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69" r:id="rId4"/>
    <p:sldId id="260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35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E74B"/>
    <a:srgbClr val="FF3300"/>
    <a:srgbClr val="0A3E73"/>
    <a:srgbClr val="C17D11"/>
    <a:srgbClr val="E7CCA2"/>
    <a:srgbClr val="CC3300"/>
    <a:srgbClr val="C7020C"/>
    <a:srgbClr val="4847D6"/>
    <a:srgbClr val="FA2A2A"/>
    <a:srgbClr val="FC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>
        <p:scale>
          <a:sx n="66" d="100"/>
          <a:sy n="66" d="100"/>
        </p:scale>
        <p:origin x="452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665E-7121-4865-AFE7-3916AFEDB79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DE60-1F82-4CBF-BB49-099660432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2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829F9-0A09-43BB-B40B-6B3506883AF1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B4160-C891-4367-ADDA-3E096FFD9CFB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97C55-D565-429D-B8D0-E6D0C13F0765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2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D416-D4CC-47FC-8F07-EF437ED47ED5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9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505E1-1E29-414B-A047-FA36B6E495E7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8AB6C-8F88-438D-8090-4681101FB69E}" type="datetime1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0A6E2-68C5-461E-97BB-1BA4063F509A}" type="datetime1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2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F101-FD3F-452B-B01E-36E08CB17141}" type="datetime1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56A3-289D-4B49-A97F-3C96F16D1256}" type="datetime1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DF585-F638-443E-8D1A-7B2D52F09B77}" type="datetime1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2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135BE-744B-4F9F-BEF5-86D4B7DC0754}" type="datetime1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6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FF71-206A-43AA-92AC-AE799B3DDE4E}" type="datetime1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8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mailto:ana.dobrota@ffh.bg.ac.rs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audio" Target="../media/media10.m4a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microsoft.com/office/2007/relationships/media" Target="../media/media10.m4a"/><Relationship Id="rId16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audio" Target="../media/media11.m4a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2.png"/><Relationship Id="rId2" Type="http://schemas.microsoft.com/office/2007/relationships/media" Target="../media/media11.m4a"/><Relationship Id="rId16" Type="http://schemas.openxmlformats.org/officeDocument/2006/relationships/image" Target="../media/image36.png"/><Relationship Id="rId1" Type="http://schemas.openxmlformats.org/officeDocument/2006/relationships/tags" Target="../tags/tag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3.png"/><Relationship Id="rId3" Type="http://schemas.openxmlformats.org/officeDocument/2006/relationships/audio" Target="../media/media13.m4a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microsoft.com/office/2007/relationships/media" Target="../media/media13.m4a"/><Relationship Id="rId16" Type="http://schemas.openxmlformats.org/officeDocument/2006/relationships/image" Target="../media/image2.png"/><Relationship Id="rId1" Type="http://schemas.openxmlformats.org/officeDocument/2006/relationships/tags" Target="../tags/tag13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78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media15.m4a"/><Relationship Id="rId7" Type="http://schemas.openxmlformats.org/officeDocument/2006/relationships/image" Target="../media/image81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media16.m4a"/><Relationship Id="rId7" Type="http://schemas.openxmlformats.org/officeDocument/2006/relationships/image" Target="../media/image86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media17.m4a"/><Relationship Id="rId7" Type="http://schemas.openxmlformats.org/officeDocument/2006/relationships/image" Target="../media/image91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9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30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5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audio" Target="../media/media8.m4a"/><Relationship Id="rId7" Type="http://schemas.openxmlformats.org/officeDocument/2006/relationships/image" Target="../media/image23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microsoft.com/office/2007/relationships/media" Target="../media/media8.m4a"/><Relationship Id="rId16" Type="http://schemas.openxmlformats.org/officeDocument/2006/relationships/image" Target="../media/image38.png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33" y="3409581"/>
            <a:ext cx="8854752" cy="196363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funkcije</a:t>
            </a: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b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izvodi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vi</a:t>
            </a: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šeg reda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parcijalni</a:t>
            </a:r>
            <a: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</a:t>
            </a:r>
            <a:br>
              <a:rPr lang="en-U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 primena izvoda</a:t>
            </a:r>
            <a:endParaRPr lang="en-GB" sz="2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328" y="5517232"/>
            <a:ext cx="7920880" cy="1080120"/>
          </a:xfrm>
        </p:spPr>
        <p:txBody>
          <a:bodyPr>
            <a:normAutofit lnSpcReduction="10000"/>
          </a:bodyPr>
          <a:lstStyle/>
          <a:p>
            <a:r>
              <a:rPr lang="sr-Latn-R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Predavanje 7</a:t>
            </a:r>
          </a:p>
          <a:p>
            <a:r>
              <a:rPr lang="sr-Latn-R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doc. dr Ana Dobrota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hlinkClick r:id="rId4"/>
              </a:rPr>
              <a:t>ana.dobrota@ffh.bg.ac.rs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2B4D3-AFFA-46A7-B970-31436C8D3B98}"/>
              </a:ext>
            </a:extLst>
          </p:cNvPr>
          <p:cNvSpPr/>
          <p:nvPr/>
        </p:nvSpPr>
        <p:spPr>
          <a:xfrm>
            <a:off x="2195736" y="755412"/>
            <a:ext cx="466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Praktikum iz matematike za fizikohemičare</a:t>
            </a:r>
          </a:p>
        </p:txBody>
      </p:sp>
      <p:pic>
        <p:nvPicPr>
          <p:cNvPr id="7" name="Picture 6" descr="A picture containing dark, pole, light, flying&#10;&#10;Description automatically generated">
            <a:extLst>
              <a:ext uri="{FF2B5EF4-FFF2-40B4-BE49-F238E27FC236}">
                <a16:creationId xmlns:a16="http://schemas.microsoft.com/office/drawing/2014/main" id="{2E9F4A23-8A7E-4A88-A386-AFC05C2EF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2483768" cy="173863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77D7019-8D0C-4D5A-B200-FC82E7E22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8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68"/>
    </mc:Choice>
    <mc:Fallback>
      <p:transition spd="slow" advTm="1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Drugi izvod funkcije</a:t>
            </a:r>
            <a:endParaRPr lang="sr-Latn-RS" sz="32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510214-B53F-4787-A4EA-23D9D1A2E94B}"/>
                  </a:ext>
                </a:extLst>
              </p:cNvPr>
              <p:cNvSpPr/>
              <p:nvPr/>
            </p:nvSpPr>
            <p:spPr>
              <a:xfrm>
                <a:off x="1622317" y="1962943"/>
                <a:ext cx="1772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510214-B53F-4787-A4EA-23D9D1A2E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317" y="1962943"/>
                <a:ext cx="1772088" cy="369332"/>
              </a:xfrm>
              <a:prstGeom prst="rect">
                <a:avLst/>
              </a:prstGeom>
              <a:blipFill>
                <a:blip r:embed="rId5"/>
                <a:stretch>
                  <a:fillRect l="-103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88DA1F-BF0A-45AE-A0FB-A2EF7740E0B9}"/>
                  </a:ext>
                </a:extLst>
              </p:cNvPr>
              <p:cNvSpPr/>
              <p:nvPr/>
            </p:nvSpPr>
            <p:spPr>
              <a:xfrm>
                <a:off x="3935770" y="1962943"/>
                <a:ext cx="1822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88DA1F-BF0A-45AE-A0FB-A2EF7740E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770" y="1962943"/>
                <a:ext cx="182248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5B2CBC8-15E5-4FC9-A711-FA22533E7165}"/>
                  </a:ext>
                </a:extLst>
              </p:cNvPr>
              <p:cNvSpPr/>
              <p:nvPr/>
            </p:nvSpPr>
            <p:spPr>
              <a:xfrm>
                <a:off x="6236044" y="1962943"/>
                <a:ext cx="1865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5B2CBC8-15E5-4FC9-A711-FA22533E7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044" y="1962943"/>
                <a:ext cx="1865832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CA825A-99CC-498A-AB19-797CA4D37006}"/>
                  </a:ext>
                </a:extLst>
              </p:cNvPr>
              <p:cNvSpPr/>
              <p:nvPr/>
            </p:nvSpPr>
            <p:spPr>
              <a:xfrm>
                <a:off x="6102223" y="2483293"/>
                <a:ext cx="21334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CA825A-99CC-498A-AB19-797CA4D37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23" y="2483293"/>
                <a:ext cx="2133469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D10A84-5E9E-4A93-AE16-DC9C04B2398E}"/>
                  </a:ext>
                </a:extLst>
              </p:cNvPr>
              <p:cNvSpPr/>
              <p:nvPr/>
            </p:nvSpPr>
            <p:spPr>
              <a:xfrm>
                <a:off x="6486528" y="2976429"/>
                <a:ext cx="1364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D10A84-5E9E-4A93-AE16-DC9C04B2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28" y="2976429"/>
                <a:ext cx="1364861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186430D-7081-4CAC-B1A5-E89E9D514A1E}"/>
              </a:ext>
            </a:extLst>
          </p:cNvPr>
          <p:cNvSpPr txBox="1"/>
          <p:nvPr/>
        </p:nvSpPr>
        <p:spPr>
          <a:xfrm>
            <a:off x="1331640" y="1425866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Primer</a:t>
            </a:r>
            <a:r>
              <a:rPr lang="en-US" dirty="0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866678-D011-4C8C-97B7-DED3B58BF40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730" r="18103" b="8480"/>
          <a:stretch/>
        </p:blipFill>
        <p:spPr>
          <a:xfrm>
            <a:off x="1447637" y="4022809"/>
            <a:ext cx="2121449" cy="262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F32CCC-C049-4456-8F99-D5EED4898F7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495" t="679" r="19275"/>
          <a:stretch/>
        </p:blipFill>
        <p:spPr>
          <a:xfrm>
            <a:off x="3845654" y="4022808"/>
            <a:ext cx="2002721" cy="25954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92A98B-8081-45B3-B336-9CB38FB8C4E8}"/>
                  </a:ext>
                </a:extLst>
              </p:cNvPr>
              <p:cNvSpPr txBox="1"/>
              <p:nvPr/>
            </p:nvSpPr>
            <p:spPr>
              <a:xfrm>
                <a:off x="1515015" y="3631584"/>
                <a:ext cx="2198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Polazna</a:t>
                </a:r>
                <a:r>
                  <a:rPr lang="en-US" dirty="0"/>
                  <a:t> </a:t>
                </a:r>
                <a:r>
                  <a:rPr lang="en-US" dirty="0" err="1"/>
                  <a:t>funkcija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92A98B-8081-45B3-B336-9CB38FB8C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015" y="3631584"/>
                <a:ext cx="2198551" cy="369332"/>
              </a:xfrm>
              <a:prstGeom prst="rect">
                <a:avLst/>
              </a:prstGeom>
              <a:blipFill>
                <a:blip r:embed="rId12"/>
                <a:stretch>
                  <a:fillRect l="-2500" t="-10000" r="-27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57202D-3264-4A61-B9E8-2D3EB71141BB}"/>
                  </a:ext>
                </a:extLst>
              </p:cNvPr>
              <p:cNvSpPr txBox="1"/>
              <p:nvPr/>
            </p:nvSpPr>
            <p:spPr>
              <a:xfrm>
                <a:off x="4104758" y="3631584"/>
                <a:ext cx="1645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Prvi izvod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57202D-3264-4A61-B9E8-2D3EB7114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758" y="3631584"/>
                <a:ext cx="1645130" cy="369332"/>
              </a:xfrm>
              <a:prstGeom prst="rect">
                <a:avLst/>
              </a:prstGeom>
              <a:blipFill>
                <a:blip r:embed="rId13"/>
                <a:stretch>
                  <a:fillRect l="-2963" t="-10000" r="-37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F4EE3E3-2B98-499C-AD3F-5312847A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7880" y="4005064"/>
            <a:ext cx="2062160" cy="26272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2C138-6ED7-4C49-B287-05697B6E3629}"/>
                  </a:ext>
                </a:extLst>
              </p:cNvPr>
              <p:cNvSpPr txBox="1"/>
              <p:nvPr/>
            </p:nvSpPr>
            <p:spPr>
              <a:xfrm>
                <a:off x="6300192" y="3635732"/>
                <a:ext cx="1853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Drugi izvod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′′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A2C138-6ED7-4C49-B287-05697B6E3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3635732"/>
                <a:ext cx="1853008" cy="369332"/>
              </a:xfrm>
              <a:prstGeom prst="rect">
                <a:avLst/>
              </a:prstGeom>
              <a:blipFill>
                <a:blip r:embed="rId15"/>
                <a:stretch>
                  <a:fillRect l="-263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F9BBEBC-28D6-479A-B0BA-0E91A757C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99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69"/>
    </mc:Choice>
    <mc:Fallback>
      <p:transition spd="slow" advTm="9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9" grpId="0"/>
      <p:bldP spid="18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5789" x="639763" y="2328863"/>
          <p14:tracePt t="5804" x="822325" y="2246313"/>
          <p14:tracePt t="5827" x="985838" y="2173288"/>
          <p14:tracePt t="5840" x="1177925" y="2146300"/>
          <p14:tracePt t="5853" x="1250950" y="2136775"/>
          <p14:tracePt t="5865" x="1352550" y="2119313"/>
          <p14:tracePt t="5891" x="1498600" y="2100263"/>
          <p14:tracePt t="6310" x="1489075" y="2109788"/>
          <p14:tracePt t="6323" x="1479550" y="2119313"/>
          <p14:tracePt t="6337" x="1470025" y="2136775"/>
          <p14:tracePt t="6363" x="1452563" y="2173288"/>
          <p14:tracePt t="6387" x="1443038" y="2209800"/>
          <p14:tracePt t="6399" x="1443038" y="2219325"/>
          <p14:tracePt t="6412" x="1433513" y="2255838"/>
          <p14:tracePt t="6426" x="1433513" y="2273300"/>
          <p14:tracePt t="6450" x="1433513" y="2301875"/>
          <p14:tracePt t="6499" x="1433513" y="2319338"/>
          <p14:tracePt t="6537" x="1433513" y="2328863"/>
          <p14:tracePt t="6816" x="1433513" y="2338388"/>
          <p14:tracePt t="7143" x="1452563" y="2355850"/>
          <p14:tracePt t="7167" x="1452563" y="2365375"/>
          <p14:tracePt t="7180" x="1479550" y="2365375"/>
          <p14:tracePt t="7194" x="1516063" y="2365375"/>
          <p14:tracePt t="7206" x="1562100" y="2374900"/>
          <p14:tracePt t="7232" x="1625600" y="2374900"/>
          <p14:tracePt t="7244" x="1698625" y="2374900"/>
          <p14:tracePt t="7258" x="1771650" y="2374900"/>
          <p14:tracePt t="7271" x="1844675" y="2392363"/>
          <p14:tracePt t="7287" x="1936750" y="2392363"/>
          <p14:tracePt t="7311" x="2027238" y="2401888"/>
          <p14:tracePt t="7336" x="2201863" y="2419350"/>
          <p14:tracePt t="7348" x="2228850" y="2428875"/>
          <p14:tracePt t="7361" x="2255838" y="2428875"/>
          <p14:tracePt t="7362" x="2292350" y="2428875"/>
          <p14:tracePt t="7388" x="2311400" y="2438400"/>
          <p14:tracePt t="7782" x="2357438" y="2438400"/>
          <p14:tracePt t="7808" x="2438400" y="2438400"/>
          <p14:tracePt t="7824" x="2484438" y="2428875"/>
          <p14:tracePt t="7841" x="2557463" y="2428875"/>
          <p14:tracePt t="7873" x="2676525" y="2419350"/>
          <p14:tracePt t="7887" x="2713038" y="2411413"/>
          <p14:tracePt t="7901" x="2732088" y="2411413"/>
          <p14:tracePt t="7914" x="2740025" y="2411413"/>
          <p14:tracePt t="8371" x="2768600" y="2411413"/>
          <p14:tracePt t="8398" x="2786063" y="2411413"/>
          <p14:tracePt t="8411" x="2795588" y="2411413"/>
          <p14:tracePt t="8425" x="2813050" y="2411413"/>
          <p14:tracePt t="8450" x="2832100" y="2401888"/>
          <p14:tracePt t="8591" x="2914650" y="2401888"/>
          <p14:tracePt t="8604" x="2995613" y="2401888"/>
          <p14:tracePt t="8617" x="3041650" y="2401888"/>
          <p14:tracePt t="8630" x="3114675" y="2401888"/>
          <p14:tracePt t="8645" x="3160713" y="2401888"/>
          <p14:tracePt t="8671" x="3197225" y="2401888"/>
          <p14:tracePt t="10822" x="3206750" y="2401888"/>
          <p14:tracePt t="10848" x="3260725" y="2411413"/>
          <p14:tracePt t="10874" x="3270250" y="2411413"/>
          <p14:tracePt t="11405" x="3297238" y="2419350"/>
          <p14:tracePt t="11432" x="3316288" y="2419350"/>
          <p14:tracePt t="11516" x="3316288" y="2428875"/>
          <p14:tracePt t="11578" x="3333750" y="2428875"/>
          <p14:tracePt t="11603" x="3343275" y="2428875"/>
          <p14:tracePt t="11629" x="3406775" y="2428875"/>
          <p14:tracePt t="11640" x="3443288" y="2428875"/>
          <p14:tracePt t="11653" x="3525838" y="2428875"/>
          <p14:tracePt t="11680" x="3744913" y="2419350"/>
          <p14:tracePt t="11692" x="3800475" y="2419350"/>
          <p14:tracePt t="11705" x="3846513" y="2419350"/>
          <p14:tracePt t="11718" x="3927475" y="2419350"/>
          <p14:tracePt t="11732" x="4000500" y="2411413"/>
          <p14:tracePt t="11746" x="4046538" y="2411413"/>
          <p14:tracePt t="11771" x="4083050" y="2411413"/>
          <p14:tracePt t="11784" x="4092575" y="2411413"/>
          <p14:tracePt t="11798" x="4102100" y="2411413"/>
          <p14:tracePt t="11811" x="4119563" y="2411413"/>
          <p14:tracePt t="11825" x="4129088" y="2411413"/>
          <p14:tracePt t="11874" x="4165600" y="2401888"/>
          <p14:tracePt t="11886" x="4175125" y="2392363"/>
          <p14:tracePt t="11911" x="4183063" y="2392363"/>
          <p14:tracePt t="11923" x="4192588" y="2392363"/>
          <p14:tracePt t="11937" x="4219575" y="2382838"/>
          <p14:tracePt t="12124" x="4229100" y="2382838"/>
          <p14:tracePt t="12161" x="4238625" y="2374900"/>
          <p14:tracePt t="12174" x="4248150" y="2346325"/>
          <p14:tracePt t="12188" x="4248150" y="2338388"/>
          <p14:tracePt t="12238" x="4248150" y="2328863"/>
          <p14:tracePt t="12421" x="4248150" y="2355850"/>
          <p14:tracePt t="12435" x="4248150" y="2374900"/>
          <p14:tracePt t="12460" x="4248150" y="2419350"/>
          <p14:tracePt t="12473" x="4248150" y="2428875"/>
          <p14:tracePt t="12487" x="4248150" y="2438400"/>
          <p14:tracePt t="12500" x="4256088" y="2447925"/>
          <p14:tracePt t="12552" x="4256088" y="2455863"/>
          <p14:tracePt t="12735" x="4275138" y="2455863"/>
          <p14:tracePt t="12749" x="4292600" y="2447925"/>
          <p14:tracePt t="12762" x="4330700" y="2438400"/>
          <p14:tracePt t="12774" x="4384675" y="2419350"/>
          <p14:tracePt t="12798" x="4503738" y="2382838"/>
          <p14:tracePt t="12811" x="4549775" y="2382838"/>
          <p14:tracePt t="12824" x="4603750" y="2382838"/>
          <p14:tracePt t="12849" x="4622800" y="2374900"/>
          <p14:tracePt t="13907" x="4676775" y="2374900"/>
          <p14:tracePt t="13919" x="4686300" y="2374900"/>
          <p14:tracePt t="13933" x="4695825" y="2374900"/>
          <p14:tracePt t="13945" x="4722813" y="2374900"/>
          <p14:tracePt t="13971" x="4732338" y="2374900"/>
          <p14:tracePt t="13991" x="4740275" y="2374900"/>
          <p14:tracePt t="14087" x="4749800" y="2374900"/>
          <p14:tracePt t="14112" x="4759325" y="2374900"/>
          <p14:tracePt t="14137" x="4768850" y="2374900"/>
          <p14:tracePt t="14162" x="4776788" y="2374900"/>
          <p14:tracePt t="14199" x="4786313" y="2374900"/>
          <p14:tracePt t="14211" x="4805363" y="2374900"/>
          <p14:tracePt t="14224" x="4813300" y="2374900"/>
          <p14:tracePt t="14250" x="4822825" y="2374900"/>
          <p14:tracePt t="14262" x="4832350" y="2374900"/>
          <p14:tracePt t="14275" x="4841875" y="2374900"/>
          <p14:tracePt t="14301" x="4851400" y="2374900"/>
          <p14:tracePt t="14325" x="4878388" y="2374900"/>
          <p14:tracePt t="14337" x="4887913" y="2374900"/>
          <p14:tracePt t="14361" x="4905375" y="2374900"/>
          <p14:tracePt t="14387" x="4941888" y="2374900"/>
          <p14:tracePt t="14412" x="4951413" y="2374900"/>
          <p14:tracePt t="14438" x="4968875" y="2374900"/>
          <p14:tracePt t="14451" x="4987925" y="2374900"/>
          <p14:tracePt t="14464" x="4997450" y="2374900"/>
          <p14:tracePt t="14502" x="5005388" y="2374900"/>
          <p14:tracePt t="14580" x="5051425" y="2374900"/>
          <p14:tracePt t="14593" x="5070475" y="2374900"/>
          <p14:tracePt t="14606" x="5106988" y="2374900"/>
          <p14:tracePt t="14620" x="5114925" y="2374900"/>
          <p14:tracePt t="14634" x="5143500" y="2374900"/>
          <p14:tracePt t="14658" x="5187950" y="2374900"/>
          <p14:tracePt t="14670" x="5197475" y="2374900"/>
          <p14:tracePt t="14684" x="5216525" y="2374900"/>
          <p14:tracePt t="14696" x="5233988" y="2374900"/>
          <p14:tracePt t="14722" x="5297488" y="2374900"/>
          <p14:tracePt t="14749" x="5353050" y="2374900"/>
          <p14:tracePt t="14750" x="5370513" y="2374900"/>
          <p14:tracePt t="14762" x="5389563" y="2374900"/>
          <p14:tracePt t="14775" x="5408613" y="2374900"/>
          <p14:tracePt t="14802" x="5426075" y="2374900"/>
          <p14:tracePt t="15026" x="5453063" y="2374900"/>
          <p14:tracePt t="15052" x="5481638" y="2374900"/>
          <p14:tracePt t="15077" x="5535613" y="2374900"/>
          <p14:tracePt t="15089" x="5554663" y="2374900"/>
          <p14:tracePt t="15102" x="5562600" y="2374900"/>
          <p14:tracePt t="15114" x="5572125" y="2382838"/>
          <p14:tracePt t="15223" x="5581650" y="2382838"/>
          <p14:tracePt t="15248" x="5599113" y="2382838"/>
          <p14:tracePt t="15299" x="5618163" y="2382838"/>
          <p14:tracePt t="16637" x="5627688" y="2382838"/>
          <p14:tracePt t="18982" x="5481638" y="2438400"/>
          <p14:tracePt t="19008" x="5197475" y="2638425"/>
          <p14:tracePt t="19021" x="5087938" y="2703513"/>
          <p14:tracePt t="19035" x="4851400" y="2820988"/>
          <p14:tracePt t="19048" x="4594225" y="2922588"/>
          <p14:tracePt t="19061" x="4348163" y="2995613"/>
          <p14:tracePt t="19088" x="3937000" y="3013075"/>
          <p14:tracePt t="19101" x="3763963" y="3013075"/>
          <p14:tracePt t="19114" x="3416300" y="3005138"/>
          <p14:tracePt t="19128" x="3068638" y="2940050"/>
          <p14:tracePt t="19141" x="2768600" y="2867025"/>
          <p14:tracePt t="19154" x="2630488" y="2820988"/>
          <p14:tracePt t="19180" x="2347913" y="2684463"/>
          <p14:tracePt t="19194" x="2247900" y="2611438"/>
          <p14:tracePt t="19207" x="2174875" y="2547938"/>
          <p14:tracePt t="19233" x="2036763" y="2447925"/>
          <p14:tracePt t="19258" x="1900238" y="2374900"/>
          <p14:tracePt t="19271" x="1827213" y="2355850"/>
          <p14:tracePt t="19283" x="1808163" y="2346325"/>
          <p14:tracePt t="19283" x="1781175" y="2338388"/>
          <p14:tracePt t="19295" x="1771650" y="2338388"/>
          <p14:tracePt t="19320" x="1744663" y="2328863"/>
          <p14:tracePt t="19428" x="1800225" y="2301875"/>
          <p14:tracePt t="19440" x="1827213" y="2301875"/>
          <p14:tracePt t="19453" x="1873250" y="2301875"/>
          <p14:tracePt t="19479" x="2109788" y="2301875"/>
          <p14:tracePt t="19491" x="2219325" y="2301875"/>
          <p14:tracePt t="19492" x="2338388" y="2301875"/>
          <p14:tracePt t="19504" x="2466975" y="2301875"/>
          <p14:tracePt t="19517" x="2603500" y="2309813"/>
          <p14:tracePt t="19531" x="2849563" y="2338388"/>
          <p14:tracePt t="19544" x="3068638" y="2346325"/>
          <p14:tracePt t="19569" x="3289300" y="2374900"/>
          <p14:tracePt t="19582" x="3306763" y="2374900"/>
          <p14:tracePt t="19597" x="3316288" y="2382838"/>
          <p14:tracePt t="19648" x="3297238" y="2392363"/>
          <p14:tracePt t="19660" x="3243263" y="2392363"/>
          <p14:tracePt t="19673" x="3141663" y="2392363"/>
          <p14:tracePt t="19687" x="3032125" y="2392363"/>
          <p14:tracePt t="19713" x="2886075" y="2392363"/>
          <p14:tracePt t="19726" x="2813050" y="2392363"/>
          <p14:tracePt t="19738" x="2620963" y="2392363"/>
          <p14:tracePt t="19751" x="2393950" y="2392363"/>
          <p14:tracePt t="19765" x="2174875" y="2392363"/>
          <p14:tracePt t="19789" x="1963738" y="2392363"/>
          <p14:tracePt t="19802" x="1808163" y="2392363"/>
          <p14:tracePt t="19816" x="1717675" y="2392363"/>
          <p14:tracePt t="19829" x="1644650" y="2392363"/>
          <p14:tracePt t="19843" x="1635125" y="2392363"/>
          <p14:tracePt t="19870" x="1625600" y="2392363"/>
          <p14:tracePt t="19894" x="1662113" y="2392363"/>
          <p14:tracePt t="19907" x="1708150" y="2392363"/>
          <p14:tracePt t="19921" x="1790700" y="2392363"/>
          <p14:tracePt t="19935" x="1844675" y="2392363"/>
          <p14:tracePt t="19960" x="2265363" y="2392363"/>
          <p14:tracePt t="19972" x="2520950" y="2392363"/>
          <p14:tracePt t="19985" x="2640013" y="2392363"/>
          <p14:tracePt t="20011" x="2886075" y="2392363"/>
          <p14:tracePt t="20039" x="2932113" y="2392363"/>
          <p14:tracePt t="20150" x="2822575" y="2392363"/>
          <p14:tracePt t="20161" x="2805113" y="2392363"/>
          <p14:tracePt t="20174" x="2795588" y="2392363"/>
          <p14:tracePt t="24685" x="2822575" y="2401888"/>
          <p14:tracePt t="24697" x="2849563" y="2401888"/>
          <p14:tracePt t="24721" x="2878138" y="2419350"/>
          <p14:tracePt t="24748" x="2932113" y="2438400"/>
          <p14:tracePt t="24760" x="2941638" y="2455863"/>
          <p14:tracePt t="24773" x="2959100" y="2465388"/>
          <p14:tracePt t="24799" x="3005138" y="2474913"/>
          <p14:tracePt t="24812" x="3032125" y="2474913"/>
          <p14:tracePt t="24826" x="3060700" y="2474913"/>
          <p14:tracePt t="24890" x="3068638" y="2474913"/>
          <p14:tracePt t="24916" x="3078163" y="2474913"/>
          <p14:tracePt t="24942" x="3087688" y="2474913"/>
          <p14:tracePt t="25107" x="3114675" y="2484438"/>
          <p14:tracePt t="25108" x="3133725" y="2492375"/>
          <p14:tracePt t="25139" x="3270250" y="2538413"/>
          <p14:tracePt t="25139" x="3297238" y="2557463"/>
          <p14:tracePt t="25172" x="3516313" y="2593975"/>
          <p14:tracePt t="25173" x="3608388" y="2601913"/>
          <p14:tracePt t="25205" x="3937000" y="2630488"/>
          <p14:tracePt t="25206" x="4029075" y="2647950"/>
          <p14:tracePt t="25239" x="4284663" y="2674938"/>
          <p14:tracePt t="25239" x="4403725" y="2693988"/>
          <p14:tracePt t="25256" x="4484688" y="2720975"/>
          <p14:tracePt t="25302" x="4759325" y="2794000"/>
          <p14:tracePt t="25304" x="4822825" y="2803525"/>
          <p14:tracePt t="25332" x="5114925" y="2876550"/>
          <p14:tracePt t="25362" x="5499100" y="2930525"/>
          <p14:tracePt t="25395" x="6083300" y="3005138"/>
          <p14:tracePt t="25396" x="6211888" y="3022600"/>
          <p14:tracePt t="25428" x="6623050" y="3078163"/>
          <p14:tracePt t="25462" x="6769100" y="3086100"/>
          <p14:tracePt t="25495" x="6778625" y="3086100"/>
          <p14:tracePt t="25614" x="6796088" y="3086100"/>
          <p14:tracePt t="25642" x="6859588" y="3068638"/>
          <p14:tracePt t="25667" x="6888163" y="3049588"/>
          <p14:tracePt t="25667" x="6924675" y="3032125"/>
          <p14:tracePt t="25680" x="6932613" y="3022600"/>
          <p14:tracePt t="25694" x="6969125" y="2995613"/>
          <p14:tracePt t="25720" x="7034213" y="2949575"/>
          <p14:tracePt t="25733" x="7070725" y="2930525"/>
          <p14:tracePt t="25745" x="7070725" y="2922588"/>
          <p14:tracePt t="25759" x="7097713" y="2903538"/>
          <p14:tracePt t="25774" x="7124700" y="2876550"/>
          <p14:tracePt t="25787" x="7134225" y="2876550"/>
          <p14:tracePt t="25801" x="7143750" y="2867025"/>
          <p14:tracePt t="25838" x="7153275" y="2857500"/>
          <p14:tracePt t="25951" x="7170738" y="2840038"/>
          <p14:tracePt t="25964" x="7170738" y="2830513"/>
          <p14:tracePt t="25977" x="7180263" y="2820988"/>
          <p14:tracePt t="26004" x="7207250" y="2803525"/>
          <p14:tracePt t="26030" x="7216775" y="2794000"/>
          <p14:tracePt t="26056" x="7226300" y="2776538"/>
          <p14:tracePt t="26106" x="7253288" y="2747963"/>
          <p14:tracePt t="26119" x="7280275" y="2740025"/>
          <p14:tracePt t="26133" x="7289800" y="2730500"/>
          <p14:tracePt t="26146" x="7307263" y="2711450"/>
          <p14:tracePt t="26172" x="7362825" y="2693988"/>
          <p14:tracePt t="26198" x="7389813" y="2674938"/>
          <p14:tracePt t="26225" x="7399338" y="2667000"/>
          <p14:tracePt t="26249" x="7426325" y="2647950"/>
          <p14:tracePt t="26262" x="7435850" y="2638425"/>
          <p14:tracePt t="26287" x="7445375" y="2630488"/>
          <p14:tracePt t="26779" x="7445375" y="2620963"/>
          <p14:tracePt t="26791" x="7445375" y="2611438"/>
          <p14:tracePt t="27087" x="7435850" y="2593975"/>
          <p14:tracePt t="27137" x="7426325" y="2584450"/>
          <p14:tracePt t="27175" x="7416800" y="2574925"/>
          <p14:tracePt t="27368" x="7408863" y="2565400"/>
          <p14:tracePt t="27417" x="7399338" y="2557463"/>
          <p14:tracePt t="28338" x="7389813" y="2547938"/>
          <p14:tracePt t="28363" x="7362825" y="2547938"/>
          <p14:tracePt t="28376" x="7335838" y="2547938"/>
          <p14:tracePt t="28403" x="7207250" y="2547938"/>
          <p14:tracePt t="28430" x="7107238" y="2538413"/>
          <p14:tracePt t="28443" x="7007225" y="2520950"/>
          <p14:tracePt t="28457" x="6915150" y="2520950"/>
          <p14:tracePt t="28470" x="6815138" y="2511425"/>
          <p14:tracePt t="28483" x="6742113" y="2511425"/>
          <p14:tracePt t="28483" x="6659563" y="2501900"/>
          <p14:tracePt t="28503" x="6503988" y="2501900"/>
          <p14:tracePt t="28516" x="6367463" y="2484438"/>
          <p14:tracePt t="28530" x="6311900" y="2484438"/>
          <p14:tracePt t="28556" x="6221413" y="2484438"/>
          <p14:tracePt t="28568" x="6192838" y="2484438"/>
          <p14:tracePt t="28680" x="6184900" y="2474913"/>
          <p14:tracePt t="28693" x="6192838" y="2465388"/>
          <p14:tracePt t="28707" x="6265863" y="2465388"/>
          <p14:tracePt t="28721" x="6302375" y="2455863"/>
          <p14:tracePt t="28734" x="6357938" y="2455863"/>
          <p14:tracePt t="28760" x="6567488" y="2455863"/>
          <p14:tracePt t="28787" x="6696075" y="2455863"/>
          <p14:tracePt t="28800" x="6732588" y="2455863"/>
          <p14:tracePt t="28814" x="6742113" y="2455863"/>
          <p14:tracePt t="29112" x="6713538" y="2455863"/>
          <p14:tracePt t="29123" x="6677025" y="2455863"/>
          <p14:tracePt t="29149" x="6567488" y="2455863"/>
          <p14:tracePt t="29161" x="6486525" y="2455863"/>
          <p14:tracePt t="29175" x="6394450" y="2455863"/>
          <p14:tracePt t="29187" x="6367463" y="2455863"/>
          <p14:tracePt t="29201" x="6338888" y="2455863"/>
          <p14:tracePt t="29227" x="6257925" y="2455863"/>
          <p14:tracePt t="29239" x="6238875" y="2455863"/>
          <p14:tracePt t="29620" x="6138863" y="2465388"/>
          <p14:tracePt t="29646" x="5956300" y="2474913"/>
          <p14:tracePt t="29660" x="5700713" y="2474913"/>
          <p14:tracePt t="29674" x="5343525" y="2474913"/>
          <p14:tracePt t="29686" x="4951413" y="2474913"/>
          <p14:tracePt t="29713" x="4357688" y="2474913"/>
          <p14:tracePt t="29725" x="4156075" y="2474913"/>
          <p14:tracePt t="29739" x="3754438" y="2474913"/>
          <p14:tracePt t="29751" x="3343275" y="2474913"/>
          <p14:tracePt t="29766" x="3005138" y="2474913"/>
          <p14:tracePt t="29791" x="2686050" y="2474913"/>
          <p14:tracePt t="29816" x="2347913" y="2447925"/>
          <p14:tracePt t="29828" x="2328863" y="2447925"/>
          <p14:tracePt t="29841" x="2311400" y="2447925"/>
          <p14:tracePt t="29841" x="2301875" y="2447925"/>
          <p14:tracePt t="29866" x="2292350" y="2447925"/>
          <p14:tracePt t="29879" x="2284413" y="2447925"/>
          <p14:tracePt t="29892" x="2274888" y="2447925"/>
          <p14:tracePt t="29904" x="2265363" y="2447925"/>
          <p14:tracePt t="29931" x="2238375" y="2447925"/>
          <p14:tracePt t="29971" x="2228850" y="2447925"/>
          <p14:tracePt t="29984" x="2219325" y="2447925"/>
          <p14:tracePt t="30009" x="2174875" y="2447925"/>
          <p14:tracePt t="30022" x="2165350" y="2447925"/>
          <p14:tracePt t="30155" x="2219325" y="2438400"/>
          <p14:tracePt t="30181" x="2347913" y="2438400"/>
          <p14:tracePt t="30205" x="2584450" y="2438400"/>
          <p14:tracePt t="30218" x="2776538" y="2438400"/>
          <p14:tracePt t="30231" x="2932113" y="2438400"/>
          <p14:tracePt t="30256" x="3014663" y="2438400"/>
          <p14:tracePt t="30269" x="3041650" y="2438400"/>
          <p14:tracePt t="30491" x="3114675" y="2438400"/>
          <p14:tracePt t="30503" x="3187700" y="2438400"/>
          <p14:tracePt t="30517" x="3243263" y="2447925"/>
          <p14:tracePt t="30530" x="3325813" y="2447925"/>
          <p14:tracePt t="30544" x="3552825" y="2474913"/>
          <p14:tracePt t="30570" x="4065588" y="2547938"/>
          <p14:tracePt t="30598" x="4430713" y="2584450"/>
          <p14:tracePt t="30610" x="4503738" y="2584450"/>
          <p14:tracePt t="30623" x="4567238" y="2584450"/>
          <p14:tracePt t="30676" x="4576763" y="2593975"/>
          <p14:tracePt t="30876" x="4567238" y="2574925"/>
          <p14:tracePt t="30905" x="4549775" y="2538413"/>
          <p14:tracePt t="30931" x="4521200" y="2511425"/>
          <p14:tracePt t="30956" x="4521200" y="2501900"/>
          <p14:tracePt t="30970" x="4521200" y="2484438"/>
          <p14:tracePt t="30984" x="4521200" y="2474913"/>
          <p14:tracePt t="30997" x="4521200" y="2455863"/>
          <p14:tracePt t="31011" x="4521200" y="2438400"/>
          <p14:tracePt t="31036" x="4540250" y="2428875"/>
          <p14:tracePt t="31049" x="4540250" y="2411413"/>
          <p14:tracePt t="31180" x="4567238" y="2411413"/>
          <p14:tracePt t="31205" x="4649788" y="2411413"/>
          <p14:tracePt t="31218" x="4676775" y="2411413"/>
          <p14:tracePt t="31231" x="4749800" y="2411413"/>
          <p14:tracePt t="31244" x="4805363" y="2401888"/>
          <p14:tracePt t="31270" x="4878388" y="2382838"/>
          <p14:tracePt t="31283" x="4905375" y="2374900"/>
          <p14:tracePt t="31296" x="4960938" y="2346325"/>
          <p14:tracePt t="31320" x="5033963" y="2301875"/>
          <p14:tracePt t="31346" x="5041900" y="2292350"/>
          <p14:tracePt t="31358" x="5051425" y="2292350"/>
          <p14:tracePt t="31431" x="5060950" y="2292350"/>
          <p14:tracePt t="31518" x="5070475" y="2292350"/>
          <p14:tracePt t="31530" x="5070475" y="2309813"/>
          <p14:tracePt t="31544" x="5078413" y="2328863"/>
          <p14:tracePt t="31582" x="5078413" y="2338388"/>
          <p14:tracePt t="31630" x="5078413" y="2346325"/>
          <p14:tracePt t="31706" x="5078413" y="2365375"/>
          <p14:tracePt t="31718" x="5078413" y="2374900"/>
          <p14:tracePt t="31732" x="5060950" y="2392363"/>
          <p14:tracePt t="31770" x="5005388" y="2411413"/>
          <p14:tracePt t="31795" x="4987925" y="2411413"/>
          <p14:tracePt t="31821" x="4968875" y="2411413"/>
          <p14:tracePt t="31846" x="4941888" y="2411413"/>
          <p14:tracePt t="31910" x="4932363" y="2411413"/>
          <p14:tracePt t="32017" x="4924425" y="2411413"/>
          <p14:tracePt t="32030" x="4895850" y="2411413"/>
          <p14:tracePt t="32043" x="4887913" y="2411413"/>
          <p14:tracePt t="32070" x="4851400" y="2392363"/>
          <p14:tracePt t="32097" x="4841875" y="2374900"/>
          <p14:tracePt t="32109" x="4822825" y="2355850"/>
          <p14:tracePt t="32122" x="4813300" y="2338388"/>
          <p14:tracePt t="32135" x="4805363" y="2309813"/>
          <p14:tracePt t="32161" x="4786313" y="2265363"/>
          <p14:tracePt t="32186" x="4768850" y="2200275"/>
          <p14:tracePt t="32212" x="4768850" y="2173288"/>
          <p14:tracePt t="32236" x="4768850" y="2127250"/>
          <p14:tracePt t="32263" x="4768850" y="2109788"/>
          <p14:tracePt t="32276" x="4768850" y="2100263"/>
          <p14:tracePt t="32300" x="4768850" y="2054225"/>
          <p14:tracePt t="32326" x="4786313" y="2027238"/>
          <p14:tracePt t="32353" x="4822825" y="2000250"/>
          <p14:tracePt t="32379" x="4905375" y="1944688"/>
          <p14:tracePt t="32392" x="4924425" y="1935163"/>
          <p14:tracePt t="32405" x="4951413" y="1927225"/>
          <p14:tracePt t="32418" x="4960938" y="1917700"/>
          <p14:tracePt t="32430" x="4997450" y="1898650"/>
          <p14:tracePt t="32455" x="5024438" y="1898650"/>
          <p14:tracePt t="32467" x="5060950" y="1890713"/>
          <p14:tracePt t="32481" x="5097463" y="1890713"/>
          <p14:tracePt t="32492" x="5160963" y="1890713"/>
          <p14:tracePt t="32519" x="5289550" y="1890713"/>
          <p14:tracePt t="32533" x="5353050" y="1890713"/>
          <p14:tracePt t="32546" x="5435600" y="1890713"/>
          <p14:tracePt t="32560" x="5499100" y="1890713"/>
          <p14:tracePt t="32573" x="5562600" y="1890713"/>
          <p14:tracePt t="32598" x="5645150" y="1890713"/>
          <p14:tracePt t="32611" x="5664200" y="1890713"/>
          <p14:tracePt t="32623" x="5681663" y="1890713"/>
          <p14:tracePt t="32636" x="5700713" y="1890713"/>
          <p14:tracePt t="32661" x="5718175" y="1890713"/>
          <p14:tracePt t="32688" x="5737225" y="1890713"/>
          <p14:tracePt t="32700" x="5764213" y="1890713"/>
          <p14:tracePt t="32714" x="5773738" y="1890713"/>
          <p14:tracePt t="32741" x="5791200" y="1890713"/>
          <p14:tracePt t="32741" x="5800725" y="1890713"/>
          <p14:tracePt t="32767" x="5818188" y="1898650"/>
          <p14:tracePt t="32780" x="5846763" y="1927225"/>
          <p14:tracePt t="32793" x="5846763" y="1935163"/>
          <p14:tracePt t="32806" x="5854700" y="1954213"/>
          <p14:tracePt t="32820" x="5854700" y="1963738"/>
          <p14:tracePt t="32848" x="5883275" y="2009775"/>
          <p14:tracePt t="32861" x="5883275" y="2036763"/>
          <p14:tracePt t="32874" x="5891213" y="2063750"/>
          <p14:tracePt t="32887" x="5891213" y="2073275"/>
          <p14:tracePt t="32904" x="5891213" y="2100263"/>
          <p14:tracePt t="32918" x="5891213" y="2127250"/>
          <p14:tracePt t="32944" x="5891213" y="2163763"/>
          <p14:tracePt t="32971" x="5873750" y="2219325"/>
          <p14:tracePt t="32984" x="5864225" y="2228850"/>
          <p14:tracePt t="32998" x="5837238" y="2273300"/>
          <p14:tracePt t="33011" x="5827713" y="2282825"/>
          <p14:tracePt t="33025" x="5810250" y="2301875"/>
          <p14:tracePt t="33049" x="5781675" y="2319338"/>
          <p14:tracePt t="33062" x="5773738" y="2328863"/>
          <p14:tracePt t="33087" x="5764213" y="2346325"/>
          <p14:tracePt t="33100" x="5737225" y="2365375"/>
          <p14:tracePt t="33126" x="5691188" y="2374900"/>
          <p14:tracePt t="33138" x="5645150" y="2382838"/>
          <p14:tracePt t="33152" x="5599113" y="2382838"/>
          <p14:tracePt t="33164" x="5545138" y="2382838"/>
          <p14:tracePt t="33190" x="5435600" y="2382838"/>
          <p14:tracePt t="33215" x="5353050" y="2382838"/>
          <p14:tracePt t="33242" x="5207000" y="2382838"/>
          <p14:tracePt t="33270" x="5106988" y="2382838"/>
          <p14:tracePt t="33297" x="4997450" y="2374900"/>
          <p14:tracePt t="33311" x="4941888" y="2355850"/>
          <p14:tracePt t="33324" x="4887913" y="2346325"/>
          <p14:tracePt t="33337" x="4851400" y="2346325"/>
          <p14:tracePt t="33362" x="4822825" y="2338388"/>
          <p14:tracePt t="33376" x="4813300" y="2338388"/>
          <p14:tracePt t="33389" x="4805363" y="2328863"/>
          <p14:tracePt t="33402" x="4776788" y="2319338"/>
          <p14:tracePt t="33416" x="4768850" y="2319338"/>
          <p14:tracePt t="33443" x="4749800" y="2319338"/>
          <p14:tracePt t="33471" x="4732338" y="2292350"/>
          <p14:tracePt t="33497" x="4722813" y="2255838"/>
          <p14:tracePt t="33522" x="4722813" y="2228850"/>
          <p14:tracePt t="33547" x="4722813" y="2173288"/>
          <p14:tracePt t="33547" x="4722813" y="2155825"/>
          <p14:tracePt t="33560" x="4722813" y="2146300"/>
          <p14:tracePt t="33574" x="4722813" y="2127250"/>
          <p14:tracePt t="33586" x="4732338" y="2100263"/>
          <p14:tracePt t="33612" x="4786313" y="2046288"/>
          <p14:tracePt t="33625" x="4786313" y="2036763"/>
          <p14:tracePt t="33638" x="4795838" y="2027238"/>
          <p14:tracePt t="33652" x="4832350" y="2009775"/>
          <p14:tracePt t="33665" x="4868863" y="2009775"/>
          <p14:tracePt t="33692" x="4951413" y="2000250"/>
          <p14:tracePt t="33717" x="5024438" y="2000250"/>
          <p14:tracePt t="33729" x="5124450" y="2000250"/>
          <p14:tracePt t="33743" x="5233988" y="2000250"/>
          <p14:tracePt t="33770" x="5362575" y="2000250"/>
          <p14:tracePt t="33797" x="5489575" y="2000250"/>
          <p14:tracePt t="33810" x="5591175" y="2000250"/>
          <p14:tracePt t="33823" x="5664200" y="1990725"/>
          <p14:tracePt t="33835" x="5700713" y="1981200"/>
          <p14:tracePt t="33860" x="5708650" y="1981200"/>
          <p14:tracePt t="33961" x="5718175" y="1981200"/>
          <p14:tracePt t="33978" x="5718175" y="2000250"/>
          <p14:tracePt t="33991" x="5718175" y="2017713"/>
          <p14:tracePt t="33991" x="5718175" y="2036763"/>
          <p14:tracePt t="34016" x="5718175" y="2109788"/>
          <p14:tracePt t="34028" x="5718175" y="2155825"/>
          <p14:tracePt t="34041" x="5718175" y="2163763"/>
          <p14:tracePt t="34054" x="5708650" y="2182813"/>
          <p14:tracePt t="34080" x="5708650" y="2236788"/>
          <p14:tracePt t="34104" x="5700713" y="2265363"/>
          <p14:tracePt t="34116" x="5700713" y="2273300"/>
          <p14:tracePt t="34141" x="5700713" y="2282825"/>
          <p14:tracePt t="34359" x="5700713" y="2292350"/>
          <p14:tracePt t="34361" x="5700713" y="2309813"/>
          <p14:tracePt t="34388" x="5708650" y="2346325"/>
          <p14:tracePt t="34422" x="5745163" y="2374900"/>
          <p14:tracePt t="34455" x="5773738" y="2411413"/>
          <p14:tracePt t="34456" x="5781675" y="2419350"/>
          <p14:tracePt t="34532" x="5791200" y="2428875"/>
          <p14:tracePt t="34607" x="5800725" y="2455863"/>
          <p14:tracePt t="34705" x="5810250" y="2484438"/>
          <p14:tracePt t="34739" x="5810250" y="2492375"/>
          <p14:tracePt t="34772" x="5818188" y="2528888"/>
          <p14:tracePt t="34805" x="5827713" y="2574925"/>
          <p14:tracePt t="34834" x="5837238" y="2601913"/>
          <p14:tracePt t="34861" x="5837238" y="2620963"/>
          <p14:tracePt t="34887" x="5846763" y="2630488"/>
          <p14:tracePt t="34900" x="5846763" y="2638425"/>
          <p14:tracePt t="34913" x="5846763" y="2667000"/>
          <p14:tracePt t="34939" x="5864225" y="2730500"/>
          <p14:tracePt t="34939" x="5864225" y="2740025"/>
          <p14:tracePt t="34952" x="5873750" y="2767013"/>
          <p14:tracePt t="34966" x="5873750" y="2776538"/>
          <p14:tracePt t="34981" x="5883275" y="2794000"/>
          <p14:tracePt t="34995" x="5900738" y="2813050"/>
          <p14:tracePt t="35008" x="5910263" y="2820988"/>
          <p14:tracePt t="35021" x="5919788" y="2830513"/>
          <p14:tracePt t="35034" x="5929313" y="2840038"/>
          <p14:tracePt t="35086" x="5937250" y="2849563"/>
          <p14:tracePt t="35662" x="5937250" y="2857500"/>
          <p14:tracePt t="35833" x="5937250" y="2867025"/>
          <p14:tracePt t="35884" x="5929313" y="2867025"/>
          <p14:tracePt t="35897" x="5910263" y="2849563"/>
          <p14:tracePt t="35911" x="5910263" y="2840038"/>
          <p14:tracePt t="36402" x="5919788" y="2820988"/>
          <p14:tracePt t="36414" x="5929313" y="2813050"/>
          <p14:tracePt t="36428" x="5919788" y="2730500"/>
          <p14:tracePt t="36440" x="5937250" y="2711450"/>
          <p14:tracePt t="36454" x="5937250" y="2720975"/>
          <p14:tracePt t="36493" x="5929313" y="2711450"/>
          <p14:tracePt t="36505" x="5929313" y="2703513"/>
          <p14:tracePt t="36530" x="5929313" y="2693988"/>
          <p14:tracePt t="36555" x="5929313" y="2684463"/>
          <p14:tracePt t="36919" x="5937250" y="2720975"/>
          <p14:tracePt t="36931" x="5946775" y="2740025"/>
          <p14:tracePt t="36945" x="5946775" y="2747963"/>
          <p14:tracePt t="36958" x="5946775" y="2767013"/>
          <p14:tracePt t="36979" x="5965825" y="2776538"/>
          <p14:tracePt t="37005" x="5965825" y="2784475"/>
          <p14:tracePt t="37031" x="5973763" y="2803525"/>
          <p14:tracePt t="37068" x="5983288" y="2820988"/>
          <p14:tracePt t="37395" x="5992813" y="2830513"/>
          <p14:tracePt t="37421" x="6010275" y="2857500"/>
          <p14:tracePt t="37447" x="6019800" y="2894013"/>
          <p14:tracePt t="37459" x="6029325" y="2922588"/>
          <p14:tracePt t="37474" x="6038850" y="2930525"/>
          <p14:tracePt t="37513" x="6046788" y="2940050"/>
          <p14:tracePt t="37538" x="6056313" y="2949575"/>
          <p14:tracePt t="37613" x="6065838" y="2959100"/>
          <p14:tracePt t="37651" x="6083300" y="2959100"/>
          <p14:tracePt t="37664" x="6092825" y="2959100"/>
          <p14:tracePt t="37678" x="6102350" y="2959100"/>
          <p14:tracePt t="37691" x="6111875" y="2959100"/>
          <p14:tracePt t="37691" x="6129338" y="2959100"/>
          <p14:tracePt t="37705" x="6138863" y="2959100"/>
          <p14:tracePt t="37731" x="6156325" y="2959100"/>
          <p14:tracePt t="37757" x="6175375" y="2959100"/>
          <p14:tracePt t="37843" x="6184900" y="2959100"/>
          <p14:tracePt t="37868" x="6211888" y="2959100"/>
          <p14:tracePt t="37895" x="6221413" y="2959100"/>
          <p14:tracePt t="37921" x="6248400" y="2959100"/>
          <p14:tracePt t="37948" x="6284913" y="2959100"/>
          <p14:tracePt t="37980" x="6330950" y="2959100"/>
          <p14:tracePt t="38007" x="6394450" y="2959100"/>
          <p14:tracePt t="38019" x="6457950" y="2968625"/>
          <p14:tracePt t="38032" x="6486525" y="2968625"/>
          <p14:tracePt t="38058" x="6604000" y="2976563"/>
          <p14:tracePt t="38070" x="6705600" y="2976563"/>
          <p14:tracePt t="38083" x="6805613" y="2986088"/>
          <p14:tracePt t="38095" x="6859588" y="2986088"/>
          <p14:tracePt t="38121" x="6978650" y="2986088"/>
          <p14:tracePt t="38147" x="7170738" y="2986088"/>
          <p14:tracePt t="38159" x="7234238" y="3005138"/>
          <p14:tracePt t="38173" x="7335838" y="3005138"/>
          <p14:tracePt t="38199" x="7489825" y="3005138"/>
          <p14:tracePt t="38211" x="7600950" y="3005138"/>
          <p14:tracePt t="38225" x="7664450" y="3005138"/>
          <p14:tracePt t="38225" x="7718425" y="3005138"/>
          <p14:tracePt t="38237" x="7773988" y="3005138"/>
          <p14:tracePt t="38252" x="7837488" y="3005138"/>
          <p14:tracePt t="38265" x="7937500" y="3005138"/>
          <p14:tracePt t="38289" x="8047038" y="3005138"/>
          <p14:tracePt t="38302" x="8056563" y="3005138"/>
          <p14:tracePt t="38316" x="8066088" y="3005138"/>
          <p14:tracePt t="38341" x="8075613" y="3005138"/>
          <p14:tracePt t="38366" x="8093075" y="3005138"/>
          <p14:tracePt t="38379" x="8102600" y="3005138"/>
          <p14:tracePt t="38392" x="8112125" y="3005138"/>
          <p14:tracePt t="38515" x="8093075" y="3005138"/>
          <p14:tracePt t="38541" x="8002588" y="3005138"/>
          <p14:tracePt t="38567" x="7910513" y="3022600"/>
          <p14:tracePt t="38581" x="7800975" y="3022600"/>
          <p14:tracePt t="38594" x="7681913" y="3022600"/>
          <p14:tracePt t="38621" x="7581900" y="3022600"/>
          <p14:tracePt t="38621" x="7526338" y="3022600"/>
          <p14:tracePt t="38647" x="7399338" y="3022600"/>
          <p14:tracePt t="38660" x="7289800" y="3022600"/>
          <p14:tracePt t="38673" x="7234238" y="3022600"/>
          <p14:tracePt t="38673" x="7170738" y="3022600"/>
          <p14:tracePt t="38700" x="7097713" y="3022600"/>
          <p14:tracePt t="38725" x="6869113" y="3022600"/>
          <p14:tracePt t="38738" x="6759575" y="3022600"/>
          <p14:tracePt t="38752" x="6696075" y="3022600"/>
          <p14:tracePt t="38766" x="6586538" y="3022600"/>
          <p14:tracePt t="38792" x="6411913" y="3022600"/>
          <p14:tracePt t="38820" x="6238875" y="3022600"/>
          <p14:tracePt t="38833" x="6192838" y="3022600"/>
          <p14:tracePt t="38847" x="6165850" y="3032125"/>
          <p14:tracePt t="38860" x="6156325" y="3032125"/>
          <p14:tracePt t="38874" x="6138863" y="3032125"/>
          <p14:tracePt t="40407" x="6165850" y="3059113"/>
          <p14:tracePt t="40426" x="6211888" y="3078163"/>
          <p14:tracePt t="40455" x="6284913" y="3114675"/>
          <p14:tracePt t="40456" x="6302375" y="3132138"/>
          <p14:tracePt t="40487" x="6330950" y="3151188"/>
          <p14:tracePt t="40505" x="6357938" y="3168650"/>
          <p14:tracePt t="40539" x="6375400" y="3187700"/>
          <p14:tracePt t="40572" x="6403975" y="3232150"/>
          <p14:tracePt t="40601" x="6411913" y="3251200"/>
          <p14:tracePt t="41067" x="6421438" y="3278188"/>
          <p14:tracePt t="41079" x="6421438" y="3297238"/>
          <p14:tracePt t="41092" x="6421438" y="3324225"/>
          <p14:tracePt t="41106" x="6430963" y="3360738"/>
          <p14:tracePt t="41129" x="6440488" y="3406775"/>
          <p14:tracePt t="41155" x="6440488" y="3433763"/>
          <p14:tracePt t="41181" x="6448425" y="3451225"/>
          <p14:tracePt t="41206" x="6457950" y="3460750"/>
          <p14:tracePt t="41242" x="6467475" y="3470275"/>
          <p14:tracePt t="41281" x="6477000" y="3470275"/>
          <p14:tracePt t="41317" x="6486525" y="3479800"/>
          <p14:tracePt t="41341" x="6503988" y="3479800"/>
          <p14:tracePt t="41571" x="6530975" y="3479800"/>
          <p14:tracePt t="41598" x="6567488" y="3443288"/>
          <p14:tracePt t="41611" x="6586538" y="3424238"/>
          <p14:tracePt t="41624" x="6586538" y="3414713"/>
          <p14:tracePt t="41636" x="6613525" y="3397250"/>
          <p14:tracePt t="41663" x="6659563" y="3378200"/>
          <p14:tracePt t="41689" x="6669088" y="3370263"/>
          <p14:tracePt t="41849" x="6677025" y="3370263"/>
          <p14:tracePt t="41862" x="6696075" y="3378200"/>
          <p14:tracePt t="41875" x="6750050" y="3406775"/>
          <p14:tracePt t="41888" x="6759575" y="3414713"/>
          <p14:tracePt t="41903" x="6796088" y="3443288"/>
          <p14:tracePt t="41916" x="6805613" y="3451225"/>
          <p14:tracePt t="41931" x="6815138" y="3470275"/>
          <p14:tracePt t="41957" x="6823075" y="3479800"/>
          <p14:tracePt t="41970" x="6832600" y="3487738"/>
          <p14:tracePt t="41982" x="6842125" y="3487738"/>
          <p14:tracePt t="41995" x="6851650" y="3487738"/>
          <p14:tracePt t="42022" x="6859588" y="3497263"/>
          <p14:tracePt t="42160" x="6878638" y="3497263"/>
          <p14:tracePt t="42185" x="6915150" y="3497263"/>
          <p14:tracePt t="42211" x="6969125" y="3497263"/>
          <p14:tracePt t="42237" x="7034213" y="3479800"/>
          <p14:tracePt t="42250" x="7043738" y="3479800"/>
          <p14:tracePt t="42264" x="7061200" y="3470275"/>
          <p14:tracePt t="42277" x="7080250" y="3470275"/>
          <p14:tracePt t="42302" x="7088188" y="3460750"/>
          <p14:tracePt t="43217" x="7097713" y="3460750"/>
          <p14:tracePt t="43231" x="7143750" y="3460750"/>
          <p14:tracePt t="43243" x="7153275" y="3460750"/>
          <p14:tracePt t="43268" x="7280275" y="3460750"/>
          <p14:tracePt t="43282" x="7307263" y="3460750"/>
          <p14:tracePt t="43294" x="7316788" y="3460750"/>
          <p14:tracePt t="43320" x="7326313" y="3460750"/>
          <p14:tracePt t="43777" x="7335838" y="3460750"/>
          <p14:tracePt t="43803" x="7335838" y="3451225"/>
          <p14:tracePt t="43829" x="7343775" y="3451225"/>
          <p14:tracePt t="44051" x="7372350" y="3443288"/>
          <p14:tracePt t="44077" x="7426325" y="3443288"/>
          <p14:tracePt t="44090" x="7445375" y="3443288"/>
          <p14:tracePt t="44104" x="7518400" y="3443288"/>
          <p14:tracePt t="44117" x="7564438" y="3443288"/>
          <p14:tracePt t="44131" x="7608888" y="3443288"/>
          <p14:tracePt t="44157" x="7673975" y="3443288"/>
          <p14:tracePt t="44170" x="7681913" y="3443288"/>
          <p14:tracePt t="44183" x="7710488" y="3443288"/>
          <p14:tracePt t="44196" x="7718425" y="3443288"/>
          <p14:tracePt t="44382" x="7727950" y="3443288"/>
          <p14:tracePt t="44422" x="7747000" y="3443288"/>
          <p14:tracePt t="44435" x="7754938" y="3443288"/>
          <p14:tracePt t="44447" x="7764463" y="3443288"/>
          <p14:tracePt t="44460" x="7773988" y="3443288"/>
          <p14:tracePt t="44473" x="7791450" y="3443288"/>
          <p14:tracePt t="44499" x="7810500" y="3424238"/>
          <p14:tracePt t="44550" x="7827963" y="3414713"/>
          <p14:tracePt t="44587" x="7837488" y="3414713"/>
          <p14:tracePt t="44600" x="7847013" y="3406775"/>
          <p14:tracePt t="44613" x="7856538" y="3397250"/>
          <p14:tracePt t="44638" x="7864475" y="3397250"/>
          <p14:tracePt t="44651" x="7883525" y="3378200"/>
          <p14:tracePt t="44665" x="7893050" y="3370263"/>
          <p14:tracePt t="44691" x="7920038" y="3341688"/>
          <p14:tracePt t="44729" x="7929563" y="3333750"/>
          <p14:tracePt t="44741" x="7937500" y="3324225"/>
          <p14:tracePt t="44917" x="7937500" y="3314700"/>
          <p14:tracePt t="45647" x="7937500" y="3305175"/>
          <p14:tracePt t="45660" x="7937500" y="3297238"/>
          <p14:tracePt t="45698" x="7937500" y="3287713"/>
          <p14:tracePt t="48239" x="7937500" y="3278188"/>
          <p14:tracePt t="48251" x="7920038" y="3224213"/>
          <p14:tracePt t="48266" x="7837488" y="3041650"/>
          <p14:tracePt t="48280" x="7764463" y="2903538"/>
          <p14:tracePt t="48293" x="7564438" y="2630488"/>
          <p14:tracePt t="48319" x="7170738" y="2219325"/>
          <p14:tracePt t="48333" x="6732588" y="1927225"/>
          <p14:tracePt t="48347" x="6321425" y="1698625"/>
          <p14:tracePt t="48372" x="6010275" y="1525588"/>
          <p14:tracePt t="48373" x="5873750" y="1452563"/>
          <p14:tracePt t="48398" x="5481638" y="1270000"/>
          <p14:tracePt t="48411" x="5224463" y="1177925"/>
          <p14:tracePt t="48424" x="5124450" y="1150938"/>
          <p14:tracePt t="48450" x="4851400" y="1068388"/>
          <p14:tracePt t="48475" x="4549775" y="1014413"/>
          <p14:tracePt t="48489" x="4440238" y="1014413"/>
          <p14:tracePt t="48502" x="4394200" y="1014413"/>
          <p14:tracePt t="48515" x="4357688" y="1014413"/>
          <p14:tracePt t="48540" x="4102100" y="1031875"/>
          <p14:tracePt t="48567" x="3883025" y="1087438"/>
          <p14:tracePt t="48580" x="3800475" y="1095375"/>
          <p14:tracePt t="48592" x="3662363" y="1123950"/>
          <p14:tracePt t="48617" x="3435350" y="1177925"/>
          <p14:tracePt t="48641" x="3306763" y="1204913"/>
          <p14:tracePt t="48655" x="3187700" y="1241425"/>
          <p14:tracePt t="48681" x="2987675" y="1323975"/>
          <p14:tracePt t="48707" x="2895600" y="1387475"/>
          <p14:tracePt t="48721" x="2822575" y="1423988"/>
          <p14:tracePt t="48736" x="2759075" y="1470025"/>
          <p14:tracePt t="48750" x="2713038" y="1516063"/>
          <p14:tracePt t="48764" x="2686050" y="1533525"/>
          <p14:tracePt t="48790" x="2640013" y="1562100"/>
          <p14:tracePt t="48791" x="2640013" y="1570038"/>
          <p14:tracePt t="48818" x="2613025" y="1589088"/>
          <p14:tracePt t="48830" x="2584450" y="1625600"/>
          <p14:tracePt t="48843" x="2566988" y="1662113"/>
          <p14:tracePt t="48870" x="2530475" y="1716088"/>
          <p14:tracePt t="48896" x="2484438" y="1781175"/>
          <p14:tracePt t="48908" x="2457450" y="1808163"/>
          <p14:tracePt t="48920" x="2457450" y="1825625"/>
          <p14:tracePt t="48934" x="2457450" y="1835150"/>
          <p14:tracePt t="48959" x="2438400" y="1871663"/>
          <p14:tracePt t="48973" x="2438400" y="1881188"/>
          <p14:tracePt t="49100" x="2430463" y="1908175"/>
          <p14:tracePt t="49127" x="2430463" y="1917700"/>
          <p14:tracePt t="49153" x="2420938" y="1927225"/>
          <p14:tracePt t="49897" x="2430463" y="1908175"/>
          <p14:tracePt t="49910" x="2438400" y="1898650"/>
          <p14:tracePt t="49923" x="2447925" y="1898650"/>
          <p14:tracePt t="49936" x="2457450" y="1890713"/>
          <p14:tracePt t="49963" x="2474913" y="1871663"/>
          <p14:tracePt t="49988" x="2503488" y="1835150"/>
          <p14:tracePt t="50001" x="2520950" y="1817688"/>
          <p14:tracePt t="50014" x="2540000" y="1798638"/>
          <p14:tracePt t="50015" x="2566988" y="1789113"/>
          <p14:tracePt t="50041" x="2620963" y="1744663"/>
          <p14:tracePt t="50065" x="2703513" y="1689100"/>
          <p14:tracePt t="50078" x="2722563" y="1671638"/>
          <p14:tracePt t="50091" x="2786063" y="1643063"/>
          <p14:tracePt t="50103" x="2849563" y="1598613"/>
          <p14:tracePt t="50129" x="2905125" y="1562100"/>
          <p14:tracePt t="50142" x="2922588" y="1552575"/>
          <p14:tracePt t="50154" x="2978150" y="1533525"/>
          <p14:tracePt t="50179" x="3068638" y="1489075"/>
          <p14:tracePt t="50191" x="3114675" y="1470025"/>
          <p14:tracePt t="50204" x="3187700" y="1460500"/>
          <p14:tracePt t="50216" x="3270250" y="1443038"/>
          <p14:tracePt t="50241" x="3398838" y="1423988"/>
          <p14:tracePt t="50266" x="3544888" y="1416050"/>
          <p14:tracePt t="50289" x="3644900" y="1416050"/>
          <p14:tracePt t="50302" x="3662363" y="1416050"/>
          <p14:tracePt t="50315" x="3708400" y="1416050"/>
          <p14:tracePt t="50326" x="3735388" y="1416050"/>
          <p14:tracePt t="50351" x="3781425" y="1423988"/>
          <p14:tracePt t="50376" x="3910013" y="1489075"/>
          <p14:tracePt t="50402" x="4029075" y="1543050"/>
          <p14:tracePt t="50428" x="4175125" y="1635125"/>
          <p14:tracePt t="50440" x="4211638" y="1671638"/>
          <p14:tracePt t="50453" x="4238625" y="1708150"/>
          <p14:tracePt t="50465" x="4248150" y="1716088"/>
          <p14:tracePt t="50491" x="4275138" y="1781175"/>
          <p14:tracePt t="50516" x="4292600" y="1835150"/>
          <p14:tracePt t="50542" x="4292600" y="1871663"/>
          <p14:tracePt t="50566" x="4302125" y="1898650"/>
          <p14:tracePt t="50579" x="4302125" y="1908175"/>
          <p14:tracePt t="50630" x="4302125" y="1917700"/>
          <p14:tracePt t="50990" x="4330700" y="1898650"/>
          <p14:tracePt t="51015" x="4394200" y="1835150"/>
          <p14:tracePt t="51028" x="4476750" y="1762125"/>
          <p14:tracePt t="51041" x="4576763" y="1643063"/>
          <p14:tracePt t="51067" x="4813300" y="1460500"/>
          <p14:tracePt t="51080" x="4914900" y="1397000"/>
          <p14:tracePt t="51093" x="5087938" y="1314450"/>
          <p14:tracePt t="51105" x="5260975" y="1277938"/>
          <p14:tracePt t="51131" x="5472113" y="1260475"/>
          <p14:tracePt t="51156" x="5618163" y="1260475"/>
          <p14:tracePt t="51170" x="5664200" y="1277938"/>
          <p14:tracePt t="51183" x="5708650" y="1306513"/>
          <p14:tracePt t="51202" x="5754688" y="1350963"/>
          <p14:tracePt t="51214" x="5800725" y="1423988"/>
          <p14:tracePt t="51240" x="5864225" y="1497013"/>
          <p14:tracePt t="51265" x="5992813" y="1625600"/>
          <p14:tracePt t="51278" x="6065838" y="1689100"/>
          <p14:tracePt t="51290" x="6092825" y="1708150"/>
          <p14:tracePt t="51316" x="6129338" y="1781175"/>
          <p14:tracePt t="51329" x="6148388" y="1808163"/>
          <p14:tracePt t="51341" x="6156325" y="1825625"/>
          <p14:tracePt t="51354" x="6165850" y="1844675"/>
          <p14:tracePt t="51380" x="6165850" y="1871663"/>
          <p14:tracePt t="51405" x="6165850" y="1881188"/>
          <p14:tracePt t="51933" x="6175375" y="1908175"/>
          <p14:tracePt t="51959" x="6184900" y="1944688"/>
          <p14:tracePt t="51972" x="6211888" y="2027238"/>
          <p14:tracePt t="51986" x="6211888" y="2146300"/>
          <p14:tracePt t="51998" x="6202363" y="2236788"/>
          <p14:tracePt t="52012" x="6165850" y="2447925"/>
          <p14:tracePt t="52025" x="6129338" y="2547938"/>
          <p14:tracePt t="52050" x="5992813" y="2913063"/>
          <p14:tracePt t="52076" x="5846763" y="3151188"/>
          <p14:tracePt t="52103" x="5664200" y="3370263"/>
          <p14:tracePt t="52128" x="5408613" y="3597275"/>
          <p14:tracePt t="52141" x="5343525" y="3652838"/>
          <p14:tracePt t="52155" x="5224463" y="3743325"/>
          <p14:tracePt t="52168" x="5160963" y="3779838"/>
          <p14:tracePt t="52181" x="5024438" y="3862388"/>
          <p14:tracePt t="52194" x="4914900" y="3908425"/>
          <p14:tracePt t="52221" x="4776788" y="3963988"/>
          <p14:tracePt t="52234" x="4740275" y="3971925"/>
          <p14:tracePt t="52248" x="4649788" y="4000500"/>
          <p14:tracePt t="52261" x="4576763" y="4017963"/>
          <p14:tracePt t="52274" x="4476750" y="4044950"/>
          <p14:tracePt t="52299" x="4256088" y="4064000"/>
          <p14:tracePt t="52312" x="4202113" y="4064000"/>
          <p14:tracePt t="52326" x="4065588" y="4081463"/>
          <p14:tracePt t="52353" x="3900488" y="4090988"/>
          <p14:tracePt t="52379" x="3836988" y="4090988"/>
          <p14:tracePt t="52391" x="3817938" y="4090988"/>
          <p14:tracePt t="52404" x="3773488" y="4090988"/>
          <p14:tracePt t="52416" x="3727450" y="4100513"/>
          <p14:tracePt t="52430" x="3717925" y="4100513"/>
          <p14:tracePt t="52431" x="3698875" y="4100513"/>
          <p14:tracePt t="52443" x="3681413" y="4100513"/>
          <p14:tracePt t="52468" x="3635375" y="4100513"/>
          <p14:tracePt t="52481" x="3625850" y="4100513"/>
          <p14:tracePt t="52495" x="3617913" y="4100513"/>
          <p14:tracePt t="52742" x="3681413" y="4081463"/>
          <p14:tracePt t="52769" x="3973513" y="4000500"/>
          <p14:tracePt t="52781" x="4083050" y="3990975"/>
          <p14:tracePt t="52796" x="4348163" y="3971925"/>
          <p14:tracePt t="52808" x="4476750" y="3971925"/>
          <p14:tracePt t="52821" x="4703763" y="3981450"/>
          <p14:tracePt t="52834" x="4841875" y="3981450"/>
          <p14:tracePt t="53108" x="4905375" y="3971925"/>
          <p14:tracePt t="53120" x="4914900" y="3971925"/>
          <p14:tracePt t="53134" x="4905375" y="3935413"/>
          <p14:tracePt t="53152" x="4887913" y="3927475"/>
          <p14:tracePt t="53164" x="4859338" y="3927475"/>
          <p14:tracePt t="53188" x="4822825" y="3917950"/>
          <p14:tracePt t="53189" x="4795838" y="3898900"/>
          <p14:tracePt t="53202" x="4776788" y="3898900"/>
          <p14:tracePt t="53215" x="4732338" y="3898900"/>
          <p14:tracePt t="53228" x="4676775" y="3889375"/>
          <p14:tracePt t="53241" x="4649788" y="3881438"/>
          <p14:tracePt t="53269" x="4567238" y="3852863"/>
          <p14:tracePt t="53295" x="4448175" y="3825875"/>
          <p14:tracePt t="53307" x="4311650" y="3808413"/>
          <p14:tracePt t="53320" x="4119563" y="3779838"/>
          <p14:tracePt t="53333" x="3983038" y="3762375"/>
          <p14:tracePt t="53359" x="3552825" y="3706813"/>
          <p14:tracePt t="53372" x="3197225" y="3689350"/>
          <p14:tracePt t="53387" x="2822575" y="3670300"/>
          <p14:tracePt t="53411" x="2466975" y="3670300"/>
          <p14:tracePt t="53437" x="1854200" y="3662363"/>
          <p14:tracePt t="53449" x="1608138" y="3662363"/>
          <p14:tracePt t="53464" x="1516063" y="3662363"/>
          <p14:tracePt t="53477" x="1343025" y="3662363"/>
          <p14:tracePt t="53490" x="1287463" y="3662363"/>
          <p14:tracePt t="53516" x="1206500" y="3662363"/>
          <p14:tracePt t="54222" x="1196975" y="3652838"/>
          <p14:tracePt t="55401" x="1223963" y="3716338"/>
          <p14:tracePt t="55414" x="1287463" y="3779838"/>
          <p14:tracePt t="55427" x="1370013" y="3862388"/>
          <p14:tracePt t="55453" x="1462088" y="3944938"/>
          <p14:tracePt t="55466" x="1516063" y="4064000"/>
          <p14:tracePt t="55479" x="1598613" y="4173538"/>
          <p14:tracePt t="55491" x="1644650" y="4273550"/>
          <p14:tracePt t="55505" x="1681163" y="4329113"/>
          <p14:tracePt t="55530" x="1727200" y="4465638"/>
          <p14:tracePt t="55553" x="1754188" y="4621213"/>
          <p14:tracePt t="55566" x="1763713" y="4675188"/>
          <p14:tracePt t="55580" x="1771650" y="4811713"/>
          <p14:tracePt t="55604" x="1800225" y="5105400"/>
          <p14:tracePt t="55618" x="1817688" y="5178425"/>
          <p14:tracePt t="55631" x="1817688" y="5295900"/>
          <p14:tracePt t="55643" x="1817688" y="5351463"/>
          <p14:tracePt t="55669" x="1817688" y="5570538"/>
          <p14:tracePt t="55695" x="1817688" y="5697538"/>
          <p14:tracePt t="55721" x="1827213" y="5816600"/>
          <p14:tracePt t="55747" x="1854200" y="5962650"/>
          <p14:tracePt t="55759" x="1854200" y="5991225"/>
          <p14:tracePt t="55772" x="1863725" y="6035675"/>
          <p14:tracePt t="55785" x="1881188" y="6081713"/>
          <p14:tracePt t="55813" x="1909763" y="6191250"/>
          <p14:tracePt t="55839" x="1936750" y="6283325"/>
          <p14:tracePt t="55852" x="1936750" y="6300788"/>
          <p14:tracePt t="55867" x="1954213" y="6346825"/>
          <p14:tracePt t="55880" x="1954213" y="6364288"/>
          <p14:tracePt t="55894" x="1963738" y="6392863"/>
          <p14:tracePt t="55919" x="1973263" y="6446838"/>
          <p14:tracePt t="55932" x="1973263" y="6465888"/>
          <p14:tracePt t="55946" x="1982788" y="6502400"/>
          <p14:tracePt t="55959" x="1982788" y="6519863"/>
          <p14:tracePt t="55972" x="1990725" y="6538913"/>
          <p14:tracePt t="56011" x="1990725" y="6546850"/>
          <p14:tracePt t="56024" x="1990725" y="6556375"/>
          <p14:tracePt t="56037" x="1990725" y="6565900"/>
          <p14:tracePt t="56050" x="1990725" y="6575425"/>
          <p14:tracePt t="56305" x="1990725" y="6565900"/>
          <p14:tracePt t="56317" x="1990725" y="6556375"/>
          <p14:tracePt t="56330" x="1990725" y="6519863"/>
          <p14:tracePt t="56343" x="1990725" y="6473825"/>
          <p14:tracePt t="56367" x="1990725" y="6429375"/>
          <p14:tracePt t="56380" x="1973263" y="6319838"/>
          <p14:tracePt t="56393" x="1963738" y="6246813"/>
          <p14:tracePt t="56418" x="1963738" y="6145213"/>
          <p14:tracePt t="56432" x="1963738" y="6118225"/>
          <p14:tracePt t="56445" x="1963738" y="6045200"/>
          <p14:tracePt t="56458" x="1963738" y="5991225"/>
          <p14:tracePt t="56471" x="1963738" y="5935663"/>
          <p14:tracePt t="56498" x="1963738" y="5872163"/>
          <p14:tracePt t="56510" x="1963738" y="5853113"/>
          <p14:tracePt t="56523" x="1963738" y="5816600"/>
          <p14:tracePt t="56536" x="1963738" y="5780088"/>
          <p14:tracePt t="56550" x="1963738" y="5707063"/>
          <p14:tracePt t="56563" x="1963738" y="5680075"/>
          <p14:tracePt t="56588" x="1963738" y="5588000"/>
          <p14:tracePt t="56600" x="1963738" y="5551488"/>
          <p14:tracePt t="56613" x="1973263" y="5507038"/>
          <p14:tracePt t="56638" x="1982788" y="5461000"/>
          <p14:tracePt t="56650" x="1990725" y="5414963"/>
          <p14:tracePt t="56663" x="2009775" y="5368925"/>
          <p14:tracePt t="56676" x="2009775" y="5360988"/>
          <p14:tracePt t="56676" x="2019300" y="5341938"/>
          <p14:tracePt t="56702" x="2019300" y="5324475"/>
          <p14:tracePt t="56727" x="2055813" y="5268913"/>
          <p14:tracePt t="56739" x="2063750" y="5259388"/>
          <p14:tracePt t="56753" x="2073275" y="5241925"/>
          <p14:tracePt t="56805" x="2082800" y="5232400"/>
          <p14:tracePt t="56843" x="2092325" y="5232400"/>
          <p14:tracePt t="56869" x="2100263" y="5232400"/>
          <p14:tracePt t="56882" x="2109788" y="5232400"/>
          <p14:tracePt t="56919" x="2165350" y="5251450"/>
          <p14:tracePt t="56946" x="2182813" y="5268913"/>
          <p14:tracePt t="56958" x="2192338" y="5278438"/>
          <p14:tracePt t="56972" x="2219325" y="5305425"/>
          <p14:tracePt t="56984" x="2247900" y="5332413"/>
          <p14:tracePt t="57011" x="2265363" y="5368925"/>
          <p14:tracePt t="57032" x="2311400" y="5424488"/>
          <p14:tracePt t="57056" x="2328863" y="5461000"/>
          <p14:tracePt t="57057" x="2338388" y="5497513"/>
          <p14:tracePt t="57070" x="2357438" y="5514975"/>
          <p14:tracePt t="57084" x="2374900" y="5551488"/>
          <p14:tracePt t="57097" x="2393950" y="5580063"/>
          <p14:tracePt t="57110" x="2411413" y="5616575"/>
          <p14:tracePt t="57122" x="2411413" y="5624513"/>
          <p14:tracePt t="57148" x="2430463" y="5670550"/>
          <p14:tracePt t="57160" x="2447925" y="5707063"/>
          <p14:tracePt t="57173" x="2474913" y="5753100"/>
          <p14:tracePt t="57200" x="2484438" y="5780088"/>
          <p14:tracePt t="57225" x="2503488" y="5853113"/>
          <p14:tracePt t="57237" x="2511425" y="5881688"/>
          <p14:tracePt t="57251" x="2511425" y="5899150"/>
          <p14:tracePt t="57278" x="2520950" y="5935663"/>
          <p14:tracePt t="57290" x="2530475" y="5954713"/>
          <p14:tracePt t="57305" x="2540000" y="5981700"/>
          <p14:tracePt t="57318" x="2540000" y="5999163"/>
          <p14:tracePt t="57332" x="2547938" y="6008688"/>
          <p14:tracePt t="57345" x="2557463" y="6027738"/>
          <p14:tracePt t="57371" x="2566988" y="6045200"/>
          <p14:tracePt t="57397" x="2576513" y="6045200"/>
          <p14:tracePt t="57447" x="2584450" y="6054725"/>
          <p14:tracePt t="57460" x="2584450" y="6064250"/>
          <p14:tracePt t="57485" x="2593975" y="6072188"/>
          <p14:tracePt t="57512" x="2613025" y="6064250"/>
          <p14:tracePt t="57537" x="2640013" y="6045200"/>
          <p14:tracePt t="57551" x="2657475" y="6027738"/>
          <p14:tracePt t="57565" x="2695575" y="5981700"/>
          <p14:tracePt t="57591" x="2759075" y="5843588"/>
          <p14:tracePt t="57615" x="2795588" y="5789613"/>
          <p14:tracePt t="57628" x="2813050" y="5707063"/>
          <p14:tracePt t="57641" x="2822575" y="5661025"/>
          <p14:tracePt t="57667" x="2868613" y="5514975"/>
          <p14:tracePt t="57680" x="2868613" y="5487988"/>
          <p14:tracePt t="57694" x="2886075" y="5378450"/>
          <p14:tracePt t="57707" x="2914650" y="5222875"/>
          <p14:tracePt t="57720" x="2941638" y="5068888"/>
          <p14:tracePt t="57733" x="2959100" y="4986338"/>
          <p14:tracePt t="57759" x="2995613" y="4767263"/>
          <p14:tracePt t="57771" x="3005138" y="4629150"/>
          <p14:tracePt t="57785" x="3032125" y="4475163"/>
          <p14:tracePt t="57810" x="3060700" y="4356100"/>
          <p14:tracePt t="57836" x="3097213" y="4127500"/>
          <p14:tracePt t="57849" x="3105150" y="4073525"/>
          <p14:tracePt t="57863" x="3114675" y="4000500"/>
          <p14:tracePt t="57876" x="3114675" y="3981450"/>
          <p14:tracePt t="57901" x="3114675" y="3908425"/>
          <p14:tracePt t="57927" x="3114675" y="3898900"/>
          <p14:tracePt t="58090" x="3097213" y="3917950"/>
          <p14:tracePt t="58116" x="3041650" y="3990975"/>
          <p14:tracePt t="58128" x="3024188" y="4037013"/>
          <p14:tracePt t="58141" x="3005138" y="4110038"/>
          <p14:tracePt t="58155" x="2978150" y="4183063"/>
          <p14:tracePt t="58180" x="2932113" y="4337050"/>
          <p14:tracePt t="58193" x="2914650" y="4383088"/>
          <p14:tracePt t="58206" x="2878138" y="4475163"/>
          <p14:tracePt t="58232" x="2813050" y="4638675"/>
          <p14:tracePt t="58257" x="2776538" y="4702175"/>
          <p14:tracePt t="58270" x="2759075" y="4748213"/>
          <p14:tracePt t="58284" x="2732088" y="4803775"/>
          <p14:tracePt t="58297" x="2703513" y="4840288"/>
          <p14:tracePt t="58311" x="2703513" y="4857750"/>
          <p14:tracePt t="58338" x="2676525" y="4903788"/>
          <p14:tracePt t="58351" x="2657475" y="4940300"/>
          <p14:tracePt t="58365" x="2640013" y="4967288"/>
          <p14:tracePt t="58377" x="2620963" y="5003800"/>
          <p14:tracePt t="58391" x="2603500" y="5040313"/>
          <p14:tracePt t="58403" x="2603500" y="5049838"/>
          <p14:tracePt t="58430" x="2576513" y="5095875"/>
          <p14:tracePt t="58442" x="2557463" y="5141913"/>
          <p14:tracePt t="58455" x="2540000" y="5178425"/>
          <p14:tracePt t="58480" x="2511425" y="5222875"/>
          <p14:tracePt t="58507" x="2466975" y="5305425"/>
          <p14:tracePt t="58521" x="2457450" y="5314950"/>
          <p14:tracePt t="58535" x="2447925" y="5332413"/>
          <p14:tracePt t="58548" x="2447925" y="5341938"/>
          <p14:tracePt t="58586" x="2411413" y="5387975"/>
          <p14:tracePt t="58599" x="2401888" y="5405438"/>
          <p14:tracePt t="58613" x="2393950" y="5424488"/>
          <p14:tracePt t="58626" x="2393950" y="5434013"/>
          <p14:tracePt t="58651" x="2374900" y="5451475"/>
          <p14:tracePt t="58677" x="2357438" y="5470525"/>
          <p14:tracePt t="58729" x="2347913" y="5478463"/>
          <p14:tracePt t="59645" x="2357438" y="5478463"/>
          <p14:tracePt t="59657" x="2374900" y="5487988"/>
          <p14:tracePt t="59671" x="2384425" y="5497513"/>
          <p14:tracePt t="59685" x="2420938" y="5534025"/>
          <p14:tracePt t="59711" x="2493963" y="5624513"/>
          <p14:tracePt t="59736" x="2584450" y="5753100"/>
          <p14:tracePt t="59750" x="2603500" y="5780088"/>
          <p14:tracePt t="59763" x="2613025" y="5799138"/>
          <p14:tracePt t="59788" x="2676525" y="5918200"/>
          <p14:tracePt t="59801" x="2695575" y="5954713"/>
          <p14:tracePt t="59815" x="2695575" y="5962650"/>
          <p14:tracePt t="59828" x="2703513" y="5972175"/>
          <p14:tracePt t="59842" x="2732088" y="6008688"/>
          <p14:tracePt t="59870" x="2740025" y="6035675"/>
          <p14:tracePt t="59897" x="2740025" y="6045200"/>
          <p14:tracePt t="59910" x="2740025" y="6054725"/>
          <p14:tracePt t="59984" x="2749550" y="6081713"/>
          <p14:tracePt t="60493" x="2749550" y="6072188"/>
          <p14:tracePt t="60520" x="2786063" y="6018213"/>
          <p14:tracePt t="60532" x="2905125" y="5918200"/>
          <p14:tracePt t="60547" x="3032125" y="5807075"/>
          <p14:tracePt t="60560" x="3105150" y="5753100"/>
          <p14:tracePt t="60574" x="3133725" y="5734050"/>
          <p14:tracePt t="60599" x="3316288" y="5561013"/>
          <p14:tracePt t="60611" x="3398838" y="5478463"/>
          <p14:tracePt t="60624" x="3452813" y="5434013"/>
          <p14:tracePt t="60637" x="3479800" y="5397500"/>
          <p14:tracePt t="60652" x="3552825" y="5314950"/>
          <p14:tracePt t="60677" x="3644900" y="5195888"/>
          <p14:tracePt t="60689" x="3654425" y="5186363"/>
          <p14:tracePt t="60704" x="3662363" y="5168900"/>
          <p14:tracePt t="61963" x="3662363" y="5159375"/>
          <p14:tracePt t="61990" x="3671888" y="5159375"/>
          <p14:tracePt t="62032" x="3690938" y="5149850"/>
          <p14:tracePt t="62080" x="3717925" y="5141913"/>
          <p14:tracePt t="62131" x="3727450" y="5132388"/>
          <p14:tracePt t="62156" x="3735388" y="5122863"/>
          <p14:tracePt t="62169" x="3744913" y="5113338"/>
          <p14:tracePt t="62182" x="3754438" y="5105400"/>
          <p14:tracePt t="62195" x="3754438" y="5095875"/>
          <p14:tracePt t="62221" x="3763963" y="5059363"/>
          <p14:tracePt t="62234" x="3773488" y="5032375"/>
          <p14:tracePt t="62247" x="3773488" y="5022850"/>
          <p14:tracePt t="62260" x="3773488" y="4976813"/>
          <p14:tracePt t="62273" x="3773488" y="4922838"/>
          <p14:tracePt t="62299" x="3763963" y="4784725"/>
          <p14:tracePt t="62324" x="3735388" y="4648200"/>
          <p14:tracePt t="62353" x="3698875" y="4502150"/>
          <p14:tracePt t="62379" x="3698875" y="4410075"/>
          <p14:tracePt t="62405" x="3698875" y="4329113"/>
          <p14:tracePt t="62418" x="3698875" y="4310063"/>
          <p14:tracePt t="62431" x="3708400" y="4273550"/>
          <p14:tracePt t="62444" x="3727450" y="4246563"/>
          <p14:tracePt t="62470" x="3727450" y="4237038"/>
          <p14:tracePt t="62481" x="3735388" y="4210050"/>
          <p14:tracePt t="62495" x="3735388" y="4200525"/>
          <p14:tracePt t="62520" x="3744913" y="4191000"/>
          <p14:tracePt t="62739" x="3754438" y="4191000"/>
          <p14:tracePt t="62754" x="3781425" y="4183063"/>
          <p14:tracePt t="62788" x="3863975" y="4154488"/>
          <p14:tracePt t="62821" x="4019550" y="4137025"/>
          <p14:tracePt t="62854" x="4229100" y="4137025"/>
          <p14:tracePt t="62888" x="4421188" y="4127500"/>
          <p14:tracePt t="62889" x="4457700" y="4127500"/>
          <p14:tracePt t="62921" x="4576763" y="4127500"/>
          <p14:tracePt t="62922" x="4603750" y="4127500"/>
          <p14:tracePt t="62954" x="4695825" y="4127500"/>
          <p14:tracePt t="62988" x="4749800" y="4137025"/>
          <p14:tracePt t="62988" x="4768850" y="4137025"/>
          <p14:tracePt t="63006" x="4776788" y="4137025"/>
          <p14:tracePt t="63007" x="4786313" y="4137025"/>
          <p14:tracePt t="63038" x="4805363" y="4146550"/>
          <p14:tracePt t="63071" x="4813300" y="4146550"/>
          <p14:tracePt t="63204" x="4822825" y="4154488"/>
          <p14:tracePt t="63265" x="4786313" y="4137025"/>
          <p14:tracePt t="63286" x="4749800" y="4117975"/>
          <p14:tracePt t="63307" x="4703763" y="4081463"/>
          <p14:tracePt t="63328" x="4667250" y="4044950"/>
          <p14:tracePt t="63351" x="4640263" y="4027488"/>
          <p14:tracePt t="63371" x="4603750" y="3990975"/>
          <p14:tracePt t="63393" x="4586288" y="3971925"/>
          <p14:tracePt t="63414" x="4567238" y="3963988"/>
          <p14:tracePt t="63436" x="4557713" y="3954463"/>
          <p14:tracePt t="63457" x="4549775" y="3954463"/>
          <p14:tracePt t="63480" x="4540250" y="3954463"/>
          <p14:tracePt t="63501" x="4521200" y="3954463"/>
          <p14:tracePt t="63522" x="4467225" y="3963988"/>
          <p14:tracePt t="63543" x="4411663" y="3971925"/>
          <p14:tracePt t="63566" x="4338638" y="3990975"/>
          <p14:tracePt t="63586" x="4292600" y="3990975"/>
          <p14:tracePt t="63609" x="4275138" y="3990975"/>
          <p14:tracePt t="63814" x="4302125" y="3990975"/>
          <p14:tracePt t="63835" x="4367213" y="3990975"/>
          <p14:tracePt t="63857" x="4457700" y="3990975"/>
          <p14:tracePt t="63878" x="4521200" y="3990975"/>
          <p14:tracePt t="63900" x="4622800" y="3990975"/>
          <p14:tracePt t="63921" x="4732338" y="3990975"/>
          <p14:tracePt t="63942" x="4795838" y="3990975"/>
          <p14:tracePt t="63963" x="4887913" y="3990975"/>
          <p14:tracePt t="63988" x="4951413" y="3990975"/>
          <p14:tracePt t="64008" x="4978400" y="3990975"/>
          <p14:tracePt t="64029" x="5041900" y="3990975"/>
          <p14:tracePt t="64050" x="5097463" y="3990975"/>
          <p14:tracePt t="64072" x="5143500" y="3990975"/>
          <p14:tracePt t="64092" x="5224463" y="3990975"/>
          <p14:tracePt t="64114" x="5297488" y="3990975"/>
          <p14:tracePt t="64134" x="5353050" y="3990975"/>
          <p14:tracePt t="64155" x="5408613" y="3990975"/>
          <p14:tracePt t="64176" x="5435600" y="3990975"/>
          <p14:tracePt t="64197" x="5445125" y="3990975"/>
          <p14:tracePt t="64217" x="5453063" y="3990975"/>
          <p14:tracePt t="64475" x="5472113" y="3990975"/>
          <p14:tracePt t="64496" x="5499100" y="3990975"/>
          <p14:tracePt t="64517" x="5545138" y="3990975"/>
          <p14:tracePt t="64537" x="5572125" y="3981450"/>
          <p14:tracePt t="64559" x="5599113" y="3981450"/>
          <p14:tracePt t="64580" x="5608638" y="3981450"/>
          <p14:tracePt t="66521" x="5608638" y="4000500"/>
          <p14:tracePt t="66534" x="5608638" y="4008438"/>
          <p14:tracePt t="66560" x="5526088" y="4073525"/>
          <p14:tracePt t="66660" x="5526088" y="4054475"/>
          <p14:tracePt t="66672" x="5526088" y="3981450"/>
          <p14:tracePt t="66699" x="5581650" y="3808413"/>
          <p14:tracePt t="66726" x="5700713" y="3470275"/>
          <p14:tracePt t="66739" x="5754688" y="3241675"/>
          <p14:tracePt t="66752" x="5781675" y="3013075"/>
          <p14:tracePt t="66779" x="5781675" y="2693988"/>
          <p14:tracePt t="66805" x="5764213" y="2474913"/>
          <p14:tracePt t="66818" x="5754688" y="2428875"/>
          <p14:tracePt t="66831" x="5737225" y="2365375"/>
          <p14:tracePt t="66843" x="5727700" y="2338388"/>
          <p14:tracePt t="66869" x="5700713" y="2219325"/>
          <p14:tracePt t="66895" x="5664200" y="2100263"/>
          <p14:tracePt t="66921" x="5618163" y="1990725"/>
          <p14:tracePt t="66947" x="5562600" y="1908175"/>
          <p14:tracePt t="66959" x="5526088" y="1871663"/>
          <p14:tracePt t="66972" x="5472113" y="1854200"/>
          <p14:tracePt t="66984" x="5445125" y="1844675"/>
          <p14:tracePt t="67011" x="5353050" y="1844675"/>
          <p14:tracePt t="67025" x="5280025" y="1844675"/>
          <p14:tracePt t="67038" x="5197475" y="1844675"/>
          <p14:tracePt t="67051" x="5143500" y="1844675"/>
          <p14:tracePt t="67065" x="5014913" y="1854200"/>
          <p14:tracePt t="67092" x="4832350" y="1908175"/>
          <p14:tracePt t="67121" x="4667250" y="1963738"/>
          <p14:tracePt t="67147" x="4603750" y="2000250"/>
          <p14:tracePt t="67160" x="4586288" y="2017713"/>
          <p14:tracePt t="67172" x="4557713" y="2046288"/>
          <p14:tracePt t="67200" x="4549775" y="2119313"/>
          <p14:tracePt t="67225" x="4549775" y="2182813"/>
          <p14:tracePt t="67237" x="4549775" y="2219325"/>
          <p14:tracePt t="67252" x="4586288" y="2273300"/>
          <p14:tracePt t="67264" x="4640263" y="2355850"/>
          <p14:tracePt t="67288" x="4759325" y="2428875"/>
          <p14:tracePt t="67301" x="4805363" y="2455863"/>
          <p14:tracePt t="67314" x="4905375" y="2492375"/>
          <p14:tracePt t="67340" x="5087938" y="2501900"/>
          <p14:tracePt t="67340" x="5143500" y="2501900"/>
          <p14:tracePt t="67367" x="5243513" y="2501900"/>
          <p14:tracePt t="67381" x="5353050" y="2501900"/>
          <p14:tracePt t="67395" x="5445125" y="2501900"/>
          <p14:tracePt t="67421" x="5554663" y="2438400"/>
          <p14:tracePt t="67446" x="5618163" y="2411413"/>
          <p14:tracePt t="67460" x="5664200" y="2374900"/>
          <p14:tracePt t="67474" x="5708650" y="2338388"/>
          <p14:tracePt t="67487" x="5727700" y="2301875"/>
          <p14:tracePt t="67501" x="5745163" y="2255838"/>
          <p14:tracePt t="67514" x="5745163" y="2219325"/>
          <p14:tracePt t="67538" x="5745163" y="2146300"/>
          <p14:tracePt t="67550" x="5727700" y="2063750"/>
          <p14:tracePt t="67565" x="5681663" y="2017713"/>
          <p14:tracePt t="67590" x="5645150" y="1990725"/>
          <p14:tracePt t="67616" x="5535613" y="1944688"/>
          <p14:tracePt t="67629" x="5462588" y="1944688"/>
          <p14:tracePt t="67643" x="5416550" y="1944688"/>
          <p14:tracePt t="67656" x="5343525" y="1944688"/>
          <p14:tracePt t="67671" x="5307013" y="1944688"/>
          <p14:tracePt t="67696" x="5114925" y="1963738"/>
          <p14:tracePt t="67709" x="5041900" y="1990725"/>
          <p14:tracePt t="67722" x="4997450" y="2009775"/>
          <p14:tracePt t="67736" x="4951413" y="2017713"/>
          <p14:tracePt t="67761" x="4841875" y="2082800"/>
          <p14:tracePt t="67789" x="4795838" y="2136775"/>
          <p14:tracePt t="67802" x="4795838" y="2155825"/>
          <p14:tracePt t="67816" x="4786313" y="2192338"/>
          <p14:tracePt t="67830" x="4786313" y="2228850"/>
          <p14:tracePt t="67842" x="4786313" y="2282825"/>
          <p14:tracePt t="67868" x="4813300" y="2355850"/>
          <p14:tracePt t="67881" x="4822825" y="2374900"/>
          <p14:tracePt t="67894" x="4878388" y="2438400"/>
          <p14:tracePt t="67907" x="4941888" y="2484438"/>
          <p14:tracePt t="67921" x="5033963" y="2520950"/>
          <p14:tracePt t="67948" x="5143500" y="2528888"/>
          <p14:tracePt t="67961" x="5180013" y="2528888"/>
          <p14:tracePt t="67974" x="5280025" y="2528888"/>
          <p14:tracePt t="67988" x="5362575" y="2528888"/>
          <p14:tracePt t="68001" x="5426075" y="2528888"/>
          <p14:tracePt t="68015" x="5445125" y="2528888"/>
          <p14:tracePt t="68033" x="5481638" y="2520950"/>
          <p14:tracePt t="68047" x="5508625" y="2501900"/>
          <p14:tracePt t="68061" x="5526088" y="2484438"/>
          <p14:tracePt t="68087" x="5581650" y="2411413"/>
          <p14:tracePt t="68099" x="5599113" y="2365375"/>
          <p14:tracePt t="68113" x="5608638" y="2292350"/>
          <p14:tracePt t="68125" x="5608638" y="2255838"/>
          <p14:tracePt t="68150" x="5608638" y="2192338"/>
          <p14:tracePt t="68176" x="5572125" y="2119313"/>
          <p14:tracePt t="68202" x="5535613" y="2073275"/>
          <p14:tracePt t="68229" x="5508625" y="2054225"/>
          <p14:tracePt t="68255" x="5416550" y="2046288"/>
          <p14:tracePt t="68268" x="5370513" y="2036763"/>
          <p14:tracePt t="68282" x="5326063" y="2027238"/>
          <p14:tracePt t="68294" x="5243513" y="2027238"/>
          <p14:tracePt t="68320" x="5097463" y="2027238"/>
          <p14:tracePt t="68333" x="5070475" y="2027238"/>
          <p14:tracePt t="68346" x="5014913" y="2027238"/>
          <p14:tracePt t="68370" x="4914900" y="2082800"/>
          <p14:tracePt t="68396" x="4851400" y="2127250"/>
          <p14:tracePt t="68409" x="4822825" y="2155825"/>
          <p14:tracePt t="68422" x="4795838" y="2209800"/>
          <p14:tracePt t="68436" x="4776788" y="2282825"/>
          <p14:tracePt t="68461" x="4768850" y="2374900"/>
          <p14:tracePt t="68474" x="4768850" y="2428875"/>
          <p14:tracePt t="68488" x="4768850" y="2465388"/>
          <p14:tracePt t="68500" x="4776788" y="2520950"/>
          <p14:tracePt t="68515" x="4805363" y="2565400"/>
          <p14:tracePt t="68540" x="4887913" y="2647950"/>
          <p14:tracePt t="68567" x="4997450" y="2693988"/>
          <p14:tracePt t="68580" x="5087938" y="2711450"/>
          <p14:tracePt t="68593" x="5170488" y="2711450"/>
          <p14:tracePt t="68618" x="5280025" y="2711450"/>
          <p14:tracePt t="68632" x="5326063" y="2711450"/>
          <p14:tracePt t="68645" x="5408613" y="2711450"/>
          <p14:tracePt t="68656" x="5499100" y="2684463"/>
          <p14:tracePt t="68671" x="5618163" y="2611438"/>
          <p14:tracePt t="68683" x="5664200" y="2565400"/>
          <p14:tracePt t="68709" x="5737225" y="2455863"/>
          <p14:tracePt t="68721" x="5781675" y="2355850"/>
          <p14:tracePt t="68735" x="5800725" y="2292350"/>
          <p14:tracePt t="68761" x="5800725" y="2219325"/>
          <p14:tracePt t="68790" x="5800725" y="2109788"/>
          <p14:tracePt t="68818" x="5718175" y="2027238"/>
          <p14:tracePt t="68836" x="5654675" y="2000250"/>
          <p14:tracePt t="68854" x="5591175" y="1963738"/>
          <p14:tracePt t="68870" x="5518150" y="1944688"/>
          <p14:tracePt t="68898" x="5343525" y="1935163"/>
          <p14:tracePt t="68911" x="5260975" y="1935163"/>
          <p14:tracePt t="68923" x="5207000" y="1935163"/>
          <p14:tracePt t="68937" x="5160963" y="1935163"/>
          <p14:tracePt t="68953" x="5070475" y="1935163"/>
          <p14:tracePt t="68980" x="4905375" y="1981200"/>
          <p14:tracePt t="69006" x="4822825" y="2036763"/>
          <p14:tracePt t="69006" x="4786313" y="2063750"/>
          <p14:tracePt t="69019" x="4768850" y="2082800"/>
          <p14:tracePt t="69040" x="4732338" y="2146300"/>
          <p14:tracePt t="69066" x="4722813" y="2200275"/>
          <p14:tracePt t="69066" x="4722813" y="2219325"/>
          <p14:tracePt t="69079" x="4722813" y="2246313"/>
          <p14:tracePt t="69092" x="4722813" y="2282825"/>
          <p14:tracePt t="69118" x="4722813" y="2382838"/>
          <p14:tracePt t="69131" x="4749800" y="2411413"/>
          <p14:tracePt t="69144" x="4776788" y="2428875"/>
          <p14:tracePt t="69155" x="4822825" y="2484438"/>
          <p14:tracePt t="69181" x="4905375" y="2528888"/>
          <p14:tracePt t="69206" x="5014913" y="2557463"/>
          <p14:tracePt t="69219" x="5087938" y="2557463"/>
          <p14:tracePt t="69233" x="5143500" y="2557463"/>
          <p14:tracePt t="69257" x="5224463" y="2557463"/>
          <p14:tracePt t="69270" x="5289550" y="2538413"/>
          <p14:tracePt t="69284" x="5353050" y="2511425"/>
          <p14:tracePt t="69296" x="5408613" y="2474913"/>
          <p14:tracePt t="69309" x="5426075" y="2455863"/>
          <p14:tracePt t="69321" x="5453063" y="2428875"/>
          <p14:tracePt t="69347" x="5554663" y="2319338"/>
          <p14:tracePt t="69359" x="5562600" y="2273300"/>
          <p14:tracePt t="69372" x="5562600" y="2200275"/>
          <p14:tracePt t="69398" x="5562600" y="2090738"/>
          <p14:tracePt t="69411" x="5535613" y="2027238"/>
          <p14:tracePt t="69423" x="5518150" y="2009775"/>
          <p14:tracePt t="69436" x="5489575" y="1973263"/>
          <p14:tracePt t="69450" x="5426075" y="1944688"/>
          <p14:tracePt t="69463" x="5334000" y="1917700"/>
          <p14:tracePt t="69489" x="5160963" y="1908175"/>
          <p14:tracePt t="69501" x="5114925" y="1908175"/>
          <p14:tracePt t="69514" x="5078413" y="1908175"/>
          <p14:tracePt t="69541" x="4978400" y="1908175"/>
          <p14:tracePt t="69571" x="4895850" y="1944688"/>
          <p14:tracePt t="69598" x="4822825" y="2009775"/>
          <p14:tracePt t="69611" x="4805363" y="2036763"/>
          <p14:tracePt t="69624" x="4795838" y="2073275"/>
          <p14:tracePt t="69649" x="4786313" y="2182813"/>
          <p14:tracePt t="69677" x="4786313" y="2282825"/>
          <p14:tracePt t="69689" x="4786313" y="2328863"/>
          <p14:tracePt t="69703" x="4795838" y="2382838"/>
          <p14:tracePt t="69716" x="4868863" y="2484438"/>
          <p14:tracePt t="69731" x="4932363" y="2547938"/>
          <p14:tracePt t="69756" x="5041900" y="2630488"/>
          <p14:tracePt t="69769" x="5078413" y="2638425"/>
          <p14:tracePt t="69784" x="5151438" y="2657475"/>
          <p14:tracePt t="69797" x="5270500" y="2684463"/>
          <p14:tracePt t="69810" x="5370513" y="2684463"/>
          <p14:tracePt t="69822" x="5416550" y="2684463"/>
          <p14:tracePt t="69849" x="5526088" y="2684463"/>
          <p14:tracePt t="69875" x="5608638" y="2630488"/>
          <p14:tracePt t="69903" x="5664200" y="2528888"/>
          <p14:tracePt t="69931" x="5681663" y="2392363"/>
          <p14:tracePt t="69957" x="5691188" y="2209800"/>
          <p14:tracePt t="69970" x="5664200" y="2109788"/>
          <p14:tracePt t="69991" x="5599113" y="2027238"/>
          <p14:tracePt t="70016" x="5426075" y="1890713"/>
          <p14:tracePt t="70016" x="5389563" y="1881188"/>
          <p14:tracePt t="70030" x="5334000" y="1854200"/>
          <p14:tracePt t="70042" x="5280025" y="1844675"/>
          <p14:tracePt t="70068" x="5133975" y="1825625"/>
          <p14:tracePt t="70081" x="5060950" y="1808163"/>
          <p14:tracePt t="70093" x="5014913" y="1808163"/>
          <p14:tracePt t="70106" x="4997450" y="1808163"/>
          <p14:tracePt t="70120" x="4951413" y="1808163"/>
          <p14:tracePt t="70146" x="4851400" y="1871663"/>
          <p14:tracePt t="70158" x="4832350" y="1890713"/>
          <p14:tracePt t="70171" x="4805363" y="1917700"/>
          <p14:tracePt t="70183" x="4768850" y="1954213"/>
          <p14:tracePt t="70208" x="4732338" y="2027238"/>
          <p14:tracePt t="70220" x="4732338" y="2054225"/>
          <p14:tracePt t="70234" x="4732338" y="2063750"/>
          <p14:tracePt t="70247" x="4732338" y="2127250"/>
          <p14:tracePt t="70261" x="4732338" y="2182813"/>
          <p14:tracePt t="70285" x="4740275" y="2273300"/>
          <p14:tracePt t="70298" x="4759325" y="2319338"/>
          <p14:tracePt t="70312" x="4822825" y="2392363"/>
          <p14:tracePt t="70323" x="4868863" y="2428875"/>
          <p14:tracePt t="70348" x="4941888" y="2465388"/>
          <p14:tracePt t="70360" x="5033963" y="2474913"/>
          <p14:tracePt t="70372" x="5114925" y="2474913"/>
          <p14:tracePt t="70385" x="5216525" y="2474913"/>
          <p14:tracePt t="70410" x="5316538" y="2474913"/>
          <p14:tracePt t="70422" x="5426075" y="2474913"/>
          <p14:tracePt t="70436" x="5518150" y="2438400"/>
          <p14:tracePt t="70449" x="5581650" y="2411413"/>
          <p14:tracePt t="70463" x="5618163" y="2382838"/>
          <p14:tracePt t="70489" x="5664200" y="2338388"/>
          <p14:tracePt t="70515" x="5672138" y="2228850"/>
          <p14:tracePt t="70543" x="5672138" y="2136775"/>
          <p14:tracePt t="70569" x="5654675" y="2073275"/>
          <p14:tracePt t="70594" x="5581650" y="2009775"/>
          <p14:tracePt t="70606" x="5554663" y="2000250"/>
          <p14:tracePt t="70619" x="5526088" y="1973263"/>
          <p14:tracePt t="70632" x="5453063" y="1954213"/>
          <p14:tracePt t="70660" x="5280025" y="1935163"/>
          <p14:tracePt t="70672" x="5197475" y="1935163"/>
          <p14:tracePt t="70687" x="5160963" y="1935163"/>
          <p14:tracePt t="70701" x="5078413" y="1935163"/>
          <p14:tracePt t="70715" x="5041900" y="1935163"/>
          <p14:tracePt t="70740" x="4941888" y="1954213"/>
          <p14:tracePt t="70766" x="4878388" y="2000250"/>
          <p14:tracePt t="70779" x="4859338" y="2027238"/>
          <p14:tracePt t="70792" x="4841875" y="2073275"/>
          <p14:tracePt t="70819" x="4832350" y="2182813"/>
          <p14:tracePt t="70845" x="4832350" y="2282825"/>
          <p14:tracePt t="70858" x="4832350" y="2309813"/>
          <p14:tracePt t="70871" x="4887913" y="2374900"/>
          <p14:tracePt t="70884" x="4924425" y="2438400"/>
          <p14:tracePt t="70909" x="4978400" y="2520950"/>
          <p14:tracePt t="70921" x="5060950" y="2584450"/>
          <p14:tracePt t="70935" x="5124450" y="2638425"/>
          <p14:tracePt t="70961" x="5243513" y="2693988"/>
          <p14:tracePt t="70982" x="5408613" y="2720975"/>
          <p14:tracePt t="70995" x="5489575" y="2730500"/>
          <p14:tracePt t="71021" x="5581650" y="2730500"/>
          <p14:tracePt t="71046" x="5691188" y="2730500"/>
          <p14:tracePt t="71059" x="5718175" y="2711450"/>
          <p14:tracePt t="71072" x="5737225" y="2693988"/>
          <p14:tracePt t="71099" x="5773738" y="2611438"/>
          <p14:tracePt t="71111" x="5781675" y="2538413"/>
          <p14:tracePt t="71125" x="5781675" y="2455863"/>
          <p14:tracePt t="71138" x="5781675" y="2411413"/>
          <p14:tracePt t="71151" x="5781675" y="2328863"/>
          <p14:tracePt t="71164" x="5781675" y="2273300"/>
          <p14:tracePt t="71189" x="5708650" y="2119313"/>
          <p14:tracePt t="71201" x="5654675" y="2073275"/>
          <p14:tracePt t="71215" x="5599113" y="2017713"/>
          <p14:tracePt t="71241" x="5489575" y="1954213"/>
          <p14:tracePt t="71266" x="5334000" y="1917700"/>
          <p14:tracePt t="71279" x="5289550" y="1917700"/>
          <p14:tracePt t="71293" x="5253038" y="1917700"/>
          <p14:tracePt t="71318" x="5051425" y="1917700"/>
          <p14:tracePt t="71331" x="4960938" y="1927225"/>
          <p14:tracePt t="71344" x="4932363" y="1935163"/>
          <p14:tracePt t="71357" x="4914900" y="1954213"/>
          <p14:tracePt t="71371" x="4868863" y="1990725"/>
          <p14:tracePt t="71384" x="4851400" y="2017713"/>
          <p14:tracePt t="71408" x="4795838" y="2082800"/>
          <p14:tracePt t="71422" x="4786313" y="2146300"/>
          <p14:tracePt t="71437" x="4786313" y="2173288"/>
          <p14:tracePt t="71450" x="4786313" y="2246313"/>
          <p14:tracePt t="71463" x="4786313" y="2319338"/>
          <p14:tracePt t="71488" x="4786313" y="2447925"/>
          <p14:tracePt t="71502" x="4805363" y="2511425"/>
          <p14:tracePt t="71515" x="4851400" y="2630488"/>
          <p14:tracePt t="71527" x="4932363" y="2747963"/>
          <p14:tracePt t="71541" x="5014913" y="2876550"/>
          <p14:tracePt t="71553" x="5051425" y="2930525"/>
          <p14:tracePt t="71570" x="5160963" y="3078163"/>
          <p14:tracePt t="71597" x="5197475" y="3114675"/>
          <p14:tracePt t="71610" x="5224463" y="3151188"/>
          <p14:tracePt t="71623" x="5233988" y="3178175"/>
          <p14:tracePt t="71845" x="5233988" y="3214688"/>
          <p14:tracePt t="71857" x="5207000" y="3260725"/>
          <p14:tracePt t="71870" x="5170488" y="3360738"/>
          <p14:tracePt t="71882" x="5143500" y="3443288"/>
          <p14:tracePt t="71908" x="5087938" y="3917950"/>
          <p14:tracePt t="71920" x="5087938" y="4054475"/>
          <p14:tracePt t="71934" x="5070475" y="4256088"/>
          <p14:tracePt t="71947" x="5070475" y="4356100"/>
          <p14:tracePt t="71960" x="5070475" y="4519613"/>
          <p14:tracePt t="71986" x="5041900" y="4757738"/>
          <p14:tracePt t="72000" x="5005388" y="4884738"/>
          <p14:tracePt t="72014" x="4987925" y="4930775"/>
          <p14:tracePt t="72026" x="4941888" y="5022850"/>
          <p14:tracePt t="72051" x="4851400" y="5195888"/>
          <p14:tracePt t="72077" x="4805363" y="5241925"/>
          <p14:tracePt t="72089" x="4759325" y="5295900"/>
          <p14:tracePt t="72103" x="4703763" y="5324475"/>
          <p14:tracePt t="72131" x="4586288" y="5351463"/>
          <p14:tracePt t="72156" x="4513263" y="5351463"/>
          <p14:tracePt t="72169" x="4440238" y="5341938"/>
          <p14:tracePt t="72183" x="4330700" y="5287963"/>
          <p14:tracePt t="72196" x="4192588" y="5178425"/>
          <p14:tracePt t="72211" x="4092575" y="5076825"/>
          <p14:tracePt t="72235" x="4029075" y="4959350"/>
          <p14:tracePt t="72247" x="3992563" y="4857750"/>
          <p14:tracePt t="72262" x="3963988" y="4748213"/>
          <p14:tracePt t="72274" x="3963988" y="4665663"/>
          <p14:tracePt t="72299" x="3963988" y="4592638"/>
          <p14:tracePt t="72325" x="4000500" y="4483100"/>
          <p14:tracePt t="72338" x="4019550" y="4446588"/>
          <p14:tracePt t="72338" x="4019550" y="4429125"/>
          <p14:tracePt t="72353" x="4037013" y="4402138"/>
          <p14:tracePt t="72380" x="4092575" y="4337050"/>
          <p14:tracePt t="72406" x="4138613" y="4292600"/>
          <p14:tracePt t="72419" x="4146550" y="4283075"/>
          <p14:tracePt t="72432" x="4156075" y="4264025"/>
          <p14:tracePt t="72531" x="4165600" y="4264025"/>
          <p14:tracePt t="72544" x="4175125" y="4283075"/>
          <p14:tracePt t="72557" x="4175125" y="4356100"/>
          <p14:tracePt t="72570" x="4175125" y="4410075"/>
          <p14:tracePt t="72586" x="4192588" y="4529138"/>
          <p14:tracePt t="72600" x="4192588" y="4611688"/>
          <p14:tracePt t="72625" x="4211638" y="4757738"/>
          <p14:tracePt t="72637" x="4219575" y="4803775"/>
          <p14:tracePt t="72650" x="4229100" y="4884738"/>
          <p14:tracePt t="72663" x="4238625" y="4967288"/>
          <p14:tracePt t="72689" x="4265613" y="5113338"/>
          <p14:tracePt t="72715" x="4292600" y="5222875"/>
          <p14:tracePt t="72728" x="4330700" y="5287963"/>
          <p14:tracePt t="72741" x="4348163" y="5360988"/>
          <p14:tracePt t="72767" x="4384675" y="5451475"/>
          <p14:tracePt t="72779" x="4411663" y="5507038"/>
          <p14:tracePt t="72792" x="4448175" y="5588000"/>
          <p14:tracePt t="72805" x="4476750" y="5643563"/>
          <p14:tracePt t="72833" x="4513263" y="5726113"/>
          <p14:tracePt t="72860" x="4540250" y="5799138"/>
          <p14:tracePt t="72872" x="4567238" y="5843588"/>
          <p14:tracePt t="72886" x="4586288" y="5872163"/>
          <p14:tracePt t="72899" x="4594225" y="5881688"/>
          <p14:tracePt t="72913" x="4603750" y="5899150"/>
          <p14:tracePt t="72938" x="4630738" y="5926138"/>
          <p14:tracePt t="72951" x="4649788" y="5945188"/>
          <p14:tracePt t="72965" x="4659313" y="5954713"/>
          <p14:tracePt t="72977" x="4667250" y="5962650"/>
          <p14:tracePt t="73015" x="4713288" y="5981700"/>
          <p14:tracePt t="73028" x="4732338" y="5981700"/>
          <p14:tracePt t="73041" x="4740275" y="5981700"/>
          <p14:tracePt t="73054" x="4759325" y="5981700"/>
          <p14:tracePt t="73080" x="4813300" y="5991225"/>
          <p14:tracePt t="73105" x="4868863" y="5991225"/>
          <p14:tracePt t="73118" x="4887913" y="5991225"/>
          <p14:tracePt t="73132" x="4924425" y="5991225"/>
          <p14:tracePt t="73158" x="5005388" y="5945188"/>
          <p14:tracePt t="73170" x="5051425" y="5926138"/>
          <p14:tracePt t="73184" x="5114925" y="5862638"/>
          <p14:tracePt t="73197" x="5124450" y="5835650"/>
          <p14:tracePt t="73210" x="5170488" y="5770563"/>
          <p14:tracePt t="73222" x="5197475" y="5697538"/>
          <p14:tracePt t="73247" x="5216525" y="5634038"/>
          <p14:tracePt t="73261" x="5243513" y="5561013"/>
          <p14:tracePt t="73274" x="5280025" y="5487988"/>
          <p14:tracePt t="73300" x="5334000" y="5314950"/>
          <p14:tracePt t="73324" x="5380038" y="5178425"/>
          <p14:tracePt t="73337" x="5435600" y="5022850"/>
          <p14:tracePt t="73353" x="5472113" y="4857750"/>
          <p14:tracePt t="73366" x="5518150" y="4702175"/>
          <p14:tracePt t="73380" x="5526088" y="4638675"/>
          <p14:tracePt t="73380" x="5545138" y="4556125"/>
          <p14:tracePt t="73406" x="5562600" y="4438650"/>
          <p14:tracePt t="73418" x="5581650" y="4337050"/>
          <p14:tracePt t="73431" x="5581650" y="4237038"/>
          <p14:tracePt t="73445" x="5591175" y="4191000"/>
          <p14:tracePt t="73470" x="5591175" y="4154488"/>
          <p14:tracePt t="73497" x="5591175" y="4137025"/>
          <p14:tracePt t="74050" x="5572125" y="4137025"/>
          <p14:tracePt t="74075" x="5481638" y="4100513"/>
          <p14:tracePt t="74088" x="5389563" y="4100513"/>
          <p14:tracePt t="74102" x="5353050" y="4100513"/>
          <p14:tracePt t="74102" x="5343525" y="4100513"/>
          <p14:tracePt t="74324" x="5334000" y="4081463"/>
          <p14:tracePt t="74337" x="5343525" y="4064000"/>
          <p14:tracePt t="74351" x="5370513" y="4073525"/>
          <p14:tracePt t="74364" x="5389563" y="4073525"/>
          <p14:tracePt t="74391" x="5408613" y="4073525"/>
          <p14:tracePt t="74418" x="5435600" y="4073525"/>
          <p14:tracePt t="74431" x="5453063" y="4073525"/>
          <p14:tracePt t="74445" x="5489575" y="4081463"/>
          <p14:tracePt t="74471" x="5554663" y="4081463"/>
          <p14:tracePt t="74498" x="5645150" y="4090988"/>
          <p14:tracePt t="74511" x="5681663" y="4090988"/>
          <p14:tracePt t="74526" x="5745163" y="4100513"/>
          <p14:tracePt t="74539" x="5818188" y="4110038"/>
          <p14:tracePt t="74552" x="5883275" y="4127500"/>
          <p14:tracePt t="74578" x="5973763" y="4137025"/>
          <p14:tracePt t="74591" x="5983288" y="4146550"/>
          <p14:tracePt t="74604" x="5992813" y="4146550"/>
          <p14:tracePt t="74679" x="6002338" y="4154488"/>
          <p14:tracePt t="74693" x="6010275" y="4154488"/>
          <p14:tracePt t="74719" x="6019800" y="4154488"/>
          <p14:tracePt t="74745" x="6056313" y="4154488"/>
          <p14:tracePt t="74759" x="6065838" y="4154488"/>
          <p14:tracePt t="74772" x="6065838" y="4146550"/>
          <p14:tracePt t="74810" x="6092825" y="4137025"/>
          <p14:tracePt t="74824" x="6111875" y="4137025"/>
          <p14:tracePt t="74839" x="6148388" y="4137025"/>
          <p14:tracePt t="74856" x="6184900" y="4137025"/>
          <p14:tracePt t="74875" x="6248400" y="4137025"/>
          <p14:tracePt t="74889" x="6338888" y="4137025"/>
          <p14:tracePt t="74917" x="6448425" y="4137025"/>
          <p14:tracePt t="74930" x="6523038" y="4137025"/>
          <p14:tracePt t="74954" x="6650038" y="4146550"/>
          <p14:tracePt t="74988" x="6796088" y="4146550"/>
          <p14:tracePt t="75006" x="6842125" y="4146550"/>
          <p14:tracePt t="75038" x="6869113" y="4146550"/>
          <p14:tracePt t="75081" x="6896100" y="4127500"/>
          <p14:tracePt t="75182" x="6896100" y="4110038"/>
          <p14:tracePt t="75220" x="6896100" y="4064000"/>
          <p14:tracePt t="75270" x="6869113" y="4027488"/>
          <p14:tracePt t="75320" x="6832600" y="4017963"/>
          <p14:tracePt t="75368" x="6778625" y="4017963"/>
          <p14:tracePt t="75399" x="6732588" y="4017963"/>
          <p14:tracePt t="75430" x="6632575" y="4017963"/>
          <p14:tracePt t="75461" x="6486525" y="4017963"/>
          <p14:tracePt t="75493" x="6411913" y="4017963"/>
          <p14:tracePt t="75523" x="6394450" y="4017963"/>
          <p14:tracePt t="75555" x="6384925" y="4017963"/>
          <p14:tracePt t="75585" x="6375400" y="4017963"/>
          <p14:tracePt t="75647" x="6367463" y="4008438"/>
          <p14:tracePt t="75708" x="6384925" y="4008438"/>
          <p14:tracePt t="75737" x="6494463" y="4008438"/>
          <p14:tracePt t="75761" x="6577013" y="4008438"/>
          <p14:tracePt t="75779" x="6659563" y="4008438"/>
          <p14:tracePt t="75816" x="6859588" y="4008438"/>
          <p14:tracePt t="75835" x="6915150" y="4008438"/>
          <p14:tracePt t="75855" x="6969125" y="4008438"/>
          <p14:tracePt t="75873" x="7043738" y="4008438"/>
          <p14:tracePt t="75893" x="7170738" y="4008438"/>
          <p14:tracePt t="75911" x="7280275" y="4008438"/>
          <p14:tracePt t="75930" x="7435850" y="4008438"/>
          <p14:tracePt t="75949" x="7554913" y="4008438"/>
          <p14:tracePt t="75971" x="7645400" y="4008438"/>
          <p14:tracePt t="75990" x="7737475" y="4008438"/>
          <p14:tracePt t="76009" x="7773988" y="4008438"/>
          <p14:tracePt t="76037" x="7783513" y="4008438"/>
          <p14:tracePt t="76420" x="7791450" y="4000500"/>
          <p14:tracePt t="76459" x="7791450" y="3990975"/>
          <p14:tracePt t="76472" x="7791450" y="3935413"/>
          <p14:tracePt t="76487" x="7791450" y="3898900"/>
          <p14:tracePt t="76500" x="7791450" y="3825875"/>
          <p14:tracePt t="76525" x="7810500" y="3698875"/>
          <p14:tracePt t="76538" x="7847013" y="3606800"/>
          <p14:tracePt t="76553" x="7864475" y="3552825"/>
          <p14:tracePt t="76566" x="7883525" y="3506788"/>
          <p14:tracePt t="76591" x="7920038" y="3414713"/>
          <p14:tracePt t="76616" x="7937500" y="3314700"/>
          <p14:tracePt t="76616" x="7956550" y="3287713"/>
          <p14:tracePt t="76629" x="7956550" y="3268663"/>
          <p14:tracePt t="76641" x="7966075" y="3241675"/>
          <p14:tracePt t="76666" x="7966075" y="3178175"/>
          <p14:tracePt t="76680" x="7966075" y="3159125"/>
          <p14:tracePt t="76693" x="7966075" y="3141663"/>
          <p14:tracePt t="76705" x="7966075" y="3132138"/>
          <p14:tracePt t="76719" x="7966075" y="3122613"/>
          <p14:tracePt t="76732" x="7966075" y="3114675"/>
          <p14:tracePt t="76758" x="7937500" y="3086100"/>
          <p14:tracePt t="76783" x="7929563" y="3078163"/>
          <p14:tracePt t="76810" x="7920038" y="3068638"/>
          <p14:tracePt t="76836" x="7883525" y="3059113"/>
          <p14:tracePt t="76849" x="7874000" y="3059113"/>
          <p14:tracePt t="76863" x="7837488" y="3049588"/>
          <p14:tracePt t="76876" x="7800975" y="3049588"/>
          <p14:tracePt t="76890" x="7764463" y="3049588"/>
          <p14:tracePt t="76916" x="7747000" y="3049588"/>
          <p14:tracePt t="76929" x="7737475" y="3049588"/>
          <p14:tracePt t="76943" x="7727950" y="3049588"/>
          <p14:tracePt t="76955" x="7718425" y="3049588"/>
          <p14:tracePt t="76970" x="7710488" y="3049588"/>
          <p14:tracePt t="76991" x="7654925" y="3049588"/>
          <p14:tracePt t="77003" x="7608888" y="3049588"/>
          <p14:tracePt t="77016" x="7591425" y="3049588"/>
          <p14:tracePt t="77041" x="7535863" y="3068638"/>
          <p14:tracePt t="77053" x="7499350" y="3095625"/>
          <p14:tracePt t="77069" x="7472363" y="3095625"/>
          <p14:tracePt t="77081" x="7453313" y="3105150"/>
          <p14:tracePt t="77094" x="7426325" y="3122613"/>
          <p14:tracePt t="77120" x="7399338" y="3151188"/>
          <p14:tracePt t="77146" x="7372350" y="3195638"/>
          <p14:tracePt t="77171" x="7362825" y="3205163"/>
          <p14:tracePt t="77196" x="7353300" y="3268663"/>
          <p14:tracePt t="77208" x="7353300" y="3278188"/>
          <p14:tracePt t="77222" x="7353300" y="3297238"/>
          <p14:tracePt t="77222" x="7353300" y="3314700"/>
          <p14:tracePt t="77235" x="7353300" y="3324225"/>
          <p14:tracePt t="77260" x="7353300" y="3370263"/>
          <p14:tracePt t="77286" x="7372350" y="3397250"/>
          <p14:tracePt t="77312" x="7380288" y="3406775"/>
          <p14:tracePt t="77336" x="7399338" y="3414713"/>
          <p14:tracePt t="77362" x="7408863" y="3414713"/>
          <p14:tracePt t="77373" x="7426325" y="3424238"/>
          <p14:tracePt t="77398" x="7453313" y="3424238"/>
          <p14:tracePt t="77411" x="7472363" y="3424238"/>
          <p14:tracePt t="77425" x="7499350" y="3433763"/>
          <p14:tracePt t="77450" x="7526338" y="3433763"/>
          <p14:tracePt t="77450" x="7535863" y="3433763"/>
          <p14:tracePt t="77474" x="7564438" y="3433763"/>
          <p14:tracePt t="77487" x="7600950" y="3433763"/>
          <p14:tracePt t="77501" x="7608888" y="3433763"/>
          <p14:tracePt t="77514" x="7637463" y="3433763"/>
          <p14:tracePt t="77540" x="7654925" y="3433763"/>
          <p14:tracePt t="77552" x="7681913" y="3424238"/>
          <p14:tracePt t="77566" x="7691438" y="3424238"/>
          <p14:tracePt t="77579" x="7718425" y="3414713"/>
          <p14:tracePt t="77593" x="7727950" y="3406775"/>
          <p14:tracePt t="77620" x="7764463" y="3397250"/>
          <p14:tracePt t="77645" x="7783513" y="3370263"/>
          <p14:tracePt t="77657" x="7791450" y="3351213"/>
          <p14:tracePt t="77670" x="7791450" y="3324225"/>
          <p14:tracePt t="77697" x="7800975" y="3287713"/>
          <p14:tracePt t="77708" x="7800975" y="3260725"/>
          <p14:tracePt t="77722" x="7800975" y="3241675"/>
          <p14:tracePt t="77722" x="7800975" y="3224213"/>
          <p14:tracePt t="77735" x="7791450" y="3195638"/>
          <p14:tracePt t="77761" x="7747000" y="3151188"/>
          <p14:tracePt t="77785" x="7681913" y="3132138"/>
          <p14:tracePt t="77798" x="7627938" y="3122613"/>
          <p14:tracePt t="77812" x="7600950" y="3122613"/>
          <p14:tracePt t="77838" x="7489825" y="3122613"/>
          <p14:tracePt t="77851" x="7445375" y="3122613"/>
          <p14:tracePt t="77864" x="7426325" y="3122613"/>
          <p14:tracePt t="77877" x="7408863" y="3122613"/>
          <p14:tracePt t="77890" x="7372350" y="3141663"/>
          <p14:tracePt t="77902" x="7343775" y="3159125"/>
          <p14:tracePt t="77928" x="7316788" y="3178175"/>
          <p14:tracePt t="77940" x="7316788" y="3187700"/>
          <p14:tracePt t="77953" x="7316788" y="3195638"/>
          <p14:tracePt t="77980" x="7307263" y="3251200"/>
          <p14:tracePt t="78005" x="7307263" y="3287713"/>
          <p14:tracePt t="78018" x="7307263" y="3341688"/>
          <p14:tracePt t="78032" x="7326313" y="3397250"/>
          <p14:tracePt t="78044" x="7380288" y="3451225"/>
          <p14:tracePt t="78070" x="7445375" y="3497263"/>
          <p14:tracePt t="78082" x="7472363" y="3516313"/>
          <p14:tracePt t="78097" x="7535863" y="3533775"/>
          <p14:tracePt t="78110" x="7627938" y="3560763"/>
          <p14:tracePt t="78124" x="7681913" y="3560763"/>
          <p14:tracePt t="78152" x="7737475" y="3560763"/>
          <p14:tracePt t="78179" x="7773988" y="3560763"/>
          <p14:tracePt t="78206" x="7827963" y="3506788"/>
          <p14:tracePt t="78219" x="7856538" y="3460750"/>
          <p14:tracePt t="78233" x="7874000" y="3443288"/>
          <p14:tracePt t="78252" x="7893050" y="3370263"/>
          <p14:tracePt t="78264" x="7900988" y="3351213"/>
          <p14:tracePt t="78288" x="7900988" y="3278188"/>
          <p14:tracePt t="78301" x="7900988" y="3241675"/>
          <p14:tracePt t="78314" x="7874000" y="3205163"/>
          <p14:tracePt t="78338" x="7847013" y="3159125"/>
          <p14:tracePt t="78351" x="7820025" y="3141663"/>
          <p14:tracePt t="78364" x="7820025" y="3132138"/>
          <p14:tracePt t="78377" x="7810500" y="3122613"/>
          <p14:tracePt t="78391" x="7800975" y="3114675"/>
          <p14:tracePt t="78404" x="7791450" y="3114675"/>
          <p14:tracePt t="78430" x="7764463" y="3105150"/>
          <p14:tracePt t="78455" x="7754938" y="3095625"/>
          <p14:tracePt t="78469" x="7747000" y="3095625"/>
          <p14:tracePt t="78482" x="7747000" y="3086100"/>
          <p14:tracePt t="78501" x="7737475" y="3078163"/>
          <p14:tracePt t="78614" x="7710488" y="3095625"/>
          <p14:tracePt t="78626" x="7700963" y="3132138"/>
          <p14:tracePt t="78640" x="7681913" y="3205163"/>
          <p14:tracePt t="78653" x="7654925" y="3278188"/>
          <p14:tracePt t="78679" x="7637463" y="3397250"/>
          <p14:tracePt t="78705" x="7600950" y="3570288"/>
          <p14:tracePt t="78731" x="7600950" y="3698875"/>
          <p14:tracePt t="78757" x="7591425" y="3825875"/>
          <p14:tracePt t="78771" x="7581900" y="3881438"/>
          <p14:tracePt t="78785" x="7581900" y="3944938"/>
          <p14:tracePt t="78797" x="7572375" y="3990975"/>
          <p14:tracePt t="78811" x="7572375" y="4017963"/>
          <p14:tracePt t="78824" x="7572375" y="4044950"/>
          <p14:tracePt t="78851" x="7572375" y="4073525"/>
          <p14:tracePt t="78863" x="7572375" y="4081463"/>
          <p14:tracePt t="79051" x="7572375" y="4073525"/>
          <p14:tracePt t="79063" x="7572375" y="4064000"/>
          <p14:tracePt t="79078" x="7572375" y="4037013"/>
          <p14:tracePt t="79089" x="7535863" y="3990975"/>
          <p14:tracePt t="79117" x="7518400" y="3935413"/>
          <p14:tracePt t="79139" x="7518400" y="3917950"/>
          <p14:tracePt t="79151" x="7508875" y="3908425"/>
          <p14:tracePt t="79309" x="7508875" y="3935413"/>
          <p14:tracePt t="79322" x="7508875" y="3954463"/>
          <p14:tracePt t="79349" x="7508875" y="4017963"/>
          <p14:tracePt t="79376" x="7508875" y="4110038"/>
          <p14:tracePt t="79402" x="7508875" y="4173538"/>
          <p14:tracePt t="79429" x="7508875" y="4237038"/>
          <p14:tracePt t="79454" x="7508875" y="4337050"/>
          <p14:tracePt t="79467" x="7508875" y="4365625"/>
          <p14:tracePt t="79480" x="7508875" y="4410075"/>
          <p14:tracePt t="79504" x="7508875" y="4502150"/>
          <p14:tracePt t="79517" x="7508875" y="4538663"/>
          <p14:tracePt t="79531" x="7508875" y="4584700"/>
          <p14:tracePt t="79543" x="7508875" y="4611688"/>
          <p14:tracePt t="79570" x="7472363" y="4721225"/>
          <p14:tracePt t="79596" x="7445375" y="4821238"/>
          <p14:tracePt t="79609" x="7435850" y="4867275"/>
          <p14:tracePt t="79621" x="7426325" y="4903788"/>
          <p14:tracePt t="79648" x="7380288" y="5032375"/>
          <p14:tracePt t="79661" x="7362825" y="5105400"/>
          <p14:tracePt t="79675" x="7353300" y="5132388"/>
          <p14:tracePt t="79688" x="7343775" y="5195888"/>
          <p14:tracePt t="79702" x="7335838" y="5222875"/>
          <p14:tracePt t="79714" x="7316788" y="5287963"/>
          <p14:tracePt t="79729" x="7307263" y="5332413"/>
          <p14:tracePt t="79742" x="7289800" y="5405438"/>
          <p14:tracePt t="79768" x="7280275" y="5470525"/>
          <p14:tracePt t="79768" x="7270750" y="5487988"/>
          <p14:tracePt t="79780" x="7270750" y="5507038"/>
          <p14:tracePt t="79794" x="7262813" y="5580063"/>
          <p14:tracePt t="79820" x="7253288" y="5680075"/>
          <p14:tracePt t="79820" x="7253288" y="5707063"/>
          <p14:tracePt t="79847" x="7253288" y="5770563"/>
          <p14:tracePt t="79859" x="7253288" y="5826125"/>
          <p14:tracePt t="79873" x="7243763" y="5889625"/>
          <p14:tracePt t="79899" x="7243763" y="5991225"/>
          <p14:tracePt t="79926" x="7243763" y="6108700"/>
          <p14:tracePt t="79938" x="7243763" y="6191250"/>
          <p14:tracePt t="79952" x="7226300" y="6291263"/>
          <p14:tracePt t="79965" x="7216775" y="6337300"/>
          <p14:tracePt t="79979" x="7207250" y="6419850"/>
          <p14:tracePt t="79992" x="7197725" y="6465888"/>
          <p14:tracePt t="80017" x="7161213" y="6592888"/>
          <p14:tracePt t="80039" x="7161213" y="6656388"/>
          <p14:tracePt t="80064" x="7143750" y="6738938"/>
          <p14:tracePt t="80077" x="7143750" y="6757988"/>
          <p14:tracePt t="80090" x="7134225" y="6784975"/>
          <p14:tracePt t="80103" x="7134225" y="6794500"/>
          <p14:tracePt t="80128" x="7124700" y="6838950"/>
          <p14:tracePt t="80140" x="7116763" y="6848475"/>
          <p14:tracePt t="81819" x="7153275" y="6838950"/>
          <p14:tracePt t="81847" x="7280275" y="6794500"/>
          <p14:tracePt t="81859" x="7389813" y="6757988"/>
          <p14:tracePt t="81873" x="7554913" y="6702425"/>
          <p14:tracePt t="81885" x="7645400" y="6675438"/>
          <p14:tracePt t="81899" x="7747000" y="6629400"/>
          <p14:tracePt t="81912" x="7947025" y="6546850"/>
          <p14:tracePt t="81937" x="8340725" y="6300788"/>
          <p14:tracePt t="81950" x="8431213" y="6227763"/>
          <p14:tracePt t="81964" x="8596313" y="6091238"/>
          <p14:tracePt t="81989" x="8815388" y="5862638"/>
          <p14:tracePt t="82017" x="8961438" y="5534025"/>
          <p14:tracePt t="82029" x="8988425" y="5451475"/>
          <p14:tracePt t="82043" x="8997950" y="5387975"/>
          <p14:tracePt t="82056" x="9024938" y="5305425"/>
          <p14:tracePt t="82071" x="9024938" y="5241925"/>
          <p14:tracePt t="82083" x="9024938" y="5195888"/>
          <p14:tracePt t="82108" x="9024938" y="5186363"/>
          <p14:tracePt t="82120" x="9024938" y="5168900"/>
          <p14:tracePt t="82134" x="9024938" y="5159375"/>
          <p14:tracePt t="82160" x="9024938" y="5122863"/>
          <p14:tracePt t="82185" x="9015413" y="5068888"/>
          <p14:tracePt t="82197" x="9015413" y="5040313"/>
          <p14:tracePt t="82212" x="9015413" y="5003800"/>
          <p14:tracePt t="82236" x="9007475" y="4986338"/>
          <p14:tracePt t="82263" x="8997950" y="4959350"/>
          <p14:tracePt t="82275" x="8970963" y="4959350"/>
          <p14:tracePt t="82301" x="8924925" y="4959350"/>
          <p14:tracePt t="82325" x="8842375" y="4959350"/>
          <p14:tracePt t="82337" x="8824913" y="4959350"/>
          <p14:tracePt t="82338" x="8805863" y="4959350"/>
          <p14:tracePt t="82352" x="8788400" y="4959350"/>
          <p14:tracePt t="82378" x="8742363" y="4959350"/>
          <p14:tracePt t="82390" x="8723313" y="4959350"/>
          <p14:tracePt t="82404" x="8715375" y="4959350"/>
          <p14:tracePt t="82417" x="8705850" y="4949825"/>
          <p14:tracePt t="82431" x="8705850" y="4940300"/>
          <p14:tracePt t="82469" x="8696325" y="4930775"/>
          <p14:tracePt t="82496" x="8686800" y="4922838"/>
          <p14:tracePt t="95103" x="8715375" y="4922838"/>
          <p14:tracePt t="95116" x="8897938" y="4967288"/>
          <p14:tracePt t="95130" x="9051925" y="49958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drugog</a:t>
            </a: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izvoda za ispitivanje funkcija: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minimum i maksimum</a:t>
            </a:r>
            <a:endParaRPr lang="sr-Latn-RS" sz="28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/>
              <p:nvPr/>
            </p:nvSpPr>
            <p:spPr>
              <a:xfrm>
                <a:off x="685799" y="2060848"/>
                <a:ext cx="777240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Ako </a:t>
                </a:r>
                <a:r>
                  <a:rPr lang="sr-Latn-RS" sz="2000" dirty="0"/>
                  <a:t>je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apscisa stacionarne tačke i ako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’’(</m:t>
                    </m:r>
                    <m:sSub>
                      <m:sSubPr>
                        <m:ctrlPr>
                          <a:rPr lang="sr-Latn-R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sr-Latn-R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)&lt;</m:t>
                    </m:r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, </a:t>
                </a:r>
                <a:r>
                  <a:rPr lang="sr-Latn-RS" sz="2000" dirty="0"/>
                  <a:t>onda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u ta</a:t>
                </a:r>
                <a:r>
                  <a:rPr lang="sr-Latn-RS" sz="2000" dirty="0"/>
                  <a:t>čki sa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ima </a:t>
                </a:r>
                <a:r>
                  <a:rPr lang="sr-Latn-RS" sz="2000" b="1" dirty="0">
                    <a:solidFill>
                      <a:srgbClr val="7030A0"/>
                    </a:solidFill>
                  </a:rPr>
                  <a:t>maksimum</a:t>
                </a:r>
                <a:r>
                  <a:rPr lang="sr-Latn-RS" sz="2000" dirty="0"/>
                  <a:t>;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sr-Latn-R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Ako </a:t>
                </a:r>
                <a:r>
                  <a:rPr lang="sr-Latn-RS" sz="2000" dirty="0"/>
                  <a:t>je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apscisa stacionarne tačke i ako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r-Latn-RS" sz="2000" b="1" i="1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r-Latn-RS" sz="2000" b="1" i="1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sr-Latn-RS" sz="2000" b="1" i="1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US" sz="20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, </a:t>
                </a:r>
                <a:r>
                  <a:rPr lang="sr-Latn-RS" sz="2000" dirty="0"/>
                  <a:t>onda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u ta</a:t>
                </a:r>
                <a:r>
                  <a:rPr lang="sr-Latn-RS" sz="2000" dirty="0"/>
                  <a:t>čki sa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ima </a:t>
                </a:r>
                <a:r>
                  <a:rPr lang="sr-Latn-R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minimum</a:t>
                </a:r>
                <a:r>
                  <a:rPr lang="sr-Latn-RS" sz="2000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sr-Latn-RS" sz="20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2060848"/>
                <a:ext cx="7772401" cy="2246769"/>
              </a:xfrm>
              <a:prstGeom prst="rect">
                <a:avLst/>
              </a:prstGeom>
              <a:blipFill>
                <a:blip r:embed="rId5"/>
                <a:stretch>
                  <a:fillRect l="-627"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737268-EA69-4EF9-ACE7-3FBAF6BBA174}"/>
                  </a:ext>
                </a:extLst>
              </p:cNvPr>
              <p:cNvSpPr/>
              <p:nvPr/>
            </p:nvSpPr>
            <p:spPr>
              <a:xfrm>
                <a:off x="988423" y="4625111"/>
                <a:ext cx="1772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2737268-EA69-4EF9-ACE7-3FBAF6BBA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3" y="4625111"/>
                <a:ext cx="1772088" cy="369332"/>
              </a:xfrm>
              <a:prstGeom prst="rect">
                <a:avLst/>
              </a:prstGeom>
              <a:blipFill>
                <a:blip r:embed="rId6"/>
                <a:stretch>
                  <a:fillRect l="-103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594D76-7C4A-4920-843E-D354E11F1F3F}"/>
                  </a:ext>
                </a:extLst>
              </p:cNvPr>
              <p:cNvSpPr/>
              <p:nvPr/>
            </p:nvSpPr>
            <p:spPr>
              <a:xfrm>
                <a:off x="938024" y="5096215"/>
                <a:ext cx="1822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594D76-7C4A-4920-843E-D354E11F1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24" y="5096215"/>
                <a:ext cx="1822487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4C6C3F-84D3-4CD3-811D-28F2FC9CDDD0}"/>
                  </a:ext>
                </a:extLst>
              </p:cNvPr>
              <p:cNvSpPr/>
              <p:nvPr/>
            </p:nvSpPr>
            <p:spPr>
              <a:xfrm>
                <a:off x="938024" y="5567319"/>
                <a:ext cx="1364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4C6C3F-84D3-4CD3-811D-28F2FC9CDD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24" y="5567319"/>
                <a:ext cx="1364861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61471B1-F618-44F3-BEF5-1B59BAE7C869}"/>
              </a:ext>
            </a:extLst>
          </p:cNvPr>
          <p:cNvSpPr txBox="1"/>
          <p:nvPr/>
        </p:nvSpPr>
        <p:spPr>
          <a:xfrm>
            <a:off x="743734" y="4073801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Primer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2EEF81-EF12-48C1-BD5F-84D629715F90}"/>
                  </a:ext>
                </a:extLst>
              </p:cNvPr>
              <p:cNvSpPr/>
              <p:nvPr/>
            </p:nvSpPr>
            <p:spPr>
              <a:xfrm>
                <a:off x="2915816" y="5096215"/>
                <a:ext cx="11987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2EEF81-EF12-48C1-BD5F-84D629715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096215"/>
                <a:ext cx="1198726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041A9C-3F1B-47E0-A1BF-C330294CD7C9}"/>
                  </a:ext>
                </a:extLst>
              </p:cNvPr>
              <p:cNvSpPr/>
              <p:nvPr/>
            </p:nvSpPr>
            <p:spPr>
              <a:xfrm>
                <a:off x="4572222" y="5096215"/>
                <a:ext cx="1063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041A9C-3F1B-47E0-A1BF-C330294CD7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22" y="5096215"/>
                <a:ext cx="106349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698553-8659-492D-AC9B-02E4ADB2368E}"/>
                  </a:ext>
                </a:extLst>
              </p:cNvPr>
              <p:cNvSpPr/>
              <p:nvPr/>
            </p:nvSpPr>
            <p:spPr>
              <a:xfrm>
                <a:off x="6295683" y="5096215"/>
                <a:ext cx="8956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698553-8659-492D-AC9B-02E4ADB23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83" y="5096215"/>
                <a:ext cx="8956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9CCFDD-1C72-481B-ABB2-803DF4D06869}"/>
                  </a:ext>
                </a:extLst>
              </p:cNvPr>
              <p:cNvSpPr/>
              <p:nvPr/>
            </p:nvSpPr>
            <p:spPr>
              <a:xfrm>
                <a:off x="4302532" y="5549459"/>
                <a:ext cx="16028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(−1)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9CCFDD-1C72-481B-ABB2-803DF4D06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532" y="5549459"/>
                <a:ext cx="1602875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B6BECF-790F-4A02-ADE7-BFE4262DBD33}"/>
                  </a:ext>
                </a:extLst>
              </p:cNvPr>
              <p:cNvSpPr/>
              <p:nvPr/>
            </p:nvSpPr>
            <p:spPr>
              <a:xfrm>
                <a:off x="4389478" y="5940932"/>
                <a:ext cx="1428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BB6BECF-790F-4A02-ADE7-BFE4262DB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478" y="5940932"/>
                <a:ext cx="1428981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A51881-145E-4446-A536-045E51EB0CD2}"/>
                  </a:ext>
                </a:extLst>
              </p:cNvPr>
              <p:cNvSpPr/>
              <p:nvPr/>
            </p:nvSpPr>
            <p:spPr>
              <a:xfrm>
                <a:off x="6080393" y="5549459"/>
                <a:ext cx="12566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(1)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2A51881-145E-4446-A536-045E51EB0C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393" y="5549459"/>
                <a:ext cx="1256626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358E98-2B4E-45DD-AE1E-BDC22587C539}"/>
                  </a:ext>
                </a:extLst>
              </p:cNvPr>
              <p:cNvSpPr/>
              <p:nvPr/>
            </p:nvSpPr>
            <p:spPr>
              <a:xfrm>
                <a:off x="6078989" y="5936651"/>
                <a:ext cx="12558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358E98-2B4E-45DD-AE1E-BDC22587C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989" y="5936651"/>
                <a:ext cx="1255857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5D93289-C0CE-4FB1-9507-49F9491C9E13}"/>
              </a:ext>
            </a:extLst>
          </p:cNvPr>
          <p:cNvSpPr txBox="1"/>
          <p:nvPr/>
        </p:nvSpPr>
        <p:spPr>
          <a:xfrm>
            <a:off x="4496526" y="6309320"/>
            <a:ext cx="121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maksimum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6CD3D4-BAA7-4545-A5F9-FA56EF420A3E}"/>
              </a:ext>
            </a:extLst>
          </p:cNvPr>
          <p:cNvSpPr txBox="1"/>
          <p:nvPr/>
        </p:nvSpPr>
        <p:spPr>
          <a:xfrm>
            <a:off x="6199950" y="6324201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F59B51-EB64-453F-975A-C78918B4819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730" r="18103" b="8480"/>
          <a:stretch/>
        </p:blipFill>
        <p:spPr>
          <a:xfrm>
            <a:off x="7493118" y="4869160"/>
            <a:ext cx="1453612" cy="180020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DB82FEC-23EF-42ED-9BCC-4ED1891E7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23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74"/>
    </mc:Choice>
    <mc:Fallback>
      <p:transition spd="slow" advTm="13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build="p"/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  <p:extLst>
    <p:ext uri="{3A86A75C-4F4B-4683-9AE1-C65F6400EC91}">
      <p14:laserTraceLst xmlns:p14="http://schemas.microsoft.com/office/powerpoint/2010/main">
        <p14:tracePtLst>
          <p14:tracePt t="30560" x="693738" y="1652588"/>
          <p14:tracePt t="30561" x="849313" y="1671638"/>
          <p14:tracePt t="30582" x="1096963" y="1689100"/>
          <p14:tracePt t="30603" x="1323975" y="1716088"/>
          <p14:tracePt t="30625" x="1800225" y="1762125"/>
          <p14:tracePt t="30647" x="1982788" y="1762125"/>
          <p14:tracePt t="30668" x="2192338" y="1771650"/>
          <p14:tracePt t="30689" x="2593975" y="1817688"/>
          <p14:tracePt t="30711" x="2768600" y="1825625"/>
          <p14:tracePt t="30734" x="2922588" y="1854200"/>
          <p14:tracePt t="30753" x="3105150" y="1890713"/>
          <p14:tracePt t="30776" x="3297238" y="1954213"/>
          <p14:tracePt t="30798" x="3389313" y="2000250"/>
          <p14:tracePt t="30821" x="3535363" y="2073275"/>
          <p14:tracePt t="30842" x="3598863" y="2119313"/>
          <p14:tracePt t="30864" x="3681413" y="2182813"/>
          <p14:tracePt t="30886" x="3735388" y="2219325"/>
          <p14:tracePt t="30908" x="3754438" y="2236788"/>
          <p14:tracePt t="30949" x="3763963" y="2246313"/>
          <p14:tracePt t="30969" x="3773488" y="2246313"/>
          <p14:tracePt t="30992" x="3773488" y="2273300"/>
          <p14:tracePt t="31014" x="3781425" y="2309813"/>
          <p14:tracePt t="31038" x="3790950" y="2319338"/>
          <p14:tracePt t="31039" x="3800475" y="2328863"/>
          <p14:tracePt t="31059" x="3810000" y="2346325"/>
          <p14:tracePt t="31082" x="3810000" y="2365375"/>
          <p14:tracePt t="31104" x="3817938" y="2382838"/>
          <p14:tracePt t="31125" x="3827463" y="2401888"/>
          <p14:tracePt t="31147" x="3836988" y="2428875"/>
          <p14:tracePt t="31168" x="3846513" y="2455863"/>
          <p14:tracePt t="31189" x="3854450" y="2474913"/>
          <p14:tracePt t="31210" x="3854450" y="2484438"/>
          <p14:tracePt t="31232" x="3854450" y="2501900"/>
          <p14:tracePt t="31296" x="3863975" y="2511425"/>
          <p14:tracePt t="31316" x="3956050" y="2528888"/>
          <p14:tracePt t="31338" x="4037013" y="2528888"/>
          <p14:tracePt t="31360" x="4202113" y="2557463"/>
          <p14:tracePt t="31382" x="4311650" y="2565400"/>
          <p14:tracePt t="31404" x="4411663" y="2574925"/>
          <p14:tracePt t="31425" x="4540250" y="2574925"/>
          <p14:tracePt t="31445" x="4649788" y="2574925"/>
          <p14:tracePt t="31468" x="4676775" y="2574925"/>
          <p14:tracePt t="31490" x="4713288" y="2574925"/>
          <p14:tracePt t="31512" x="4740275" y="2565400"/>
          <p14:tracePt t="31532" x="4749800" y="2565400"/>
          <p14:tracePt t="31576" x="4759325" y="2565400"/>
          <p14:tracePt t="31617" x="4795838" y="2557463"/>
          <p14:tracePt t="31637" x="4859338" y="2557463"/>
          <p14:tracePt t="31660" x="4905375" y="2547938"/>
          <p14:tracePt t="31681" x="4924425" y="2547938"/>
          <p14:tracePt t="32075" x="4914900" y="2547938"/>
          <p14:tracePt t="32096" x="4887913" y="2547938"/>
          <p14:tracePt t="32118" x="4859338" y="2547938"/>
          <p14:tracePt t="32140" x="4851400" y="2547938"/>
          <p14:tracePt t="32161" x="4813300" y="2547938"/>
          <p14:tracePt t="32181" x="4776788" y="2547938"/>
          <p14:tracePt t="32204" x="4768850" y="2547938"/>
          <p14:tracePt t="32226" x="4732338" y="2547938"/>
          <p14:tracePt t="32247" x="4703763" y="2547938"/>
          <p14:tracePt t="32268" x="4686300" y="2547938"/>
          <p14:tracePt t="32291" x="4659313" y="2547938"/>
          <p14:tracePt t="32312" x="4640263" y="2547938"/>
          <p14:tracePt t="32334" x="4630738" y="2547938"/>
          <p14:tracePt t="32353" x="4603750" y="2547938"/>
          <p14:tracePt t="32376" x="4586288" y="2547938"/>
          <p14:tracePt t="32397" x="4576763" y="2547938"/>
          <p14:tracePt t="32499" x="4567238" y="2547938"/>
          <p14:tracePt t="32519" x="4557713" y="2547938"/>
          <p14:tracePt t="32540" x="4530725" y="2547938"/>
          <p14:tracePt t="32562" x="4476750" y="2547938"/>
          <p14:tracePt t="32584" x="4394200" y="2547938"/>
          <p14:tracePt t="32605" x="4311650" y="2547938"/>
          <p14:tracePt t="32626" x="4211638" y="2528888"/>
          <p14:tracePt t="32647" x="4083050" y="2528888"/>
          <p14:tracePt t="32669" x="4010025" y="2528888"/>
          <p14:tracePt t="32689" x="3863975" y="2528888"/>
          <p14:tracePt t="32711" x="3671888" y="2528888"/>
          <p14:tracePt t="32732" x="3489325" y="2528888"/>
          <p14:tracePt t="32753" x="3151188" y="2528888"/>
          <p14:tracePt t="32774" x="2813050" y="2528888"/>
          <p14:tracePt t="32796" x="2603500" y="2528888"/>
          <p14:tracePt t="32817" x="2338388" y="2528888"/>
          <p14:tracePt t="32838" x="2109788" y="2528888"/>
          <p14:tracePt t="32860" x="2009775" y="2528888"/>
          <p14:tracePt t="32883" x="1890713" y="2528888"/>
          <p14:tracePt t="32903" x="1771650" y="2528888"/>
          <p14:tracePt t="32926" x="1744663" y="2528888"/>
          <p14:tracePt t="32948" x="1717675" y="2528888"/>
          <p14:tracePt t="32969" x="1698625" y="2528888"/>
          <p14:tracePt t="32989" x="1671638" y="2528888"/>
          <p14:tracePt t="33137" x="1727200" y="2528888"/>
          <p14:tracePt t="33158" x="1844675" y="2528888"/>
          <p14:tracePt t="33179" x="1936750" y="2528888"/>
          <p14:tracePt t="33200" x="2073275" y="2520950"/>
          <p14:tracePt t="33222" x="2347913" y="2511425"/>
          <p14:tracePt t="33243" x="2447925" y="2511425"/>
          <p14:tracePt t="33265" x="2484438" y="2511425"/>
          <p14:tracePt t="33413" x="2374900" y="2520950"/>
          <p14:tracePt t="33433" x="2292350" y="2528888"/>
          <p14:tracePt t="33454" x="2228850" y="2528888"/>
          <p14:tracePt t="33475" x="2182813" y="2528888"/>
          <p14:tracePt t="33497" x="2174875" y="2528888"/>
          <p14:tracePt t="33579" x="2192338" y="2528888"/>
          <p14:tracePt t="33598" x="2247900" y="2528888"/>
          <p14:tracePt t="33619" x="2374900" y="2528888"/>
          <p14:tracePt t="33641" x="2484438" y="2528888"/>
          <p14:tracePt t="33664" x="2547938" y="2528888"/>
          <p14:tracePt t="33685" x="2593975" y="2528888"/>
          <p14:tracePt t="33829" x="2584450" y="2528888"/>
          <p14:tracePt t="33851" x="2547938" y="2528888"/>
          <p14:tracePt t="33873" x="2520950" y="2528888"/>
          <p14:tracePt t="33895" x="2503488" y="2528888"/>
          <p14:tracePt t="33980" x="2493963" y="2528888"/>
          <p14:tracePt t="34001" x="2484438" y="2520950"/>
          <p14:tracePt t="34621" x="2493963" y="2520950"/>
          <p14:tracePt t="34644" x="2530475" y="2528888"/>
          <p14:tracePt t="34665" x="2630488" y="2538413"/>
          <p14:tracePt t="34686" x="2776538" y="2538413"/>
          <p14:tracePt t="34709" x="3206750" y="2538413"/>
          <p14:tracePt t="34730" x="3589338" y="2538413"/>
          <p14:tracePt t="34731" x="3773488" y="2538413"/>
          <p14:tracePt t="34754" x="4265613" y="2528888"/>
          <p14:tracePt t="34776" x="4557713" y="2528888"/>
          <p14:tracePt t="34799" x="5005388" y="2528888"/>
          <p14:tracePt t="34819" x="5160963" y="2528888"/>
          <p14:tracePt t="34842" x="5260975" y="2528888"/>
          <p14:tracePt t="34843" x="5307013" y="2528888"/>
          <p14:tracePt t="34864" x="5399088" y="2520950"/>
          <p14:tracePt t="34887" x="5435600" y="2520950"/>
          <p14:tracePt t="34908" x="5472113" y="2520950"/>
          <p14:tracePt t="34931" x="5526088" y="2501900"/>
          <p14:tracePt t="34954" x="5554663" y="2501900"/>
          <p14:tracePt t="34977" x="5635625" y="2501900"/>
          <p14:tracePt t="35107" x="5664200" y="2501900"/>
          <p14:tracePt t="35128" x="5681663" y="2492375"/>
          <p14:tracePt t="35150" x="5708650" y="2484438"/>
          <p14:tracePt t="35233" x="5745163" y="2484438"/>
          <p14:tracePt t="35254" x="5781675" y="2484438"/>
          <p14:tracePt t="35276" x="5827713" y="2484438"/>
          <p14:tracePt t="35277" x="5854700" y="2484438"/>
          <p14:tracePt t="35296" x="5919788" y="2484438"/>
          <p14:tracePt t="35296" x="5937250" y="2484438"/>
          <p14:tracePt t="35318" x="6010275" y="2484438"/>
          <p14:tracePt t="35339" x="6065838" y="2484438"/>
          <p14:tracePt t="35360" x="6148388" y="2484438"/>
          <p14:tracePt t="35361" x="6165850" y="2474913"/>
          <p14:tracePt t="35381" x="6202363" y="2474913"/>
          <p14:tracePt t="35403" x="6238875" y="2474913"/>
          <p14:tracePt t="35424" x="6294438" y="2474913"/>
          <p14:tracePt t="35424" x="6311900" y="2474913"/>
          <p14:tracePt t="35446" x="6367463" y="2474913"/>
          <p14:tracePt t="35469" x="6448425" y="2474913"/>
          <p14:tracePt t="35491" x="6523038" y="2474913"/>
          <p14:tracePt t="35512" x="6559550" y="2474913"/>
          <p14:tracePt t="35534" x="6604000" y="2474913"/>
          <p14:tracePt t="35556" x="6623050" y="2474913"/>
          <p14:tracePt t="35664" x="6613525" y="2474913"/>
          <p14:tracePt t="35686" x="6567488" y="2484438"/>
          <p14:tracePt t="35709" x="6486525" y="2501900"/>
          <p14:tracePt t="35729" x="6403975" y="2520950"/>
          <p14:tracePt t="35751" x="6357938" y="2520950"/>
          <p14:tracePt t="35774" x="6294438" y="2528888"/>
          <p14:tracePt t="35796" x="6229350" y="2528888"/>
          <p14:tracePt t="35818" x="6175375" y="2528888"/>
          <p14:tracePt t="35840" x="6111875" y="2528888"/>
          <p14:tracePt t="35840" x="6092825" y="2528888"/>
          <p14:tracePt t="35863" x="6046788" y="2528888"/>
          <p14:tracePt t="35886" x="6010275" y="2528888"/>
          <p14:tracePt t="35907" x="6002338" y="2528888"/>
          <p14:tracePt t="36891" x="6029325" y="2528888"/>
          <p14:tracePt t="36913" x="6102350" y="2528888"/>
          <p14:tracePt t="36935" x="6175375" y="2528888"/>
          <p14:tracePt t="36956" x="6221413" y="2528888"/>
          <p14:tracePt t="36978" x="6248400" y="2538413"/>
          <p14:tracePt t="37107" x="6202363" y="2547938"/>
          <p14:tracePt t="37128" x="6119813" y="2547938"/>
          <p14:tracePt t="37152" x="6029325" y="2547938"/>
          <p14:tracePt t="37173" x="5965825" y="2547938"/>
          <p14:tracePt t="37196" x="5946775" y="2547938"/>
          <p14:tracePt t="37217" x="5937250" y="2547938"/>
          <p14:tracePt t="37467" x="5956300" y="2547938"/>
          <p14:tracePt t="37488" x="5973763" y="2547938"/>
          <p14:tracePt t="37512" x="5983288" y="2547938"/>
          <p14:tracePt t="37533" x="6002338" y="2547938"/>
          <p14:tracePt t="37554" x="6029325" y="2547938"/>
          <p14:tracePt t="37575" x="6092825" y="2547938"/>
          <p14:tracePt t="37597" x="6148388" y="2547938"/>
          <p14:tracePt t="37619" x="6302375" y="2547938"/>
          <p14:tracePt t="37642" x="6384925" y="2547938"/>
          <p14:tracePt t="37665" x="6494463" y="2547938"/>
          <p14:tracePt t="37685" x="6613525" y="2547938"/>
          <p14:tracePt t="37708" x="6669088" y="2547938"/>
          <p14:tracePt t="37732" x="6732588" y="2547938"/>
          <p14:tracePt t="37752" x="6759575" y="2547938"/>
          <p14:tracePt t="37904" x="6713538" y="2547938"/>
          <p14:tracePt t="37925" x="6623050" y="2547938"/>
          <p14:tracePt t="37947" x="6540500" y="2547938"/>
          <p14:tracePt t="37969" x="6384925" y="2547938"/>
          <p14:tracePt t="37992" x="6238875" y="2547938"/>
          <p14:tracePt t="38015" x="6165850" y="2547938"/>
          <p14:tracePt t="38038" x="6119813" y="2547938"/>
          <p14:tracePt t="38058" x="6102350" y="2547938"/>
          <p14:tracePt t="38081" x="6092825" y="2547938"/>
          <p14:tracePt t="38209" x="6102350" y="2547938"/>
          <p14:tracePt t="38231" x="6184900" y="2547938"/>
          <p14:tracePt t="38252" x="6275388" y="2547938"/>
          <p14:tracePt t="38274" x="6430963" y="2547938"/>
          <p14:tracePt t="38297" x="6559550" y="2547938"/>
          <p14:tracePt t="38318" x="6632575" y="2547938"/>
          <p14:tracePt t="38339" x="6713538" y="2547938"/>
          <p14:tracePt t="38361" x="6750050" y="2547938"/>
          <p14:tracePt t="38383" x="6769100" y="2547938"/>
          <p14:tracePt t="38404" x="6805613" y="2547938"/>
          <p14:tracePt t="38405" x="6815138" y="2547938"/>
          <p14:tracePt t="38428" x="6823075" y="2547938"/>
          <p14:tracePt t="38826" x="6832600" y="2547938"/>
          <p14:tracePt t="38847" x="6878638" y="2547938"/>
          <p14:tracePt t="38870" x="6915150" y="2547938"/>
          <p14:tracePt t="38890" x="7015163" y="2547938"/>
          <p14:tracePt t="38913" x="7107238" y="2547938"/>
          <p14:tracePt t="38935" x="7170738" y="2547938"/>
          <p14:tracePt t="38956" x="7234238" y="2547938"/>
          <p14:tracePt t="38956" x="7253288" y="2547938"/>
          <p14:tracePt t="38980" x="7289800" y="2547938"/>
          <p14:tracePt t="39003" x="7335838" y="2538413"/>
          <p14:tracePt t="39024" x="7353300" y="2538413"/>
          <p14:tracePt t="39258" x="7289800" y="2538413"/>
          <p14:tracePt t="39279" x="7189788" y="2538413"/>
          <p14:tracePt t="39302" x="7097713" y="2538413"/>
          <p14:tracePt t="39323" x="6924675" y="2538413"/>
          <p14:tracePt t="39347" x="6805613" y="2538413"/>
          <p14:tracePt t="39367" x="6759575" y="2538413"/>
          <p14:tracePt t="39389" x="6686550" y="2538413"/>
          <p14:tracePt t="39410" x="6677025" y="2538413"/>
          <p14:tracePt t="39581" x="6778625" y="2528888"/>
          <p14:tracePt t="39603" x="6896100" y="2528888"/>
          <p14:tracePt t="39625" x="7007225" y="2528888"/>
          <p14:tracePt t="39646" x="7253288" y="2528888"/>
          <p14:tracePt t="39669" x="7343775" y="2528888"/>
          <p14:tracePt t="39689" x="7399338" y="2528888"/>
          <p14:tracePt t="39711" x="7426325" y="2528888"/>
          <p14:tracePt t="39838" x="7362825" y="2528888"/>
          <p14:tracePt t="39859" x="7216775" y="2538413"/>
          <p14:tracePt t="39882" x="7043738" y="2538413"/>
          <p14:tracePt t="39902" x="6632575" y="2538413"/>
          <p14:tracePt t="39925" x="6421438" y="2538413"/>
          <p14:tracePt t="39946" x="6257925" y="2538413"/>
          <p14:tracePt t="39967" x="6083300" y="2538413"/>
          <p14:tracePt t="39989" x="6065838" y="2538413"/>
          <p14:tracePt t="41628" x="6056313" y="2538413"/>
          <p14:tracePt t="41647" x="5965825" y="2538413"/>
          <p14:tracePt t="41668" x="5773738" y="2528888"/>
          <p14:tracePt t="41688" x="5408613" y="2455863"/>
          <p14:tracePt t="41708" x="5097463" y="2419350"/>
          <p14:tracePt t="41729" x="4887913" y="2401888"/>
          <p14:tracePt t="41752" x="4567238" y="2382838"/>
          <p14:tracePt t="41771" x="4229100" y="2382838"/>
          <p14:tracePt t="41792" x="4037013" y="2382838"/>
          <p14:tracePt t="41812" x="3810000" y="2382838"/>
          <p14:tracePt t="41832" x="3479800" y="2382838"/>
          <p14:tracePt t="41852" x="3141663" y="2382838"/>
          <p14:tracePt t="41875" x="2932113" y="2382838"/>
          <p14:tracePt t="41895" x="2703513" y="2382838"/>
          <p14:tracePt t="41917" x="2576513" y="2411413"/>
          <p14:tracePt t="41935" x="2530475" y="2419350"/>
          <p14:tracePt t="41955" x="2474913" y="2447925"/>
          <p14:tracePt t="41978" x="2393950" y="2501900"/>
          <p14:tracePt t="42002" x="2374900" y="2511425"/>
          <p14:tracePt t="42022" x="2365375" y="2520950"/>
          <p14:tracePt t="42043" x="2328863" y="2538413"/>
          <p14:tracePt t="42063" x="2320925" y="2557463"/>
          <p14:tracePt t="42084" x="2320925" y="2593975"/>
          <p14:tracePt t="42107" x="2311400" y="2674938"/>
          <p14:tracePt t="42128" x="2311400" y="2703513"/>
          <p14:tracePt t="42148" x="2311400" y="2740025"/>
          <p14:tracePt t="42171" x="2384425" y="2794000"/>
          <p14:tracePt t="42192" x="2438400" y="2830513"/>
          <p14:tracePt t="42213" x="2511425" y="2849563"/>
          <p14:tracePt t="42234" x="2703513" y="2867025"/>
          <p14:tracePt t="42258" x="2786063" y="2886075"/>
          <p14:tracePt t="42280" x="2905125" y="2894013"/>
          <p14:tracePt t="42302" x="2995613" y="2903538"/>
          <p14:tracePt t="42322" x="3060700" y="2903538"/>
          <p14:tracePt t="42344" x="3178175" y="2903538"/>
          <p14:tracePt t="42365" x="3297238" y="2894013"/>
          <p14:tracePt t="42386" x="3370263" y="2867025"/>
          <p14:tracePt t="42407" x="3489325" y="2849563"/>
          <p14:tracePt t="42428" x="3589338" y="2840038"/>
          <p14:tracePt t="42449" x="3625850" y="2840038"/>
          <p14:tracePt t="42471" x="3635375" y="2830513"/>
          <p14:tracePt t="42516" x="3644900" y="2820988"/>
          <p14:tracePt t="42537" x="3644900" y="2803525"/>
          <p14:tracePt t="42560" x="3644900" y="2757488"/>
          <p14:tracePt t="42580" x="3635375" y="2703513"/>
          <p14:tracePt t="42602" x="3562350" y="2584450"/>
          <p14:tracePt t="42624" x="3525838" y="2547938"/>
          <p14:tracePt t="42647" x="3452813" y="2484438"/>
          <p14:tracePt t="42667" x="3389313" y="2455863"/>
          <p14:tracePt t="42689" x="3343275" y="2455863"/>
          <p14:tracePt t="42711" x="3279775" y="2447925"/>
          <p14:tracePt t="42734" x="3206750" y="2447925"/>
          <p14:tracePt t="42755" x="3160713" y="2447925"/>
          <p14:tracePt t="42777" x="3105150" y="2455863"/>
          <p14:tracePt t="42797" x="3060700" y="2474913"/>
          <p14:tracePt t="42819" x="3051175" y="2484438"/>
          <p14:tracePt t="42839" x="3032125" y="2511425"/>
          <p14:tracePt t="42863" x="3024188" y="2557463"/>
          <p14:tracePt t="42885" x="3024188" y="2574925"/>
          <p14:tracePt t="42906" x="3032125" y="2667000"/>
          <p14:tracePt t="42929" x="3051175" y="2703513"/>
          <p14:tracePt t="42952" x="3097213" y="2757488"/>
          <p14:tracePt t="42972" x="3141663" y="2803525"/>
          <p14:tracePt t="42998" x="3178175" y="2820988"/>
          <p14:tracePt t="42998" x="3224213" y="2849563"/>
          <p14:tracePt t="43020" x="3297238" y="2867025"/>
          <p14:tracePt t="43042" x="3333750" y="2867025"/>
          <p14:tracePt t="43063" x="3389313" y="2867025"/>
          <p14:tracePt t="43084" x="3452813" y="2857500"/>
          <p14:tracePt t="43105" x="3479800" y="2830513"/>
          <p14:tracePt t="43128" x="3489325" y="2757488"/>
          <p14:tracePt t="43150" x="3479800" y="2584450"/>
          <p14:tracePt t="43172" x="3435350" y="2511425"/>
          <p14:tracePt t="43192" x="3370263" y="2428875"/>
          <p14:tracePt t="43214" x="3316288" y="2382838"/>
          <p14:tracePt t="43235" x="3252788" y="2365375"/>
          <p14:tracePt t="43256" x="3160713" y="2346325"/>
          <p14:tracePt t="43279" x="3087688" y="2346325"/>
          <p14:tracePt t="43301" x="3024188" y="2355850"/>
          <p14:tracePt t="43320" x="2987675" y="2392363"/>
          <p14:tracePt t="43320" x="2968625" y="2411413"/>
          <p14:tracePt t="43342" x="2922588" y="2484438"/>
          <p14:tracePt t="43363" x="2914650" y="2528888"/>
          <p14:tracePt t="43385" x="2914650" y="2584450"/>
          <p14:tracePt t="43405" x="2932113" y="2638425"/>
          <p14:tracePt t="43427" x="2959100" y="2693988"/>
          <p14:tracePt t="43449" x="3041650" y="2776538"/>
          <p14:tracePt t="43472" x="3114675" y="2803525"/>
          <p14:tracePt t="43493" x="3151188" y="2820988"/>
          <p14:tracePt t="43516" x="3187700" y="2840038"/>
          <p14:tracePt t="43538" x="3197225" y="2840038"/>
          <p14:tracePt t="43602" x="3206750" y="2840038"/>
          <p14:tracePt t="43623" x="3224213" y="2840038"/>
          <p14:tracePt t="43647" x="3343275" y="2840038"/>
          <p14:tracePt t="43667" x="3443288" y="2830513"/>
          <p14:tracePt t="43689" x="3598863" y="2820988"/>
          <p14:tracePt t="43711" x="3717925" y="2813050"/>
          <p14:tracePt t="43735" x="3773488" y="2794000"/>
          <p14:tracePt t="43755" x="3817938" y="2794000"/>
          <p14:tracePt t="43776" x="3846513" y="2776538"/>
          <p14:tracePt t="43798" x="3854450" y="2767013"/>
          <p14:tracePt t="43841" x="3863975" y="2757488"/>
          <p14:tracePt t="44249" x="3863975" y="2784475"/>
          <p14:tracePt t="44271" x="3863975" y="2803525"/>
          <p14:tracePt t="44294" x="3863975" y="2813050"/>
          <p14:tracePt t="44529" x="3873500" y="2820988"/>
          <p14:tracePt t="44740" x="3890963" y="2820988"/>
          <p14:tracePt t="44760" x="3973513" y="2820988"/>
          <p14:tracePt t="44783" x="4129088" y="2820988"/>
          <p14:tracePt t="44805" x="4275138" y="2820988"/>
          <p14:tracePt t="44826" x="4557713" y="2820988"/>
          <p14:tracePt t="44849" x="4841875" y="2820988"/>
          <p14:tracePt t="44871" x="5014913" y="2820988"/>
          <p14:tracePt t="44892" x="5224463" y="2820988"/>
          <p14:tracePt t="44914" x="5270500" y="2820988"/>
          <p14:tracePt t="50461" x="5243513" y="2820988"/>
          <p14:tracePt t="50482" x="5180013" y="2820988"/>
          <p14:tracePt t="50505" x="5014913" y="2820988"/>
          <p14:tracePt t="50525" x="4859338" y="2820988"/>
          <p14:tracePt t="50547" x="4703763" y="2820988"/>
          <p14:tracePt t="50569" x="4513263" y="2820988"/>
          <p14:tracePt t="50592" x="4321175" y="2820988"/>
          <p14:tracePt t="50614" x="4165600" y="2849563"/>
          <p14:tracePt t="50614" x="4092575" y="2849563"/>
          <p14:tracePt t="50636" x="3873500" y="2886075"/>
          <p14:tracePt t="50657" x="3735388" y="2894013"/>
          <p14:tracePt t="50680" x="3571875" y="2922588"/>
          <p14:tracePt t="50701" x="3452813" y="2940050"/>
          <p14:tracePt t="50724" x="3406775" y="2959100"/>
          <p14:tracePt t="50746" x="3316288" y="3013075"/>
          <p14:tracePt t="50768" x="3289300" y="3041650"/>
          <p14:tracePt t="50789" x="3270250" y="3086100"/>
          <p14:tracePt t="50811" x="3260725" y="3151188"/>
          <p14:tracePt t="50832" x="3252788" y="3205163"/>
          <p14:tracePt t="50855" x="3252788" y="3297238"/>
          <p14:tracePt t="50876" x="3252788" y="3387725"/>
          <p14:tracePt t="50899" x="3279775" y="3433763"/>
          <p14:tracePt t="50920" x="3297238" y="3451225"/>
          <p14:tracePt t="50921" x="3306763" y="3460750"/>
          <p14:tracePt t="50943" x="3325813" y="3479800"/>
          <p14:tracePt t="51093" x="3333750" y="3479800"/>
          <p14:tracePt t="51113" x="3333750" y="3451225"/>
          <p14:tracePt t="51136" x="3333750" y="3443288"/>
          <p14:tracePt t="51156" x="3333750" y="3433763"/>
          <p14:tracePt t="51178" x="3325813" y="3406775"/>
          <p14:tracePt t="51281" x="3325813" y="3397250"/>
          <p14:tracePt t="51302" x="3389313" y="3397250"/>
          <p14:tracePt t="51323" x="3498850" y="3387725"/>
          <p14:tracePt t="51344" x="3654425" y="3387725"/>
          <p14:tracePt t="51366" x="3744913" y="3387725"/>
          <p14:tracePt t="51387" x="3956050" y="3387725"/>
          <p14:tracePt t="51409" x="4219575" y="3387725"/>
          <p14:tracePt t="51430" x="4384675" y="3387725"/>
          <p14:tracePt t="51454" x="4732338" y="3387725"/>
          <p14:tracePt t="51476" x="4878388" y="3387725"/>
          <p14:tracePt t="51497" x="5051425" y="3387725"/>
          <p14:tracePt t="51519" x="5160963" y="3387725"/>
          <p14:tracePt t="51541" x="5197475" y="3378200"/>
          <p14:tracePt t="51778" x="5070475" y="3378200"/>
          <p14:tracePt t="51800" x="4941888" y="3378200"/>
          <p14:tracePt t="51821" x="4676775" y="3397250"/>
          <p14:tracePt t="51842" x="4503738" y="3397250"/>
          <p14:tracePt t="51864" x="4256088" y="3397250"/>
          <p14:tracePt t="51885" x="4119563" y="3406775"/>
          <p14:tracePt t="51908" x="4092575" y="3406775"/>
          <p14:tracePt t="52244" x="4065588" y="3414713"/>
          <p14:tracePt t="52265" x="3992563" y="3424238"/>
          <p14:tracePt t="52287" x="3781425" y="3433763"/>
          <p14:tracePt t="52308" x="3571875" y="3433763"/>
          <p14:tracePt t="52330" x="3233738" y="3433763"/>
          <p14:tracePt t="52351" x="2951163" y="3433763"/>
          <p14:tracePt t="52373" x="2849563" y="3424238"/>
          <p14:tracePt t="52394" x="2795588" y="3424238"/>
          <p14:tracePt t="52416" x="2776538" y="3424238"/>
          <p14:tracePt t="52436" x="2749550" y="3424238"/>
          <p14:tracePt t="52458" x="2713038" y="3424238"/>
          <p14:tracePt t="52480" x="2657475" y="3433763"/>
          <p14:tracePt t="52503" x="2613025" y="3443288"/>
          <p14:tracePt t="52525" x="2493963" y="3460750"/>
          <p14:tracePt t="52548" x="2357438" y="3460750"/>
          <p14:tracePt t="52569" x="2292350" y="3470275"/>
          <p14:tracePt t="52591" x="2136775" y="3470275"/>
          <p14:tracePt t="52612" x="2055813" y="3470275"/>
          <p14:tracePt t="52635" x="1963738" y="3470275"/>
          <p14:tracePt t="52656" x="1927225" y="3470275"/>
          <p14:tracePt t="52888" x="1936750" y="3470275"/>
          <p14:tracePt t="52909" x="1963738" y="3470275"/>
          <p14:tracePt t="52931" x="2009775" y="3470275"/>
          <p14:tracePt t="52951" x="2046288" y="3470275"/>
          <p14:tracePt t="52971" x="2165350" y="3470275"/>
          <p14:tracePt t="52996" x="2311400" y="3470275"/>
          <p14:tracePt t="53017" x="2438400" y="3470275"/>
          <p14:tracePt t="53040" x="2657475" y="3470275"/>
          <p14:tracePt t="53063" x="2713038" y="3470275"/>
          <p14:tracePt t="53084" x="2722563" y="3470275"/>
          <p14:tracePt t="53186" x="2703513" y="3470275"/>
          <p14:tracePt t="53207" x="2620963" y="3470275"/>
          <p14:tracePt t="53227" x="2484438" y="3470275"/>
          <p14:tracePt t="53248" x="2328863" y="3470275"/>
          <p14:tracePt t="53269" x="2255838" y="3470275"/>
          <p14:tracePt t="53290" x="2192338" y="3451225"/>
          <p14:tracePt t="53312" x="2182813" y="3451225"/>
          <p14:tracePt t="53438" x="2265363" y="3433763"/>
          <p14:tracePt t="53460" x="2365375" y="3433763"/>
          <p14:tracePt t="53482" x="2493963" y="3433763"/>
          <p14:tracePt t="53504" x="2620963" y="3433763"/>
          <p14:tracePt t="53527" x="2703513" y="3433763"/>
          <p14:tracePt t="53547" x="2768600" y="3433763"/>
          <p14:tracePt t="53570" x="2776538" y="3433763"/>
          <p14:tracePt t="54017" x="2813050" y="3433763"/>
          <p14:tracePt t="54037" x="2895600" y="3406775"/>
          <p14:tracePt t="54059" x="3024188" y="3397250"/>
          <p14:tracePt t="54080" x="3516313" y="3370263"/>
          <p14:tracePt t="54103" x="3817938" y="3370263"/>
          <p14:tracePt t="54124" x="4056063" y="3370263"/>
          <p14:tracePt t="54124" x="4175125" y="3370263"/>
          <p14:tracePt t="54146" x="4513263" y="3324225"/>
          <p14:tracePt t="54167" x="4722813" y="3305175"/>
          <p14:tracePt t="54189" x="4987925" y="3297238"/>
          <p14:tracePt t="54210" x="5224463" y="3278188"/>
          <p14:tracePt t="54232" x="5389563" y="3268663"/>
          <p14:tracePt t="54253" x="5627688" y="3260725"/>
          <p14:tracePt t="54275" x="5800725" y="3260725"/>
          <p14:tracePt t="54298" x="5883275" y="3260725"/>
          <p14:tracePt t="54319" x="5992813" y="3260725"/>
          <p14:tracePt t="54341" x="6038850" y="3260725"/>
          <p14:tracePt t="54383" x="6046788" y="3278188"/>
          <p14:tracePt t="54405" x="6019800" y="3351213"/>
          <p14:tracePt t="54429" x="5973763" y="3397250"/>
          <p14:tracePt t="54745" x="5965825" y="3397250"/>
          <p14:tracePt t="54790" x="5973763" y="3387725"/>
          <p14:tracePt t="54938" x="5965825" y="3387725"/>
          <p14:tracePt t="54958" x="5965825" y="3397250"/>
          <p14:tracePt t="54980" x="5983288" y="3406775"/>
          <p14:tracePt t="55044" x="5992813" y="3414713"/>
          <p14:tracePt t="55114" x="6002338" y="3424238"/>
          <p14:tracePt t="55440" x="6029325" y="3424238"/>
          <p14:tracePt t="55462" x="6083300" y="3424238"/>
          <p14:tracePt t="55483" x="6138863" y="3414713"/>
          <p14:tracePt t="55504" x="6265863" y="3414713"/>
          <p14:tracePt t="55526" x="6457950" y="3414713"/>
          <p14:tracePt t="55548" x="6577013" y="3414713"/>
          <p14:tracePt t="55570" x="6686550" y="3414713"/>
          <p14:tracePt t="55570" x="6732588" y="3414713"/>
          <p14:tracePt t="55592" x="6769100" y="3414713"/>
          <p14:tracePt t="55613" x="6796088" y="3414713"/>
          <p14:tracePt t="55707" x="6805613" y="3414713"/>
          <p14:tracePt t="55760" x="6786563" y="3414713"/>
          <p14:tracePt t="55782" x="6650038" y="3424238"/>
          <p14:tracePt t="55805" x="6577013" y="3443288"/>
          <p14:tracePt t="55827" x="6311900" y="3443288"/>
          <p14:tracePt t="55849" x="6175375" y="3443288"/>
          <p14:tracePt t="55870" x="6065838" y="3443288"/>
          <p14:tracePt t="55893" x="5983288" y="3433763"/>
          <p14:tracePt t="55915" x="5929313" y="3433763"/>
          <p14:tracePt t="55938" x="5873750" y="3433763"/>
          <p14:tracePt t="55960" x="5864225" y="3433763"/>
          <p14:tracePt t="56090" x="5929313" y="3433763"/>
          <p14:tracePt t="56111" x="6102350" y="3433763"/>
          <p14:tracePt t="56133" x="6265863" y="3433763"/>
          <p14:tracePt t="56155" x="6477000" y="3443288"/>
          <p14:tracePt t="56176" x="6832600" y="3443288"/>
          <p14:tracePt t="56197" x="7134225" y="3443288"/>
          <p14:tracePt t="56219" x="7289800" y="3451225"/>
          <p14:tracePt t="56240" x="7380288" y="3451225"/>
          <p14:tracePt t="56264" x="7389813" y="3460750"/>
          <p14:tracePt t="56414" x="7389813" y="3470275"/>
          <p14:tracePt t="56435" x="7207250" y="3506788"/>
          <p14:tracePt t="56457" x="7080250" y="3506788"/>
          <p14:tracePt t="56479" x="6786563" y="3516313"/>
          <p14:tracePt t="56502" x="6523038" y="3516313"/>
          <p14:tracePt t="56523" x="6375400" y="3516313"/>
          <p14:tracePt t="56546" x="6192838" y="3516313"/>
          <p14:tracePt t="56567" x="6156325" y="3516313"/>
          <p14:tracePt t="56588" x="6129338" y="3516313"/>
          <p14:tracePt t="56610" x="6119813" y="3516313"/>
          <p14:tracePt t="58949" x="6102350" y="3516313"/>
          <p14:tracePt t="58969" x="5973763" y="3516313"/>
          <p14:tracePt t="58993" x="5708650" y="3516313"/>
          <p14:tracePt t="59017" x="5024438" y="3497263"/>
          <p14:tracePt t="59040" x="4667250" y="3479800"/>
          <p14:tracePt t="59061" x="4238625" y="3479800"/>
          <p14:tracePt t="59082" x="3883025" y="3470275"/>
          <p14:tracePt t="59103" x="3690938" y="3470275"/>
          <p14:tracePt t="59126" x="3406775" y="3470275"/>
          <p14:tracePt t="59147" x="3160713" y="3470275"/>
          <p14:tracePt t="59170" x="2995613" y="3470275"/>
          <p14:tracePt t="59191" x="2749550" y="3470275"/>
          <p14:tracePt t="59213" x="2540000" y="3470275"/>
          <p14:tracePt t="59235" x="2420938" y="3470275"/>
          <p14:tracePt t="59258" x="2119313" y="3506788"/>
          <p14:tracePt t="59278" x="1946275" y="3533775"/>
          <p14:tracePt t="59301" x="1654175" y="3606800"/>
          <p14:tracePt t="59322" x="1379538" y="3670300"/>
          <p14:tracePt t="59344" x="1214438" y="3716338"/>
          <p14:tracePt t="59365" x="958850" y="3798888"/>
          <p14:tracePt t="59387" x="766763" y="3871913"/>
          <p14:tracePt t="59408" x="703263" y="3889375"/>
          <p14:tracePt t="59430" x="666750" y="3889375"/>
          <p14:tracePt t="59641" x="685800" y="3881438"/>
          <p14:tracePt t="59662" x="722313" y="3881438"/>
          <p14:tracePt t="59684" x="812800" y="3862388"/>
          <p14:tracePt t="59704" x="912813" y="3852863"/>
          <p14:tracePt t="59727" x="1031875" y="3835400"/>
          <p14:tracePt t="59748" x="1160463" y="3835400"/>
          <p14:tracePt t="59769" x="1343025" y="3798888"/>
          <p14:tracePt t="59792" x="1443038" y="3789363"/>
          <p14:tracePt t="59815" x="1571625" y="3771900"/>
          <p14:tracePt t="59836" x="1671638" y="3762375"/>
          <p14:tracePt t="59859" x="1735138" y="3762375"/>
          <p14:tracePt t="59881" x="1844675" y="3752850"/>
          <p14:tracePt t="59904" x="1890713" y="3752850"/>
          <p14:tracePt t="59927" x="1982788" y="3743325"/>
          <p14:tracePt t="59951" x="2082800" y="3735388"/>
          <p14:tracePt t="59971" x="2155825" y="3735388"/>
          <p14:tracePt t="59993" x="2311400" y="3735388"/>
          <p14:tracePt t="60015" x="2457450" y="3735388"/>
          <p14:tracePt t="60037" x="2540000" y="3735388"/>
          <p14:tracePt t="60060" x="2657475" y="3735388"/>
          <p14:tracePt t="60082" x="2695575" y="3735388"/>
          <p14:tracePt t="60102" x="2732088" y="3735388"/>
          <p14:tracePt t="60102" x="2740025" y="3735388"/>
          <p14:tracePt t="60122" x="2749550" y="3725863"/>
          <p14:tracePt t="60144" x="2768600" y="3725863"/>
          <p14:tracePt t="60166" x="2805113" y="3725863"/>
          <p14:tracePt t="60186" x="2849563" y="3725863"/>
          <p14:tracePt t="60209" x="2878138" y="3725863"/>
          <p14:tracePt t="60230" x="2959100" y="3725863"/>
          <p14:tracePt t="60253" x="3060700" y="3725863"/>
          <p14:tracePt t="60275" x="3124200" y="3725863"/>
          <p14:tracePt t="60296" x="3224213" y="3725863"/>
          <p14:tracePt t="60316" x="3325813" y="3725863"/>
          <p14:tracePt t="60338" x="3352800" y="3725863"/>
          <p14:tracePt t="60359" x="3406775" y="3725863"/>
          <p14:tracePt t="60381" x="3425825" y="3725863"/>
          <p14:tracePt t="60428" x="3435350" y="3725863"/>
          <p14:tracePt t="60470" x="3435350" y="3735388"/>
          <p14:tracePt t="60491" x="3398838" y="3743325"/>
          <p14:tracePt t="60513" x="3343275" y="3752850"/>
          <p14:tracePt t="60534" x="3297238" y="3752850"/>
          <p14:tracePt t="60555" x="3197225" y="3752850"/>
          <p14:tracePt t="60576" x="3141663" y="3752850"/>
          <p14:tracePt t="60598" x="3114675" y="3752850"/>
          <p14:tracePt t="60620" x="3105150" y="3752850"/>
          <p14:tracePt t="60642" x="3097213" y="3752850"/>
          <p14:tracePt t="60729" x="3151188" y="3752850"/>
          <p14:tracePt t="60750" x="3279775" y="3752850"/>
          <p14:tracePt t="60771" x="3352800" y="3735388"/>
          <p14:tracePt t="60794" x="3362325" y="3735388"/>
          <p14:tracePt t="60921" x="3325813" y="3735388"/>
          <p14:tracePt t="60942" x="3270250" y="3735388"/>
          <p14:tracePt t="60964" x="3214688" y="3735388"/>
          <p14:tracePt t="60986" x="3187700" y="3735388"/>
          <p14:tracePt t="61094" x="3214688" y="3735388"/>
          <p14:tracePt t="61094" x="3252788" y="3735388"/>
          <p14:tracePt t="61116" x="3306763" y="3735388"/>
          <p14:tracePt t="61138" x="3333750" y="3735388"/>
          <p14:tracePt t="61160" x="3370263" y="3735388"/>
          <p14:tracePt t="61586" x="3425825" y="3752850"/>
          <p14:tracePt t="61609" x="3471863" y="3752850"/>
          <p14:tracePt t="61632" x="3516313" y="3752850"/>
          <p14:tracePt t="61654" x="3552825" y="3752850"/>
          <p14:tracePt t="61677" x="3581400" y="3752850"/>
          <p14:tracePt t="61698" x="3617913" y="3752850"/>
          <p14:tracePt t="61740" x="3625850" y="3752850"/>
          <p14:tracePt t="61762" x="3635375" y="3752850"/>
          <p14:tracePt t="61784" x="3654425" y="3752850"/>
          <p14:tracePt t="61804" x="3662363" y="3752850"/>
          <p14:tracePt t="61827" x="3690938" y="3743325"/>
          <p14:tracePt t="61847" x="3735388" y="3735388"/>
          <p14:tracePt t="61871" x="3754438" y="3725863"/>
          <p14:tracePt t="61893" x="3790950" y="3716338"/>
          <p14:tracePt t="61915" x="3800475" y="3716338"/>
          <p14:tracePt t="62289" x="3810000" y="3716338"/>
          <p14:tracePt t="62309" x="3827463" y="3716338"/>
          <p14:tracePt t="62332" x="3836988" y="3716338"/>
          <p14:tracePt t="62353" x="3873500" y="3716338"/>
          <p14:tracePt t="62375" x="3900488" y="3716338"/>
          <p14:tracePt t="62397" x="3937000" y="3725863"/>
          <p14:tracePt t="62417" x="3963988" y="3725863"/>
          <p14:tracePt t="62462" x="3973513" y="3725863"/>
          <p14:tracePt t="62588" x="3992563" y="3725863"/>
          <p14:tracePt t="62653" x="4010025" y="3725863"/>
          <p14:tracePt t="62675" x="4019550" y="3725863"/>
          <p14:tracePt t="62696" x="4029075" y="3735388"/>
          <p14:tracePt t="62718" x="4037013" y="3735388"/>
          <p14:tracePt t="62738" x="4046538" y="3735388"/>
          <p14:tracePt t="62761" x="4056063" y="3735388"/>
          <p14:tracePt t="63095" x="4083050" y="3735388"/>
          <p14:tracePt t="63116" x="4110038" y="3735388"/>
          <p14:tracePt t="63137" x="4229100" y="3735388"/>
          <p14:tracePt t="63157" x="4302125" y="3743325"/>
          <p14:tracePt t="63180" x="4421188" y="3771900"/>
          <p14:tracePt t="63202" x="4576763" y="3771900"/>
          <p14:tracePt t="63224" x="4713288" y="3779838"/>
          <p14:tracePt t="63246" x="4951413" y="3808413"/>
          <p14:tracePt t="63267" x="5005388" y="3816350"/>
          <p14:tracePt t="63288" x="5024438" y="3816350"/>
          <p14:tracePt t="63518" x="5033963" y="3825875"/>
          <p14:tracePt t="69128" x="5041900" y="3825875"/>
          <p14:tracePt t="69855" x="5051425" y="3825875"/>
          <p14:tracePt t="72977" x="5070475" y="3825875"/>
          <p14:tracePt t="73258" x="4997450" y="3825875"/>
          <p14:tracePt t="73279" x="4987925" y="3825875"/>
          <p14:tracePt t="73343" x="4997450" y="3825875"/>
          <p14:tracePt t="73365" x="5014913" y="3852863"/>
          <p14:tracePt t="73386" x="4987925" y="3917950"/>
          <p14:tracePt t="73407" x="4960938" y="3944938"/>
          <p14:tracePt t="73428" x="4941888" y="3954463"/>
          <p14:tracePt t="73449" x="4905375" y="3971925"/>
          <p14:tracePt t="73472" x="4851400" y="3990975"/>
          <p14:tracePt t="73493" x="4813300" y="4000500"/>
          <p14:tracePt t="73517" x="4703763" y="4008438"/>
          <p14:tracePt t="73537" x="4630738" y="4017963"/>
          <p14:tracePt t="73560" x="4603750" y="4027488"/>
          <p14:tracePt t="73602" x="4603750" y="4000500"/>
          <p14:tracePt t="73624" x="4676775" y="3881438"/>
          <p14:tracePt t="73647" x="4676775" y="3752850"/>
          <p14:tracePt t="73670" x="4640263" y="3589338"/>
          <p14:tracePt t="73692" x="4411663" y="3360738"/>
          <p14:tracePt t="73715" x="4311650" y="3333750"/>
          <p14:tracePt t="73734" x="4248150" y="3324225"/>
          <p14:tracePt t="73756" x="4119563" y="3443288"/>
          <p14:tracePt t="73780" x="4056063" y="3543300"/>
          <p14:tracePt t="73802" x="3983038" y="3743325"/>
          <p14:tracePt t="73825" x="3810000" y="3981450"/>
          <p14:tracePt t="73846" x="3608388" y="4100513"/>
          <p14:tracePt t="73869" x="3124200" y="4219575"/>
          <p14:tracePt t="73892" x="3032125" y="4227513"/>
          <p14:tracePt t="73915" x="2951163" y="4227513"/>
          <p14:tracePt t="73916" x="2905125" y="4219575"/>
          <p14:tracePt t="73936" x="2805113" y="4219575"/>
          <p14:tracePt t="73959" x="2676525" y="4219575"/>
          <p14:tracePt t="73981" x="2393950" y="4273550"/>
          <p14:tracePt t="74003" x="2265363" y="4337050"/>
          <p14:tracePt t="74025" x="2055813" y="4429125"/>
          <p14:tracePt t="74048" x="1844675" y="4519613"/>
          <p14:tracePt t="74070" x="1717675" y="4575175"/>
          <p14:tracePt t="74093" x="1452563" y="4675188"/>
          <p14:tracePt t="74113" x="1343025" y="4711700"/>
          <p14:tracePt t="74136" x="1169988" y="4757738"/>
          <p14:tracePt t="74158" x="1077913" y="4784725"/>
          <p14:tracePt t="74180" x="1058863" y="4784725"/>
          <p14:tracePt t="74201" x="1022350" y="4794250"/>
          <p14:tracePt t="74224" x="1014413" y="4794250"/>
          <p14:tracePt t="74289" x="977900" y="4811713"/>
          <p14:tracePt t="74309" x="949325" y="4821238"/>
          <p14:tracePt t="74332" x="885825" y="4857750"/>
          <p14:tracePt t="74354" x="858838" y="4876800"/>
          <p14:tracePt t="74376" x="812800" y="4913313"/>
          <p14:tracePt t="74397" x="785813" y="4930775"/>
          <p14:tracePt t="74526" x="785813" y="4922838"/>
          <p14:tracePt t="74548" x="785813" y="4913313"/>
          <p14:tracePt t="74571" x="785813" y="4894263"/>
          <p14:tracePt t="74593" x="785813" y="4884738"/>
          <p14:tracePt t="74618" x="795338" y="4857750"/>
          <p14:tracePt t="74638" x="795338" y="4848225"/>
          <p14:tracePt t="77954" x="795338" y="4840288"/>
          <p14:tracePt t="77974" x="795338" y="4857750"/>
          <p14:tracePt t="77997" x="795338" y="4876800"/>
          <p14:tracePt t="78018" x="795338" y="4884738"/>
          <p14:tracePt t="78040" x="795338" y="4894263"/>
          <p14:tracePt t="78080" x="795338" y="4903788"/>
          <p14:tracePt t="78162" x="795338" y="4913313"/>
          <p14:tracePt t="78183" x="795338" y="4930775"/>
          <p14:tracePt t="78224" x="795338" y="4940300"/>
          <p14:tracePt t="78245" x="803275" y="4959350"/>
          <p14:tracePt t="78268" x="803275" y="4967288"/>
          <p14:tracePt t="78289" x="803275" y="4986338"/>
          <p14:tracePt t="78310" x="812800" y="5032375"/>
          <p14:tracePt t="78332" x="812800" y="5059363"/>
          <p14:tracePt t="78353" x="822325" y="5095875"/>
          <p14:tracePt t="78374" x="822325" y="5132388"/>
          <p14:tracePt t="78397" x="822325" y="5149850"/>
          <p14:tracePt t="78417" x="822325" y="5178425"/>
          <p14:tracePt t="78439" x="822325" y="5195888"/>
          <p14:tracePt t="78482" x="822325" y="5232400"/>
          <p14:tracePt t="78504" x="822325" y="5251450"/>
          <p14:tracePt t="78526" x="822325" y="5259388"/>
          <p14:tracePt t="78548" x="822325" y="5268913"/>
          <p14:tracePt t="78910" x="822325" y="5332413"/>
          <p14:tracePt t="78932" x="822325" y="5470525"/>
          <p14:tracePt t="78953" x="822325" y="5597525"/>
          <p14:tracePt t="78975" x="822325" y="5653088"/>
          <p14:tracePt t="78998" x="822325" y="5726113"/>
          <p14:tracePt t="79019" x="822325" y="5743575"/>
          <p14:tracePt t="79042" x="822325" y="5770563"/>
          <p14:tracePt t="79064" x="822325" y="5780088"/>
          <p14:tracePt t="79087" x="822325" y="5799138"/>
          <p14:tracePt t="79108" x="822325" y="5816600"/>
          <p14:tracePt t="79131" x="831850" y="5835650"/>
          <p14:tracePt t="79279" x="849313" y="5826125"/>
          <p14:tracePt t="79301" x="858838" y="5807075"/>
          <p14:tracePt t="79301" x="868363" y="5789613"/>
          <p14:tracePt t="79323" x="876300" y="5780088"/>
          <p14:tracePt t="79344" x="895350" y="5770563"/>
          <p14:tracePt t="82026" x="968375" y="5753100"/>
          <p14:tracePt t="82047" x="1352550" y="5689600"/>
          <p14:tracePt t="82069" x="1690688" y="5634038"/>
          <p14:tracePt t="82091" x="2182813" y="5534025"/>
          <p14:tracePt t="82091" x="2320925" y="5507038"/>
          <p14:tracePt t="82114" x="2584450" y="5478463"/>
          <p14:tracePt t="82136" x="2868613" y="5424488"/>
          <p14:tracePt t="82157" x="3041650" y="5387975"/>
          <p14:tracePt t="82179" x="3097213" y="5378450"/>
          <p14:tracePt t="82202" x="3141663" y="5360988"/>
          <p14:tracePt t="82223" x="3160713" y="5351463"/>
          <p14:tracePt t="82460" x="3170238" y="5351463"/>
          <p14:tracePt t="82481" x="3170238" y="5378450"/>
          <p14:tracePt t="82504" x="3170238" y="5405438"/>
          <p14:tracePt t="82525" x="3170238" y="5461000"/>
          <p14:tracePt t="82547" x="3170238" y="5487988"/>
          <p14:tracePt t="82569" x="3170238" y="5497513"/>
          <p14:tracePt t="82591" x="3178175" y="5507038"/>
          <p14:tracePt t="82654" x="3187700" y="5514975"/>
          <p14:tracePt t="82697" x="3197225" y="5524500"/>
          <p14:tracePt t="82698" x="3214688" y="5524500"/>
          <p14:tracePt t="82720" x="3270250" y="5524500"/>
          <p14:tracePt t="82742" x="3333750" y="5507038"/>
          <p14:tracePt t="82765" x="3406775" y="5497513"/>
          <p14:tracePt t="82788" x="3452813" y="5487988"/>
          <p14:tracePt t="82810" x="3489325" y="5487988"/>
          <p14:tracePt t="82833" x="3525838" y="5487988"/>
          <p14:tracePt t="82854" x="3544888" y="5487988"/>
          <p14:tracePt t="82876" x="3581400" y="5487988"/>
          <p14:tracePt t="82898" x="3608388" y="5487988"/>
          <p14:tracePt t="82921" x="3625850" y="5487988"/>
          <p14:tracePt t="83031" x="3635375" y="5487988"/>
          <p14:tracePt t="83051" x="3690938" y="5487988"/>
          <p14:tracePt t="83073" x="3773488" y="5487988"/>
          <p14:tracePt t="83094" x="3827463" y="5507038"/>
          <p14:tracePt t="83117" x="3919538" y="5514975"/>
          <p14:tracePt t="83138" x="3963988" y="5514975"/>
          <p14:tracePt t="83160" x="3973513" y="5514975"/>
          <p14:tracePt t="83729" x="3983038" y="5524500"/>
          <p14:tracePt t="84819" x="4010025" y="5524500"/>
          <p14:tracePt t="84840" x="4165600" y="5497513"/>
          <p14:tracePt t="84863" x="4265613" y="5497513"/>
          <p14:tracePt t="84885" x="4494213" y="5497513"/>
          <p14:tracePt t="84907" x="4667250" y="5497513"/>
          <p14:tracePt t="84928" x="4732338" y="5497513"/>
          <p14:tracePt t="85953" x="4740275" y="5497513"/>
          <p14:tracePt t="85973" x="4776788" y="5497513"/>
          <p14:tracePt t="86001" x="4851400" y="5497513"/>
          <p14:tracePt t="86022" x="4932363" y="5497513"/>
          <p14:tracePt t="86043" x="4951413" y="5497513"/>
          <p14:tracePt t="86064" x="4968875" y="5497513"/>
          <p14:tracePt t="86086" x="4987925" y="5497513"/>
          <p14:tracePt t="86106" x="4997450" y="5497513"/>
          <p14:tracePt t="86128" x="5014913" y="5497513"/>
          <p14:tracePt t="86149" x="5033963" y="5497513"/>
          <p14:tracePt t="86172" x="5051425" y="5497513"/>
          <p14:tracePt t="86192" x="5070475" y="5497513"/>
          <p14:tracePt t="86214" x="5078413" y="5497513"/>
          <p14:tracePt t="86234" x="5087938" y="5497513"/>
          <p14:tracePt t="86256" x="5106988" y="5497513"/>
          <p14:tracePt t="86276" x="5114925" y="5497513"/>
          <p14:tracePt t="86318" x="5124450" y="5497513"/>
          <p14:tracePt t="86340" x="5160963" y="5497513"/>
          <p14:tracePt t="86362" x="5170488" y="5497513"/>
          <p14:tracePt t="86385" x="5216525" y="5497513"/>
          <p14:tracePt t="86407" x="5260975" y="5497513"/>
          <p14:tracePt t="86428" x="5270500" y="5497513"/>
          <p14:tracePt t="86450" x="5307013" y="5497513"/>
          <p14:tracePt t="86471" x="5316538" y="5497513"/>
          <p14:tracePt t="87118" x="5343525" y="5497513"/>
          <p14:tracePt t="87139" x="5499100" y="5543550"/>
          <p14:tracePt t="87162" x="5572125" y="5561013"/>
          <p14:tracePt t="87183" x="5737225" y="5588000"/>
          <p14:tracePt t="87204" x="6102350" y="5624513"/>
          <p14:tracePt t="87225" x="6257925" y="5643563"/>
          <p14:tracePt t="87247" x="6486525" y="5653088"/>
          <p14:tracePt t="87269" x="6713538" y="5653088"/>
          <p14:tracePt t="87291" x="6869113" y="5653088"/>
          <p14:tracePt t="87312" x="7061200" y="5653088"/>
          <p14:tracePt t="87335" x="7170738" y="5634038"/>
          <p14:tracePt t="87356" x="7234238" y="5597525"/>
          <p14:tracePt t="87378" x="7270750" y="5561013"/>
          <p14:tracePt t="87400" x="7280275" y="5534025"/>
          <p14:tracePt t="87423" x="7280275" y="5524500"/>
          <p14:tracePt t="87443" x="7299325" y="5478463"/>
          <p14:tracePt t="87487" x="7307263" y="5470525"/>
          <p14:tracePt t="89393" x="7307263" y="5441950"/>
          <p14:tracePt t="89414" x="7270750" y="5378450"/>
          <p14:tracePt t="89436" x="7153275" y="5241925"/>
          <p14:tracePt t="89458" x="7024688" y="5149850"/>
          <p14:tracePt t="89480" x="6905625" y="5105400"/>
          <p14:tracePt t="89502" x="6677025" y="5040313"/>
          <p14:tracePt t="89523" x="6513513" y="4976813"/>
          <p14:tracePt t="89545" x="6384925" y="4940300"/>
          <p14:tracePt t="89567" x="6165850" y="4903788"/>
          <p14:tracePt t="89589" x="5929313" y="4867275"/>
          <p14:tracePt t="89612" x="5781675" y="4867275"/>
          <p14:tracePt t="89633" x="5435600" y="4867275"/>
          <p14:tracePt t="89656" x="5307013" y="4867275"/>
          <p14:tracePt t="89677" x="5106988" y="4894263"/>
          <p14:tracePt t="89700" x="4941888" y="4930775"/>
          <p14:tracePt t="89720" x="4851400" y="4959350"/>
          <p14:tracePt t="89743" x="4795838" y="4995863"/>
          <p14:tracePt t="89764" x="4749800" y="5022850"/>
          <p14:tracePt t="89786" x="4713288" y="5049838"/>
          <p14:tracePt t="89808" x="4649788" y="5105400"/>
          <p14:tracePt t="89831" x="4586288" y="5159375"/>
          <p14:tracePt t="89853" x="4557713" y="5178425"/>
          <p14:tracePt t="89853" x="4540250" y="5195888"/>
          <p14:tracePt t="89876" x="4521200" y="5241925"/>
          <p14:tracePt t="89898" x="4521200" y="5259388"/>
          <p14:tracePt t="89920" x="4521200" y="5314950"/>
          <p14:tracePt t="89941" x="4530725" y="5360988"/>
          <p14:tracePt t="89964" x="4540250" y="5378450"/>
          <p14:tracePt t="89985" x="4576763" y="5424488"/>
          <p14:tracePt t="90009" x="4622800" y="5487988"/>
          <p14:tracePt t="90030" x="4676775" y="5524500"/>
          <p14:tracePt t="90051" x="4759325" y="5561013"/>
          <p14:tracePt t="90072" x="4832350" y="5597525"/>
          <p14:tracePt t="90095" x="4951413" y="5616575"/>
          <p14:tracePt t="90116" x="5097463" y="5634038"/>
          <p14:tracePt t="90136" x="5180013" y="5634038"/>
          <p14:tracePt t="90158" x="5316538" y="5634038"/>
          <p14:tracePt t="90179" x="5399088" y="5634038"/>
          <p14:tracePt t="90200" x="5453063" y="5624513"/>
          <p14:tracePt t="90221" x="5508625" y="5616575"/>
          <p14:tracePt t="90221" x="5526088" y="5607050"/>
          <p14:tracePt t="90242" x="5581650" y="5580063"/>
          <p14:tracePt t="90265" x="5618163" y="5534025"/>
          <p14:tracePt t="90285" x="5672138" y="5497513"/>
          <p14:tracePt t="90285" x="5691188" y="5478463"/>
          <p14:tracePt t="90306" x="5727700" y="5414963"/>
          <p14:tracePt t="90326" x="5737225" y="5360988"/>
          <p14:tracePt t="90349" x="5737225" y="5295900"/>
          <p14:tracePt t="90372" x="5691188" y="5232400"/>
          <p14:tracePt t="90394" x="5664200" y="5186363"/>
          <p14:tracePt t="90416" x="5599113" y="5141913"/>
          <p14:tracePt t="90437" x="5489575" y="5095875"/>
          <p14:tracePt t="90460" x="5370513" y="5076825"/>
          <p14:tracePt t="90483" x="5160963" y="5040313"/>
          <p14:tracePt t="90504" x="5060950" y="5040313"/>
          <p14:tracePt t="90527" x="4905375" y="5022850"/>
          <p14:tracePt t="90550" x="4805363" y="5022850"/>
          <p14:tracePt t="90572" x="4759325" y="5022850"/>
          <p14:tracePt t="90594" x="4713288" y="5059363"/>
          <p14:tracePt t="90616" x="4686300" y="5086350"/>
          <p14:tracePt t="90638" x="4649788" y="5132388"/>
          <p14:tracePt t="90661" x="4630738" y="5186363"/>
          <p14:tracePt t="90682" x="4622800" y="5232400"/>
          <p14:tracePt t="90705" x="4613275" y="5287963"/>
          <p14:tracePt t="90728" x="4613275" y="5324475"/>
          <p14:tracePt t="90749" x="4649788" y="5378450"/>
          <p14:tracePt t="90771" x="4695825" y="5451475"/>
          <p14:tracePt t="90795" x="4749800" y="5487988"/>
          <p14:tracePt t="90816" x="4851400" y="5534025"/>
          <p14:tracePt t="90837" x="4978400" y="5551488"/>
          <p14:tracePt t="90859" x="5097463" y="5570538"/>
          <p14:tracePt t="90882" x="5280025" y="5570538"/>
          <p14:tracePt t="90902" x="5380038" y="5570538"/>
          <p14:tracePt t="90925" x="5526088" y="5543550"/>
          <p14:tracePt t="90950" x="5608638" y="5497513"/>
          <p14:tracePt t="90972" x="5664200" y="5470525"/>
          <p14:tracePt t="90993" x="5700713" y="5368925"/>
          <p14:tracePt t="91015" x="5700713" y="5324475"/>
          <p14:tracePt t="91036" x="5700713" y="5287963"/>
          <p14:tracePt t="91058" x="5681663" y="5214938"/>
          <p14:tracePt t="91079" x="5645150" y="5186363"/>
          <p14:tracePt t="91100" x="5562600" y="5149850"/>
          <p14:tracePt t="91121" x="5408613" y="5132388"/>
          <p14:tracePt t="91143" x="5280025" y="5132388"/>
          <p14:tracePt t="91164" x="5160963" y="5113338"/>
          <p14:tracePt t="91185" x="4941888" y="5095875"/>
          <p14:tracePt t="91206" x="4749800" y="5095875"/>
          <p14:tracePt t="91228" x="4649788" y="5095875"/>
          <p14:tracePt t="91248" x="4549775" y="5095875"/>
          <p14:tracePt t="91271" x="4503738" y="5132388"/>
          <p14:tracePt t="91293" x="4476750" y="5168900"/>
          <p14:tracePt t="91315" x="4440238" y="5268913"/>
          <p14:tracePt t="91336" x="4430713" y="5314950"/>
          <p14:tracePt t="91358" x="4430713" y="5378450"/>
          <p14:tracePt t="91379" x="4430713" y="5451475"/>
          <p14:tracePt t="91380" x="4448175" y="5487988"/>
          <p14:tracePt t="91401" x="4503738" y="5551488"/>
          <p14:tracePt t="91424" x="4586288" y="5616575"/>
          <p14:tracePt t="91446" x="4713288" y="5653088"/>
          <p14:tracePt t="91470" x="4805363" y="5670550"/>
          <p14:tracePt t="91493" x="5041900" y="5670550"/>
          <p14:tracePt t="91514" x="5170488" y="5670550"/>
          <p14:tracePt t="91536" x="5380038" y="5670550"/>
          <p14:tracePt t="91559" x="5535613" y="5643563"/>
          <p14:tracePt t="91581" x="5608638" y="5597525"/>
          <p14:tracePt t="91603" x="5708650" y="5507038"/>
          <p14:tracePt t="91603" x="5708650" y="5497513"/>
          <p14:tracePt t="91624" x="5708650" y="5451475"/>
          <p14:tracePt t="91646" x="5708650" y="5405438"/>
          <p14:tracePt t="91668" x="5618163" y="5295900"/>
          <p14:tracePt t="91691" x="5535613" y="5278438"/>
          <p14:tracePt t="91712" x="5399088" y="5241925"/>
          <p14:tracePt t="91734" x="5180013" y="5205413"/>
          <p14:tracePt t="91756" x="5024438" y="5178425"/>
          <p14:tracePt t="91778" x="4795838" y="5178425"/>
          <p14:tracePt t="91800" x="4622800" y="5178425"/>
          <p14:tracePt t="91822" x="4549775" y="5178425"/>
          <p14:tracePt t="91844" x="4457700" y="5251450"/>
          <p14:tracePt t="91867" x="4430713" y="5305425"/>
          <p14:tracePt t="91888" x="4421188" y="5368925"/>
          <p14:tracePt t="91909" x="4421188" y="5461000"/>
          <p14:tracePt t="91931" x="4440238" y="5497513"/>
          <p14:tracePt t="91954" x="4503738" y="5570538"/>
          <p14:tracePt t="91975" x="4603750" y="5653088"/>
          <p14:tracePt t="91999" x="4640263" y="5670550"/>
          <p14:tracePt t="92021" x="4703763" y="5689600"/>
          <p14:tracePt t="92041" x="4713288" y="5689600"/>
          <p14:tracePt t="92560" x="4722813" y="5689600"/>
          <p14:tracePt t="92583" x="4749800" y="5624513"/>
          <p14:tracePt t="92604" x="4749800" y="5561013"/>
          <p14:tracePt t="92628" x="4749800" y="5478463"/>
          <p14:tracePt t="92651" x="4740275" y="5434013"/>
          <p14:tracePt t="92673" x="4722813" y="5397500"/>
          <p14:tracePt t="92696" x="4703763" y="5387975"/>
          <p14:tracePt t="92720" x="4686300" y="5387975"/>
          <p14:tracePt t="92742" x="4630738" y="5378450"/>
          <p14:tracePt t="92764" x="4594225" y="5378450"/>
          <p14:tracePt t="92787" x="4549775" y="5378450"/>
          <p14:tracePt t="92809" x="4521200" y="5378450"/>
          <p14:tracePt t="92831" x="4513263" y="5378450"/>
          <p14:tracePt t="92853" x="4476750" y="5434013"/>
          <p14:tracePt t="92877" x="4457700" y="5487988"/>
          <p14:tracePt t="92898" x="4448175" y="5543550"/>
          <p14:tracePt t="92920" x="4430713" y="5607050"/>
          <p14:tracePt t="92941" x="4421188" y="5643563"/>
          <p14:tracePt t="92963" x="4421188" y="5689600"/>
          <p14:tracePt t="92984" x="4421188" y="5726113"/>
          <p14:tracePt t="93006" x="4421188" y="5743575"/>
          <p14:tracePt t="93030" x="4421188" y="5780088"/>
          <p14:tracePt t="93052" x="4421188" y="5789613"/>
          <p14:tracePt t="93074" x="4421188" y="5826125"/>
          <p14:tracePt t="93097" x="4430713" y="5853113"/>
          <p14:tracePt t="93116" x="4440238" y="5872163"/>
          <p14:tracePt t="93138" x="4448175" y="5881688"/>
          <p14:tracePt t="93205" x="4457700" y="5889625"/>
          <p14:tracePt t="93269" x="4467225" y="5889625"/>
          <p14:tracePt t="93291" x="4484688" y="5889625"/>
          <p14:tracePt t="93312" x="4530725" y="5889625"/>
          <p14:tracePt t="93334" x="4667250" y="5899150"/>
          <p14:tracePt t="93357" x="4722813" y="5899150"/>
          <p14:tracePt t="93378" x="4776788" y="5899150"/>
          <p14:tracePt t="93400" x="4805363" y="5908675"/>
          <p14:tracePt t="93422" x="4813300" y="5908675"/>
          <p14:tracePt t="93890" x="4868863" y="5908675"/>
          <p14:tracePt t="93911" x="4941888" y="5918200"/>
          <p14:tracePt t="93934" x="5014913" y="5918200"/>
          <p14:tracePt t="93956" x="5133975" y="5935663"/>
          <p14:tracePt t="93978" x="5180013" y="5935663"/>
          <p14:tracePt t="94143" x="5187950" y="5935663"/>
          <p14:tracePt t="94165" x="5233988" y="5935663"/>
          <p14:tracePt t="94186" x="5297488" y="5935663"/>
          <p14:tracePt t="94209" x="5334000" y="5935663"/>
          <p14:tracePt t="94231" x="5389563" y="5935663"/>
          <p14:tracePt t="94251" x="5399088" y="5935663"/>
          <p14:tracePt t="94439" x="5408613" y="5935663"/>
          <p14:tracePt t="94439" x="5416550" y="5935663"/>
          <p14:tracePt t="94461" x="5445125" y="5935663"/>
          <p14:tracePt t="94485" x="5499100" y="5935663"/>
          <p14:tracePt t="94507" x="5545138" y="5935663"/>
          <p14:tracePt t="94529" x="5572125" y="5935663"/>
          <p14:tracePt t="94551" x="5591175" y="5935663"/>
          <p14:tracePt t="94594" x="5618163" y="5935663"/>
          <p14:tracePt t="94615" x="5664200" y="5935663"/>
          <p14:tracePt t="94637" x="5672138" y="5935663"/>
          <p14:tracePt t="94788" x="5681663" y="5935663"/>
          <p14:tracePt t="94809" x="5708650" y="5935663"/>
          <p14:tracePt t="94832" x="5727700" y="5935663"/>
          <p14:tracePt t="94854" x="5754688" y="5935663"/>
          <p14:tracePt t="94877" x="5781675" y="5935663"/>
          <p14:tracePt t="94921" x="5791200" y="5935663"/>
          <p14:tracePt t="95655" x="5781675" y="5935663"/>
          <p14:tracePt t="95676" x="5737225" y="5935663"/>
          <p14:tracePt t="95700" x="5664200" y="5935663"/>
          <p14:tracePt t="95722" x="5334000" y="5926138"/>
          <p14:tracePt t="95744" x="5087938" y="5889625"/>
          <p14:tracePt t="95765" x="4713288" y="5853113"/>
          <p14:tracePt t="95788" x="4311650" y="5789613"/>
          <p14:tracePt t="95808" x="4065588" y="5762625"/>
          <p14:tracePt t="95831" x="3717925" y="5716588"/>
          <p14:tracePt t="95852" x="3471863" y="5707063"/>
          <p14:tracePt t="95875" x="3297238" y="5707063"/>
          <p14:tracePt t="95897" x="2922588" y="5707063"/>
          <p14:tracePt t="95921" x="2768600" y="5707063"/>
          <p14:tracePt t="95943" x="2593975" y="5707063"/>
          <p14:tracePt t="95964" x="2457450" y="5707063"/>
          <p14:tracePt t="95986" x="2374900" y="5707063"/>
          <p14:tracePt t="96007" x="2265363" y="5716588"/>
          <p14:tracePt t="96030" x="2211388" y="5753100"/>
          <p14:tracePt t="96054" x="2146300" y="5807075"/>
          <p14:tracePt t="96075" x="2092325" y="5853113"/>
          <p14:tracePt t="96100" x="2063750" y="5872163"/>
          <p14:tracePt t="96121" x="2036763" y="5881688"/>
          <p14:tracePt t="96144" x="2009775" y="5899150"/>
          <p14:tracePt t="96165" x="1973263" y="5926138"/>
          <p14:tracePt t="96188" x="1963738" y="5935663"/>
          <p14:tracePt t="96374" x="1946275" y="5945188"/>
          <p14:tracePt t="96394" x="1927225" y="5962650"/>
          <p14:tracePt t="96712" x="1946275" y="5962650"/>
          <p14:tracePt t="96735" x="1982788" y="5962650"/>
          <p14:tracePt t="96757" x="2046288" y="5954713"/>
          <p14:tracePt t="96779" x="2100263" y="5954713"/>
          <p14:tracePt t="96802" x="2146300" y="5954713"/>
          <p14:tracePt t="96823" x="2182813" y="5945188"/>
          <p14:tracePt t="96845" x="2201863" y="5945188"/>
          <p14:tracePt t="96866" x="2201863" y="5935663"/>
          <p14:tracePt t="97758" x="2211388" y="5935663"/>
          <p14:tracePt t="97778" x="2247900" y="5962650"/>
          <p14:tracePt t="97801" x="2338388" y="6018213"/>
          <p14:tracePt t="97822" x="2484438" y="6091238"/>
          <p14:tracePt t="97842" x="2603500" y="6118225"/>
          <p14:tracePt t="97863" x="2740025" y="6137275"/>
          <p14:tracePt t="97886" x="2951163" y="6137275"/>
          <p14:tracePt t="97907" x="3097213" y="6127750"/>
          <p14:tracePt t="97930" x="3416300" y="6064250"/>
          <p14:tracePt t="97951" x="3763963" y="5945188"/>
          <p14:tracePt t="97972" x="4019550" y="5853113"/>
          <p14:tracePt t="97995" x="4430713" y="5707063"/>
          <p14:tracePt t="98017" x="4594225" y="5653088"/>
          <p14:tracePt t="98038" x="4695825" y="5580063"/>
          <p14:tracePt t="98061" x="4759325" y="5507038"/>
          <p14:tracePt t="98083" x="4768850" y="5487988"/>
          <p14:tracePt t="98105" x="4776788" y="5470525"/>
          <p14:tracePt t="98186" x="4786313" y="5441950"/>
          <p14:tracePt t="98352" x="4813300" y="5441950"/>
          <p14:tracePt t="98373" x="4868863" y="5451475"/>
          <p14:tracePt t="98396" x="4978400" y="5487988"/>
          <p14:tracePt t="98417" x="5151438" y="5497513"/>
          <p14:tracePt t="98438" x="5343525" y="5514975"/>
          <p14:tracePt t="98460" x="5535613" y="5514975"/>
          <p14:tracePt t="98482" x="5581650" y="5514975"/>
          <p14:tracePt t="99015" x="5591175" y="5514975"/>
          <p14:tracePt t="99081" x="5599113" y="5524500"/>
          <p14:tracePt t="99102" x="5627688" y="5570538"/>
          <p14:tracePt t="99123" x="5635625" y="5624513"/>
          <p14:tracePt t="99143" x="5664200" y="5689600"/>
          <p14:tracePt t="99165" x="5708650" y="5799138"/>
          <p14:tracePt t="99184" x="5737225" y="5862638"/>
          <p14:tracePt t="99205" x="5745163" y="5881688"/>
          <p14:tracePt t="99584" x="5745163" y="5889625"/>
          <p14:tracePt t="99945" x="5737225" y="5889625"/>
          <p14:tracePt t="100576" x="5737225" y="5899150"/>
          <p14:tracePt t="100597" x="5681663" y="5935663"/>
          <p14:tracePt t="100619" x="5654675" y="5972175"/>
          <p14:tracePt t="100619" x="5635625" y="5999163"/>
          <p14:tracePt t="100641" x="5608638" y="6027738"/>
          <p14:tracePt t="100663" x="5608638" y="6045200"/>
          <p14:tracePt t="100854" x="5608638" y="6027738"/>
          <p14:tracePt t="100875" x="5599113" y="5991225"/>
          <p14:tracePt t="100899" x="5591175" y="5972175"/>
          <p14:tracePt t="100920" x="5581650" y="5972175"/>
          <p14:tracePt t="100941" x="5554663" y="5962650"/>
          <p14:tracePt t="100963" x="5489575" y="5962650"/>
          <p14:tracePt t="100986" x="5435600" y="5962650"/>
          <p14:tracePt t="101009" x="5280025" y="5962650"/>
          <p14:tracePt t="101032" x="5180013" y="5962650"/>
          <p14:tracePt t="101053" x="5033963" y="5962650"/>
          <p14:tracePt t="101075" x="4878388" y="5962650"/>
          <p14:tracePt t="101097" x="4776788" y="5962650"/>
          <p14:tracePt t="101119" x="4659313" y="5962650"/>
          <p14:tracePt t="101119" x="4613275" y="5962650"/>
          <p14:tracePt t="101142" x="4530725" y="5962650"/>
          <p14:tracePt t="101165" x="4403725" y="5962650"/>
          <p14:tracePt t="101187" x="4338638" y="5962650"/>
          <p14:tracePt t="101209" x="4311650" y="5962650"/>
          <p14:tracePt t="101232" x="4292600" y="5962650"/>
          <p14:tracePt t="101358" x="4284663" y="5962650"/>
          <p14:tracePt t="101378" x="4284663" y="5981700"/>
          <p14:tracePt t="101401" x="4284663" y="6018213"/>
          <p14:tracePt t="101422" x="4292600" y="6100763"/>
          <p14:tracePt t="101444" x="4302125" y="6164263"/>
          <p14:tracePt t="101466" x="4311650" y="6181725"/>
          <p14:tracePt t="101490" x="4311650" y="6210300"/>
          <p14:tracePt t="101533" x="4311650" y="6227763"/>
          <p14:tracePt t="101555" x="4311650" y="6246813"/>
          <p14:tracePt t="101578" x="4311650" y="6273800"/>
          <p14:tracePt t="101601" x="4311650" y="6300788"/>
          <p14:tracePt t="101624" x="4311650" y="6310313"/>
          <p14:tracePt t="101667" x="4311650" y="6319838"/>
          <p14:tracePt t="101690" x="4311650" y="6327775"/>
          <p14:tracePt t="101711" x="4321175" y="6337300"/>
          <p14:tracePt t="101733" x="4330700" y="6346825"/>
          <p14:tracePt t="101756" x="4357688" y="6356350"/>
          <p14:tracePt t="101778" x="4476750" y="6392863"/>
          <p14:tracePt t="101801" x="4603750" y="6419850"/>
          <p14:tracePt t="101822" x="4703763" y="6429375"/>
          <p14:tracePt t="101845" x="4832350" y="6446838"/>
          <p14:tracePt t="101865" x="4914900" y="6446838"/>
          <p14:tracePt t="101888" x="5041900" y="6446838"/>
          <p14:tracePt t="101909" x="5180013" y="6446838"/>
          <p14:tracePt t="101932" x="5297488" y="6446838"/>
          <p14:tracePt t="101954" x="5545138" y="6446838"/>
          <p14:tracePt t="101976" x="5608638" y="6446838"/>
          <p14:tracePt t="101997" x="5635625" y="6446838"/>
          <p14:tracePt t="102019" x="5645150" y="6446838"/>
          <p14:tracePt t="102126" x="5664200" y="6446838"/>
          <p14:tracePt t="102147" x="5672138" y="6419850"/>
          <p14:tracePt t="102168" x="5672138" y="6392863"/>
          <p14:tracePt t="102189" x="5681663" y="6300788"/>
          <p14:tracePt t="102213" x="5681663" y="6210300"/>
          <p14:tracePt t="102234" x="5681663" y="6164263"/>
          <p14:tracePt t="102257" x="5681663" y="6064250"/>
          <p14:tracePt t="102279" x="5681663" y="6045200"/>
          <p14:tracePt t="102301" x="5681663" y="6018213"/>
          <p14:tracePt t="102322" x="5681663" y="6008688"/>
          <p14:tracePt t="102492" x="5681663" y="5999163"/>
          <p14:tracePt t="102513" x="5545138" y="6008688"/>
          <p14:tracePt t="102537" x="5426075" y="6018213"/>
          <p14:tracePt t="102559" x="5180013" y="6018213"/>
          <p14:tracePt t="102581" x="4895850" y="6018213"/>
          <p14:tracePt t="102601" x="4740275" y="6018213"/>
          <p14:tracePt t="102624" x="4513263" y="6018213"/>
          <p14:tracePt t="102645" x="4302125" y="6018213"/>
          <p14:tracePt t="102667" x="4219575" y="6018213"/>
          <p14:tracePt t="102688" x="4211638" y="6027738"/>
          <p14:tracePt t="102858" x="4202113" y="6027738"/>
          <p14:tracePt t="102880" x="4211638" y="6100763"/>
          <p14:tracePt t="102900" x="4229100" y="6173788"/>
          <p14:tracePt t="102921" x="4229100" y="6227763"/>
          <p14:tracePt t="102944" x="4248150" y="6291263"/>
          <p14:tracePt t="102966" x="4248150" y="6337300"/>
          <p14:tracePt t="102989" x="4248150" y="6364288"/>
          <p14:tracePt t="103032" x="4248150" y="6373813"/>
          <p14:tracePt t="103077" x="4284663" y="6383338"/>
          <p14:tracePt t="103100" x="4330700" y="6383338"/>
          <p14:tracePt t="103121" x="4430713" y="6383338"/>
          <p14:tracePt t="103143" x="4567238" y="6383338"/>
          <p14:tracePt t="103167" x="4703763" y="6392863"/>
          <p14:tracePt t="103189" x="4859338" y="6392863"/>
          <p14:tracePt t="103212" x="5014913" y="6392863"/>
          <p14:tracePt t="103233" x="5260975" y="6392863"/>
          <p14:tracePt t="103257" x="5489575" y="6392863"/>
          <p14:tracePt t="103277" x="5635625" y="6392863"/>
          <p14:tracePt t="103301" x="5764213" y="6392863"/>
          <p14:tracePt t="103321" x="5773738" y="6392863"/>
          <p14:tracePt t="105690" x="5800725" y="6400800"/>
          <p14:tracePt t="105711" x="5810250" y="6410325"/>
          <p14:tracePt t="105734" x="5837238" y="6429375"/>
          <p14:tracePt t="105755" x="5846763" y="6429375"/>
          <p14:tracePt t="105841" x="5854700" y="6437313"/>
          <p14:tracePt t="105906" x="5864225" y="6446838"/>
          <p14:tracePt t="106014" x="5864225" y="6456363"/>
          <p14:tracePt t="106095" x="5873750" y="6456363"/>
          <p14:tracePt t="106137" x="5883275" y="6465888"/>
          <p14:tracePt t="106202" x="5883275" y="6483350"/>
          <p14:tracePt t="106221" x="5883275" y="6492875"/>
          <p14:tracePt t="106264" x="5883275" y="6519863"/>
          <p14:tracePt t="106285" x="5873750" y="6529388"/>
          <p14:tracePt t="106307" x="5864225" y="6546850"/>
          <p14:tracePt t="106328" x="5818188" y="6565900"/>
          <p14:tracePt t="106329" x="5810250" y="6565900"/>
          <p14:tracePt t="106352" x="5800725" y="6575425"/>
          <p14:tracePt t="106374" x="5773738" y="6583363"/>
          <p14:tracePt t="106396" x="5754688" y="6592888"/>
          <p14:tracePt t="106419" x="5745163" y="6592888"/>
          <p14:tracePt t="107571" x="5737225" y="6592888"/>
          <p14:tracePt t="111324" x="5737225" y="6575425"/>
          <p14:tracePt t="111344" x="5791200" y="6446838"/>
          <p14:tracePt t="111366" x="5827713" y="6319838"/>
          <p14:tracePt t="111386" x="5864225" y="6154738"/>
          <p14:tracePt t="111387" x="5883275" y="6100763"/>
          <p14:tracePt t="111411" x="5891213" y="6008688"/>
          <p14:tracePt t="111431" x="5900738" y="5908675"/>
          <p14:tracePt t="111453" x="5900738" y="5862638"/>
          <p14:tracePt t="111475" x="5910263" y="5835650"/>
          <p14:tracePt t="111497" x="5919788" y="5807075"/>
          <p14:tracePt t="111539" x="5919788" y="5799138"/>
          <p14:tracePt t="111772" x="5864225" y="5743575"/>
          <p14:tracePt t="111793" x="5810250" y="5689600"/>
          <p14:tracePt t="111835" x="5800725" y="5680075"/>
          <p14:tracePt t="111857" x="5800725" y="5653088"/>
          <p14:tracePt t="111880" x="5818188" y="5643563"/>
          <p14:tracePt t="111902" x="5937250" y="5634038"/>
          <p14:tracePt t="111925" x="6029325" y="5661025"/>
          <p14:tracePt t="111946" x="6038850" y="5661025"/>
          <p14:tracePt t="112227" x="6065838" y="5634038"/>
          <p14:tracePt t="112247" x="6083300" y="5634038"/>
          <p14:tracePt t="112270" x="6075363" y="5634038"/>
          <p14:tracePt t="112293" x="6046788" y="5597525"/>
          <p14:tracePt t="112336" x="6083300" y="5597525"/>
          <p14:tracePt t="112337" x="6119813" y="5597525"/>
          <p14:tracePt t="112359" x="6294438" y="5616575"/>
          <p14:tracePt t="112380" x="6394450" y="5624513"/>
          <p14:tracePt t="112401" x="6467475" y="5624513"/>
          <p14:tracePt t="112424" x="6477000" y="5624513"/>
          <p14:tracePt t="112467" x="6486525" y="5624513"/>
          <p14:tracePt t="112766" x="6494463" y="5616575"/>
          <p14:tracePt t="112788" x="6486525" y="5588000"/>
          <p14:tracePt t="112810" x="6486525" y="5580063"/>
          <p14:tracePt t="112831" x="6477000" y="5561013"/>
          <p14:tracePt t="112852" x="6477000" y="5543550"/>
          <p14:tracePt t="112853" x="6477000" y="5534025"/>
          <p14:tracePt t="112897" x="6477000" y="5524500"/>
          <p14:tracePt t="113300" x="6477000" y="5514975"/>
          <p14:tracePt t="113342" x="6513513" y="5514975"/>
          <p14:tracePt t="113364" x="6669088" y="5497513"/>
          <p14:tracePt t="113387" x="6796088" y="5497513"/>
          <p14:tracePt t="113407" x="6924675" y="5497513"/>
          <p14:tracePt t="113430" x="7134225" y="5497513"/>
          <p14:tracePt t="113431" x="7216775" y="5497513"/>
          <p14:tracePt t="113453" x="7316788" y="5514975"/>
          <p14:tracePt t="113475" x="7372350" y="5524500"/>
          <p14:tracePt t="114445" x="7380288" y="5534025"/>
          <p14:tracePt t="114466" x="7380288" y="5570538"/>
          <p14:tracePt t="114487" x="7343775" y="5597525"/>
          <p14:tracePt t="114510" x="7270750" y="5680075"/>
          <p14:tracePt t="114531" x="7234238" y="5697538"/>
          <p14:tracePt t="114553" x="7153275" y="5762625"/>
          <p14:tracePt t="114576" x="7088188" y="5780088"/>
          <p14:tracePt t="114598" x="7007225" y="5807075"/>
          <p14:tracePt t="114620" x="6888163" y="5826125"/>
          <p14:tracePt t="114642" x="6796088" y="5835650"/>
          <p14:tracePt t="114665" x="6577013" y="5835650"/>
          <p14:tracePt t="114687" x="6457950" y="5843588"/>
          <p14:tracePt t="114710" x="6338888" y="5853113"/>
          <p14:tracePt t="114731" x="6275388" y="5881688"/>
          <p14:tracePt t="114754" x="6257925" y="5881688"/>
          <p14:tracePt t="114776" x="6248400" y="5889625"/>
          <p14:tracePt t="114777" x="6238875" y="5899150"/>
          <p14:tracePt t="114821" x="6229350" y="5926138"/>
          <p14:tracePt t="114864" x="6229350" y="5935663"/>
          <p14:tracePt t="114947" x="6248400" y="5945188"/>
          <p14:tracePt t="114969" x="6357938" y="5945188"/>
          <p14:tracePt t="114991" x="6430963" y="5945188"/>
          <p14:tracePt t="115015" x="6530975" y="5954713"/>
          <p14:tracePt t="115036" x="6640513" y="5954713"/>
          <p14:tracePt t="115058" x="6732588" y="5962650"/>
          <p14:tracePt t="115079" x="6851650" y="5962650"/>
          <p14:tracePt t="115100" x="6932613" y="5962650"/>
          <p14:tracePt t="115122" x="6951663" y="5962650"/>
          <p14:tracePt t="115605" x="6961188" y="5962650"/>
          <p14:tracePt t="115625" x="7034213" y="5962650"/>
          <p14:tracePt t="115647" x="7088188" y="5962650"/>
          <p14:tracePt t="115669" x="7180263" y="5972175"/>
          <p14:tracePt t="115691" x="7216775" y="5972175"/>
          <p14:tracePt t="115948" x="7226300" y="5972175"/>
          <p14:tracePt t="115970" x="7243763" y="5972175"/>
          <p14:tracePt t="115992" x="7289800" y="5972175"/>
          <p14:tracePt t="116013" x="7343775" y="5972175"/>
          <p14:tracePt t="116036" x="7399338" y="5954713"/>
          <p14:tracePt t="116057" x="7445375" y="5935663"/>
          <p14:tracePt t="116081" x="7462838" y="5926138"/>
          <p14:tracePt t="116103" x="7472363" y="5918200"/>
          <p14:tracePt t="117238" x="7472363" y="5945188"/>
          <p14:tracePt t="117261" x="7472363" y="5962650"/>
          <p14:tracePt t="117283" x="7462838" y="6018213"/>
          <p14:tracePt t="117306" x="7453313" y="6091238"/>
          <p14:tracePt t="117325" x="7435850" y="6145213"/>
          <p14:tracePt t="117347" x="7416800" y="6210300"/>
          <p14:tracePt t="117368" x="7408863" y="6273800"/>
          <p14:tracePt t="117390" x="7408863" y="6283325"/>
          <p14:tracePt t="117537" x="7399338" y="6291263"/>
          <p14:tracePt t="119167" x="7372350" y="6319838"/>
          <p14:tracePt t="119188" x="7353300" y="6364288"/>
          <p14:tracePt t="119210" x="7335838" y="6465888"/>
          <p14:tracePt t="119232" x="7326313" y="6502400"/>
          <p14:tracePt t="119255" x="7307263" y="6556375"/>
          <p14:tracePt t="119276" x="7307263" y="6575425"/>
          <p14:tracePt t="121082" x="7299325" y="6575425"/>
          <p14:tracePt t="121102" x="7289800" y="6575425"/>
          <p14:tracePt t="123783" x="7280275" y="6575425"/>
          <p14:tracePt t="123827" x="7280275" y="6583363"/>
          <p14:tracePt t="123848" x="7307263" y="6583363"/>
          <p14:tracePt t="123871" x="7343775" y="6583363"/>
          <p14:tracePt t="125959" x="7408863" y="6583363"/>
          <p14:tracePt t="125980" x="7445375" y="6583363"/>
          <p14:tracePt t="126005" x="7481888" y="6583363"/>
          <p14:tracePt t="126025" x="7499350" y="6583363"/>
          <p14:tracePt t="126047" x="7518400" y="6592888"/>
          <p14:tracePt t="126068" x="7535863" y="6592888"/>
          <p14:tracePt t="126091" x="7554913" y="6602413"/>
          <p14:tracePt t="126114" x="7572375" y="6611938"/>
          <p14:tracePt t="126136" x="7664450" y="6648450"/>
          <p14:tracePt t="126157" x="7727950" y="6684963"/>
          <p14:tracePt t="126178" x="7773988" y="6702425"/>
          <p14:tracePt t="126198" x="7893050" y="6729413"/>
          <p14:tracePt t="126198" x="7929563" y="6738938"/>
          <p14:tracePt t="126220" x="8002588" y="6757988"/>
          <p14:tracePt t="126241" x="8093075" y="6757988"/>
          <p14:tracePt t="126263" x="8294688" y="6757988"/>
          <p14:tracePt t="126285" x="8486775" y="6757988"/>
          <p14:tracePt t="126308" x="8861425" y="6757988"/>
          <p14:tracePt t="126732" x="8934450" y="6619875"/>
          <p14:tracePt t="126754" x="8861425" y="6592888"/>
          <p14:tracePt t="126776" x="8851900" y="6592888"/>
          <p14:tracePt t="126798" x="8842375" y="6583363"/>
          <p14:tracePt t="130727" x="8832850" y="6656388"/>
          <p14:tracePt t="130749" x="8832850" y="6729413"/>
          <p14:tracePt t="130770" x="8832850" y="6802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drugog</a:t>
            </a: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izvoda za ispitivanje funkcija: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konveksnost i konkavnost</a:t>
            </a:r>
            <a:endParaRPr lang="sr-Latn-RS" sz="28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/>
              <p:nvPr/>
            </p:nvSpPr>
            <p:spPr>
              <a:xfrm>
                <a:off x="705084" y="2064123"/>
                <a:ext cx="7772401" cy="4461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Funkcija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konveksna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grafik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proizvoljne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tangente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funkciju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tom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ispod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grafika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te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funkcije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/>
                  <a:t>u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koordinatnom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sistemu</a:t>
                </a:r>
                <a:r>
                  <a:rPr lang="en-US" sz="2000" dirty="0"/>
                  <a:t>; </a:t>
                </a:r>
                <a:r>
                  <a:rPr lang="en-US" sz="2000" dirty="0" err="1"/>
                  <a:t>tada</a:t>
                </a:r>
                <a:r>
                  <a:rPr lang="en-US" sz="2000" dirty="0"/>
                  <a:t> je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Funkcija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konkavna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grafik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proizvoljne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tangente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funkciju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tom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iznad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grafika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te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funkcije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dirty="0"/>
                  <a:t>u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koordinatnom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sistemu</a:t>
                </a:r>
                <a:r>
                  <a:rPr lang="en-US" sz="2000" dirty="0"/>
                  <a:t>; tada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b="1" dirty="0"/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Ako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b="1" dirty="0" err="1"/>
                  <a:t>razdvaja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intervale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konveksnosti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konkavnosti</a:t>
                </a:r>
                <a:r>
                  <a:rPr lang="en-US" sz="2000" b="1" dirty="0"/>
                  <a:t> </a:t>
                </a:r>
                <a:r>
                  <a:rPr lang="en-US" sz="2000" dirty="0" err="1"/>
                  <a:t>funkcije</a:t>
                </a:r>
                <a:r>
                  <a:rPr lang="en-US" sz="2000" dirty="0"/>
                  <a:t>, ta</a:t>
                </a:r>
                <a:r>
                  <a:rPr lang="sr-Latn-RS" sz="2000" dirty="0"/>
                  <a:t>čka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 je </a:t>
                </a:r>
                <a:r>
                  <a:rPr lang="sr-Latn-RS" sz="2000" b="1" dirty="0"/>
                  <a:t>prevojna tačka </a:t>
                </a:r>
                <a:r>
                  <a:rPr lang="sr-Latn-RS" sz="2000" dirty="0"/>
                  <a:t>funkcije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.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84" y="2064123"/>
                <a:ext cx="7772401" cy="4461221"/>
              </a:xfrm>
              <a:prstGeom prst="rect">
                <a:avLst/>
              </a:prstGeom>
              <a:blipFill>
                <a:blip r:embed="rId5"/>
                <a:stretch>
                  <a:fillRect l="-706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E8CB08-F211-4D70-94D9-80F040B8C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81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3"/>
    </mc:Choice>
    <mc:Fallback>
      <p:transition spd="slow" advTm="8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drugog</a:t>
            </a: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izvoda za ispitivanje funkcija: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konveksnost i konkavnost</a:t>
            </a:r>
            <a:endParaRPr lang="sr-Latn-RS" sz="28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/>
              <p:nvPr/>
            </p:nvSpPr>
            <p:spPr>
              <a:xfrm>
                <a:off x="705084" y="2064123"/>
                <a:ext cx="7772401" cy="4861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Funkcija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konveksna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grafik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proizvoljne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tangente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funkciju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tom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ispod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grafika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te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funkcije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/>
                  <a:t>u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koordinatnom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sistemu</a:t>
                </a:r>
                <a:r>
                  <a:rPr lang="en-US" sz="2000" dirty="0"/>
                  <a:t>; </a:t>
                </a:r>
                <a:r>
                  <a:rPr lang="en-US" sz="2000" dirty="0" err="1"/>
                  <a:t>tada</a:t>
                </a:r>
                <a:r>
                  <a:rPr lang="en-US" sz="2000" dirty="0"/>
                  <a:t> je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Funkcija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konkavna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grafik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proizvoljne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tangente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funkciju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na</a:t>
                </a:r>
                <a:r>
                  <a:rPr lang="en-US" sz="2000" dirty="0"/>
                  <a:t> tom </a:t>
                </a:r>
                <a:r>
                  <a:rPr lang="en-US" sz="2000" dirty="0" err="1"/>
                  <a:t>intervalu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iznad</a:t>
                </a:r>
                <a:r>
                  <a:rPr lang="en-US" sz="2000" dirty="0"/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grafika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te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funkcije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dirty="0"/>
                  <a:t>u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𝑥𝑂𝑦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koordinatnom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sistemu</a:t>
                </a:r>
                <a:r>
                  <a:rPr lang="en-US" sz="2000" dirty="0"/>
                  <a:t>; tada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b="1" dirty="0"/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Ako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sr-Latn-RS" sz="2000" b="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b="1" dirty="0" err="1"/>
                  <a:t>razdvaja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intervale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konveksnosti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konkavnosti</a:t>
                </a:r>
                <a:r>
                  <a:rPr lang="en-US" sz="2000" b="1" dirty="0"/>
                  <a:t> </a:t>
                </a:r>
                <a:r>
                  <a:rPr lang="en-US" sz="2000" dirty="0" err="1"/>
                  <a:t>funkcije</a:t>
                </a:r>
                <a:r>
                  <a:rPr lang="en-US" sz="2000" dirty="0"/>
                  <a:t>, ta</a:t>
                </a:r>
                <a:r>
                  <a:rPr lang="sr-Latn-RS" sz="2000" dirty="0"/>
                  <a:t>čka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sr-Latn-RS" sz="20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r-Latn-RS" sz="2000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 je </a:t>
                </a:r>
                <a:r>
                  <a:rPr lang="sr-Latn-RS" sz="2000" b="1" dirty="0"/>
                  <a:t>prevojna tačka </a:t>
                </a:r>
                <a:r>
                  <a:rPr lang="sr-Latn-RS" sz="2000" dirty="0"/>
                  <a:t>funkcije </a:t>
                </a:r>
                <a14:m>
                  <m:oMath xmlns:m="http://schemas.openxmlformats.org/officeDocument/2006/math"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sz="2000" dirty="0"/>
                  <a:t>; tada je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’’</m:t>
                    </m:r>
                    <m:d>
                      <m:dPr>
                        <m:ctrlP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sr-Latn-RS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sz="2000" dirty="0"/>
                  <a:t>.</a:t>
                </a:r>
              </a:p>
              <a:p>
                <a:pPr marL="342900" indent="-342900" algn="just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45C8A0-15DC-402E-9C33-34046EDE3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84" y="2064123"/>
                <a:ext cx="7772401" cy="4861331"/>
              </a:xfrm>
              <a:prstGeom prst="rect">
                <a:avLst/>
              </a:prstGeom>
              <a:blipFill>
                <a:blip r:embed="rId3"/>
                <a:stretch>
                  <a:fillRect l="-706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36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drugog</a:t>
            </a: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izvoda za ispitivanje funkcija: </a:t>
            </a:r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konveksnost i konkavnost</a:t>
            </a:r>
            <a:endParaRPr lang="sr-Latn-RS" sz="28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510214-B53F-4787-A4EA-23D9D1A2E94B}"/>
                  </a:ext>
                </a:extLst>
              </p:cNvPr>
              <p:cNvSpPr/>
              <p:nvPr/>
            </p:nvSpPr>
            <p:spPr>
              <a:xfrm>
                <a:off x="1118261" y="2381901"/>
                <a:ext cx="1772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sr-Latn-RS" i="1" dirty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510214-B53F-4787-A4EA-23D9D1A2E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61" y="2381901"/>
                <a:ext cx="1772088" cy="369332"/>
              </a:xfrm>
              <a:prstGeom prst="rect">
                <a:avLst/>
              </a:prstGeom>
              <a:blipFill>
                <a:blip r:embed="rId5"/>
                <a:stretch>
                  <a:fillRect l="-1031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88DA1F-BF0A-45AE-A0FB-A2EF7740E0B9}"/>
                  </a:ext>
                </a:extLst>
              </p:cNvPr>
              <p:cNvSpPr/>
              <p:nvPr/>
            </p:nvSpPr>
            <p:spPr>
              <a:xfrm>
                <a:off x="1074754" y="2847157"/>
                <a:ext cx="1822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88DA1F-BF0A-45AE-A0FB-A2EF7740E0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54" y="2847157"/>
                <a:ext cx="182248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D10A84-5E9E-4A93-AE16-DC9C04B2398E}"/>
                  </a:ext>
                </a:extLst>
              </p:cNvPr>
              <p:cNvSpPr/>
              <p:nvPr/>
            </p:nvSpPr>
            <p:spPr>
              <a:xfrm>
                <a:off x="1074754" y="3312413"/>
                <a:ext cx="1364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CD10A84-5E9E-4A93-AE16-DC9C04B2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54" y="3312413"/>
                <a:ext cx="136486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186430D-7081-4CAC-B1A5-E89E9D514A1E}"/>
              </a:ext>
            </a:extLst>
          </p:cNvPr>
          <p:cNvSpPr txBox="1"/>
          <p:nvPr/>
        </p:nvSpPr>
        <p:spPr>
          <a:xfrm>
            <a:off x="827584" y="1844824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Primer</a:t>
            </a:r>
            <a:r>
              <a:rPr lang="en-US" dirty="0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866678-D011-4C8C-97B7-DED3B58BF4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30" r="18103" b="8480"/>
          <a:stretch/>
        </p:blipFill>
        <p:spPr>
          <a:xfrm>
            <a:off x="5121078" y="2202333"/>
            <a:ext cx="3568632" cy="44195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92A98B-8081-45B3-B336-9CB38FB8C4E8}"/>
                  </a:ext>
                </a:extLst>
              </p:cNvPr>
              <p:cNvSpPr txBox="1"/>
              <p:nvPr/>
            </p:nvSpPr>
            <p:spPr>
              <a:xfrm>
                <a:off x="5806118" y="1898143"/>
                <a:ext cx="2198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Polazna</a:t>
                </a:r>
                <a:r>
                  <a:rPr lang="en-US" dirty="0"/>
                  <a:t> </a:t>
                </a:r>
                <a:r>
                  <a:rPr lang="en-US" dirty="0" err="1"/>
                  <a:t>funkcija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92A98B-8081-45B3-B336-9CB38FB8C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118" y="1898143"/>
                <a:ext cx="2198551" cy="369332"/>
              </a:xfrm>
              <a:prstGeom prst="rect">
                <a:avLst/>
              </a:prstGeom>
              <a:blipFill>
                <a:blip r:embed="rId9"/>
                <a:stretch>
                  <a:fillRect l="-2216" t="-8197" r="-27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147B74-AD68-4C28-B8D7-025BC40C7805}"/>
                  </a:ext>
                </a:extLst>
              </p:cNvPr>
              <p:cNvSpPr/>
              <p:nvPr/>
            </p:nvSpPr>
            <p:spPr>
              <a:xfrm>
                <a:off x="1277241" y="4340017"/>
                <a:ext cx="20698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)&gt;0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za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147B74-AD68-4C28-B8D7-025BC40C78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241" y="4340017"/>
                <a:ext cx="2069862" cy="369332"/>
              </a:xfrm>
              <a:prstGeom prst="rect">
                <a:avLst/>
              </a:prstGeom>
              <a:blipFill>
                <a:blip r:embed="rId10"/>
                <a:stretch>
                  <a:fillRect l="-885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DF2173-788B-4AD7-ADF8-291488781CD9}"/>
                  </a:ext>
                </a:extLst>
              </p:cNvPr>
              <p:cNvSpPr/>
              <p:nvPr/>
            </p:nvSpPr>
            <p:spPr>
              <a:xfrm>
                <a:off x="1286479" y="3845446"/>
                <a:ext cx="20690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za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DF2173-788B-4AD7-ADF8-291488781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479" y="3845446"/>
                <a:ext cx="2069093" cy="369332"/>
              </a:xfrm>
              <a:prstGeom prst="rect">
                <a:avLst/>
              </a:prstGeom>
              <a:blipFill>
                <a:blip r:embed="rId11"/>
                <a:stretch>
                  <a:fillRect l="-88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C95A66-748A-4197-9002-7A2408411625}"/>
                  </a:ext>
                </a:extLst>
              </p:cNvPr>
              <p:cNvSpPr/>
              <p:nvPr/>
            </p:nvSpPr>
            <p:spPr>
              <a:xfrm>
                <a:off x="1278771" y="4859868"/>
                <a:ext cx="20690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za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C95A66-748A-4197-9002-7A24084116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771" y="4859868"/>
                <a:ext cx="2069093" cy="369332"/>
              </a:xfrm>
              <a:prstGeom prst="rect">
                <a:avLst/>
              </a:prstGeom>
              <a:blipFill>
                <a:blip r:embed="rId12"/>
                <a:stretch>
                  <a:fillRect l="-88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032A02-4E3C-46C4-AEB8-E1FE59D797C2}"/>
                  </a:ext>
                </a:extLst>
              </p:cNvPr>
              <p:cNvSpPr txBox="1"/>
              <p:nvPr/>
            </p:nvSpPr>
            <p:spPr>
              <a:xfrm>
                <a:off x="1118261" y="5880573"/>
                <a:ext cx="23509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Prevojna</a:t>
                </a:r>
                <a:r>
                  <a:rPr lang="en-US" dirty="0"/>
                  <a:t> ta</a:t>
                </a:r>
                <a:r>
                  <a:rPr lang="sr-Latn-RS" dirty="0"/>
                  <a:t>čka: </a:t>
                </a:r>
                <a14:m>
                  <m:oMath xmlns:m="http://schemas.openxmlformats.org/officeDocument/2006/math"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sr-Latn-RS" i="1" dirty="0" smtClean="0">
                        <a:latin typeface="Cambria Math" panose="02040503050406030204" pitchFamily="18" charset="0"/>
                      </a:rPr>
                      <m:t>(0, 0)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9032A02-4E3C-46C4-AEB8-E1FE59D79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61" y="5880573"/>
                <a:ext cx="2350900" cy="369332"/>
              </a:xfrm>
              <a:prstGeom prst="rect">
                <a:avLst/>
              </a:prstGeom>
              <a:blipFill>
                <a:blip r:embed="rId13"/>
                <a:stretch>
                  <a:fillRect l="-207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0F7FCA0-73B3-4DFC-9745-5A8AC0CE81D7}"/>
                  </a:ext>
                </a:extLst>
              </p:cNvPr>
              <p:cNvSpPr/>
              <p:nvPr/>
            </p:nvSpPr>
            <p:spPr>
              <a:xfrm>
                <a:off x="1277241" y="5363924"/>
                <a:ext cx="11203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0F7FCA0-73B3-4DFC-9745-5A8AC0CE8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241" y="5363924"/>
                <a:ext cx="1120371" cy="369332"/>
              </a:xfrm>
              <a:prstGeom prst="rect">
                <a:avLst/>
              </a:prstGeom>
              <a:blipFill>
                <a:blip r:embed="rId14"/>
                <a:stretch>
                  <a:fillRect l="-163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EFAE29B-6D0C-496A-BE4D-9B0AE2074886}"/>
              </a:ext>
            </a:extLst>
          </p:cNvPr>
          <p:cNvGrpSpPr/>
          <p:nvPr/>
        </p:nvGrpSpPr>
        <p:grpSpPr>
          <a:xfrm>
            <a:off x="5214170" y="2244934"/>
            <a:ext cx="1662086" cy="4352418"/>
            <a:chOff x="5214170" y="2244934"/>
            <a:chExt cx="1662086" cy="43524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EC9969-36D1-41BE-8780-AC777F4A2967}"/>
                </a:ext>
              </a:extLst>
            </p:cNvPr>
            <p:cNvSpPr/>
            <p:nvPr/>
          </p:nvSpPr>
          <p:spPr>
            <a:xfrm>
              <a:off x="5214170" y="2244934"/>
              <a:ext cx="1662086" cy="4352418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293EFD-E922-46AF-BA22-7D5CAFD70464}"/>
                </a:ext>
              </a:extLst>
            </p:cNvPr>
            <p:cNvSpPr/>
            <p:nvPr/>
          </p:nvSpPr>
          <p:spPr>
            <a:xfrm>
              <a:off x="5323591" y="2428067"/>
              <a:ext cx="13495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Latn-RS" dirty="0">
                  <a:solidFill>
                    <a:srgbClr val="7030A0"/>
                  </a:solidFill>
                </a:rPr>
                <a:t>oblast</a:t>
              </a:r>
            </a:p>
            <a:p>
              <a:pPr algn="ctr"/>
              <a:r>
                <a:rPr lang="sr-Latn-RS" dirty="0">
                  <a:solidFill>
                    <a:srgbClr val="7030A0"/>
                  </a:solidFill>
                </a:rPr>
                <a:t>konkavnosti 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FB7D14-4E92-4196-97F9-D66FDB9E0448}"/>
              </a:ext>
            </a:extLst>
          </p:cNvPr>
          <p:cNvGrpSpPr/>
          <p:nvPr/>
        </p:nvGrpSpPr>
        <p:grpSpPr>
          <a:xfrm>
            <a:off x="6895486" y="2235879"/>
            <a:ext cx="1662086" cy="4352418"/>
            <a:chOff x="6895486" y="2235879"/>
            <a:chExt cx="1662086" cy="43524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9DC831-2A69-4EF9-B6B0-FE5736173C26}"/>
                </a:ext>
              </a:extLst>
            </p:cNvPr>
            <p:cNvSpPr/>
            <p:nvPr/>
          </p:nvSpPr>
          <p:spPr>
            <a:xfrm>
              <a:off x="6895486" y="2235879"/>
              <a:ext cx="1662086" cy="435241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29E409-2F72-4F2D-A608-4DD00D39DB8B}"/>
                </a:ext>
              </a:extLst>
            </p:cNvPr>
            <p:cNvSpPr/>
            <p:nvPr/>
          </p:nvSpPr>
          <p:spPr>
            <a:xfrm>
              <a:off x="7123644" y="5877272"/>
              <a:ext cx="13908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r-Latn-RS" dirty="0">
                  <a:solidFill>
                    <a:schemeClr val="accent6">
                      <a:lumMod val="75000"/>
                    </a:schemeClr>
                  </a:solidFill>
                </a:rPr>
                <a:t>oblast</a:t>
              </a:r>
            </a:p>
            <a:p>
              <a:pPr algn="ctr"/>
              <a:r>
                <a:rPr lang="sr-Latn-RS" dirty="0">
                  <a:solidFill>
                    <a:schemeClr val="accent6">
                      <a:lumMod val="75000"/>
                    </a:schemeClr>
                  </a:solidFill>
                </a:rPr>
                <a:t>konveksnosti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EB6EA4-E4AB-45F8-94D0-F63085B642DC}"/>
                  </a:ext>
                </a:extLst>
              </p:cNvPr>
              <p:cNvSpPr txBox="1"/>
              <p:nvPr/>
            </p:nvSpPr>
            <p:spPr>
              <a:xfrm>
                <a:off x="6901510" y="4718991"/>
                <a:ext cx="2115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EB6EA4-E4AB-45F8-94D0-F63085B64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510" y="4718991"/>
                <a:ext cx="211596" cy="276999"/>
              </a:xfrm>
              <a:prstGeom prst="rect">
                <a:avLst/>
              </a:prstGeom>
              <a:blipFill>
                <a:blip r:embed="rId15"/>
                <a:stretch>
                  <a:fillRect l="-25714" r="-2571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3870CA72-DAD1-43A7-A8F6-31C96A8B44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68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24"/>
    </mc:Choice>
    <mc:Fallback>
      <p:transition spd="slow" advTm="113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" grpId="0"/>
      <p:bldP spid="6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5273" x="428625" y="2813050"/>
          <p14:tracePt t="5295" x="566738" y="2913063"/>
          <p14:tracePt t="5306" x="693738" y="3022600"/>
          <p14:tracePt t="5327" x="785813" y="3095625"/>
          <p14:tracePt t="5339" x="803275" y="3114675"/>
          <p14:tracePt t="5407" x="812800" y="3141663"/>
          <p14:tracePt t="5418" x="831850" y="3168650"/>
          <p14:tracePt t="5439" x="849313" y="3187700"/>
          <p14:tracePt t="5451" x="868363" y="3214688"/>
          <p14:tracePt t="5463" x="876300" y="3224213"/>
          <p14:tracePt t="5475" x="895350" y="3241675"/>
          <p14:tracePt t="5497" x="922338" y="3268663"/>
          <p14:tracePt t="5641" x="931863" y="3260725"/>
          <p14:tracePt t="5664" x="931863" y="3232150"/>
          <p14:tracePt t="5687" x="922338" y="3122613"/>
          <p14:tracePt t="5699" x="912813" y="3095625"/>
          <p14:tracePt t="5723" x="912813" y="3086100"/>
          <p14:tracePt t="5942" x="895350" y="3122613"/>
          <p14:tracePt t="5967" x="885825" y="3178175"/>
          <p14:tracePt t="5979" x="885825" y="3224213"/>
          <p14:tracePt t="6002" x="868363" y="3260725"/>
          <p14:tracePt t="6014" x="868363" y="3297238"/>
          <p14:tracePt t="6026" x="868363" y="3333750"/>
          <p14:tracePt t="6052" x="868363" y="3387725"/>
          <p14:tracePt t="6064" x="868363" y="3397250"/>
          <p14:tracePt t="6077" x="868363" y="3406775"/>
          <p14:tracePt t="6088" x="868363" y="3424238"/>
          <p14:tracePt t="6137" x="868363" y="3443288"/>
          <p14:tracePt t="6161" x="868363" y="3451225"/>
          <p14:tracePt t="6184" x="868363" y="3460750"/>
          <p14:tracePt t="6973" x="868363" y="3433763"/>
          <p14:tracePt t="6997" x="876300" y="3333750"/>
          <p14:tracePt t="7009" x="885825" y="3287713"/>
          <p14:tracePt t="7032" x="912813" y="3114675"/>
          <p14:tracePt t="7055" x="941388" y="3049588"/>
          <p14:tracePt t="7067" x="949325" y="3005138"/>
          <p14:tracePt t="7088" x="968375" y="2949575"/>
          <p14:tracePt t="7111" x="968375" y="2940050"/>
          <p14:tracePt t="7112" x="968375" y="2930525"/>
          <p14:tracePt t="7135" x="968375" y="2913063"/>
          <p14:tracePt t="7146" x="977900" y="2894013"/>
          <p14:tracePt t="7170" x="977900" y="2886075"/>
          <p14:tracePt t="7182" x="985838" y="2857500"/>
          <p14:tracePt t="7194" x="995363" y="2820988"/>
          <p14:tracePt t="7217" x="1004888" y="2784475"/>
          <p14:tracePt t="7228" x="1014413" y="2720975"/>
          <p14:tracePt t="7252" x="1022350" y="2620963"/>
          <p14:tracePt t="7263" x="1022350" y="2601913"/>
          <p14:tracePt t="7277" x="1022350" y="2574925"/>
          <p14:tracePt t="7289" x="1022350" y="2565400"/>
          <p14:tracePt t="7313" x="1022350" y="2557463"/>
          <p14:tracePt t="8293" x="1022350" y="2611438"/>
          <p14:tracePt t="8305" x="1022350" y="2647950"/>
          <p14:tracePt t="8318" x="1022350" y="2747963"/>
          <p14:tracePt t="8343" x="1022350" y="2876550"/>
          <p14:tracePt t="8354" x="1022350" y="2930525"/>
          <p14:tracePt t="8367" x="1022350" y="2968625"/>
          <p14:tracePt t="8378" x="1022350" y="2976563"/>
          <p14:tracePt t="8402" x="1022350" y="3105150"/>
          <p14:tracePt t="8424" x="1022350" y="3168650"/>
          <p14:tracePt t="8447" x="1022350" y="3287713"/>
          <p14:tracePt t="8459" x="1022350" y="3305175"/>
          <p14:tracePt t="8484" x="1022350" y="3370263"/>
          <p14:tracePt t="8508" x="1022350" y="3378200"/>
          <p14:tracePt t="8520" x="1022350" y="3387725"/>
          <p14:tracePt t="8546" x="1022350" y="3397250"/>
          <p14:tracePt t="8594" x="1022350" y="3406775"/>
          <p14:tracePt t="8618" x="1022350" y="3424238"/>
          <p14:tracePt t="8631" x="1022350" y="3433763"/>
          <p14:tracePt t="8655" x="1022350" y="3443288"/>
          <p14:tracePt t="8679" x="1022350" y="3460750"/>
          <p14:tracePt t="8703" x="1014413" y="3460750"/>
          <p14:tracePt t="8704" x="1004888" y="3470275"/>
          <p14:tracePt t="8716" x="1004888" y="3479800"/>
          <p14:tracePt t="8742" x="995363" y="3497263"/>
          <p14:tracePt t="8794" x="995363" y="3506788"/>
          <p14:tracePt t="18160" x="1004888" y="3516313"/>
          <p14:tracePt t="18183" x="1096963" y="3560763"/>
          <p14:tracePt t="18194" x="1160463" y="3606800"/>
          <p14:tracePt t="18217" x="1196975" y="3670300"/>
          <p14:tracePt t="18228" x="1206500" y="3725863"/>
          <p14:tracePt t="18240" x="1206500" y="3735388"/>
          <p14:tracePt t="18251" x="1223963" y="3771900"/>
          <p14:tracePt t="18277" x="1233488" y="3835400"/>
          <p14:tracePt t="18301" x="1243013" y="3862388"/>
          <p14:tracePt t="18326" x="1287463" y="3944938"/>
          <p14:tracePt t="18339" x="1306513" y="3971925"/>
          <p14:tracePt t="18355" x="1323975" y="4000500"/>
          <p14:tracePt t="18384" x="1333500" y="4008438"/>
          <p14:tracePt t="18398" x="1333500" y="4017963"/>
          <p14:tracePt t="18433" x="1333500" y="4054475"/>
          <p14:tracePt t="18467" x="1333500" y="4064000"/>
          <p14:tracePt t="18580" x="1343025" y="4073525"/>
          <p14:tracePt t="18603" x="1370013" y="4073525"/>
          <p14:tracePt t="18615" x="1406525" y="4073525"/>
          <p14:tracePt t="18638" x="1543050" y="4073525"/>
          <p14:tracePt t="18649" x="1571625" y="4073525"/>
          <p14:tracePt t="18661" x="1671638" y="4073525"/>
          <p14:tracePt t="18684" x="1808163" y="4073525"/>
          <p14:tracePt t="18696" x="1927225" y="4073525"/>
          <p14:tracePt t="18710" x="1954213" y="4073525"/>
          <p14:tracePt t="18722" x="2000250" y="4081463"/>
          <p14:tracePt t="18746" x="2009775" y="4081463"/>
          <p14:tracePt t="18770" x="2019300" y="4081463"/>
          <p14:tracePt t="18783" x="2046288" y="4090988"/>
          <p14:tracePt t="18808" x="2063750" y="4090988"/>
          <p14:tracePt t="18820" x="2073275" y="4090988"/>
          <p14:tracePt t="18855" x="2092325" y="4100513"/>
          <p14:tracePt t="18866" x="2119313" y="4100513"/>
          <p14:tracePt t="18890" x="2155825" y="4117975"/>
          <p14:tracePt t="18913" x="2228850" y="4137025"/>
          <p14:tracePt t="18950" x="2265363" y="4146550"/>
          <p14:tracePt t="19669" x="2265363" y="4137025"/>
          <p14:tracePt t="19807" x="2255838" y="4127500"/>
          <p14:tracePt t="19818" x="2238375" y="4064000"/>
          <p14:tracePt t="19831" x="2228850" y="4017963"/>
          <p14:tracePt t="19854" x="2219325" y="3954463"/>
          <p14:tracePt t="19865" x="2201863" y="3917950"/>
          <p14:tracePt t="19887" x="2182813" y="3862388"/>
          <p14:tracePt t="19900" x="2182813" y="3852863"/>
          <p14:tracePt t="19913" x="2174875" y="3808413"/>
          <p14:tracePt t="19925" x="2165350" y="3779838"/>
          <p14:tracePt t="19949" x="2146300" y="3752850"/>
          <p14:tracePt t="19974" x="2146300" y="3743325"/>
          <p14:tracePt t="19997" x="2136775" y="3716338"/>
          <p14:tracePt t="20009" x="2136775" y="3706813"/>
          <p14:tracePt t="20021" x="2136775" y="3698875"/>
          <p14:tracePt t="20033" x="2136775" y="3689350"/>
          <p14:tracePt t="20070" x="2128838" y="3662363"/>
          <p14:tracePt t="20117" x="2119313" y="3662363"/>
          <p14:tracePt t="20130" x="2109788" y="3652838"/>
          <p14:tracePt t="20179" x="2100263" y="3652838"/>
          <p14:tracePt t="20226" x="2092325" y="3652838"/>
          <p14:tracePt t="20261" x="2082800" y="3652838"/>
          <p14:tracePt t="20445" x="2100263" y="3652838"/>
          <p14:tracePt t="20456" x="2136775" y="3652838"/>
          <p14:tracePt t="20480" x="2174875" y="3662363"/>
          <p14:tracePt t="20504" x="2201863" y="3662363"/>
          <p14:tracePt t="20516" x="2219325" y="3662363"/>
          <p14:tracePt t="20540" x="2228850" y="3662363"/>
          <p14:tracePt t="20812" x="2228850" y="3670300"/>
          <p14:tracePt t="20835" x="2201863" y="3689350"/>
          <p14:tracePt t="20848" x="2201863" y="3706813"/>
          <p14:tracePt t="20871" x="2201863" y="3725863"/>
          <p14:tracePt t="20895" x="2192338" y="3771900"/>
          <p14:tracePt t="20908" x="2192338" y="3789363"/>
          <p14:tracePt t="20931" x="2192338" y="3852863"/>
          <p14:tracePt t="20943" x="2192338" y="3917950"/>
          <p14:tracePt t="20955" x="2201863" y="3963988"/>
          <p14:tracePt t="20979" x="2211388" y="4044950"/>
          <p14:tracePt t="20992" x="2219325" y="4117975"/>
          <p14:tracePt t="21004" x="2219325" y="4154488"/>
          <p14:tracePt t="21017" x="2219325" y="4183063"/>
          <p14:tracePt t="21042" x="2238375" y="4264025"/>
          <p14:tracePt t="21052" x="2247900" y="4273550"/>
          <p14:tracePt t="22315" x="2255838" y="4273550"/>
          <p14:tracePt t="22327" x="2292350" y="4219575"/>
          <p14:tracePt t="22351" x="2311400" y="4154488"/>
          <p14:tracePt t="22362" x="2320925" y="4117975"/>
          <p14:tracePt t="22376" x="2320925" y="4073525"/>
          <p14:tracePt t="22400" x="2328863" y="4008438"/>
          <p14:tracePt t="22412" x="2328863" y="3954463"/>
          <p14:tracePt t="22425" x="2328863" y="3852863"/>
          <p14:tracePt t="22435" x="2328863" y="3816350"/>
          <p14:tracePt t="22460" x="2328863" y="3725863"/>
          <p14:tracePt t="22471" x="2328863" y="3689350"/>
          <p14:tracePt t="22485" x="2328863" y="3670300"/>
          <p14:tracePt t="22509" x="2328863" y="3652838"/>
          <p14:tracePt t="22710" x="2347913" y="3670300"/>
          <p14:tracePt t="22722" x="2357438" y="3679825"/>
          <p14:tracePt t="22734" x="2411413" y="3752850"/>
          <p14:tracePt t="22747" x="2466975" y="3844925"/>
          <p14:tracePt t="22771" x="2566988" y="4008438"/>
          <p14:tracePt t="22783" x="2584450" y="4037013"/>
          <p14:tracePt t="22797" x="2640013" y="4117975"/>
          <p14:tracePt t="22820" x="2686050" y="4183063"/>
          <p14:tracePt t="22832" x="2695575" y="4191000"/>
          <p14:tracePt t="22844" x="2703513" y="4200525"/>
          <p14:tracePt t="22856" x="2703513" y="4210050"/>
          <p14:tracePt t="23140" x="2703513" y="4219575"/>
          <p14:tracePt t="23286" x="2713038" y="4227513"/>
          <p14:tracePt t="23298" x="2722563" y="4227513"/>
          <p14:tracePt t="23321" x="2768600" y="4227513"/>
          <p14:tracePt t="23345" x="2859088" y="4227513"/>
          <p14:tracePt t="23356" x="2905125" y="4227513"/>
          <p14:tracePt t="23380" x="3060700" y="4227513"/>
          <p14:tracePt t="23391" x="3087688" y="4227513"/>
          <p14:tracePt t="23404" x="3114675" y="4227513"/>
          <p14:tracePt t="23428" x="3151188" y="4227513"/>
          <p14:tracePt t="23463" x="3160713" y="4237038"/>
          <p14:tracePt t="23599" x="3178175" y="4237038"/>
          <p14:tracePt t="23612" x="3187700" y="4237038"/>
          <p14:tracePt t="23625" x="3206750" y="4237038"/>
          <p14:tracePt t="23636" x="3233738" y="4237038"/>
          <p14:tracePt t="23661" x="3270250" y="4246563"/>
          <p14:tracePt t="23673" x="3279775" y="4246563"/>
          <p14:tracePt t="23718" x="3289300" y="4246563"/>
          <p14:tracePt t="26373" x="3297238" y="4246563"/>
          <p14:tracePt t="26396" x="3362325" y="4210050"/>
          <p14:tracePt t="26419" x="3398838" y="4183063"/>
          <p14:tracePt t="26432" x="3416300" y="4173538"/>
          <p14:tracePt t="26445" x="3435350" y="4164013"/>
          <p14:tracePt t="26469" x="3544888" y="4137025"/>
          <p14:tracePt t="26482" x="3571875" y="4127500"/>
          <p14:tracePt t="26495" x="3763963" y="4081463"/>
          <p14:tracePt t="26507" x="4037013" y="4008438"/>
          <p14:tracePt t="26530" x="4248150" y="3935413"/>
          <p14:tracePt t="26541" x="4403725" y="3852863"/>
          <p14:tracePt t="26565" x="4586288" y="3725863"/>
          <p14:tracePt t="26590" x="4768850" y="3579813"/>
          <p14:tracePt t="26614" x="4822825" y="3524250"/>
          <p14:tracePt t="26637" x="4851400" y="3506788"/>
          <p14:tracePt t="26649" x="4859338" y="3497263"/>
          <p14:tracePt t="26673" x="4868863" y="3487738"/>
          <p14:tracePt t="26696" x="4960938" y="3406775"/>
          <p14:tracePt t="26721" x="5005388" y="3360738"/>
          <p14:tracePt t="26732" x="5033963" y="3297238"/>
          <p14:tracePt t="26745" x="5051425" y="3260725"/>
          <p14:tracePt t="26757" x="5060950" y="3241675"/>
          <p14:tracePt t="26781" x="5124450" y="3159125"/>
          <p14:tracePt t="26792" x="5151438" y="3132138"/>
          <p14:tracePt t="26805" x="5170488" y="3122613"/>
          <p14:tracePt t="26817" x="5187950" y="3114675"/>
          <p14:tracePt t="26840" x="5289550" y="3086100"/>
          <p14:tracePt t="26864" x="5362575" y="3078163"/>
          <p14:tracePt t="26889" x="5572125" y="3078163"/>
          <p14:tracePt t="26902" x="5599113" y="3078163"/>
          <p14:tracePt t="26914" x="5618163" y="3078163"/>
          <p14:tracePt t="26927" x="5681663" y="3078163"/>
          <p14:tracePt t="26951" x="5873750" y="3078163"/>
          <p14:tracePt t="26964" x="5937250" y="3078163"/>
          <p14:tracePt t="26977" x="5992813" y="3078163"/>
          <p14:tracePt t="27000" x="6221413" y="3078163"/>
          <p14:tracePt t="27011" x="6257925" y="3078163"/>
          <p14:tracePt t="27035" x="6311900" y="3078163"/>
          <p14:tracePt t="27136" x="6321425" y="3068638"/>
          <p14:tracePt t="27463" x="6321425" y="3105150"/>
          <p14:tracePt t="27474" x="6321425" y="3122613"/>
          <p14:tracePt t="27499" x="6430963" y="3287713"/>
          <p14:tracePt t="27511" x="6430963" y="3314700"/>
          <p14:tracePt t="27525" x="6430963" y="3324225"/>
          <p14:tracePt t="27773" x="6457950" y="3324225"/>
          <p14:tracePt t="27809" x="6530975" y="3341688"/>
          <p14:tracePt t="27819" x="6567488" y="3360738"/>
          <p14:tracePt t="27844" x="6596063" y="3370263"/>
          <p14:tracePt t="27866" x="6669088" y="3370263"/>
          <p14:tracePt t="27924" x="6686550" y="3370263"/>
          <p14:tracePt t="27948" x="6686550" y="3341688"/>
          <p14:tracePt t="27960" x="6696075" y="3324225"/>
          <p14:tracePt t="27977" x="6696075" y="3278188"/>
          <p14:tracePt t="27988" x="6713538" y="3232150"/>
          <p14:tracePt t="28014" x="6732588" y="3086100"/>
          <p14:tracePt t="28026" x="6742113" y="2986088"/>
          <p14:tracePt t="28037" x="6742113" y="2940050"/>
          <p14:tracePt t="28061" x="6742113" y="2813050"/>
          <p14:tracePt t="28072" x="6742113" y="2776538"/>
          <p14:tracePt t="28086" x="6742113" y="2711450"/>
          <p14:tracePt t="28098" x="6742113" y="2684463"/>
          <p14:tracePt t="28122" x="6742113" y="2584450"/>
          <p14:tracePt t="28134" x="6742113" y="2565400"/>
          <p14:tracePt t="28146" x="6742113" y="2557463"/>
          <p14:tracePt t="28169" x="6742113" y="2492375"/>
          <p14:tracePt t="28169" x="6732588" y="2474913"/>
          <p14:tracePt t="28203" x="6696075" y="2428875"/>
          <p14:tracePt t="28227" x="6686550" y="2419350"/>
          <p14:tracePt t="28237" x="6677025" y="2401888"/>
          <p14:tracePt t="28263" x="6650038" y="2382838"/>
          <p14:tracePt t="28276" x="6640513" y="2382838"/>
          <p14:tracePt t="28288" x="6632575" y="2382838"/>
          <p14:tracePt t="28313" x="6623050" y="2374900"/>
          <p14:tracePt t="28326" x="6613525" y="2365375"/>
          <p14:tracePt t="28338" x="6604000" y="2365375"/>
          <p14:tracePt t="28350" x="6604000" y="2355850"/>
          <p14:tracePt t="28375" x="6604000" y="2319338"/>
          <p14:tracePt t="28401" x="6596063" y="2301875"/>
          <p14:tracePt t="28412" x="6586538" y="2273300"/>
          <p14:tracePt t="28426" x="6577013" y="2246313"/>
          <p14:tracePt t="28520" x="6567488" y="2246313"/>
          <p14:tracePt t="28543" x="6513513" y="2246313"/>
          <p14:tracePt t="28555" x="6430963" y="2246313"/>
          <p14:tracePt t="28568" x="6394450" y="2246313"/>
          <p14:tracePt t="28592" x="6238875" y="2246313"/>
          <p14:tracePt t="28603" x="6138863" y="2246313"/>
          <p14:tracePt t="28616" x="6083300" y="2246313"/>
          <p14:tracePt t="28627" x="6038850" y="2246313"/>
          <p14:tracePt t="28651" x="5854700" y="2246313"/>
          <p14:tracePt t="28663" x="5810250" y="2246313"/>
          <p14:tracePt t="28676" x="5754688" y="2246313"/>
          <p14:tracePt t="28699" x="5554663" y="2246313"/>
          <p14:tracePt t="28711" x="5518150" y="2246313"/>
          <p14:tracePt t="28735" x="5435600" y="2236788"/>
          <p14:tracePt t="28761" x="5399088" y="2228850"/>
          <p14:tracePt t="28785" x="5389563" y="2228850"/>
          <p14:tracePt t="28843" x="5389563" y="2219325"/>
          <p14:tracePt t="28975" x="5389563" y="2246313"/>
          <p14:tracePt t="28987" x="5389563" y="2265363"/>
          <p14:tracePt t="29011" x="5389563" y="2392363"/>
          <p14:tracePt t="29022" x="5416550" y="2520950"/>
          <p14:tracePt t="29035" x="5416550" y="2547938"/>
          <p14:tracePt t="29035" x="5426075" y="2601913"/>
          <p14:tracePt t="29047" x="5426075" y="2667000"/>
          <p14:tracePt t="29071" x="5453063" y="2930525"/>
          <p14:tracePt t="29095" x="5481638" y="3168650"/>
          <p14:tracePt t="29120" x="5518150" y="3406775"/>
          <p14:tracePt t="29132" x="5545138" y="3560763"/>
          <p14:tracePt t="29145" x="5545138" y="3633788"/>
          <p14:tracePt t="29157" x="5554663" y="3716338"/>
          <p14:tracePt t="29182" x="5554663" y="3981450"/>
          <p14:tracePt t="29193" x="5554663" y="4044950"/>
          <p14:tracePt t="29205" x="5554663" y="4117975"/>
          <p14:tracePt t="29230" x="5535613" y="4410075"/>
          <p14:tracePt t="29241" x="5526088" y="4483100"/>
          <p14:tracePt t="29254" x="5508625" y="4565650"/>
          <p14:tracePt t="29266" x="5499100" y="4721225"/>
          <p14:tracePt t="29291" x="5472113" y="4967288"/>
          <p14:tracePt t="29302" x="5462588" y="5049838"/>
          <p14:tracePt t="29317" x="5435600" y="5186363"/>
          <p14:tracePt t="29343" x="5389563" y="5451475"/>
          <p14:tracePt t="29355" x="5370513" y="5514975"/>
          <p14:tracePt t="29355" x="5362575" y="5570538"/>
          <p14:tracePt t="29368" x="5334000" y="5653088"/>
          <p14:tracePt t="29380" x="5326063" y="5716588"/>
          <p14:tracePt t="29406" x="5289550" y="5918200"/>
          <p14:tracePt t="29429" x="5280025" y="5981700"/>
          <p14:tracePt t="29441" x="5280025" y="6045200"/>
          <p14:tracePt t="29464" x="5280025" y="6100763"/>
          <p14:tracePt t="29477" x="5280025" y="6108700"/>
          <p14:tracePt t="29489" x="5280025" y="6118225"/>
          <p14:tracePt t="29513" x="5280025" y="6164263"/>
          <p14:tracePt t="29525" x="5280025" y="6173788"/>
          <p14:tracePt t="29537" x="5280025" y="6191250"/>
          <p14:tracePt t="29573" x="5280025" y="6210300"/>
          <p14:tracePt t="29586" x="5297488" y="6254750"/>
          <p14:tracePt t="29598" x="5307013" y="6310313"/>
          <p14:tracePt t="29623" x="5334000" y="6419850"/>
          <p14:tracePt t="29648" x="5353050" y="6456363"/>
          <p14:tracePt t="29660" x="5380038" y="6473825"/>
          <p14:tracePt t="29683" x="5389563" y="6483350"/>
          <p14:tracePt t="29695" x="5426075" y="6483350"/>
          <p14:tracePt t="29709" x="5462588" y="6492875"/>
          <p14:tracePt t="29735" x="5591175" y="6492875"/>
          <p14:tracePt t="29759" x="5745163" y="6492875"/>
          <p14:tracePt t="29769" x="5800725" y="6492875"/>
          <p14:tracePt t="29793" x="5929313" y="6492875"/>
          <p14:tracePt t="29805" x="6083300" y="6492875"/>
          <p14:tracePt t="29818" x="6156325" y="6492875"/>
          <p14:tracePt t="29830" x="6229350" y="6492875"/>
          <p14:tracePt t="29855" x="6567488" y="6538913"/>
          <p14:tracePt t="29867" x="6623050" y="6546850"/>
          <p14:tracePt t="29880" x="6705600" y="6556375"/>
          <p14:tracePt t="29904" x="6759575" y="6575425"/>
          <p14:tracePt t="29928" x="6778625" y="6575425"/>
          <p14:tracePt t="30040" x="6786563" y="6575425"/>
          <p14:tracePt t="30064" x="6796088" y="6546850"/>
          <p14:tracePt t="30075" x="6796088" y="6510338"/>
          <p14:tracePt t="30098" x="6796088" y="6437313"/>
          <p14:tracePt t="30120" x="6796088" y="6254750"/>
          <p14:tracePt t="30132" x="6796088" y="6127750"/>
          <p14:tracePt t="30146" x="6796088" y="5770563"/>
          <p14:tracePt t="30157" x="6796088" y="5314950"/>
          <p14:tracePt t="30182" x="6796088" y="4876800"/>
          <p14:tracePt t="30192" x="6769100" y="4519613"/>
          <p14:tracePt t="30205" x="6742113" y="4200525"/>
          <p14:tracePt t="30217" x="6742113" y="4054475"/>
          <p14:tracePt t="30241" x="6742113" y="3643313"/>
          <p14:tracePt t="30252" x="6742113" y="3387725"/>
          <p14:tracePt t="30267" x="6742113" y="3141663"/>
          <p14:tracePt t="30292" x="6732588" y="2949575"/>
          <p14:tracePt t="30303" x="6732588" y="2830513"/>
          <p14:tracePt t="30317" x="6732588" y="2757488"/>
          <p14:tracePt t="30350" x="6732588" y="2684463"/>
          <p14:tracePt t="30361" x="6732588" y="2674938"/>
          <p14:tracePt t="30385" x="6732588" y="2667000"/>
          <p14:tracePt t="30410" x="6732588" y="2657475"/>
          <p14:tracePt t="30435" x="6732588" y="2611438"/>
          <p14:tracePt t="30459" x="6732588" y="2574925"/>
          <p14:tracePt t="30471" x="6732588" y="2565400"/>
          <p14:tracePt t="30496" x="6732588" y="2557463"/>
          <p14:tracePt t="30688" x="6732588" y="2657475"/>
          <p14:tracePt t="30712" x="6732588" y="2849563"/>
          <p14:tracePt t="30724" x="6732588" y="3078163"/>
          <p14:tracePt t="30737" x="6732588" y="3333750"/>
          <p14:tracePt t="30748" x="6732588" y="3470275"/>
          <p14:tracePt t="30772" x="6732588" y="3954463"/>
          <p14:tracePt t="30784" x="6732588" y="4246563"/>
          <p14:tracePt t="30796" x="6732588" y="4392613"/>
          <p14:tracePt t="30819" x="6732588" y="4803775"/>
          <p14:tracePt t="30832" x="6732588" y="5049838"/>
          <p14:tracePt t="30854" x="6732588" y="5314950"/>
          <p14:tracePt t="30866" x="6732588" y="5551488"/>
          <p14:tracePt t="30878" x="6732588" y="5762625"/>
          <p14:tracePt t="30889" x="6732588" y="5816600"/>
          <p14:tracePt t="30914" x="6732588" y="5962650"/>
          <p14:tracePt t="30925" x="6732588" y="5999163"/>
          <p14:tracePt t="30937" x="6732588" y="6018213"/>
          <p14:tracePt t="30961" x="6723063" y="6054725"/>
          <p14:tracePt t="30974" x="6696075" y="6108700"/>
          <p14:tracePt t="31000" x="6677025" y="6181725"/>
          <p14:tracePt t="31024" x="6640513" y="6392863"/>
          <p14:tracePt t="31036" x="6640513" y="6437313"/>
          <p14:tracePt t="31049" x="6640513" y="6465888"/>
          <p14:tracePt t="31049" x="6632575" y="6492875"/>
          <p14:tracePt t="31073" x="6632575" y="6529388"/>
          <p14:tracePt t="31322" x="6632575" y="6510338"/>
          <p14:tracePt t="31334" x="6632575" y="6502400"/>
          <p14:tracePt t="31346" x="6640513" y="6419850"/>
          <p14:tracePt t="31358" x="6669088" y="6254750"/>
          <p14:tracePt t="31383" x="6713538" y="5962650"/>
          <p14:tracePt t="31394" x="6759575" y="5661025"/>
          <p14:tracePt t="31406" x="6786563" y="5470525"/>
          <p14:tracePt t="31418" x="6796088" y="5424488"/>
          <p14:tracePt t="31435" x="6796088" y="5405438"/>
          <p14:tracePt t="31459" x="6805613" y="5378450"/>
          <p14:tracePt t="31495" x="6805613" y="5360988"/>
          <p14:tracePt t="31519" x="6805613" y="5332413"/>
          <p14:tracePt t="31531" x="6805613" y="5324475"/>
          <p14:tracePt t="31632" x="6805613" y="5314950"/>
          <p14:tracePt t="31860" x="6805613" y="5305425"/>
          <p14:tracePt t="31884" x="6805613" y="5287963"/>
          <p14:tracePt t="31920" x="6805613" y="5278438"/>
          <p14:tracePt t="31968" x="6805613" y="5268913"/>
          <p14:tracePt t="32024" x="6805613" y="5259388"/>
          <p14:tracePt t="32047" x="6805613" y="5251450"/>
          <p14:tracePt t="32327" x="6805613" y="5232400"/>
          <p14:tracePt t="32327" x="6805613" y="5214938"/>
          <p14:tracePt t="32363" x="6796088" y="5178425"/>
          <p14:tracePt t="32387" x="6796088" y="5168900"/>
          <p14:tracePt t="32729" x="6796088" y="5159375"/>
          <p14:tracePt t="32808" x="6805613" y="5149850"/>
          <p14:tracePt t="33331" x="6786563" y="5149850"/>
          <p14:tracePt t="33343" x="6732588" y="5149850"/>
          <p14:tracePt t="33356" x="6686550" y="5149850"/>
          <p14:tracePt t="33368" x="6640513" y="5149850"/>
          <p14:tracePt t="33393" x="6467475" y="5149850"/>
          <p14:tracePt t="33405" x="6294438" y="5149850"/>
          <p14:tracePt t="33417" x="6092825" y="5149850"/>
          <p14:tracePt t="33441" x="5900738" y="5132388"/>
          <p14:tracePt t="33452" x="5708650" y="5132388"/>
          <p14:tracePt t="33476" x="5562600" y="5132388"/>
          <p14:tracePt t="33499" x="5216525" y="5132388"/>
          <p14:tracePt t="33511" x="5124450" y="5132388"/>
          <p14:tracePt t="33534" x="4914900" y="5132388"/>
          <p14:tracePt t="33546" x="4887913" y="5132388"/>
          <p14:tracePt t="33558" x="4878388" y="5132388"/>
          <p14:tracePt t="34268" x="4905375" y="5122863"/>
          <p14:tracePt t="34280" x="4941888" y="5113338"/>
          <p14:tracePt t="34293" x="4987925" y="5113338"/>
          <p14:tracePt t="34318" x="5133975" y="5113338"/>
          <p14:tracePt t="34343" x="5280025" y="5113338"/>
          <p14:tracePt t="34367" x="5408613" y="5113338"/>
          <p14:tracePt t="34391" x="5545138" y="5132388"/>
          <p14:tracePt t="34403" x="5581650" y="5132388"/>
          <p14:tracePt t="34428" x="5718175" y="5132388"/>
          <p14:tracePt t="34451" x="5791200" y="5132388"/>
          <p14:tracePt t="34463" x="5891213" y="5132388"/>
          <p14:tracePt t="34487" x="6038850" y="5132388"/>
          <p14:tracePt t="34498" x="6075363" y="5132388"/>
          <p14:tracePt t="34511" x="6129338" y="5122863"/>
          <p14:tracePt t="34533" x="6156325" y="5122863"/>
          <p14:tracePt t="34544" x="6165850" y="5122863"/>
          <p14:tracePt t="34569" x="6184900" y="5122863"/>
          <p14:tracePt t="34628" x="6192838" y="5113338"/>
          <p14:tracePt t="34640" x="6211888" y="5113338"/>
          <p14:tracePt t="34653" x="6229350" y="5105400"/>
          <p14:tracePt t="34678" x="6284913" y="5105400"/>
          <p14:tracePt t="34701" x="6367463" y="5095875"/>
          <p14:tracePt t="34713" x="6430963" y="5095875"/>
          <p14:tracePt t="34737" x="6448425" y="5095875"/>
          <p14:tracePt t="34749" x="6457950" y="5095875"/>
          <p14:tracePt t="35211" x="6467475" y="5086350"/>
          <p14:tracePt t="35246" x="6467475" y="5076825"/>
          <p14:tracePt t="35279" x="6467475" y="5068888"/>
          <p14:tracePt t="35289" x="6467475" y="5059363"/>
          <p14:tracePt t="35324" x="6467475" y="5049838"/>
          <p14:tracePt t="35348" x="6467475" y="5040313"/>
          <p14:tracePt t="35372" x="6467475" y="5022850"/>
          <p14:tracePt t="35384" x="6467475" y="5013325"/>
          <p14:tracePt t="35406" x="6467475" y="4986338"/>
          <p14:tracePt t="35417" x="6467475" y="4976813"/>
          <p14:tracePt t="35453" x="6467475" y="4967288"/>
          <p14:tracePt t="35489" x="6467475" y="4959350"/>
          <p14:tracePt t="35627" x="6448425" y="4922838"/>
          <p14:tracePt t="35651" x="6403975" y="4867275"/>
          <p14:tracePt t="35676" x="6375400" y="4767263"/>
          <p14:tracePt t="35687" x="6375400" y="4730750"/>
          <p14:tracePt t="35701" x="6367463" y="4702175"/>
          <p14:tracePt t="35712" x="6357938" y="4657725"/>
          <p14:tracePt t="35736" x="6357938" y="4602163"/>
          <p14:tracePt t="35761" x="6357938" y="4556125"/>
          <p14:tracePt t="35774" x="6357938" y="4529138"/>
          <p14:tracePt t="35798" x="6357938" y="4519613"/>
          <p14:tracePt t="35810" x="6357938" y="4511675"/>
          <p14:tracePt t="35847" x="6348413" y="4483100"/>
          <p14:tracePt t="35948" x="6330950" y="4502150"/>
          <p14:tracePt t="35960" x="6321425" y="4519613"/>
          <p14:tracePt t="35977" x="6294438" y="4584700"/>
          <p14:tracePt t="35989" x="6284913" y="4621213"/>
          <p14:tracePt t="36011" x="6229350" y="4767263"/>
          <p14:tracePt t="36046" x="6202363" y="4903788"/>
          <p14:tracePt t="36058" x="6192838" y="4930775"/>
          <p14:tracePt t="36071" x="6184900" y="5013325"/>
          <p14:tracePt t="36096" x="6156325" y="5141913"/>
          <p14:tracePt t="36108" x="6148388" y="5241925"/>
          <p14:tracePt t="36120" x="6148388" y="5287963"/>
          <p14:tracePt t="36132" x="6138863" y="5341938"/>
          <p14:tracePt t="36156" x="6111875" y="5524500"/>
          <p14:tracePt t="36167" x="6111875" y="5570538"/>
          <p14:tracePt t="36179" x="6102350" y="5616575"/>
          <p14:tracePt t="36203" x="6092825" y="5780088"/>
          <p14:tracePt t="36238" x="6083300" y="5981700"/>
          <p14:tracePt t="36260" x="6075363" y="6064250"/>
          <p14:tracePt t="36272" x="6056313" y="6137275"/>
          <p14:tracePt t="36296" x="6056313" y="6227763"/>
          <p14:tracePt t="36308" x="6046788" y="6283325"/>
          <p14:tracePt t="36320" x="6038850" y="6319838"/>
          <p14:tracePt t="36343" x="6038850" y="6346825"/>
          <p14:tracePt t="36354" x="6029325" y="6356350"/>
          <p14:tracePt t="36479" x="6046788" y="6300788"/>
          <p14:tracePt t="36491" x="6065838" y="6237288"/>
          <p14:tracePt t="36514" x="6129338" y="6035675"/>
          <p14:tracePt t="36525" x="6221413" y="5707063"/>
          <p14:tracePt t="36548" x="6311900" y="5387975"/>
          <p14:tracePt t="36572" x="6375400" y="5059363"/>
          <p14:tracePt t="36597" x="6394450" y="4894263"/>
          <p14:tracePt t="36607" x="6394450" y="4867275"/>
          <p14:tracePt t="36632" x="6394450" y="4857750"/>
          <p14:tracePt t="36656" x="6394450" y="4830763"/>
          <p14:tracePt t="36692" x="6357938" y="4830763"/>
          <p14:tracePt t="36718" x="6248400" y="4940300"/>
          <p14:tracePt t="36729" x="6211888" y="4959350"/>
          <p14:tracePt t="36742" x="6184900" y="4986338"/>
          <p14:tracePt t="36767" x="6148388" y="5040313"/>
          <p14:tracePt t="36778" x="6148388" y="5059363"/>
          <p14:tracePt t="36790" x="6138863" y="5076825"/>
          <p14:tracePt t="36802" x="6138863" y="5095875"/>
          <p14:tracePt t="36818" x="6129338" y="5122863"/>
          <p14:tracePt t="36877" x="6129338" y="5141913"/>
          <p14:tracePt t="36889" x="6129338" y="5149850"/>
          <p14:tracePt t="36913" x="6129338" y="5159375"/>
          <p14:tracePt t="36937" x="6129338" y="5168900"/>
          <p14:tracePt t="36987" x="6148388" y="5178425"/>
          <p14:tracePt t="36998" x="6156325" y="5178425"/>
          <p14:tracePt t="37010" x="6184900" y="5149850"/>
          <p14:tracePt t="37021" x="6211888" y="5086350"/>
          <p14:tracePt t="37044" x="6248400" y="5022850"/>
          <p14:tracePt t="37055" x="6275388" y="4940300"/>
          <p14:tracePt t="37078" x="6311900" y="4867275"/>
          <p14:tracePt t="37102" x="6348413" y="4757738"/>
          <p14:tracePt t="37126" x="6375400" y="4665663"/>
          <p14:tracePt t="37137" x="6384925" y="4584700"/>
          <p14:tracePt t="37149" x="6403975" y="4502150"/>
          <p14:tracePt t="37161" x="6411913" y="4456113"/>
          <p14:tracePt t="37182" x="6477000" y="4319588"/>
          <p14:tracePt t="37194" x="6494463" y="4273550"/>
          <p14:tracePt t="37216" x="6540500" y="4164013"/>
          <p14:tracePt t="37241" x="6550025" y="4146550"/>
          <p14:tracePt t="37323" x="6550025" y="4137025"/>
          <p14:tracePt t="37514" x="6550025" y="4227513"/>
          <p14:tracePt t="37525" x="6530975" y="4300538"/>
          <p14:tracePt t="37548" x="6494463" y="4611688"/>
          <p14:tracePt t="37572" x="6494463" y="4857750"/>
          <p14:tracePt t="37584" x="6494463" y="4903788"/>
          <p14:tracePt t="37653" x="6467475" y="4913313"/>
          <p14:tracePt t="37665" x="6440488" y="4884738"/>
          <p14:tracePt t="37678" x="6375400" y="4830763"/>
          <p14:tracePt t="37691" x="6338888" y="4811713"/>
          <p14:tracePt t="37716" x="6221413" y="4730750"/>
          <p14:tracePt t="37727" x="6184900" y="4711700"/>
          <p14:tracePt t="37739" x="6175375" y="4702175"/>
          <p14:tracePt t="37764" x="6138863" y="4684713"/>
          <p14:tracePt t="37776" x="6129338" y="4665663"/>
          <p14:tracePt t="37788" x="6129338" y="4657725"/>
          <p14:tracePt t="37822" x="6119813" y="4638675"/>
          <p14:tracePt t="37859" x="6119813" y="4629150"/>
          <p14:tracePt t="37937" x="6119813" y="4621213"/>
          <p14:tracePt t="37973" x="6129338" y="4611688"/>
          <p14:tracePt t="38079" x="6138863" y="4611688"/>
          <p14:tracePt t="38139" x="6156325" y="4611688"/>
          <p14:tracePt t="38162" x="6156325" y="4621213"/>
          <p14:tracePt t="38187" x="6156325" y="4657725"/>
          <p14:tracePt t="38200" x="6156325" y="4665663"/>
          <p14:tracePt t="38214" x="6156325" y="4694238"/>
          <p14:tracePt t="38226" x="6156325" y="4702175"/>
          <p14:tracePt t="38250" x="6148388" y="4711700"/>
          <p14:tracePt t="38275" x="6119813" y="4748213"/>
          <p14:tracePt t="38287" x="6119813" y="4757738"/>
          <p14:tracePt t="38300" x="6111875" y="4767263"/>
          <p14:tracePt t="38326" x="6111875" y="4775200"/>
          <p14:tracePt t="38337" x="6111875" y="4784725"/>
          <p14:tracePt t="38498" x="6175375" y="4738688"/>
          <p14:tracePt t="38510" x="6202363" y="4702175"/>
          <p14:tracePt t="38522" x="6221413" y="4702175"/>
          <p14:tracePt t="38534" x="6284913" y="4638675"/>
          <p14:tracePt t="38559" x="6394450" y="4519613"/>
          <p14:tracePt t="38582" x="6421438" y="4465638"/>
          <p14:tracePt t="38607" x="6530975" y="4337050"/>
          <p14:tracePt t="38619" x="6540500" y="4329113"/>
          <p14:tracePt t="38634" x="6559550" y="4310063"/>
          <p14:tracePt t="38647" x="6586538" y="4273550"/>
          <p14:tracePt t="38659" x="6604000" y="4264025"/>
          <p14:tracePt t="38670" x="6613525" y="4256088"/>
          <p14:tracePt t="38694" x="6613525" y="4246563"/>
          <p14:tracePt t="38720" x="6623050" y="4237038"/>
          <p14:tracePt t="38891" x="6623050" y="4246563"/>
          <p14:tracePt t="38915" x="6586538" y="4383088"/>
          <p14:tracePt t="38927" x="6567488" y="4456113"/>
          <p14:tracePt t="38940" x="6559550" y="4475163"/>
          <p14:tracePt t="38963" x="6559550" y="4502150"/>
          <p14:tracePt t="39037" x="6550025" y="4511675"/>
          <p14:tracePt t="39060" x="6530975" y="4483100"/>
          <p14:tracePt t="39083" x="6494463" y="4383088"/>
          <p14:tracePt t="39105" x="6457950" y="4319588"/>
          <p14:tracePt t="39117" x="6448425" y="4300538"/>
          <p14:tracePt t="39130" x="6440488" y="4292600"/>
          <p14:tracePt t="39141" x="6421438" y="4256088"/>
          <p14:tracePt t="39164" x="6403975" y="4227513"/>
          <p14:tracePt t="39277" x="6403975" y="4246563"/>
          <p14:tracePt t="39277" x="6403975" y="4264025"/>
          <p14:tracePt t="39289" x="6411913" y="4283075"/>
          <p14:tracePt t="39301" x="6430963" y="4310063"/>
          <p14:tracePt t="39313" x="6457950" y="4337050"/>
          <p14:tracePt t="39337" x="6477000" y="4346575"/>
          <p14:tracePt t="39361" x="6513513" y="4392613"/>
          <p14:tracePt t="39384" x="6523038" y="4410075"/>
          <p14:tracePt t="39397" x="6550025" y="4438650"/>
          <p14:tracePt t="39410" x="6577013" y="4475163"/>
          <p14:tracePt t="39421" x="6586538" y="4483100"/>
          <p14:tracePt t="39447" x="6632575" y="4548188"/>
          <p14:tracePt t="39458" x="6650038" y="4575175"/>
          <p14:tracePt t="39471" x="6669088" y="4602163"/>
          <p14:tracePt t="39496" x="6713538" y="4665663"/>
          <p14:tracePt t="39508" x="6742113" y="4702175"/>
          <p14:tracePt t="39530" x="6750050" y="4711700"/>
          <p14:tracePt t="39554" x="6759575" y="4730750"/>
          <p14:tracePt t="39566" x="6769100" y="4738688"/>
          <p14:tracePt t="39700" x="6778625" y="4748213"/>
          <p14:tracePt t="39746" x="6786563" y="4757738"/>
          <p14:tracePt t="39758" x="6796088" y="4767263"/>
          <p14:tracePt t="40807" x="6805613" y="4767263"/>
          <p14:tracePt t="40831" x="6815138" y="4775200"/>
          <p14:tracePt t="40957" x="6796088" y="4748213"/>
          <p14:tracePt t="40981" x="6713538" y="4638675"/>
          <p14:tracePt t="41006" x="6659563" y="4584700"/>
          <p14:tracePt t="41018" x="6604000" y="4529138"/>
          <p14:tracePt t="41041" x="6559550" y="4465638"/>
          <p14:tracePt t="41064" x="6523038" y="4419600"/>
          <p14:tracePt t="41087" x="6494463" y="4383088"/>
          <p14:tracePt t="41099" x="6486525" y="4373563"/>
          <p14:tracePt t="41111" x="6477000" y="4365625"/>
          <p14:tracePt t="41123" x="6467475" y="4356100"/>
          <p14:tracePt t="41123" x="6448425" y="4329113"/>
          <p14:tracePt t="41147" x="6430963" y="4300538"/>
          <p14:tracePt t="41158" x="6411913" y="4273550"/>
          <p14:tracePt t="41171" x="6394450" y="4246563"/>
          <p14:tracePt t="41171" x="6384925" y="4237038"/>
          <p14:tracePt t="41196" x="6375400" y="4219575"/>
          <p14:tracePt t="41206" x="6367463" y="4210050"/>
          <p14:tracePt t="41364" x="6448425" y="4300538"/>
          <p14:tracePt t="41397" x="6567488" y="4365625"/>
          <p14:tracePt t="41408" x="6596063" y="4383088"/>
          <p14:tracePt t="41421" x="6632575" y="4410075"/>
          <p14:tracePt t="41432" x="6677025" y="4446588"/>
          <p14:tracePt t="41455" x="6705600" y="4483100"/>
          <p14:tracePt t="41480" x="6713538" y="4502150"/>
          <p14:tracePt t="41537" x="6723063" y="4502150"/>
          <p14:tracePt t="41563" x="6732588" y="4502150"/>
          <p14:tracePt t="41587" x="6732588" y="4483100"/>
          <p14:tracePt t="41587" x="6732588" y="4475163"/>
          <p14:tracePt t="41812" x="6732588" y="4465638"/>
          <p14:tracePt t="41928" x="6732588" y="4456113"/>
          <p14:tracePt t="41939" x="6713538" y="4456113"/>
          <p14:tracePt t="41951" x="6677025" y="4456113"/>
          <p14:tracePt t="41976" x="6494463" y="4456113"/>
          <p14:tracePt t="41993" x="6394450" y="4456113"/>
          <p14:tracePt t="42006" x="6311900" y="4456113"/>
          <p14:tracePt t="42018" x="6294438" y="4456113"/>
          <p14:tracePt t="42041" x="6265863" y="4456113"/>
          <p14:tracePt t="42097" x="6257925" y="4456113"/>
          <p14:tracePt t="42232" x="6302375" y="4446588"/>
          <p14:tracePt t="42243" x="6330950" y="4446588"/>
          <p14:tracePt t="42266" x="6430963" y="4429125"/>
          <p14:tracePt t="42290" x="6513513" y="4402138"/>
          <p14:tracePt t="42301" x="6530975" y="4392613"/>
          <p14:tracePt t="42314" x="6559550" y="4373563"/>
          <p14:tracePt t="42326" x="6577013" y="4356100"/>
          <p14:tracePt t="42362" x="6586538" y="4346575"/>
          <p14:tracePt t="42372" x="6586538" y="4337050"/>
          <p14:tracePt t="42397" x="6596063" y="4310063"/>
          <p14:tracePt t="42409" x="6596063" y="4292600"/>
          <p14:tracePt t="42422" x="6604000" y="4264025"/>
          <p14:tracePt t="42625" x="6586538" y="4329113"/>
          <p14:tracePt t="42636" x="6559550" y="4373563"/>
          <p14:tracePt t="42660" x="6523038" y="4438650"/>
          <p14:tracePt t="42661" x="6513513" y="4475163"/>
          <p14:tracePt t="42684" x="6486525" y="4548188"/>
          <p14:tracePt t="42708" x="6457950" y="4665663"/>
          <p14:tracePt t="42709" x="6448425" y="4721225"/>
          <p14:tracePt t="42734" x="6411913" y="4830763"/>
          <p14:tracePt t="42747" x="6375400" y="4930775"/>
          <p14:tracePt t="42770" x="6338888" y="5086350"/>
          <p14:tracePt t="42783" x="6330950" y="5105400"/>
          <p14:tracePt t="42796" x="6311900" y="5149850"/>
          <p14:tracePt t="42820" x="6294438" y="5186363"/>
          <p14:tracePt t="43016" x="6294438" y="5222875"/>
          <p14:tracePt t="43028" x="6294438" y="5241925"/>
          <p14:tracePt t="43052" x="6302375" y="5378450"/>
          <p14:tracePt t="43063" x="6302375" y="5441950"/>
          <p14:tracePt t="43076" x="6302375" y="5470525"/>
          <p14:tracePt t="43100" x="6311900" y="5514975"/>
          <p14:tracePt t="43111" x="6311900" y="5524500"/>
          <p14:tracePt t="43204" x="6311900" y="5514975"/>
          <p14:tracePt t="43205" x="6311900" y="5497513"/>
          <p14:tracePt t="43217" x="6311900" y="5478463"/>
          <p14:tracePt t="43231" x="6311900" y="5461000"/>
          <p14:tracePt t="43243" x="6321425" y="5387975"/>
          <p14:tracePt t="43267" x="6348413" y="5278438"/>
          <p14:tracePt t="43278" x="6348413" y="5232400"/>
          <p14:tracePt t="43301" x="6367463" y="5086350"/>
          <p14:tracePt t="43313" x="6367463" y="5076825"/>
          <p14:tracePt t="43326" x="6367463" y="5068888"/>
          <p14:tracePt t="43405" x="6367463" y="5095875"/>
          <p14:tracePt t="43417" x="6367463" y="5168900"/>
          <p14:tracePt t="43442" x="6367463" y="5259388"/>
          <p14:tracePt t="43453" x="6357938" y="5368925"/>
          <p14:tracePt t="43466" x="6338888" y="5441950"/>
          <p14:tracePt t="43489" x="6330950" y="5543550"/>
          <p14:tracePt t="43501" x="6311900" y="5653088"/>
          <p14:tracePt t="43514" x="6294438" y="5753100"/>
          <p14:tracePt t="43526" x="6284913" y="5789613"/>
          <p14:tracePt t="43550" x="6275388" y="5972175"/>
          <p14:tracePt t="43562" x="6257925" y="6072188"/>
          <p14:tracePt t="43574" x="6257925" y="6127750"/>
          <p14:tracePt t="43575" x="6248400" y="6173788"/>
          <p14:tracePt t="43599" x="6248400" y="6254750"/>
          <p14:tracePt t="43610" x="6238875" y="6300788"/>
          <p14:tracePt t="43623" x="6238875" y="6337300"/>
          <p14:tracePt t="43660" x="6238875" y="6383338"/>
          <p14:tracePt t="43740" x="6238875" y="6392863"/>
          <p14:tracePt t="43751" x="6238875" y="6410325"/>
          <p14:tracePt t="43764" x="6238875" y="6419850"/>
          <p14:tracePt t="43776" x="6229350" y="6437313"/>
          <p14:tracePt t="43798" x="6221413" y="6492875"/>
          <p14:tracePt t="43810" x="6221413" y="6510338"/>
          <p14:tracePt t="43823" x="6211888" y="6546850"/>
          <p14:tracePt t="43847" x="6202363" y="6602413"/>
          <p14:tracePt t="43908" x="6202363" y="6611938"/>
          <p14:tracePt t="45368" x="6192838" y="6611938"/>
          <p14:tracePt t="45392" x="6175375" y="6565900"/>
          <p14:tracePt t="45403" x="6165850" y="6446838"/>
          <p14:tracePt t="45417" x="6165850" y="6237288"/>
          <p14:tracePt t="45440" x="6165850" y="5981700"/>
          <p14:tracePt t="45453" x="6165850" y="5697538"/>
          <p14:tracePt t="45467" x="6202363" y="5360988"/>
          <p14:tracePt t="45478" x="6238875" y="5149850"/>
          <p14:tracePt t="45502" x="6302375" y="4446588"/>
          <p14:tracePt t="45525" x="6302375" y="3927475"/>
          <p14:tracePt t="45550" x="6302375" y="3662363"/>
          <p14:tracePt t="45561" x="6302375" y="3625850"/>
          <p14:tracePt t="45574" x="6302375" y="3616325"/>
          <p14:tracePt t="45586" x="6294438" y="3606800"/>
          <p14:tracePt t="45666" x="6294438" y="3597275"/>
          <p14:tracePt t="45689" x="6257925" y="3516313"/>
          <p14:tracePt t="45701" x="6248400" y="3497263"/>
          <p14:tracePt t="45717" x="6202363" y="3406775"/>
          <p14:tracePt t="45729" x="6148388" y="3324225"/>
          <p14:tracePt t="45742" x="6075363" y="3224213"/>
          <p14:tracePt t="45754" x="6038850" y="3195638"/>
          <p14:tracePt t="45755" x="6019800" y="3178175"/>
          <p14:tracePt t="45780" x="5965825" y="3141663"/>
          <p14:tracePt t="45793" x="5937250" y="3122613"/>
          <p14:tracePt t="45805" x="5937250" y="3114675"/>
          <p14:tracePt t="45829" x="5929313" y="3114675"/>
          <p14:tracePt t="45887" x="5919788" y="3114675"/>
          <p14:tracePt t="45923" x="5900738" y="3114675"/>
          <p14:tracePt t="45948" x="5810250" y="3114675"/>
          <p14:tracePt t="45972" x="5745163" y="3114675"/>
          <p14:tracePt t="45997" x="5654675" y="3114675"/>
          <p14:tracePt t="46008" x="5645150" y="3114675"/>
          <p14:tracePt t="46032" x="5608638" y="3114675"/>
          <p14:tracePt t="46056" x="5599113" y="3114675"/>
          <p14:tracePt t="46079" x="5591175" y="3114675"/>
          <p14:tracePt t="46091" x="5562600" y="3105150"/>
          <p14:tracePt t="46103" x="5554663" y="3105150"/>
          <p14:tracePt t="46114" x="5545138" y="3095625"/>
          <p14:tracePt t="46139" x="5526088" y="3086100"/>
          <p14:tracePt t="46139" x="5518150" y="3086100"/>
          <p14:tracePt t="46163" x="5508625" y="3078163"/>
          <p14:tracePt t="46615" x="5499100" y="3078163"/>
          <p14:tracePt t="46649" x="5499100" y="3086100"/>
          <p14:tracePt t="47387" x="5499100" y="3095625"/>
          <p14:tracePt t="47422" x="5608638" y="3095625"/>
          <p14:tracePt t="47434" x="5645150" y="3095625"/>
          <p14:tracePt t="47446" x="5708650" y="3095625"/>
          <p14:tracePt t="47458" x="5800725" y="3095625"/>
          <p14:tracePt t="47483" x="5956300" y="3095625"/>
          <p14:tracePt t="47508" x="6075363" y="3095625"/>
          <p14:tracePt t="47533" x="6156325" y="3095625"/>
          <p14:tracePt t="47558" x="6192838" y="3086100"/>
          <p14:tracePt t="47569" x="6211888" y="3086100"/>
          <p14:tracePt t="47583" x="6238875" y="3086100"/>
          <p14:tracePt t="47596" x="6248400" y="3086100"/>
          <p14:tracePt t="47620" x="6284913" y="3086100"/>
          <p14:tracePt t="47631" x="6302375" y="3086100"/>
          <p14:tracePt t="47643" x="6311900" y="3086100"/>
          <p14:tracePt t="47757" x="6321425" y="3086100"/>
          <p14:tracePt t="47780" x="6330950" y="3086100"/>
          <p14:tracePt t="47915" x="6330950" y="3078163"/>
          <p14:tracePt t="50657" x="6302375" y="3032125"/>
          <p14:tracePt t="50669" x="6275388" y="3013075"/>
          <p14:tracePt t="50692" x="5754688" y="2986088"/>
          <p14:tracePt t="50705" x="5635625" y="3032125"/>
          <p14:tracePt t="50718" x="5545138" y="3078163"/>
          <p14:tracePt t="50743" x="5097463" y="3370263"/>
          <p14:tracePt t="50755" x="4832350" y="3589338"/>
          <p14:tracePt t="50767" x="4640263" y="3725863"/>
          <p14:tracePt t="50780" x="4440238" y="3889375"/>
          <p14:tracePt t="50803" x="3435350" y="4711700"/>
          <p14:tracePt t="50815" x="3197225" y="4894263"/>
          <p14:tracePt t="50828" x="3024188" y="5049838"/>
          <p14:tracePt t="50851" x="2557463" y="5405438"/>
          <p14:tracePt t="50886" x="2384425" y="5570538"/>
          <p14:tracePt t="50910" x="2374900" y="5588000"/>
          <p14:tracePt t="50945" x="2320925" y="5588000"/>
          <p14:tracePt t="50957" x="2274888" y="5588000"/>
          <p14:tracePt t="50968" x="2109788" y="5570538"/>
          <p14:tracePt t="50992" x="1836738" y="5514975"/>
          <p14:tracePt t="51003" x="1754188" y="5507038"/>
          <p14:tracePt t="51015" x="1579563" y="5478463"/>
          <p14:tracePt t="51027" x="1406525" y="5451475"/>
          <p14:tracePt t="51049" x="1279525" y="5387975"/>
          <p14:tracePt t="51060" x="1279525" y="5351463"/>
          <p14:tracePt t="51082" x="1279525" y="5341938"/>
          <p14:tracePt t="51335" x="1279525" y="5332413"/>
          <p14:tracePt t="51345" x="1270000" y="5324475"/>
          <p14:tracePt t="51414" x="1270000" y="5287963"/>
          <p14:tracePt t="51426" x="1270000" y="5268913"/>
          <p14:tracePt t="51438" x="1270000" y="5241925"/>
          <p14:tracePt t="51450" x="1270000" y="5205413"/>
          <p14:tracePt t="51474" x="1323975" y="5132388"/>
          <p14:tracePt t="51485" x="1343025" y="5122863"/>
          <p14:tracePt t="51499" x="1370013" y="5113338"/>
          <p14:tracePt t="51523" x="1370013" y="5105400"/>
          <p14:tracePt t="51746" x="1379538" y="5095875"/>
          <p14:tracePt t="51770" x="1389063" y="5086350"/>
          <p14:tracePt t="51783" x="1397000" y="5076825"/>
          <p14:tracePt t="51795" x="1406525" y="5059363"/>
          <p14:tracePt t="51806" x="1406525" y="5049838"/>
          <p14:tracePt t="51832" x="1416050" y="5022850"/>
          <p14:tracePt t="51843" x="1416050" y="5013325"/>
          <p14:tracePt t="51855" x="1416050" y="5003800"/>
          <p14:tracePt t="51880" x="1416050" y="4986338"/>
          <p14:tracePt t="51892" x="1416050" y="4976813"/>
          <p14:tracePt t="51915" x="1416050" y="4959350"/>
          <p14:tracePt t="51938" x="1416050" y="4913313"/>
          <p14:tracePt t="51949" x="1416050" y="4903788"/>
          <p14:tracePt t="51974" x="1406525" y="4876800"/>
          <p14:tracePt t="52516" x="1406525" y="4867275"/>
          <p14:tracePt t="52549" x="1406525" y="4821238"/>
          <p14:tracePt t="52722" x="1406525" y="4811713"/>
          <p14:tracePt t="52747" x="1406525" y="4803775"/>
          <p14:tracePt t="52759" x="1406525" y="4784725"/>
          <p14:tracePt t="53170" x="1406525" y="4775200"/>
          <p14:tracePt t="53170" x="1416050" y="4775200"/>
          <p14:tracePt t="53194" x="1443038" y="4775200"/>
          <p14:tracePt t="53205" x="1462088" y="4775200"/>
          <p14:tracePt t="53217" x="1479550" y="4775200"/>
          <p14:tracePt t="53228" x="1535113" y="4775200"/>
          <p14:tracePt t="53253" x="1589088" y="4775200"/>
          <p14:tracePt t="53264" x="1608138" y="4775200"/>
          <p14:tracePt t="53276" x="1635125" y="4784725"/>
          <p14:tracePt t="53288" x="1654175" y="4784725"/>
          <p14:tracePt t="53312" x="1671638" y="4784725"/>
          <p14:tracePt t="53335" x="1727200" y="4794250"/>
          <p14:tracePt t="53360" x="1735138" y="4794250"/>
          <p14:tracePt t="53370" x="1744663" y="4794250"/>
          <p14:tracePt t="53560" x="1754188" y="4794250"/>
          <p14:tracePt t="53607" x="1763713" y="4794250"/>
          <p14:tracePt t="53705" x="1817688" y="4794250"/>
          <p14:tracePt t="53716" x="1836738" y="4794250"/>
          <p14:tracePt t="53730" x="1863725" y="4794250"/>
          <p14:tracePt t="53754" x="1946275" y="4794250"/>
          <p14:tracePt t="53766" x="1963738" y="4794250"/>
          <p14:tracePt t="53780" x="1973263" y="4794250"/>
          <p14:tracePt t="54075" x="2000250" y="4794250"/>
          <p14:tracePt t="54087" x="2027238" y="4784725"/>
          <p14:tracePt t="54113" x="2119313" y="4757738"/>
          <p14:tracePt t="54124" x="2128838" y="4757738"/>
          <p14:tracePt t="54136" x="2136775" y="4757738"/>
          <p14:tracePt t="54148" x="2146300" y="4748213"/>
          <p14:tracePt t="54208" x="2155825" y="4748213"/>
          <p14:tracePt t="54231" x="2165350" y="4738688"/>
          <p14:tracePt t="54255" x="2201863" y="4730750"/>
          <p14:tracePt t="54268" x="2219325" y="4721225"/>
          <p14:tracePt t="54280" x="2228850" y="4721225"/>
          <p14:tracePt t="54291" x="2265363" y="4711700"/>
          <p14:tracePt t="54315" x="2284413" y="4702175"/>
          <p14:tracePt t="55700" x="2328863" y="4621213"/>
          <p14:tracePt t="55713" x="2347913" y="4592638"/>
          <p14:tracePt t="55736" x="2374900" y="4456113"/>
          <p14:tracePt t="55748" x="2401888" y="4319588"/>
          <p14:tracePt t="55759" x="2411413" y="4237038"/>
          <p14:tracePt t="55770" x="2420938" y="4173538"/>
          <p14:tracePt t="55794" x="2466975" y="3981450"/>
          <p14:tracePt t="55807" x="2466975" y="3944938"/>
          <p14:tracePt t="55820" x="2466975" y="3898900"/>
          <p14:tracePt t="55844" x="2466975" y="3779838"/>
          <p14:tracePt t="55856" x="2466975" y="3752850"/>
          <p14:tracePt t="55879" x="2457450" y="3670300"/>
          <p14:tracePt t="55902" x="2438400" y="3643313"/>
          <p14:tracePt t="55914" x="2430463" y="3633788"/>
          <p14:tracePt t="55938" x="2401888" y="3606800"/>
          <p14:tracePt t="55963" x="2393950" y="3597275"/>
          <p14:tracePt t="55979" x="2384425" y="3589338"/>
          <p14:tracePt t="55991" x="2374900" y="3570288"/>
          <p14:tracePt t="56015" x="2357438" y="3533775"/>
          <p14:tracePt t="56027" x="2357438" y="3524250"/>
          <p14:tracePt t="56039" x="2357438" y="3516313"/>
          <p14:tracePt t="56050" x="2347913" y="3497263"/>
          <p14:tracePt t="56050" x="2347913" y="3487738"/>
          <p14:tracePt t="56215" x="2365375" y="3487738"/>
          <p14:tracePt t="56226" x="2401888" y="3506788"/>
          <p14:tracePt t="56249" x="2457450" y="3552825"/>
          <p14:tracePt t="56274" x="2557463" y="3643313"/>
          <p14:tracePt t="56274" x="2584450" y="3679825"/>
          <p14:tracePt t="56301" x="2630488" y="3752850"/>
          <p14:tracePt t="56325" x="2686050" y="3908425"/>
          <p14:tracePt t="56336" x="2695575" y="3935413"/>
          <p14:tracePt t="56360" x="2703513" y="4054475"/>
          <p14:tracePt t="56382" x="2703513" y="4154488"/>
          <p14:tracePt t="56406" x="2695575" y="4246563"/>
          <p14:tracePt t="56417" x="2686050" y="4283075"/>
          <p14:tracePt t="56430" x="2667000" y="4319588"/>
          <p14:tracePt t="56442" x="2640013" y="4383088"/>
          <p14:tracePt t="56465" x="2576513" y="4483100"/>
          <p14:tracePt t="56477" x="2547938" y="4538663"/>
          <p14:tracePt t="56490" x="2484438" y="4611688"/>
          <p14:tracePt t="56501" x="2457450" y="4675188"/>
          <p14:tracePt t="56526" x="2411413" y="4730750"/>
          <p14:tracePt t="56527" x="2393950" y="4757738"/>
          <p14:tracePt t="56551" x="2365375" y="4784725"/>
          <p14:tracePt t="56576" x="2357438" y="4803775"/>
          <p14:tracePt t="58231" x="2430463" y="4821238"/>
          <p14:tracePt t="58254" x="2530475" y="4830763"/>
          <p14:tracePt t="58278" x="2640013" y="4830763"/>
          <p14:tracePt t="58303" x="2649538" y="4830763"/>
          <p14:tracePt t="58523" x="2657475" y="4830763"/>
          <p14:tracePt t="58551" x="2667000" y="4830763"/>
          <p14:tracePt t="58575" x="2686050" y="4830763"/>
          <p14:tracePt t="58587" x="2732088" y="4830763"/>
          <p14:tracePt t="58600" x="2768600" y="4830763"/>
          <p14:tracePt t="58612" x="2786063" y="4830763"/>
          <p14:tracePt t="58637" x="2813050" y="4830763"/>
          <p14:tracePt t="58660" x="2822575" y="4830763"/>
          <p14:tracePt t="58784" x="2813050" y="4821238"/>
          <p14:tracePt t="58797" x="2795588" y="4811713"/>
          <p14:tracePt t="58822" x="2749550" y="4803775"/>
          <p14:tracePt t="58834" x="2740025" y="4794250"/>
          <p14:tracePt t="58859" x="2713038" y="4794250"/>
          <p14:tracePt t="58959" x="2732088" y="4794250"/>
          <p14:tracePt t="58970" x="2795588" y="4794250"/>
          <p14:tracePt t="58992" x="2868613" y="4794250"/>
          <p14:tracePt t="59003" x="2978150" y="4794250"/>
          <p14:tracePt t="59027" x="3133725" y="4794250"/>
          <p14:tracePt t="59050" x="3406775" y="4794250"/>
          <p14:tracePt t="59073" x="3416300" y="4794250"/>
          <p14:tracePt t="60667" x="3425825" y="4794250"/>
          <p14:tracePt t="60678" x="3471863" y="4821238"/>
          <p14:tracePt t="60689" x="3508375" y="4848225"/>
          <p14:tracePt t="60701" x="3552825" y="4876800"/>
          <p14:tracePt t="60718" x="3635375" y="4940300"/>
          <p14:tracePt t="60729" x="3754438" y="5032375"/>
          <p14:tracePt t="60754" x="4129088" y="5241925"/>
          <p14:tracePt t="60777" x="4732338" y="5441950"/>
          <p14:tracePt t="60800" x="5408613" y="5597525"/>
          <p14:tracePt t="60812" x="5591175" y="5643563"/>
          <p14:tracePt t="60837" x="6202363" y="5826125"/>
          <p14:tracePt t="60862" x="6494463" y="5889625"/>
          <p14:tracePt t="60874" x="6778625" y="5935663"/>
          <p14:tracePt t="60898" x="7180263" y="6035675"/>
          <p14:tracePt t="60908" x="7316788" y="6072188"/>
          <p14:tracePt t="60920" x="7545388" y="6100763"/>
          <p14:tracePt t="60944" x="7920038" y="6091238"/>
          <p14:tracePt t="60956" x="8075613" y="6045200"/>
          <p14:tracePt t="60969" x="8421688" y="5954713"/>
          <p14:tracePt t="60982" x="8705850" y="5881688"/>
          <p14:tracePt t="61004" x="8934450" y="5862638"/>
          <p14:tracePt t="61015" x="9088438" y="5862638"/>
          <p14:tracePt t="61029" x="9124950" y="5862638"/>
          <p14:tracePt t="61053" x="9134475" y="5862638"/>
          <p14:tracePt t="61440" x="9080500" y="5835650"/>
          <p14:tracePt t="61453" x="9024938" y="5807075"/>
          <p14:tracePt t="61466" x="8861425" y="5726113"/>
          <p14:tracePt t="61478" x="8796338" y="5697538"/>
          <p14:tracePt t="61501" x="8759825" y="5697538"/>
          <p14:tracePt t="61526" x="8678863" y="5689600"/>
          <p14:tracePt t="61550" x="8632825" y="5689600"/>
          <p14:tracePt t="61562" x="8567738" y="5689600"/>
          <p14:tracePt t="61586" x="8458200" y="5689600"/>
          <p14:tracePt t="61609" x="8304213" y="5689600"/>
          <p14:tracePt t="61633" x="8175625" y="5689600"/>
          <p14:tracePt t="61644" x="8129588" y="5689600"/>
          <p14:tracePt t="61657" x="8029575" y="5689600"/>
          <p14:tracePt t="61669" x="7929563" y="5689600"/>
          <p14:tracePt t="61694" x="7810500" y="5716588"/>
          <p14:tracePt t="61706" x="7673975" y="5734050"/>
          <p14:tracePt t="61718" x="7518400" y="5762625"/>
          <p14:tracePt t="61730" x="7435850" y="5789613"/>
          <p14:tracePt t="61752" x="7280275" y="5835650"/>
          <p14:tracePt t="61777" x="7216775" y="5872163"/>
          <p14:tracePt t="61802" x="7170738" y="5889625"/>
          <p14:tracePt t="61814" x="7143750" y="5918200"/>
          <p14:tracePt t="61827" x="7134225" y="5935663"/>
          <p14:tracePt t="61838" x="7124700" y="5972175"/>
          <p14:tracePt t="61863" x="7070725" y="6072188"/>
          <p14:tracePt t="61875" x="7061200" y="6100763"/>
          <p14:tracePt t="61889" x="7043738" y="6145213"/>
          <p14:tracePt t="61913" x="7043738" y="6210300"/>
          <p14:tracePt t="61926" x="7034213" y="6264275"/>
          <p14:tracePt t="61938" x="7034213" y="6291263"/>
          <p14:tracePt t="61950" x="7034213" y="6310313"/>
          <p14:tracePt t="61976" x="7080250" y="6410325"/>
          <p14:tracePt t="62001" x="7107238" y="6456363"/>
          <p14:tracePt t="62026" x="7153275" y="6502400"/>
          <p14:tracePt t="62049" x="7226300" y="6529388"/>
          <p14:tracePt t="62061" x="7243763" y="6538913"/>
          <p14:tracePt t="62085" x="7462838" y="6565900"/>
          <p14:tracePt t="62110" x="7581900" y="6575425"/>
          <p14:tracePt t="62123" x="7681913" y="6583363"/>
          <p14:tracePt t="62138" x="7764463" y="6592888"/>
          <p14:tracePt t="62161" x="7864475" y="6592888"/>
          <p14:tracePt t="62173" x="7910513" y="6602413"/>
          <p14:tracePt t="62197" x="8102600" y="6602413"/>
          <p14:tracePt t="62221" x="8175625" y="6602413"/>
          <p14:tracePt t="62232" x="8275638" y="6602413"/>
          <p14:tracePt t="62255" x="8367713" y="6565900"/>
          <p14:tracePt t="62267" x="8450263" y="6529388"/>
          <p14:tracePt t="62280" x="8494713" y="6483350"/>
          <p14:tracePt t="62292" x="8513763" y="6465888"/>
          <p14:tracePt t="62292" x="8540750" y="6446838"/>
          <p14:tracePt t="62316" x="8559800" y="6410325"/>
          <p14:tracePt t="62327" x="8567738" y="6346825"/>
          <p14:tracePt t="62341" x="8577263" y="6273800"/>
          <p14:tracePt t="62367" x="8559800" y="6173788"/>
          <p14:tracePt t="62391" x="8467725" y="5981700"/>
          <p14:tracePt t="62402" x="8431213" y="5935663"/>
          <p14:tracePt t="62427" x="8348663" y="5853113"/>
          <p14:tracePt t="62439" x="8239125" y="5789613"/>
          <p14:tracePt t="62451" x="8175625" y="5762625"/>
          <p14:tracePt t="62475" x="8010525" y="5734050"/>
          <p14:tracePt t="62486" x="7820025" y="5734050"/>
          <p14:tracePt t="62499" x="7710488" y="5734050"/>
          <p14:tracePt t="62510" x="7591425" y="5734050"/>
          <p14:tracePt t="62534" x="7270750" y="5734050"/>
          <p14:tracePt t="62545" x="7180263" y="5734050"/>
          <p14:tracePt t="62557" x="7007225" y="5734050"/>
          <p14:tracePt t="62584" x="6851650" y="5734050"/>
          <p14:tracePt t="62595" x="6832600" y="5762625"/>
          <p14:tracePt t="62608" x="6796088" y="5789613"/>
          <p14:tracePt t="62620" x="6778625" y="5826125"/>
          <p14:tracePt t="62644" x="6723063" y="5962650"/>
          <p14:tracePt t="62656" x="6723063" y="6008688"/>
          <p14:tracePt t="62667" x="6713538" y="6081713"/>
          <p14:tracePt t="62680" x="6713538" y="6173788"/>
          <p14:tracePt t="62705" x="6713538" y="6291263"/>
          <p14:tracePt t="62717" x="6750050" y="6419850"/>
          <p14:tracePt t="62730" x="6859588" y="6556375"/>
          <p14:tracePt t="62754" x="6997700" y="6656388"/>
          <p14:tracePt t="62766" x="7180263" y="6757988"/>
          <p14:tracePt t="62778" x="7380288" y="6831013"/>
          <p14:tracePt t="62887" x="8056563" y="6765925"/>
          <p14:tracePt t="62899" x="8075613" y="6738938"/>
          <p14:tracePt t="62922" x="8139113" y="6665913"/>
          <p14:tracePt t="62934" x="8148638" y="6656388"/>
          <p14:tracePt t="63188" x="8148638" y="6638925"/>
          <p14:tracePt t="63211" x="8102600" y="6592888"/>
          <p14:tracePt t="63234" x="7993063" y="6446838"/>
          <p14:tracePt t="63247" x="7974013" y="6419850"/>
          <p14:tracePt t="63259" x="7893050" y="6254750"/>
          <p14:tracePt t="63284" x="7737475" y="5853113"/>
          <p14:tracePt t="63296" x="7691438" y="5716588"/>
          <p14:tracePt t="63309" x="7637463" y="5441950"/>
          <p14:tracePt t="63320" x="7545388" y="5195888"/>
          <p14:tracePt t="63344" x="7426325" y="4949825"/>
          <p14:tracePt t="63357" x="7326313" y="4748213"/>
          <p14:tracePt t="63369" x="7270750" y="4575175"/>
          <p14:tracePt t="63393" x="7234238" y="4410075"/>
          <p14:tracePt t="63405" x="7216775" y="4273550"/>
          <p14:tracePt t="63418" x="7216775" y="4164013"/>
          <p14:tracePt t="63430" x="7216775" y="4044950"/>
          <p14:tracePt t="63454" x="7226300" y="3871913"/>
          <p14:tracePt t="63465" x="7226300" y="3698875"/>
          <p14:tracePt t="63489" x="7216775" y="3497263"/>
          <p14:tracePt t="63501" x="7161213" y="3260725"/>
          <p14:tracePt t="63513" x="7088188" y="3059113"/>
          <p14:tracePt t="63537" x="7034213" y="2922588"/>
          <p14:tracePt t="63560" x="6988175" y="2747963"/>
          <p14:tracePt t="63571" x="6988175" y="2703513"/>
          <p14:tracePt t="63596" x="6969125" y="2620963"/>
          <p14:tracePt t="63608" x="6961188" y="2574925"/>
          <p14:tracePt t="63619" x="6951663" y="2565400"/>
          <p14:tracePt t="63644" x="6932613" y="2520950"/>
          <p14:tracePt t="63654" x="6924675" y="2484438"/>
          <p14:tracePt t="63679" x="6915150" y="2447925"/>
          <p14:tracePt t="63704" x="6905625" y="2411413"/>
          <p14:tracePt t="63716" x="6905625" y="2401888"/>
          <p14:tracePt t="63728" x="6905625" y="2392363"/>
          <p14:tracePt t="63740" x="6905625" y="2382838"/>
          <p14:tracePt t="64105" x="6905625" y="2411413"/>
          <p14:tracePt t="64129" x="6905625" y="2465388"/>
          <p14:tracePt t="64154" x="6888163" y="2538413"/>
          <p14:tracePt t="64167" x="6878638" y="2557463"/>
          <p14:tracePt t="64180" x="6859588" y="2601913"/>
          <p14:tracePt t="64198" x="6851650" y="2620963"/>
          <p14:tracePt t="64210" x="6851650" y="2630488"/>
          <p14:tracePt t="64235" x="6842125" y="2684463"/>
          <p14:tracePt t="64247" x="6842125" y="2711450"/>
          <p14:tracePt t="64259" x="6842125" y="2730500"/>
          <p14:tracePt t="64271" x="6823075" y="2830513"/>
          <p14:tracePt t="64295" x="6823075" y="2968625"/>
          <p14:tracePt t="64319" x="6823075" y="3178175"/>
          <p14:tracePt t="64343" x="6859588" y="3451225"/>
          <p14:tracePt t="64354" x="6869113" y="3524250"/>
          <p14:tracePt t="64379" x="6951663" y="3862388"/>
          <p14:tracePt t="64403" x="6978650" y="4027488"/>
          <p14:tracePt t="64415" x="6988175" y="4183063"/>
          <p14:tracePt t="64440" x="7034213" y="4392613"/>
          <p14:tracePt t="64451" x="7043738" y="4456113"/>
          <p14:tracePt t="64464" x="7070725" y="4611688"/>
          <p14:tracePt t="64488" x="7080250" y="4884738"/>
          <p14:tracePt t="64513" x="7097713" y="5059363"/>
          <p14:tracePt t="64524" x="7097713" y="5205413"/>
          <p14:tracePt t="64549" x="7107238" y="5424488"/>
          <p14:tracePt t="64561" x="7124700" y="5478463"/>
          <p14:tracePt t="64573" x="7134225" y="5597525"/>
          <p14:tracePt t="64601" x="7153275" y="5807075"/>
          <p14:tracePt t="64626" x="7180263" y="5889625"/>
          <p14:tracePt t="64638" x="7189788" y="5962650"/>
          <p14:tracePt t="64650" x="7197725" y="6035675"/>
          <p14:tracePt t="64662" x="7197725" y="6045200"/>
          <p14:tracePt t="64684" x="7207250" y="6108700"/>
          <p14:tracePt t="64708" x="7207250" y="6173788"/>
          <p14:tracePt t="64732" x="7207250" y="6227763"/>
          <p14:tracePt t="64744" x="7207250" y="6246813"/>
          <p14:tracePt t="64767" x="7207250" y="6283325"/>
          <p14:tracePt t="64780" x="7207250" y="6310313"/>
          <p14:tracePt t="64793" x="7207250" y="6337300"/>
          <p14:tracePt t="64828" x="7207250" y="6392863"/>
          <p14:tracePt t="64840" x="7207250" y="6419850"/>
          <p14:tracePt t="64853" x="7197725" y="6437313"/>
          <p14:tracePt t="64876" x="7197725" y="6456363"/>
          <p14:tracePt t="64935" x="7197725" y="6465888"/>
          <p14:tracePt t="65016" x="7197725" y="6473825"/>
          <p14:tracePt t="65027" x="7207250" y="6473825"/>
          <p14:tracePt t="65039" x="7253288" y="6473825"/>
          <p14:tracePt t="65052" x="7316788" y="6473825"/>
          <p14:tracePt t="65077" x="7445375" y="6456363"/>
          <p14:tracePt t="65089" x="7472363" y="6456363"/>
          <p14:tracePt t="65102" x="7554913" y="6456363"/>
          <p14:tracePt t="65126" x="7747000" y="6446838"/>
          <p14:tracePt t="65147" x="8010525" y="6446838"/>
          <p14:tracePt t="65160" x="8093075" y="6446838"/>
          <p14:tracePt t="65160" x="8166100" y="6446838"/>
          <p14:tracePt t="65184" x="8285163" y="6446838"/>
          <p14:tracePt t="65195" x="8340725" y="6437313"/>
          <p14:tracePt t="65218" x="8377238" y="6419850"/>
          <p14:tracePt t="65229" x="8385175" y="6419850"/>
          <p14:tracePt t="65377" x="8394700" y="6419850"/>
          <p14:tracePt t="66527" x="8377238" y="6419850"/>
          <p14:tracePt t="66539" x="8367713" y="6419850"/>
          <p14:tracePt t="66551" x="8312150" y="6419850"/>
          <p14:tracePt t="66575" x="8231188" y="6419850"/>
          <p14:tracePt t="66587" x="8158163" y="6419850"/>
          <p14:tracePt t="66599" x="8102600" y="6419850"/>
          <p14:tracePt t="66610" x="8056563" y="6419850"/>
          <p14:tracePt t="66635" x="7929563" y="6383338"/>
          <p14:tracePt t="66646" x="7847013" y="6364288"/>
          <p14:tracePt t="66660" x="7764463" y="6346825"/>
          <p14:tracePt t="66685" x="7700963" y="6346825"/>
          <p14:tracePt t="66697" x="7654925" y="6346825"/>
          <p14:tracePt t="66710" x="7608888" y="6346825"/>
          <p14:tracePt t="66721" x="7572375" y="6346825"/>
          <p14:tracePt t="66745" x="7518400" y="6337300"/>
          <p14:tracePt t="66770" x="7508875" y="6337300"/>
          <p14:tracePt t="66783" x="7499350" y="6337300"/>
          <p14:tracePt t="66830" x="7489825" y="6337300"/>
          <p14:tracePt t="66933" x="7481888" y="6327775"/>
          <p14:tracePt t="66945" x="7472363" y="6327775"/>
          <p14:tracePt t="66969" x="7416800" y="6310313"/>
          <p14:tracePt t="66980" x="7372350" y="6300788"/>
          <p14:tracePt t="66993" x="7335838" y="6291263"/>
          <p14:tracePt t="67004" x="7307263" y="6273800"/>
          <p14:tracePt t="67030" x="7180263" y="6273800"/>
          <p14:tracePt t="67051" x="7143750" y="6273800"/>
          <p14:tracePt t="67076" x="7097713" y="6273800"/>
          <p14:tracePt t="67145" x="7070725" y="6254750"/>
          <p14:tracePt t="67168" x="7051675" y="6154738"/>
          <p14:tracePt t="67180" x="7043738" y="6100763"/>
          <p14:tracePt t="67191" x="7015163" y="5991225"/>
          <p14:tracePt t="67216" x="6988175" y="5872163"/>
          <p14:tracePt t="67216" x="6988175" y="5843588"/>
          <p14:tracePt t="67228" x="6978650" y="5799138"/>
          <p14:tracePt t="67241" x="6969125" y="5661025"/>
          <p14:tracePt t="67252" x="6969125" y="5470525"/>
          <p14:tracePt t="67276" x="6951663" y="5232400"/>
          <p14:tracePt t="67288" x="6942138" y="4894263"/>
          <p14:tracePt t="67300" x="6924675" y="4502150"/>
          <p14:tracePt t="67325" x="6924675" y="4146550"/>
          <p14:tracePt t="67336" x="6924675" y="3889375"/>
          <p14:tracePt t="67360" x="6924675" y="3662363"/>
          <p14:tracePt t="67360" x="6924675" y="3570288"/>
          <p14:tracePt t="67384" x="6924675" y="3341688"/>
          <p14:tracePt t="67396" x="6924675" y="3224213"/>
          <p14:tracePt t="67419" x="6915150" y="3141663"/>
          <p14:tracePt t="67443" x="6905625" y="3049588"/>
          <p14:tracePt t="67467" x="6905625" y="3022600"/>
          <p14:tracePt t="67479" x="6905625" y="2995613"/>
          <p14:tracePt t="67492" x="6905625" y="2976563"/>
          <p14:tracePt t="67528" x="6905625" y="2867025"/>
          <p14:tracePt t="67540" x="6905625" y="2803525"/>
          <p14:tracePt t="67553" x="6915150" y="2776538"/>
          <p14:tracePt t="67565" x="6915150" y="2757488"/>
          <p14:tracePt t="67589" x="6924675" y="2684463"/>
          <p14:tracePt t="67601" x="6932613" y="2674938"/>
          <p14:tracePt t="67617" x="6932613" y="2667000"/>
          <p14:tracePt t="67676" x="6932613" y="2703513"/>
          <p14:tracePt t="67699" x="6932613" y="2867025"/>
          <p14:tracePt t="67711" x="6915150" y="2959100"/>
          <p14:tracePt t="67724" x="6915150" y="3205163"/>
          <p14:tracePt t="67747" x="6915150" y="3652838"/>
          <p14:tracePt t="67760" x="6915150" y="3816350"/>
          <p14:tracePt t="67772" x="6915150" y="4154488"/>
          <p14:tracePt t="67784" x="6915150" y="4492625"/>
          <p14:tracePt t="67809" x="6915150" y="4986338"/>
          <p14:tracePt t="67835" x="6915150" y="5487988"/>
          <p14:tracePt t="67859" x="6915150" y="5935663"/>
          <p14:tracePt t="67884" x="6932613" y="6319838"/>
          <p14:tracePt t="67896" x="6951663" y="6510338"/>
          <p14:tracePt t="67920" x="6951663" y="6702425"/>
          <p14:tracePt t="67945" x="6951663" y="6794500"/>
          <p14:tracePt t="67957" x="6951663" y="6821488"/>
          <p14:tracePt t="67970" x="6951663" y="6831013"/>
          <p14:tracePt t="67995" x="6951663" y="6838950"/>
          <p14:tracePt t="68007" x="6951663" y="6848475"/>
          <p14:tracePt t="68400" x="6978650" y="6794500"/>
          <p14:tracePt t="68413" x="6988175" y="6765925"/>
          <p14:tracePt t="68425" x="6988175" y="6738938"/>
          <p14:tracePt t="68449" x="6997700" y="6702425"/>
          <p14:tracePt t="68460" x="6997700" y="6684963"/>
          <p14:tracePt t="68473" x="7007225" y="6619875"/>
          <p14:tracePt t="68485" x="7015163" y="6602413"/>
          <p14:tracePt t="68509" x="7015163" y="6565900"/>
          <p14:tracePt t="68520" x="7015163" y="6556375"/>
          <p14:tracePt t="68694" x="7024688" y="6556375"/>
          <p14:tracePt t="68731" x="7034213" y="6556375"/>
          <p14:tracePt t="68755" x="7043738" y="6556375"/>
          <p14:tracePt t="69681" x="7061200" y="6556375"/>
          <p14:tracePt t="69693" x="7097713" y="6556375"/>
          <p14:tracePt t="69704" x="7143750" y="6556375"/>
          <p14:tracePt t="69729" x="7564438" y="6556375"/>
          <p14:tracePt t="69753" x="7810500" y="6556375"/>
          <p14:tracePt t="69765" x="8020050" y="6556375"/>
          <p14:tracePt t="69795" x="8267700" y="6556375"/>
          <p14:tracePt t="69821" x="8312150" y="6556375"/>
          <p14:tracePt t="69835" x="8321675" y="6556375"/>
          <p14:tracePt t="69853" x="8331200" y="6556375"/>
          <p14:tracePt t="70235" x="8340725" y="6556375"/>
          <p14:tracePt t="70430" x="8304213" y="6529388"/>
          <p14:tracePt t="70440" x="8258175" y="6502400"/>
          <p14:tracePt t="70453" x="8202613" y="6473825"/>
          <p14:tracePt t="70466" x="8102600" y="6419850"/>
          <p14:tracePt t="70490" x="7983538" y="6310313"/>
          <p14:tracePt t="70501" x="7864475" y="6173788"/>
          <p14:tracePt t="70513" x="7737475" y="6035675"/>
          <p14:tracePt t="70537" x="7637463" y="5899150"/>
          <p14:tracePt t="70550" x="7535863" y="5770563"/>
          <p14:tracePt t="70563" x="7499350" y="5689600"/>
          <p14:tracePt t="70574" x="7472363" y="5670550"/>
          <p14:tracePt t="70599" x="7435850" y="5624513"/>
          <p14:tracePt t="70611" x="7426325" y="5607050"/>
          <p14:tracePt t="70624" x="7416800" y="5597525"/>
          <p14:tracePt t="70673" x="7408863" y="5597525"/>
          <p14:tracePt t="70685" x="7399338" y="5588000"/>
          <p14:tracePt t="70710" x="7353300" y="5570538"/>
          <p14:tracePt t="70722" x="7316788" y="5551488"/>
          <p14:tracePt t="70734" x="7270750" y="5524500"/>
          <p14:tracePt t="70758" x="7170738" y="5487988"/>
          <p14:tracePt t="70770" x="7088188" y="5461000"/>
          <p14:tracePt t="70783" x="7088188" y="5451475"/>
          <p14:tracePt t="70794" x="7080250" y="5441950"/>
          <p14:tracePt t="70819" x="6978650" y="5414963"/>
          <p14:tracePt t="70831" x="6961188" y="5405438"/>
          <p14:tracePt t="70844" x="6951663" y="5405438"/>
          <p14:tracePt t="70856" x="6924675" y="5397500"/>
          <p14:tracePt t="70879" x="6896100" y="5387975"/>
          <p14:tracePt t="70903" x="6869113" y="5387975"/>
          <p14:tracePt t="70927" x="6832600" y="5378450"/>
          <p14:tracePt t="70962" x="6805613" y="5378450"/>
          <p14:tracePt t="70987" x="6796088" y="5378450"/>
          <p14:tracePt t="71150" x="6815138" y="5378450"/>
          <p14:tracePt t="71161" x="6823075" y="5378450"/>
          <p14:tracePt t="71184" x="6832600" y="5378450"/>
          <p14:tracePt t="71218" x="6842125" y="5378450"/>
          <p14:tracePt t="71297" x="6851650" y="5378450"/>
          <p14:tracePt t="71319" x="6859588" y="5378450"/>
          <p14:tracePt t="71343" x="6869113" y="5378450"/>
          <p14:tracePt t="71376" x="6878638" y="5378450"/>
          <p14:tracePt t="71574" x="6888163" y="5378450"/>
          <p14:tracePt t="71598" x="6896100" y="5397500"/>
          <p14:tracePt t="71622" x="6915150" y="5414963"/>
          <p14:tracePt t="71635" x="6924675" y="5424488"/>
          <p14:tracePt t="71659" x="6942138" y="5434013"/>
          <p14:tracePt t="71671" x="6951663" y="5451475"/>
          <p14:tracePt t="71685" x="6988175" y="5478463"/>
          <p14:tracePt t="71703" x="7034213" y="5514975"/>
          <p14:tracePt t="71715" x="7070725" y="5561013"/>
          <p14:tracePt t="71738" x="7107238" y="5607050"/>
          <p14:tracePt t="71749" x="7134225" y="5643563"/>
          <p14:tracePt t="71762" x="7161213" y="5661025"/>
          <p14:tracePt t="71773" x="7180263" y="5680075"/>
          <p14:tracePt t="71796" x="7307263" y="5789613"/>
          <p14:tracePt t="71821" x="7372350" y="5843588"/>
          <p14:tracePt t="71845" x="7489825" y="5954713"/>
          <p14:tracePt t="71858" x="7518400" y="5972175"/>
          <p14:tracePt t="71858" x="7526338" y="5981700"/>
          <p14:tracePt t="71882" x="7554913" y="6008688"/>
          <p14:tracePt t="71906" x="7572375" y="6018213"/>
          <p14:tracePt t="71930" x="7581900" y="6027738"/>
          <p14:tracePt t="72064" x="7499350" y="6027738"/>
          <p14:tracePt t="72075" x="7453313" y="6027738"/>
          <p14:tracePt t="72099" x="7299325" y="6045200"/>
          <p14:tracePt t="72110" x="7253288" y="6045200"/>
          <p14:tracePt t="72124" x="7234238" y="6045200"/>
          <p14:tracePt t="72136" x="7216775" y="6045200"/>
          <p14:tracePt t="72160" x="7170738" y="6045200"/>
          <p14:tracePt t="72171" x="7161213" y="6045200"/>
          <p14:tracePt t="72184" x="7143750" y="6035675"/>
          <p14:tracePt t="72209" x="7134225" y="6027738"/>
          <p14:tracePt t="72233" x="7134225" y="6018213"/>
          <p14:tracePt t="72268" x="7124700" y="6008688"/>
          <p14:tracePt t="72347" x="7116763" y="5999163"/>
          <p14:tracePt t="72382" x="7116763" y="5991225"/>
          <p14:tracePt t="72406" x="7116763" y="5945188"/>
          <p14:tracePt t="72417" x="7116763" y="5935663"/>
          <p14:tracePt t="72443" x="7116763" y="5881688"/>
          <p14:tracePt t="72467" x="7116763" y="5835650"/>
          <p14:tracePt t="72492" x="7143750" y="5789613"/>
          <p14:tracePt t="72517" x="7197725" y="5743575"/>
          <p14:tracePt t="72528" x="7216775" y="5716588"/>
          <p14:tracePt t="72553" x="7280275" y="5624513"/>
          <p14:tracePt t="72578" x="7353300" y="5497513"/>
          <p14:tracePt t="72602" x="7426325" y="5360988"/>
          <p14:tracePt t="72628" x="7581900" y="5113338"/>
          <p14:tracePt t="72662" x="7681913" y="4930775"/>
          <p14:tracePt t="72684" x="7700963" y="4903788"/>
          <p14:tracePt t="72696" x="7710488" y="4884738"/>
          <p14:tracePt t="72903" x="7681913" y="4894263"/>
          <p14:tracePt t="72915" x="7654925" y="4922838"/>
          <p14:tracePt t="72941" x="7608888" y="5022850"/>
          <p14:tracePt t="72952" x="7564438" y="5122863"/>
          <p14:tracePt t="72965" x="7481888" y="5251450"/>
          <p14:tracePt t="72989" x="7416800" y="5368925"/>
          <p14:tracePt t="73001" x="7372350" y="5441950"/>
          <p14:tracePt t="73017" x="7362825" y="5470525"/>
          <p14:tracePt t="73029" x="7362825" y="5478463"/>
          <p14:tracePt t="73042" x="7353300" y="5487988"/>
          <p14:tracePt t="73220" x="7353300" y="5461000"/>
          <p14:tracePt t="73232" x="7353300" y="5434013"/>
          <p14:tracePt t="73245" x="7353300" y="5405438"/>
          <p14:tracePt t="73269" x="7389813" y="5278438"/>
          <p14:tracePt t="73281" x="7399338" y="5222875"/>
          <p14:tracePt t="73293" x="7408863" y="5205413"/>
          <p14:tracePt t="73305" x="7416800" y="5132388"/>
          <p14:tracePt t="73329" x="7435850" y="5022850"/>
          <p14:tracePt t="73341" x="7453313" y="4967288"/>
          <p14:tracePt t="73353" x="7462838" y="4867275"/>
          <p14:tracePt t="73378" x="7499350" y="4748213"/>
          <p14:tracePt t="73389" x="7508875" y="4702175"/>
          <p14:tracePt t="73413" x="7581900" y="4402138"/>
          <p14:tracePt t="73436" x="7608888" y="4264025"/>
          <p14:tracePt t="73447" x="7637463" y="4117975"/>
          <p14:tracePt t="73469" x="7645400" y="4017963"/>
          <p14:tracePt t="73481" x="7645400" y="3935413"/>
          <p14:tracePt t="73493" x="7645400" y="3917950"/>
          <p14:tracePt t="73802" x="7645400" y="3908425"/>
          <p14:tracePt t="73882" x="7645400" y="3881438"/>
          <p14:tracePt t="73906" x="7673975" y="3735388"/>
          <p14:tracePt t="73917" x="7681913" y="3652838"/>
          <p14:tracePt t="73942" x="7710488" y="3287713"/>
          <p14:tracePt t="73967" x="7710488" y="3141663"/>
          <p14:tracePt t="73979" x="7737475" y="2995613"/>
          <p14:tracePt t="74003" x="7773988" y="2867025"/>
          <p14:tracePt t="74027" x="7791450" y="2747963"/>
          <p14:tracePt t="74053" x="7800975" y="2638425"/>
          <p14:tracePt t="74077" x="7800975" y="2547938"/>
          <p14:tracePt t="74090" x="7810500" y="2501900"/>
          <p14:tracePt t="74112" x="7820025" y="2447925"/>
          <p14:tracePt t="74136" x="7820025" y="2328863"/>
          <p14:tracePt t="74158" x="7820025" y="2282825"/>
          <p14:tracePt t="74169" x="7820025" y="2219325"/>
          <p14:tracePt t="74182" x="7820025" y="2173288"/>
          <p14:tracePt t="74216" x="7810500" y="2127250"/>
          <p14:tracePt t="74227" x="7800975" y="2100263"/>
          <p14:tracePt t="74251" x="7800975" y="2090738"/>
          <p14:tracePt t="74262" x="7791450" y="2082800"/>
          <p14:tracePt t="74274" x="7791450" y="2073275"/>
          <p14:tracePt t="74309" x="7783513" y="2063750"/>
          <p14:tracePt t="74332" x="7783513" y="2054225"/>
          <p14:tracePt t="74344" x="7773988" y="2046288"/>
          <p14:tracePt t="74388" x="7764463" y="2036763"/>
          <p14:tracePt t="74423" x="7737475" y="2027238"/>
          <p14:tracePt t="74451" x="7727950" y="2027238"/>
          <p14:tracePt t="74475" x="7718425" y="2027238"/>
          <p14:tracePt t="74531" x="7710488" y="2027238"/>
          <p14:tracePt t="74580" x="7691438" y="2027238"/>
          <p14:tracePt t="74604" x="7691438" y="2036763"/>
          <p14:tracePt t="74616" x="7681913" y="2063750"/>
          <p14:tracePt t="74640" x="7681913" y="2127250"/>
          <p14:tracePt t="74652" x="7681913" y="2182813"/>
          <p14:tracePt t="74665" x="7681913" y="2255838"/>
          <p14:tracePt t="74676" x="7681913" y="2301875"/>
          <p14:tracePt t="74700" x="7681913" y="2411413"/>
          <p14:tracePt t="74725" x="7681913" y="2565400"/>
          <p14:tracePt t="74750" x="7664450" y="2711450"/>
          <p14:tracePt t="74762" x="7664450" y="2867025"/>
          <p14:tracePt t="74775" x="7637463" y="3059113"/>
          <p14:tracePt t="74786" x="7618413" y="3159125"/>
          <p14:tracePt t="74812" x="7572375" y="3497263"/>
          <p14:tracePt t="74825" x="7564438" y="3689350"/>
          <p14:tracePt t="74837" x="7545388" y="3771900"/>
          <p14:tracePt t="74862" x="7526338" y="3963988"/>
          <p14:tracePt t="74874" x="7526338" y="4017963"/>
          <p14:tracePt t="74887" x="7526338" y="4037013"/>
          <p14:tracePt t="74899" x="7526338" y="4054475"/>
          <p14:tracePt t="74923" x="7518400" y="4064000"/>
          <p14:tracePt t="74948" x="7518400" y="4090988"/>
          <p14:tracePt t="74972" x="7518400" y="4100513"/>
          <p14:tracePt t="81338" x="7508875" y="4110038"/>
          <p14:tracePt t="81362" x="7499350" y="4110038"/>
          <p14:tracePt t="81374" x="7472363" y="4117975"/>
          <p14:tracePt t="81387" x="7353300" y="4137025"/>
          <p14:tracePt t="81412" x="6951663" y="4273550"/>
          <p14:tracePt t="81425" x="6796088" y="4319588"/>
          <p14:tracePt t="81438" x="6467475" y="4402138"/>
          <p14:tracePt t="81449" x="6221413" y="4429125"/>
          <p14:tracePt t="81473" x="6038850" y="4429125"/>
          <p14:tracePt t="81483" x="5791200" y="4429125"/>
          <p14:tracePt t="81507" x="5307013" y="4438650"/>
          <p14:tracePt t="81534" x="4759325" y="4492625"/>
          <p14:tracePt t="81546" x="4384675" y="4548188"/>
          <p14:tracePt t="81559" x="4029075" y="4648200"/>
          <p14:tracePt t="81584" x="3671888" y="4803775"/>
          <p14:tracePt t="81596" x="3243263" y="5022850"/>
          <p14:tracePt t="81608" x="2841625" y="5232400"/>
          <p14:tracePt t="81621" x="2667000" y="5305425"/>
          <p14:tracePt t="81645" x="2165350" y="5514975"/>
          <p14:tracePt t="81658" x="1909763" y="5607050"/>
          <p14:tracePt t="81670" x="1727200" y="5661025"/>
          <p14:tracePt t="81693" x="1552575" y="5689600"/>
          <p14:tracePt t="81704" x="1379538" y="5707063"/>
          <p14:tracePt t="81718" x="1352550" y="5707063"/>
          <p14:tracePt t="81754" x="1323975" y="5697538"/>
          <p14:tracePt t="81766" x="1316038" y="5689600"/>
          <p14:tracePt t="81778" x="1279525" y="5616575"/>
          <p14:tracePt t="81803" x="1279525" y="5588000"/>
          <p14:tracePt t="81815" x="1279525" y="5580063"/>
          <p14:tracePt t="81828" x="1279525" y="5570538"/>
          <p14:tracePt t="81841" x="1279525" y="5551488"/>
          <p14:tracePt t="81865" x="1287463" y="5507038"/>
          <p14:tracePt t="81923" x="1296988" y="5497513"/>
          <p14:tracePt t="81947" x="1352550" y="5441950"/>
          <p14:tracePt t="81969" x="1416050" y="5405438"/>
          <p14:tracePt t="81982" x="1470025" y="5387975"/>
          <p14:tracePt t="82006" x="1498600" y="5378450"/>
          <p14:tracePt t="82146" x="1506538" y="5378450"/>
          <p14:tracePt t="82619" x="1516063" y="5378450"/>
          <p14:tracePt t="82644" x="1571625" y="5360988"/>
          <p14:tracePt t="82656" x="1579563" y="5351463"/>
          <p14:tracePt t="82667" x="1589088" y="5341938"/>
          <p14:tracePt t="82680" x="1598613" y="5332413"/>
          <p14:tracePt t="82705" x="1608138" y="5324475"/>
          <p14:tracePt t="82716" x="1608138" y="5314950"/>
          <p14:tracePt t="82753" x="1617663" y="5305425"/>
          <p14:tracePt t="82811" x="1644650" y="5305425"/>
          <p14:tracePt t="82823" x="1662113" y="5305425"/>
          <p14:tracePt t="82846" x="1717675" y="5305425"/>
          <p14:tracePt t="82871" x="1735138" y="5305425"/>
          <p14:tracePt t="82895" x="1744663" y="5305425"/>
          <p14:tracePt t="82907" x="1763713" y="5314950"/>
          <p14:tracePt t="82920" x="1771650" y="5314950"/>
          <p14:tracePt t="82956" x="1836738" y="5314950"/>
          <p14:tracePt t="82968" x="1900238" y="5314950"/>
          <p14:tracePt t="82982" x="1927225" y="5314950"/>
          <p14:tracePt t="83008" x="2009775" y="5324475"/>
          <p14:tracePt t="83034" x="2092325" y="5324475"/>
          <p14:tracePt t="83045" x="2119313" y="5324475"/>
          <p14:tracePt t="83059" x="2128838" y="5324475"/>
          <p14:tracePt t="83071" x="2165350" y="5324475"/>
          <p14:tracePt t="83094" x="2211388" y="5324475"/>
          <p14:tracePt t="83105" x="2219325" y="5324475"/>
          <p14:tracePt t="83117" x="2228850" y="5314950"/>
          <p14:tracePt t="83151" x="2247900" y="5314950"/>
          <p14:tracePt t="83175" x="2265363" y="5314950"/>
          <p14:tracePt t="83201" x="2274888" y="5314950"/>
          <p14:tracePt t="83213" x="2284413" y="5314950"/>
          <p14:tracePt t="83235" x="2292350" y="5305425"/>
          <p14:tracePt t="83247" x="2320925" y="5305425"/>
          <p14:tracePt t="83260" x="2328863" y="5295900"/>
          <p14:tracePt t="83285" x="2338388" y="5295900"/>
          <p14:tracePt t="84877" x="2347913" y="5287963"/>
          <p14:tracePt t="84889" x="2357438" y="5195888"/>
          <p14:tracePt t="84902" x="2365375" y="5105400"/>
          <p14:tracePt t="84913" x="2438400" y="4648200"/>
          <p14:tracePt t="84939" x="2511425" y="4117975"/>
          <p14:tracePt t="84962" x="2557463" y="3798888"/>
          <p14:tracePt t="84988" x="2557463" y="3662363"/>
          <p14:tracePt t="85012" x="2557463" y="3643313"/>
          <p14:tracePt t="85025" x="2557463" y="3633788"/>
          <p14:tracePt t="85049" x="2557463" y="3616325"/>
          <p14:tracePt t="85154" x="2557463" y="3597275"/>
          <p14:tracePt t="85165" x="2547938" y="3589338"/>
          <p14:tracePt t="85178" x="2547938" y="3579813"/>
          <p14:tracePt t="85190" x="2540000" y="3570288"/>
          <p14:tracePt t="85214" x="2520950" y="3543300"/>
          <p14:tracePt t="85439" x="2520950" y="3552825"/>
          <p14:tracePt t="85462" x="2520950" y="3597275"/>
          <p14:tracePt t="85473" x="2520950" y="3670300"/>
          <p14:tracePt t="85498" x="2520950" y="3816350"/>
          <p14:tracePt t="85510" x="2520950" y="3871913"/>
          <p14:tracePt t="85523" x="2520950" y="4000500"/>
          <p14:tracePt t="85550" x="2520950" y="4256088"/>
          <p14:tracePt t="85573" x="2520950" y="4346575"/>
          <p14:tracePt t="85584" x="2520950" y="4446588"/>
          <p14:tracePt t="85608" x="2520950" y="4638675"/>
          <p14:tracePt t="85620" x="2520950" y="4694238"/>
          <p14:tracePt t="85632" x="2520950" y="4830763"/>
          <p14:tracePt t="85655" x="2493963" y="4949825"/>
          <p14:tracePt t="85668" x="2493963" y="5049838"/>
          <p14:tracePt t="85681" x="2484438" y="5122863"/>
          <p14:tracePt t="85693" x="2484438" y="5168900"/>
          <p14:tracePt t="85718" x="2484438" y="5195888"/>
          <p14:tracePt t="85742" x="2474913" y="5251450"/>
          <p14:tracePt t="85766" x="2466975" y="5278438"/>
          <p14:tracePt t="85778" x="2466975" y="5287963"/>
          <p14:tracePt t="85791" x="2457450" y="5314950"/>
          <p14:tracePt t="85802" x="2447925" y="5324475"/>
          <p14:tracePt t="85825" x="2438400" y="5368925"/>
          <p14:tracePt t="85837" x="2420938" y="5405438"/>
          <p14:tracePt t="85850" x="2420938" y="5414963"/>
          <p14:tracePt t="85861" x="2420938" y="5434013"/>
          <p14:tracePt t="85885" x="2411413" y="5461000"/>
          <p14:tracePt t="86462" x="2411413" y="5470525"/>
          <p14:tracePt t="86507" x="2420938" y="5470525"/>
          <p14:tracePt t="86533" x="2457450" y="5451475"/>
          <p14:tracePt t="86558" x="2613025" y="5387975"/>
          <p14:tracePt t="86570" x="2649538" y="5378450"/>
          <p14:tracePt t="86583" x="2695575" y="5351463"/>
          <p14:tracePt t="86607" x="2832100" y="5314950"/>
          <p14:tracePt t="86619" x="2849563" y="5305425"/>
          <p14:tracePt t="86633" x="2868613" y="5305425"/>
          <p14:tracePt t="86644" x="2895600" y="5287963"/>
          <p14:tracePt t="86667" x="2905125" y="5287963"/>
          <p14:tracePt t="87171" x="2895600" y="5278438"/>
          <p14:tracePt t="87195" x="2895600" y="5259388"/>
          <p14:tracePt t="87217" x="2895600" y="5251450"/>
          <p14:tracePt t="87218" x="2895600" y="5241925"/>
          <p14:tracePt t="87241" x="2895600" y="5232400"/>
          <p14:tracePt t="87608" x="2914650" y="5251450"/>
          <p14:tracePt t="87633" x="2941638" y="5278438"/>
          <p14:tracePt t="87645" x="2951163" y="5287963"/>
          <p14:tracePt t="87668" x="2978150" y="5295900"/>
          <p14:tracePt t="87680" x="2987675" y="5295900"/>
          <p14:tracePt t="87692" x="3005138" y="5295900"/>
          <p14:tracePt t="87704" x="3032125" y="5295900"/>
          <p14:tracePt t="87729" x="3051175" y="5295900"/>
          <p14:tracePt t="87742" x="3087688" y="5295900"/>
          <p14:tracePt t="87754" x="3114675" y="5295900"/>
          <p14:tracePt t="87779" x="3141663" y="5287963"/>
          <p14:tracePt t="87804" x="3178175" y="5287963"/>
          <p14:tracePt t="87815" x="3187700" y="5287963"/>
          <p14:tracePt t="87840" x="3214688" y="5287963"/>
          <p14:tracePt t="87862" x="3252788" y="5287963"/>
          <p14:tracePt t="87885" x="3260725" y="5287963"/>
          <p14:tracePt t="87897" x="3270250" y="5287963"/>
          <p14:tracePt t="87910" x="3279775" y="5287963"/>
          <p14:tracePt t="87921" x="3289300" y="5287963"/>
          <p14:tracePt t="87947" x="3352800" y="5287963"/>
          <p14:tracePt t="87959" x="3362325" y="5287963"/>
          <p14:tracePt t="87998" x="3389313" y="5287963"/>
          <p14:tracePt t="88009" x="3398838" y="5287963"/>
          <p14:tracePt t="88091" x="3406775" y="5278438"/>
          <p14:tracePt t="90852" x="3370263" y="5268913"/>
          <p14:tracePt t="90864" x="3325813" y="5259388"/>
          <p14:tracePt t="90877" x="3297238" y="5251450"/>
          <p14:tracePt t="90877" x="3279775" y="5251450"/>
          <p14:tracePt t="90914" x="3078163" y="5251450"/>
          <p14:tracePt t="90936" x="2914650" y="5251450"/>
          <p14:tracePt t="90960" x="2630488" y="5268913"/>
          <p14:tracePt t="91074" x="2667000" y="5278438"/>
          <p14:tracePt t="91099" x="2657475" y="5324475"/>
          <p14:tracePt t="91111" x="2649538" y="5332413"/>
          <p14:tracePt t="91124" x="2557463" y="5368925"/>
          <p14:tracePt t="91137" x="2457450" y="5405438"/>
          <p14:tracePt t="91163" x="2338388" y="5451475"/>
          <p14:tracePt t="91186" x="2255838" y="5497513"/>
          <p14:tracePt t="91198" x="2201863" y="5524500"/>
          <p14:tracePt t="91222" x="2165350" y="5543550"/>
          <p14:tracePt t="91233" x="2128838" y="5561013"/>
          <p14:tracePt t="91245" x="2092325" y="5580063"/>
          <p14:tracePt t="91267" x="2019300" y="5607050"/>
          <p14:tracePt t="91279" x="1927225" y="5634038"/>
          <p14:tracePt t="91300" x="1827213" y="5653088"/>
          <p14:tracePt t="91312" x="1727200" y="5670550"/>
          <p14:tracePt t="91325" x="1662113" y="5680075"/>
          <p14:tracePt t="91349" x="1506538" y="5680075"/>
          <p14:tracePt t="91360" x="1433513" y="5680075"/>
          <p14:tracePt t="91383" x="1379538" y="5680075"/>
          <p14:tracePt t="91405" x="1306513" y="5680075"/>
          <p14:tracePt t="91416" x="1279525" y="5680075"/>
          <p14:tracePt t="91439" x="1223963" y="5680075"/>
          <p14:tracePt t="91451" x="1214438" y="5680075"/>
          <p14:tracePt t="91563" x="1206500" y="5689600"/>
          <p14:tracePt t="91586" x="1223963" y="5697538"/>
          <p14:tracePt t="91611" x="1316038" y="5716588"/>
          <p14:tracePt t="91624" x="1370013" y="5716588"/>
          <p14:tracePt t="91636" x="1470025" y="5716588"/>
          <p14:tracePt t="91660" x="1625600" y="5726113"/>
          <p14:tracePt t="91671" x="1708150" y="5734050"/>
          <p14:tracePt t="91683" x="1900238" y="5734050"/>
          <p14:tracePt t="91695" x="2082800" y="5734050"/>
          <p14:tracePt t="91720" x="2274888" y="5734050"/>
          <p14:tracePt t="91744" x="2420938" y="5734050"/>
          <p14:tracePt t="91889" x="2411413" y="5734050"/>
          <p14:tracePt t="91913" x="2347913" y="5734050"/>
          <p14:tracePt t="91937" x="2165350" y="5734050"/>
          <p14:tracePt t="91948" x="2128838" y="5734050"/>
          <p14:tracePt t="91974" x="1917700" y="5734050"/>
          <p14:tracePt t="92000" x="1589088" y="5734050"/>
          <p14:tracePt t="92013" x="1535113" y="5734050"/>
          <p14:tracePt t="92025" x="1479550" y="5734050"/>
          <p14:tracePt t="92050" x="1360488" y="5743575"/>
          <p14:tracePt t="92061" x="1343025" y="5743575"/>
          <p14:tracePt t="92075" x="1323975" y="5743575"/>
          <p14:tracePt t="92087" x="1306513" y="5753100"/>
          <p14:tracePt t="92112" x="1287463" y="5762625"/>
          <p14:tracePt t="92136" x="1279525" y="5762625"/>
          <p14:tracePt t="92295" x="1296988" y="5762625"/>
          <p14:tracePt t="92307" x="1333500" y="5762625"/>
          <p14:tracePt t="92331" x="1389063" y="5762625"/>
          <p14:tracePt t="92342" x="1489075" y="5762625"/>
          <p14:tracePt t="92355" x="1562100" y="5762625"/>
          <p14:tracePt t="92367" x="1617663" y="5762625"/>
          <p14:tracePt t="92391" x="1844675" y="5762625"/>
          <p14:tracePt t="92417" x="2000250" y="5770563"/>
          <p14:tracePt t="92560" x="1963738" y="5770563"/>
          <p14:tracePt t="92583" x="1873250" y="5770563"/>
          <p14:tracePt t="92609" x="1671638" y="5780088"/>
          <p14:tracePt t="92620" x="1598613" y="5780088"/>
          <p14:tracePt t="92643" x="1352550" y="5780088"/>
          <p14:tracePt t="92667" x="1214438" y="5780088"/>
          <p14:tracePt t="92691" x="1150938" y="5780088"/>
          <p14:tracePt t="92805" x="1270000" y="5780088"/>
          <p14:tracePt t="92828" x="1397000" y="5780088"/>
          <p14:tracePt t="92840" x="1443038" y="5780088"/>
          <p14:tracePt t="92864" x="1735138" y="5780088"/>
          <p14:tracePt t="92888" x="1927225" y="5780088"/>
          <p14:tracePt t="92900" x="2082800" y="5780088"/>
          <p14:tracePt t="92924" x="2146300" y="5780088"/>
          <p14:tracePt t="93014" x="2146300" y="5789613"/>
          <p14:tracePt t="93025" x="2119313" y="5799138"/>
          <p14:tracePt t="93038" x="2109788" y="5799138"/>
          <p14:tracePt t="93062" x="1963738" y="5799138"/>
          <p14:tracePt t="93074" x="1854200" y="5799138"/>
          <p14:tracePt t="93085" x="1817688" y="5799138"/>
          <p14:tracePt t="93108" x="1662113" y="5799138"/>
          <p14:tracePt t="93120" x="1552575" y="5799138"/>
          <p14:tracePt t="93145" x="1433513" y="5799138"/>
          <p14:tracePt t="93169" x="1316038" y="5799138"/>
          <p14:tracePt t="93194" x="1296988" y="5799138"/>
          <p14:tracePt t="93294" x="1306513" y="5799138"/>
          <p14:tracePt t="93307" x="1323975" y="5799138"/>
          <p14:tracePt t="93330" x="1498600" y="5799138"/>
          <p14:tracePt t="93342" x="1562100" y="5799138"/>
          <p14:tracePt t="93364" x="1708150" y="5799138"/>
          <p14:tracePt t="93388" x="1754188" y="5799138"/>
          <p14:tracePt t="93577" x="1708150" y="5799138"/>
          <p14:tracePt t="93590" x="1644650" y="5799138"/>
          <p14:tracePt t="93613" x="1552575" y="5799138"/>
          <p14:tracePt t="93613" x="1516063" y="5799138"/>
          <p14:tracePt t="93638" x="1397000" y="5799138"/>
          <p14:tracePt t="93649" x="1370013" y="5799138"/>
          <p14:tracePt t="93674" x="1352550" y="5799138"/>
          <p14:tracePt t="93751" x="1379538" y="5799138"/>
          <p14:tracePt t="93764" x="1443038" y="5789613"/>
          <p14:tracePt t="93777" x="1479550" y="5780088"/>
          <p14:tracePt t="93789" x="1525588" y="5780088"/>
          <p14:tracePt t="93789" x="1552575" y="5780088"/>
          <p14:tracePt t="93813" x="1617663" y="5780088"/>
          <p14:tracePt t="93837" x="1625600" y="5780088"/>
          <p14:tracePt t="94233" x="1625600" y="5770563"/>
          <p14:tracePt t="94344" x="1635125" y="5780088"/>
          <p14:tracePt t="94356" x="1681163" y="5799138"/>
          <p14:tracePt t="94369" x="1763713" y="5843588"/>
          <p14:tracePt t="94393" x="1900238" y="5926138"/>
          <p14:tracePt t="94405" x="1946275" y="5935663"/>
          <p14:tracePt t="94417" x="2100263" y="5962650"/>
          <p14:tracePt t="94429" x="2311400" y="5981700"/>
          <p14:tracePt t="94452" x="2540000" y="5981700"/>
          <p14:tracePt t="94464" x="2786063" y="5954713"/>
          <p14:tracePt t="94477" x="3032125" y="5918200"/>
          <p14:tracePt t="94489" x="3270250" y="5853113"/>
          <p14:tracePt t="94514" x="3498850" y="5770563"/>
          <p14:tracePt t="94525" x="3698875" y="5661025"/>
          <p14:tracePt t="94537" x="3790950" y="5607050"/>
          <p14:tracePt t="94560" x="4010025" y="5295900"/>
          <p14:tracePt t="94571" x="4110038" y="5059363"/>
          <p14:tracePt t="94585" x="4138613" y="4949825"/>
          <p14:tracePt t="94585" x="4156075" y="4775200"/>
          <p14:tracePt t="94598" x="4146550" y="4592638"/>
          <p14:tracePt t="94623" x="4000500" y="3935413"/>
          <p14:tracePt t="94636" x="3883025" y="3560763"/>
          <p14:tracePt t="94650" x="3790950" y="3268663"/>
          <p14:tracePt t="94675" x="3690938" y="3049588"/>
          <p14:tracePt t="94699" x="3333750" y="2684463"/>
          <p14:tracePt t="94711" x="3214688" y="2611438"/>
          <p14:tracePt t="94735" x="2886075" y="2401888"/>
          <p14:tracePt t="94760" x="2620963" y="2273300"/>
          <p14:tracePt t="94785" x="2347913" y="2219325"/>
          <p14:tracePt t="94808" x="2100263" y="2209800"/>
          <p14:tracePt t="94819" x="2046288" y="2209800"/>
          <p14:tracePt t="94845" x="1954213" y="2236788"/>
          <p14:tracePt t="94868" x="1927225" y="2265363"/>
          <p14:tracePt t="94880" x="1917700" y="2273300"/>
          <p14:tracePt t="94903" x="1909763" y="2309813"/>
          <p14:tracePt t="94927" x="1909763" y="2328863"/>
          <p14:tracePt t="94951" x="1909763" y="2355850"/>
          <p14:tracePt t="94963" x="1909763" y="2365375"/>
          <p14:tracePt t="94986" x="1909763" y="2374900"/>
          <p14:tracePt t="95043" x="1909763" y="2382838"/>
          <p14:tracePt t="95056" x="1909763" y="2411413"/>
          <p14:tracePt t="95069" x="1909763" y="2447925"/>
          <p14:tracePt t="95093" x="1927225" y="2484438"/>
          <p14:tracePt t="95104" x="1946275" y="2511425"/>
          <p14:tracePt t="95117" x="1954213" y="2557463"/>
          <p14:tracePt t="95129" x="1963738" y="2574925"/>
          <p14:tracePt t="95152" x="1982788" y="2620963"/>
          <p14:tracePt t="95165" x="1990725" y="2638425"/>
          <p14:tracePt t="95177" x="1990725" y="2647950"/>
          <p14:tracePt t="95674" x="2000250" y="2647950"/>
          <p14:tracePt t="95699" x="2036763" y="2601913"/>
          <p14:tracePt t="95700" x="2046288" y="2574925"/>
          <p14:tracePt t="95712" x="2055813" y="2565400"/>
          <p14:tracePt t="95725" x="2063750" y="2547938"/>
          <p14:tracePt t="95736" x="2073275" y="2528888"/>
          <p14:tracePt t="95761" x="2082800" y="2520950"/>
          <p14:tracePt t="96099" x="2100263" y="2520950"/>
          <p14:tracePt t="96099" x="2109788" y="2520950"/>
          <p14:tracePt t="96123" x="2136775" y="2538413"/>
          <p14:tracePt t="96151" x="2219325" y="2601913"/>
          <p14:tracePt t="96162" x="2247900" y="2630488"/>
          <p14:tracePt t="96176" x="2292350" y="2657475"/>
          <p14:tracePt t="96187" x="2301875" y="2657475"/>
          <p14:tracePt t="96211" x="2338388" y="2684463"/>
          <p14:tracePt t="96512" x="2347913" y="2684463"/>
          <p14:tracePt t="96523" x="2374900" y="2693988"/>
          <p14:tracePt t="96536" x="2430463" y="2703513"/>
          <p14:tracePt t="96548" x="2447925" y="2703513"/>
          <p14:tracePt t="96571" x="2484438" y="2711450"/>
          <p14:tracePt t="96583" x="2484438" y="2720975"/>
          <p14:tracePt t="96743" x="2511425" y="2720975"/>
          <p14:tracePt t="96767" x="2547938" y="2720975"/>
          <p14:tracePt t="96791" x="2649538" y="2720975"/>
          <p14:tracePt t="96803" x="2676525" y="2711450"/>
          <p14:tracePt t="96817" x="2749550" y="2711450"/>
          <p14:tracePt t="96830" x="2768600" y="2711450"/>
          <p14:tracePt t="96854" x="2805113" y="2711450"/>
          <p14:tracePt t="96877" x="2813050" y="2711450"/>
          <p14:tracePt t="96899" x="2841625" y="2711450"/>
          <p14:tracePt t="96911" x="2859088" y="2703513"/>
          <p14:tracePt t="96935" x="2922588" y="2674938"/>
          <p14:tracePt t="96947" x="2941638" y="2667000"/>
          <p14:tracePt t="96959" x="2959100" y="2657475"/>
          <p14:tracePt t="96971" x="2968625" y="2657475"/>
          <p14:tracePt t="97474" x="2978150" y="2657475"/>
          <p14:tracePt t="97496" x="2995613" y="2657475"/>
          <p14:tracePt t="97520" x="3024188" y="2657475"/>
          <p14:tracePt t="97545" x="3141663" y="2657475"/>
          <p14:tracePt t="97568" x="3214688" y="2657475"/>
          <p14:tracePt t="97581" x="3325813" y="2674938"/>
          <p14:tracePt t="97602" x="3479800" y="2703513"/>
          <p14:tracePt t="97615" x="3525838" y="2711450"/>
          <p14:tracePt t="97627" x="3635375" y="2757488"/>
          <p14:tracePt t="97640" x="3744913" y="2813050"/>
          <p14:tracePt t="97664" x="3883025" y="2913063"/>
          <p14:tracePt t="97676" x="4000500" y="3022600"/>
          <p14:tracePt t="97690" x="4073525" y="3122613"/>
          <p14:tracePt t="97715" x="4211638" y="3351213"/>
          <p14:tracePt t="97727" x="4248150" y="3451225"/>
          <p14:tracePt t="97740" x="4357688" y="3689350"/>
          <p14:tracePt t="97752" x="4411663" y="3898900"/>
          <p14:tracePt t="97776" x="4457700" y="4146550"/>
          <p14:tracePt t="97788" x="4457700" y="4392613"/>
          <p14:tracePt t="97801" x="4440238" y="4657725"/>
          <p14:tracePt t="97825" x="4302125" y="5068888"/>
          <p14:tracePt t="97849" x="4083050" y="5478463"/>
          <p14:tracePt t="97861" x="3992563" y="5580063"/>
          <p14:tracePt t="97885" x="3717925" y="5835650"/>
          <p14:tracePt t="97910" x="3370263" y="6018213"/>
          <p14:tracePt t="97934" x="3170238" y="6054725"/>
          <p14:tracePt t="97946" x="2978150" y="6081713"/>
          <p14:tracePt t="97959" x="2786063" y="6081713"/>
          <p14:tracePt t="97971" x="2713038" y="6081713"/>
          <p14:tracePt t="97995" x="2503488" y="6081713"/>
          <p14:tracePt t="98020" x="2374900" y="6081713"/>
          <p14:tracePt t="98032" x="2357438" y="6081713"/>
          <p14:tracePt t="98057" x="2347913" y="6081713"/>
          <p14:tracePt t="98068" x="2347913" y="6054725"/>
          <p14:tracePt t="98082" x="2347913" y="6035675"/>
          <p14:tracePt t="98106" x="2347913" y="5935663"/>
          <p14:tracePt t="98126" x="2347913" y="5908675"/>
          <p14:tracePt t="98138" x="2374900" y="5853113"/>
          <p14:tracePt t="98162" x="2393950" y="5826125"/>
          <p14:tracePt t="98184" x="2438400" y="5762625"/>
          <p14:tracePt t="98209" x="2447925" y="5753100"/>
          <p14:tracePt t="98492" x="2447925" y="5743575"/>
          <p14:tracePt t="98503" x="2447925" y="5734050"/>
          <p14:tracePt t="98526" x="2447925" y="5726113"/>
          <p14:tracePt t="98550" x="2447925" y="5716588"/>
          <p14:tracePt t="101033" x="2447925" y="5707063"/>
          <p14:tracePt t="101045" x="2457450" y="5697538"/>
          <p14:tracePt t="101058" x="2466975" y="5697538"/>
          <p14:tracePt t="101701" x="2466975" y="5670550"/>
          <p14:tracePt t="101701" x="2457450" y="5661025"/>
          <p14:tracePt t="101738" x="2430463" y="5634038"/>
          <p14:tracePt t="101875" x="2384425" y="5624513"/>
          <p14:tracePt t="101887" x="2347913" y="5624513"/>
          <p14:tracePt t="101900" x="2265363" y="5624513"/>
          <p14:tracePt t="101925" x="2009775" y="5661025"/>
          <p14:tracePt t="101925" x="1909763" y="5689600"/>
          <p14:tracePt t="101949" x="1717675" y="5743575"/>
          <p14:tracePt t="101961" x="1516063" y="5799138"/>
          <p14:tracePt t="101985" x="1306513" y="5881688"/>
          <p14:tracePt t="101997" x="1260475" y="5899150"/>
          <p14:tracePt t="102009" x="1187450" y="5945188"/>
          <p14:tracePt t="102032" x="1150938" y="5962650"/>
          <p14:tracePt t="102044" x="1133475" y="5991225"/>
          <p14:tracePt t="102069" x="1123950" y="6035675"/>
          <p14:tracePt t="102093" x="1123950" y="6064250"/>
          <p14:tracePt t="102104" x="1123950" y="6091238"/>
          <p14:tracePt t="102128" x="1123950" y="6108700"/>
          <p14:tracePt t="102141" x="1123950" y="6145213"/>
          <p14:tracePt t="102152" x="1123950" y="6173788"/>
          <p14:tracePt t="102176" x="1141413" y="6254750"/>
          <p14:tracePt t="102188" x="1177925" y="6319838"/>
          <p14:tracePt t="102199" x="1206500" y="6356350"/>
          <p14:tracePt t="102210" x="1214438" y="6373813"/>
          <p14:tracePt t="102233" x="1243013" y="6410325"/>
          <p14:tracePt t="102245" x="1250950" y="6419850"/>
          <p14:tracePt t="102268" x="1260475" y="6429375"/>
          <p14:tracePt t="102325" x="1279525" y="6429375"/>
          <p14:tracePt t="102325" x="1287463" y="6429375"/>
          <p14:tracePt t="102349" x="1287463" y="6419850"/>
          <p14:tracePt t="102372" x="1316038" y="6400800"/>
          <p14:tracePt t="102382" x="1323975" y="6400800"/>
          <p14:tracePt t="102406" x="1389063" y="6392863"/>
          <p14:tracePt t="102433" x="1479550" y="6383338"/>
          <p14:tracePt t="102456" x="1644650" y="6383338"/>
          <p14:tracePt t="102468" x="1681163" y="6383338"/>
          <p14:tracePt t="102481" x="1735138" y="6383338"/>
          <p14:tracePt t="102493" x="1909763" y="6364288"/>
          <p14:tracePt t="102518" x="2228850" y="6356350"/>
          <p14:tracePt t="102544" x="2503488" y="6337300"/>
          <p14:tracePt t="102566" x="2613025" y="6327775"/>
          <p14:tracePt t="102577" x="2630488" y="6327775"/>
          <p14:tracePt t="102590" x="2649538" y="6327775"/>
          <p14:tracePt t="102601" x="2676525" y="6327775"/>
          <p14:tracePt t="102626" x="2713038" y="6327775"/>
          <p14:tracePt t="102638" x="2759075" y="6327775"/>
          <p14:tracePt t="102651" x="2795588" y="6327775"/>
          <p14:tracePt t="102663" x="2813050" y="6327775"/>
          <p14:tracePt t="102663" x="2841625" y="6327775"/>
          <p14:tracePt t="102688" x="2868613" y="6327775"/>
          <p14:tracePt t="102700" x="2895600" y="6327775"/>
          <p14:tracePt t="102712" x="2914650" y="6327775"/>
          <p14:tracePt t="102736" x="2922588" y="6327775"/>
          <p14:tracePt t="102747" x="2932113" y="6327775"/>
          <p14:tracePt t="103231" x="2922588" y="6319838"/>
          <p14:tracePt t="103243" x="2905125" y="6300788"/>
          <p14:tracePt t="103266" x="2878138" y="6291263"/>
          <p14:tracePt t="103278" x="2849563" y="6273800"/>
          <p14:tracePt t="103290" x="2841625" y="6264275"/>
          <p14:tracePt t="103302" x="2841625" y="6254750"/>
          <p14:tracePt t="103347" x="2832100" y="6246813"/>
          <p14:tracePt t="103992" x="2841625" y="6246813"/>
          <p14:tracePt t="104016" x="2878138" y="6254750"/>
          <p14:tracePt t="104051" x="2905125" y="6264275"/>
          <p14:tracePt t="104119" x="2914650" y="6273800"/>
          <p14:tracePt t="104449" x="2922588" y="6273800"/>
          <p14:tracePt t="104473" x="2932113" y="6283325"/>
          <p14:tracePt t="105182" x="2941638" y="6291263"/>
          <p14:tracePt t="105193" x="2995613" y="6364288"/>
          <p14:tracePt t="105216" x="3060700" y="6429375"/>
          <p14:tracePt t="105229" x="3105150" y="6456363"/>
          <p14:tracePt t="105241" x="3151188" y="6492875"/>
          <p14:tracePt t="105276" x="3233738" y="6502400"/>
          <p14:tracePt t="105287" x="3252788" y="6502400"/>
          <p14:tracePt t="105300" x="3279775" y="6502400"/>
          <p14:tracePt t="105324" x="3370263" y="6492875"/>
          <p14:tracePt t="105336" x="3370263" y="6483350"/>
          <p14:tracePt t="105359" x="3398838" y="6456363"/>
          <p14:tracePt t="105370" x="3398838" y="6446838"/>
          <p14:tracePt t="105382" x="3398838" y="6437313"/>
          <p14:tracePt t="105394" x="3406775" y="6400800"/>
          <p14:tracePt t="105438" x="3406775" y="6392863"/>
          <p14:tracePt t="105473" x="3406775" y="6383338"/>
          <p14:tracePt t="105500" x="3406775" y="6373813"/>
          <p14:tracePt t="106030" x="3406775" y="6356350"/>
          <p14:tracePt t="112077" x="3416300" y="6356350"/>
          <p14:tracePt t="112088" x="3425825" y="6392863"/>
          <p14:tracePt t="112114" x="3452813" y="6529388"/>
          <p14:tracePt t="112138" x="3462338" y="68389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799" y="367328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Izvodi vi</a:t>
            </a:r>
            <a:r>
              <a:rPr lang="sr-Latn-R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šeg reda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969535-0DC6-427D-864B-A0ACBEC37E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443016" y="2482270"/>
                <a:ext cx="4257961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969535-0DC6-427D-864B-A0ACBEC37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16" y="2482270"/>
                <a:ext cx="4257961" cy="6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16D6C1-D4E3-4700-A67D-5742067DF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690855" y="3571535"/>
                <a:ext cx="5762282" cy="71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=(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)′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16D6C1-D4E3-4700-A67D-5742067D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855" y="3571535"/>
                <a:ext cx="5762282" cy="717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9A1870-E6FF-4935-9B23-88FCC35536B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57805" y="4797538"/>
                <a:ext cx="6028381" cy="71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′′′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=(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)′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9A1870-E6FF-4935-9B23-88FCC355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805" y="4797538"/>
                <a:ext cx="6028381" cy="717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7E31D0-D401-472D-BB7A-C7424D6B6A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27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98"/>
    </mc:Choice>
    <mc:Fallback>
      <p:transition spd="slow" advTm="8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9518" x="1360488" y="866775"/>
          <p14:tracePt t="29531" x="1397000" y="876300"/>
          <p14:tracePt t="29547" x="1196975" y="757238"/>
          <p14:tracePt t="29564" x="392113" y="338138"/>
          <p14:tracePt t="30031" x="392113" y="5653088"/>
          <p14:tracePt t="30050" x="1014413" y="6072188"/>
          <p14:tracePt t="30055" x="1169988" y="6164263"/>
          <p14:tracePt t="30075" x="1479550" y="6327775"/>
          <p14:tracePt t="30089" x="1727200" y="6410325"/>
          <p14:tracePt t="30106" x="1890713" y="6456363"/>
          <p14:tracePt t="30117" x="1973263" y="6465888"/>
          <p14:tracePt t="30139" x="2046288" y="6465888"/>
          <p14:tracePt t="30156" x="2109788" y="6446838"/>
          <p14:tracePt t="30167" x="2201863" y="6373813"/>
          <p14:tracePt t="30185" x="2311400" y="6264275"/>
          <p14:tracePt t="30197" x="2357438" y="6227763"/>
          <p14:tracePt t="30218" x="2530475" y="6127750"/>
          <p14:tracePt t="30233" x="2620963" y="6081713"/>
          <p14:tracePt t="30247" x="2686050" y="6064250"/>
          <p14:tracePt t="30264" x="2749550" y="6027738"/>
          <p14:tracePt t="30285" x="2805113" y="6008688"/>
          <p14:tracePt t="30297" x="2832100" y="5991225"/>
          <p14:tracePt t="30314" x="2859088" y="5981700"/>
          <p14:tracePt t="30340" x="2868613" y="5972175"/>
          <p14:tracePt t="30356" x="2878138" y="5962650"/>
          <p14:tracePt t="30368" x="2886075" y="5954713"/>
          <p14:tracePt t="30388" x="2959100" y="5918200"/>
          <p14:tracePt t="30399" x="2995613" y="5899150"/>
          <p14:tracePt t="30418" x="3151188" y="5853113"/>
          <p14:tracePt t="30439" x="3389313" y="5826125"/>
          <p14:tracePt t="30470" x="3735388" y="5807075"/>
          <p14:tracePt t="30499" x="3946525" y="5807075"/>
          <p14:tracePt t="30510" x="4000500" y="5807075"/>
          <p14:tracePt t="30532" x="4073525" y="5807075"/>
          <p14:tracePt t="30537" x="4083050" y="5807075"/>
          <p14:tracePt t="30613" x="4092575" y="5807075"/>
          <p14:tracePt t="30636" x="4129088" y="5807075"/>
          <p14:tracePt t="30648" x="4211638" y="5807075"/>
          <p14:tracePt t="30668" x="4284663" y="5807075"/>
          <p14:tracePt t="30689" x="4467225" y="5807075"/>
          <p14:tracePt t="30700" x="4732338" y="5807075"/>
          <p14:tracePt t="30717" x="5041900" y="5807075"/>
          <p14:tracePt t="30730" x="5380038" y="5807075"/>
          <p14:tracePt t="30748" x="5754688" y="5807075"/>
          <p14:tracePt t="30773" x="6330950" y="5770563"/>
          <p14:tracePt t="30775" x="6513513" y="5753100"/>
          <p14:tracePt t="30787" x="6705600" y="5743575"/>
          <p14:tracePt t="30809" x="7197725" y="5661025"/>
          <p14:tracePt t="30832" x="7445375" y="5616575"/>
          <p14:tracePt t="30837" x="7518400" y="5607050"/>
          <p14:tracePt t="30858" x="7637463" y="5570538"/>
          <p14:tracePt t="30870" x="7645400" y="5561013"/>
          <p14:tracePt t="30888" x="7654925" y="5551488"/>
          <p14:tracePt t="30900" x="7664450" y="5551488"/>
          <p14:tracePt t="30918" x="7673975" y="5524500"/>
          <p14:tracePt t="30930" x="7681913" y="5507038"/>
          <p14:tracePt t="30947" x="7710488" y="5470525"/>
          <p14:tracePt t="30968" x="7737475" y="5414963"/>
          <p14:tracePt t="30983" x="7747000" y="5387975"/>
          <p14:tracePt t="30997" x="7754938" y="5368925"/>
          <p14:tracePt t="31014" x="7773988" y="5332413"/>
          <p14:tracePt t="31032" x="7791450" y="5305425"/>
          <p14:tracePt t="31056" x="7800975" y="5295900"/>
          <p14:tracePt t="31078" x="7810500" y="5259388"/>
          <p14:tracePt t="31108" x="7810500" y="5232400"/>
          <p14:tracePt t="31137" x="7810500" y="5222875"/>
          <p14:tracePt t="31149" x="7810500" y="5214938"/>
          <p14:tracePt t="31167" x="7791450" y="5186363"/>
          <p14:tracePt t="31180" x="7783513" y="5168900"/>
          <p14:tracePt t="31197" x="7773988" y="5159375"/>
          <p14:tracePt t="31218" x="7710488" y="5141913"/>
          <p14:tracePt t="31229" x="7700963" y="5132388"/>
          <p14:tracePt t="31247" x="7645400" y="5122863"/>
          <p14:tracePt t="31264" x="7608888" y="5113338"/>
          <p14:tracePt t="31280" x="7581900" y="5105400"/>
          <p14:tracePt t="31286" x="7554913" y="5095875"/>
          <p14:tracePt t="31309" x="7545388" y="5086350"/>
          <p14:tracePt t="31320" x="7518400" y="5076825"/>
          <p14:tracePt t="31337" x="7508875" y="5076825"/>
          <p14:tracePt t="31359" x="7489825" y="5076825"/>
          <p14:tracePt t="31370" x="7481888" y="5076825"/>
          <p14:tracePt t="31388" x="7445375" y="5076825"/>
          <p14:tracePt t="31400" x="7408863" y="5059363"/>
          <p14:tracePt t="31418" x="7353300" y="5059363"/>
          <p14:tracePt t="31430" x="7335838" y="5059363"/>
          <p14:tracePt t="31447" x="7307263" y="5059363"/>
          <p14:tracePt t="31468" x="7280275" y="5059363"/>
          <p14:tracePt t="31480" x="7243763" y="5059363"/>
          <p14:tracePt t="31497" x="7207250" y="5049838"/>
          <p14:tracePt t="31514" x="7170738" y="5049838"/>
          <p14:tracePt t="31530" x="7134225" y="5032375"/>
          <p14:tracePt t="31556" x="7070725" y="5032375"/>
          <p14:tracePt t="31566" x="7043738" y="5032375"/>
          <p14:tracePt t="31589" x="6924675" y="5032375"/>
          <p14:tracePt t="31590" x="6888163" y="5032375"/>
          <p14:tracePt t="31606" x="6815138" y="5040313"/>
          <p14:tracePt t="31636" x="6713538" y="5040313"/>
          <p14:tracePt t="31647" x="6677025" y="5049838"/>
          <p14:tracePt t="31669" x="6632575" y="5049838"/>
          <p14:tracePt t="31681" x="6613525" y="5049838"/>
          <p14:tracePt t="31697" x="6596063" y="5049838"/>
          <p14:tracePt t="31714" x="6567488" y="5059363"/>
          <p14:tracePt t="31731" x="6550025" y="5059363"/>
          <p14:tracePt t="31747" x="6513513" y="5076825"/>
          <p14:tracePt t="31764" x="6467475" y="5095875"/>
          <p14:tracePt t="31781" x="6457950" y="5105400"/>
          <p14:tracePt t="31786" x="6448425" y="5105400"/>
          <p14:tracePt t="31806" x="6421438" y="5113338"/>
          <p14:tracePt t="31816" x="6411913" y="5122863"/>
          <p14:tracePt t="31836" x="6394450" y="5141913"/>
          <p14:tracePt t="31858" x="6384925" y="5149850"/>
          <p14:tracePt t="31870" x="6375400" y="5178425"/>
          <p14:tracePt t="31887" x="6375400" y="5186363"/>
          <p14:tracePt t="31900" x="6375400" y="5205413"/>
          <p14:tracePt t="31919" x="6375400" y="5232400"/>
          <p14:tracePt t="31933" x="6367463" y="5259388"/>
          <p14:tracePt t="31947" x="6367463" y="5287963"/>
          <p14:tracePt t="31963" x="6357938" y="5305425"/>
          <p14:tracePt t="31981" x="6357938" y="5332413"/>
          <p14:tracePt t="31997" x="6357938" y="5360988"/>
          <p14:tracePt t="32014" x="6357938" y="5378450"/>
          <p14:tracePt t="32059" x="6357938" y="5387975"/>
          <p14:tracePt t="32196" x="6357938" y="5397500"/>
          <p14:tracePt t="32216" x="6394450" y="5424488"/>
          <p14:tracePt t="32246" x="6467475" y="5441950"/>
          <p14:tracePt t="32266" x="6530975" y="5461000"/>
          <p14:tracePt t="32286" x="6559550" y="5461000"/>
          <p14:tracePt t="32307" x="6586538" y="5461000"/>
          <p14:tracePt t="32321" x="6604000" y="5461000"/>
          <p14:tracePt t="32337" x="6623050" y="5461000"/>
          <p14:tracePt t="32350" x="6659563" y="5461000"/>
          <p14:tracePt t="32368" x="6723063" y="5461000"/>
          <p14:tracePt t="32380" x="6769100" y="5461000"/>
          <p14:tracePt t="32401" x="6815138" y="5461000"/>
          <p14:tracePt t="32418" x="6869113" y="5461000"/>
          <p14:tracePt t="32430" x="6915150" y="5461000"/>
          <p14:tracePt t="32448" x="6969125" y="5461000"/>
          <p14:tracePt t="32464" x="7043738" y="5461000"/>
          <p14:tracePt t="32480" x="7107238" y="5461000"/>
          <p14:tracePt t="32497" x="7161213" y="5461000"/>
          <p14:tracePt t="32514" x="7216775" y="5461000"/>
          <p14:tracePt t="32531" x="7253288" y="5461000"/>
          <p14:tracePt t="32547" x="7262813" y="5461000"/>
          <p14:tracePt t="32563" x="7299325" y="5461000"/>
          <p14:tracePt t="32564" x="7316788" y="5451475"/>
          <p14:tracePt t="32569" x="7326313" y="5451475"/>
          <p14:tracePt t="32589" x="7362825" y="5441950"/>
          <p14:tracePt t="32601" x="7380288" y="5441950"/>
          <p14:tracePt t="32618" x="7408863" y="5434013"/>
          <p14:tracePt t="32630" x="7416800" y="5424488"/>
          <p14:tracePt t="32647" x="7426325" y="5414963"/>
          <p14:tracePt t="32648" x="7435850" y="5414963"/>
          <p14:tracePt t="32669" x="7445375" y="5405438"/>
          <p14:tracePt t="32680" x="7453313" y="5397500"/>
          <p14:tracePt t="32697" x="7472363" y="5378450"/>
          <p14:tracePt t="32714" x="7481888" y="5341938"/>
          <p14:tracePt t="32730" x="7481888" y="5305425"/>
          <p14:tracePt t="32747" x="7489825" y="5259388"/>
          <p14:tracePt t="32764" x="7499350" y="5214938"/>
          <p14:tracePt t="32790" x="7508875" y="5178425"/>
          <p14:tracePt t="32810" x="7508875" y="5132388"/>
          <p14:tracePt t="32821" x="7508875" y="5113338"/>
          <p14:tracePt t="32837" x="7508875" y="5086350"/>
          <p14:tracePt t="32870" x="7508875" y="5049838"/>
          <p14:tracePt t="32881" x="7508875" y="5040313"/>
          <p14:tracePt t="32901" x="7508875" y="5032375"/>
          <p14:tracePt t="33013" x="7481888" y="5022850"/>
          <p14:tracePt t="33018" x="7453313" y="5022850"/>
          <p14:tracePt t="33037" x="7408863" y="5022850"/>
          <p14:tracePt t="33059" x="7372350" y="5022850"/>
          <p14:tracePt t="33071" x="7307263" y="5022850"/>
          <p14:tracePt t="33089" x="7253288" y="5022850"/>
          <p14:tracePt t="33100" x="7197725" y="5022850"/>
          <p14:tracePt t="33118" x="7153275" y="5022850"/>
          <p14:tracePt t="33130" x="7116763" y="5022850"/>
          <p14:tracePt t="33148" x="7061200" y="5022850"/>
          <p14:tracePt t="33164" x="6997700" y="5022850"/>
          <p14:tracePt t="33180" x="6942138" y="5022850"/>
          <p14:tracePt t="33197" x="6888163" y="5022850"/>
          <p14:tracePt t="33214" x="6842125" y="5022850"/>
          <p14:tracePt t="33230" x="6796088" y="5022850"/>
          <p14:tracePt t="33247" x="6769100" y="5022850"/>
          <p14:tracePt t="33264" x="6742113" y="5022850"/>
          <p14:tracePt t="33289" x="6723063" y="5022850"/>
          <p14:tracePt t="33310" x="6696075" y="5032375"/>
          <p14:tracePt t="33321" x="6677025" y="5032375"/>
          <p14:tracePt t="33338" x="6650038" y="5040313"/>
          <p14:tracePt t="33370" x="6623050" y="5059363"/>
          <p14:tracePt t="33370" x="6613525" y="5059363"/>
          <p14:tracePt t="33399" x="6586538" y="5076825"/>
          <p14:tracePt t="33410" x="6567488" y="5086350"/>
          <p14:tracePt t="33432" x="6550025" y="5095875"/>
          <p14:tracePt t="33448" x="6530975" y="5113338"/>
          <p14:tracePt t="33459" x="6523038" y="5122863"/>
          <p14:tracePt t="33482" x="6494463" y="5178425"/>
          <p14:tracePt t="33507" x="6486525" y="5214938"/>
          <p14:tracePt t="33518" x="6477000" y="5259388"/>
          <p14:tracePt t="33538" x="6467475" y="5295900"/>
          <p14:tracePt t="33550" x="6467475" y="5332413"/>
          <p14:tracePt t="33568" x="6467475" y="5368925"/>
          <p14:tracePt t="33589" x="6467475" y="5405438"/>
          <p14:tracePt t="33601" x="6467475" y="5424488"/>
          <p14:tracePt t="33618" x="6467475" y="5451475"/>
          <p14:tracePt t="33629" x="6467475" y="5461000"/>
          <p14:tracePt t="33648" x="6477000" y="5461000"/>
          <p14:tracePt t="33664" x="6486525" y="5470525"/>
          <p14:tracePt t="33700" x="6486525" y="5478463"/>
          <p14:tracePt t="33711" x="6503988" y="5497513"/>
          <p14:tracePt t="33737" x="6530975" y="5507038"/>
          <p14:tracePt t="33757" x="6613525" y="5514975"/>
          <p14:tracePt t="33771" x="6696075" y="5524500"/>
          <p14:tracePt t="33788" x="6815138" y="5524500"/>
          <p14:tracePt t="33799" x="6869113" y="5524500"/>
          <p14:tracePt t="33818" x="7015163" y="5524500"/>
          <p14:tracePt t="33839" x="7124700" y="5524500"/>
          <p14:tracePt t="33850" x="7262813" y="5524500"/>
          <p14:tracePt t="33868" x="7399338" y="5524500"/>
          <p14:tracePt t="33880" x="7453313" y="5524500"/>
          <p14:tracePt t="33897" x="7518400" y="5524500"/>
          <p14:tracePt t="33914" x="7535863" y="5524500"/>
          <p14:tracePt t="34130" x="7526338" y="5507038"/>
          <p14:tracePt t="34149" x="7518400" y="5497513"/>
          <p14:tracePt t="63133" x="7508875" y="5497513"/>
          <p14:tracePt t="63149" x="7489825" y="5497513"/>
          <p14:tracePt t="63164" x="7481888" y="5497513"/>
          <p14:tracePt t="63174" x="7472363" y="5497513"/>
          <p14:tracePt t="63197" x="7462838" y="5497513"/>
          <p14:tracePt t="63224" x="7445375" y="5507038"/>
          <p14:tracePt t="63234" x="7435850" y="5507038"/>
          <p14:tracePt t="63345" x="7426325" y="5514975"/>
          <p14:tracePt t="63504" x="7416800" y="5514975"/>
          <p14:tracePt t="63523" x="7408863" y="5507038"/>
          <p14:tracePt t="63537" x="7408863" y="5497513"/>
          <p14:tracePt t="66628" x="7399338" y="5497513"/>
          <p14:tracePt t="66659" x="7372350" y="5524500"/>
          <p14:tracePt t="66685" x="7372350" y="5551488"/>
          <p14:tracePt t="67612" x="7362825" y="5551488"/>
          <p14:tracePt t="67632" x="7326313" y="5570538"/>
          <p14:tracePt t="67656" x="7197725" y="5624513"/>
          <p14:tracePt t="67667" x="7134225" y="5653088"/>
          <p14:tracePt t="67687" x="6859588" y="5726113"/>
          <p14:tracePt t="67699" x="6742113" y="5753100"/>
          <p14:tracePt t="67717" x="6477000" y="5799138"/>
          <p14:tracePt t="67717" x="6302375" y="5807075"/>
          <p14:tracePt t="67738" x="5727700" y="5872163"/>
          <p14:tracePt t="67768" x="5087938" y="5908675"/>
          <p14:tracePt t="67781" x="4586288" y="5908675"/>
          <p14:tracePt t="67796" x="4275138" y="5908675"/>
          <p14:tracePt t="67813" x="3671888" y="5908675"/>
          <p14:tracePt t="67830" x="3333750" y="5908675"/>
          <p14:tracePt t="67840" x="3170238" y="5908675"/>
          <p14:tracePt t="67863" x="2759075" y="5908675"/>
          <p14:tracePt t="67880" x="2511425" y="5881688"/>
          <p14:tracePt t="67885" x="2411413" y="5853113"/>
          <p14:tracePt t="67905" x="2228850" y="5816600"/>
          <p14:tracePt t="67917" x="2073275" y="5780088"/>
          <p14:tracePt t="67937" x="1946275" y="5726113"/>
          <p14:tracePt t="67949" x="1909763" y="5707063"/>
          <p14:tracePt t="67967" x="1854200" y="5689600"/>
          <p14:tracePt t="67980" x="1836738" y="5661025"/>
          <p14:tracePt t="67997" x="1817688" y="5624513"/>
          <p14:tracePt t="68017" x="1808163" y="5561013"/>
          <p14:tracePt t="68031" x="1790700" y="5514975"/>
          <p14:tracePt t="68048" x="1763713" y="5451475"/>
          <p14:tracePt t="68058" x="1727200" y="5387975"/>
          <p14:tracePt t="68075" x="1708150" y="5351463"/>
          <p14:tracePt t="68087" x="1708150" y="5341938"/>
          <p14:tracePt t="68109" x="1708150" y="5287963"/>
          <p14:tracePt t="68131" x="1708150" y="5259388"/>
          <p14:tracePt t="68137" x="1708150" y="5222875"/>
          <p14:tracePt t="68157" x="1735138" y="5186363"/>
          <p14:tracePt t="68168" x="1763713" y="5178425"/>
          <p14:tracePt t="68186" x="1817688" y="5141913"/>
          <p14:tracePt t="68199" x="1836738" y="5132388"/>
          <p14:tracePt t="68217" x="1890713" y="5105400"/>
          <p14:tracePt t="68229" x="1900238" y="5105400"/>
          <p14:tracePt t="68246" x="1909763" y="5095875"/>
          <p14:tracePt t="68267" x="1946275" y="5068888"/>
          <p14:tracePt t="68297" x="1973263" y="5040313"/>
          <p14:tracePt t="68307" x="1982788" y="5022850"/>
          <p14:tracePt t="68331" x="2000250" y="4976813"/>
          <p14:tracePt t="68357" x="2000250" y="4967288"/>
          <p14:tracePt t="68386" x="1990725" y="4949825"/>
          <p14:tracePt t="68415" x="1936750" y="4949825"/>
          <p14:tracePt t="68436" x="1917700" y="4949825"/>
          <p14:tracePt t="68446" x="1890713" y="4959350"/>
          <p14:tracePt t="68467" x="1863725" y="4967288"/>
          <p14:tracePt t="68479" x="1836738" y="4976813"/>
          <p14:tracePt t="68496" x="1808163" y="5003800"/>
          <p14:tracePt t="68513" x="1790700" y="5040313"/>
          <p14:tracePt t="68530" x="1790700" y="5068888"/>
          <p14:tracePt t="68546" x="1790700" y="5095875"/>
          <p14:tracePt t="68563" x="1790700" y="5122863"/>
          <p14:tracePt t="68580" x="1790700" y="5149850"/>
          <p14:tracePt t="68596" x="1800225" y="5168900"/>
          <p14:tracePt t="68613" x="1827213" y="5214938"/>
          <p14:tracePt t="68618" x="1836738" y="5232400"/>
          <p14:tracePt t="68639" x="1890713" y="5287963"/>
          <p14:tracePt t="68649" x="1909763" y="5314950"/>
          <p14:tracePt t="68667" x="1954213" y="5332413"/>
          <p14:tracePt t="68688" x="1982788" y="5341938"/>
          <p14:tracePt t="68699" x="2009775" y="5341938"/>
          <p14:tracePt t="68718" x="2027238" y="5341938"/>
          <p14:tracePt t="68729" x="2036763" y="5341938"/>
          <p14:tracePt t="68747" x="2073275" y="5341938"/>
          <p14:tracePt t="68747" x="2092325" y="5314950"/>
          <p14:tracePt t="68763" x="2119313" y="5295900"/>
          <p14:tracePt t="68779" x="2136775" y="5287963"/>
          <p14:tracePt t="68797" x="2146300" y="5278438"/>
          <p14:tracePt t="68813" x="2155825" y="5268913"/>
          <p14:tracePt t="68857" x="2155825" y="5241925"/>
          <p14:tracePt t="68886" x="2155825" y="5222875"/>
          <p14:tracePt t="68897" x="2128838" y="5186363"/>
          <p14:tracePt t="68918" x="2100263" y="5168900"/>
          <p14:tracePt t="68937" x="2027238" y="5141913"/>
          <p14:tracePt t="68949" x="2019300" y="5141913"/>
          <p14:tracePt t="68967" x="1927225" y="5122863"/>
          <p14:tracePt t="68979" x="1890713" y="5122863"/>
          <p14:tracePt t="68997" x="1817688" y="5122863"/>
          <p14:tracePt t="69013" x="1771650" y="5122863"/>
          <p14:tracePt t="69033" x="1681163" y="5132388"/>
          <p14:tracePt t="69038" x="1662113" y="5141913"/>
          <p14:tracePt t="69060" x="1635125" y="5149850"/>
          <p14:tracePt t="69082" x="1617663" y="5168900"/>
          <p14:tracePt t="69086" x="1608138" y="5178425"/>
          <p14:tracePt t="69112" x="1598613" y="5214938"/>
          <p14:tracePt t="69117" x="1598613" y="5222875"/>
          <p14:tracePt t="69136" x="1598613" y="5259388"/>
          <p14:tracePt t="69148" x="1617663" y="5287963"/>
          <p14:tracePt t="69168" x="1635125" y="5341938"/>
          <p14:tracePt t="69188" x="1681163" y="5387975"/>
          <p14:tracePt t="69199" x="1727200" y="5434013"/>
          <p14:tracePt t="69217" x="1808163" y="5478463"/>
          <p14:tracePt t="69229" x="1909763" y="5514975"/>
          <p14:tracePt t="69246" x="1990725" y="5524500"/>
          <p14:tracePt t="69263" x="2092325" y="5524500"/>
          <p14:tracePt t="69280" x="2174875" y="5524500"/>
          <p14:tracePt t="69296" x="2238375" y="5514975"/>
          <p14:tracePt t="69313" x="2284413" y="5487988"/>
          <p14:tracePt t="69330" x="2320925" y="5461000"/>
          <p14:tracePt t="69346" x="2320925" y="5451475"/>
          <p14:tracePt t="69363" x="2320925" y="5441950"/>
          <p14:tracePt t="69500" x="2447925" y="5397500"/>
          <p14:tracePt t="69515" x="2493963" y="5387975"/>
          <p14:tracePt t="69515" x="2547938" y="5378450"/>
          <p14:tracePt t="69536" x="2676525" y="5332413"/>
          <p14:tracePt t="69565" x="2813050" y="5314950"/>
          <p14:tracePt t="69581" x="2886075" y="5305425"/>
          <p14:tracePt t="69607" x="2914650" y="5287963"/>
          <p14:tracePt t="69639" x="2922588" y="5268913"/>
          <p14:tracePt t="69646" x="2922588" y="5259388"/>
          <p14:tracePt t="69669" x="2932113" y="5214938"/>
          <p14:tracePt t="69681" x="2932113" y="5178425"/>
          <p14:tracePt t="69696" x="2932113" y="5141913"/>
          <p14:tracePt t="69718" x="2932113" y="5105400"/>
          <p14:tracePt t="69732" x="2932113" y="5068888"/>
          <p14:tracePt t="69746" x="2932113" y="5049838"/>
          <p14:tracePt t="69763" x="2932113" y="5032375"/>
          <p14:tracePt t="69780" x="2932113" y="5013325"/>
          <p14:tracePt t="69796" x="2932113" y="4995863"/>
          <p14:tracePt t="69813" x="2932113" y="4986338"/>
          <p14:tracePt t="69917" x="2932113" y="5013325"/>
          <p14:tracePt t="69930" x="2922588" y="5032375"/>
          <p14:tracePt t="69947" x="2914650" y="5076825"/>
          <p14:tracePt t="69967" x="2905125" y="5122863"/>
          <p14:tracePt t="69982" x="2905125" y="5149850"/>
          <p14:tracePt t="69996" x="2905125" y="5159375"/>
          <p14:tracePt t="70587" x="2914650" y="5049838"/>
          <p14:tracePt t="70602" x="2951163" y="4967288"/>
          <p14:tracePt t="70621" x="2968625" y="4922838"/>
          <p14:tracePt t="70621" x="2968625" y="4913313"/>
          <p14:tracePt t="70647" x="2978150" y="4884738"/>
          <p14:tracePt t="70669" x="2978150" y="4867275"/>
          <p14:tracePt t="71039" x="2987675" y="4857750"/>
          <p14:tracePt t="71065" x="3041650" y="4903788"/>
          <p14:tracePt t="71088" x="3097213" y="4930775"/>
          <p14:tracePt t="71101" x="3141663" y="4949825"/>
          <p14:tracePt t="71120" x="3160713" y="4959350"/>
          <p14:tracePt t="71132" x="3178175" y="4967288"/>
          <p14:tracePt t="71151" x="3178175" y="4976813"/>
          <p14:tracePt t="71167" x="3187700" y="4986338"/>
          <p14:tracePt t="71179" x="3197225" y="4995863"/>
          <p14:tracePt t="71201" x="3214688" y="5003800"/>
          <p14:tracePt t="71230" x="3224213" y="5013325"/>
          <p14:tracePt t="71241" x="3233738" y="5022850"/>
          <p14:tracePt t="71269" x="3243263" y="5032375"/>
          <p14:tracePt t="71950" x="3224213" y="5049838"/>
          <p14:tracePt t="71965" x="3206750" y="5059363"/>
          <p14:tracePt t="71981" x="3170238" y="5076825"/>
          <p14:tracePt t="71987" x="3160713" y="5086350"/>
          <p14:tracePt t="72012" x="3087688" y="5122863"/>
          <p14:tracePt t="72018" x="3068638" y="5122863"/>
          <p14:tracePt t="72039" x="3024188" y="5149850"/>
          <p14:tracePt t="72050" x="2987675" y="5178425"/>
          <p14:tracePt t="72068" x="2951163" y="5195888"/>
          <p14:tracePt t="72088" x="2914650" y="5205413"/>
          <p14:tracePt t="72100" x="2886075" y="5222875"/>
          <p14:tracePt t="72118" x="2878138" y="5222875"/>
          <p14:tracePt t="72129" x="2859088" y="5232400"/>
          <p14:tracePt t="72147" x="2841625" y="5241925"/>
          <p14:tracePt t="72163" x="2813050" y="5251450"/>
          <p14:tracePt t="72180" x="2786063" y="5259388"/>
          <p14:tracePt t="72196" x="2759075" y="5268913"/>
          <p14:tracePt t="72578" x="2759075" y="5278438"/>
          <p14:tracePt t="72598" x="2759075" y="5287963"/>
          <p14:tracePt t="72618" x="2759075" y="5295900"/>
          <p14:tracePt t="72630" x="2759075" y="5314950"/>
          <p14:tracePt t="72651" x="2759075" y="5332413"/>
          <p14:tracePt t="72651" x="2759075" y="5341938"/>
          <p14:tracePt t="72662" x="2768600" y="5360988"/>
          <p14:tracePt t="72679" x="2776538" y="5387975"/>
          <p14:tracePt t="72696" x="2786063" y="5397500"/>
          <p14:tracePt t="72713" x="2795588" y="5424488"/>
          <p14:tracePt t="72719" x="2805113" y="5441950"/>
          <p14:tracePt t="72738" x="2822575" y="5478463"/>
          <p14:tracePt t="72758" x="2832100" y="5507038"/>
          <p14:tracePt t="72769" x="2841625" y="5514975"/>
          <p14:tracePt t="72850" x="2849563" y="5524500"/>
          <p14:tracePt t="72863" x="2859088" y="5534025"/>
          <p14:tracePt t="72880" x="2878138" y="5551488"/>
          <p14:tracePt t="72900" x="2886075" y="5561013"/>
          <p14:tracePt t="72931" x="2895600" y="5561013"/>
          <p14:tracePt t="72941" x="2905125" y="5561013"/>
          <p14:tracePt t="72958" x="2922588" y="5561013"/>
          <p14:tracePt t="72970" x="2932113" y="5561013"/>
          <p14:tracePt t="72991" x="2987675" y="5561013"/>
          <p14:tracePt t="73008" x="3032125" y="5561013"/>
          <p14:tracePt t="73018" x="3051175" y="5561013"/>
          <p14:tracePt t="73040" x="3105150" y="5551488"/>
          <p14:tracePt t="73051" x="3114675" y="5551488"/>
          <p14:tracePt t="73070" x="3141663" y="5543550"/>
          <p14:tracePt t="73101" x="3170238" y="5524500"/>
          <p14:tracePt t="73113" x="3178175" y="5514975"/>
          <p14:tracePt t="73130" x="3197225" y="5497513"/>
          <p14:tracePt t="73151" x="3224213" y="5478463"/>
          <p14:tracePt t="73180" x="3233738" y="5470525"/>
          <p14:tracePt t="73295" x="3233738" y="5461000"/>
          <p14:tracePt t="73300" x="3233738" y="5451475"/>
          <p14:tracePt t="73319" x="3233738" y="5441950"/>
          <p14:tracePt t="73331" x="3224213" y="5424488"/>
          <p14:tracePt t="73360" x="3224213" y="5414963"/>
          <p14:tracePt t="73381" x="3214688" y="5405438"/>
          <p14:tracePt t="73570" x="3214688" y="5397500"/>
          <p14:tracePt t="73598" x="3214688" y="5387975"/>
          <p14:tracePt t="73628" x="3206750" y="5360988"/>
          <p14:tracePt t="73695" x="3197225" y="5351463"/>
          <p14:tracePt t="74029" x="3197225" y="5324475"/>
          <p14:tracePt t="74049" x="3197225" y="5268913"/>
          <p14:tracePt t="74068" x="3187700" y="5214938"/>
          <p14:tracePt t="74080" x="3178175" y="5195888"/>
          <p14:tracePt t="74102" x="3160713" y="5113338"/>
          <p14:tracePt t="74114" x="3133725" y="5059363"/>
          <p14:tracePt t="74129" x="3114675" y="5013325"/>
          <p14:tracePt t="74147" x="3087688" y="4976813"/>
          <p14:tracePt t="74163" x="3078163" y="4967288"/>
          <p14:tracePt t="74179" x="3068638" y="4959350"/>
          <p14:tracePt t="74196" x="3041650" y="4930775"/>
          <p14:tracePt t="74213" x="3032125" y="4922838"/>
          <p14:tracePt t="74238" x="3014663" y="4903788"/>
          <p14:tracePt t="74239" x="2995613" y="4894263"/>
          <p14:tracePt t="74250" x="2987675" y="4884738"/>
          <p14:tracePt t="74271" x="2959100" y="4867275"/>
          <p14:tracePt t="74282" x="2951163" y="4857750"/>
          <p14:tracePt t="74301" x="2922588" y="4840288"/>
          <p14:tracePt t="74312" x="2914650" y="4830763"/>
          <p14:tracePt t="74330" x="2886075" y="4821238"/>
          <p14:tracePt t="74350" x="2868613" y="4821238"/>
          <p14:tracePt t="74351" x="2859088" y="4821238"/>
          <p14:tracePt t="74363" x="2849563" y="4821238"/>
          <p14:tracePt t="74379" x="2822575" y="4811713"/>
          <p14:tracePt t="74397" x="2805113" y="4811713"/>
          <p14:tracePt t="74413" x="2776538" y="4811713"/>
          <p14:tracePt t="74429" x="2759075" y="4830763"/>
          <p14:tracePt t="74447" x="2740025" y="4876800"/>
          <p14:tracePt t="74447" x="2722563" y="4913313"/>
          <p14:tracePt t="74463" x="2713038" y="4986338"/>
          <p14:tracePt t="74479" x="2713038" y="5032375"/>
          <p14:tracePt t="74497" x="2713038" y="5086350"/>
          <p14:tracePt t="74502" x="2713038" y="5122863"/>
          <p14:tracePt t="74522" x="2703513" y="5168900"/>
          <p14:tracePt t="74534" x="2703513" y="5214938"/>
          <p14:tracePt t="74550" x="2703513" y="5278438"/>
          <p14:tracePt t="74562" x="2703513" y="5305425"/>
          <p14:tracePt t="74563" x="2703513" y="5332413"/>
          <p14:tracePt t="74579" x="2703513" y="5405438"/>
          <p14:tracePt t="74601" x="2703513" y="5478463"/>
          <p14:tracePt t="74616" x="2703513" y="5543550"/>
          <p14:tracePt t="74630" x="2703513" y="5616575"/>
          <p14:tracePt t="74646" x="2713038" y="5670550"/>
          <p14:tracePt t="74663" x="2732088" y="5707063"/>
          <p14:tracePt t="74692" x="2759075" y="5762625"/>
          <p14:tracePt t="74703" x="2768600" y="5780088"/>
          <p14:tracePt t="74720" x="2786063" y="5799138"/>
          <p14:tracePt t="74740" x="2813050" y="5816600"/>
          <p14:tracePt t="74773" x="2841625" y="5816600"/>
          <p14:tracePt t="74803" x="2878138" y="5816600"/>
          <p14:tracePt t="74831" x="2905125" y="5816600"/>
          <p14:tracePt t="74852" x="2951163" y="5789613"/>
          <p14:tracePt t="74863" x="2968625" y="5780088"/>
          <p14:tracePt t="74880" x="3014663" y="5743575"/>
          <p14:tracePt t="74896" x="3051175" y="5680075"/>
          <p14:tracePt t="74913" x="3078163" y="5616575"/>
          <p14:tracePt t="74919" x="3097213" y="5570538"/>
          <p14:tracePt t="74940" x="3105150" y="5497513"/>
          <p14:tracePt t="74949" x="3114675" y="5424488"/>
          <p14:tracePt t="74972" x="3133725" y="5368925"/>
          <p14:tracePt t="74990" x="3133725" y="5305425"/>
          <p14:tracePt t="74991" x="3133725" y="5278438"/>
          <p14:tracePt t="75003" x="3133725" y="5259388"/>
          <p14:tracePt t="75019" x="3133725" y="5195888"/>
          <p14:tracePt t="75032" x="3133725" y="5149850"/>
          <p14:tracePt t="75051" x="3133725" y="5086350"/>
          <p14:tracePt t="75062" x="3133725" y="5032375"/>
          <p14:tracePt t="75080" x="3124200" y="4959350"/>
          <p14:tracePt t="75096" x="3105150" y="4903788"/>
          <p14:tracePt t="75113" x="3087688" y="4848225"/>
          <p14:tracePt t="75129" x="3078163" y="4840288"/>
          <p14:tracePt t="75146" x="3051175" y="4803775"/>
          <p14:tracePt t="75163" x="3032125" y="4784725"/>
          <p14:tracePt t="75168" x="3032125" y="4775200"/>
          <p14:tracePt t="75189" x="3014663" y="4767263"/>
          <p14:tracePt t="75199" x="3005138" y="4767263"/>
          <p14:tracePt t="75221" x="2968625" y="4767263"/>
          <p14:tracePt t="75241" x="2922588" y="4767263"/>
          <p14:tracePt t="75252" x="2878138" y="4767263"/>
          <p14:tracePt t="75269" x="2813050" y="4767263"/>
          <p14:tracePt t="75282" x="2786063" y="4767263"/>
          <p14:tracePt t="75300" x="2732088" y="4767263"/>
          <p14:tracePt t="75312" x="2713038" y="4767263"/>
          <p14:tracePt t="75329" x="2686050" y="4784725"/>
          <p14:tracePt t="75346" x="2657475" y="4811713"/>
          <p14:tracePt t="75363" x="2640013" y="4876800"/>
          <p14:tracePt t="75380" x="2640013" y="4940300"/>
          <p14:tracePt t="75396" x="2640013" y="5003800"/>
          <p14:tracePt t="75413" x="2640013" y="5059363"/>
          <p14:tracePt t="75439" x="2640013" y="5159375"/>
          <p14:tracePt t="75449" x="2640013" y="5195888"/>
          <p14:tracePt t="75471" x="2657475" y="5268913"/>
          <p14:tracePt t="75482" x="2657475" y="5287963"/>
          <p14:tracePt t="75500" x="2667000" y="5341938"/>
          <p14:tracePt t="75521" x="2703513" y="5434013"/>
          <p14:tracePt t="75532" x="2713038" y="5461000"/>
          <p14:tracePt t="75551" x="2732088" y="5497513"/>
          <p14:tracePt t="75551" x="2740025" y="5534025"/>
          <p14:tracePt t="75562" x="2749550" y="5551488"/>
          <p14:tracePt t="75580" x="2759075" y="5597525"/>
          <p14:tracePt t="75596" x="2786063" y="5634038"/>
          <p14:tracePt t="75613" x="2813050" y="5661025"/>
          <p14:tracePt t="75630" x="2841625" y="5689600"/>
          <p14:tracePt t="75646" x="2868613" y="5697538"/>
          <p14:tracePt t="75663" x="2914650" y="5707063"/>
          <p14:tracePt t="75679" x="2922588" y="5707063"/>
          <p14:tracePt t="75696" x="2951163" y="5707063"/>
          <p14:tracePt t="75701" x="2959100" y="5707063"/>
          <p14:tracePt t="75722" x="2987675" y="5707063"/>
          <p14:tracePt t="75733" x="2995613" y="5707063"/>
          <p14:tracePt t="75750" x="3024188" y="5707063"/>
          <p14:tracePt t="75771" x="3041650" y="5707063"/>
          <p14:tracePt t="75782" x="3068638" y="5697538"/>
          <p14:tracePt t="75800" x="3097213" y="5680075"/>
          <p14:tracePt t="75813" x="3114675" y="5661025"/>
          <p14:tracePt t="75830" x="3133725" y="5643563"/>
          <p14:tracePt t="75846" x="3160713" y="5607050"/>
          <p14:tracePt t="75863" x="3178175" y="5561013"/>
          <p14:tracePt t="75880" x="3187700" y="5514975"/>
          <p14:tracePt t="75896" x="3206750" y="5434013"/>
          <p14:tracePt t="75913" x="3206750" y="5332413"/>
          <p14:tracePt t="75930" x="3206750" y="5251450"/>
          <p14:tracePt t="75946" x="3206750" y="5178425"/>
          <p14:tracePt t="75969" x="3178175" y="5076825"/>
          <p14:tracePt t="75981" x="3178175" y="5059363"/>
          <p14:tracePt t="75999" x="3160713" y="5003800"/>
          <p14:tracePt t="76019" x="3141663" y="4949825"/>
          <p14:tracePt t="76030" x="3133725" y="4930775"/>
          <p14:tracePt t="76051" x="3097213" y="4876800"/>
          <p14:tracePt t="76063" x="3087688" y="4857750"/>
          <p14:tracePt t="76080" x="3068638" y="4840288"/>
          <p14:tracePt t="76096" x="3051175" y="4821238"/>
          <p14:tracePt t="76113" x="3032125" y="4811713"/>
          <p14:tracePt t="76119" x="3014663" y="4811713"/>
          <p14:tracePt t="76142" x="2978150" y="4811713"/>
          <p14:tracePt t="76164" x="2941638" y="4811713"/>
          <p14:tracePt t="76169" x="2922588" y="4811713"/>
          <p14:tracePt t="76190" x="2895600" y="4811713"/>
          <p14:tracePt t="76201" x="2878138" y="4821238"/>
          <p14:tracePt t="76220" x="2849563" y="4848225"/>
          <p14:tracePt t="76233" x="2832100" y="4867275"/>
          <p14:tracePt t="76250" x="2813050" y="4894263"/>
          <p14:tracePt t="76262" x="2795588" y="4930775"/>
          <p14:tracePt t="76280" x="2776538" y="5003800"/>
          <p14:tracePt t="76301" x="2740025" y="5076825"/>
          <p14:tracePt t="76312" x="2740025" y="5168900"/>
          <p14:tracePt t="76334" x="2740025" y="5251450"/>
          <p14:tracePt t="76349" x="2740025" y="5332413"/>
          <p14:tracePt t="76363" x="2740025" y="5405438"/>
          <p14:tracePt t="76380" x="2740025" y="5451475"/>
          <p14:tracePt t="76396" x="2759075" y="5487988"/>
          <p14:tracePt t="76401" x="2759075" y="5497513"/>
          <p14:tracePt t="76422" x="2776538" y="5543550"/>
          <p14:tracePt t="76442" x="2776538" y="5570538"/>
          <p14:tracePt t="76453" x="2786063" y="5580063"/>
          <p14:tracePt t="76470" x="2795588" y="5597525"/>
          <p14:tracePt t="76482" x="2805113" y="5607050"/>
          <p14:tracePt t="76500" x="2822575" y="5624513"/>
          <p14:tracePt t="76531" x="2841625" y="5643563"/>
          <p14:tracePt t="76542" x="2859088" y="5643563"/>
          <p14:tracePt t="76564" x="2905125" y="5643563"/>
          <p14:tracePt t="76581" x="2932113" y="5643563"/>
          <p14:tracePt t="76611" x="2968625" y="5643563"/>
          <p14:tracePt t="76622" x="2987675" y="5634038"/>
          <p14:tracePt t="76641" x="3024188" y="5616575"/>
          <p14:tracePt t="76652" x="3041650" y="5597525"/>
          <p14:tracePt t="76670" x="3051175" y="5588000"/>
          <p14:tracePt t="76682" x="3060700" y="5570538"/>
          <p14:tracePt t="76701" x="3068638" y="5561013"/>
          <p14:tracePt t="76722" x="3097213" y="5543550"/>
          <p14:tracePt t="76731" x="3105150" y="5524500"/>
          <p14:tracePt t="76751" x="3124200" y="5487988"/>
          <p14:tracePt t="76764" x="3133725" y="5441950"/>
          <p14:tracePt t="76780" x="3141663" y="5405438"/>
          <p14:tracePt t="76796" x="3141663" y="5397500"/>
          <p14:tracePt t="76813" x="3141663" y="5378450"/>
          <p14:tracePt t="76834" x="3141663" y="5341938"/>
          <p14:tracePt t="76840" x="3141663" y="5332413"/>
          <p14:tracePt t="76863" x="3141663" y="5314950"/>
          <p14:tracePt t="76880" x="3141663" y="5287963"/>
          <p14:tracePt t="76896" x="3141663" y="5251450"/>
          <p14:tracePt t="76901" x="3141663" y="5214938"/>
          <p14:tracePt t="76923" x="3141663" y="5195888"/>
          <p14:tracePt t="76931" x="3141663" y="5186363"/>
          <p14:tracePt t="76952" x="3141663" y="5149850"/>
          <p14:tracePt t="76972" x="3141663" y="5132388"/>
          <p14:tracePt t="76981" x="3141663" y="5122863"/>
          <p14:tracePt t="77253" x="3114675" y="5076825"/>
          <p14:tracePt t="77263" x="3105150" y="5068888"/>
          <p14:tracePt t="77281" x="3105150" y="5059363"/>
          <p14:tracePt t="77292" x="3078163" y="5032375"/>
          <p14:tracePt t="77314" x="3060700" y="5013325"/>
          <p14:tracePt t="77320" x="3032125" y="4995863"/>
          <p14:tracePt t="77342" x="3024188" y="4986338"/>
          <p14:tracePt t="77364" x="3014663" y="4967288"/>
          <p14:tracePt t="77374" x="3005138" y="4959350"/>
          <p14:tracePt t="77402" x="2995613" y="4949825"/>
          <p14:tracePt t="77424" x="2995613" y="4940300"/>
          <p14:tracePt t="77431" x="2987675" y="4930775"/>
          <p14:tracePt t="77452" x="2978150" y="4913313"/>
          <p14:tracePt t="77464" x="2959100" y="4884738"/>
          <p14:tracePt t="77703" x="2968625" y="4884738"/>
          <p14:tracePt t="77731" x="3014663" y="4930775"/>
          <p14:tracePt t="77752" x="3068638" y="4967288"/>
          <p14:tracePt t="77764" x="3087688" y="4986338"/>
          <p14:tracePt t="77780" x="3114675" y="5003800"/>
          <p14:tracePt t="77797" x="3133725" y="5022850"/>
          <p14:tracePt t="77813" x="3160713" y="5068888"/>
          <p14:tracePt t="77830" x="3170238" y="5095875"/>
          <p14:tracePt t="77846" x="3178175" y="5122863"/>
          <p14:tracePt t="77851" x="3187700" y="5132388"/>
          <p14:tracePt t="77871" x="3197225" y="5168900"/>
          <p14:tracePt t="77893" x="3206750" y="5205413"/>
          <p14:tracePt t="77923" x="3206750" y="5232400"/>
          <p14:tracePt t="77934" x="3206750" y="5241925"/>
          <p14:tracePt t="77954" x="3206750" y="5251450"/>
          <p14:tracePt t="77981" x="3206750" y="5259388"/>
          <p14:tracePt t="78001" x="3206750" y="5278438"/>
          <p14:tracePt t="78015" x="3197225" y="5287963"/>
          <p14:tracePt t="78031" x="3187700" y="5314950"/>
          <p14:tracePt t="78042" x="3178175" y="5324475"/>
          <p14:tracePt t="78065" x="3170238" y="5341938"/>
          <p14:tracePt t="78070" x="3160713" y="5360988"/>
          <p14:tracePt t="78091" x="3141663" y="5397500"/>
          <p14:tracePt t="78103" x="3133725" y="5424488"/>
          <p14:tracePt t="78124" x="3124200" y="5434013"/>
          <p14:tracePt t="78462" x="3124200" y="5424488"/>
          <p14:tracePt t="78481" x="3141663" y="5351463"/>
          <p14:tracePt t="78512" x="3151188" y="5268913"/>
          <p14:tracePt t="78545" x="3160713" y="5205413"/>
          <p14:tracePt t="78564" x="3160713" y="5186363"/>
          <p14:tracePt t="78575" x="3160713" y="5149850"/>
          <p14:tracePt t="78598" x="3160713" y="5113338"/>
          <p14:tracePt t="78603" x="3160713" y="5068888"/>
          <p14:tracePt t="78623" x="3160713" y="4995863"/>
          <p14:tracePt t="78652" x="3160713" y="4913313"/>
          <p14:tracePt t="78674" x="3160713" y="4848225"/>
          <p14:tracePt t="78702" x="3151188" y="4803775"/>
          <p14:tracePt t="78703" x="3141663" y="4794250"/>
          <p14:tracePt t="78731" x="3141663" y="4784725"/>
          <p14:tracePt t="78741" x="3141663" y="4775200"/>
          <p14:tracePt t="78774" x="3133725" y="4767263"/>
          <p14:tracePt t="78845" x="3124200" y="4767263"/>
          <p14:tracePt t="78851" x="3114675" y="4775200"/>
          <p14:tracePt t="78873" x="3105150" y="4775200"/>
          <p14:tracePt t="78884" x="3068638" y="4784725"/>
          <p14:tracePt t="78903" x="3041650" y="4803775"/>
          <p14:tracePt t="78915" x="3014663" y="4821238"/>
          <p14:tracePt t="78934" x="2987675" y="4821238"/>
          <p14:tracePt t="78954" x="2968625" y="4840288"/>
          <p14:tracePt t="78965" x="2959100" y="4848225"/>
          <p14:tracePt t="78984" x="2951163" y="4848225"/>
          <p14:tracePt t="78995" x="2941638" y="4848225"/>
          <p14:tracePt t="79154" x="2951163" y="4857750"/>
          <p14:tracePt t="79181" x="3060700" y="4903788"/>
          <p14:tracePt t="79202" x="3151188" y="4922838"/>
          <p14:tracePt t="79214" x="3178175" y="4930775"/>
          <p14:tracePt t="79235" x="3252788" y="4967288"/>
          <p14:tracePt t="79265" x="3289300" y="4986338"/>
          <p14:tracePt t="79294" x="3297238" y="4986338"/>
          <p14:tracePt t="79324" x="3316288" y="4995863"/>
          <p14:tracePt t="79348" x="3333750" y="5022850"/>
          <p14:tracePt t="79372" x="3343275" y="5049838"/>
          <p14:tracePt t="79373" x="3352800" y="5068888"/>
          <p14:tracePt t="79384" x="3352800" y="5076825"/>
          <p14:tracePt t="79403" x="3362325" y="5095875"/>
          <p14:tracePt t="79416" x="3362325" y="5105400"/>
          <p14:tracePt t="79434" x="3362325" y="5132388"/>
          <p14:tracePt t="79454" x="3370263" y="5168900"/>
          <p14:tracePt t="79481" x="3370263" y="5178425"/>
          <p14:tracePt t="79491" x="3370263" y="5186363"/>
          <p14:tracePt t="79514" x="3370263" y="5195888"/>
          <p14:tracePt t="79525" x="3370263" y="5205413"/>
          <p14:tracePt t="79541" x="3370263" y="5222875"/>
          <p14:tracePt t="79553" x="3370263" y="5241925"/>
          <p14:tracePt t="79573" x="3370263" y="5251450"/>
          <p14:tracePt t="79598" x="3370263" y="5278438"/>
          <p14:tracePt t="79603" x="3370263" y="5287963"/>
          <p14:tracePt t="79623" x="3370263" y="5295900"/>
          <p14:tracePt t="79634" x="3370263" y="5332413"/>
          <p14:tracePt t="79982" x="3379788" y="5368925"/>
          <p14:tracePt t="79997" x="3379788" y="5397500"/>
          <p14:tracePt t="80015" x="3389313" y="5441950"/>
          <p14:tracePt t="80045" x="3389313" y="5524500"/>
          <p14:tracePt t="80054" x="3389313" y="5543550"/>
          <p14:tracePt t="80075" x="3389313" y="5561013"/>
          <p14:tracePt t="80102" x="3389313" y="5570538"/>
          <p14:tracePt t="80154" x="3389313" y="5580063"/>
          <p14:tracePt t="80262" x="3389313" y="5588000"/>
          <p14:tracePt t="80272" x="3389313" y="5624513"/>
          <p14:tracePt t="80297" x="3379788" y="5689600"/>
          <p14:tracePt t="80302" x="3379788" y="5697538"/>
          <p14:tracePt t="80322" x="3370263" y="5707063"/>
          <p14:tracePt t="80334" x="3370263" y="5716588"/>
          <p14:tracePt t="80404" x="3389313" y="5716588"/>
          <p14:tracePt t="80413" x="3398838" y="5716588"/>
          <p14:tracePt t="80466" x="3406775" y="5726113"/>
          <p14:tracePt t="80481" x="3406775" y="5762625"/>
          <p14:tracePt t="80492" x="3398838" y="5816600"/>
          <p14:tracePt t="80523" x="3370263" y="5926138"/>
          <p14:tracePt t="80548" x="3370263" y="5954713"/>
          <p14:tracePt t="80553" x="3370263" y="5962650"/>
          <p14:tracePt t="81462" x="3370263" y="5972175"/>
          <p14:tracePt t="81528" x="3370263" y="5999163"/>
          <p14:tracePt t="81553" x="3370263" y="6027738"/>
          <p14:tracePt t="81573" x="3370263" y="6054725"/>
          <p14:tracePt t="81586" x="3370263" y="6064250"/>
          <p14:tracePt t="81603" x="3370263" y="6081713"/>
          <p14:tracePt t="81615" x="3370263" y="6091238"/>
          <p14:tracePt t="81633" x="3379788" y="6127750"/>
          <p14:tracePt t="81646" x="3379788" y="6164263"/>
          <p14:tracePt t="81663" x="3389313" y="6246813"/>
          <p14:tracePt t="81679" x="3389313" y="6337300"/>
          <p14:tracePt t="81696" x="3406775" y="6473825"/>
          <p14:tracePt t="81713" x="3443288" y="67389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izvoda u prirodnim naukama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66C625-E408-4CD2-8B0E-DEBFF4D4F4C8}"/>
              </a:ext>
            </a:extLst>
          </p:cNvPr>
          <p:cNvSpPr txBox="1"/>
          <p:nvPr/>
        </p:nvSpPr>
        <p:spPr>
          <a:xfrm>
            <a:off x="1003822" y="2147366"/>
            <a:ext cx="1815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Brzina kretanja: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8A2877-278B-4C4A-84D1-0A23DBB90BDE}"/>
                  </a:ext>
                </a:extLst>
              </p:cNvPr>
              <p:cNvSpPr/>
              <p:nvPr/>
            </p:nvSpPr>
            <p:spPr>
              <a:xfrm>
                <a:off x="3779912" y="1990674"/>
                <a:ext cx="994311" cy="699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i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8A2877-278B-4C4A-84D1-0A23DBB90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1990674"/>
                <a:ext cx="994311" cy="6994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9913B09-2C54-472F-97EA-4FE09CEDF20C}"/>
              </a:ext>
            </a:extLst>
          </p:cNvPr>
          <p:cNvSpPr txBox="1"/>
          <p:nvPr/>
        </p:nvSpPr>
        <p:spPr>
          <a:xfrm>
            <a:off x="1027418" y="3009700"/>
            <a:ext cx="154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/>
              <a:t>Ubrzanje: 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4CCD6E-C4AC-4A6D-8BBF-D92718E224F3}"/>
                  </a:ext>
                </a:extLst>
              </p:cNvPr>
              <p:cNvSpPr/>
              <p:nvPr/>
            </p:nvSpPr>
            <p:spPr>
              <a:xfrm>
                <a:off x="3779912" y="2834203"/>
                <a:ext cx="2932406" cy="790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i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sr-Latn-R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sr-Latn-RS" sz="2000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acc>
                                <m:accPr>
                                  <m:chr m:val="⃗"/>
                                  <m:ctrlP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r-Latn-RS" sz="2000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sr-Latn-RS" sz="20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4CCD6E-C4AC-4A6D-8BBF-D92718E22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834203"/>
                <a:ext cx="2932406" cy="7900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C546E9F-3050-4CA2-A1E8-B9B45416ABE4}"/>
              </a:ext>
            </a:extLst>
          </p:cNvPr>
          <p:cNvSpPr txBox="1"/>
          <p:nvPr/>
        </p:nvSpPr>
        <p:spPr>
          <a:xfrm>
            <a:off x="1027418" y="3809872"/>
            <a:ext cx="614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Sila: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CC306-46A2-4A87-8B19-C429B96F1404}"/>
                  </a:ext>
                </a:extLst>
              </p:cNvPr>
              <p:cNvSpPr txBox="1"/>
              <p:nvPr/>
            </p:nvSpPr>
            <p:spPr>
              <a:xfrm>
                <a:off x="3929247" y="3722220"/>
                <a:ext cx="848117" cy="6070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CC306-46A2-4A87-8B19-C429B96F1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247" y="3722220"/>
                <a:ext cx="848117" cy="6070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9C1A2F8-DFA6-4528-A829-43969A6703A7}"/>
              </a:ext>
            </a:extLst>
          </p:cNvPr>
          <p:cNvSpPr txBox="1"/>
          <p:nvPr/>
        </p:nvSpPr>
        <p:spPr>
          <a:xfrm>
            <a:off x="1027418" y="4672206"/>
            <a:ext cx="1541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Jačina struje: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7A09DA-E2D1-4D4C-9814-7AEC4496F163}"/>
                  </a:ext>
                </a:extLst>
              </p:cNvPr>
              <p:cNvSpPr txBox="1"/>
              <p:nvPr/>
            </p:nvSpPr>
            <p:spPr>
              <a:xfrm>
                <a:off x="3959736" y="4594813"/>
                <a:ext cx="786754" cy="584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7A09DA-E2D1-4D4C-9814-7AEC4496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736" y="4594813"/>
                <a:ext cx="786754" cy="5844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54F24FF-8761-415C-9437-C77B7130B46A}"/>
              </a:ext>
            </a:extLst>
          </p:cNvPr>
          <p:cNvSpPr txBox="1"/>
          <p:nvPr/>
        </p:nvSpPr>
        <p:spPr>
          <a:xfrm>
            <a:off x="1008209" y="5534540"/>
            <a:ext cx="2807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/>
              <a:t>Brzina hemijske reakcije: 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C9AA9D-D212-4B65-9680-357CA8C77A94}"/>
                  </a:ext>
                </a:extLst>
              </p:cNvPr>
              <p:cNvSpPr txBox="1"/>
              <p:nvPr/>
            </p:nvSpPr>
            <p:spPr>
              <a:xfrm>
                <a:off x="3664008" y="5404644"/>
                <a:ext cx="1340040" cy="5843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C9AA9D-D212-4B65-9680-357CA8C77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4008" y="5404644"/>
                <a:ext cx="1340040" cy="5843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BB37254-190E-4E86-A10B-260E3B8AE6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89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14"/>
    </mc:Choice>
    <mc:Fallback>
      <p:transition spd="slow" advTm="11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16922" x="639763" y="2630488"/>
          <p14:tracePt t="16951" x="1004888" y="2693988"/>
          <p14:tracePt t="16981" x="1470025" y="2730500"/>
          <p14:tracePt t="17009" x="1598613" y="2730500"/>
          <p14:tracePt t="17024" x="1625600" y="2711450"/>
          <p14:tracePt t="17040" x="1681163" y="2693988"/>
          <p14:tracePt t="17055" x="1708150" y="2684463"/>
          <p14:tracePt t="17070" x="1717675" y="2674938"/>
          <p14:tracePt t="17401" x="1790700" y="2674938"/>
          <p14:tracePt t="17415" x="1873250" y="2674938"/>
          <p14:tracePt t="17430" x="1973263" y="2674938"/>
          <p14:tracePt t="17444" x="2055813" y="2667000"/>
          <p14:tracePt t="17459" x="2128838" y="2647950"/>
          <p14:tracePt t="17474" x="2228850" y="2630488"/>
          <p14:tracePt t="17489" x="2301875" y="2630488"/>
          <p14:tracePt t="17503" x="2347913" y="2630488"/>
          <p14:tracePt t="17518" x="2374900" y="2630488"/>
          <p14:tracePt t="17533" x="2384425" y="2630488"/>
          <p14:tracePt t="17562" x="2420938" y="2630488"/>
          <p14:tracePt t="17590" x="2474913" y="2647950"/>
          <p14:tracePt t="17691" x="2503488" y="2647950"/>
          <p14:tracePt t="17706" x="2547938" y="2647950"/>
          <p14:tracePt t="17721" x="2613025" y="2647950"/>
          <p14:tracePt t="17735" x="2657475" y="2647950"/>
          <p14:tracePt t="17750" x="2686050" y="2647950"/>
          <p14:tracePt t="17764" x="2695575" y="2647950"/>
          <p14:tracePt t="17780" x="2703513" y="2647950"/>
          <p14:tracePt t="18194" x="2713038" y="2647950"/>
          <p14:tracePt t="18208" x="2732088" y="2647950"/>
          <p14:tracePt t="18223" x="2768600" y="2647950"/>
          <p14:tracePt t="18238" x="2786063" y="2647950"/>
          <p14:tracePt t="18252" x="2832100" y="2647950"/>
          <p14:tracePt t="18266" x="2841625" y="2647950"/>
          <p14:tracePt t="18281" x="2878138" y="2647950"/>
          <p14:tracePt t="18295" x="2914650" y="2647950"/>
          <p14:tracePt t="18323" x="2987675" y="2647950"/>
          <p14:tracePt t="18337" x="3005138" y="2647950"/>
          <p14:tracePt t="18352" x="3014663" y="2647950"/>
          <p14:tracePt t="18651" x="3024188" y="2647950"/>
          <p14:tracePt t="18680" x="3051175" y="2547938"/>
          <p14:tracePt t="18695" x="3068638" y="2474913"/>
          <p14:tracePt t="18710" x="3087688" y="2401888"/>
          <p14:tracePt t="18724" x="3114675" y="2338388"/>
          <p14:tracePt t="18739" x="3133725" y="2301875"/>
          <p14:tracePt t="18754" x="3141663" y="2282825"/>
          <p14:tracePt t="18769" x="3160713" y="2255838"/>
          <p14:tracePt t="18785" x="3178175" y="2246313"/>
          <p14:tracePt t="19328" x="3178175" y="2209800"/>
          <p14:tracePt t="19341" x="3197225" y="2136775"/>
          <p14:tracePt t="19356" x="3206750" y="2109788"/>
          <p14:tracePt t="19357" x="3206750" y="2090738"/>
          <p14:tracePt t="19372" x="3214688" y="2046288"/>
          <p14:tracePt t="19402" x="3260725" y="1917700"/>
          <p14:tracePt t="19430" x="3270250" y="1890713"/>
          <p14:tracePt t="19445" x="3289300" y="1871663"/>
          <p14:tracePt t="19459" x="3306763" y="1844675"/>
          <p14:tracePt t="19472" x="3325813" y="1835150"/>
          <p14:tracePt t="19487" x="3352800" y="1825625"/>
          <p14:tracePt t="19500" x="3379788" y="1817688"/>
          <p14:tracePt t="19515" x="3398838" y="1808163"/>
          <p14:tracePt t="19544" x="3452813" y="1798638"/>
          <p14:tracePt t="19572" x="3489325" y="1798638"/>
          <p14:tracePt t="19601" x="3525838" y="1808163"/>
          <p14:tracePt t="19629" x="3544888" y="1817688"/>
          <p14:tracePt t="19644" x="3544888" y="1825625"/>
          <p14:tracePt t="19658" x="3562350" y="1844675"/>
          <p14:tracePt t="19673" x="3581400" y="1862138"/>
          <p14:tracePt t="19701" x="3589338" y="1881188"/>
          <p14:tracePt t="19744" x="3589338" y="1890713"/>
          <p14:tracePt t="19774" x="3589338" y="1917700"/>
          <p14:tracePt t="19789" x="3589338" y="1927225"/>
          <p14:tracePt t="20569" x="3598863" y="1935163"/>
          <p14:tracePt t="20584" x="3608388" y="1935163"/>
          <p14:tracePt t="20600" x="3644900" y="1935163"/>
          <p14:tracePt t="20614" x="3681413" y="1935163"/>
          <p14:tracePt t="20630" x="3708400" y="1935163"/>
          <p14:tracePt t="20645" x="3790950" y="1944688"/>
          <p14:tracePt t="20660" x="3800475" y="1954213"/>
          <p14:tracePt t="20673" x="3817938" y="1963738"/>
          <p14:tracePt t="20689" x="3827463" y="1973263"/>
          <p14:tracePt t="20703" x="3846513" y="1990725"/>
          <p14:tracePt t="20719" x="3854450" y="1990725"/>
          <p14:tracePt t="20734" x="3883025" y="2009775"/>
          <p14:tracePt t="20748" x="3890963" y="2036763"/>
          <p14:tracePt t="20762" x="3910013" y="2063750"/>
          <p14:tracePt t="20777" x="3919538" y="2090738"/>
          <p14:tracePt t="20806" x="3927475" y="2146300"/>
          <p14:tracePt t="20835" x="3937000" y="2236788"/>
          <p14:tracePt t="20850" x="3937000" y="2273300"/>
          <p14:tracePt t="20865" x="3937000" y="2328863"/>
          <p14:tracePt t="20879" x="3927475" y="2392363"/>
          <p14:tracePt t="20894" x="3900488" y="2455863"/>
          <p14:tracePt t="20907" x="3883025" y="2501900"/>
          <p14:tracePt t="20922" x="3854450" y="2538413"/>
          <p14:tracePt t="20936" x="3836988" y="2565400"/>
          <p14:tracePt t="20952" x="3817938" y="2584450"/>
          <p14:tracePt t="20966" x="3810000" y="2593975"/>
          <p14:tracePt t="20995" x="3810000" y="2601913"/>
          <p14:tracePt t="21024" x="3800475" y="2611438"/>
          <p14:tracePt t="21055" x="3773488" y="2630488"/>
          <p14:tracePt t="21300" x="3763963" y="2638425"/>
          <p14:tracePt t="22533" x="3763963" y="2647950"/>
          <p14:tracePt t="22547" x="3763963" y="2657475"/>
          <p14:tracePt t="23222" x="3773488" y="2667000"/>
          <p14:tracePt t="24032" x="3781425" y="2674938"/>
          <p14:tracePt t="24099" x="3800475" y="2684463"/>
          <p14:tracePt t="24142" x="3781425" y="2711450"/>
          <p14:tracePt t="24155" x="3754438" y="2720975"/>
          <p14:tracePt t="24235" x="3744913" y="2720975"/>
          <p14:tracePt t="24263" x="3525838" y="2776538"/>
          <p14:tracePt t="24277" x="3362325" y="2830513"/>
          <p14:tracePt t="24290" x="3297238" y="2857500"/>
          <p14:tracePt t="24304" x="3160713" y="2886075"/>
          <p14:tracePt t="24318" x="3105150" y="2886075"/>
          <p14:tracePt t="24346" x="2832100" y="2894013"/>
          <p14:tracePt t="24375" x="2676525" y="2903538"/>
          <p14:tracePt t="24388" x="2584450" y="2930525"/>
          <p14:tracePt t="24403" x="2540000" y="2940050"/>
          <p14:tracePt t="24417" x="2484438" y="2968625"/>
          <p14:tracePt t="24431" x="2447925" y="2995613"/>
          <p14:tracePt t="24446" x="2384425" y="3022600"/>
          <p14:tracePt t="24460" x="2347913" y="3041650"/>
          <p14:tracePt t="24475" x="2320925" y="3049588"/>
          <p14:tracePt t="24490" x="2311400" y="3059113"/>
          <p14:tracePt t="24532" x="2301875" y="3059113"/>
          <p14:tracePt t="24561" x="2265363" y="3078163"/>
          <p14:tracePt t="24575" x="2247900" y="3086100"/>
          <p14:tracePt t="24589" x="2192338" y="3114675"/>
          <p14:tracePt t="24603" x="2155825" y="3141663"/>
          <p14:tracePt t="24617" x="2136775" y="3151188"/>
          <p14:tracePt t="24630" x="2136775" y="3159125"/>
          <p14:tracePt t="25204" x="2136775" y="3187700"/>
          <p14:tracePt t="25233" x="2136775" y="3205163"/>
          <p14:tracePt t="25247" x="2136775" y="3224213"/>
          <p14:tracePt t="25261" x="2136775" y="3232150"/>
          <p14:tracePt t="25274" x="2136775" y="3241675"/>
          <p14:tracePt t="25289" x="2136775" y="3251200"/>
          <p14:tracePt t="25345" x="2146300" y="3268663"/>
          <p14:tracePt t="25373" x="2146300" y="3287713"/>
          <p14:tracePt t="25387" x="2155825" y="3297238"/>
          <p14:tracePt t="25403" x="2174875" y="3324225"/>
          <p14:tracePt t="25432" x="2182813" y="3324225"/>
          <p14:tracePt t="25446" x="2192338" y="3333750"/>
          <p14:tracePt t="26115" x="2201863" y="3370263"/>
          <p14:tracePt t="26128" x="2238375" y="3443288"/>
          <p14:tracePt t="26153" x="2284413" y="3533775"/>
          <p14:tracePt t="26166" x="2357438" y="3616325"/>
          <p14:tracePt t="26181" x="2393950" y="3662363"/>
          <p14:tracePt t="26195" x="2438400" y="3679825"/>
          <p14:tracePt t="26209" x="2466975" y="3706813"/>
          <p14:tracePt t="26237" x="2503488" y="3743325"/>
          <p14:tracePt t="26265" x="2540000" y="3762375"/>
          <p14:tracePt t="26291" x="2547938" y="3771900"/>
          <p14:tracePt t="26306" x="2566988" y="3771900"/>
          <p14:tracePt t="26321" x="2584450" y="3771900"/>
          <p14:tracePt t="26335" x="2613025" y="3771900"/>
          <p14:tracePt t="26349" x="2630488" y="3771900"/>
          <p14:tracePt t="26377" x="2686050" y="3743325"/>
          <p14:tracePt t="26404" x="2713038" y="3698875"/>
          <p14:tracePt t="26433" x="2768600" y="3633788"/>
          <p14:tracePt t="26447" x="2776538" y="3616325"/>
          <p14:tracePt t="26475" x="2795588" y="3589338"/>
          <p14:tracePt t="26487" x="2795588" y="3579813"/>
          <p14:tracePt t="26516" x="2832100" y="3543300"/>
          <p14:tracePt t="26545" x="2841625" y="3533775"/>
          <p14:tracePt t="26573" x="2849563" y="3524250"/>
          <p14:tracePt t="26605" x="2868613" y="3506788"/>
          <p14:tracePt t="26637" x="2895600" y="3479800"/>
          <p14:tracePt t="26652" x="2895600" y="3470275"/>
          <p14:tracePt t="26696" x="2905125" y="3460750"/>
          <p14:tracePt t="27405" x="2905125" y="3470275"/>
          <p14:tracePt t="27434" x="2932113" y="3506788"/>
          <p14:tracePt t="27464" x="2978150" y="3560763"/>
          <p14:tracePt t="27477" x="2995613" y="3579813"/>
          <p14:tracePt t="27492" x="3014663" y="3589338"/>
          <p14:tracePt t="27507" x="3024188" y="3606800"/>
          <p14:tracePt t="27521" x="3032125" y="3606800"/>
          <p14:tracePt t="27536" x="3041650" y="3616325"/>
          <p14:tracePt t="27551" x="3051175" y="3616325"/>
          <p14:tracePt t="27565" x="3060700" y="3616325"/>
          <p14:tracePt t="27608" x="3087688" y="3616325"/>
          <p14:tracePt t="27635" x="3124200" y="3616325"/>
          <p14:tracePt t="27664" x="3170238" y="3589338"/>
          <p14:tracePt t="27679" x="3187700" y="3570288"/>
          <p14:tracePt t="27694" x="3197225" y="3524250"/>
          <p14:tracePt t="27708" x="3233738" y="3479800"/>
          <p14:tracePt t="27709" x="3233738" y="3470275"/>
          <p14:tracePt t="27723" x="3243263" y="3451225"/>
          <p14:tracePt t="27738" x="3260725" y="3406775"/>
          <p14:tracePt t="27757" x="3289300" y="3324225"/>
          <p14:tracePt t="27771" x="3289300" y="3305175"/>
          <p14:tracePt t="27786" x="3289300" y="3260725"/>
          <p14:tracePt t="27801" x="3297238" y="3205163"/>
          <p14:tracePt t="27815" x="3297238" y="3187700"/>
          <p14:tracePt t="27830" x="3297238" y="3178175"/>
          <p14:tracePt t="27846" x="3297238" y="3159125"/>
          <p14:tracePt t="27859" x="3297238" y="3151188"/>
          <p14:tracePt t="27928" x="3297238" y="3141663"/>
          <p14:tracePt t="28238" x="3297238" y="3151188"/>
          <p14:tracePt t="28252" x="3306763" y="3159125"/>
          <p14:tracePt t="28266" x="3316288" y="3168650"/>
          <p14:tracePt t="28281" x="3325813" y="3187700"/>
          <p14:tracePt t="28296" x="3333750" y="3195638"/>
          <p14:tracePt t="28310" x="3343275" y="3205163"/>
          <p14:tracePt t="28326" x="3362325" y="3224213"/>
          <p14:tracePt t="28356" x="3398838" y="3232150"/>
          <p14:tracePt t="28386" x="3443288" y="3241675"/>
          <p14:tracePt t="28415" x="3479800" y="3241675"/>
          <p14:tracePt t="28445" x="3508375" y="3241675"/>
          <p14:tracePt t="28473" x="3535363" y="3232150"/>
          <p14:tracePt t="28488" x="3562350" y="3214688"/>
          <p14:tracePt t="28519" x="3571875" y="3187700"/>
          <p14:tracePt t="28533" x="3581400" y="3187700"/>
          <p14:tracePt t="28548" x="3589338" y="3168650"/>
          <p14:tracePt t="28577" x="3589338" y="3159125"/>
          <p14:tracePt t="28592" x="3589338" y="3151188"/>
          <p14:tracePt t="28919" x="3598863" y="3159125"/>
          <p14:tracePt t="28949" x="3608388" y="3187700"/>
          <p14:tracePt t="28979" x="3635375" y="3224213"/>
          <p14:tracePt t="29009" x="3654425" y="3260725"/>
          <p14:tracePt t="29024" x="3654425" y="3268663"/>
          <p14:tracePt t="29039" x="3654425" y="3278188"/>
          <p14:tracePt t="29054" x="3662363" y="3305175"/>
          <p14:tracePt t="29069" x="3662363" y="3333750"/>
          <p14:tracePt t="29084" x="3662363" y="3351213"/>
          <p14:tracePt t="29099" x="3662363" y="3360738"/>
          <p14:tracePt t="29113" x="3662363" y="3378200"/>
          <p14:tracePt t="29128" x="3662363" y="3406775"/>
          <p14:tracePt t="29142" x="3662363" y="3414713"/>
          <p14:tracePt t="29156" x="3662363" y="3424238"/>
          <p14:tracePt t="29170" x="3662363" y="3433763"/>
          <p14:tracePt t="29186" x="3662363" y="3443288"/>
          <p14:tracePt t="29202" x="3662363" y="3451225"/>
          <p14:tracePt t="30148" x="3671888" y="3479800"/>
          <p14:tracePt t="30178" x="3690938" y="3506788"/>
          <p14:tracePt t="30209" x="3698875" y="3516313"/>
          <p14:tracePt t="30239" x="3708400" y="3533775"/>
          <p14:tracePt t="30505" x="3717925" y="3506788"/>
          <p14:tracePt t="30585" x="3727450" y="3487738"/>
          <p14:tracePt t="30599" x="3727450" y="3451225"/>
          <p14:tracePt t="30615" x="3735388" y="3414713"/>
          <p14:tracePt t="30628" x="3735388" y="3351213"/>
          <p14:tracePt t="30643" x="3735388" y="3333750"/>
          <p14:tracePt t="30659" x="3735388" y="3305175"/>
          <p14:tracePt t="30673" x="3735388" y="3287713"/>
          <p14:tracePt t="30687" x="3735388" y="3278188"/>
          <p14:tracePt t="30702" x="3735388" y="3251200"/>
          <p14:tracePt t="30717" x="3735388" y="3241675"/>
          <p14:tracePt t="30732" x="3735388" y="3232150"/>
          <p14:tracePt t="30763" x="3735388" y="3224213"/>
          <p14:tracePt t="30791" x="3744913" y="3195638"/>
          <p14:tracePt t="30822" x="3763963" y="3141663"/>
          <p14:tracePt t="30837" x="3773488" y="3114675"/>
          <p14:tracePt t="30867" x="3781425" y="3105150"/>
          <p14:tracePt t="30895" x="3781425" y="3095625"/>
          <p14:tracePt t="30908" x="3781425" y="3086100"/>
          <p14:tracePt t="30923" x="3790950" y="3068638"/>
          <p14:tracePt t="30968" x="3800475" y="3059113"/>
          <p14:tracePt t="32173" x="3800475" y="3105150"/>
          <p14:tracePt t="32187" x="3800475" y="3195638"/>
          <p14:tracePt t="32203" x="3810000" y="3297238"/>
          <p14:tracePt t="32218" x="3817938" y="3333750"/>
          <p14:tracePt t="32234" x="3827463" y="3387725"/>
          <p14:tracePt t="32247" x="3827463" y="3443288"/>
          <p14:tracePt t="32262" x="3827463" y="3451225"/>
          <p14:tracePt t="32289" x="3827463" y="3460750"/>
          <p14:tracePt t="32792" x="3836988" y="3470275"/>
          <p14:tracePt t="32806" x="3854450" y="3487738"/>
          <p14:tracePt t="32822" x="3883025" y="3497263"/>
          <p14:tracePt t="32851" x="3946525" y="3524250"/>
          <p14:tracePt t="32881" x="4010025" y="3533775"/>
          <p14:tracePt t="32909" x="4046538" y="3543300"/>
          <p14:tracePt t="33091" x="4073525" y="3533775"/>
          <p14:tracePt t="33107" x="4092575" y="3470275"/>
          <p14:tracePt t="33123" x="4129088" y="3397250"/>
          <p14:tracePt t="33137" x="4175125" y="3314700"/>
          <p14:tracePt t="33152" x="4202113" y="3251200"/>
          <p14:tracePt t="33166" x="4202113" y="3241675"/>
          <p14:tracePt t="33182" x="4219575" y="3205163"/>
          <p14:tracePt t="33196" x="4219575" y="3195638"/>
          <p14:tracePt t="33211" x="4229100" y="3168650"/>
          <p14:tracePt t="33240" x="4229100" y="3132138"/>
          <p14:tracePt t="33269" x="4248150" y="3078163"/>
          <p14:tracePt t="33298" x="4265613" y="3022600"/>
          <p14:tracePt t="33326" x="4284663" y="2986088"/>
          <p14:tracePt t="33341" x="4292600" y="2968625"/>
          <p14:tracePt t="33356" x="4302125" y="2959100"/>
          <p14:tracePt t="33356" x="4311650" y="2940050"/>
          <p14:tracePt t="33371" x="4311650" y="2930525"/>
          <p14:tracePt t="33389" x="4321175" y="2886075"/>
          <p14:tracePt t="33417" x="4330700" y="2876550"/>
          <p14:tracePt t="33498" x="4330700" y="2867025"/>
          <p14:tracePt t="33511" x="4321175" y="2867025"/>
          <p14:tracePt t="33525" x="4284663" y="2876550"/>
          <p14:tracePt t="33539" x="4248150" y="2903538"/>
          <p14:tracePt t="33554" x="4229100" y="2922588"/>
          <p14:tracePt t="33568" x="4211638" y="2940050"/>
          <p14:tracePt t="33584" x="4192588" y="2959100"/>
          <p14:tracePt t="33584" x="4192588" y="2986088"/>
          <p14:tracePt t="33599" x="4183063" y="3005138"/>
          <p14:tracePt t="33628" x="4175125" y="3141663"/>
          <p14:tracePt t="33657" x="4175125" y="3268663"/>
          <p14:tracePt t="33672" x="4202113" y="3370263"/>
          <p14:tracePt t="33688" x="4248150" y="3451225"/>
          <p14:tracePt t="33717" x="4311650" y="3589338"/>
          <p14:tracePt t="33746" x="4357688" y="3652838"/>
          <p14:tracePt t="33760" x="4367213" y="3662363"/>
          <p14:tracePt t="33760" x="4375150" y="3670300"/>
          <p14:tracePt t="33776" x="4384675" y="3679825"/>
          <p14:tracePt t="33789" x="4394200" y="3679825"/>
          <p14:tracePt t="33805" x="4411663" y="3689350"/>
          <p14:tracePt t="33819" x="4421188" y="3689350"/>
          <p14:tracePt t="33835" x="4430713" y="3689350"/>
          <p14:tracePt t="33849" x="4457700" y="3689350"/>
          <p14:tracePt t="33878" x="4484688" y="3689350"/>
          <p14:tracePt t="33906" x="4576763" y="3616325"/>
          <p14:tracePt t="33920" x="4586288" y="3589338"/>
          <p14:tracePt t="33934" x="4622800" y="3497263"/>
          <p14:tracePt t="33948" x="4630738" y="3424238"/>
          <p14:tracePt t="33964" x="4640263" y="3387725"/>
          <p14:tracePt t="33977" x="4659313" y="3314700"/>
          <p14:tracePt t="33992" x="4659313" y="3251200"/>
          <p14:tracePt t="34022" x="4649788" y="3114675"/>
          <p14:tracePt t="34051" x="4622800" y="3022600"/>
          <p14:tracePt t="34081" x="4594225" y="2976563"/>
          <p14:tracePt t="34110" x="4576763" y="2949575"/>
          <p14:tracePt t="34140" x="4549775" y="2913063"/>
          <p14:tracePt t="34153" x="4521200" y="2903538"/>
          <p14:tracePt t="34169" x="4503738" y="2903538"/>
          <p14:tracePt t="34184" x="4484688" y="2903538"/>
          <p14:tracePt t="34199" x="4476750" y="2903538"/>
          <p14:tracePt t="34213" x="4448175" y="2903538"/>
          <p14:tracePt t="34228" x="4411663" y="2922588"/>
          <p14:tracePt t="34242" x="4384675" y="2949575"/>
          <p14:tracePt t="34256" x="4375150" y="2959100"/>
          <p14:tracePt t="34271" x="4348163" y="2995613"/>
          <p14:tracePt t="34301" x="4311650" y="3068638"/>
          <p14:tracePt t="34330" x="4292600" y="3159125"/>
          <p14:tracePt t="34358" x="4275138" y="3278188"/>
          <p14:tracePt t="34372" x="4275138" y="3360738"/>
          <p14:tracePt t="34386" x="4275138" y="3414713"/>
          <p14:tracePt t="34400" x="4275138" y="3487738"/>
          <p14:tracePt t="34416" x="4292600" y="3579813"/>
          <p14:tracePt t="34429" x="4311650" y="3606800"/>
          <p14:tracePt t="34445" x="4330700" y="3662363"/>
          <p14:tracePt t="34459" x="4357688" y="3698875"/>
          <p14:tracePt t="34474" x="4367213" y="3725863"/>
          <p14:tracePt t="34502" x="4384675" y="3771900"/>
          <p14:tracePt t="34531" x="4411663" y="3789363"/>
          <p14:tracePt t="34559" x="4448175" y="3798888"/>
          <p14:tracePt t="34574" x="4457700" y="3798888"/>
          <p14:tracePt t="34589" x="4467225" y="3798888"/>
          <p14:tracePt t="34603" x="4494213" y="3798888"/>
          <p14:tracePt t="34617" x="4521200" y="3798888"/>
          <p14:tracePt t="34631" x="4549775" y="3789363"/>
          <p14:tracePt t="34645" x="4557713" y="3771900"/>
          <p14:tracePt t="34660" x="4567238" y="3743325"/>
          <p14:tracePt t="34675" x="4586288" y="3670300"/>
          <p14:tracePt t="34706" x="4603750" y="3579813"/>
          <p14:tracePt t="34706" x="4603750" y="3560763"/>
          <p14:tracePt t="34720" x="4603750" y="3524250"/>
          <p14:tracePt t="34748" x="4603750" y="3424238"/>
          <p14:tracePt t="34762" x="4603750" y="3360738"/>
          <p14:tracePt t="34775" x="4603750" y="3305175"/>
          <p14:tracePt t="34791" x="4594225" y="3232150"/>
          <p14:tracePt t="34806" x="4586288" y="3168650"/>
          <p14:tracePt t="34819" x="4576763" y="3095625"/>
          <p14:tracePt t="34833" x="4576763" y="3078163"/>
          <p14:tracePt t="34862" x="4567238" y="3041650"/>
          <p14:tracePt t="34891" x="4557713" y="3013075"/>
          <p14:tracePt t="34920" x="4540250" y="2986088"/>
          <p14:tracePt t="34948" x="4521200" y="2968625"/>
          <p14:tracePt t="34962" x="4513263" y="2968625"/>
          <p14:tracePt t="34976" x="4494213" y="2949575"/>
          <p14:tracePt t="34990" x="4476750" y="2930525"/>
          <p14:tracePt t="35033" x="4467225" y="2930525"/>
          <p14:tracePt t="35062" x="4448175" y="2930525"/>
          <p14:tracePt t="35080" x="4421188" y="2930525"/>
          <p14:tracePt t="35107" x="4394200" y="2930525"/>
          <p14:tracePt t="35121" x="4384675" y="2930525"/>
          <p14:tracePt t="35136" x="4375150" y="2930525"/>
          <p14:tracePt t="35190" x="4367213" y="2930525"/>
          <p14:tracePt t="35204" x="4357688" y="2930525"/>
          <p14:tracePt t="35233" x="4348163" y="2949575"/>
          <p14:tracePt t="35246" x="4338638" y="2968625"/>
          <p14:tracePt t="35274" x="4321175" y="2995613"/>
          <p14:tracePt t="35287" x="4311650" y="3022600"/>
          <p14:tracePt t="35301" x="4292600" y="3049588"/>
          <p14:tracePt t="35316" x="4275138" y="3086100"/>
          <p14:tracePt t="35330" x="4275138" y="3095625"/>
          <p14:tracePt t="35357" x="4248150" y="3151188"/>
          <p14:tracePt t="35372" x="4238625" y="3187700"/>
          <p14:tracePt t="35386" x="4238625" y="3224213"/>
          <p14:tracePt t="35400" x="4229100" y="3268663"/>
          <p14:tracePt t="35415" x="4229100" y="3297238"/>
          <p14:tracePt t="35428" x="4229100" y="3341688"/>
          <p14:tracePt t="35442" x="4229100" y="3378200"/>
          <p14:tracePt t="35457" x="4229100" y="3397250"/>
          <p14:tracePt t="35472" x="4229100" y="3433763"/>
          <p14:tracePt t="35500" x="4238625" y="3487738"/>
          <p14:tracePt t="35529" x="4275138" y="3543300"/>
          <p14:tracePt t="35557" x="4292600" y="3589338"/>
          <p14:tracePt t="35572" x="4302125" y="3616325"/>
          <p14:tracePt t="35588" x="4302125" y="3625850"/>
          <p14:tracePt t="35602" x="4311650" y="3643313"/>
          <p14:tracePt t="35616" x="4321175" y="3662363"/>
          <p14:tracePt t="35630" x="4321175" y="3670300"/>
          <p14:tracePt t="35671" x="4321175" y="3679825"/>
          <p14:tracePt t="35699" x="4338638" y="3698875"/>
          <p14:tracePt t="35727" x="4348163" y="3698875"/>
          <p14:tracePt t="35741" x="4357688" y="3698875"/>
          <p14:tracePt t="35755" x="4367213" y="3706813"/>
          <p14:tracePt t="35810" x="4384675" y="3706813"/>
          <p14:tracePt t="35838" x="4430713" y="3689350"/>
          <p14:tracePt t="35853" x="4467225" y="3662363"/>
          <p14:tracePt t="35868" x="4484688" y="3643313"/>
          <p14:tracePt t="35882" x="4513263" y="3606800"/>
          <p14:tracePt t="35898" x="4521200" y="3552825"/>
          <p14:tracePt t="35910" x="4521200" y="3506788"/>
          <p14:tracePt t="35925" x="4521200" y="3470275"/>
          <p14:tracePt t="35953" x="4521200" y="3414713"/>
          <p14:tracePt t="35982" x="4521200" y="3351213"/>
          <p14:tracePt t="36013" x="4521200" y="3232150"/>
          <p14:tracePt t="36027" x="4521200" y="3187700"/>
          <p14:tracePt t="36041" x="4521200" y="3151188"/>
          <p14:tracePt t="36055" x="4521200" y="3132138"/>
          <p14:tracePt t="36071" x="4521200" y="3105150"/>
          <p14:tracePt t="36086" x="4530725" y="3095625"/>
          <p14:tracePt t="36101" x="4540250" y="3068638"/>
          <p14:tracePt t="36115" x="4540250" y="3059113"/>
          <p14:tracePt t="36131" x="4549775" y="3032125"/>
          <p14:tracePt t="36144" x="4557713" y="3022600"/>
          <p14:tracePt t="36173" x="4557713" y="3005138"/>
          <p14:tracePt t="36201" x="4567238" y="2968625"/>
          <p14:tracePt t="36231" x="4576763" y="2930525"/>
          <p14:tracePt t="36260" x="4576763" y="2922588"/>
          <p14:tracePt t="36300" x="4576763" y="2913063"/>
          <p14:tracePt t="36370" x="4594225" y="2930525"/>
          <p14:tracePt t="36398" x="4613275" y="2959100"/>
          <p14:tracePt t="36412" x="4630738" y="2995613"/>
          <p14:tracePt t="36427" x="4640263" y="3041650"/>
          <p14:tracePt t="36441" x="4659313" y="3059113"/>
          <p14:tracePt t="36455" x="4667250" y="3095625"/>
          <p14:tracePt t="36484" x="4686300" y="3132138"/>
          <p14:tracePt t="36514" x="4686300" y="3195638"/>
          <p14:tracePt t="36540" x="4686300" y="3224213"/>
          <p14:tracePt t="36555" x="4686300" y="3251200"/>
          <p14:tracePt t="36571" x="4686300" y="3287713"/>
          <p14:tracePt t="36585" x="4686300" y="3314700"/>
          <p14:tracePt t="36600" x="4676775" y="3351213"/>
          <p14:tracePt t="36614" x="4667250" y="3378200"/>
          <p14:tracePt t="36628" x="4659313" y="3414713"/>
          <p14:tracePt t="36657" x="4659313" y="3451225"/>
          <p14:tracePt t="36684" x="4649788" y="3460750"/>
          <p14:tracePt t="38547" x="4649788" y="3470275"/>
          <p14:tracePt t="38823" x="4667250" y="3360738"/>
          <p14:tracePt t="38851" x="4649788" y="3095625"/>
          <p14:tracePt t="38880" x="4594225" y="2767013"/>
          <p14:tracePt t="38880" x="4557713" y="2703513"/>
          <p14:tracePt t="38894" x="4513263" y="2638425"/>
          <p14:tracePt t="38909" x="4484688" y="2584450"/>
          <p14:tracePt t="38922" x="4457700" y="2565400"/>
          <p14:tracePt t="38937" x="4430713" y="2547938"/>
          <p14:tracePt t="38952" x="4394200" y="2538413"/>
          <p14:tracePt t="38966" x="4330700" y="2538413"/>
          <p14:tracePt t="38995" x="4238625" y="2528888"/>
          <p14:tracePt t="39023" x="4183063" y="2538413"/>
          <p14:tracePt t="39052" x="4129088" y="2565400"/>
          <p14:tracePt t="39066" x="4073525" y="2601913"/>
          <p14:tracePt t="39081" x="4019550" y="2667000"/>
          <p14:tracePt t="39095" x="3973513" y="2757488"/>
          <p14:tracePt t="39108" x="3956050" y="2849563"/>
          <p14:tracePt t="39122" x="3956050" y="2876550"/>
          <p14:tracePt t="39136" x="3937000" y="2976563"/>
          <p14:tracePt t="39154" x="3937000" y="3022600"/>
          <p14:tracePt t="39154" x="3937000" y="3041650"/>
          <p14:tracePt t="39183" x="3956050" y="3086100"/>
          <p14:tracePt t="39302" x="3956050" y="3095625"/>
          <p14:tracePt t="39573" x="3956050" y="3078163"/>
          <p14:tracePt t="39602" x="3973513" y="2968625"/>
          <p14:tracePt t="39631" x="4029075" y="2740025"/>
          <p14:tracePt t="39647" x="4065588" y="2674938"/>
          <p14:tracePt t="39665" x="4083050" y="2638425"/>
          <p14:tracePt t="39682" x="4110038" y="2601913"/>
          <p14:tracePt t="39702" x="4129088" y="2584450"/>
          <p14:tracePt t="39702" x="4138613" y="2574925"/>
          <p14:tracePt t="39722" x="4138613" y="2565400"/>
          <p14:tracePt t="39741" x="4165600" y="2565400"/>
          <p14:tracePt t="39756" x="4229100" y="2565400"/>
          <p14:tracePt t="39773" x="4265613" y="2584450"/>
          <p14:tracePt t="39804" x="4384675" y="2674938"/>
          <p14:tracePt t="39834" x="4421188" y="2703513"/>
          <p14:tracePt t="39834" x="4440238" y="2747963"/>
          <p14:tracePt t="39848" x="4448175" y="2767013"/>
          <p14:tracePt t="39864" x="4467225" y="2820988"/>
          <p14:tracePt t="39879" x="4467225" y="2867025"/>
          <p14:tracePt t="39894" x="4467225" y="2913063"/>
          <p14:tracePt t="39908" x="4467225" y="2922588"/>
          <p14:tracePt t="39924" x="4467225" y="2949575"/>
          <p14:tracePt t="39937" x="4467225" y="2968625"/>
          <p14:tracePt t="39952" x="4467225" y="2976563"/>
          <p14:tracePt t="39966" x="4467225" y="2986088"/>
          <p14:tracePt t="40471" x="4476750" y="2986088"/>
          <p14:tracePt t="40484" x="4494213" y="2930525"/>
          <p14:tracePt t="40498" x="4503738" y="2876550"/>
          <p14:tracePt t="40512" x="4513263" y="2840038"/>
          <p14:tracePt t="40527" x="4521200" y="2813050"/>
          <p14:tracePt t="40555" x="4521200" y="2794000"/>
          <p14:tracePt t="40582" x="4521200" y="2784475"/>
          <p14:tracePt t="40611" x="4530725" y="2776538"/>
          <p14:tracePt t="40696" x="4530725" y="2767013"/>
          <p14:tracePt t="40890" x="4530725" y="2776538"/>
          <p14:tracePt t="40904" x="4530725" y="2794000"/>
          <p14:tracePt t="40918" x="4530725" y="2813050"/>
          <p14:tracePt t="40933" x="4530725" y="2840038"/>
          <p14:tracePt t="40948" x="4530725" y="2867025"/>
          <p14:tracePt t="40963" x="4530725" y="2903538"/>
          <p14:tracePt t="40978" x="4530725" y="2922588"/>
          <p14:tracePt t="40994" x="4530725" y="2959100"/>
          <p14:tracePt t="41009" x="4530725" y="2986088"/>
          <p14:tracePt t="41024" x="4530725" y="3032125"/>
          <p14:tracePt t="41050" x="4530725" y="3049588"/>
          <p14:tracePt t="41296" x="4530725" y="3059113"/>
          <p14:tracePt t="41310" x="4557713" y="3105150"/>
          <p14:tracePt t="41325" x="4594225" y="3151188"/>
          <p14:tracePt t="41340" x="4603750" y="3168650"/>
          <p14:tracePt t="41355" x="4630738" y="3251200"/>
          <p14:tracePt t="41368" x="4640263" y="3278188"/>
          <p14:tracePt t="41383" x="4686300" y="3360738"/>
          <p14:tracePt t="41397" x="4686300" y="3414713"/>
          <p14:tracePt t="41412" x="4686300" y="3479800"/>
          <p14:tracePt t="41439" x="4686300" y="3524250"/>
          <p14:tracePt t="41454" x="4686300" y="3543300"/>
          <p14:tracePt t="41469" x="4686300" y="3552825"/>
          <p14:tracePt t="41483" x="4686300" y="3560763"/>
          <p14:tracePt t="42496" x="4676775" y="3570288"/>
          <p14:tracePt t="42654" x="4676775" y="3560763"/>
          <p14:tracePt t="42668" x="4676775" y="3543300"/>
          <p14:tracePt t="42683" x="4676775" y="3516313"/>
          <p14:tracePt t="42697" x="4686300" y="3497263"/>
          <p14:tracePt t="42712" x="4695825" y="3479800"/>
          <p14:tracePt t="42726" x="4703763" y="3451225"/>
          <p14:tracePt t="42726" x="4713288" y="3433763"/>
          <p14:tracePt t="42753" x="4722813" y="3406775"/>
          <p14:tracePt t="42782" x="4759325" y="3351213"/>
          <p14:tracePt t="42796" x="4759325" y="3341688"/>
          <p14:tracePt t="42811" x="4768850" y="3324225"/>
          <p14:tracePt t="42824" x="4768850" y="3314700"/>
          <p14:tracePt t="42838" x="4776788" y="3297238"/>
          <p14:tracePt t="43956" x="4776788" y="3305175"/>
          <p14:tracePt t="44064" x="4759325" y="3314700"/>
          <p14:tracePt t="44093" x="4722813" y="3324225"/>
          <p14:tracePt t="44122" x="4713288" y="3333750"/>
          <p14:tracePt t="44137" x="4703763" y="3341688"/>
          <p14:tracePt t="44151" x="4695825" y="3378200"/>
          <p14:tracePt t="44165" x="4695825" y="3387725"/>
          <p14:tracePt t="44180" x="4695825" y="3397250"/>
          <p14:tracePt t="44194" x="4695825" y="3406775"/>
          <p14:tracePt t="44234" x="4695825" y="3424238"/>
          <p14:tracePt t="44260" x="4695825" y="3479800"/>
          <p14:tracePt t="44274" x="4695825" y="3516313"/>
          <p14:tracePt t="44288" x="4695825" y="3533775"/>
          <p14:tracePt t="44317" x="4703763" y="3606800"/>
          <p14:tracePt t="44347" x="4713288" y="3662363"/>
          <p14:tracePt t="44373" x="4722813" y="3689350"/>
          <p14:tracePt t="44403" x="4732338" y="3706813"/>
          <p14:tracePt t="44416" x="4740275" y="3716338"/>
          <p14:tracePt t="44432" x="4759325" y="3735388"/>
          <p14:tracePt t="44446" x="4768850" y="3743325"/>
          <p14:tracePt t="44474" x="4776788" y="3743325"/>
          <p14:tracePt t="44488" x="4786313" y="3752850"/>
          <p14:tracePt t="44505" x="4786313" y="3762375"/>
          <p14:tracePt t="44520" x="4805363" y="3779838"/>
          <p14:tracePt t="44534" x="4822825" y="3789363"/>
          <p14:tracePt t="44561" x="4841875" y="3789363"/>
          <p14:tracePt t="44576" x="4859338" y="3798888"/>
          <p14:tracePt t="44604" x="4887913" y="3798888"/>
          <p14:tracePt t="44618" x="4914900" y="3798888"/>
          <p14:tracePt t="44632" x="4951413" y="3798888"/>
          <p14:tracePt t="44646" x="4960938" y="3798888"/>
          <p14:tracePt t="44662" x="4987925" y="3798888"/>
          <p14:tracePt t="44676" x="5005388" y="3798888"/>
          <p14:tracePt t="44690" x="5033963" y="3789363"/>
          <p14:tracePt t="44704" x="5041900" y="3779838"/>
          <p14:tracePt t="44735" x="5097463" y="3735388"/>
          <p14:tracePt t="44763" x="5160963" y="3643313"/>
          <p14:tracePt t="44777" x="5197475" y="3570288"/>
          <p14:tracePt t="44791" x="5243513" y="3506788"/>
          <p14:tracePt t="44804" x="5260975" y="3451225"/>
          <p14:tracePt t="44821" x="5280025" y="3424238"/>
          <p14:tracePt t="44835" x="5289550" y="3387725"/>
          <p14:tracePt t="44849" x="5297488" y="3370263"/>
          <p14:tracePt t="44876" x="5316538" y="3287713"/>
          <p14:tracePt t="44905" x="5362575" y="3168650"/>
          <p14:tracePt t="44935" x="5362575" y="3059113"/>
          <p14:tracePt t="44965" x="5362575" y="2959100"/>
          <p14:tracePt t="44978" x="5362575" y="2903538"/>
          <p14:tracePt t="44992" x="5362575" y="2876550"/>
          <p14:tracePt t="45006" x="5353050" y="2840038"/>
          <p14:tracePt t="45021" x="5334000" y="2820988"/>
          <p14:tracePt t="45036" x="5307013" y="2784475"/>
          <p14:tracePt t="45051" x="5280025" y="2747963"/>
          <p14:tracePt t="45065" x="5260975" y="2740025"/>
          <p14:tracePt t="45082" x="5253038" y="2720975"/>
          <p14:tracePt t="45098" x="5224463" y="2711450"/>
          <p14:tracePt t="45123" x="5207000" y="2711450"/>
          <p14:tracePt t="45136" x="5197475" y="2711450"/>
          <p14:tracePt t="45150" x="5187950" y="2711450"/>
          <p14:tracePt t="45178" x="5180013" y="2711450"/>
          <p14:tracePt t="45190" x="5151438" y="2711450"/>
          <p14:tracePt t="45204" x="5124450" y="2720975"/>
          <p14:tracePt t="45218" x="5114925" y="2730500"/>
          <p14:tracePt t="45243" x="5087938" y="2740025"/>
          <p14:tracePt t="45256" x="5078413" y="2757488"/>
          <p14:tracePt t="45269" x="5070475" y="2757488"/>
          <p14:tracePt t="45297" x="5041900" y="2794000"/>
          <p14:tracePt t="45322" x="5033963" y="2820988"/>
          <p14:tracePt t="45349" x="5033963" y="2830513"/>
          <p14:tracePt t="45967" x="5051425" y="2803525"/>
          <p14:tracePt t="45993" x="5106988" y="2730500"/>
          <p14:tracePt t="46007" x="5133975" y="2703513"/>
          <p14:tracePt t="46021" x="5143500" y="2693988"/>
          <p14:tracePt t="46035" x="5143500" y="2684463"/>
          <p14:tracePt t="46049" x="5151438" y="2674938"/>
          <p14:tracePt t="46105" x="5187950" y="2674938"/>
          <p14:tracePt t="46130" x="5253038" y="2684463"/>
          <p14:tracePt t="46156" x="5307013" y="2720975"/>
          <p14:tracePt t="46184" x="5389563" y="2757488"/>
          <p14:tracePt t="46213" x="5408613" y="2776538"/>
          <p14:tracePt t="46227" x="5408613" y="2784475"/>
          <p14:tracePt t="46242" x="5416550" y="2803525"/>
          <p14:tracePt t="46255" x="5416550" y="2820988"/>
          <p14:tracePt t="46269" x="5416550" y="2849563"/>
          <p14:tracePt t="46285" x="5416550" y="2857500"/>
          <p14:tracePt t="46298" x="5416550" y="2876550"/>
          <p14:tracePt t="46327" x="5416550" y="2886075"/>
          <p14:tracePt t="46819" x="5426075" y="2894013"/>
          <p14:tracePt t="46833" x="5453063" y="2894013"/>
          <p14:tracePt t="46847" x="5489575" y="2894013"/>
          <p14:tracePt t="46861" x="5518150" y="2894013"/>
          <p14:tracePt t="46876" x="5526088" y="2894013"/>
          <p14:tracePt t="46889" x="5535613" y="2894013"/>
          <p14:tracePt t="46919" x="5562600" y="2894013"/>
          <p14:tracePt t="46947" x="5608638" y="2913063"/>
          <p14:tracePt t="46962" x="5627688" y="2930525"/>
          <p14:tracePt t="46977" x="5635625" y="2940050"/>
          <p14:tracePt t="46990" x="5645150" y="2968625"/>
          <p14:tracePt t="47004" x="5654675" y="3005138"/>
          <p14:tracePt t="47019" x="5654675" y="3022600"/>
          <p14:tracePt t="47033" x="5664200" y="3059113"/>
          <p14:tracePt t="47047" x="5664200" y="3086100"/>
          <p14:tracePt t="47062" x="5664200" y="3114675"/>
          <p14:tracePt t="47075" x="5672138" y="3141663"/>
          <p14:tracePt t="47105" x="5672138" y="3232150"/>
          <p14:tracePt t="47134" x="5672138" y="3305175"/>
          <p14:tracePt t="47147" x="5664200" y="3314700"/>
          <p14:tracePt t="47161" x="5654675" y="3341688"/>
          <p14:tracePt t="47174" x="5654675" y="3351213"/>
          <p14:tracePt t="47189" x="5645150" y="3370263"/>
          <p14:tracePt t="47217" x="5618163" y="3414713"/>
          <p14:tracePt t="47244" x="5581650" y="3443288"/>
          <p14:tracePt t="47258" x="5562600" y="3451225"/>
          <p14:tracePt t="47272" x="5545138" y="3460750"/>
          <p14:tracePt t="47286" x="5499100" y="3487738"/>
          <p14:tracePt t="47300" x="5435600" y="3506788"/>
          <p14:tracePt t="47315" x="5380038" y="3533775"/>
          <p14:tracePt t="47329" x="5334000" y="3552825"/>
          <p14:tracePt t="47357" x="5280025" y="3552825"/>
          <p14:tracePt t="47387" x="5253038" y="3570288"/>
          <p14:tracePt t="47817" x="5243513" y="3570288"/>
          <p14:tracePt t="48251" x="5224463" y="3570288"/>
          <p14:tracePt t="48278" x="5070475" y="3589338"/>
          <p14:tracePt t="48306" x="4960938" y="3597275"/>
          <p14:tracePt t="48306" x="4924425" y="3616325"/>
          <p14:tracePt t="48334" x="4740275" y="3633788"/>
          <p14:tracePt t="48348" x="4567238" y="3633788"/>
          <p14:tracePt t="48364" x="4338638" y="3652838"/>
          <p14:tracePt t="48378" x="4065588" y="3652838"/>
          <p14:tracePt t="48392" x="3727450" y="3652838"/>
          <p14:tracePt t="48407" x="3416300" y="3652838"/>
          <p14:tracePt t="48421" x="3243263" y="3652838"/>
          <p14:tracePt t="48436" x="2951163" y="3652838"/>
          <p14:tracePt t="48451" x="2667000" y="3652838"/>
          <p14:tracePt t="48480" x="2328863" y="3633788"/>
          <p14:tracePt t="48508" x="1890713" y="3633788"/>
          <p14:tracePt t="48522" x="1690688" y="3633788"/>
          <p14:tracePt t="48537" x="1498600" y="3616325"/>
          <p14:tracePt t="48551" x="1306513" y="3616325"/>
          <p14:tracePt t="48567" x="1169988" y="3606800"/>
          <p14:tracePt t="48580" x="1114425" y="3606800"/>
          <p14:tracePt t="48594" x="1068388" y="3606800"/>
          <p14:tracePt t="48594" x="1031875" y="3606800"/>
          <p14:tracePt t="48608" x="995363" y="3606800"/>
          <p14:tracePt t="48624" x="958850" y="3606800"/>
          <p14:tracePt t="48637" x="941388" y="3606800"/>
          <p14:tracePt t="48665" x="885825" y="3606800"/>
          <p14:tracePt t="48678" x="876300" y="3606800"/>
          <p14:tracePt t="48946" x="868363" y="3606800"/>
          <p14:tracePt t="51578" x="858838" y="3606800"/>
          <p14:tracePt t="51742" x="849313" y="3606800"/>
          <p14:tracePt t="51769" x="822325" y="3616325"/>
          <p14:tracePt t="52093" x="822325" y="3625850"/>
          <p14:tracePt t="52106" x="822325" y="3652838"/>
          <p14:tracePt t="52122" x="812800" y="3670300"/>
          <p14:tracePt t="52135" x="812800" y="3689350"/>
          <p14:tracePt t="52150" x="812800" y="3706813"/>
          <p14:tracePt t="52165" x="812800" y="3725863"/>
          <p14:tracePt t="52178" x="812800" y="3762375"/>
          <p14:tracePt t="52206" x="822325" y="3816350"/>
          <p14:tracePt t="52206" x="831850" y="3844925"/>
          <p14:tracePt t="52221" x="839788" y="3862388"/>
          <p14:tracePt t="52237" x="895350" y="3944938"/>
          <p14:tracePt t="52267" x="985838" y="4037013"/>
          <p14:tracePt t="52295" x="1031875" y="4064000"/>
          <p14:tracePt t="52308" x="1050925" y="4073525"/>
          <p14:tracePt t="52972" x="1050925" y="4081463"/>
          <p14:tracePt t="53001" x="1022350" y="4164013"/>
          <p14:tracePt t="53015" x="1022350" y="4173538"/>
          <p14:tracePt t="53029" x="1022350" y="4219575"/>
          <p14:tracePt t="53043" x="1022350" y="4237038"/>
          <p14:tracePt t="53044" x="1022350" y="4264025"/>
          <p14:tracePt t="53058" x="1031875" y="4300538"/>
          <p14:tracePt t="53073" x="1058863" y="4365625"/>
          <p14:tracePt t="53089" x="1123950" y="4456113"/>
          <p14:tracePt t="53103" x="1196975" y="4519613"/>
          <p14:tracePt t="53117" x="1270000" y="4584700"/>
          <p14:tracePt t="53132" x="1360488" y="4648200"/>
          <p14:tracePt t="53160" x="1543050" y="4711700"/>
          <p14:tracePt t="53188" x="1625600" y="4738688"/>
          <p14:tracePt t="53188" x="1681163" y="4738688"/>
          <p14:tracePt t="53216" x="1817688" y="4757738"/>
          <p14:tracePt t="53230" x="1900238" y="4757738"/>
          <p14:tracePt t="53245" x="2073275" y="4775200"/>
          <p14:tracePt t="53259" x="2284413" y="4775200"/>
          <p14:tracePt t="53273" x="2511425" y="4775200"/>
          <p14:tracePt t="53301" x="2795588" y="4775200"/>
          <p14:tracePt t="53329" x="2987675" y="4738688"/>
          <p14:tracePt t="53356" x="3078163" y="4684713"/>
          <p14:tracePt t="53370" x="3097213" y="4657725"/>
          <p14:tracePt t="53384" x="3114675" y="4621213"/>
          <p14:tracePt t="53399" x="3141663" y="4602163"/>
          <p14:tracePt t="53413" x="3141663" y="4575175"/>
          <p14:tracePt t="53428" x="3160713" y="4529138"/>
          <p14:tracePt t="53444" x="3170238" y="4502150"/>
          <p14:tracePt t="53458" x="3170238" y="4492625"/>
          <p14:tracePt t="53472" x="3170238" y="4475163"/>
          <p14:tracePt t="53502" x="3187700" y="4446588"/>
          <p14:tracePt t="53531" x="3187700" y="4419600"/>
          <p14:tracePt t="53544" x="3197225" y="4410075"/>
          <p14:tracePt t="53612" x="3197225" y="4402138"/>
          <p14:tracePt t="53837" x="3197225" y="4392613"/>
          <p14:tracePt t="53964" x="3197225" y="4383088"/>
          <p14:tracePt t="54144" x="3197225" y="4373563"/>
          <p14:tracePt t="54278" x="3187700" y="4365625"/>
          <p14:tracePt t="54335" x="3178175" y="4365625"/>
          <p14:tracePt t="54362" x="3160713" y="4365625"/>
          <p14:tracePt t="54390" x="3151188" y="4365625"/>
          <p14:tracePt t="54422" x="3114675" y="4365625"/>
          <p14:tracePt t="54450" x="3105150" y="4365625"/>
          <p14:tracePt t="54477" x="3097213" y="4365625"/>
          <p14:tracePt t="54560" x="3087688" y="4365625"/>
          <p14:tracePt t="54573" x="3078163" y="4365625"/>
          <p14:tracePt t="54602" x="3068638" y="4365625"/>
          <p14:tracePt t="54643" x="3060700" y="4365625"/>
          <p14:tracePt t="54673" x="3051175" y="4365625"/>
          <p14:tracePt t="54807" x="3041650" y="4365625"/>
          <p14:tracePt t="55051" x="3041650" y="4356100"/>
          <p14:tracePt t="55120" x="3032125" y="4346575"/>
          <p14:tracePt t="55177" x="3032125" y="4337050"/>
          <p14:tracePt t="55232" x="3032125" y="4329113"/>
          <p14:tracePt t="55245" x="3024188" y="4319588"/>
          <p14:tracePt t="55260" x="3024188" y="4310063"/>
          <p14:tracePt t="55289" x="3014663" y="4300538"/>
          <p14:tracePt t="55319" x="3014663" y="4292600"/>
          <p14:tracePt t="55360" x="3014663" y="4283075"/>
          <p14:tracePt t="55387" x="3041650" y="4273550"/>
          <p14:tracePt t="55402" x="3051175" y="4273550"/>
          <p14:tracePt t="55402" x="3060700" y="4264025"/>
          <p14:tracePt t="55418" x="3087688" y="4264025"/>
          <p14:tracePt t="55433" x="3105150" y="4264025"/>
          <p14:tracePt t="55448" x="3141663" y="4256088"/>
          <p14:tracePt t="55461" x="3178175" y="4246563"/>
          <p14:tracePt t="55476" x="3197225" y="4246563"/>
          <p14:tracePt t="55490" x="3214688" y="4237038"/>
          <p14:tracePt t="55505" x="3243263" y="4237038"/>
          <p14:tracePt t="55519" x="3252788" y="4227513"/>
          <p14:tracePt t="55561" x="3260725" y="4219575"/>
          <p14:tracePt t="55763" x="3260725" y="4210050"/>
          <p14:tracePt t="56166" x="3260725" y="4200525"/>
          <p14:tracePt t="56179" x="3260725" y="4164013"/>
          <p14:tracePt t="56193" x="3260725" y="4127500"/>
          <p14:tracePt t="56206" x="3260725" y="4117975"/>
          <p14:tracePt t="56220" x="3270250" y="4090988"/>
          <p14:tracePt t="56235" x="3270250" y="4073525"/>
          <p14:tracePt t="56261" x="3270250" y="4027488"/>
          <p14:tracePt t="56289" x="3270250" y="4000500"/>
          <p14:tracePt t="56303" x="3270250" y="3990975"/>
          <p14:tracePt t="56317" x="3270250" y="3971925"/>
          <p14:tracePt t="56344" x="3270250" y="3963988"/>
          <p14:tracePt t="56625" x="3279775" y="3954463"/>
          <p14:tracePt t="56707" x="3289300" y="3954463"/>
          <p14:tracePt t="56721" x="3306763" y="3971925"/>
          <p14:tracePt t="56739" x="3306763" y="3981450"/>
          <p14:tracePt t="56754" x="3325813" y="4008438"/>
          <p14:tracePt t="56771" x="3333750" y="4017963"/>
          <p14:tracePt t="56785" x="3343275" y="4027488"/>
          <p14:tracePt t="56800" x="3362325" y="4044950"/>
          <p14:tracePt t="56814" x="3370263" y="4054475"/>
          <p14:tracePt t="56843" x="3398838" y="4073525"/>
          <p14:tracePt t="56871" x="3416300" y="4081463"/>
          <p14:tracePt t="56899" x="3452813" y="4081463"/>
          <p14:tracePt t="56912" x="3471863" y="4090988"/>
          <p14:tracePt t="56941" x="3498850" y="4090988"/>
          <p14:tracePt t="56955" x="3516313" y="4100513"/>
          <p14:tracePt t="56971" x="3535363" y="4100513"/>
          <p14:tracePt t="56985" x="3562350" y="4100513"/>
          <p14:tracePt t="57001" x="3608388" y="4100513"/>
          <p14:tracePt t="57014" x="3644900" y="4100513"/>
          <p14:tracePt t="57042" x="3698875" y="4100513"/>
          <p14:tracePt t="57071" x="3735388" y="4081463"/>
          <p14:tracePt t="57085" x="3744913" y="4073525"/>
          <p14:tracePt t="57100" x="3754438" y="4064000"/>
          <p14:tracePt t="57113" x="3763963" y="4054475"/>
          <p14:tracePt t="57128" x="3773488" y="4044950"/>
          <p14:tracePt t="57155" x="3773488" y="4037013"/>
          <p14:tracePt t="57184" x="3773488" y="4017963"/>
          <p14:tracePt t="57213" x="3773488" y="4008438"/>
          <p14:tracePt t="57240" x="3773488" y="4000500"/>
          <p14:tracePt t="57254" x="3773488" y="3990975"/>
          <p14:tracePt t="57269" x="3773488" y="3963988"/>
          <p14:tracePt t="57283" x="3773488" y="3954463"/>
          <p14:tracePt t="57299" x="3773488" y="3944938"/>
          <p14:tracePt t="57313" x="3773488" y="3935413"/>
          <p14:tracePt t="57895" x="3763963" y="3935413"/>
          <p14:tracePt t="57931" x="3763963" y="3944938"/>
          <p14:tracePt t="57960" x="3781425" y="3990975"/>
          <p14:tracePt t="57988" x="3810000" y="4037013"/>
          <p14:tracePt t="58001" x="3817938" y="4044950"/>
          <p14:tracePt t="58015" x="3827463" y="4073525"/>
          <p14:tracePt t="58071" x="3836988" y="4100513"/>
          <p14:tracePt t="58096" x="3836988" y="4117975"/>
          <p14:tracePt t="58110" x="3846513" y="4137025"/>
          <p14:tracePt t="58124" x="3846513" y="4146550"/>
          <p14:tracePt t="58154" x="3846513" y="4164013"/>
          <p14:tracePt t="58154" x="3846513" y="4173538"/>
          <p14:tracePt t="58182" x="3846513" y="4191000"/>
          <p14:tracePt t="58208" x="3846513" y="4200525"/>
          <p14:tracePt t="58237" x="3846513" y="4210050"/>
          <p14:tracePt t="58250" x="3846513" y="4219575"/>
          <p14:tracePt t="58291" x="3846513" y="4227513"/>
          <p14:tracePt t="58317" x="3836988" y="4237038"/>
          <p14:tracePt t="58331" x="3827463" y="4237038"/>
          <p14:tracePt t="58373" x="3817938" y="4246563"/>
          <p14:tracePt t="58511" x="3817938" y="4256088"/>
          <p14:tracePt t="58540" x="3800475" y="4256088"/>
          <p14:tracePt t="58571" x="3781425" y="4264025"/>
          <p14:tracePt t="58600" x="3773488" y="4264025"/>
          <p14:tracePt t="59692" x="3773488" y="4256088"/>
          <p14:tracePt t="59721" x="3773488" y="4210050"/>
          <p14:tracePt t="59734" x="3773488" y="4183063"/>
          <p14:tracePt t="59748" x="3773488" y="4154488"/>
          <p14:tracePt t="59763" x="3773488" y="4117975"/>
          <p14:tracePt t="59779" x="3773488" y="4090988"/>
          <p14:tracePt t="59792" x="3773488" y="4054475"/>
          <p14:tracePt t="59807" x="3773488" y="4017963"/>
          <p14:tracePt t="59821" x="3773488" y="3981450"/>
          <p14:tracePt t="59850" x="3773488" y="3963988"/>
          <p14:tracePt t="59864" x="3773488" y="3944938"/>
          <p14:tracePt t="59878" x="3773488" y="3935413"/>
          <p14:tracePt t="59891" x="3773488" y="3927475"/>
          <p14:tracePt t="59906" x="3773488" y="3908425"/>
          <p14:tracePt t="71384" x="3773488" y="3935413"/>
          <p14:tracePt t="71413" x="3836988" y="4017963"/>
          <p14:tracePt t="71441" x="3873500" y="4064000"/>
          <p14:tracePt t="71470" x="3883025" y="4081463"/>
          <p14:tracePt t="71500" x="3890963" y="4117975"/>
          <p14:tracePt t="71513" x="3900488" y="4127500"/>
          <p14:tracePt t="71543" x="3900488" y="4137025"/>
          <p14:tracePt t="71555" x="3900488" y="4146550"/>
          <p14:tracePt t="71610" x="3910013" y="4164013"/>
          <p14:tracePt t="71799" x="3883025" y="4173538"/>
          <p14:tracePt t="74913" x="3873500" y="4200525"/>
          <p14:tracePt t="74927" x="3873500" y="4246563"/>
          <p14:tracePt t="74941" x="3846513" y="4310063"/>
          <p14:tracePt t="74955" x="3810000" y="4346575"/>
          <p14:tracePt t="74971" x="3708400" y="4446588"/>
          <p14:tracePt t="74980" x="3681413" y="4475163"/>
          <p14:tracePt t="75008" x="3489325" y="4592638"/>
          <p14:tracePt t="75021" x="3362325" y="4657725"/>
          <p14:tracePt t="75036" x="3214688" y="4711700"/>
          <p14:tracePt t="75050" x="3133725" y="4757738"/>
          <p14:tracePt t="75064" x="2914650" y="4811713"/>
          <p14:tracePt t="75093" x="2584450" y="4913313"/>
          <p14:tracePt t="75121" x="2238375" y="4940300"/>
          <p14:tracePt t="75149" x="1946275" y="4949825"/>
          <p14:tracePt t="75163" x="1936750" y="4949825"/>
          <p14:tracePt t="75177" x="1917700" y="4940300"/>
          <p14:tracePt t="76597" x="1909763" y="4959350"/>
          <p14:tracePt t="76611" x="1836738" y="5022850"/>
          <p14:tracePt t="76625" x="1763713" y="5086350"/>
          <p14:tracePt t="76653" x="1654175" y="5159375"/>
          <p14:tracePt t="76681" x="1617663" y="5168900"/>
          <p14:tracePt t="76709" x="1589088" y="5168900"/>
          <p14:tracePt t="76723" x="1579563" y="5168900"/>
          <p14:tracePt t="76737" x="1571625" y="5168900"/>
          <p14:tracePt t="76751" x="1552575" y="5168900"/>
          <p14:tracePt t="76781" x="1525588" y="5178425"/>
          <p14:tracePt t="76796" x="1506538" y="5178425"/>
          <p14:tracePt t="76811" x="1479550" y="5195888"/>
          <p14:tracePt t="76852" x="1452563" y="5205413"/>
          <p14:tracePt t="77285" x="1397000" y="5205413"/>
          <p14:tracePt t="77299" x="1343025" y="5205413"/>
          <p14:tracePt t="77314" x="1323975" y="5205413"/>
          <p14:tracePt t="77328" x="1306513" y="5195888"/>
          <p14:tracePt t="77381" x="1279525" y="5195888"/>
          <p14:tracePt t="77396" x="1260475" y="5186363"/>
          <p14:tracePt t="77410" x="1233488" y="5178425"/>
          <p14:tracePt t="77423" x="1196975" y="5168900"/>
          <p14:tracePt t="77438" x="1177925" y="5168900"/>
          <p14:tracePt t="77451" x="1150938" y="5159375"/>
          <p14:tracePt t="77491" x="1114425" y="5149850"/>
          <p14:tracePt t="77519" x="1096963" y="5149850"/>
          <p14:tracePt t="77533" x="1087438" y="5149850"/>
          <p14:tracePt t="77548" x="1077913" y="5149850"/>
          <p14:tracePt t="77657" x="1087438" y="5149850"/>
          <p14:tracePt t="77671" x="1160463" y="5149850"/>
          <p14:tracePt t="77687" x="1233488" y="5149850"/>
          <p14:tracePt t="77702" x="1306513" y="5149850"/>
          <p14:tracePt t="77717" x="1352550" y="5149850"/>
          <p14:tracePt t="77732" x="1416050" y="5149850"/>
          <p14:tracePt t="77747" x="1489075" y="5159375"/>
          <p14:tracePt t="77762" x="1571625" y="5159375"/>
          <p14:tracePt t="77790" x="1698625" y="5159375"/>
          <p14:tracePt t="77804" x="1808163" y="5159375"/>
          <p14:tracePt t="77820" x="1927225" y="5159375"/>
          <p14:tracePt t="77833" x="2000250" y="5159375"/>
          <p14:tracePt t="77849" x="2136775" y="5159375"/>
          <p14:tracePt t="77862" x="2292350" y="5168900"/>
          <p14:tracePt t="77876" x="2393950" y="5186363"/>
          <p14:tracePt t="77888" x="2420938" y="5195888"/>
          <p14:tracePt t="77903" x="2430463" y="5195888"/>
          <p14:tracePt t="78575" x="2438400" y="5195888"/>
          <p14:tracePt t="78641" x="2447925" y="5195888"/>
          <p14:tracePt t="78654" x="2457450" y="5195888"/>
          <p14:tracePt t="78696" x="2484438" y="5195888"/>
          <p14:tracePt t="78712" x="2530475" y="5178425"/>
          <p14:tracePt t="78740" x="2620963" y="5141913"/>
          <p14:tracePt t="78755" x="2676525" y="5132388"/>
          <p14:tracePt t="78769" x="2713038" y="5122863"/>
          <p14:tracePt t="78798" x="2740025" y="5122863"/>
          <p14:tracePt t="78812" x="2749550" y="5122863"/>
          <p14:tracePt t="78827" x="2768600" y="5122863"/>
          <p14:tracePt t="78842" x="2776538" y="5122863"/>
          <p14:tracePt t="78856" x="2813050" y="5113338"/>
          <p14:tracePt t="78884" x="2841625" y="5105400"/>
          <p14:tracePt t="78913" x="2895600" y="5086350"/>
          <p14:tracePt t="78913" x="2905125" y="5076825"/>
          <p14:tracePt t="78942" x="2968625" y="5059363"/>
          <p14:tracePt t="78970" x="3005138" y="5049838"/>
          <p14:tracePt t="78984" x="3024188" y="5040313"/>
          <p14:tracePt t="78999" x="3032125" y="5040313"/>
          <p14:tracePt t="79014" x="3041650" y="5032375"/>
          <p14:tracePt t="79029" x="3051175" y="5032375"/>
          <p14:tracePt t="79056" x="3060700" y="5032375"/>
          <p14:tracePt t="79136" x="3068638" y="5022850"/>
          <p14:tracePt t="79833" x="3114675" y="5040313"/>
          <p14:tracePt t="79861" x="3224213" y="5059363"/>
          <p14:tracePt t="79876" x="3233738" y="5059363"/>
          <p14:tracePt t="79891" x="3243263" y="5059363"/>
          <p14:tracePt t="80339" x="3252788" y="5059363"/>
          <p14:tracePt t="80353" x="3252788" y="5040313"/>
          <p14:tracePt t="80367" x="3252788" y="5022850"/>
          <p14:tracePt t="80382" x="3252788" y="5013325"/>
          <p14:tracePt t="80410" x="3252788" y="5003800"/>
          <p14:tracePt t="80451" x="3252788" y="4995863"/>
          <p14:tracePt t="80466" x="3252788" y="4986338"/>
          <p14:tracePt t="80481" x="3252788" y="4976813"/>
          <p14:tracePt t="80494" x="3252788" y="4949825"/>
          <p14:tracePt t="80509" x="3252788" y="4930775"/>
          <p14:tracePt t="80524" x="3252788" y="4913313"/>
          <p14:tracePt t="80552" x="3252788" y="4894263"/>
          <p14:tracePt t="80580" x="3252788" y="4857750"/>
          <p14:tracePt t="80595" x="3252788" y="4848225"/>
          <p14:tracePt t="80609" x="3252788" y="4840288"/>
          <p14:tracePt t="81045" x="3260725" y="4840288"/>
          <p14:tracePt t="81058" x="3279775" y="4840288"/>
          <p14:tracePt t="81072" x="3289300" y="4840288"/>
          <p14:tracePt t="81087" x="3306763" y="4848225"/>
          <p14:tracePt t="81115" x="3343275" y="4876800"/>
          <p14:tracePt t="81142" x="3398838" y="4903788"/>
          <p14:tracePt t="81170" x="3435350" y="4903788"/>
          <p14:tracePt t="81196" x="3452813" y="4913313"/>
          <p14:tracePt t="81225" x="3489325" y="4913313"/>
          <p14:tracePt t="81252" x="3525838" y="4913313"/>
          <p14:tracePt t="81280" x="3544888" y="4913313"/>
          <p14:tracePt t="81294" x="3581400" y="4913313"/>
          <p14:tracePt t="81307" x="3608388" y="4903788"/>
          <p14:tracePt t="81322" x="3625850" y="4894263"/>
          <p14:tracePt t="81337" x="3635375" y="4884738"/>
          <p14:tracePt t="81363" x="3671888" y="4867275"/>
          <p14:tracePt t="81391" x="3690938" y="4848225"/>
          <p14:tracePt t="81420" x="3698875" y="4840288"/>
          <p14:tracePt t="82029" x="3717925" y="4857750"/>
          <p14:tracePt t="82044" x="3717925" y="4867275"/>
          <p14:tracePt t="82057" x="3717925" y="4884738"/>
          <p14:tracePt t="82057" x="3717925" y="4894263"/>
          <p14:tracePt t="82071" x="3717925" y="4903788"/>
          <p14:tracePt t="82086" x="3717925" y="4922838"/>
          <p14:tracePt t="82099" x="3727450" y="4949825"/>
          <p14:tracePt t="82114" x="3727450" y="4959350"/>
          <p14:tracePt t="82141" x="3735388" y="4976813"/>
          <p14:tracePt t="82168" x="3744913" y="4986338"/>
          <p14:tracePt t="82182" x="3744913" y="4995863"/>
          <p14:tracePt t="82198" x="3744913" y="5013325"/>
          <p14:tracePt t="82211" x="3744913" y="5032375"/>
          <p14:tracePt t="82225" x="3744913" y="5040313"/>
          <p14:tracePt t="82239" x="3744913" y="5049838"/>
          <p14:tracePt t="82253" x="3744913" y="5059363"/>
          <p14:tracePt t="82280" x="3744913" y="5068888"/>
          <p14:tracePt t="82295" x="3744913" y="5076825"/>
          <p14:tracePt t="82308" x="3744913" y="5086350"/>
          <p14:tracePt t="82388" x="3744913" y="5095875"/>
          <p14:tracePt t="83386" x="3735388" y="5076825"/>
          <p14:tracePt t="83399" x="3735388" y="5049838"/>
          <p14:tracePt t="83414" x="3735388" y="5040313"/>
          <p14:tracePt t="83428" x="3735388" y="5032375"/>
          <p14:tracePt t="83455" x="3735388" y="5003800"/>
          <p14:tracePt t="83482" x="3727450" y="4959350"/>
          <p14:tracePt t="83496" x="3727450" y="4949825"/>
          <p14:tracePt t="83510" x="3727450" y="4940300"/>
          <p14:tracePt t="83524" x="3727450" y="4903788"/>
          <p14:tracePt t="83538" x="3717925" y="4884738"/>
          <p14:tracePt t="83552" x="3717925" y="4876800"/>
          <p14:tracePt t="83567" x="3717925" y="4867275"/>
          <p14:tracePt t="83595" x="3708400" y="4840288"/>
          <p14:tracePt t="83705" x="3708400" y="4830763"/>
          <p14:tracePt t="83799" x="3708400" y="4821238"/>
          <p14:tracePt t="83814" x="3708400" y="4811713"/>
          <p14:tracePt t="83841" x="3708400" y="4784725"/>
          <p14:tracePt t="83855" x="3698875" y="4757738"/>
          <p14:tracePt t="83870" x="3681413" y="4702175"/>
          <p14:tracePt t="83884" x="3662363" y="4657725"/>
          <p14:tracePt t="83899" x="3644900" y="4602163"/>
          <p14:tracePt t="83913" x="3625850" y="4565650"/>
          <p14:tracePt t="83928" x="3617913" y="4556125"/>
          <p14:tracePt t="83941" x="3589338" y="4529138"/>
          <p14:tracePt t="83955" x="3581400" y="4519613"/>
          <p14:tracePt t="83984" x="3552825" y="4492625"/>
          <p14:tracePt t="84013" x="3516313" y="4483100"/>
          <p14:tracePt t="84027" x="3498850" y="4483100"/>
          <p14:tracePt t="84040" x="3489325" y="4483100"/>
          <p14:tracePt t="84053" x="3471863" y="4483100"/>
          <p14:tracePt t="84068" x="3452813" y="4483100"/>
          <p14:tracePt t="84082" x="3425825" y="4492625"/>
          <p14:tracePt t="84096" x="3398838" y="4502150"/>
          <p14:tracePt t="84124" x="3333750" y="4538663"/>
          <p14:tracePt t="84154" x="3306763" y="4556125"/>
          <p14:tracePt t="84182" x="3279775" y="4584700"/>
          <p14:tracePt t="84207" x="3279775" y="4611688"/>
          <p14:tracePt t="84236" x="3279775" y="4665663"/>
          <p14:tracePt t="84264" x="3289300" y="4721225"/>
          <p14:tracePt t="84290" x="3325813" y="4775200"/>
          <p14:tracePt t="84303" x="3343275" y="4794250"/>
          <p14:tracePt t="84321" x="3362325" y="4821238"/>
          <p14:tracePt t="84336" x="3389313" y="4848225"/>
          <p14:tracePt t="84351" x="3398838" y="4867275"/>
          <p14:tracePt t="84365" x="3425825" y="4894263"/>
          <p14:tracePt t="84378" x="3452813" y="4903788"/>
          <p14:tracePt t="84404" x="3479800" y="4922838"/>
          <p14:tracePt t="84432" x="3544888" y="4940300"/>
          <p14:tracePt t="84445" x="3552825" y="4940300"/>
          <p14:tracePt t="84460" x="3581400" y="4940300"/>
          <p14:tracePt t="84473" x="3598863" y="4940300"/>
          <p14:tracePt t="84489" x="3608388" y="4940300"/>
          <p14:tracePt t="84489" x="3617913" y="4940300"/>
          <p14:tracePt t="84516" x="3654425" y="4922838"/>
          <p14:tracePt t="84543" x="3690938" y="4894263"/>
          <p14:tracePt t="84571" x="3717925" y="4857750"/>
          <p14:tracePt t="84584" x="3717925" y="4848225"/>
          <p14:tracePt t="84598" x="3727450" y="4803775"/>
          <p14:tracePt t="84612" x="3735388" y="4784725"/>
          <p14:tracePt t="84626" x="3735388" y="4757738"/>
          <p14:tracePt t="84654" x="3735388" y="4684713"/>
          <p14:tracePt t="84668" x="3717925" y="4648200"/>
          <p14:tracePt t="84684" x="3690938" y="4611688"/>
          <p14:tracePt t="84698" x="3662363" y="4575175"/>
          <p14:tracePt t="84714" x="3625850" y="4548188"/>
          <p14:tracePt t="84728" x="3608388" y="4529138"/>
          <p14:tracePt t="84743" x="3571875" y="4519613"/>
          <p14:tracePt t="84757" x="3562350" y="4519613"/>
          <p14:tracePt t="84773" x="3525838" y="4511675"/>
          <p14:tracePt t="84787" x="3508375" y="4511675"/>
          <p14:tracePt t="84804" x="3479800" y="4502150"/>
          <p14:tracePt t="84818" x="3452813" y="4502150"/>
          <p14:tracePt t="84833" x="3425825" y="4502150"/>
          <p14:tracePt t="84847" x="3416300" y="4502150"/>
          <p14:tracePt t="84863" x="3362325" y="4519613"/>
          <p14:tracePt t="84876" x="3333750" y="4548188"/>
          <p14:tracePt t="84891" x="3306763" y="4575175"/>
          <p14:tracePt t="84905" x="3297238" y="4584700"/>
          <p14:tracePt t="84935" x="3260725" y="4657725"/>
          <p14:tracePt t="84963" x="3260725" y="4684713"/>
          <p14:tracePt t="84978" x="3260725" y="4721225"/>
          <p14:tracePt t="84993" x="3270250" y="4784725"/>
          <p14:tracePt t="85007" x="3279775" y="4811713"/>
          <p14:tracePt t="85022" x="3325813" y="4848225"/>
          <p14:tracePt t="85036" x="3362325" y="4884738"/>
          <p14:tracePt t="85051" x="3398838" y="4922838"/>
          <p14:tracePt t="85066" x="3452813" y="4949825"/>
          <p14:tracePt t="85082" x="3489325" y="4976813"/>
          <p14:tracePt t="85095" x="3508375" y="4986338"/>
          <p14:tracePt t="85110" x="3562350" y="5013325"/>
          <p14:tracePt t="85125" x="3571875" y="5013325"/>
          <p14:tracePt t="85139" x="3608388" y="5022850"/>
          <p14:tracePt t="85168" x="3654425" y="5022850"/>
          <p14:tracePt t="85182" x="3681413" y="5022850"/>
          <p14:tracePt t="85196" x="3708400" y="5022850"/>
          <p14:tracePt t="85223" x="3744913" y="5003800"/>
          <p14:tracePt t="85237" x="3763963" y="4995863"/>
          <p14:tracePt t="85253" x="3781425" y="4976813"/>
          <p14:tracePt t="85267" x="3790950" y="4959350"/>
          <p14:tracePt t="85281" x="3800475" y="4922838"/>
          <p14:tracePt t="85295" x="3810000" y="4876800"/>
          <p14:tracePt t="85323" x="3810000" y="4803775"/>
          <p14:tracePt t="85323" x="3810000" y="4767263"/>
          <p14:tracePt t="85337" x="3781425" y="4721225"/>
          <p14:tracePt t="85353" x="3763963" y="4684713"/>
          <p14:tracePt t="85367" x="3727450" y="4629150"/>
          <p14:tracePt t="85382" x="3698875" y="4602163"/>
          <p14:tracePt t="85396" x="3671888" y="4565650"/>
          <p14:tracePt t="85410" x="3617913" y="4511675"/>
          <p14:tracePt t="85425" x="3608388" y="4492625"/>
          <p14:tracePt t="85438" x="3552825" y="4465638"/>
          <p14:tracePt t="85455" x="3508375" y="4446588"/>
          <p14:tracePt t="85469" x="3471863" y="4438650"/>
          <p14:tracePt t="85496" x="3406775" y="4429125"/>
          <p14:tracePt t="85523" x="3352800" y="4429125"/>
          <p14:tracePt t="85537" x="3316288" y="4429125"/>
          <p14:tracePt t="85554" x="3289300" y="4429125"/>
          <p14:tracePt t="85567" x="3252788" y="4456113"/>
          <p14:tracePt t="85582" x="3224213" y="4465638"/>
          <p14:tracePt t="85596" x="3187700" y="4502150"/>
          <p14:tracePt t="85611" x="3170238" y="4519613"/>
          <p14:tracePt t="85611" x="3160713" y="4529138"/>
          <p14:tracePt t="85624" x="3151188" y="4548188"/>
          <p14:tracePt t="85638" x="3141663" y="4592638"/>
          <p14:tracePt t="85655" x="3133725" y="4629150"/>
          <p14:tracePt t="85668" x="3133725" y="4675188"/>
          <p14:tracePt t="85696" x="3124200" y="4794250"/>
          <p14:tracePt t="85709" x="3124200" y="4840288"/>
          <p14:tracePt t="85723" x="3124200" y="4903788"/>
          <p14:tracePt t="85738" x="3124200" y="4930775"/>
          <p14:tracePt t="85752" x="3124200" y="4995863"/>
          <p14:tracePt t="85767" x="3141663" y="5022850"/>
          <p14:tracePt t="85781" x="3151188" y="5068888"/>
          <p14:tracePt t="85795" x="3178175" y="5122863"/>
          <p14:tracePt t="85825" x="3252788" y="5222875"/>
          <p14:tracePt t="85852" x="3306763" y="5278438"/>
          <p14:tracePt t="85866" x="3316288" y="5287963"/>
          <p14:tracePt t="85880" x="3325813" y="5295900"/>
          <p14:tracePt t="85894" x="3333750" y="5305425"/>
          <p14:tracePt t="85910" x="3362325" y="5332413"/>
          <p14:tracePt t="85924" x="3379788" y="5351463"/>
          <p14:tracePt t="85938" x="3398838" y="5360988"/>
          <p14:tracePt t="85966" x="3435350" y="5368925"/>
          <p14:tracePt t="85994" x="3498850" y="5378450"/>
          <p14:tracePt t="86022" x="3581400" y="5378450"/>
          <p14:tracePt t="86035" x="3654425" y="5378450"/>
          <p14:tracePt t="86049" x="3727450" y="5368925"/>
          <p14:tracePt t="86064" x="3773488" y="5341938"/>
          <p14:tracePt t="86080" x="3827463" y="5295900"/>
          <p14:tracePt t="86095" x="3863975" y="5232400"/>
          <p14:tracePt t="86111" x="3900488" y="5141913"/>
          <p14:tracePt t="86125" x="3900488" y="5068888"/>
          <p14:tracePt t="86139" x="3910013" y="4986338"/>
          <p14:tracePt t="86157" x="3910013" y="4959350"/>
          <p14:tracePt t="86157" x="3910013" y="4940300"/>
          <p14:tracePt t="86170" x="3910013" y="4884738"/>
          <p14:tracePt t="86187" x="3900488" y="4803775"/>
          <p14:tracePt t="86216" x="3854450" y="4684713"/>
          <p14:tracePt t="86247" x="3810000" y="4602163"/>
          <p14:tracePt t="86247" x="3781425" y="4575175"/>
          <p14:tracePt t="86277" x="3717925" y="4519613"/>
          <p14:tracePt t="86307" x="3625850" y="4483100"/>
          <p14:tracePt t="86335" x="3552825" y="4483100"/>
          <p14:tracePt t="86348" x="3535363" y="4483100"/>
          <p14:tracePt t="86363" x="3516313" y="4483100"/>
          <p14:tracePt t="86363" x="3498850" y="4483100"/>
          <p14:tracePt t="86378" x="3479800" y="4483100"/>
          <p14:tracePt t="86391" x="3425825" y="4502150"/>
          <p14:tracePt t="86406" x="3406775" y="4511675"/>
          <p14:tracePt t="86421" x="3362325" y="4538663"/>
          <p14:tracePt t="86435" x="3316288" y="4584700"/>
          <p14:tracePt t="86449" x="3260725" y="4638675"/>
          <p14:tracePt t="86477" x="3214688" y="4757738"/>
          <p14:tracePt t="86491" x="3206750" y="4803775"/>
          <p14:tracePt t="86505" x="3197225" y="4884738"/>
          <p14:tracePt t="86518" x="3197225" y="4930775"/>
          <p14:tracePt t="86533" x="3197225" y="5013325"/>
          <p14:tracePt t="86547" x="3233738" y="5122863"/>
          <p14:tracePt t="86561" x="3289300" y="5214938"/>
          <p14:tracePt t="86576" x="3343275" y="5295900"/>
          <p14:tracePt t="86590" x="3389313" y="5360988"/>
          <p14:tracePt t="86617" x="3425825" y="5405438"/>
          <p14:tracePt t="86632" x="3435350" y="5414963"/>
          <p14:tracePt t="86647" x="3452813" y="5424488"/>
          <p14:tracePt t="86660" x="3471863" y="5434013"/>
          <p14:tracePt t="86674" x="3479800" y="5434013"/>
          <p14:tracePt t="86688" x="3489325" y="5434013"/>
          <p14:tracePt t="86703" x="3508375" y="5434013"/>
          <p14:tracePt t="86717" x="3516313" y="5434013"/>
          <p14:tracePt t="86864" x="3508375" y="5434013"/>
          <p14:tracePt t="86878" x="3498850" y="5434013"/>
          <p14:tracePt t="86891" x="3479800" y="5434013"/>
          <p14:tracePt t="86907" x="3462338" y="5424488"/>
          <p14:tracePt t="86940" x="3462338" y="5414963"/>
          <p14:tracePt t="90909" x="3435350" y="5434013"/>
          <p14:tracePt t="90937" x="3416300" y="5441950"/>
          <p14:tracePt t="90966" x="3416300" y="5451475"/>
          <p14:tracePt t="90994" x="3416300" y="5461000"/>
          <p14:tracePt t="91008" x="3406775" y="5478463"/>
          <p14:tracePt t="91021" x="3406775" y="5514975"/>
          <p14:tracePt t="91050" x="3379788" y="5607050"/>
          <p14:tracePt t="91078" x="3343275" y="5716588"/>
          <p14:tracePt t="91099" x="3316288" y="5807075"/>
          <p14:tracePt t="91128" x="3297238" y="5889625"/>
          <p14:tracePt t="91158" x="3297238" y="5935663"/>
          <p14:tracePt t="91186" x="3289300" y="5954713"/>
          <p14:tracePt t="91242" x="3289300" y="5962650"/>
          <p14:tracePt t="91297" x="3289300" y="5972175"/>
          <p14:tracePt t="91310" x="3289300" y="5981700"/>
          <p14:tracePt t="91323" x="3270250" y="6018213"/>
          <p14:tracePt t="91353" x="3270250" y="6035675"/>
          <p14:tracePt t="91381" x="3260725" y="6054725"/>
          <p14:tracePt t="91636" x="3252788" y="6064250"/>
          <p14:tracePt t="91650" x="3243263" y="6064250"/>
          <p14:tracePt t="91666" x="3214688" y="6054725"/>
          <p14:tracePt t="91680" x="3178175" y="6045200"/>
          <p14:tracePt t="91694" x="3160713" y="6045200"/>
          <p14:tracePt t="91709" x="3078163" y="6027738"/>
          <p14:tracePt t="91723" x="3051175" y="6027738"/>
          <p14:tracePt t="91723" x="3005138" y="6008688"/>
          <p14:tracePt t="91737" x="2959100" y="5999163"/>
          <p14:tracePt t="91769" x="2768600" y="5981700"/>
          <p14:tracePt t="91797" x="2593975" y="5954713"/>
          <p14:tracePt t="91827" x="2365375" y="5945188"/>
          <p14:tracePt t="91855" x="2155825" y="5918200"/>
          <p14:tracePt t="91869" x="2119313" y="5908675"/>
          <p14:tracePt t="91884" x="2027238" y="5899150"/>
          <p14:tracePt t="91898" x="2000250" y="5899150"/>
          <p14:tracePt t="91913" x="1927225" y="5899150"/>
          <p14:tracePt t="91927" x="1881188" y="5899150"/>
          <p14:tracePt t="91944" x="1808163" y="5899150"/>
          <p14:tracePt t="91957" x="1754188" y="5899150"/>
          <p14:tracePt t="91973" x="1681163" y="5899150"/>
          <p14:tracePt t="91988" x="1589088" y="5899150"/>
          <p14:tracePt t="92020" x="1452563" y="5899150"/>
          <p14:tracePt t="92050" x="1416050" y="5899150"/>
          <p14:tracePt t="92079" x="1397000" y="5899150"/>
          <p14:tracePt t="92107" x="1379538" y="5899150"/>
          <p14:tracePt t="92134" x="1352550" y="5908675"/>
          <p14:tracePt t="92149" x="1306513" y="5926138"/>
          <p14:tracePt t="92163" x="1279525" y="5935663"/>
          <p14:tracePt t="92189" x="1243013" y="5945188"/>
          <p14:tracePt t="92217" x="1206500" y="5954713"/>
          <p14:tracePt t="92230" x="1177925" y="5954713"/>
          <p14:tracePt t="92245" x="1150938" y="5962650"/>
          <p14:tracePt t="92259" x="1133475" y="5962650"/>
          <p14:tracePt t="92275" x="1123950" y="5962650"/>
          <p14:tracePt t="92288" x="1104900" y="5962650"/>
          <p14:tracePt t="92304" x="1096963" y="5972175"/>
          <p14:tracePt t="92468" x="1150938" y="5972175"/>
          <p14:tracePt t="92495" x="1233488" y="5981700"/>
          <p14:tracePt t="92510" x="1250950" y="5981700"/>
          <p14:tracePt t="92525" x="1270000" y="5981700"/>
          <p14:tracePt t="92539" x="1287463" y="5991225"/>
          <p14:tracePt t="92553" x="1296988" y="5991225"/>
          <p14:tracePt t="92568" x="1333500" y="5991225"/>
          <p14:tracePt t="92583" x="1370013" y="5991225"/>
          <p14:tracePt t="92612" x="1462088" y="5991225"/>
          <p14:tracePt t="92640" x="1571625" y="5991225"/>
          <p14:tracePt t="92671" x="1662113" y="5991225"/>
          <p14:tracePt t="92671" x="1690688" y="5991225"/>
          <p14:tracePt t="92686" x="1754188" y="5991225"/>
          <p14:tracePt t="92701" x="1836738" y="5991225"/>
          <p14:tracePt t="92715" x="1936750" y="6008688"/>
          <p14:tracePt t="92730" x="1990725" y="6008688"/>
          <p14:tracePt t="92744" x="2063750" y="6008688"/>
          <p14:tracePt t="92758" x="2211388" y="6008688"/>
          <p14:tracePt t="92770" x="2384425" y="6008688"/>
          <p14:tracePt t="92786" x="2576513" y="6008688"/>
          <p14:tracePt t="92800" x="2667000" y="6008688"/>
          <p14:tracePt t="92827" x="2951163" y="6018213"/>
          <p14:tracePt t="92841" x="3124200" y="6027738"/>
          <p14:tracePt t="92856" x="3243263" y="6027738"/>
          <p14:tracePt t="92869" x="3279775" y="6045200"/>
          <p14:tracePt t="92884" x="3289300" y="6045200"/>
          <p14:tracePt t="93165" x="3297238" y="6045200"/>
          <p14:tracePt t="93180" x="3333750" y="6045200"/>
          <p14:tracePt t="93193" x="3370263" y="6035675"/>
          <p14:tracePt t="93208" x="3389313" y="6027738"/>
          <p14:tracePt t="93223" x="3452813" y="6008688"/>
          <p14:tracePt t="93250" x="3516313" y="5999163"/>
          <p14:tracePt t="93277" x="3544888" y="5999163"/>
          <p14:tracePt t="93461" x="3552825" y="5991225"/>
          <p14:tracePt t="93528" x="3581400" y="5991225"/>
          <p14:tracePt t="93557" x="3598863" y="5981700"/>
          <p14:tracePt t="93557" x="3608388" y="5981700"/>
          <p14:tracePt t="93572" x="3617913" y="5972175"/>
          <p14:tracePt t="93588" x="3625850" y="5972175"/>
          <p14:tracePt t="93602" x="3644900" y="5962650"/>
          <p14:tracePt t="93615" x="3654425" y="5962650"/>
          <p14:tracePt t="93628" x="3662363" y="5954713"/>
          <p14:tracePt t="93643" x="3671888" y="5945188"/>
          <p14:tracePt t="93671" x="3698875" y="5935663"/>
          <p14:tracePt t="93700" x="3717925" y="5926138"/>
          <p14:tracePt t="93715" x="3744913" y="5918200"/>
          <p14:tracePt t="93742" x="3754438" y="5918200"/>
          <p14:tracePt t="93755" x="3763963" y="5908675"/>
          <p14:tracePt t="94316" x="3790950" y="5908675"/>
          <p14:tracePt t="94330" x="3817938" y="5908675"/>
          <p14:tracePt t="94344" x="3836988" y="5908675"/>
          <p14:tracePt t="94359" x="3873500" y="5899150"/>
          <p14:tracePt t="94386" x="3910013" y="5881688"/>
          <p14:tracePt t="94401" x="3937000" y="5853113"/>
          <p14:tracePt t="94416" x="3956050" y="5835650"/>
          <p14:tracePt t="94430" x="3973513" y="5816600"/>
          <p14:tracePt t="94445" x="3992563" y="5789613"/>
          <p14:tracePt t="94460" x="4019550" y="5753100"/>
          <p14:tracePt t="94473" x="4037013" y="5716588"/>
          <p14:tracePt t="94490" x="4056063" y="5680075"/>
          <p14:tracePt t="94505" x="4083050" y="5653088"/>
          <p14:tracePt t="94520" x="4092575" y="5643563"/>
          <p14:tracePt t="94535" x="4102100" y="5624513"/>
          <p14:tracePt t="94550" x="4110038" y="5607050"/>
          <p14:tracePt t="94803" x="4146550" y="5616575"/>
          <p14:tracePt t="94818" x="4183063" y="5624513"/>
          <p14:tracePt t="94834" x="4229100" y="5661025"/>
          <p14:tracePt t="94848" x="4256088" y="5670550"/>
          <p14:tracePt t="94863" x="4292600" y="5680075"/>
          <p14:tracePt t="94878" x="4302125" y="5680075"/>
          <p14:tracePt t="94905" x="4338638" y="5680075"/>
          <p14:tracePt t="94932" x="4367213" y="5680075"/>
          <p14:tracePt t="94956" x="4384675" y="5680075"/>
          <p14:tracePt t="94970" x="4411663" y="5680075"/>
          <p14:tracePt t="94984" x="4421188" y="5670550"/>
          <p14:tracePt t="95012" x="4448175" y="5634038"/>
          <p14:tracePt t="95040" x="4457700" y="5616575"/>
          <p14:tracePt t="95067" x="4457700" y="5607050"/>
          <p14:tracePt t="95080" x="4467225" y="5597525"/>
          <p14:tracePt t="95096" x="4467225" y="5588000"/>
          <p14:tracePt t="95124" x="4467225" y="5580063"/>
          <p14:tracePt t="97950" x="4476750" y="5570538"/>
          <p14:tracePt t="98110" x="4476750" y="5580063"/>
          <p14:tracePt t="98124" x="4484688" y="5607050"/>
          <p14:tracePt t="98138" x="4494213" y="5624513"/>
          <p14:tracePt t="98166" x="4521200" y="5670550"/>
          <p14:tracePt t="98194" x="4521200" y="5707063"/>
          <p14:tracePt t="98221" x="4549775" y="5780088"/>
          <p14:tracePt t="98234" x="4557713" y="5807075"/>
          <p14:tracePt t="98248" x="4557713" y="5826125"/>
          <p14:tracePt t="98276" x="4576763" y="5872163"/>
          <p14:tracePt t="98304" x="4576763" y="5908675"/>
          <p14:tracePt t="98333" x="4576763" y="5926138"/>
          <p14:tracePt t="100453" x="4576763" y="5954713"/>
          <p14:tracePt t="100467" x="4603750" y="5962650"/>
          <p14:tracePt t="100483" x="4676775" y="5981700"/>
          <p14:tracePt t="100497" x="4786313" y="6018213"/>
          <p14:tracePt t="101009" x="4795838" y="6018213"/>
          <p14:tracePt t="101023" x="4851400" y="6008688"/>
          <p14:tracePt t="101037" x="4859338" y="6008688"/>
          <p14:tracePt t="101066" x="4887913" y="5999163"/>
          <p14:tracePt t="101092" x="4895850" y="5991225"/>
          <p14:tracePt t="101105" x="4895850" y="5981700"/>
          <p14:tracePt t="101120" x="4895850" y="5972175"/>
          <p14:tracePt t="101132" x="4895850" y="5962650"/>
          <p14:tracePt t="101158" x="4895850" y="5935663"/>
          <p14:tracePt t="101185" x="4878388" y="5899150"/>
          <p14:tracePt t="101239" x="4868863" y="5899150"/>
          <p14:tracePt t="101347" x="4914900" y="5926138"/>
          <p14:tracePt t="101376" x="5041900" y="6018213"/>
          <p14:tracePt t="101403" x="5151438" y="6091238"/>
          <p14:tracePt t="101417" x="5197475" y="6127750"/>
          <p14:tracePt t="101431" x="5307013" y="6191250"/>
          <p14:tracePt t="101445" x="5399088" y="6237288"/>
          <p14:tracePt t="101461" x="5508625" y="6283325"/>
          <p14:tracePt t="101488" x="5691188" y="6337300"/>
          <p14:tracePt t="101516" x="5864225" y="6337300"/>
          <p14:tracePt t="101543" x="6019800" y="6327775"/>
          <p14:tracePt t="101557" x="6092825" y="6300788"/>
          <p14:tracePt t="101572" x="6202363" y="6254750"/>
          <p14:tracePt t="101586" x="6302375" y="6191250"/>
          <p14:tracePt t="101600" x="6403975" y="6108700"/>
          <p14:tracePt t="101627" x="6596063" y="5872163"/>
          <p14:tracePt t="101655" x="6842125" y="5434013"/>
          <p14:tracePt t="101682" x="7097713" y="4748213"/>
          <p14:tracePt t="101697" x="7207250" y="4402138"/>
          <p14:tracePt t="101712" x="7253288" y="4227513"/>
          <p14:tracePt t="101726" x="7280275" y="3889375"/>
          <p14:tracePt t="101739" x="7316788" y="3706813"/>
          <p14:tracePt t="101768" x="7326313" y="3068638"/>
          <p14:tracePt t="101795" x="7234238" y="2557463"/>
          <p14:tracePt t="101822" x="7153275" y="2273300"/>
          <p14:tracePt t="101836" x="7107238" y="2192338"/>
          <p14:tracePt t="101850" x="7043738" y="2027238"/>
          <p14:tracePt t="101879" x="6969125" y="1927225"/>
          <p14:tracePt t="101908" x="6896100" y="1881188"/>
          <p14:tracePt t="101937" x="6769100" y="1871663"/>
          <p14:tracePt t="101966" x="6604000" y="1871663"/>
          <p14:tracePt t="101979" x="6559550" y="1871663"/>
          <p14:tracePt t="101994" x="6467475" y="1854200"/>
          <p14:tracePt t="102008" x="6357938" y="1854200"/>
          <p14:tracePt t="102023" x="6257925" y="1854200"/>
          <p14:tracePt t="102037" x="6184900" y="1854200"/>
          <p14:tracePt t="102051" x="6156325" y="1854200"/>
          <p14:tracePt t="102065" x="6138863" y="1854200"/>
          <p14:tracePt t="102094" x="6092825" y="1871663"/>
          <p14:tracePt t="102121" x="6075363" y="1881188"/>
          <p14:tracePt t="102510" x="6075363" y="1862138"/>
          <p14:tracePt t="102524" x="6111875" y="1835150"/>
          <p14:tracePt t="102538" x="6165850" y="1817688"/>
          <p14:tracePt t="102553" x="6229350" y="1798638"/>
          <p14:tracePt t="102567" x="6265863" y="1789113"/>
          <p14:tracePt t="102581" x="6294438" y="1789113"/>
          <p14:tracePt t="102610" x="6330950" y="1771650"/>
          <p14:tracePt t="102638" x="6348413" y="1771650"/>
          <p14:tracePt t="102667" x="6375400" y="1771650"/>
          <p14:tracePt t="102681" x="6394450" y="1789113"/>
          <p14:tracePt t="102696" x="6411913" y="1808163"/>
          <p14:tracePt t="102709" x="6477000" y="1854200"/>
          <p14:tracePt t="102725" x="6523038" y="1890713"/>
          <p14:tracePt t="102739" x="6530975" y="1898650"/>
          <p14:tracePt t="102768" x="6586538" y="1973263"/>
          <p14:tracePt t="102796" x="6623050" y="2109788"/>
          <p14:tracePt t="102825" x="6623050" y="2292350"/>
          <p14:tracePt t="102839" x="6623050" y="2328863"/>
          <p14:tracePt t="102853" x="6623050" y="2438400"/>
          <p14:tracePt t="102868" x="6623050" y="2492375"/>
          <p14:tracePt t="102883" x="6623050" y="2647950"/>
          <p14:tracePt t="102898" x="6623050" y="2820988"/>
          <p14:tracePt t="102913" x="6623050" y="3013075"/>
          <p14:tracePt t="102926" x="6604000" y="3195638"/>
          <p14:tracePt t="102941" x="6604000" y="3387725"/>
          <p14:tracePt t="102957" x="6577013" y="3616325"/>
          <p14:tracePt t="102970" x="6550025" y="3881438"/>
          <p14:tracePt t="102987" x="6523038" y="4146550"/>
          <p14:tracePt t="103001" x="6477000" y="4429125"/>
          <p14:tracePt t="103028" x="6448425" y="4675188"/>
          <p14:tracePt t="103041" x="6430963" y="4903788"/>
          <p14:tracePt t="103055" x="6403975" y="5132388"/>
          <p14:tracePt t="103071" x="6375400" y="5332413"/>
          <p14:tracePt t="103086" x="6357938" y="5534025"/>
          <p14:tracePt t="103100" x="6330950" y="5762625"/>
          <p14:tracePt t="103116" x="6302375" y="5981700"/>
          <p14:tracePt t="103130" x="6294438" y="6145213"/>
          <p14:tracePt t="103158" x="6284913" y="6237288"/>
          <p14:tracePt t="103187" x="6229350" y="6383338"/>
          <p14:tracePt t="103214" x="6184900" y="6446838"/>
          <p14:tracePt t="103228" x="6156325" y="6473825"/>
          <p14:tracePt t="103242" x="6148388" y="6483350"/>
          <p14:tracePt t="103256" x="6111875" y="6510338"/>
          <p14:tracePt t="103271" x="6083300" y="6529388"/>
          <p14:tracePt t="103299" x="6056313" y="6538913"/>
          <p14:tracePt t="103328" x="6002338" y="6538913"/>
          <p14:tracePt t="103355" x="5891213" y="6538913"/>
          <p14:tracePt t="103369" x="5846763" y="6538913"/>
          <p14:tracePt t="103383" x="5800725" y="6529388"/>
          <p14:tracePt t="103397" x="5754688" y="6519863"/>
          <p14:tracePt t="103412" x="5727700" y="6502400"/>
          <p14:tracePt t="103439" x="5700713" y="6492875"/>
          <p14:tracePt t="103679" x="5708650" y="6492875"/>
          <p14:tracePt t="103692" x="5754688" y="6529388"/>
          <p14:tracePt t="103707" x="5800725" y="6538913"/>
          <p14:tracePt t="103721" x="5827713" y="6556375"/>
          <p14:tracePt t="103736" x="5873750" y="6575425"/>
          <p14:tracePt t="103750" x="5900738" y="6583363"/>
          <p14:tracePt t="103778" x="6019800" y="6602413"/>
          <p14:tracePt t="103806" x="6083300" y="6602413"/>
          <p14:tracePt t="103821" x="6129338" y="6575425"/>
          <p14:tracePt t="103835" x="6211888" y="6492875"/>
          <p14:tracePt t="103849" x="6248400" y="6429375"/>
          <p14:tracePt t="103863" x="6311900" y="6327775"/>
          <p14:tracePt t="103876" x="6338888" y="6273800"/>
          <p14:tracePt t="103891" x="6440488" y="6018213"/>
          <p14:tracePt t="103919" x="6705600" y="5259388"/>
          <p14:tracePt t="103934" x="6815138" y="4738688"/>
          <p14:tracePt t="103949" x="6851650" y="4219575"/>
          <p14:tracePt t="103962" x="6869113" y="3981450"/>
          <p14:tracePt t="103978" x="6888163" y="3570288"/>
          <p14:tracePt t="103992" x="6859588" y="3195638"/>
          <p14:tracePt t="104006" x="6832600" y="3022600"/>
          <p14:tracePt t="104021" x="6705600" y="2703513"/>
          <p14:tracePt t="104036" x="6604000" y="2447925"/>
          <p14:tracePt t="104050" x="6530975" y="2246313"/>
          <p14:tracePt t="104079" x="6403975" y="1990725"/>
          <p14:tracePt t="104107" x="6338888" y="1871663"/>
          <p14:tracePt t="104140" x="6294438" y="1817688"/>
          <p14:tracePt t="104169" x="6257925" y="1808163"/>
          <p14:tracePt t="104199" x="6184900" y="1789113"/>
          <p14:tracePt t="104212" x="6148388" y="1771650"/>
          <p14:tracePt t="104227" x="6083300" y="1744663"/>
          <p14:tracePt t="104242" x="6002338" y="1716088"/>
          <p14:tracePt t="104256" x="5946775" y="1708150"/>
          <p14:tracePt t="104270" x="5854700" y="1689100"/>
          <p14:tracePt t="104286" x="5773738" y="1679575"/>
          <p14:tracePt t="104300" x="5700713" y="1679575"/>
          <p14:tracePt t="104316" x="5654675" y="1671638"/>
          <p14:tracePt t="104331" x="5608638" y="1671638"/>
          <p14:tracePt t="104359" x="5599113" y="1671638"/>
          <p14:tracePt t="104724" x="5599113" y="1652588"/>
          <p14:tracePt t="104738" x="5627688" y="1625600"/>
          <p14:tracePt t="104753" x="5645150" y="1616075"/>
          <p14:tracePt t="104768" x="5681663" y="1598613"/>
          <p14:tracePt t="104783" x="5708650" y="1579563"/>
          <p14:tracePt t="104798" x="5754688" y="1570038"/>
          <p14:tracePt t="104811" x="5773738" y="1562100"/>
          <p14:tracePt t="104838" x="5846763" y="1533525"/>
          <p14:tracePt t="104868" x="5891213" y="1533525"/>
          <p14:tracePt t="104881" x="5919788" y="1533525"/>
          <p14:tracePt t="104897" x="5946775" y="1533525"/>
          <p14:tracePt t="104911" x="5983288" y="1533525"/>
          <p14:tracePt t="104925" x="6019800" y="1552575"/>
          <p14:tracePt t="104939" x="6046788" y="1562100"/>
          <p14:tracePt t="104953" x="6075363" y="1570038"/>
          <p14:tracePt t="104967" x="6102350" y="1579563"/>
          <p14:tracePt t="104982" x="6138863" y="1589088"/>
          <p14:tracePt t="105009" x="6192838" y="1616075"/>
          <p14:tracePt t="105025" x="6221413" y="1635125"/>
          <p14:tracePt t="105040" x="6257925" y="1671638"/>
          <p14:tracePt t="105053" x="6284913" y="1689100"/>
          <p14:tracePt t="105068" x="6294438" y="1716088"/>
          <p14:tracePt t="105081" x="6321425" y="1771650"/>
          <p14:tracePt t="105095" x="6348413" y="1835150"/>
          <p14:tracePt t="105110" x="6367463" y="1898650"/>
          <p14:tracePt t="105137" x="6411913" y="2100263"/>
          <p14:tracePt t="105170" x="6440488" y="2292350"/>
          <p14:tracePt t="105199" x="6448425" y="2547938"/>
          <p14:tracePt t="105227" x="6457950" y="2757488"/>
          <p14:tracePt t="105254" x="6457950" y="2968625"/>
          <p14:tracePt t="105267" x="6457950" y="3105150"/>
          <p14:tracePt t="105282" x="6457950" y="3251200"/>
          <p14:tracePt t="105310" x="6457950" y="3579813"/>
          <p14:tracePt t="105338" x="6457950" y="3825875"/>
          <p14:tracePt t="105365" x="6457950" y="4054475"/>
          <p14:tracePt t="105379" x="6457950" y="4237038"/>
          <p14:tracePt t="105393" x="6457950" y="4392613"/>
          <p14:tracePt t="105407" x="6430963" y="4565650"/>
          <p14:tracePt t="105421" x="6403975" y="4738688"/>
          <p14:tracePt t="105449" x="6367463" y="4995863"/>
          <p14:tracePt t="105476" x="6338888" y="5232400"/>
          <p14:tracePt t="105505" x="6284913" y="5487988"/>
          <p14:tracePt t="105519" x="6265863" y="5580063"/>
          <p14:tracePt t="105534" x="6248400" y="5661025"/>
          <p14:tracePt t="105548" x="6229350" y="5726113"/>
          <p14:tracePt t="105563" x="6211888" y="5816600"/>
          <p14:tracePt t="105578" x="6192838" y="5889625"/>
          <p14:tracePt t="105593" x="6156325" y="5954713"/>
          <p14:tracePt t="105620" x="6129338" y="6018213"/>
          <p14:tracePt t="105648" x="6065838" y="6118225"/>
          <p14:tracePt t="105662" x="6038850" y="6145213"/>
          <p14:tracePt t="105679" x="6002338" y="6200775"/>
          <p14:tracePt t="105692" x="5992813" y="6210300"/>
          <p14:tracePt t="105707" x="5946775" y="6237288"/>
          <p14:tracePt t="105720" x="5910263" y="6246813"/>
          <p14:tracePt t="105734" x="5873750" y="6264275"/>
          <p14:tracePt t="105748" x="5837238" y="6273800"/>
          <p14:tracePt t="105764" x="5781675" y="6273800"/>
          <p14:tracePt t="105778" x="5737225" y="6273800"/>
          <p14:tracePt t="105808" x="5635625" y="6254750"/>
          <p14:tracePt t="105835" x="5599113" y="6237288"/>
          <p14:tracePt t="105849" x="5581650" y="6227763"/>
          <p14:tracePt t="105891" x="5581650" y="6218238"/>
          <p14:tracePt t="106031" x="5591175" y="6227763"/>
          <p14:tracePt t="106058" x="5608638" y="6246813"/>
          <p14:tracePt t="106086" x="5635625" y="6273800"/>
          <p14:tracePt t="106115" x="5718175" y="6310313"/>
          <p14:tracePt t="106129" x="5791200" y="6327775"/>
          <p14:tracePt t="106145" x="5854700" y="6337300"/>
          <p14:tracePt t="106158" x="5900738" y="6356350"/>
          <p14:tracePt t="106173" x="5956300" y="6356350"/>
          <p14:tracePt t="106187" x="6019800" y="6356350"/>
          <p14:tracePt t="106203" x="6092825" y="6327775"/>
          <p14:tracePt t="106217" x="6138863" y="6300788"/>
          <p14:tracePt t="106233" x="6211888" y="6246813"/>
          <p14:tracePt t="106247" x="6284913" y="6181725"/>
          <p14:tracePt t="106260" x="6338888" y="6108700"/>
          <p14:tracePt t="106289" x="6448425" y="5918200"/>
          <p14:tracePt t="106303" x="6486525" y="5734050"/>
          <p14:tracePt t="106322" x="6550025" y="5470525"/>
          <p14:tracePt t="106336" x="6604000" y="5113338"/>
          <p14:tracePt t="106364" x="6659563" y="4392613"/>
          <p14:tracePt t="106377" x="6659563" y="4127500"/>
          <p14:tracePt t="106392" x="6659563" y="3662363"/>
          <p14:tracePt t="106406" x="6650038" y="3232150"/>
          <p14:tracePt t="106420" x="6586538" y="2803525"/>
          <p14:tracePt t="106450" x="6467475" y="2246313"/>
          <p14:tracePt t="106477" x="6403975" y="2027238"/>
          <p14:tracePt t="106505" x="6338888" y="1881188"/>
          <p14:tracePt t="106518" x="6302375" y="1808163"/>
          <p14:tracePt t="106534" x="6275388" y="1762125"/>
          <p14:tracePt t="106548" x="6265863" y="1744663"/>
          <p14:tracePt t="106561" x="6257925" y="1735138"/>
          <p14:tracePt t="106590" x="6211888" y="1725613"/>
          <p14:tracePt t="106620" x="6111875" y="1698625"/>
          <p14:tracePt t="106647" x="6046788" y="1689100"/>
          <p14:tracePt t="106661" x="6019800" y="1679575"/>
          <p14:tracePt t="106674" x="5973763" y="1679575"/>
          <p14:tracePt t="106688" x="5929313" y="1679575"/>
          <p14:tracePt t="106703" x="5873750" y="1689100"/>
          <p14:tracePt t="106718" x="5854700" y="1698625"/>
          <p14:tracePt t="106719" x="5827713" y="1716088"/>
          <p14:tracePt t="106733" x="5810250" y="1725613"/>
          <p14:tracePt t="106748" x="5764213" y="1752600"/>
          <p14:tracePt t="106761" x="5737225" y="1781175"/>
          <p14:tracePt t="106788" x="5691188" y="1835150"/>
          <p14:tracePt t="106816" x="5672138" y="1871663"/>
          <p14:tracePt t="107389" x="5672138" y="1881188"/>
          <p14:tracePt t="107874" x="5672138" y="1871663"/>
          <p14:tracePt t="108068" x="5672138" y="1862138"/>
          <p14:tracePt t="108280" x="5681663" y="1862138"/>
          <p14:tracePt t="116548" x="5681663" y="1854200"/>
          <p14:tracePt t="116826" x="5718175" y="1844675"/>
          <p14:tracePt t="116841" x="5781675" y="1844675"/>
          <p14:tracePt t="116854" x="6002338" y="1844675"/>
          <p14:tracePt t="116883" x="6486525" y="1881188"/>
          <p14:tracePt t="116913" x="7088188" y="2136775"/>
          <p14:tracePt t="116941" x="7426325" y="2492375"/>
          <p14:tracePt t="116955" x="7627938" y="2849563"/>
          <p14:tracePt t="116971" x="7783513" y="3224213"/>
          <p14:tracePt t="116985" x="7900988" y="3652838"/>
          <p14:tracePt t="117000" x="8002588" y="4037013"/>
          <p14:tracePt t="117013" x="8066088" y="4410075"/>
          <p14:tracePt t="117027" x="8075613" y="4602163"/>
          <p14:tracePt t="117043" x="8093075" y="4967288"/>
          <p14:tracePt t="117056" x="8075613" y="5324475"/>
          <p14:tracePt t="117086" x="7966075" y="5734050"/>
          <p14:tracePt t="117106" x="7718425" y="6145213"/>
          <p14:tracePt t="117134" x="7289800" y="65389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Funkcija vi</a:t>
            </a:r>
            <a:r>
              <a:rPr lang="sr-Latn-R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še promenljivih:</a:t>
            </a:r>
            <a:br>
              <a:rPr lang="sr-Latn-R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parcijalni izvod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603603-9754-4F15-9F1A-6991B0DEB6E7}"/>
                  </a:ext>
                </a:extLst>
              </p:cNvPr>
              <p:cNvSpPr txBox="1"/>
              <p:nvPr/>
            </p:nvSpPr>
            <p:spPr>
              <a:xfrm>
                <a:off x="4541055" y="2241738"/>
                <a:ext cx="219374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603603-9754-4F15-9F1A-6991B0D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055" y="2241738"/>
                <a:ext cx="2193742" cy="307777"/>
              </a:xfrm>
              <a:prstGeom prst="rect">
                <a:avLst/>
              </a:prstGeom>
              <a:blipFill>
                <a:blip r:embed="rId5"/>
                <a:stretch>
                  <a:fillRect l="-2500" t="-4000" r="-3889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6982D8-6207-4ACD-B9F8-0345E4CF8B83}"/>
                  </a:ext>
                </a:extLst>
              </p:cNvPr>
              <p:cNvSpPr txBox="1"/>
              <p:nvPr/>
            </p:nvSpPr>
            <p:spPr>
              <a:xfrm>
                <a:off x="755576" y="2195572"/>
                <a:ext cx="36736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r-Latn-RS" sz="2000" b="1" dirty="0">
                    <a:solidFill>
                      <a:srgbClr val="0070C0"/>
                    </a:solidFill>
                  </a:rPr>
                  <a:t>Funkcija više (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sr-Latn-RS" sz="2000" b="1" dirty="0">
                    <a:solidFill>
                      <a:srgbClr val="0070C0"/>
                    </a:solidFill>
                  </a:rPr>
                  <a:t>) promenljivih</a:t>
                </a:r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6982D8-6207-4ACD-B9F8-0345E4CF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195572"/>
                <a:ext cx="3673634" cy="400110"/>
              </a:xfrm>
              <a:prstGeom prst="rect">
                <a:avLst/>
              </a:prstGeom>
              <a:blipFill>
                <a:blip r:embed="rId6"/>
                <a:stretch>
                  <a:fillRect l="-1493" t="-7576" r="-1327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0B2C7CD-E491-4312-BC0B-4EA3664D341C}"/>
              </a:ext>
            </a:extLst>
          </p:cNvPr>
          <p:cNvSpPr txBox="1"/>
          <p:nvPr/>
        </p:nvSpPr>
        <p:spPr>
          <a:xfrm>
            <a:off x="755576" y="2778645"/>
            <a:ext cx="7702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b="1" dirty="0">
                <a:solidFill>
                  <a:srgbClr val="0070C0"/>
                </a:solidFill>
              </a:rPr>
              <a:t>Parcijalni izvod </a:t>
            </a:r>
            <a:r>
              <a:rPr lang="sr-Latn-RS" sz="2000" dirty="0"/>
              <a:t>funkcije više promenljivih po jednoj promenljivoj </a:t>
            </a:r>
          </a:p>
          <a:p>
            <a:pPr indent="361950"/>
            <a:r>
              <a:rPr lang="sr-Latn-RS" sz="2000" dirty="0"/>
              <a:t>(dok se ostale smatraju konstantnim):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85C9C-2C0B-42C0-B928-7A9CEE83A8ED}"/>
                  </a:ext>
                </a:extLst>
              </p:cNvPr>
              <p:cNvSpPr txBox="1"/>
              <p:nvPr/>
            </p:nvSpPr>
            <p:spPr>
              <a:xfrm>
                <a:off x="5292080" y="3307503"/>
                <a:ext cx="1708260" cy="7239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85C9C-2C0B-42C0-B928-7A9CEE83A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307503"/>
                <a:ext cx="1708260" cy="723981"/>
              </a:xfrm>
              <a:prstGeom prst="rect">
                <a:avLst/>
              </a:prstGeom>
              <a:blipFill>
                <a:blip r:embed="rId7"/>
                <a:stretch>
                  <a:fillRect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02D93D1-4D78-4DFC-8470-5DCB5770A578}"/>
              </a:ext>
            </a:extLst>
          </p:cNvPr>
          <p:cNvSpPr txBox="1"/>
          <p:nvPr/>
        </p:nvSpPr>
        <p:spPr>
          <a:xfrm>
            <a:off x="773738" y="4253699"/>
            <a:ext cx="770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b="1" dirty="0">
                <a:solidFill>
                  <a:srgbClr val="0070C0"/>
                </a:solidFill>
              </a:rPr>
              <a:t>Totalni diferencijal </a:t>
            </a:r>
            <a:r>
              <a:rPr lang="sr-Latn-RS" sz="2000" dirty="0"/>
              <a:t>funkcije više promenljivih: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D35CD8-0D96-489B-BCBF-E05D80007858}"/>
                  </a:ext>
                </a:extLst>
              </p:cNvPr>
              <p:cNvSpPr txBox="1"/>
              <p:nvPr/>
            </p:nvSpPr>
            <p:spPr>
              <a:xfrm>
                <a:off x="2100641" y="4879925"/>
                <a:ext cx="5048818" cy="694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  <m:r>
                        <a:rPr lang="sr-Latn-R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R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sr-Latn-R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D35CD8-0D96-489B-BCBF-E05D80007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641" y="4879925"/>
                <a:ext cx="5048818" cy="694164"/>
              </a:xfrm>
              <a:prstGeom prst="rect">
                <a:avLst/>
              </a:prstGeom>
              <a:blipFill>
                <a:blip r:embed="rId8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52D253-177F-46B5-A6D3-22D4E5AB3572}"/>
                  </a:ext>
                </a:extLst>
              </p:cNvPr>
              <p:cNvSpPr txBox="1"/>
              <p:nvPr/>
            </p:nvSpPr>
            <p:spPr>
              <a:xfrm>
                <a:off x="3635896" y="5795732"/>
                <a:ext cx="2427459" cy="788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sr-Latn-R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sr-Latn-R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𝝏</m:t>
                                      </m:r>
                                      <m:r>
                                        <a:rPr lang="sr-Latn-R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num>
                                    <m:den>
                                      <m:r>
                                        <a:rPr lang="en-US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𝝏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sr-Latn-RS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sr-Latn-R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sr-Latn-RS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  <m:r>
                            <a:rPr lang="sr-Latn-R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r-Latn-RS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sSub>
                            <m:sSubPr>
                              <m:ctrlPr>
                                <a:rPr lang="sr-Latn-R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r-Latn-R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sr-Latn-R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52D253-177F-46B5-A6D3-22D4E5AB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795732"/>
                <a:ext cx="2427459" cy="788421"/>
              </a:xfrm>
              <a:prstGeom prst="rect">
                <a:avLst/>
              </a:prstGeom>
              <a:blipFill>
                <a:blip r:embed="rId9"/>
                <a:stretch>
                  <a:fillRect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AE57A00-FA54-49F0-BB8F-21AD4F811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34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786"/>
    </mc:Choice>
    <mc:Fallback>
      <p:transition spd="slow" advTm="27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43542" x="119063" y="1725613"/>
          <p14:tracePt t="43550" x="219075" y="1735138"/>
          <p14:tracePt t="43567" x="319088" y="1762125"/>
          <p14:tracePt t="43568" x="428625" y="1789113"/>
          <p14:tracePt t="43584" x="547688" y="1825625"/>
          <p14:tracePt t="43584" x="685800" y="1854200"/>
          <p14:tracePt t="43600" x="812800" y="1881188"/>
          <p14:tracePt t="43601" x="949325" y="1908175"/>
          <p14:tracePt t="43617" x="1068388" y="1944688"/>
          <p14:tracePt t="43618" x="1169988" y="1973263"/>
          <p14:tracePt t="43633" x="1243013" y="1981200"/>
          <p14:tracePt t="43634" x="1306513" y="2009775"/>
          <p14:tracePt t="43650" x="1370013" y="2036763"/>
          <p14:tracePt t="43651" x="1452563" y="2073275"/>
          <p14:tracePt t="43667" x="1516063" y="2109788"/>
          <p14:tracePt t="43668" x="1562100" y="2136775"/>
          <p14:tracePt t="43670" x="1635125" y="2173288"/>
          <p14:tracePt t="43683" x="1698625" y="2219325"/>
          <p14:tracePt t="43686" x="1763713" y="2236788"/>
          <p14:tracePt t="43700" x="1808163" y="2265363"/>
          <p14:tracePt t="43702" x="1873250" y="2292350"/>
          <p14:tracePt t="43717" x="1936750" y="2309813"/>
          <p14:tracePt t="43719" x="2000250" y="2338388"/>
          <p14:tracePt t="43734" x="2046288" y="2365375"/>
          <p14:tracePt t="43736" x="2092325" y="2382838"/>
          <p14:tracePt t="43750" x="2109788" y="2392363"/>
          <p14:tracePt t="43752" x="2136775" y="2401888"/>
          <p14:tracePt t="43767" x="2155825" y="2428875"/>
          <p14:tracePt t="43769" x="2201863" y="2455863"/>
          <p14:tracePt t="43783" x="2211388" y="2455863"/>
          <p14:tracePt t="43786" x="2219325" y="2465388"/>
          <p14:tracePt t="43800" x="2228850" y="2474913"/>
          <p14:tracePt t="43802" x="2238375" y="2474913"/>
          <p14:tracePt t="43817" x="2247900" y="2484438"/>
          <p14:tracePt t="43819" x="2255838" y="2484438"/>
          <p14:tracePt t="43833" x="2274888" y="2492375"/>
          <p14:tracePt t="43836" x="2284413" y="2492375"/>
          <p14:tracePt t="43850" x="2301875" y="2511425"/>
          <p14:tracePt t="43852" x="2320925" y="2520950"/>
          <p14:tracePt t="43867" x="2374900" y="2547938"/>
          <p14:tracePt t="43869" x="2438400" y="2574925"/>
          <p14:tracePt t="43883" x="2474913" y="2584450"/>
          <p14:tracePt t="43885" x="2511425" y="2593975"/>
          <p14:tracePt t="43900" x="2576513" y="2601913"/>
          <p14:tracePt t="43902" x="2640013" y="2620963"/>
          <p14:tracePt t="43917" x="2695575" y="2630488"/>
          <p14:tracePt t="43919" x="2759075" y="2657475"/>
          <p14:tracePt t="43934" x="2805113" y="2667000"/>
          <p14:tracePt t="43936" x="2849563" y="2674938"/>
          <p14:tracePt t="43950" x="2895600" y="2684463"/>
          <p14:tracePt t="43952" x="2914650" y="2684463"/>
          <p14:tracePt t="43967" x="2932113" y="2693988"/>
          <p14:tracePt t="44074" x="2922588" y="2703513"/>
          <p14:tracePt t="44086" x="2905125" y="2703513"/>
          <p14:tracePt t="44089" x="2868613" y="2703513"/>
          <p14:tracePt t="44102" x="2832100" y="2703513"/>
          <p14:tracePt t="44117" x="2786063" y="2703513"/>
          <p14:tracePt t="44118" x="2749550" y="2703513"/>
          <p14:tracePt t="44133" x="2686050" y="2720975"/>
          <p14:tracePt t="44134" x="2630488" y="2720975"/>
          <p14:tracePt t="44150" x="2584450" y="2730500"/>
          <p14:tracePt t="44151" x="2547938" y="2730500"/>
          <p14:tracePt t="44167" x="2511425" y="2730500"/>
          <p14:tracePt t="44168" x="2457450" y="2730500"/>
          <p14:tracePt t="44170" x="2420938" y="2730500"/>
          <p14:tracePt t="44183" x="2374900" y="2730500"/>
          <p14:tracePt t="44186" x="2328863" y="2730500"/>
          <p14:tracePt t="44200" x="2311400" y="2730500"/>
          <p14:tracePt t="44278" x="2328863" y="2730500"/>
          <p14:tracePt t="44281" x="2384425" y="2730500"/>
          <p14:tracePt t="44294" x="2411413" y="2730500"/>
          <p14:tracePt t="44300" x="2466975" y="2730500"/>
          <p14:tracePt t="44317" x="2557463" y="2730500"/>
          <p14:tracePt t="44318" x="2676525" y="2730500"/>
          <p14:tracePt t="44333" x="2786063" y="2730500"/>
          <p14:tracePt t="44334" x="2895600" y="2730500"/>
          <p14:tracePt t="44350" x="3014663" y="2730500"/>
          <p14:tracePt t="44351" x="3087688" y="2711450"/>
          <p14:tracePt t="44367" x="3105150" y="2711450"/>
          <p14:tracePt t="44368" x="3124200" y="2711450"/>
          <p14:tracePt t="44383" x="3133725" y="2711450"/>
          <p14:tracePt t="44422" x="3114675" y="2711450"/>
          <p14:tracePt t="44425" x="3087688" y="2711450"/>
          <p14:tracePt t="44438" x="3068638" y="2711450"/>
          <p14:tracePt t="44450" x="3041650" y="2711450"/>
          <p14:tracePt t="44467" x="2995613" y="2711450"/>
          <p14:tracePt t="44468" x="2968625" y="2711450"/>
          <p14:tracePt t="44470" x="2922588" y="2711450"/>
          <p14:tracePt t="44483" x="2868613" y="2711450"/>
          <p14:tracePt t="44486" x="2813050" y="2711450"/>
          <p14:tracePt t="44500" x="2776538" y="2711450"/>
          <p14:tracePt t="44502" x="2722563" y="2711450"/>
          <p14:tracePt t="44517" x="2667000" y="2711450"/>
          <p14:tracePt t="44519" x="2593975" y="2711450"/>
          <p14:tracePt t="44534" x="2511425" y="2711450"/>
          <p14:tracePt t="44535" x="2457450" y="2711450"/>
          <p14:tracePt t="44550" x="2401888" y="2711450"/>
          <p14:tracePt t="44552" x="2357438" y="2711450"/>
          <p14:tracePt t="44567" x="2338388" y="2711450"/>
          <p14:tracePt t="44614" x="2347913" y="2693988"/>
          <p14:tracePt t="44618" x="2357438" y="2684463"/>
          <p14:tracePt t="44634" x="2384425" y="2684463"/>
          <p14:tracePt t="44634" x="2438400" y="2684463"/>
          <p14:tracePt t="44650" x="2503488" y="2684463"/>
          <p14:tracePt t="44651" x="2530475" y="2684463"/>
          <p14:tracePt t="44667" x="2584450" y="2684463"/>
          <p14:tracePt t="44668" x="2640013" y="2684463"/>
          <p14:tracePt t="44683" x="2703513" y="2684463"/>
          <p14:tracePt t="44684" x="2740025" y="2684463"/>
          <p14:tracePt t="44700" x="2786063" y="2693988"/>
          <p14:tracePt t="44701" x="2805113" y="2693988"/>
          <p14:tracePt t="44717" x="2822575" y="2703513"/>
          <p14:tracePt t="44718" x="2832100" y="2703513"/>
          <p14:tracePt t="44790" x="2776538" y="2703513"/>
          <p14:tracePt t="44793" x="2759075" y="2703513"/>
          <p14:tracePt t="44810" x="2740025" y="2703513"/>
          <p14:tracePt t="44822" x="2722563" y="2684463"/>
          <p14:tracePt t="44833" x="2713038" y="2684463"/>
          <p14:tracePt t="45032" x="2703513" y="2684463"/>
          <p14:tracePt t="45336" x="2695575" y="2684463"/>
          <p14:tracePt t="45896" x="2732088" y="2684463"/>
          <p14:tracePt t="45899" x="2786063" y="2684463"/>
          <p14:tracePt t="45917" x="2859088" y="2684463"/>
          <p14:tracePt t="45918" x="2922588" y="2684463"/>
          <p14:tracePt t="45933" x="3014663" y="2684463"/>
          <p14:tracePt t="45934" x="3097213" y="2703513"/>
          <p14:tracePt t="45950" x="3187700" y="2711450"/>
          <p14:tracePt t="45951" x="3289300" y="2730500"/>
          <p14:tracePt t="45967" x="3406775" y="2740025"/>
          <p14:tracePt t="45968" x="3516313" y="2757488"/>
          <p14:tracePt t="45983" x="3654425" y="2767013"/>
          <p14:tracePt t="45984" x="3763963" y="2784475"/>
          <p14:tracePt t="46001" x="3900488" y="2803525"/>
          <p14:tracePt t="46001" x="4029075" y="2813050"/>
          <p14:tracePt t="46017" x="4183063" y="2813050"/>
          <p14:tracePt t="46018" x="4330700" y="2813050"/>
          <p14:tracePt t="46033" x="4494213" y="2813050"/>
          <p14:tracePt t="46034" x="4649788" y="2813050"/>
          <p14:tracePt t="46050" x="4795838" y="2813050"/>
          <p14:tracePt t="46051" x="4941888" y="2813050"/>
          <p14:tracePt t="46067" x="5070475" y="2813050"/>
          <p14:tracePt t="46068" x="5207000" y="2830513"/>
          <p14:tracePt t="46084" x="5316538" y="2830513"/>
          <p14:tracePt t="46084" x="5416550" y="2830513"/>
          <p14:tracePt t="46100" x="5489575" y="2830513"/>
          <p14:tracePt t="46101" x="5545138" y="2830513"/>
          <p14:tracePt t="46117" x="5554663" y="2830513"/>
          <p14:tracePt t="46328" x="5562600" y="2830513"/>
          <p14:tracePt t="46344" x="5562600" y="2820988"/>
          <p14:tracePt t="46360" x="5554663" y="2820988"/>
          <p14:tracePt t="46376" x="5545138" y="2820988"/>
          <p14:tracePt t="46379" x="5535613" y="2820988"/>
          <p14:tracePt t="46392" x="5518150" y="2820988"/>
          <p14:tracePt t="46400" x="5508625" y="2820988"/>
          <p14:tracePt t="46417" x="5489575" y="2820988"/>
          <p14:tracePt t="46418" x="5472113" y="2830513"/>
          <p14:tracePt t="46433" x="5462588" y="2840038"/>
          <p14:tracePt t="46434" x="5426075" y="2857500"/>
          <p14:tracePt t="46450" x="5399088" y="2876550"/>
          <p14:tracePt t="46451" x="5453063" y="2886075"/>
          <p14:tracePt t="46467" x="5445125" y="2886075"/>
          <p14:tracePt t="46468" x="5416550" y="2876550"/>
          <p14:tracePt t="46714" x="5445125" y="2876550"/>
          <p14:tracePt t="46717" x="5453063" y="2876550"/>
          <p14:tracePt t="46733" x="5445125" y="2857500"/>
          <p14:tracePt t="46734" x="5435600" y="2840038"/>
          <p14:tracePt t="46750" x="5435600" y="2830513"/>
          <p14:tracePt t="46751" x="5445125" y="2830513"/>
          <p14:tracePt t="46767" x="5426075" y="2830513"/>
          <p14:tracePt t="46767" x="5408613" y="2830513"/>
          <p14:tracePt t="46783" x="5399088" y="2830513"/>
          <p14:tracePt t="46784" x="5389563" y="2830513"/>
          <p14:tracePt t="46800" x="5370513" y="2830513"/>
          <p14:tracePt t="46801" x="5353050" y="2830513"/>
          <p14:tracePt t="46817" x="5316538" y="2849563"/>
          <p14:tracePt t="46818" x="5307013" y="2849563"/>
          <p14:tracePt t="46842" x="5297488" y="2849563"/>
          <p14:tracePt t="46850" x="5280025" y="2849563"/>
          <p14:tracePt t="46867" x="5270500" y="2849563"/>
          <p14:tracePt t="46883" x="5260975" y="2849563"/>
          <p14:tracePt t="46884" x="5253038" y="2849563"/>
          <p14:tracePt t="46900" x="5243513" y="2849563"/>
          <p14:tracePt t="46901" x="5224463" y="2849563"/>
          <p14:tracePt t="46917" x="5207000" y="2840038"/>
          <p14:tracePt t="46933" x="5187950" y="2840038"/>
          <p14:tracePt t="46934" x="5180013" y="2840038"/>
          <p14:tracePt t="46950" x="5151438" y="2840038"/>
          <p14:tracePt t="46951" x="5133975" y="2849563"/>
          <p14:tracePt t="46967" x="5114925" y="2849563"/>
          <p14:tracePt t="46968" x="5078413" y="2857500"/>
          <p14:tracePt t="46970" x="5060950" y="2867025"/>
          <p14:tracePt t="46983" x="5041900" y="2867025"/>
          <p14:tracePt t="46986" x="5024438" y="2867025"/>
          <p14:tracePt t="47003" x="5005388" y="2876550"/>
          <p14:tracePt t="47017" x="4997450" y="2876550"/>
          <p14:tracePt t="47020" x="4987925" y="2876550"/>
          <p14:tracePt t="47034" x="4978400" y="2876550"/>
          <p14:tracePt t="47035" x="4968875" y="2876550"/>
          <p14:tracePt t="47050" x="4960938" y="2876550"/>
          <p14:tracePt t="47052" x="4951413" y="2867025"/>
          <p14:tracePt t="47067" x="4951413" y="2857500"/>
          <p14:tracePt t="47083" x="4941888" y="2849563"/>
          <p14:tracePt t="47086" x="4941888" y="2840038"/>
          <p14:tracePt t="47100" x="4932363" y="2830513"/>
          <p14:tracePt t="47102" x="4924425" y="2813050"/>
          <p14:tracePt t="47117" x="4914900" y="2813050"/>
          <p14:tracePt t="47133" x="4914900" y="2803525"/>
          <p14:tracePt t="47135" x="4905375" y="2794000"/>
          <p14:tracePt t="47150" x="4895850" y="2784475"/>
          <p14:tracePt t="47152" x="4887913" y="2776538"/>
          <p14:tracePt t="47167" x="4878388" y="2767013"/>
          <p14:tracePt t="47183" x="4878388" y="2757488"/>
          <p14:tracePt t="47185" x="4878388" y="2747963"/>
          <p14:tracePt t="47226" x="4868863" y="2730500"/>
          <p14:tracePt t="47242" x="4868863" y="2720975"/>
          <p14:tracePt t="47250" x="4859338" y="2711450"/>
          <p14:tracePt t="47267" x="4851400" y="2703513"/>
          <p14:tracePt t="47268" x="4841875" y="2693988"/>
          <p14:tracePt t="47283" x="4832350" y="2684463"/>
          <p14:tracePt t="47284" x="4813300" y="2667000"/>
          <p14:tracePt t="47300" x="4805363" y="2657475"/>
          <p14:tracePt t="47301" x="4795838" y="2657475"/>
          <p14:tracePt t="47317" x="4776788" y="2638425"/>
          <p14:tracePt t="47333" x="4759325" y="2630488"/>
          <p14:tracePt t="47334" x="4749800" y="2630488"/>
          <p14:tracePt t="47350" x="4732338" y="2630488"/>
          <p14:tracePt t="47351" x="4722813" y="2620963"/>
          <p14:tracePt t="47367" x="4713288" y="2620963"/>
          <p14:tracePt t="47368" x="4703763" y="2620963"/>
          <p14:tracePt t="47370" x="4686300" y="2611438"/>
          <p14:tracePt t="47383" x="4676775" y="2611438"/>
          <p14:tracePt t="47386" x="4676775" y="2601913"/>
          <p14:tracePt t="47400" x="4667250" y="2593975"/>
          <p14:tracePt t="47434" x="4659313" y="2584450"/>
          <p14:tracePt t="47466" x="4649788" y="2574925"/>
          <p14:tracePt t="47482" x="4640263" y="2565400"/>
          <p14:tracePt t="47498" x="4630738" y="2565400"/>
          <p14:tracePt t="47514" x="4622800" y="2565400"/>
          <p14:tracePt t="47562" x="4613275" y="2565400"/>
          <p14:tracePt t="47578" x="4603750" y="2565400"/>
          <p14:tracePt t="47610" x="4594225" y="2565400"/>
          <p14:tracePt t="47626" x="4594225" y="2584450"/>
          <p14:tracePt t="47629" x="4594225" y="2601913"/>
          <p14:tracePt t="47642" x="4594225" y="2620963"/>
          <p14:tracePt t="47650" x="4603750" y="2638425"/>
          <p14:tracePt t="47667" x="4622800" y="2657475"/>
          <p14:tracePt t="47668" x="4630738" y="2667000"/>
          <p14:tracePt t="47683" x="4640263" y="2674938"/>
          <p14:tracePt t="47684" x="4659313" y="2693988"/>
          <p14:tracePt t="47700" x="4659313" y="2703513"/>
          <p14:tracePt t="47701" x="4667250" y="2720975"/>
          <p14:tracePt t="47717" x="4676775" y="2730500"/>
          <p14:tracePt t="47718" x="4686300" y="2747963"/>
          <p14:tracePt t="47733" x="4695825" y="2757488"/>
          <p14:tracePt t="47750" x="4695825" y="2767013"/>
          <p14:tracePt t="47767" x="4703763" y="2767013"/>
          <p14:tracePt t="47786" x="4722813" y="2776538"/>
          <p14:tracePt t="47800" x="4732338" y="2776538"/>
          <p14:tracePt t="47802" x="4740275" y="2776538"/>
          <p14:tracePt t="47818" x="4759325" y="2776538"/>
          <p14:tracePt t="47833" x="4776788" y="2776538"/>
          <p14:tracePt t="47834" x="4786313" y="2767013"/>
          <p14:tracePt t="47850" x="4795838" y="2767013"/>
          <p14:tracePt t="47851" x="4805363" y="2757488"/>
          <p14:tracePt t="47867" x="4805363" y="2747963"/>
          <p14:tracePt t="47883" x="4813300" y="2740025"/>
          <p14:tracePt t="47914" x="4822825" y="2730500"/>
          <p14:tracePt t="48228" x="4832350" y="2730500"/>
          <p14:tracePt t="48259" x="4841875" y="2730500"/>
          <p14:tracePt t="48263" x="4859338" y="2730500"/>
          <p14:tracePt t="48276" x="4868863" y="2740025"/>
          <p14:tracePt t="48292" x="4878388" y="2747963"/>
          <p14:tracePt t="48308" x="4878388" y="2757488"/>
          <p14:tracePt t="48317" x="4878388" y="2767013"/>
          <p14:tracePt t="48340" x="4887913" y="2776538"/>
          <p14:tracePt t="48452" x="4895850" y="2776538"/>
          <p14:tracePt t="48468" x="4914900" y="2767013"/>
          <p14:tracePt t="48471" x="4924425" y="2757488"/>
          <p14:tracePt t="48484" x="4941888" y="2740025"/>
          <p14:tracePt t="48500" x="4951413" y="2740025"/>
          <p14:tracePt t="48501" x="4968875" y="2720975"/>
          <p14:tracePt t="48517" x="4987925" y="2693988"/>
          <p14:tracePt t="48517" x="5005388" y="2674938"/>
          <p14:tracePt t="48520" x="5041900" y="2657475"/>
          <p14:tracePt t="48533" x="5051425" y="2647950"/>
          <p14:tracePt t="48536" x="5051425" y="2638425"/>
          <p14:tracePt t="48550" x="5060950" y="2630488"/>
          <p14:tracePt t="48552" x="5078413" y="2620963"/>
          <p14:tracePt t="48567" x="5087938" y="2611438"/>
          <p14:tracePt t="48569" x="5097463" y="2611438"/>
          <p14:tracePt t="48600" x="5106988" y="2601913"/>
          <p14:tracePt t="48988" x="5114925" y="2593975"/>
          <p14:tracePt t="49036" x="5124450" y="2601913"/>
          <p14:tracePt t="49039" x="5124450" y="2611438"/>
          <p14:tracePt t="49051" x="5133975" y="2638425"/>
          <p14:tracePt t="49067" x="5143500" y="2657475"/>
          <p14:tracePt t="49068" x="5151438" y="2674938"/>
          <p14:tracePt t="49083" x="5160963" y="2693988"/>
          <p14:tracePt t="49084" x="5170488" y="2711450"/>
          <p14:tracePt t="49100" x="5180013" y="2730500"/>
          <p14:tracePt t="49101" x="5197475" y="2767013"/>
          <p14:tracePt t="49103" x="5207000" y="2767013"/>
          <p14:tracePt t="49117" x="5224463" y="2803525"/>
          <p14:tracePt t="49119" x="5243513" y="2820988"/>
          <p14:tracePt t="49133" x="5253038" y="2830513"/>
          <p14:tracePt t="49136" x="5260975" y="2830513"/>
          <p14:tracePt t="49150" x="5270500" y="2840038"/>
          <p14:tracePt t="49167" x="5280025" y="2857500"/>
          <p14:tracePt t="49169" x="5280025" y="2867025"/>
          <p14:tracePt t="49200" x="5289550" y="2867025"/>
          <p14:tracePt t="49228" x="5297488" y="2876550"/>
          <p14:tracePt t="49260" x="5307013" y="2876550"/>
          <p14:tracePt t="49292" x="5316538" y="2876550"/>
          <p14:tracePt t="49295" x="5326063" y="2876550"/>
          <p14:tracePt t="49308" x="5334000" y="2867025"/>
          <p14:tracePt t="49317" x="5343525" y="2857500"/>
          <p14:tracePt t="49333" x="5353050" y="2849563"/>
          <p14:tracePt t="49350" x="5362575" y="2830513"/>
          <p14:tracePt t="49350" x="5370513" y="2830513"/>
          <p14:tracePt t="49367" x="5380038" y="2813050"/>
          <p14:tracePt t="49367" x="5380038" y="2803525"/>
          <p14:tracePt t="49383" x="5380038" y="2784475"/>
          <p14:tracePt t="49384" x="5389563" y="2776538"/>
          <p14:tracePt t="49400" x="5389563" y="2767013"/>
          <p14:tracePt t="49417" x="5389563" y="2757488"/>
          <p14:tracePt t="49417" x="5399088" y="2740025"/>
          <p14:tracePt t="49439" x="5399088" y="2730500"/>
          <p14:tracePt t="49468" x="5408613" y="2711450"/>
          <p14:tracePt t="49471" x="5408613" y="2703513"/>
          <p14:tracePt t="50046" x="5416550" y="2703513"/>
          <p14:tracePt t="50110" x="5426075" y="2711450"/>
          <p14:tracePt t="50126" x="5426075" y="2720975"/>
          <p14:tracePt t="50129" x="5435600" y="2730500"/>
          <p14:tracePt t="50142" x="5445125" y="2740025"/>
          <p14:tracePt t="50150" x="5445125" y="2747963"/>
          <p14:tracePt t="50167" x="5453063" y="2757488"/>
          <p14:tracePt t="50167" x="5462588" y="2776538"/>
          <p14:tracePt t="50183" x="5472113" y="2794000"/>
          <p14:tracePt t="50184" x="5472113" y="2803525"/>
          <p14:tracePt t="50200" x="5481638" y="2820988"/>
          <p14:tracePt t="50201" x="5489575" y="2830513"/>
          <p14:tracePt t="50217" x="5499100" y="2849563"/>
          <p14:tracePt t="50217" x="5518150" y="2867025"/>
          <p14:tracePt t="50233" x="5526088" y="2876550"/>
          <p14:tracePt t="50234" x="5535613" y="2886075"/>
          <p14:tracePt t="50250" x="5545138" y="2903538"/>
          <p14:tracePt t="50267" x="5554663" y="2913063"/>
          <p14:tracePt t="50267" x="5562600" y="2922588"/>
          <p14:tracePt t="50283" x="5581650" y="2930525"/>
          <p14:tracePt t="50284" x="5591175" y="2940050"/>
          <p14:tracePt t="50350" x="5599113" y="2940050"/>
          <p14:tracePt t="50366" x="5608638" y="2940050"/>
          <p14:tracePt t="50382" x="5618163" y="2930525"/>
          <p14:tracePt t="50385" x="5627688" y="2922588"/>
          <p14:tracePt t="50400" x="5627688" y="2903538"/>
          <p14:tracePt t="50401" x="5645150" y="2886075"/>
          <p14:tracePt t="50417" x="5645150" y="2876550"/>
          <p14:tracePt t="50418" x="5654675" y="2867025"/>
          <p14:tracePt t="50433" x="5654675" y="2857500"/>
          <p14:tracePt t="50434" x="5664200" y="2849563"/>
          <p14:tracePt t="50450" x="5672138" y="2830513"/>
          <p14:tracePt t="50451" x="5672138" y="2820988"/>
          <p14:tracePt t="50467" x="5681663" y="2803525"/>
          <p14:tracePt t="50467" x="5681663" y="2794000"/>
          <p14:tracePt t="50483" x="5681663" y="2784475"/>
          <p14:tracePt t="50484" x="5681663" y="2767013"/>
          <p14:tracePt t="50500" x="5681663" y="2757488"/>
          <p14:tracePt t="50517" x="5691188" y="2740025"/>
          <p14:tracePt t="50517" x="5691188" y="2730500"/>
          <p14:tracePt t="50533" x="5700713" y="2720975"/>
          <p14:tracePt t="50550" x="5708650" y="2711450"/>
          <p14:tracePt t="50551" x="5718175" y="2703513"/>
          <p14:tracePt t="50750" x="5727700" y="2693988"/>
          <p14:tracePt t="51712" x="5737225" y="2693988"/>
          <p14:tracePt t="51728" x="5745163" y="2693988"/>
          <p14:tracePt t="51744" x="5754688" y="2693988"/>
          <p14:tracePt t="51760" x="5764213" y="2693988"/>
          <p14:tracePt t="51856" x="5773738" y="2693988"/>
          <p14:tracePt t="51872" x="5781675" y="2693988"/>
          <p14:tracePt t="51875" x="5791200" y="2693988"/>
          <p14:tracePt t="51887" x="5800725" y="2693988"/>
          <p14:tracePt t="51900" x="5837238" y="2693988"/>
          <p14:tracePt t="51917" x="5854700" y="2703513"/>
          <p14:tracePt t="51917" x="5873750" y="2703513"/>
          <p14:tracePt t="51920" x="5900738" y="2703513"/>
          <p14:tracePt t="51933" x="5919788" y="2711450"/>
          <p14:tracePt t="51935" x="5937250" y="2711450"/>
          <p14:tracePt t="51950" x="5965825" y="2711450"/>
          <p14:tracePt t="51952" x="5983288" y="2711450"/>
          <p14:tracePt t="51967" x="6002338" y="2720975"/>
          <p14:tracePt t="51969" x="6019800" y="2720975"/>
          <p14:tracePt t="51983" x="6029325" y="2720975"/>
          <p14:tracePt t="51985" x="6038850" y="2720975"/>
          <p14:tracePt t="52003" x="6056313" y="2720975"/>
          <p14:tracePt t="52017" x="6075363" y="2720975"/>
          <p14:tracePt t="52033" x="6083300" y="2720975"/>
          <p14:tracePt t="52050" x="6092825" y="2720975"/>
          <p14:tracePt t="52226" x="6102350" y="2720975"/>
          <p14:tracePt t="52241" x="6111875" y="2720975"/>
          <p14:tracePt t="52258" x="6119813" y="2720975"/>
          <p14:tracePt t="52274" x="6129338" y="2720975"/>
          <p14:tracePt t="52277" x="6138863" y="2720975"/>
          <p14:tracePt t="52290" x="6148388" y="2720975"/>
          <p14:tracePt t="52306" x="6156325" y="2720975"/>
          <p14:tracePt t="52338" x="6165850" y="2720975"/>
          <p14:tracePt t="52341" x="6175375" y="2720975"/>
          <p14:tracePt t="52370" x="6184900" y="2720975"/>
          <p14:tracePt t="52418" x="6192838" y="2720975"/>
          <p14:tracePt t="52738" x="6202363" y="2720975"/>
          <p14:tracePt t="52754" x="6211888" y="2720975"/>
          <p14:tracePt t="52757" x="6221413" y="2730500"/>
          <p14:tracePt t="52769" x="6229350" y="2740025"/>
          <p14:tracePt t="52783" x="6238875" y="2740025"/>
          <p14:tracePt t="52786" x="6257925" y="2747963"/>
          <p14:tracePt t="52800" x="6294438" y="2757488"/>
          <p14:tracePt t="52802" x="6321425" y="2757488"/>
          <p14:tracePt t="52817" x="6330950" y="2757488"/>
          <p14:tracePt t="52819" x="6338888" y="2767013"/>
          <p14:tracePt t="52833" x="6357938" y="2767013"/>
          <p14:tracePt t="52850" x="6367463" y="2776538"/>
          <p14:tracePt t="52852" x="6375400" y="2776538"/>
          <p14:tracePt t="52866" x="6384925" y="2776538"/>
          <p14:tracePt t="52883" x="6394450" y="2776538"/>
          <p14:tracePt t="52886" x="6403975" y="2776538"/>
          <p14:tracePt t="52900" x="6411913" y="2776538"/>
          <p14:tracePt t="52902" x="6421438" y="2776538"/>
          <p14:tracePt t="52919" x="6430963" y="2776538"/>
          <p14:tracePt t="52933" x="6440488" y="2776538"/>
          <p14:tracePt t="52950" x="6448425" y="2776538"/>
          <p14:tracePt t="52967" x="6457950" y="2776538"/>
          <p14:tracePt t="52994" x="6467475" y="2767013"/>
          <p14:tracePt t="53042" x="6477000" y="2767013"/>
          <p14:tracePt t="53106" x="6486525" y="2757488"/>
          <p14:tracePt t="53217" x="6503988" y="2757488"/>
          <p14:tracePt t="53221" x="6513513" y="2757488"/>
          <p14:tracePt t="53234" x="6540500" y="2757488"/>
          <p14:tracePt t="53250" x="6559550" y="2757488"/>
          <p14:tracePt t="53251" x="6586538" y="2757488"/>
          <p14:tracePt t="53266" x="6604000" y="2757488"/>
          <p14:tracePt t="53267" x="6623050" y="2757488"/>
          <p14:tracePt t="53269" x="6659563" y="2757488"/>
          <p14:tracePt t="53283" x="6659563" y="2767013"/>
          <p14:tracePt t="53286" x="6677025" y="2767013"/>
          <p14:tracePt t="53300" x="6686550" y="2767013"/>
          <p14:tracePt t="53302" x="6696075" y="2767013"/>
          <p14:tracePt t="53317" x="6705600" y="2767013"/>
          <p14:tracePt t="53346" x="6713538" y="2767013"/>
          <p14:tracePt t="53409" x="6723063" y="2767013"/>
          <p14:tracePt t="54628" x="6723063" y="2776538"/>
          <p14:tracePt t="54632" x="6723063" y="2784475"/>
          <p14:tracePt t="54643" x="6723063" y="2794000"/>
          <p14:tracePt t="54659" x="6723063" y="2803525"/>
          <p14:tracePt t="54667" x="6723063" y="2813050"/>
          <p14:tracePt t="54683" x="6732588" y="2820988"/>
          <p14:tracePt t="54700" x="6732588" y="2830513"/>
          <p14:tracePt t="54701" x="6732588" y="2849563"/>
          <p14:tracePt t="54717" x="6742113" y="2867025"/>
          <p14:tracePt t="54717" x="6742113" y="2876550"/>
          <p14:tracePt t="54733" x="6742113" y="2886075"/>
          <p14:tracePt t="54734" x="6742113" y="2894013"/>
          <p14:tracePt t="54750" x="6742113" y="2903538"/>
          <p14:tracePt t="54767" x="6742113" y="2913063"/>
          <p14:tracePt t="54886" x="6742113" y="2903538"/>
          <p14:tracePt t="54889" x="6742113" y="2886075"/>
          <p14:tracePt t="54901" x="6742113" y="2867025"/>
          <p14:tracePt t="54917" x="6742113" y="2857500"/>
          <p14:tracePt t="54918" x="6742113" y="2840038"/>
          <p14:tracePt t="54934" x="6742113" y="2830513"/>
          <p14:tracePt t="54950" x="6742113" y="2820988"/>
          <p14:tracePt t="54950" x="6742113" y="2803525"/>
          <p14:tracePt t="54966" x="6742113" y="2794000"/>
          <p14:tracePt t="54967" x="6742113" y="2784475"/>
          <p14:tracePt t="54970" x="6742113" y="2776538"/>
          <p14:tracePt t="54983" x="6742113" y="2767013"/>
          <p14:tracePt t="55002" x="6742113" y="2757488"/>
          <p14:tracePt t="55017" x="6742113" y="2747963"/>
          <p14:tracePt t="55033" x="6742113" y="2740025"/>
          <p14:tracePt t="55034" x="6742113" y="2730500"/>
          <p14:tracePt t="55050" x="6742113" y="2711450"/>
          <p14:tracePt t="55050" x="6742113" y="2703513"/>
          <p14:tracePt t="55093" x="6742113" y="2693988"/>
          <p14:tracePt t="55125" x="6742113" y="2684463"/>
          <p14:tracePt t="55128" x="6742113" y="2674938"/>
          <p14:tracePt t="55140" x="6742113" y="2667000"/>
          <p14:tracePt t="55157" x="6742113" y="2657475"/>
          <p14:tracePt t="55173" x="6742113" y="2647950"/>
          <p14:tracePt t="55183" x="6742113" y="2638425"/>
          <p14:tracePt t="55200" x="6742113" y="2630488"/>
          <p14:tracePt t="55222" x="6742113" y="2620963"/>
          <p14:tracePt t="55989" x="6750050" y="2611438"/>
          <p14:tracePt t="56887" x="6759575" y="2611438"/>
          <p14:tracePt t="56919" x="6769100" y="2620963"/>
          <p14:tracePt t="56924" x="6786563" y="2620963"/>
          <p14:tracePt t="56935" x="6796088" y="2630488"/>
          <p14:tracePt t="56967" x="6805613" y="2638425"/>
          <p14:tracePt t="56983" x="6805613" y="2647950"/>
          <p14:tracePt t="57000" x="6805613" y="2657475"/>
          <p14:tracePt t="57003" x="6815138" y="2674938"/>
          <p14:tracePt t="57016" x="6815138" y="2693988"/>
          <p14:tracePt t="57033" x="6815138" y="2703513"/>
          <p14:tracePt t="57034" x="6815138" y="2730500"/>
          <p14:tracePt t="57035" x="6815138" y="2747963"/>
          <p14:tracePt t="57050" x="6805613" y="2767013"/>
          <p14:tracePt t="57051" x="6778625" y="2794000"/>
          <p14:tracePt t="57066" x="6750050" y="2830513"/>
          <p14:tracePt t="57068" x="6742113" y="2849563"/>
          <p14:tracePt t="57083" x="6705600" y="2886075"/>
          <p14:tracePt t="57084" x="6677025" y="2903538"/>
          <p14:tracePt t="57100" x="6632575" y="2940050"/>
          <p14:tracePt t="57101" x="6596063" y="2959100"/>
          <p14:tracePt t="57116" x="6559550" y="2968625"/>
          <p14:tracePt t="57117" x="6494463" y="2995613"/>
          <p14:tracePt t="57133" x="6430963" y="3022600"/>
          <p14:tracePt t="57134" x="6348413" y="3049588"/>
          <p14:tracePt t="57150" x="6265863" y="3059113"/>
          <p14:tracePt t="57151" x="6184900" y="3086100"/>
          <p14:tracePt t="57166" x="6111875" y="3114675"/>
          <p14:tracePt t="57167" x="6029325" y="3122613"/>
          <p14:tracePt t="57183" x="5946775" y="3141663"/>
          <p14:tracePt t="57184" x="5891213" y="3141663"/>
          <p14:tracePt t="57200" x="5810250" y="3151188"/>
          <p14:tracePt t="57201" x="5718175" y="3151188"/>
          <p14:tracePt t="57216" x="5645150" y="3151188"/>
          <p14:tracePt t="57217" x="5545138" y="3151188"/>
          <p14:tracePt t="57233" x="5453063" y="3151188"/>
          <p14:tracePt t="57234" x="5353050" y="3168650"/>
          <p14:tracePt t="57250" x="5243513" y="3168650"/>
          <p14:tracePt t="57251" x="5114925" y="3168650"/>
          <p14:tracePt t="57266" x="4987925" y="3168650"/>
          <p14:tracePt t="57267" x="4851400" y="3168650"/>
          <p14:tracePt t="57283" x="4722813" y="3168650"/>
          <p14:tracePt t="57284" x="4594225" y="3168650"/>
          <p14:tracePt t="57300" x="4476750" y="3168650"/>
          <p14:tracePt t="57301" x="4367213" y="3168650"/>
          <p14:tracePt t="57303" x="4256088" y="3168650"/>
          <p14:tracePt t="57316" x="4156075" y="3168650"/>
          <p14:tracePt t="57333" x="4046538" y="3159125"/>
          <p14:tracePt t="57334" x="3946525" y="3151188"/>
          <p14:tracePt t="57336" x="3836988" y="3132138"/>
          <p14:tracePt t="57350" x="3735388" y="3122613"/>
          <p14:tracePt t="57352" x="3635375" y="3086100"/>
          <p14:tracePt t="57367" x="3552825" y="3068638"/>
          <p14:tracePt t="57369" x="3489325" y="3041650"/>
          <p14:tracePt t="57383" x="3425825" y="3013075"/>
          <p14:tracePt t="57385" x="3379788" y="2986088"/>
          <p14:tracePt t="57400" x="3362325" y="2976563"/>
          <p14:tracePt t="57402" x="3316288" y="2959100"/>
          <p14:tracePt t="57416" x="3297238" y="2949575"/>
          <p14:tracePt t="57417" x="3270250" y="2930525"/>
          <p14:tracePt t="57419" x="3233738" y="2913063"/>
          <p14:tracePt t="57450" x="3214688" y="2913063"/>
          <p14:tracePt t="57452" x="3187700" y="2894013"/>
          <p14:tracePt t="57467" x="3170238" y="2886075"/>
          <p14:tracePt t="57468" x="3151188" y="2857500"/>
          <p14:tracePt t="57483" x="3141663" y="2857500"/>
          <p14:tracePt t="57484" x="3133725" y="2857500"/>
          <p14:tracePt t="57500" x="3124200" y="2849563"/>
          <p14:tracePt t="57500" x="3114675" y="2840038"/>
          <p14:tracePt t="57517" x="3105150" y="2830513"/>
          <p14:tracePt t="57518" x="3097213" y="2820988"/>
          <p14:tracePt t="57533" x="3087688" y="2813050"/>
          <p14:tracePt t="57550" x="3087688" y="2803525"/>
          <p14:tracePt t="57551" x="3068638" y="2784475"/>
          <p14:tracePt t="57566" x="3060700" y="2776538"/>
          <p14:tracePt t="57567" x="3041650" y="2776538"/>
          <p14:tracePt t="57584" x="3005138" y="2747963"/>
          <p14:tracePt t="57584" x="3005138" y="2740025"/>
          <p14:tracePt t="57600" x="2987675" y="2730500"/>
          <p14:tracePt t="57601" x="2959100" y="2711450"/>
          <p14:tracePt t="57617" x="2959100" y="2703513"/>
          <p14:tracePt t="57633" x="2941638" y="2684463"/>
          <p14:tracePt t="57634" x="2932113" y="2674938"/>
          <p14:tracePt t="57650" x="2922588" y="2674938"/>
          <p14:tracePt t="57666" x="2914650" y="2667000"/>
          <p14:tracePt t="57689" x="2905125" y="2657475"/>
          <p14:tracePt t="60503" x="2905125" y="2647950"/>
          <p14:tracePt t="60519" x="2895600" y="2674938"/>
          <p14:tracePt t="60523" x="2895600" y="2684463"/>
          <p14:tracePt t="60536" x="2895600" y="2711450"/>
          <p14:tracePt t="60550" x="2895600" y="2757488"/>
          <p14:tracePt t="60551" x="2895600" y="2784475"/>
          <p14:tracePt t="60566" x="2895600" y="2820988"/>
          <p14:tracePt t="60568" x="2895600" y="2857500"/>
          <p14:tracePt t="60583" x="2914650" y="2903538"/>
          <p14:tracePt t="60584" x="2922588" y="2940050"/>
          <p14:tracePt t="60600" x="2941638" y="2976563"/>
          <p14:tracePt t="60602" x="2959100" y="3005138"/>
          <p14:tracePt t="60603" x="2987675" y="3041650"/>
          <p14:tracePt t="60616" x="3005138" y="3068638"/>
          <p14:tracePt t="60633" x="3041650" y="3132138"/>
          <p14:tracePt t="60634" x="3060700" y="3151188"/>
          <p14:tracePt t="60635" x="3097213" y="3178175"/>
          <p14:tracePt t="60650" x="3124200" y="3214688"/>
          <p14:tracePt t="60651" x="3141663" y="3232150"/>
          <p14:tracePt t="60667" x="3178175" y="3251200"/>
          <p14:tracePt t="60668" x="3224213" y="3278188"/>
          <p14:tracePt t="60683" x="3252788" y="3287713"/>
          <p14:tracePt t="60684" x="3297238" y="3314700"/>
          <p14:tracePt t="60700" x="3362325" y="3333750"/>
          <p14:tracePt t="60700" x="3379788" y="3351213"/>
          <p14:tracePt t="60716" x="3425825" y="3370263"/>
          <p14:tracePt t="60717" x="3452813" y="3378200"/>
          <p14:tracePt t="60733" x="3508375" y="3387725"/>
          <p14:tracePt t="60734" x="3544888" y="3397250"/>
          <p14:tracePt t="60750" x="3589338" y="3406775"/>
          <p14:tracePt t="60750" x="3625850" y="3406775"/>
          <p14:tracePt t="60766" x="3681413" y="3406775"/>
          <p14:tracePt t="60767" x="3717925" y="3406775"/>
          <p14:tracePt t="60783" x="3744913" y="3406775"/>
          <p14:tracePt t="60784" x="3800475" y="3406775"/>
          <p14:tracePt t="60799" x="3873500" y="3406775"/>
          <p14:tracePt t="60800" x="3956050" y="3406775"/>
          <p14:tracePt t="60816" x="4046538" y="3387725"/>
          <p14:tracePt t="60817" x="4146550" y="3360738"/>
          <p14:tracePt t="60833" x="4248150" y="3333750"/>
          <p14:tracePt t="60833" x="4348163" y="3305175"/>
          <p14:tracePt t="60850" x="4440238" y="3297238"/>
          <p14:tracePt t="60851" x="4521200" y="3278188"/>
          <p14:tracePt t="60866" x="4586288" y="3251200"/>
          <p14:tracePt t="60867" x="4667250" y="3224213"/>
          <p14:tracePt t="60883" x="4713288" y="3205163"/>
          <p14:tracePt t="60884" x="4759325" y="3195638"/>
          <p14:tracePt t="60900" x="4786313" y="3187700"/>
          <p14:tracePt t="60901" x="4813300" y="3178175"/>
          <p14:tracePt t="60916" x="4851400" y="3151188"/>
          <p14:tracePt t="60917" x="4868863" y="3141663"/>
          <p14:tracePt t="60919" x="4895850" y="3122613"/>
          <p14:tracePt t="60933" x="4914900" y="3114675"/>
          <p14:tracePt t="60935" x="4951413" y="3095625"/>
          <p14:tracePt t="60950" x="4968875" y="3068638"/>
          <p14:tracePt t="60951" x="5005388" y="3049588"/>
          <p14:tracePt t="60966" x="5033963" y="3022600"/>
          <p14:tracePt t="60969" x="5070475" y="2986088"/>
          <p14:tracePt t="60983" x="5070475" y="2976563"/>
          <p14:tracePt t="60985" x="5106988" y="2949575"/>
          <p14:tracePt t="61003" x="5197475" y="2876550"/>
          <p14:tracePt t="61017" x="5233988" y="2840038"/>
          <p14:tracePt t="61019" x="5253038" y="2820988"/>
          <p14:tracePt t="61033" x="5260975" y="2803525"/>
          <p14:tracePt t="61036" x="5280025" y="2776538"/>
          <p14:tracePt t="61050" x="5297488" y="2747963"/>
          <p14:tracePt t="61052" x="5316538" y="2730500"/>
          <p14:tracePt t="61066" x="5326063" y="2711450"/>
          <p14:tracePt t="61069" x="5326063" y="2703513"/>
          <p14:tracePt t="61083" x="5343525" y="2684463"/>
          <p14:tracePt t="61085" x="5353050" y="2674938"/>
          <p14:tracePt t="61100" x="5362575" y="2657475"/>
          <p14:tracePt t="61116" x="5370513" y="2647950"/>
          <p14:tracePt t="61118" x="5370513" y="2638425"/>
          <p14:tracePt t="61133" x="5370513" y="2630488"/>
          <p14:tracePt t="61150" x="5380038" y="2611438"/>
          <p14:tracePt t="61152" x="5380038" y="2601913"/>
          <p14:tracePt t="61223" x="5389563" y="2593975"/>
          <p14:tracePt t="61786" x="5389563" y="2601913"/>
          <p14:tracePt t="61790" x="5389563" y="2611438"/>
          <p14:tracePt t="61801" x="5389563" y="2630488"/>
          <p14:tracePt t="61816" x="5399088" y="2638425"/>
          <p14:tracePt t="61818" x="5399088" y="2647950"/>
          <p14:tracePt t="61833" x="5399088" y="2667000"/>
          <p14:tracePt t="61834" x="5399088" y="2674938"/>
          <p14:tracePt t="61850" x="5399088" y="2693988"/>
          <p14:tracePt t="61850" x="5408613" y="2720975"/>
          <p14:tracePt t="61866" x="5416550" y="2747963"/>
          <p14:tracePt t="61867" x="5426075" y="2767013"/>
          <p14:tracePt t="61869" x="5426075" y="2776538"/>
          <p14:tracePt t="61883" x="5435600" y="2794000"/>
          <p14:tracePt t="61885" x="5445125" y="2803525"/>
          <p14:tracePt t="61900" x="5453063" y="2813050"/>
          <p14:tracePt t="61902" x="5462588" y="2820988"/>
          <p14:tracePt t="61916" x="5472113" y="2830513"/>
          <p14:tracePt t="61919" x="5481638" y="2840038"/>
          <p14:tracePt t="61933" x="5481638" y="2849563"/>
          <p14:tracePt t="61950" x="5489575" y="2849563"/>
          <p14:tracePt t="61966" x="5499100" y="2849563"/>
          <p14:tracePt t="61986" x="5526088" y="2857500"/>
          <p14:tracePt t="62009" x="5535613" y="2857500"/>
          <p14:tracePt t="62041" x="5545138" y="2857500"/>
          <p14:tracePt t="62057" x="5554663" y="2857500"/>
          <p14:tracePt t="62089" x="5562600" y="2857500"/>
          <p14:tracePt t="62093" x="5572125" y="2857500"/>
          <p14:tracePt t="62105" x="5581650" y="2849563"/>
          <p14:tracePt t="62116" x="5599113" y="2830513"/>
          <p14:tracePt t="62133" x="5618163" y="2813050"/>
          <p14:tracePt t="62134" x="5645150" y="2784475"/>
          <p14:tracePt t="62150" x="5645150" y="2776538"/>
          <p14:tracePt t="62150" x="5664200" y="2747963"/>
          <p14:tracePt t="62166" x="5672138" y="2740025"/>
          <p14:tracePt t="62167" x="5681663" y="2730500"/>
          <p14:tracePt t="62169" x="5691188" y="2711450"/>
          <p14:tracePt t="62183" x="5700713" y="2703513"/>
          <p14:tracePt t="62186" x="5708650" y="2693988"/>
          <p14:tracePt t="62200" x="5718175" y="2674938"/>
          <p14:tracePt t="62221" x="5718175" y="2667000"/>
          <p14:tracePt t="62234" x="5727700" y="2657475"/>
          <p14:tracePt t="62521" x="5727700" y="2667000"/>
          <p14:tracePt t="62526" x="5727700" y="2674938"/>
          <p14:tracePt t="62537" x="5727700" y="2703513"/>
          <p14:tracePt t="62553" x="5727700" y="2720975"/>
          <p14:tracePt t="62566" x="5727700" y="2730500"/>
          <p14:tracePt t="62583" x="5737225" y="2747963"/>
          <p14:tracePt t="62584" x="5745163" y="2767013"/>
          <p14:tracePt t="62586" x="5754688" y="2803525"/>
          <p14:tracePt t="62600" x="5764213" y="2820988"/>
          <p14:tracePt t="62602" x="5773738" y="2840038"/>
          <p14:tracePt t="62617" x="5791200" y="2857500"/>
          <p14:tracePt t="62619" x="5810250" y="2876550"/>
          <p14:tracePt t="62633" x="5827713" y="2886075"/>
          <p14:tracePt t="62636" x="5854700" y="2903538"/>
          <p14:tracePt t="62650" x="5873750" y="2913063"/>
          <p14:tracePt t="62650" x="5883275" y="2922588"/>
          <p14:tracePt t="62653" x="5891213" y="2930525"/>
          <p14:tracePt t="62666" x="5929313" y="2940050"/>
          <p14:tracePt t="62683" x="5946775" y="2940050"/>
          <p14:tracePt t="62685" x="6019800" y="2968625"/>
          <p14:tracePt t="62700" x="6038850" y="2968625"/>
          <p14:tracePt t="62702" x="6065838" y="2968625"/>
          <p14:tracePt t="62716" x="6119813" y="2976563"/>
          <p14:tracePt t="62719" x="6156325" y="2976563"/>
          <p14:tracePt t="62733" x="6192838" y="2976563"/>
          <p14:tracePt t="62735" x="6229350" y="2976563"/>
          <p14:tracePt t="62750" x="6284913" y="2976563"/>
          <p14:tracePt t="62752" x="6330950" y="2959100"/>
          <p14:tracePt t="62766" x="6357938" y="2949575"/>
          <p14:tracePt t="62768" x="6384925" y="2940050"/>
          <p14:tracePt t="62783" x="6421438" y="2922588"/>
          <p14:tracePt t="62785" x="6440488" y="2913063"/>
          <p14:tracePt t="62800" x="6467475" y="2894013"/>
          <p14:tracePt t="62802" x="6477000" y="2886075"/>
          <p14:tracePt t="62816" x="6503988" y="2857500"/>
          <p14:tracePt t="62818" x="6513513" y="2840038"/>
          <p14:tracePt t="62833" x="6523038" y="2830513"/>
          <p14:tracePt t="62835" x="6530975" y="2803525"/>
          <p14:tracePt t="62850" x="6540500" y="2784475"/>
          <p14:tracePt t="62852" x="6550025" y="2757488"/>
          <p14:tracePt t="62866" x="6559550" y="2711450"/>
          <p14:tracePt t="62883" x="6567488" y="2693988"/>
          <p14:tracePt t="62900" x="6567488" y="2674938"/>
          <p14:tracePt t="62901" x="6567488" y="2657475"/>
          <p14:tracePt t="62916" x="6577013" y="2638425"/>
          <p14:tracePt t="62918" x="6577013" y="2630488"/>
          <p14:tracePt t="62933" x="6577013" y="2611438"/>
          <p14:tracePt t="62950" x="6577013" y="2601913"/>
          <p14:tracePt t="62950" x="6577013" y="2593975"/>
          <p14:tracePt t="63723" x="6577013" y="2584450"/>
          <p14:tracePt t="63739" x="6530975" y="2611438"/>
          <p14:tracePt t="63743" x="6513513" y="2611438"/>
          <p14:tracePt t="63755" x="6486525" y="2611438"/>
          <p14:tracePt t="63766" x="6457950" y="2620963"/>
          <p14:tracePt t="63783" x="6421438" y="2630488"/>
          <p14:tracePt t="63784" x="6375400" y="2638425"/>
          <p14:tracePt t="63800" x="6321425" y="2638425"/>
          <p14:tracePt t="63800" x="6257925" y="2647950"/>
          <p14:tracePt t="63816" x="6192838" y="2667000"/>
          <p14:tracePt t="63817" x="6165850" y="2674938"/>
          <p14:tracePt t="63820" x="6138863" y="2674938"/>
          <p14:tracePt t="63833" x="6092825" y="2674938"/>
          <p14:tracePt t="63850" x="6038850" y="2674938"/>
          <p14:tracePt t="63851" x="5919788" y="2674938"/>
          <p14:tracePt t="63867" x="5864225" y="2674938"/>
          <p14:tracePt t="63868" x="5810250" y="2674938"/>
          <p14:tracePt t="63883" x="5764213" y="2674938"/>
          <p14:tracePt t="63884" x="5718175" y="2674938"/>
          <p14:tracePt t="63900" x="5681663" y="2674938"/>
          <p14:tracePt t="63900" x="5635625" y="2674938"/>
          <p14:tracePt t="63916" x="5599113" y="2674938"/>
          <p14:tracePt t="63917" x="5562600" y="2674938"/>
          <p14:tracePt t="63919" x="5535613" y="2674938"/>
          <p14:tracePt t="63933" x="5518150" y="2674938"/>
          <p14:tracePt t="63936" x="5489575" y="2674938"/>
          <p14:tracePt t="63950" x="5472113" y="2674938"/>
          <p14:tracePt t="63952" x="5462588" y="2674938"/>
          <p14:tracePt t="63967" x="5445125" y="2684463"/>
          <p14:tracePt t="63969" x="5435600" y="2684463"/>
          <p14:tracePt t="64000" x="5426075" y="2684463"/>
          <p14:tracePt t="64043" x="5416550" y="2684463"/>
          <p14:tracePt t="64075" x="5408613" y="2693988"/>
          <p14:tracePt t="64773" x="5399088" y="2693988"/>
          <p14:tracePt t="64789" x="5389563" y="2693988"/>
          <p14:tracePt t="64793" x="5370513" y="2693988"/>
          <p14:tracePt t="64805" x="5362575" y="2693988"/>
          <p14:tracePt t="64816" x="5353050" y="2693988"/>
          <p14:tracePt t="64833" x="5343525" y="2693988"/>
          <p14:tracePt t="64850" x="5334000" y="2693988"/>
          <p14:tracePt t="64850" x="5316538" y="2693988"/>
          <p14:tracePt t="64866" x="5297488" y="2693988"/>
          <p14:tracePt t="64867" x="5289550" y="2693988"/>
          <p14:tracePt t="64869" x="5280025" y="2693988"/>
          <p14:tracePt t="64883" x="5270500" y="2693988"/>
          <p14:tracePt t="64885" x="5260975" y="2693988"/>
          <p14:tracePt t="64900" x="5253038" y="2693988"/>
          <p14:tracePt t="64902" x="5243513" y="2684463"/>
          <p14:tracePt t="64916" x="5233988" y="2684463"/>
          <p14:tracePt t="64934" x="5224463" y="2684463"/>
          <p14:tracePt t="64997" x="5224463" y="2674938"/>
          <p14:tracePt t="65013" x="5243513" y="2667000"/>
          <p14:tracePt t="65017" x="5270500" y="2667000"/>
          <p14:tracePt t="65033" x="5316538" y="2657475"/>
          <p14:tracePt t="65034" x="5343525" y="2657475"/>
          <p14:tracePt t="65050" x="5389563" y="2657475"/>
          <p14:tracePt t="65050" x="5453063" y="2657475"/>
          <p14:tracePt t="65066" x="5554663" y="2657475"/>
          <p14:tracePt t="65067" x="5664200" y="2657475"/>
          <p14:tracePt t="65083" x="5773738" y="2657475"/>
          <p14:tracePt t="65084" x="5891213" y="2657475"/>
          <p14:tracePt t="65100" x="6002338" y="2657475"/>
          <p14:tracePt t="65100" x="6111875" y="2657475"/>
          <p14:tracePt t="65116" x="6229350" y="2657475"/>
          <p14:tracePt t="65118" x="6321425" y="2657475"/>
          <p14:tracePt t="65133" x="6411913" y="2657475"/>
          <p14:tracePt t="65134" x="6513513" y="2657475"/>
          <p14:tracePt t="65150" x="6586538" y="2657475"/>
          <p14:tracePt t="65150" x="6632575" y="2657475"/>
          <p14:tracePt t="65166" x="6650038" y="2657475"/>
          <p14:tracePt t="65183" x="6659563" y="2657475"/>
          <p14:tracePt t="65317" x="6650038" y="2657475"/>
          <p14:tracePt t="65333" x="6632575" y="2657475"/>
          <p14:tracePt t="65337" x="6586538" y="2657475"/>
          <p14:tracePt t="65350" x="6559550" y="2667000"/>
          <p14:tracePt t="65366" x="6523038" y="2667000"/>
          <p14:tracePt t="65367" x="6486525" y="2667000"/>
          <p14:tracePt t="65369" x="6411913" y="2674938"/>
          <p14:tracePt t="65383" x="6330950" y="2693988"/>
          <p14:tracePt t="65385" x="6257925" y="2693988"/>
          <p14:tracePt t="65400" x="6165850" y="2693988"/>
          <p14:tracePt t="65402" x="6065838" y="2693988"/>
          <p14:tracePt t="65417" x="5973763" y="2693988"/>
          <p14:tracePt t="65419" x="5883275" y="2693988"/>
          <p14:tracePt t="65433" x="5781675" y="2693988"/>
          <p14:tracePt t="65435" x="5691188" y="2693988"/>
          <p14:tracePt t="65450" x="5599113" y="2693988"/>
          <p14:tracePt t="65451" x="5499100" y="2693988"/>
          <p14:tracePt t="65466" x="5389563" y="2693988"/>
          <p14:tracePt t="65468" x="5297488" y="2693988"/>
          <p14:tracePt t="65483" x="5216525" y="2684463"/>
          <p14:tracePt t="65485" x="5160963" y="2684463"/>
          <p14:tracePt t="65500" x="5097463" y="2684463"/>
          <p14:tracePt t="65502" x="5060950" y="2684463"/>
          <p14:tracePt t="65516" x="5041900" y="2684463"/>
          <p14:tracePt t="65518" x="5033963" y="2684463"/>
          <p14:tracePt t="65533" x="5024438" y="2684463"/>
          <p14:tracePt t="65550" x="5014913" y="2684463"/>
          <p14:tracePt t="65605" x="5024438" y="2684463"/>
          <p14:tracePt t="65609" x="5041900" y="2674938"/>
          <p14:tracePt t="65621" x="5087938" y="2674938"/>
          <p14:tracePt t="65633" x="5114925" y="2674938"/>
          <p14:tracePt t="65650" x="5170488" y="2674938"/>
          <p14:tracePt t="65650" x="5224463" y="2674938"/>
          <p14:tracePt t="65666" x="5260975" y="2674938"/>
          <p14:tracePt t="65667" x="5297488" y="2674938"/>
          <p14:tracePt t="65683" x="5370513" y="2674938"/>
          <p14:tracePt t="65684" x="5462588" y="2674938"/>
          <p14:tracePt t="65685" x="5581650" y="2674938"/>
          <p14:tracePt t="65700" x="5708650" y="2674938"/>
          <p14:tracePt t="65701" x="5837238" y="2674938"/>
          <p14:tracePt t="65717" x="5973763" y="2674938"/>
          <p14:tracePt t="65718" x="6102350" y="2674938"/>
          <p14:tracePt t="65733" x="6211888" y="2674938"/>
          <p14:tracePt t="65734" x="6330950" y="2674938"/>
          <p14:tracePt t="65750" x="6440488" y="2674938"/>
          <p14:tracePt t="65750" x="6550025" y="2674938"/>
          <p14:tracePt t="65766" x="6650038" y="2674938"/>
          <p14:tracePt t="65767" x="6723063" y="2674938"/>
          <p14:tracePt t="65769" x="6778625" y="2674938"/>
          <p14:tracePt t="65783" x="6796088" y="2674938"/>
          <p14:tracePt t="65785" x="6805613" y="2674938"/>
          <p14:tracePt t="65800" x="6815138" y="2674938"/>
          <p14:tracePt t="65861" x="6796088" y="2674938"/>
          <p14:tracePt t="65865" x="6778625" y="2674938"/>
          <p14:tracePt t="65877" x="6742113" y="2674938"/>
          <p14:tracePt t="65883" x="6696075" y="2693988"/>
          <p14:tracePt t="65899" x="6650038" y="2703513"/>
          <p14:tracePt t="65900" x="6623050" y="2711450"/>
          <p14:tracePt t="65916" x="6567488" y="2711450"/>
          <p14:tracePt t="65917" x="6486525" y="2711450"/>
          <p14:tracePt t="65933" x="6375400" y="2711450"/>
          <p14:tracePt t="65934" x="6265863" y="2711450"/>
          <p14:tracePt t="65950" x="6129338" y="2720975"/>
          <p14:tracePt t="65950" x="6002338" y="2720975"/>
          <p14:tracePt t="65966" x="5854700" y="2720975"/>
          <p14:tracePt t="65967" x="5718175" y="2720975"/>
          <p14:tracePt t="65983" x="5608638" y="2720975"/>
          <p14:tracePt t="65984" x="5499100" y="2720975"/>
          <p14:tracePt t="66000" x="5380038" y="2720975"/>
          <p14:tracePt t="66000" x="5307013" y="2720975"/>
          <p14:tracePt t="66016" x="5253038" y="2720975"/>
          <p14:tracePt t="66017" x="5207000" y="2720975"/>
          <p14:tracePt t="66033" x="5197475" y="2720975"/>
          <p14:tracePt t="66034" x="5187950" y="2720975"/>
          <p14:tracePt t="66088" x="5216525" y="2720975"/>
          <p14:tracePt t="66091" x="5243513" y="2720975"/>
          <p14:tracePt t="66103" x="5289550" y="2720975"/>
          <p14:tracePt t="66116" x="5316538" y="2720975"/>
          <p14:tracePt t="66133" x="5362575" y="2720975"/>
          <p14:tracePt t="66134" x="5416550" y="2720975"/>
          <p14:tracePt t="66135" x="5499100" y="2711450"/>
          <p14:tracePt t="66150" x="5591175" y="2711450"/>
          <p14:tracePt t="66151" x="5700713" y="2711450"/>
          <p14:tracePt t="66166" x="5837238" y="2693988"/>
          <p14:tracePt t="66168" x="5946775" y="2693988"/>
          <p14:tracePt t="66183" x="6038850" y="2693988"/>
          <p14:tracePt t="66184" x="6138863" y="2693988"/>
          <p14:tracePt t="66201" x="6248400" y="2693988"/>
          <p14:tracePt t="66203" x="6294438" y="2693988"/>
          <p14:tracePt t="66217" x="6311900" y="2693988"/>
          <p14:tracePt t="66219" x="6321425" y="2693988"/>
          <p14:tracePt t="66233" x="6330950" y="2693988"/>
          <p14:tracePt t="75171" x="6321425" y="2693988"/>
          <p14:tracePt t="75175" x="6311900" y="2693988"/>
          <p14:tracePt t="75187" x="6302375" y="2693988"/>
          <p14:tracePt t="75203" x="6294438" y="2693988"/>
          <p14:tracePt t="75216" x="6294438" y="2703513"/>
          <p14:tracePt t="75233" x="6284913" y="2703513"/>
          <p14:tracePt t="75235" x="6275388" y="2703513"/>
          <p14:tracePt t="75249" x="6265863" y="2703513"/>
          <p14:tracePt t="75252" x="6257925" y="2703513"/>
          <p14:tracePt t="75266" x="6238875" y="2711450"/>
          <p14:tracePt t="75268" x="6229350" y="2711450"/>
          <p14:tracePt t="75283" x="6211888" y="2720975"/>
          <p14:tracePt t="75299" x="6202363" y="2720975"/>
          <p14:tracePt t="75302" x="6192838" y="2720975"/>
          <p14:tracePt t="75316" x="6175375" y="2720975"/>
          <p14:tracePt t="75317" x="6165850" y="2720975"/>
          <p14:tracePt t="75333" x="6148388" y="2720975"/>
          <p14:tracePt t="75333" x="6119813" y="2720975"/>
          <p14:tracePt t="75336" x="6083300" y="2720975"/>
          <p14:tracePt t="75349" x="6065838" y="2720975"/>
          <p14:tracePt t="75352" x="6029325" y="2720975"/>
          <p14:tracePt t="75366" x="6002338" y="2720975"/>
          <p14:tracePt t="75369" x="5965825" y="2720975"/>
          <p14:tracePt t="75383" x="5937250" y="2720975"/>
          <p14:tracePt t="75385" x="5910263" y="2720975"/>
          <p14:tracePt t="75399" x="5864225" y="2720975"/>
          <p14:tracePt t="75402" x="5818188" y="2720975"/>
          <p14:tracePt t="75416" x="5781675" y="2720975"/>
          <p14:tracePt t="75418" x="5727700" y="2720975"/>
          <p14:tracePt t="75433" x="5691188" y="2720975"/>
          <p14:tracePt t="75435" x="5635625" y="2720975"/>
          <p14:tracePt t="75449" x="5581650" y="2720975"/>
          <p14:tracePt t="75451" x="5489575" y="2720975"/>
          <p14:tracePt t="75466" x="5389563" y="2720975"/>
          <p14:tracePt t="75468" x="5297488" y="2720975"/>
          <p14:tracePt t="75483" x="5187950" y="2720975"/>
          <p14:tracePt t="75485" x="5070475" y="2720975"/>
          <p14:tracePt t="75499" x="4960938" y="2711450"/>
          <p14:tracePt t="75502" x="4851400" y="2711450"/>
          <p14:tracePt t="75516" x="4732338" y="2711450"/>
          <p14:tracePt t="75518" x="4622800" y="2703513"/>
          <p14:tracePt t="75533" x="4503738" y="2703513"/>
          <p14:tracePt t="75535" x="4394200" y="2703513"/>
          <p14:tracePt t="75549" x="4284663" y="2703513"/>
          <p14:tracePt t="75551" x="4165600" y="2703513"/>
          <p14:tracePt t="75566" x="4056063" y="2703513"/>
          <p14:tracePt t="75568" x="3946525" y="2703513"/>
          <p14:tracePt t="75583" x="3846513" y="2703513"/>
          <p14:tracePt t="75585" x="3735388" y="2703513"/>
          <p14:tracePt t="75599" x="3644900" y="2703513"/>
          <p14:tracePt t="75602" x="3525838" y="2703513"/>
          <p14:tracePt t="75616" x="3435350" y="2703513"/>
          <p14:tracePt t="75618" x="3325813" y="2703513"/>
          <p14:tracePt t="75633" x="3187700" y="2684463"/>
          <p14:tracePt t="75635" x="3060700" y="2684463"/>
          <p14:tracePt t="75649" x="2951163" y="2684463"/>
          <p14:tracePt t="75651" x="2849563" y="2684463"/>
          <p14:tracePt t="75666" x="2776538" y="2674938"/>
          <p14:tracePt t="75667" x="2713038" y="2674938"/>
          <p14:tracePt t="75669" x="2657475" y="2674938"/>
          <p14:tracePt t="75683" x="2613025" y="2674938"/>
          <p14:tracePt t="75685" x="2584450" y="2667000"/>
          <p14:tracePt t="75699" x="2540000" y="2667000"/>
          <p14:tracePt t="75702" x="2520950" y="2667000"/>
          <p14:tracePt t="75716" x="2503488" y="2657475"/>
          <p14:tracePt t="75719" x="2466975" y="2647950"/>
          <p14:tracePt t="75733" x="2457450" y="2647950"/>
          <p14:tracePt t="75735" x="2430463" y="2647950"/>
          <p14:tracePt t="75749" x="2411413" y="2647950"/>
          <p14:tracePt t="75751" x="2393950" y="2630488"/>
          <p14:tracePt t="75766" x="2357438" y="2630488"/>
          <p14:tracePt t="75767" x="2338388" y="2630488"/>
          <p14:tracePt t="75769" x="2328863" y="2630488"/>
          <p14:tracePt t="75783" x="2292350" y="2630488"/>
          <p14:tracePt t="75785" x="2265363" y="2630488"/>
          <p14:tracePt t="75799" x="2238375" y="2630488"/>
          <p14:tracePt t="75801" x="2192338" y="2630488"/>
          <p14:tracePt t="75816" x="2136775" y="2620963"/>
          <p14:tracePt t="75819" x="2100263" y="2620963"/>
          <p14:tracePt t="75833" x="2046288" y="2620963"/>
          <p14:tracePt t="75835" x="1973263" y="2620963"/>
          <p14:tracePt t="75849" x="1900238" y="2620963"/>
          <p14:tracePt t="75851" x="1817688" y="2611438"/>
          <p14:tracePt t="75866" x="1735138" y="2593975"/>
          <p14:tracePt t="75868" x="1662113" y="2584450"/>
          <p14:tracePt t="75883" x="1608138" y="2584450"/>
          <p14:tracePt t="75885" x="1543050" y="2574925"/>
          <p14:tracePt t="75899" x="1489075" y="2574925"/>
          <p14:tracePt t="75901" x="1406525" y="2557463"/>
          <p14:tracePt t="75915" x="1352550" y="2557463"/>
          <p14:tracePt t="75916" x="1287463" y="2557463"/>
          <p14:tracePt t="75932" x="1233488" y="2557463"/>
          <p14:tracePt t="75933" x="1177925" y="2557463"/>
          <p14:tracePt t="75949" x="1133475" y="2557463"/>
          <p14:tracePt t="75950" x="1087438" y="2557463"/>
          <p14:tracePt t="75965" x="1050925" y="2557463"/>
          <p14:tracePt t="75967" x="1031875" y="2557463"/>
          <p14:tracePt t="75982" x="1014413" y="2557463"/>
          <p14:tracePt t="75983" x="1004888" y="2557463"/>
          <p14:tracePt t="76000" x="968375" y="2557463"/>
          <p14:tracePt t="76016" x="958850" y="2557463"/>
          <p14:tracePt t="76019" x="941388" y="2557463"/>
          <p14:tracePt t="76049" x="931863" y="2557463"/>
          <p14:tracePt t="76050" x="922338" y="2565400"/>
          <p14:tracePt t="76053" x="912813" y="2565400"/>
          <p14:tracePt t="76066" x="904875" y="2574925"/>
          <p14:tracePt t="76083" x="895350" y="2584450"/>
          <p14:tracePt t="76085" x="876300" y="2593975"/>
          <p14:tracePt t="76099" x="868363" y="2593975"/>
          <p14:tracePt t="76102" x="849313" y="2601913"/>
          <p14:tracePt t="76116" x="822325" y="2601913"/>
          <p14:tracePt t="76118" x="803275" y="2601913"/>
          <p14:tracePt t="76133" x="785813" y="2611438"/>
          <p14:tracePt t="76135" x="776288" y="2611438"/>
          <p14:tracePt t="76149" x="766763" y="2611438"/>
          <p14:tracePt t="76151" x="758825" y="2611438"/>
          <p14:tracePt t="76293" x="749300" y="2611438"/>
          <p14:tracePt t="76341" x="749300" y="2601913"/>
          <p14:tracePt t="76373" x="749300" y="2593975"/>
          <p14:tracePt t="76377" x="749300" y="2584450"/>
          <p14:tracePt t="76389" x="749300" y="2574925"/>
          <p14:tracePt t="76405" x="758825" y="2565400"/>
          <p14:tracePt t="76421" x="758825" y="2557463"/>
          <p14:tracePt t="76433" x="766763" y="2557463"/>
          <p14:tracePt t="76449" x="776288" y="2547938"/>
          <p14:tracePt t="76450" x="785813" y="2538413"/>
          <p14:tracePt t="76466" x="795338" y="2528888"/>
          <p14:tracePt t="76483" x="803275" y="2520950"/>
          <p14:tracePt t="76485" x="803275" y="2511425"/>
          <p14:tracePt t="76499" x="803275" y="2501900"/>
          <p14:tracePt t="76501" x="812800" y="2492375"/>
          <p14:tracePt t="76537" x="812800" y="2484438"/>
          <p14:tracePt t="76565" x="822325" y="2474913"/>
          <p14:tracePt t="76694" x="831850" y="2465388"/>
          <p14:tracePt t="76741" x="839788" y="2455863"/>
          <p14:tracePt t="77247" x="839788" y="2465388"/>
          <p14:tracePt t="77251" x="839788" y="2474913"/>
          <p14:tracePt t="77266" x="849313" y="2484438"/>
          <p14:tracePt t="77267" x="849313" y="2492375"/>
          <p14:tracePt t="77283" x="858838" y="2501900"/>
          <p14:tracePt t="77299" x="858838" y="2511425"/>
          <p14:tracePt t="77300" x="868363" y="2528888"/>
          <p14:tracePt t="77316" x="868363" y="2538413"/>
          <p14:tracePt t="77317" x="876300" y="2557463"/>
          <p14:tracePt t="77333" x="876300" y="2565400"/>
          <p14:tracePt t="77334" x="876300" y="2584450"/>
          <p14:tracePt t="77349" x="876300" y="2593975"/>
          <p14:tracePt t="77350" x="885825" y="2620963"/>
          <p14:tracePt t="77366" x="885825" y="2647950"/>
          <p14:tracePt t="77383" x="885825" y="2667000"/>
          <p14:tracePt t="77383" x="895350" y="2703513"/>
          <p14:tracePt t="77399" x="904875" y="2720975"/>
          <p14:tracePt t="77400" x="904875" y="2747963"/>
          <p14:tracePt t="77416" x="912813" y="2776538"/>
          <p14:tracePt t="77417" x="912813" y="2794000"/>
          <p14:tracePt t="77433" x="912813" y="2830513"/>
          <p14:tracePt t="77434" x="912813" y="2849563"/>
          <p14:tracePt t="77449" x="912813" y="2867025"/>
          <p14:tracePt t="77450" x="912813" y="2886075"/>
          <p14:tracePt t="77466" x="912813" y="2903538"/>
          <p14:tracePt t="77483" x="912813" y="2913063"/>
          <p14:tracePt t="77484" x="912813" y="2930525"/>
          <p14:tracePt t="77499" x="912813" y="2940050"/>
          <p14:tracePt t="77516" x="912813" y="2949575"/>
          <p14:tracePt t="77551" x="912813" y="2959100"/>
          <p14:tracePt t="96213" x="904875" y="2968625"/>
          <p14:tracePt t="96217" x="895350" y="2968625"/>
          <p14:tracePt t="96232" x="885825" y="2968625"/>
          <p14:tracePt t="96249" x="885825" y="2976563"/>
          <p14:tracePt t="96277" x="876300" y="2976563"/>
          <p14:tracePt t="96282" x="868363" y="2976563"/>
          <p14:tracePt t="97487" x="858838" y="2976563"/>
          <p14:tracePt t="141088" x="858838" y="2995613"/>
          <p14:tracePt t="141092" x="858838" y="3005138"/>
          <p14:tracePt t="141103" x="858838" y="3032125"/>
          <p14:tracePt t="141115" x="858838" y="3049588"/>
          <p14:tracePt t="141131" x="858838" y="3068638"/>
          <p14:tracePt t="141132" x="858838" y="3078163"/>
          <p14:tracePt t="141148" x="858838" y="3086100"/>
          <p14:tracePt t="141149" x="858838" y="3095625"/>
          <p14:tracePt t="141165" x="858838" y="3105150"/>
          <p14:tracePt t="141165" x="868363" y="3105150"/>
          <p14:tracePt t="141167" x="876300" y="3114675"/>
          <p14:tracePt t="141181" x="876300" y="3122613"/>
          <p14:tracePt t="141183" x="885825" y="3132138"/>
          <p14:tracePt t="141198" x="895350" y="3141663"/>
          <p14:tracePt t="141200" x="904875" y="3151188"/>
          <p14:tracePt t="141215" x="912813" y="3151188"/>
          <p14:tracePt t="141231" x="931863" y="3159125"/>
          <p14:tracePt t="141233" x="949325" y="3168650"/>
          <p14:tracePt t="141248" x="958850" y="3178175"/>
          <p14:tracePt t="141250" x="977900" y="3187700"/>
          <p14:tracePt t="141265" x="1004888" y="3195638"/>
          <p14:tracePt t="141265" x="1050925" y="3205163"/>
          <p14:tracePt t="141267" x="1096963" y="3214688"/>
          <p14:tracePt t="141281" x="1150938" y="3224213"/>
          <p14:tracePt t="141283" x="1214438" y="3224213"/>
          <p14:tracePt t="141298" x="1270000" y="3224213"/>
          <p14:tracePt t="141300" x="1296988" y="3224213"/>
          <p14:tracePt t="141315" x="1343025" y="3224213"/>
          <p14:tracePt t="141317" x="1397000" y="3224213"/>
          <p14:tracePt t="141331" x="1470025" y="3224213"/>
          <p14:tracePt t="141333" x="1571625" y="3224213"/>
          <p14:tracePt t="141348" x="1681163" y="3224213"/>
          <p14:tracePt t="141350" x="1790700" y="3224213"/>
          <p14:tracePt t="141365" x="1927225" y="3205163"/>
          <p14:tracePt t="141367" x="2063750" y="3178175"/>
          <p14:tracePt t="141381" x="2174875" y="3151188"/>
          <p14:tracePt t="141383" x="2292350" y="3132138"/>
          <p14:tracePt t="141398" x="2384425" y="3122613"/>
          <p14:tracePt t="141400" x="2466975" y="3122613"/>
          <p14:tracePt t="141415" x="2540000" y="3122613"/>
          <p14:tracePt t="141417" x="2557463" y="3122613"/>
          <p14:tracePt t="141431" x="2584450" y="3114675"/>
          <p14:tracePt t="141433" x="2603500" y="3114675"/>
          <p14:tracePt t="141448" x="2613025" y="3114675"/>
          <p14:tracePt t="141745" x="2620963" y="3105150"/>
          <p14:tracePt t="142505" x="2630488" y="3095625"/>
          <p14:tracePt t="142521" x="2657475" y="3095625"/>
          <p14:tracePt t="142525" x="2686050" y="3095625"/>
          <p14:tracePt t="142537" x="2776538" y="3095625"/>
          <p14:tracePt t="142548" x="2886075" y="3095625"/>
          <p14:tracePt t="142565" x="3032125" y="3095625"/>
          <p14:tracePt t="142565" x="3187700" y="3095625"/>
          <p14:tracePt t="142581" x="3333750" y="3095625"/>
          <p14:tracePt t="142582" x="3498850" y="3095625"/>
          <p14:tracePt t="142598" x="3690938" y="3078163"/>
          <p14:tracePt t="142599" x="3873500" y="3078163"/>
          <p14:tracePt t="142615" x="4056063" y="3078163"/>
          <p14:tracePt t="142615" x="4248150" y="3078163"/>
          <p14:tracePt t="142618" x="4448175" y="3078163"/>
          <p14:tracePt t="142631" x="4649788" y="3078163"/>
          <p14:tracePt t="142633" x="4859338" y="3078163"/>
          <p14:tracePt t="142648" x="5060950" y="3078163"/>
          <p14:tracePt t="142650" x="5260975" y="3078163"/>
          <p14:tracePt t="142665" x="5472113" y="3078163"/>
          <p14:tracePt t="142667" x="5672138" y="3078163"/>
          <p14:tracePt t="142681" x="5873750" y="3078163"/>
          <p14:tracePt t="142683" x="6056313" y="3078163"/>
          <p14:tracePt t="142698" x="6229350" y="3078163"/>
          <p14:tracePt t="142700" x="6394450" y="3078163"/>
          <p14:tracePt t="142715" x="6559550" y="3078163"/>
          <p14:tracePt t="142715" x="6732588" y="3078163"/>
          <p14:tracePt t="142717" x="6878638" y="3078163"/>
          <p14:tracePt t="142749" x="7007225" y="3078163"/>
          <p14:tracePt t="142750" x="7343775" y="3078163"/>
          <p14:tracePt t="142764" x="7445375" y="3078163"/>
          <p14:tracePt t="142764" x="7518400" y="3078163"/>
          <p14:tracePt t="142780" x="7572375" y="3078163"/>
          <p14:tracePt t="142782" x="7637463" y="3078163"/>
          <p14:tracePt t="142797" x="7673975" y="3078163"/>
          <p14:tracePt t="142798" x="7727950" y="3078163"/>
          <p14:tracePt t="142814" x="7773988" y="3078163"/>
          <p14:tracePt t="142814" x="7820025" y="3078163"/>
          <p14:tracePt t="142830" x="7856538" y="3078163"/>
          <p14:tracePt t="142831" x="7874000" y="3078163"/>
          <p14:tracePt t="142848" x="7883525" y="3078163"/>
          <p14:tracePt t="142889" x="7893050" y="3068638"/>
          <p14:tracePt t="143443" x="7883525" y="3068638"/>
          <p14:tracePt t="143447" x="7864475" y="3068638"/>
          <p14:tracePt t="143465" x="7847013" y="3068638"/>
          <p14:tracePt t="143465" x="7827963" y="3068638"/>
          <p14:tracePt t="143481" x="7810500" y="3068638"/>
          <p14:tracePt t="143482" x="7783513" y="3068638"/>
          <p14:tracePt t="143498" x="7747000" y="3068638"/>
          <p14:tracePt t="143499" x="7710488" y="3068638"/>
          <p14:tracePt t="143514" x="7673975" y="3068638"/>
          <p14:tracePt t="143515" x="7618413" y="3068638"/>
          <p14:tracePt t="143531" x="7535863" y="3068638"/>
          <p14:tracePt t="143532" x="7462838" y="3068638"/>
          <p14:tracePt t="143548" x="7362825" y="3078163"/>
          <p14:tracePt t="143549" x="7253288" y="3086100"/>
          <p14:tracePt t="143565" x="7134225" y="3086100"/>
          <p14:tracePt t="143565" x="7024688" y="3105150"/>
          <p14:tracePt t="143581" x="6888163" y="3122613"/>
          <p14:tracePt t="143582" x="6778625" y="3122613"/>
          <p14:tracePt t="143598" x="6669088" y="3132138"/>
          <p14:tracePt t="143599" x="6530975" y="3151188"/>
          <p14:tracePt t="143615" x="6403975" y="3151188"/>
          <p14:tracePt t="143615" x="6284913" y="3151188"/>
          <p14:tracePt t="143631" x="6156325" y="3151188"/>
          <p14:tracePt t="143632" x="6029325" y="3159125"/>
          <p14:tracePt t="143648" x="5873750" y="3159125"/>
          <p14:tracePt t="143649" x="5727700" y="3159125"/>
          <p14:tracePt t="143665" x="5581650" y="3159125"/>
          <p14:tracePt t="143665" x="5408613" y="3178175"/>
          <p14:tracePt t="143667" x="5243513" y="3195638"/>
          <p14:tracePt t="143681" x="5051425" y="3205163"/>
          <p14:tracePt t="143683" x="4851400" y="3224213"/>
          <p14:tracePt t="143698" x="4640263" y="3241675"/>
          <p14:tracePt t="143701" x="4440238" y="3260725"/>
          <p14:tracePt t="143715" x="4229100" y="3268663"/>
          <p14:tracePt t="143717" x="4000500" y="3287713"/>
          <p14:tracePt t="143731" x="3790950" y="3305175"/>
          <p14:tracePt t="143733" x="3608388" y="3305175"/>
          <p14:tracePt t="143748" x="3462338" y="3314700"/>
          <p14:tracePt t="143750" x="3289300" y="3314700"/>
          <p14:tracePt t="143765" x="3124200" y="3333750"/>
          <p14:tracePt t="143765" x="2951163" y="3351213"/>
          <p14:tracePt t="143767" x="2786063" y="3370263"/>
          <p14:tracePt t="143781" x="2620963" y="3370263"/>
          <p14:tracePt t="143783" x="2447925" y="3378200"/>
          <p14:tracePt t="143798" x="2301875" y="3397250"/>
          <p14:tracePt t="143800" x="2146300" y="3414713"/>
          <p14:tracePt t="143815" x="2019300" y="3424238"/>
          <p14:tracePt t="143817" x="1900238" y="3424238"/>
          <p14:tracePt t="143831" x="1790700" y="3443288"/>
          <p14:tracePt t="143833" x="1727200" y="3451225"/>
          <p14:tracePt t="143848" x="1662113" y="3460750"/>
          <p14:tracePt t="143850" x="1625600" y="3479800"/>
          <p14:tracePt t="143865" x="1608138" y="3479800"/>
          <p14:tracePt t="143867" x="1598613" y="3479800"/>
          <p14:tracePt t="143991" x="1635125" y="3479800"/>
          <p14:tracePt t="144003" x="1671638" y="3479800"/>
          <p14:tracePt t="144007" x="1727200" y="3479800"/>
          <p14:tracePt t="144020" x="1763713" y="3479800"/>
          <p14:tracePt t="144031" x="1800225" y="3479800"/>
          <p14:tracePt t="144048" x="1873250" y="3479800"/>
          <p14:tracePt t="144049" x="1982788" y="3479800"/>
          <p14:tracePt t="144065" x="2100263" y="3479800"/>
          <p14:tracePt t="144066" x="2247900" y="3479800"/>
          <p14:tracePt t="144068" x="2411413" y="3479800"/>
          <p14:tracePt t="144081" x="2584450" y="3479800"/>
          <p14:tracePt t="144083" x="2786063" y="3479800"/>
          <p14:tracePt t="144098" x="2968625" y="3479800"/>
          <p14:tracePt t="144100" x="3178175" y="3479800"/>
          <p14:tracePt t="144115" x="3362325" y="3479800"/>
          <p14:tracePt t="144117" x="3544888" y="3479800"/>
          <p14:tracePt t="144131" x="3717925" y="3479800"/>
          <p14:tracePt t="144133" x="3883025" y="3479800"/>
          <p14:tracePt t="144148" x="4029075" y="3479800"/>
          <p14:tracePt t="144150" x="4165600" y="3479800"/>
          <p14:tracePt t="144165" x="4256088" y="3479800"/>
          <p14:tracePt t="144165" x="4330700" y="3479800"/>
          <p14:tracePt t="144167" x="4394200" y="3479800"/>
          <p14:tracePt t="144733" x="4403725" y="3479800"/>
          <p14:tracePt t="144749" x="4440238" y="3487738"/>
          <p14:tracePt t="144753" x="4476750" y="3506788"/>
          <p14:tracePt t="144767" x="4513263" y="3506788"/>
          <p14:tracePt t="144770" x="4586288" y="3506788"/>
          <p14:tracePt t="144782" x="4667250" y="3516313"/>
          <p14:tracePt t="144798" x="4740275" y="3516313"/>
          <p14:tracePt t="144800" x="4822825" y="3524250"/>
          <p14:tracePt t="144815" x="4878388" y="3524250"/>
          <p14:tracePt t="144815" x="4895850" y="3533775"/>
          <p14:tracePt t="144817" x="4914900" y="3533775"/>
          <p14:tracePt t="144831" x="4951413" y="3552825"/>
          <p14:tracePt t="144848" x="4978400" y="3560763"/>
          <p14:tracePt t="144850" x="4987925" y="3560763"/>
          <p14:tracePt t="144865" x="4997450" y="3560763"/>
          <p14:tracePt t="144867" x="5005388" y="3560763"/>
          <p14:tracePt t="145453" x="5014913" y="3570288"/>
          <p14:tracePt t="145469" x="5014913" y="3579813"/>
          <p14:tracePt t="145517" x="5005388" y="3589338"/>
          <p14:tracePt t="145581" x="4997450" y="3597275"/>
          <p14:tracePt t="151107" x="4987925" y="3606800"/>
          <p14:tracePt t="151123" x="4987925" y="3616325"/>
          <p14:tracePt t="151127" x="4987925" y="3625850"/>
          <p14:tracePt t="151139" x="5005388" y="3633788"/>
          <p14:tracePt t="151148" x="5070475" y="3689350"/>
          <p14:tracePt t="151164" x="5070475" y="3698875"/>
          <p14:tracePt t="151165" x="5087938" y="3706813"/>
          <p14:tracePt t="151507" x="5097463" y="3706813"/>
          <p14:tracePt t="151523" x="5124450" y="3706813"/>
          <p14:tracePt t="151527" x="5143500" y="3689350"/>
          <p14:tracePt t="151538" x="5151438" y="3689350"/>
          <p14:tracePt t="151587" x="5143500" y="3689350"/>
          <p14:tracePt t="151591" x="5124450" y="3679825"/>
          <p14:tracePt t="151604" x="5124450" y="3670300"/>
          <p14:tracePt t="151619" x="5114925" y="3670300"/>
          <p14:tracePt t="151667" x="5114925" y="3662363"/>
          <p14:tracePt t="151683" x="5106988" y="3652838"/>
          <p14:tracePt t="151687" x="5106988" y="3643313"/>
          <p14:tracePt t="151715" x="5097463" y="3633788"/>
          <p14:tracePt t="151731" x="5087938" y="3625850"/>
          <p14:tracePt t="151763" x="5078413" y="3616325"/>
          <p14:tracePt t="161273" x="5097463" y="3606800"/>
          <p14:tracePt t="161277" x="5106988" y="3606800"/>
          <p14:tracePt t="161289" x="5114925" y="3597275"/>
          <p14:tracePt t="161339" x="5124450" y="3597275"/>
          <p14:tracePt t="161355" x="5133975" y="3589338"/>
          <p14:tracePt t="161358" x="5143500" y="3589338"/>
          <p14:tracePt t="161955" x="5143500" y="3597275"/>
          <p14:tracePt t="161959" x="5151438" y="3625850"/>
          <p14:tracePt t="161971" x="5170488" y="3643313"/>
          <p14:tracePt t="161981" x="5187950" y="3670300"/>
          <p14:tracePt t="162003" x="5207000" y="3689350"/>
          <p14:tracePt t="162015" x="5216525" y="3689350"/>
          <p14:tracePt t="162259" x="5243513" y="3689350"/>
          <p14:tracePt t="162263" x="5197475" y="3616325"/>
          <p14:tracePt t="162275" x="5187950" y="3616325"/>
          <p14:tracePt t="162281" x="5233988" y="3670300"/>
          <p14:tracePt t="162298" x="5224463" y="3670300"/>
          <p14:tracePt t="162298" x="5224463" y="3679825"/>
          <p14:tracePt t="162323" x="5224463" y="3698875"/>
          <p14:tracePt t="162331" x="5224463" y="3706813"/>
          <p14:tracePt t="162347" x="5224463" y="3698875"/>
          <p14:tracePt t="162348" x="5224463" y="3689350"/>
          <p14:tracePt t="162364" x="5233988" y="3689350"/>
          <p14:tracePt t="162365" x="5243513" y="3689350"/>
          <p14:tracePt t="162403" x="5243513" y="3679825"/>
          <p14:tracePt t="162467" x="5243513" y="3689350"/>
          <p14:tracePt t="162483" x="5243513" y="3698875"/>
          <p14:tracePt t="162515" x="5253038" y="3706813"/>
          <p14:tracePt t="162933" x="5260975" y="3706813"/>
          <p14:tracePt t="163141" x="5270500" y="3706813"/>
          <p14:tracePt t="163157" x="5270500" y="3698875"/>
          <p14:tracePt t="163173" x="5270500" y="3689350"/>
          <p14:tracePt t="163205" x="5280025" y="3670300"/>
          <p14:tracePt t="163209" x="5280025" y="3662363"/>
          <p14:tracePt t="163885" x="5289550" y="3662363"/>
          <p14:tracePt t="163905" x="5307013" y="3652838"/>
          <p14:tracePt t="163917" x="5316538" y="3652838"/>
          <p14:tracePt t="163920" x="5334000" y="3643313"/>
          <p14:tracePt t="163933" x="5343525" y="3643313"/>
          <p14:tracePt t="163947" x="5353050" y="3643313"/>
          <p14:tracePt t="163949" x="5362575" y="3633788"/>
          <p14:tracePt t="164141" x="5370513" y="3633788"/>
          <p14:tracePt t="164157" x="5389563" y="3625850"/>
          <p14:tracePt t="164161" x="5416550" y="3625850"/>
          <p14:tracePt t="164173" x="5435600" y="3625850"/>
          <p14:tracePt t="164181" x="5489575" y="3616325"/>
          <p14:tracePt t="164198" x="5518150" y="3616325"/>
          <p14:tracePt t="164198" x="5562600" y="3616325"/>
          <p14:tracePt t="164214" x="5608638" y="3616325"/>
          <p14:tracePt t="164215" x="5645150" y="3616325"/>
          <p14:tracePt t="164231" x="5691188" y="3616325"/>
          <p14:tracePt t="164232" x="5737225" y="3606800"/>
          <p14:tracePt t="164248" x="5764213" y="3606800"/>
          <p14:tracePt t="164248" x="5791200" y="3597275"/>
          <p14:tracePt t="164264" x="5810250" y="3597275"/>
          <p14:tracePt t="164265" x="5827713" y="3597275"/>
          <p14:tracePt t="164281" x="5846763" y="3597275"/>
          <p14:tracePt t="164282" x="5854700" y="3597275"/>
          <p14:tracePt t="164297" x="5873750" y="3589338"/>
          <p14:tracePt t="164298" x="5883275" y="3589338"/>
          <p14:tracePt t="164351" x="5891213" y="3589338"/>
          <p14:tracePt t="164367" x="5900738" y="3579813"/>
          <p14:tracePt t="164383" x="5900738" y="3570288"/>
          <p14:tracePt t="164415" x="5919788" y="3560763"/>
          <p14:tracePt t="164419" x="5929313" y="3552825"/>
          <p14:tracePt t="164431" x="5937250" y="3543300"/>
          <p14:tracePt t="164447" x="5956300" y="3533775"/>
          <p14:tracePt t="164464" x="5965825" y="3524250"/>
          <p14:tracePt t="164465" x="5983288" y="3524250"/>
          <p14:tracePt t="164467" x="5983288" y="3516313"/>
          <p14:tracePt t="164481" x="5992813" y="3506788"/>
          <p14:tracePt t="164498" x="6002338" y="3497263"/>
          <p14:tracePt t="164527" x="6002338" y="3487738"/>
          <p14:tracePt t="164639" x="6002338" y="3479800"/>
          <p14:tracePt t="164655" x="6002338" y="3470275"/>
          <p14:tracePt t="164659" x="6002338" y="3451225"/>
          <p14:tracePt t="164675" x="6002338" y="3443288"/>
          <p14:tracePt t="164687" x="6002338" y="3433763"/>
          <p14:tracePt t="164697" x="6002338" y="3414713"/>
          <p14:tracePt t="164714" x="6002338" y="3406775"/>
          <p14:tracePt t="164715" x="5992813" y="3397250"/>
          <p14:tracePt t="164731" x="5983288" y="3387725"/>
          <p14:tracePt t="164748" x="5965825" y="3387725"/>
          <p14:tracePt t="164748" x="5956300" y="3387725"/>
          <p14:tracePt t="164751" x="5946775" y="3387725"/>
          <p14:tracePt t="164764" x="5929313" y="3387725"/>
          <p14:tracePt t="164781" x="5919788" y="3387725"/>
          <p14:tracePt t="164783" x="5910263" y="3387725"/>
          <p14:tracePt t="164798" x="5891213" y="3387725"/>
          <p14:tracePt t="164814" x="5873750" y="3387725"/>
          <p14:tracePt t="164815" x="5846763" y="3387725"/>
          <p14:tracePt t="164831" x="5837238" y="3397250"/>
          <p14:tracePt t="164832" x="5827713" y="3406775"/>
          <p14:tracePt t="164847" x="5810250" y="3424238"/>
          <p14:tracePt t="164848" x="5810250" y="3433763"/>
          <p14:tracePt t="164864" x="5800725" y="3451225"/>
          <p14:tracePt t="164865" x="5800725" y="3460750"/>
          <p14:tracePt t="164867" x="5791200" y="3479800"/>
          <p14:tracePt t="164881" x="5791200" y="3487738"/>
          <p14:tracePt t="164883" x="5791200" y="3497263"/>
          <p14:tracePt t="164897" x="5791200" y="3506788"/>
          <p14:tracePt t="164900" x="5791200" y="3516313"/>
          <p14:tracePt t="164914" x="5791200" y="3543300"/>
          <p14:tracePt t="164916" x="5791200" y="3552825"/>
          <p14:tracePt t="164931" x="5791200" y="3560763"/>
          <p14:tracePt t="164933" x="5791200" y="3570288"/>
          <p14:tracePt t="164947" x="5800725" y="3579813"/>
          <p14:tracePt t="164949" x="5810250" y="3579813"/>
          <p14:tracePt t="164964" x="5818188" y="3589338"/>
          <p14:tracePt t="164966" x="5837238" y="3597275"/>
          <p14:tracePt t="164981" x="5854700" y="3597275"/>
          <p14:tracePt t="164983" x="5864225" y="3597275"/>
          <p14:tracePt t="165000" x="5900738" y="3606800"/>
          <p14:tracePt t="165015" x="5919788" y="3606800"/>
          <p14:tracePt t="165031" x="5929313" y="3606800"/>
          <p14:tracePt t="165047" x="5946775" y="3606800"/>
          <p14:tracePt t="165049" x="5956300" y="3597275"/>
          <p14:tracePt t="165064" x="5965825" y="3597275"/>
          <p14:tracePt t="165066" x="5973763" y="3589338"/>
          <p14:tracePt t="165081" x="5983288" y="3579813"/>
          <p14:tracePt t="165083" x="5992813" y="3570288"/>
          <p14:tracePt t="165098" x="6002338" y="3552825"/>
          <p14:tracePt t="165100" x="6002338" y="3543300"/>
          <p14:tracePt t="165114" x="6010275" y="3516313"/>
          <p14:tracePt t="165116" x="6010275" y="3497263"/>
          <p14:tracePt t="165131" x="6019800" y="3479800"/>
          <p14:tracePt t="165133" x="6019800" y="3470275"/>
          <p14:tracePt t="165147" x="6019800" y="3451225"/>
          <p14:tracePt t="165150" x="6019800" y="3433763"/>
          <p14:tracePt t="165164" x="6019800" y="3424238"/>
          <p14:tracePt t="165165" x="6010275" y="3397250"/>
          <p14:tracePt t="165167" x="6010275" y="3378200"/>
          <p14:tracePt t="165181" x="6002338" y="3370263"/>
          <p14:tracePt t="165183" x="5992813" y="3360738"/>
          <p14:tracePt t="165198" x="5992813" y="3351213"/>
          <p14:tracePt t="165200" x="5983288" y="3341688"/>
          <p14:tracePt t="165214" x="5973763" y="3333750"/>
          <p14:tracePt t="165216" x="5956300" y="3314700"/>
          <p14:tracePt t="165231" x="5946775" y="3305175"/>
          <p14:tracePt t="165233" x="5937250" y="3297238"/>
          <p14:tracePt t="165247" x="5929313" y="3297238"/>
          <p14:tracePt t="165249" x="5919788" y="3297238"/>
          <p14:tracePt t="165264" x="5910263" y="3297238"/>
          <p14:tracePt t="165265" x="5891213" y="3297238"/>
          <p14:tracePt t="165267" x="5883275" y="3297238"/>
          <p14:tracePt t="165281" x="5873750" y="3297238"/>
          <p14:tracePt t="165297" x="5864225" y="3297238"/>
          <p14:tracePt t="165391" x="5864225" y="3305175"/>
          <p14:tracePt t="165395" x="5883275" y="3324225"/>
          <p14:tracePt t="165407" x="5919788" y="3370263"/>
          <p14:tracePt t="165414" x="5937250" y="3406775"/>
          <p14:tracePt t="165431" x="5973763" y="3451225"/>
          <p14:tracePt t="165432" x="6002338" y="3479800"/>
          <p14:tracePt t="165448" x="6010275" y="3516313"/>
          <p14:tracePt t="165448" x="6019800" y="3552825"/>
          <p14:tracePt t="165464" x="6038850" y="3589338"/>
          <p14:tracePt t="165465" x="6038850" y="3606800"/>
          <p14:tracePt t="165481" x="6038850" y="3633788"/>
          <p14:tracePt t="165482" x="6038850" y="3652838"/>
          <p14:tracePt t="165497" x="6038850" y="3670300"/>
          <p14:tracePt t="165498" x="6038850" y="3698875"/>
          <p14:tracePt t="165514" x="6019800" y="3743325"/>
          <p14:tracePt t="165515" x="5992813" y="3771900"/>
          <p14:tracePt t="165531" x="5983288" y="3798888"/>
          <p14:tracePt t="165532" x="5973763" y="3816350"/>
          <p14:tracePt t="165548" x="5956300" y="3844925"/>
          <p14:tracePt t="165548" x="5946775" y="3852863"/>
          <p14:tracePt t="165551" x="5937250" y="3862388"/>
          <p14:tracePt t="165564" x="5929313" y="3871913"/>
          <p14:tracePt t="165567" x="5919788" y="3889375"/>
          <p14:tracePt t="165581" x="5919788" y="3898900"/>
          <p14:tracePt t="165679" x="5919788" y="3889375"/>
          <p14:tracePt t="165683" x="5919788" y="3871913"/>
          <p14:tracePt t="165697" x="5919788" y="3862388"/>
          <p14:tracePt t="165699" x="5900738" y="3844925"/>
          <p14:tracePt t="165714" x="5891213" y="3825875"/>
          <p14:tracePt t="165715" x="5883275" y="3816350"/>
          <p14:tracePt t="165731" x="5864225" y="3798888"/>
          <p14:tracePt t="165747" x="5837238" y="3779838"/>
          <p14:tracePt t="165748" x="5827713" y="3779838"/>
          <p14:tracePt t="165764" x="5810250" y="3771900"/>
          <p14:tracePt t="165765" x="5800725" y="3771900"/>
          <p14:tracePt t="165781" x="5791200" y="3771900"/>
          <p14:tracePt t="165782" x="5781675" y="3771900"/>
          <p14:tracePt t="165797" x="5773738" y="3771900"/>
          <p14:tracePt t="165814" x="5754688" y="3771900"/>
          <p14:tracePt t="165831" x="5745163" y="3771900"/>
          <p14:tracePt t="165832" x="5727700" y="3771900"/>
          <p14:tracePt t="165847" x="5708650" y="3798888"/>
          <p14:tracePt t="165848" x="5700713" y="3808413"/>
          <p14:tracePt t="165864" x="5691188" y="3835400"/>
          <p14:tracePt t="165881" x="5691188" y="3852863"/>
          <p14:tracePt t="165882" x="5691188" y="3889375"/>
          <p14:tracePt t="165897" x="5691188" y="3898900"/>
          <p14:tracePt t="165898" x="5691188" y="3927475"/>
          <p14:tracePt t="165914" x="5700713" y="3927475"/>
          <p14:tracePt t="165915" x="5718175" y="3944938"/>
          <p14:tracePt t="165931" x="5718175" y="3954463"/>
          <p14:tracePt t="165932" x="5727700" y="3963988"/>
          <p14:tracePt t="165947" x="5754688" y="3971925"/>
          <p14:tracePt t="165948" x="5773738" y="3971925"/>
          <p14:tracePt t="165964" x="5810250" y="3971925"/>
          <p14:tracePt t="165981" x="5827713" y="3971925"/>
          <p14:tracePt t="165982" x="5864225" y="3963988"/>
          <p14:tracePt t="165997" x="5883275" y="3954463"/>
          <p14:tracePt t="165998" x="5900738" y="3935413"/>
          <p14:tracePt t="166001" x="5929313" y="3917950"/>
          <p14:tracePt t="166014" x="5956300" y="3889375"/>
          <p14:tracePt t="166017" x="5973763" y="3871913"/>
          <p14:tracePt t="166031" x="5973763" y="3852863"/>
          <p14:tracePt t="166033" x="5973763" y="3825875"/>
          <p14:tracePt t="166047" x="5973763" y="3779838"/>
          <p14:tracePt t="166050" x="5973763" y="3762375"/>
          <p14:tracePt t="166065" x="5973763" y="3735388"/>
          <p14:tracePt t="166067" x="5965825" y="3716338"/>
          <p14:tracePt t="166081" x="5956300" y="3698875"/>
          <p14:tracePt t="166083" x="5946775" y="3679825"/>
          <p14:tracePt t="166097" x="5937250" y="3670300"/>
          <p14:tracePt t="166100" x="5919788" y="3662363"/>
          <p14:tracePt t="166100" x="5883275" y="3652838"/>
          <p14:tracePt t="166114" x="5864225" y="3652838"/>
          <p14:tracePt t="166117" x="5846763" y="3643313"/>
          <p14:tracePt t="166131" x="5827713" y="3633788"/>
          <p14:tracePt t="166133" x="5810250" y="3633788"/>
          <p14:tracePt t="166148" x="5800725" y="3633788"/>
          <p14:tracePt t="166150" x="5791200" y="3633788"/>
          <p14:tracePt t="166164" x="5764213" y="3625850"/>
          <p14:tracePt t="166209" x="5754688" y="3625850"/>
          <p14:tracePt t="166449" x="5745163" y="3625850"/>
          <p14:tracePt t="166593" x="5773738" y="3606800"/>
          <p14:tracePt t="166597" x="5781675" y="3597275"/>
          <p14:tracePt t="166614" x="5781675" y="3589338"/>
          <p14:tracePt t="166615" x="5800725" y="3570288"/>
          <p14:tracePt t="166631" x="5810250" y="3552825"/>
          <p14:tracePt t="166631" x="5818188" y="3543300"/>
          <p14:tracePt t="166647" x="5827713" y="3533775"/>
          <p14:tracePt t="166648" x="5846763" y="3516313"/>
          <p14:tracePt t="166664" x="5854700" y="3497263"/>
          <p14:tracePt t="166664" x="5864225" y="3487738"/>
          <p14:tracePt t="166680" x="5873750" y="3479800"/>
          <p14:tracePt t="166681" x="5883275" y="3470275"/>
          <p14:tracePt t="166697" x="5891213" y="3460750"/>
          <p14:tracePt t="166714" x="5900738" y="3451225"/>
          <p14:tracePt t="166731" x="5910263" y="3433763"/>
          <p14:tracePt t="166732" x="5910263" y="3424238"/>
          <p14:tracePt t="166747" x="5910263" y="3414713"/>
          <p14:tracePt t="166764" x="5910263" y="3406775"/>
          <p14:tracePt t="166781" x="5910263" y="3397250"/>
          <p14:tracePt t="166833" x="5910263" y="3387725"/>
          <p14:tracePt t="166849" x="5900738" y="3387725"/>
          <p14:tracePt t="166852" x="5883275" y="3397250"/>
          <p14:tracePt t="166865" x="5864225" y="3406775"/>
          <p14:tracePt t="166881" x="5846763" y="3424238"/>
          <p14:tracePt t="166882" x="5837238" y="3433763"/>
          <p14:tracePt t="166885" x="5827713" y="3443288"/>
          <p14:tracePt t="166897" x="5827713" y="3451225"/>
          <p14:tracePt t="166914" x="5827713" y="3460750"/>
          <p14:tracePt t="166931" x="5827713" y="3487738"/>
          <p14:tracePt t="166931" x="5827713" y="3497263"/>
          <p14:tracePt t="166947" x="5827713" y="3506788"/>
          <p14:tracePt t="166964" x="5827713" y="3516313"/>
          <p14:tracePt t="167061" x="5827713" y="3497263"/>
          <p14:tracePt t="167073" x="5818188" y="3497263"/>
          <p14:tracePt t="167089" x="5810250" y="3487738"/>
          <p14:tracePt t="167097" x="5800725" y="3487738"/>
          <p14:tracePt t="167114" x="5781675" y="3487738"/>
          <p14:tracePt t="167115" x="5773738" y="3487738"/>
          <p14:tracePt t="167131" x="5764213" y="3487738"/>
          <p14:tracePt t="167132" x="5737225" y="3497263"/>
          <p14:tracePt t="167147" x="5727700" y="3516313"/>
          <p14:tracePt t="167148" x="5718175" y="3543300"/>
          <p14:tracePt t="167164" x="5718175" y="3579813"/>
          <p14:tracePt t="167165" x="5718175" y="3597275"/>
          <p14:tracePt t="167181" x="5737225" y="3625850"/>
          <p14:tracePt t="167182" x="5764213" y="3662363"/>
          <p14:tracePt t="167197" x="5773738" y="3662363"/>
          <p14:tracePt t="167198" x="5800725" y="3670300"/>
          <p14:tracePt t="167201" x="5810250" y="3670300"/>
          <p14:tracePt t="167214" x="5827713" y="3670300"/>
          <p14:tracePt t="167231" x="5854700" y="3670300"/>
          <p14:tracePt t="167233" x="5900738" y="3670300"/>
          <p14:tracePt t="167247" x="5919788" y="3652838"/>
          <p14:tracePt t="167249" x="5956300" y="3633788"/>
          <p14:tracePt t="167264" x="5965825" y="3625850"/>
          <p14:tracePt t="167265" x="5983288" y="3589338"/>
          <p14:tracePt t="167281" x="5992813" y="3543300"/>
          <p14:tracePt t="167282" x="6002338" y="3516313"/>
          <p14:tracePt t="167284" x="6010275" y="3487738"/>
          <p14:tracePt t="167297" x="6010275" y="3460750"/>
          <p14:tracePt t="167314" x="6010275" y="3443288"/>
          <p14:tracePt t="167316" x="6010275" y="3424238"/>
          <p14:tracePt t="167331" x="6010275" y="3414713"/>
          <p14:tracePt t="167333" x="6010275" y="3397250"/>
          <p14:tracePt t="167347" x="5992813" y="3370263"/>
          <p14:tracePt t="167348" x="5983288" y="3360738"/>
          <p14:tracePt t="167351" x="5965825" y="3341688"/>
          <p14:tracePt t="167364" x="5956300" y="3333750"/>
          <p14:tracePt t="167366" x="5937250" y="3314700"/>
          <p14:tracePt t="167381" x="5910263" y="3297238"/>
          <p14:tracePt t="167383" x="5900738" y="3297238"/>
          <p14:tracePt t="167397" x="5883275" y="3287713"/>
          <p14:tracePt t="167400" x="5864225" y="3287713"/>
          <p14:tracePt t="167414" x="5854700" y="3287713"/>
          <p14:tracePt t="167416" x="5846763" y="3287713"/>
          <p14:tracePt t="167459" x="5837238" y="3287713"/>
          <p14:tracePt t="167603" x="5837238" y="3297238"/>
          <p14:tracePt t="167606" x="5854700" y="3314700"/>
          <p14:tracePt t="167619" x="5883275" y="3333750"/>
          <p14:tracePt t="167631" x="5910263" y="3360738"/>
          <p14:tracePt t="167647" x="5929313" y="3387725"/>
          <p14:tracePt t="167648" x="5973763" y="3414713"/>
          <p14:tracePt t="167651" x="5992813" y="3443288"/>
          <p14:tracePt t="167664" x="6029325" y="3470275"/>
          <p14:tracePt t="167667" x="6038850" y="3479800"/>
          <p14:tracePt t="167681" x="6056313" y="3497263"/>
          <p14:tracePt t="167683" x="6065838" y="3506788"/>
          <p14:tracePt t="167699" x="6065838" y="3516313"/>
          <p14:tracePt t="167714" x="6065838" y="3524250"/>
          <p14:tracePt t="167747" x="6065838" y="3533775"/>
          <p14:tracePt t="167751" x="6065838" y="3543300"/>
          <p14:tracePt t="167764" x="6065838" y="3552825"/>
          <p14:tracePt t="167781" x="6065838" y="3560763"/>
          <p14:tracePt t="167783" x="6038850" y="3606800"/>
          <p14:tracePt t="167797" x="6010275" y="3625850"/>
          <p14:tracePt t="167799" x="5992813" y="3662363"/>
          <p14:tracePt t="167814" x="5973763" y="3689350"/>
          <p14:tracePt t="167815" x="5965825" y="3725863"/>
          <p14:tracePt t="167831" x="5937250" y="3752850"/>
          <p14:tracePt t="167832" x="5900738" y="3816350"/>
          <p14:tracePt t="167847" x="5891213" y="3844925"/>
          <p14:tracePt t="167848" x="5864225" y="3889375"/>
          <p14:tracePt t="167864" x="5846763" y="3917950"/>
          <p14:tracePt t="167865" x="5837238" y="3963988"/>
          <p14:tracePt t="167881" x="5818188" y="4008438"/>
          <p14:tracePt t="167882" x="5810250" y="4054475"/>
          <p14:tracePt t="167897" x="5781675" y="4100513"/>
          <p14:tracePt t="167898" x="5773738" y="4127500"/>
          <p14:tracePt t="167914" x="5764213" y="4164013"/>
          <p14:tracePt t="167915" x="5764213" y="4183063"/>
          <p14:tracePt t="167931" x="5764213" y="4200525"/>
          <p14:tracePt t="167932" x="5764213" y="4210050"/>
          <p14:tracePt t="167947" x="5764213" y="4219575"/>
          <p14:tracePt t="168035" x="5764213" y="4227513"/>
          <p14:tracePt t="168083" x="5773738" y="4227513"/>
          <p14:tracePt t="168099" x="5781675" y="4219575"/>
          <p14:tracePt t="168115" x="5791200" y="4210050"/>
          <p14:tracePt t="168119" x="5800725" y="4210050"/>
          <p14:tracePt t="168131" x="5810250" y="4200525"/>
          <p14:tracePt t="168147" x="5818188" y="4200525"/>
          <p14:tracePt t="168148" x="5827713" y="4191000"/>
          <p14:tracePt t="168164" x="5837238" y="4191000"/>
          <p14:tracePt t="168167" x="5854700" y="4183063"/>
          <p14:tracePt t="168181" x="5873750" y="4183063"/>
          <p14:tracePt t="168183" x="5891213" y="4173538"/>
          <p14:tracePt t="168197" x="5910263" y="4173538"/>
          <p14:tracePt t="168200" x="5929313" y="4173538"/>
          <p14:tracePt t="168214" x="5946775" y="4164013"/>
          <p14:tracePt t="168216" x="5956300" y="4164013"/>
          <p14:tracePt t="168231" x="5983288" y="4154488"/>
          <p14:tracePt t="168233" x="5992813" y="4154488"/>
          <p14:tracePt t="168247" x="6010275" y="4146550"/>
          <p14:tracePt t="168249" x="6038850" y="4137025"/>
          <p14:tracePt t="168264" x="6046788" y="4137025"/>
          <p14:tracePt t="168266" x="6065838" y="4127500"/>
          <p14:tracePt t="168281" x="6083300" y="4117975"/>
          <p14:tracePt t="168283" x="6092825" y="4110038"/>
          <p14:tracePt t="168297" x="6102350" y="4100513"/>
          <p14:tracePt t="168314" x="6111875" y="4090988"/>
          <p14:tracePt t="168355" x="6119813" y="4081463"/>
          <p14:tracePt t="168387" x="6119813" y="4073525"/>
          <p14:tracePt t="168403" x="6129338" y="4073525"/>
          <p14:tracePt t="168419" x="6129338" y="4064000"/>
          <p14:tracePt t="168423" x="6138863" y="4054475"/>
          <p14:tracePt t="168435" x="6138863" y="4044950"/>
          <p14:tracePt t="168723" x="6138863" y="4037013"/>
          <p14:tracePt t="168755" x="6148388" y="4027488"/>
          <p14:tracePt t="168771" x="6156325" y="4017963"/>
          <p14:tracePt t="168787" x="6165850" y="4017963"/>
          <p14:tracePt t="168803" x="6175375" y="4008438"/>
          <p14:tracePt t="168807" x="6184900" y="4000500"/>
          <p14:tracePt t="168821" x="6192838" y="3990975"/>
          <p14:tracePt t="168831" x="6202363" y="3981450"/>
          <p14:tracePt t="168847" x="6202363" y="3971925"/>
          <p14:tracePt t="168848" x="6211888" y="3963988"/>
          <p14:tracePt t="168864" x="6221413" y="3954463"/>
          <p14:tracePt t="168865" x="6221413" y="3944938"/>
          <p14:tracePt t="168881" x="6221413" y="3935413"/>
          <p14:tracePt t="168881" x="6229350" y="3917950"/>
          <p14:tracePt t="168897" x="6229350" y="3898900"/>
          <p14:tracePt t="168898" x="6238875" y="3881438"/>
          <p14:tracePt t="168914" x="6238875" y="3871913"/>
          <p14:tracePt t="168931" x="6238875" y="3862388"/>
          <p14:tracePt t="168932" x="6238875" y="3844925"/>
          <p14:tracePt t="168949" x="6238875" y="3835400"/>
          <p14:tracePt t="168965" x="6238875" y="3825875"/>
          <p14:tracePt t="168997" x="6238875" y="3816350"/>
          <p14:tracePt t="169013" x="6238875" y="3808413"/>
          <p14:tracePt t="169029" x="6238875" y="3798888"/>
          <p14:tracePt t="169032" x="6238875" y="3789363"/>
          <p14:tracePt t="169047" x="6238875" y="3779838"/>
          <p14:tracePt t="169064" x="6238875" y="3762375"/>
          <p14:tracePt t="169065" x="6238875" y="3752850"/>
          <p14:tracePt t="169081" x="6229350" y="3735388"/>
          <p14:tracePt t="169082" x="6221413" y="3735388"/>
          <p14:tracePt t="169098" x="6221413" y="3725863"/>
          <p14:tracePt t="169114" x="6202363" y="3716338"/>
          <p14:tracePt t="169115" x="6192838" y="3716338"/>
          <p14:tracePt t="169131" x="6184900" y="3706813"/>
          <p14:tracePt t="169132" x="6165850" y="3698875"/>
          <p14:tracePt t="169147" x="6156325" y="3689350"/>
          <p14:tracePt t="169164" x="6148388" y="3679825"/>
          <p14:tracePt t="169165" x="6138863" y="3679825"/>
          <p14:tracePt t="169181" x="6119813" y="3670300"/>
          <p14:tracePt t="169197" x="6111875" y="3670300"/>
          <p14:tracePt t="169198" x="6102350" y="3670300"/>
          <p14:tracePt t="169214" x="6092825" y="3670300"/>
          <p14:tracePt t="169215" x="6083300" y="3670300"/>
          <p14:tracePt t="169231" x="6075363" y="3670300"/>
          <p14:tracePt t="169231" x="6065838" y="3670300"/>
          <p14:tracePt t="169247" x="6056313" y="3670300"/>
          <p14:tracePt t="169264" x="6046788" y="3670300"/>
          <p14:tracePt t="169265" x="6029325" y="3670300"/>
          <p14:tracePt t="169281" x="6010275" y="3670300"/>
          <p14:tracePt t="169282" x="6002338" y="3670300"/>
          <p14:tracePt t="169297" x="5973763" y="3670300"/>
          <p14:tracePt t="169298" x="5946775" y="3670300"/>
          <p14:tracePt t="169314" x="5910263" y="3670300"/>
          <p14:tracePt t="169315" x="5900738" y="3670300"/>
          <p14:tracePt t="169317" x="5891213" y="3679825"/>
          <p14:tracePt t="169331" x="5873750" y="3679825"/>
          <p14:tracePt t="169333" x="5854700" y="3679825"/>
          <p14:tracePt t="169347" x="5837238" y="3679825"/>
          <p14:tracePt t="169350" x="5818188" y="3689350"/>
          <p14:tracePt t="169364" x="5810250" y="3689350"/>
          <p14:tracePt t="169366" x="5791200" y="3689350"/>
          <p14:tracePt t="169381" x="5773738" y="3698875"/>
          <p14:tracePt t="169383" x="5764213" y="3698875"/>
          <p14:tracePt t="169397" x="5745163" y="3706813"/>
          <p14:tracePt t="169399" x="5737225" y="3716338"/>
          <p14:tracePt t="169414" x="5718175" y="3725863"/>
          <p14:tracePt t="169415" x="5708650" y="3735388"/>
          <p14:tracePt t="169431" x="5691188" y="3743325"/>
          <p14:tracePt t="169432" x="5681663" y="3752850"/>
          <p14:tracePt t="169447" x="5672138" y="3762375"/>
          <p14:tracePt t="169449" x="5664200" y="3771900"/>
          <p14:tracePt t="169464" x="5654675" y="3779838"/>
          <p14:tracePt t="169481" x="5645150" y="3779838"/>
          <p14:tracePt t="169497" x="5635625" y="3789363"/>
          <p14:tracePt t="169514" x="5635625" y="3798888"/>
          <p14:tracePt t="169515" x="5635625" y="3808413"/>
          <p14:tracePt t="169531" x="5635625" y="3816350"/>
          <p14:tracePt t="169547" x="5635625" y="3825875"/>
          <p14:tracePt t="169548" x="5635625" y="3844925"/>
          <p14:tracePt t="169564" x="5635625" y="3862388"/>
          <p14:tracePt t="169565" x="5635625" y="3871913"/>
          <p14:tracePt t="169581" x="5635625" y="3881438"/>
          <p14:tracePt t="169582" x="5645150" y="3881438"/>
          <p14:tracePt t="169597" x="5664200" y="3898900"/>
          <p14:tracePt t="169598" x="5672138" y="3908425"/>
          <p14:tracePt t="169614" x="5681663" y="3917950"/>
          <p14:tracePt t="169615" x="5691188" y="3927475"/>
          <p14:tracePt t="169631" x="5691188" y="3935413"/>
          <p14:tracePt t="169632" x="5700713" y="3944938"/>
          <p14:tracePt t="169647" x="5708650" y="3954463"/>
          <p14:tracePt t="169648" x="5718175" y="3963988"/>
          <p14:tracePt t="169664" x="5727700" y="3963988"/>
          <p14:tracePt t="169665" x="5737225" y="3963988"/>
          <p14:tracePt t="169681" x="5745163" y="3971925"/>
          <p14:tracePt t="169682" x="5764213" y="3971925"/>
          <p14:tracePt t="169697" x="5781675" y="3990975"/>
          <p14:tracePt t="169698" x="5791200" y="3990975"/>
          <p14:tracePt t="169701" x="5818188" y="4000500"/>
          <p14:tracePt t="169714" x="5837238" y="4000500"/>
          <p14:tracePt t="169731" x="5854700" y="4008438"/>
          <p14:tracePt t="169731" x="5873750" y="4008438"/>
          <p14:tracePt t="169734" x="5891213" y="4027488"/>
          <p14:tracePt t="169736" x="5900738" y="4027488"/>
          <p14:tracePt t="169749" x="5910263" y="4027488"/>
          <p14:tracePt t="169764" x="5919788" y="4027488"/>
          <p14:tracePt t="169766" x="5929313" y="4027488"/>
          <p14:tracePt t="169781" x="5946775" y="4027488"/>
          <p14:tracePt t="169783" x="5965825" y="4037013"/>
          <p14:tracePt t="169797" x="5983288" y="4037013"/>
          <p14:tracePt t="169798" x="6002338" y="4037013"/>
          <p14:tracePt t="169814" x="6010275" y="4037013"/>
          <p14:tracePt t="169815" x="6029325" y="4037013"/>
          <p14:tracePt t="169817" x="6046788" y="4037013"/>
          <p14:tracePt t="169831" x="6075363" y="4037013"/>
          <p14:tracePt t="169847" x="6092825" y="4037013"/>
          <p14:tracePt t="169849" x="6138863" y="4037013"/>
          <p14:tracePt t="169864" x="6156325" y="4037013"/>
          <p14:tracePt t="169865" x="6175375" y="4037013"/>
          <p14:tracePt t="169881" x="6192838" y="4037013"/>
          <p14:tracePt t="169882" x="6202363" y="4037013"/>
          <p14:tracePt t="169897" x="6221413" y="4037013"/>
          <p14:tracePt t="169898" x="6229350" y="4037013"/>
          <p14:tracePt t="169914" x="6248400" y="4027488"/>
          <p14:tracePt t="169915" x="6257925" y="4027488"/>
          <p14:tracePt t="169931" x="6265863" y="4017963"/>
          <p14:tracePt t="169932" x="6265863" y="4008438"/>
          <p14:tracePt t="169947" x="6275388" y="3990975"/>
          <p14:tracePt t="169948" x="6284913" y="3981450"/>
          <p14:tracePt t="169964" x="6294438" y="3971925"/>
          <p14:tracePt t="169965" x="6294438" y="3963988"/>
          <p14:tracePt t="169983" x="6294438" y="3917950"/>
          <p14:tracePt t="169998" x="6302375" y="3917950"/>
          <p14:tracePt t="169999" x="6302375" y="3898900"/>
          <p14:tracePt t="170014" x="6302375" y="3889375"/>
          <p14:tracePt t="170031" x="6302375" y="3881438"/>
          <p14:tracePt t="170032" x="6302375" y="3871913"/>
          <p14:tracePt t="170047" x="6302375" y="3852863"/>
          <p14:tracePt t="170048" x="6302375" y="3844925"/>
          <p14:tracePt t="170064" x="6294438" y="3825875"/>
          <p14:tracePt t="170081" x="6294438" y="3816350"/>
          <p14:tracePt t="170082" x="6284913" y="3808413"/>
          <p14:tracePt t="170097" x="6275388" y="3798888"/>
          <p14:tracePt t="170098" x="6265863" y="3789363"/>
          <p14:tracePt t="170101" x="6257925" y="3771900"/>
          <p14:tracePt t="170114" x="6257925" y="3762375"/>
          <p14:tracePt t="170131" x="6257925" y="3752850"/>
          <p14:tracePt t="170132" x="6257925" y="3743325"/>
          <p14:tracePt t="170132" x="6248400" y="3743325"/>
          <p14:tracePt t="170149" x="6238875" y="3735388"/>
          <p14:tracePt t="170164" x="6229350" y="3725863"/>
          <p14:tracePt t="170165" x="6211888" y="3716338"/>
          <p14:tracePt t="170181" x="6202363" y="3706813"/>
          <p14:tracePt t="170182" x="6184900" y="3698875"/>
          <p14:tracePt t="170197" x="6165850" y="3689350"/>
          <p14:tracePt t="170198" x="6156325" y="3689350"/>
          <p14:tracePt t="170200" x="6138863" y="3689350"/>
          <p14:tracePt t="170214" x="6111875" y="3679825"/>
          <p14:tracePt t="170216" x="6102350" y="3679825"/>
          <p14:tracePt t="170231" x="6092825" y="3679825"/>
          <p14:tracePt t="170233" x="6083300" y="3679825"/>
          <p14:tracePt t="170247" x="6075363" y="3670300"/>
          <p14:tracePt t="170250" x="6065838" y="3670300"/>
          <p14:tracePt t="170264" x="6056313" y="3670300"/>
          <p14:tracePt t="170266" x="6038850" y="3670300"/>
          <p14:tracePt t="170281" x="6019800" y="3670300"/>
          <p14:tracePt t="170283" x="6002338" y="3670300"/>
          <p14:tracePt t="170297" x="5983288" y="3670300"/>
          <p14:tracePt t="170299" x="5937250" y="3670300"/>
          <p14:tracePt t="170314" x="5919788" y="3670300"/>
          <p14:tracePt t="170316" x="5883275" y="3679825"/>
          <p14:tracePt t="170331" x="5864225" y="3679825"/>
          <p14:tracePt t="170333" x="5827713" y="3689350"/>
          <p14:tracePt t="170347" x="5800725" y="3689350"/>
          <p14:tracePt t="170349" x="5773738" y="3698875"/>
          <p14:tracePt t="170364" x="5737225" y="3716338"/>
          <p14:tracePt t="170366" x="5727700" y="3716338"/>
          <p14:tracePt t="170381" x="5700713" y="3725863"/>
          <p14:tracePt t="170383" x="5681663" y="3735388"/>
          <p14:tracePt t="170397" x="5654675" y="3743325"/>
          <p14:tracePt t="170399" x="5645150" y="3743325"/>
          <p14:tracePt t="170414" x="5627688" y="3752850"/>
          <p14:tracePt t="170416" x="5618163" y="3752850"/>
          <p14:tracePt t="170431" x="5608638" y="3752850"/>
          <p14:tracePt t="170433" x="5599113" y="3762375"/>
          <p14:tracePt t="170471" x="5599113" y="3771900"/>
          <p14:tracePt t="170487" x="5599113" y="3779838"/>
          <p14:tracePt t="170497" x="5599113" y="3789363"/>
          <p14:tracePt t="170514" x="5599113" y="3798888"/>
          <p14:tracePt t="170515" x="5599113" y="3816350"/>
          <p14:tracePt t="170531" x="5599113" y="3825875"/>
          <p14:tracePt t="170531" x="5599113" y="3835400"/>
          <p14:tracePt t="170547" x="5599113" y="3844925"/>
          <p14:tracePt t="170548" x="5608638" y="3871913"/>
          <p14:tracePt t="170551" x="5627688" y="3889375"/>
          <p14:tracePt t="170564" x="5635625" y="3898900"/>
          <p14:tracePt t="170566" x="5654675" y="3917950"/>
          <p14:tracePt t="170581" x="5664200" y="3917950"/>
          <p14:tracePt t="170583" x="5681663" y="3927475"/>
          <p14:tracePt t="170597" x="5708650" y="3944938"/>
          <p14:tracePt t="170600" x="5737225" y="3954463"/>
          <p14:tracePt t="170614" x="5773738" y="3963988"/>
          <p14:tracePt t="170616" x="5800725" y="3971925"/>
          <p14:tracePt t="170631" x="5827713" y="3981450"/>
          <p14:tracePt t="170633" x="5864225" y="3981450"/>
          <p14:tracePt t="170647" x="5891213" y="3990975"/>
          <p14:tracePt t="170649" x="5910263" y="4000500"/>
          <p14:tracePt t="170664" x="5929313" y="4000500"/>
          <p14:tracePt t="170665" x="5937250" y="4000500"/>
          <p14:tracePt t="170667" x="5956300" y="4008438"/>
          <p14:tracePt t="170681" x="5973763" y="4008438"/>
          <p14:tracePt t="170683" x="5983288" y="4008438"/>
          <p14:tracePt t="170697" x="6002338" y="4008438"/>
          <p14:tracePt t="170700" x="6010275" y="4008438"/>
          <p14:tracePt t="170714" x="6019800" y="4008438"/>
          <p14:tracePt t="170716" x="6038850" y="4008438"/>
          <p14:tracePt t="170731" x="6056313" y="4008438"/>
          <p14:tracePt t="170747" x="6065838" y="4008438"/>
          <p14:tracePt t="170748" x="6092825" y="4008438"/>
          <p14:tracePt t="170764" x="6111875" y="4000500"/>
          <p14:tracePt t="170765" x="6138863" y="3990975"/>
          <p14:tracePt t="170781" x="6148388" y="3990975"/>
          <p14:tracePt t="170782" x="6165850" y="3981450"/>
          <p14:tracePt t="170797" x="6175375" y="3981450"/>
          <p14:tracePt t="170798" x="6184900" y="3971925"/>
          <p14:tracePt t="170814" x="6192838" y="3963988"/>
          <p14:tracePt t="170815" x="6202363" y="3963988"/>
          <p14:tracePt t="170831" x="6202363" y="3954463"/>
          <p14:tracePt t="170831" x="6211888" y="3935413"/>
          <p14:tracePt t="170847" x="6229350" y="3917950"/>
          <p14:tracePt t="170848" x="6229350" y="3898900"/>
          <p14:tracePt t="170864" x="6238875" y="3862388"/>
          <p14:tracePt t="170865" x="6248400" y="3844925"/>
          <p14:tracePt t="170881" x="6248400" y="3825875"/>
          <p14:tracePt t="170881" x="6248400" y="3816350"/>
          <p14:tracePt t="170897" x="6248400" y="3808413"/>
          <p14:tracePt t="170898" x="6248400" y="3798888"/>
          <p14:tracePt t="170914" x="6248400" y="3789363"/>
          <p14:tracePt t="170915" x="6248400" y="3779838"/>
          <p14:tracePt t="170931" x="6248400" y="3771900"/>
          <p14:tracePt t="170931" x="6248400" y="3762375"/>
          <p14:tracePt t="170947" x="6248400" y="3752850"/>
          <p14:tracePt t="170964" x="6238875" y="3743325"/>
          <p14:tracePt t="170965" x="6229350" y="3743325"/>
          <p14:tracePt t="170967" x="6221413" y="3735388"/>
          <p14:tracePt t="170984" x="6202363" y="3725863"/>
          <p14:tracePt t="170998" x="6192838" y="3716338"/>
          <p14:tracePt t="171001" x="6184900" y="3716338"/>
          <p14:tracePt t="171014" x="6156325" y="3706813"/>
          <p14:tracePt t="171016" x="6129338" y="3706813"/>
          <p14:tracePt t="171031" x="6111875" y="3706813"/>
          <p14:tracePt t="171033" x="6083300" y="3706813"/>
          <p14:tracePt t="171047" x="6065838" y="3698875"/>
          <p14:tracePt t="171048" x="6019800" y="3698875"/>
          <p14:tracePt t="171051" x="6002338" y="3698875"/>
          <p14:tracePt t="171064" x="5965825" y="3698875"/>
          <p14:tracePt t="171081" x="5929313" y="3698875"/>
          <p14:tracePt t="171081" x="5910263" y="3698875"/>
          <p14:tracePt t="171083" x="5891213" y="3698875"/>
          <p14:tracePt t="171097" x="5873750" y="3698875"/>
          <p14:tracePt t="171099" x="5846763" y="3698875"/>
          <p14:tracePt t="171114" x="5827713" y="3698875"/>
          <p14:tracePt t="171115" x="5800725" y="3706813"/>
          <p14:tracePt t="171131" x="5754688" y="3716338"/>
          <p14:tracePt t="171133" x="5737225" y="3716338"/>
          <p14:tracePt t="171147" x="5718175" y="3725863"/>
          <p14:tracePt t="171148" x="5691188" y="3735388"/>
          <p14:tracePt t="171164" x="5664200" y="3743325"/>
          <p14:tracePt t="171165" x="5645150" y="3752850"/>
          <p14:tracePt t="171181" x="5618163" y="3779838"/>
          <p14:tracePt t="171181" x="5608638" y="3789363"/>
          <p14:tracePt t="171197" x="5591175" y="3789363"/>
          <p14:tracePt t="171198" x="5581650" y="3798888"/>
          <p14:tracePt t="171214" x="5572125" y="3808413"/>
          <p14:tracePt t="171239" x="5572125" y="3816350"/>
          <p14:tracePt t="171247" x="5572125" y="3825875"/>
          <p14:tracePt t="171264" x="5572125" y="3835400"/>
          <p14:tracePt t="171265" x="5572125" y="3844925"/>
          <p14:tracePt t="171281" x="5572125" y="3862388"/>
          <p14:tracePt t="171297" x="5572125" y="3881438"/>
          <p14:tracePt t="171298" x="5572125" y="3889375"/>
          <p14:tracePt t="171314" x="5572125" y="3908425"/>
          <p14:tracePt t="171315" x="5572125" y="3917950"/>
          <p14:tracePt t="171331" x="5572125" y="3927475"/>
          <p14:tracePt t="171331" x="5591175" y="3944938"/>
          <p14:tracePt t="171347" x="5599113" y="3954463"/>
          <p14:tracePt t="171348" x="5618163" y="3963988"/>
          <p14:tracePt t="171351" x="5635625" y="3963988"/>
          <p14:tracePt t="171364" x="5664200" y="3971925"/>
          <p14:tracePt t="171366" x="5681663" y="3981450"/>
          <p14:tracePt t="171381" x="5700713" y="3981450"/>
          <p14:tracePt t="171383" x="5737225" y="3981450"/>
          <p14:tracePt t="171397" x="5764213" y="3981450"/>
          <p14:tracePt t="171400" x="5791200" y="3990975"/>
          <p14:tracePt t="171414" x="5827713" y="3990975"/>
          <p14:tracePt t="171416" x="5846763" y="4000500"/>
          <p14:tracePt t="171431" x="5873750" y="4000500"/>
          <p14:tracePt t="171433" x="5900738" y="4000500"/>
          <p14:tracePt t="171447" x="5919788" y="4000500"/>
          <p14:tracePt t="171448" x="5937250" y="4000500"/>
          <p14:tracePt t="171464" x="5973763" y="4000500"/>
          <p14:tracePt t="171465" x="5983288" y="4000500"/>
          <p14:tracePt t="171467" x="6002338" y="4000500"/>
          <p14:tracePt t="171480" x="6019800" y="4000500"/>
          <p14:tracePt t="171483" x="6038850" y="4000500"/>
          <p14:tracePt t="171497" x="6056313" y="4000500"/>
          <p14:tracePt t="171500" x="6092825" y="3990975"/>
          <p14:tracePt t="171514" x="6111875" y="3981450"/>
          <p14:tracePt t="171516" x="6119813" y="3971925"/>
          <p14:tracePt t="171531" x="6129338" y="3971925"/>
          <p14:tracePt t="171533" x="6138863" y="3963988"/>
          <p14:tracePt t="171547" x="6138863" y="3954463"/>
          <p14:tracePt t="171549" x="6148388" y="3944938"/>
          <p14:tracePt t="171564" x="6156325" y="3935413"/>
          <p14:tracePt t="171581" x="6175375" y="3917950"/>
          <p14:tracePt t="171583" x="6184900" y="3908425"/>
          <p14:tracePt t="171597" x="6192838" y="3898900"/>
          <p14:tracePt t="171599" x="6192838" y="3889375"/>
          <p14:tracePt t="171614" x="6202363" y="3871913"/>
          <p14:tracePt t="171616" x="6202363" y="3862388"/>
          <p14:tracePt t="171631" x="6202363" y="3844925"/>
          <p14:tracePt t="171633" x="6202363" y="3835400"/>
          <p14:tracePt t="171647" x="6202363" y="3816350"/>
          <p14:tracePt t="171649" x="6202363" y="3808413"/>
          <p14:tracePt t="171664" x="6192838" y="3789363"/>
          <p14:tracePt t="171681" x="6165850" y="3771900"/>
          <p14:tracePt t="171683" x="6156325" y="3771900"/>
          <p14:tracePt t="171697" x="6148388" y="3762375"/>
          <p14:tracePt t="171713" x="6129338" y="3752850"/>
          <p14:tracePt t="171714" x="6119813" y="3752850"/>
          <p14:tracePt t="171730" x="6102350" y="3752850"/>
          <p14:tracePt t="171747" x="6092825" y="3752850"/>
          <p14:tracePt t="171749" x="6075363" y="3752850"/>
          <p14:tracePt t="171764" x="6065838" y="3752850"/>
          <p14:tracePt t="171781" x="6029325" y="3752850"/>
          <p14:tracePt t="171781" x="6002338" y="3743325"/>
          <p14:tracePt t="171783" x="5992813" y="3743325"/>
          <p14:tracePt t="171797" x="5983288" y="3743325"/>
          <p14:tracePt t="171798" x="5965825" y="3743325"/>
          <p14:tracePt t="171814" x="5946775" y="3743325"/>
          <p14:tracePt t="171817" x="5937250" y="3743325"/>
          <p14:tracePt t="171831" x="5929313" y="3743325"/>
          <p14:tracePt t="171833" x="5910263" y="3743325"/>
          <p14:tracePt t="171847" x="5900738" y="3743325"/>
          <p14:tracePt t="171850" x="5883275" y="3743325"/>
          <p14:tracePt t="171864" x="5864225" y="3743325"/>
          <p14:tracePt t="171866" x="5854700" y="3743325"/>
          <p14:tracePt t="171881" x="5837238" y="3752850"/>
          <p14:tracePt t="171897" x="5827713" y="3752850"/>
          <p14:tracePt t="171899" x="5818188" y="3752850"/>
          <p14:tracePt t="171914" x="5800725" y="3752850"/>
          <p14:tracePt t="171931" x="5800725" y="3762375"/>
          <p14:tracePt t="171947" x="5791200" y="3771900"/>
          <p14:tracePt t="171949" x="5781675" y="3779838"/>
          <p14:tracePt t="171964" x="5773738" y="3789363"/>
          <p14:tracePt t="171965" x="5764213" y="3798888"/>
          <p14:tracePt t="171983" x="5764213" y="3835400"/>
          <p14:tracePt t="171998" x="5764213" y="3852863"/>
          <p14:tracePt t="171999" x="5764213" y="3871913"/>
          <p14:tracePt t="172014" x="5764213" y="3889375"/>
          <p14:tracePt t="172015" x="5764213" y="3908425"/>
          <p14:tracePt t="172031" x="5764213" y="3927475"/>
          <p14:tracePt t="172047" x="5764213" y="3935413"/>
          <p14:tracePt t="172048" x="5773738" y="3954463"/>
          <p14:tracePt t="172064" x="5781675" y="3963988"/>
          <p14:tracePt t="172065" x="5800725" y="3981450"/>
          <p14:tracePt t="172081" x="5810250" y="3990975"/>
          <p14:tracePt t="172082" x="5810250" y="4000500"/>
          <p14:tracePt t="172097" x="5827713" y="4008438"/>
          <p14:tracePt t="172098" x="5854700" y="4017963"/>
          <p14:tracePt t="172114" x="5883275" y="4027488"/>
          <p14:tracePt t="172115" x="5900738" y="4037013"/>
          <p14:tracePt t="172131" x="5919788" y="4037013"/>
          <p14:tracePt t="172132" x="5946775" y="4044950"/>
          <p14:tracePt t="172147" x="5983288" y="4044950"/>
          <p14:tracePt t="172148" x="6002338" y="4054475"/>
          <p14:tracePt t="172164" x="6029325" y="4064000"/>
          <p14:tracePt t="172165" x="6046788" y="4073525"/>
          <p14:tracePt t="172181" x="6056313" y="4073525"/>
          <p14:tracePt t="172182" x="6075363" y="4073525"/>
          <p14:tracePt t="172197" x="6083300" y="4073525"/>
          <p14:tracePt t="172198" x="6102350" y="4073525"/>
          <p14:tracePt t="172214" x="6111875" y="4073525"/>
          <p14:tracePt t="172217" x="6129338" y="4073525"/>
          <p14:tracePt t="172231" x="6148388" y="4073525"/>
          <p14:tracePt t="172233" x="6156325" y="4073525"/>
          <p14:tracePt t="172247" x="6165850" y="4064000"/>
          <p14:tracePt t="172250" x="6184900" y="4044950"/>
          <p14:tracePt t="172264" x="6192838" y="4037013"/>
          <p14:tracePt t="172266" x="6202363" y="4037013"/>
          <p14:tracePt t="172281" x="6221413" y="4017963"/>
          <p14:tracePt t="172297" x="6229350" y="4008438"/>
          <p14:tracePt t="172299" x="6229350" y="4000500"/>
          <p14:tracePt t="172314" x="6238875" y="3990975"/>
          <p14:tracePt t="172315" x="6238875" y="3971925"/>
          <p14:tracePt t="172317" x="6238875" y="3963988"/>
          <p14:tracePt t="172331" x="6238875" y="3944938"/>
          <p14:tracePt t="172333" x="6238875" y="3927475"/>
          <p14:tracePt t="172347" x="6238875" y="3908425"/>
          <p14:tracePt t="172350" x="6238875" y="3881438"/>
          <p14:tracePt t="172364" x="6238875" y="3852863"/>
          <p14:tracePt t="172366" x="6238875" y="3835400"/>
          <p14:tracePt t="172381" x="6238875" y="3816350"/>
          <p14:tracePt t="172383" x="6238875" y="3789363"/>
          <p14:tracePt t="172397" x="6229350" y="3771900"/>
          <p14:tracePt t="172399" x="6221413" y="3743325"/>
          <p14:tracePt t="172414" x="6221413" y="3735388"/>
          <p14:tracePt t="172431" x="6202363" y="3716338"/>
          <p14:tracePt t="172433" x="6192838" y="3706813"/>
          <p14:tracePt t="172447" x="6184900" y="3706813"/>
          <p14:tracePt t="172449" x="6175375" y="3706813"/>
          <p14:tracePt t="172464" x="6165850" y="3706813"/>
          <p14:tracePt t="172466" x="6156325" y="3706813"/>
          <p14:tracePt t="172481" x="6138863" y="3706813"/>
          <p14:tracePt t="172483" x="6111875" y="3706813"/>
          <p14:tracePt t="172497" x="6102350" y="3706813"/>
          <p14:tracePt t="172499" x="6083300" y="3706813"/>
          <p14:tracePt t="172514" x="6056313" y="3706813"/>
          <p14:tracePt t="172516" x="6029325" y="3706813"/>
          <p14:tracePt t="172531" x="6010275" y="3706813"/>
          <p14:tracePt t="172533" x="5992813" y="3706813"/>
          <p14:tracePt t="172547" x="5956300" y="3706813"/>
          <p14:tracePt t="172549" x="5946775" y="3706813"/>
          <p14:tracePt t="172564" x="5919788" y="3716338"/>
          <p14:tracePt t="172566" x="5919788" y="3725863"/>
          <p14:tracePt t="172581" x="5900738" y="3725863"/>
          <p14:tracePt t="172583" x="5891213" y="3725863"/>
          <p14:tracePt t="172597" x="5864225" y="3735388"/>
          <p14:tracePt t="172599" x="5846763" y="3743325"/>
          <p14:tracePt t="172614" x="5837238" y="3743325"/>
          <p14:tracePt t="172615" x="5818188" y="3752850"/>
          <p14:tracePt t="172617" x="5810250" y="3752850"/>
          <p14:tracePt t="172631" x="5800725" y="3762375"/>
          <p14:tracePt t="172633" x="5791200" y="3762375"/>
          <p14:tracePt t="172647" x="5781675" y="3771900"/>
          <p14:tracePt t="173233" x="5791200" y="3771900"/>
          <p14:tracePt t="173363" x="5800725" y="3771900"/>
          <p14:tracePt t="173683" x="5810250" y="3779838"/>
          <p14:tracePt t="173731" x="5810250" y="3808413"/>
          <p14:tracePt t="173747" x="5810250" y="3816350"/>
          <p14:tracePt t="173750" x="5810250" y="3825875"/>
          <p14:tracePt t="173764" x="5810250" y="3844925"/>
          <p14:tracePt t="173767" x="5810250" y="3852863"/>
          <p14:tracePt t="173781" x="5810250" y="3862388"/>
          <p14:tracePt t="173797" x="5810250" y="3881438"/>
          <p14:tracePt t="173799" x="5810250" y="3889375"/>
          <p14:tracePt t="173815" x="5810250" y="3908425"/>
          <p14:tracePt t="173831" x="5810250" y="3917950"/>
          <p14:tracePt t="173833" x="5810250" y="3927475"/>
          <p14:tracePt t="173847" x="5810250" y="3935413"/>
          <p14:tracePt t="173849" x="5810250" y="3944938"/>
          <p14:tracePt t="173864" x="5810250" y="3954463"/>
          <p14:tracePt t="173907" x="5810250" y="3971925"/>
          <p14:tracePt t="173910" x="5818188" y="3981450"/>
          <p14:tracePt t="173923" x="5818188" y="3990975"/>
          <p14:tracePt t="173939" x="5827713" y="4000500"/>
          <p14:tracePt t="174067" x="5827713" y="4008438"/>
          <p14:tracePt t="174083" x="5827713" y="4017963"/>
          <p14:tracePt t="174435" x="5837238" y="4027488"/>
          <p14:tracePt t="174483" x="5846763" y="4027488"/>
          <p14:tracePt t="174659" x="5854700" y="4027488"/>
          <p14:tracePt t="174662" x="5864225" y="4027488"/>
          <p14:tracePt t="174675" x="5891213" y="4017963"/>
          <p14:tracePt t="174681" x="5919788" y="4017963"/>
          <p14:tracePt t="174697" x="5946775" y="4017963"/>
          <p14:tracePt t="174698" x="6010275" y="4017963"/>
          <p14:tracePt t="174714" x="6038850" y="4017963"/>
          <p14:tracePt t="174715" x="6075363" y="4017963"/>
          <p14:tracePt t="174731" x="6111875" y="4017963"/>
          <p14:tracePt t="174731" x="6129338" y="4017963"/>
          <p14:tracePt t="174747" x="6148388" y="4017963"/>
          <p14:tracePt t="174748" x="6156325" y="4017963"/>
          <p14:tracePt t="174764" x="6165850" y="4027488"/>
          <p14:tracePt t="175309" x="6156325" y="4027488"/>
          <p14:tracePt t="175313" x="6138863" y="4027488"/>
          <p14:tracePt t="175325" x="6129338" y="4027488"/>
          <p14:tracePt t="175331" x="6102350" y="4027488"/>
          <p14:tracePt t="175347" x="6083300" y="4027488"/>
          <p14:tracePt t="175348" x="6056313" y="4027488"/>
          <p14:tracePt t="175364" x="6046788" y="4027488"/>
          <p14:tracePt t="175365" x="6029325" y="4017963"/>
          <p14:tracePt t="175380" x="6019800" y="4017963"/>
          <p14:tracePt t="175381" x="6010275" y="4017963"/>
          <p14:tracePt t="175397" x="6002338" y="4017963"/>
          <p14:tracePt t="175398" x="5992813" y="4017963"/>
          <p14:tracePt t="175414" x="5983288" y="4017963"/>
          <p14:tracePt t="175437" x="5973763" y="4017963"/>
          <p14:tracePt t="175447" x="5965825" y="4017963"/>
          <p14:tracePt t="175464" x="5956300" y="4017963"/>
          <p14:tracePt t="175481" x="5946775" y="4017963"/>
          <p14:tracePt t="175497" x="5937250" y="4008438"/>
          <p14:tracePt t="175597" x="5929313" y="4008438"/>
          <p14:tracePt t="175877" x="5919788" y="4008438"/>
          <p14:tracePt t="176005" x="5910263" y="4008438"/>
          <p14:tracePt t="176316" x="5900738" y="4017963"/>
          <p14:tracePt t="176415" x="5891213" y="4017963"/>
          <p14:tracePt t="176447" x="5883275" y="4017963"/>
          <p14:tracePt t="176463" x="5873750" y="4017963"/>
          <p14:tracePt t="176479" x="5864225" y="4017963"/>
          <p14:tracePt t="176510" x="5854700" y="4017963"/>
          <p14:tracePt t="176514" x="5846763" y="4017963"/>
          <p14:tracePt t="176591" x="5837238" y="4017963"/>
          <p14:tracePt t="176638" x="5827713" y="4017963"/>
          <p14:tracePt t="177046" x="5846763" y="4017963"/>
          <p14:tracePt t="177050" x="5854700" y="4017963"/>
          <p14:tracePt t="177064" x="5864225" y="4017963"/>
          <p14:tracePt t="177066" x="5883275" y="4017963"/>
          <p14:tracePt t="177081" x="5900738" y="4017963"/>
          <p14:tracePt t="177083" x="5919788" y="4017963"/>
          <p14:tracePt t="177097" x="5929313" y="4017963"/>
          <p14:tracePt t="177099" x="5937250" y="4017963"/>
          <p14:tracePt t="177114" x="5946775" y="4017963"/>
          <p14:tracePt t="177116" x="5956300" y="4017963"/>
          <p14:tracePt t="177131" x="5965825" y="4017963"/>
          <p14:tracePt t="177559" x="5973763" y="4008438"/>
          <p14:tracePt t="177574" x="5973763" y="4000500"/>
          <p14:tracePt t="177590" x="5973763" y="3990975"/>
          <p14:tracePt t="177606" x="5973763" y="3981450"/>
          <p14:tracePt t="177614" x="5973763" y="3971925"/>
          <p14:tracePt t="177864" x="5983288" y="3971925"/>
          <p14:tracePt t="177881" x="5992813" y="3981450"/>
          <p14:tracePt t="177884" x="6010275" y="3990975"/>
          <p14:tracePt t="177897" x="6029325" y="4000500"/>
          <p14:tracePt t="177914" x="6038850" y="4000500"/>
          <p14:tracePt t="177915" x="6046788" y="4000500"/>
          <p14:tracePt t="177930" x="6065838" y="4008438"/>
          <p14:tracePt t="177933" x="6075363" y="4008438"/>
          <p14:tracePt t="177964" x="6092825" y="4017963"/>
          <p14:tracePt t="177965" x="6102350" y="4017963"/>
          <p14:tracePt t="178864" x="6111875" y="4027488"/>
          <p14:tracePt t="178897" x="6111875" y="4037013"/>
          <p14:tracePt t="178917" x="6102350" y="4044950"/>
          <p14:tracePt t="178928" x="6092825" y="4054475"/>
          <p14:tracePt t="178944" x="6083300" y="4054475"/>
          <p14:tracePt t="178960" x="6075363" y="4054475"/>
          <p14:tracePt t="178976" x="6065838" y="4064000"/>
          <p14:tracePt t="179258" x="6056313" y="4064000"/>
          <p14:tracePt t="179570" x="6056313" y="4054475"/>
          <p14:tracePt t="179574" x="6065838" y="4044950"/>
          <p14:tracePt t="179587" x="6075363" y="4037013"/>
          <p14:tracePt t="179602" x="6083300" y="4027488"/>
          <p14:tracePt t="180090" x="6083300" y="4017963"/>
          <p14:tracePt t="180154" x="6075363" y="4008438"/>
          <p14:tracePt t="180170" x="6065838" y="3990975"/>
          <p14:tracePt t="180174" x="6065838" y="3971925"/>
          <p14:tracePt t="180186" x="6046788" y="3917950"/>
          <p14:tracePt t="180197" x="6046788" y="3889375"/>
          <p14:tracePt t="180214" x="6029325" y="3852863"/>
          <p14:tracePt t="180215" x="6019800" y="3816350"/>
          <p14:tracePt t="180230" x="6019800" y="3771900"/>
          <p14:tracePt t="180231" x="6010275" y="3716338"/>
          <p14:tracePt t="180247" x="6002338" y="3670300"/>
          <p14:tracePt t="180248" x="6002338" y="3616325"/>
          <p14:tracePt t="180264" x="5992813" y="3579813"/>
          <p14:tracePt t="180265" x="5992813" y="3543300"/>
          <p14:tracePt t="180267" x="5965825" y="3506788"/>
          <p14:tracePt t="180281" x="5929313" y="3451225"/>
          <p14:tracePt t="180283" x="5891213" y="3378200"/>
          <p14:tracePt t="180297" x="5854700" y="3314700"/>
          <p14:tracePt t="180300" x="5800725" y="3251200"/>
          <p14:tracePt t="180314" x="5781675" y="3214688"/>
          <p14:tracePt t="180316" x="5745163" y="3168650"/>
          <p14:tracePt t="180331" x="5727700" y="3141663"/>
          <p14:tracePt t="180333" x="5691188" y="3095625"/>
          <p14:tracePt t="180347" x="5672138" y="3078163"/>
          <p14:tracePt t="180349" x="5645150" y="3049588"/>
          <p14:tracePt t="180364" x="5618163" y="3022600"/>
          <p14:tracePt t="180364" x="5599113" y="3013075"/>
          <p14:tracePt t="180366" x="5591175" y="3005138"/>
          <p14:tracePt t="180380" x="5581650" y="2995613"/>
          <p14:tracePt t="180383" x="5572125" y="2986088"/>
          <p14:tracePt t="180397" x="5562600" y="2976563"/>
          <p14:tracePt t="180400" x="5562600" y="2968625"/>
          <p14:tracePt t="180414" x="5554663" y="2940050"/>
          <p14:tracePt t="180416" x="5535613" y="2922588"/>
          <p14:tracePt t="180430" x="5535613" y="2903538"/>
          <p14:tracePt t="180432" x="5526088" y="2876550"/>
          <p14:tracePt t="180447" x="5518150" y="2867025"/>
          <p14:tracePt t="180449" x="5518150" y="2857500"/>
          <p14:tracePt t="180464" x="5499100" y="2830513"/>
          <p14:tracePt t="180466" x="5489575" y="2820988"/>
          <p14:tracePt t="180481" x="5489575" y="2803525"/>
          <p14:tracePt t="180482" x="5481638" y="2803525"/>
          <p14:tracePt t="180497" x="5481638" y="2794000"/>
          <p14:tracePt t="180499" x="5481638" y="2784475"/>
          <p14:tracePt t="180514" x="5481638" y="2767013"/>
          <p14:tracePt t="180516" x="5472113" y="2757488"/>
          <p14:tracePt t="180530" x="5472113" y="2747963"/>
          <p14:tracePt t="180533" x="5462588" y="2730500"/>
          <p14:tracePt t="180547" x="5462588" y="2720975"/>
          <p14:tracePt t="180564" x="5453063" y="2711450"/>
          <p14:tracePt t="180566" x="5453063" y="2703513"/>
          <p14:tracePt t="180580" x="5453063" y="2693988"/>
          <p14:tracePt t="180597" x="5453063" y="2684463"/>
          <p14:tracePt t="180636" x="5453063" y="2674938"/>
          <p14:tracePt t="180948" x="5453063" y="2684463"/>
          <p14:tracePt t="180952" x="5453063" y="2693988"/>
          <p14:tracePt t="180965" x="5462588" y="2711450"/>
          <p14:tracePt t="180981" x="5462588" y="2720975"/>
          <p14:tracePt t="180981" x="5481638" y="2740025"/>
          <p14:tracePt t="180998" x="5489575" y="2747963"/>
          <p14:tracePt t="180999" x="5508625" y="2767013"/>
          <p14:tracePt t="181001" x="5518150" y="2767013"/>
          <p14:tracePt t="181014" x="5526088" y="2776538"/>
          <p14:tracePt t="181016" x="5554663" y="2794000"/>
          <p14:tracePt t="181030" x="5562600" y="2803525"/>
          <p14:tracePt t="181033" x="5581650" y="2813050"/>
          <p14:tracePt t="181047" x="5591175" y="2820988"/>
          <p14:tracePt t="181049" x="5618163" y="2820988"/>
          <p14:tracePt t="181064" x="5635625" y="2830513"/>
          <p14:tracePt t="181066" x="5664200" y="2840038"/>
          <p14:tracePt t="181081" x="5691188" y="2840038"/>
          <p14:tracePt t="181082" x="5718175" y="2849563"/>
          <p14:tracePt t="181097" x="5727700" y="2849563"/>
          <p14:tracePt t="181099" x="5764213" y="2849563"/>
          <p14:tracePt t="181114" x="5791200" y="2849563"/>
          <p14:tracePt t="181116" x="5818188" y="2849563"/>
          <p14:tracePt t="181130" x="5854700" y="2849563"/>
          <p14:tracePt t="181132" x="5883275" y="2849563"/>
          <p14:tracePt t="181147" x="5910263" y="2849563"/>
          <p14:tracePt t="181149" x="5946775" y="2840038"/>
          <p14:tracePt t="181164" x="5992813" y="2820988"/>
          <p14:tracePt t="181166" x="6038850" y="2794000"/>
          <p14:tracePt t="181181" x="6102350" y="2767013"/>
          <p14:tracePt t="181183" x="6129338" y="2757488"/>
          <p14:tracePt t="181197" x="6156325" y="2747963"/>
          <p14:tracePt t="181200" x="6202363" y="2730500"/>
          <p14:tracePt t="181214" x="6284913" y="2703513"/>
          <p14:tracePt t="181216" x="6348413" y="2674938"/>
          <p14:tracePt t="181230" x="6411913" y="2647950"/>
          <p14:tracePt t="181232" x="6477000" y="2620963"/>
          <p14:tracePt t="181247" x="6523038" y="2611438"/>
          <p14:tracePt t="181249" x="6567488" y="2593975"/>
          <p14:tracePt t="181264" x="6577013" y="2584450"/>
          <p14:tracePt t="181266" x="6596063" y="2574925"/>
          <p14:tracePt t="181280" x="6604000" y="2574925"/>
          <p14:tracePt t="181297" x="6613525" y="2565400"/>
          <p14:tracePt t="182694" x="6604000" y="2574925"/>
          <p14:tracePt t="182726" x="6604000" y="2593975"/>
          <p14:tracePt t="182730" x="6604000" y="2611438"/>
          <p14:tracePt t="182747" x="6604000" y="2647950"/>
          <p14:tracePt t="182748" x="6604000" y="2674938"/>
          <p14:tracePt t="182764" x="6604000" y="2703513"/>
          <p14:tracePt t="182765" x="6604000" y="2747963"/>
          <p14:tracePt t="182780" x="6604000" y="2767013"/>
          <p14:tracePt t="182781" x="6613525" y="2794000"/>
          <p14:tracePt t="182797" x="6613525" y="2813050"/>
          <p14:tracePt t="182798" x="6623050" y="2857500"/>
          <p14:tracePt t="182814" x="6632575" y="2886075"/>
          <p14:tracePt t="182815" x="6632575" y="2894013"/>
          <p14:tracePt t="182830" x="6632575" y="2913063"/>
          <p14:tracePt t="182831" x="6632575" y="2922588"/>
          <p14:tracePt t="182847" x="6632575" y="2940050"/>
          <p14:tracePt t="182864" x="6632575" y="2959100"/>
          <p14:tracePt t="182865" x="6632575" y="2968625"/>
          <p14:tracePt t="182880" x="6632575" y="2986088"/>
          <p14:tracePt t="182881" x="6623050" y="3005138"/>
          <p14:tracePt t="182897" x="6596063" y="3041650"/>
          <p14:tracePt t="182898" x="6577013" y="3068638"/>
          <p14:tracePt t="182914" x="6559550" y="3086100"/>
          <p14:tracePt t="182915" x="6513513" y="3132138"/>
          <p14:tracePt t="182930" x="6503988" y="3141663"/>
          <p14:tracePt t="182931" x="6486525" y="3187700"/>
          <p14:tracePt t="182947" x="6477000" y="3187700"/>
          <p14:tracePt t="182964" x="6467475" y="3195638"/>
          <p14:tracePt t="182965" x="6457950" y="3195638"/>
          <p14:tracePt t="182967" x="6448425" y="3205163"/>
          <p14:tracePt t="182980" x="6440488" y="3205163"/>
          <p14:tracePt t="183046" x="6430963" y="3205163"/>
          <p14:tracePt t="183062" x="6421438" y="3205163"/>
          <p14:tracePt t="183079" x="6411913" y="3205163"/>
          <p14:tracePt t="183082" x="6403975" y="3205163"/>
          <p14:tracePt t="183097" x="6394450" y="3205163"/>
          <p14:tracePt t="183114" x="6384925" y="3205163"/>
          <p14:tracePt t="183115" x="6375400" y="3205163"/>
          <p14:tracePt t="183190" x="6367463" y="3205163"/>
          <p14:tracePt t="183222" x="6357938" y="3205163"/>
          <p14:tracePt t="183254" x="6348413" y="3205163"/>
          <p14:tracePt t="183286" x="6338888" y="3205163"/>
          <p14:tracePt t="183366" x="6330950" y="3195638"/>
          <p14:tracePt t="183462" x="6321425" y="3195638"/>
          <p14:tracePt t="183748" x="6321425" y="3214688"/>
          <p14:tracePt t="183760" x="6321425" y="3251200"/>
          <p14:tracePt t="183764" x="6321425" y="3260725"/>
          <p14:tracePt t="183780" x="6321425" y="3278188"/>
          <p14:tracePt t="183781" x="6330950" y="3278188"/>
          <p14:tracePt t="183797" x="6338888" y="3305175"/>
          <p14:tracePt t="183798" x="6338888" y="3314700"/>
          <p14:tracePt t="183814" x="6338888" y="3324225"/>
          <p14:tracePt t="183815" x="6338888" y="3351213"/>
          <p14:tracePt t="183830" x="6338888" y="3360738"/>
          <p14:tracePt t="183831" x="6338888" y="3378200"/>
          <p14:tracePt t="183847" x="6338888" y="3397250"/>
          <p14:tracePt t="183848" x="6338888" y="3424238"/>
          <p14:tracePt t="183864" x="6338888" y="3470275"/>
          <p14:tracePt t="183865" x="6338888" y="3506788"/>
          <p14:tracePt t="183880" x="6338888" y="3543300"/>
          <p14:tracePt t="183881" x="6338888" y="3579813"/>
          <p14:tracePt t="183897" x="6330950" y="3625850"/>
          <p14:tracePt t="183898" x="6330950" y="3652838"/>
          <p14:tracePt t="183914" x="6330950" y="3670300"/>
          <p14:tracePt t="183915" x="6321425" y="3706813"/>
          <p14:tracePt t="183930" x="6321425" y="3725863"/>
          <p14:tracePt t="183931" x="6311900" y="3752850"/>
          <p14:tracePt t="183947" x="6311900" y="3771900"/>
          <p14:tracePt t="183948" x="6302375" y="3789363"/>
          <p14:tracePt t="183964" x="6294438" y="3816350"/>
          <p14:tracePt t="183965" x="6294438" y="3825875"/>
          <p14:tracePt t="183980" x="6284913" y="3852863"/>
          <p14:tracePt t="183981" x="6265863" y="3889375"/>
          <p14:tracePt t="183998" x="6265863" y="3898900"/>
          <p14:tracePt t="183999" x="6257925" y="3908425"/>
          <p14:tracePt t="184001" x="6248400" y="3917950"/>
          <p14:tracePt t="184014" x="6238875" y="3927475"/>
          <p14:tracePt t="184016" x="6238875" y="3935413"/>
          <p14:tracePt t="184030" x="6221413" y="3954463"/>
          <p14:tracePt t="184032" x="6211888" y="3963988"/>
          <p14:tracePt t="184049" x="6202363" y="3981450"/>
          <p14:tracePt t="184064" x="6202363" y="3990975"/>
          <p14:tracePt t="184144" x="6184900" y="3981450"/>
          <p14:tracePt t="184148" x="6184900" y="3935413"/>
          <p14:tracePt t="184164" x="6175375" y="3908425"/>
          <p14:tracePt t="184165" x="6165850" y="3844925"/>
          <p14:tracePt t="184181" x="6148388" y="3789363"/>
          <p14:tracePt t="184181" x="6129338" y="3725863"/>
          <p14:tracePt t="184197" x="6102350" y="3662363"/>
          <p14:tracePt t="184198" x="6092825" y="3616325"/>
          <p14:tracePt t="184214" x="6075363" y="3589338"/>
          <p14:tracePt t="184215" x="6056313" y="3543300"/>
          <p14:tracePt t="184230" x="6038850" y="3524250"/>
          <p14:tracePt t="184231" x="6019800" y="3487738"/>
          <p14:tracePt t="184247" x="6010275" y="3479800"/>
          <p14:tracePt t="184248" x="6002338" y="3470275"/>
          <p14:tracePt t="184264" x="5992813" y="3470275"/>
          <p14:tracePt t="184265" x="5983288" y="3460750"/>
          <p14:tracePt t="184280" x="5973763" y="3451225"/>
          <p14:tracePt t="184281" x="5965825" y="3443288"/>
          <p14:tracePt t="184297" x="5946775" y="3433763"/>
          <p14:tracePt t="184314" x="5929313" y="3424238"/>
          <p14:tracePt t="184315" x="5919788" y="3424238"/>
          <p14:tracePt t="184330" x="5891213" y="3414713"/>
          <p14:tracePt t="184331" x="5883275" y="3414713"/>
          <p14:tracePt t="184347" x="5873750" y="3414713"/>
          <p14:tracePt t="184348" x="5864225" y="3414713"/>
          <p14:tracePt t="184364" x="5846763" y="3414713"/>
          <p14:tracePt t="184365" x="5837238" y="3414713"/>
          <p14:tracePt t="184380" x="5827713" y="3414713"/>
          <p14:tracePt t="184397" x="5810250" y="3414713"/>
          <p14:tracePt t="184398" x="5800725" y="3414713"/>
          <p14:tracePt t="184414" x="5773738" y="3414713"/>
          <p14:tracePt t="184415" x="5764213" y="3414713"/>
          <p14:tracePt t="184417" x="5745163" y="3433763"/>
          <p14:tracePt t="184430" x="5737225" y="3443288"/>
          <p14:tracePt t="184432" x="5708650" y="3479800"/>
          <p14:tracePt t="184447" x="5700713" y="3487738"/>
          <p14:tracePt t="184449" x="5700713" y="3506788"/>
          <p14:tracePt t="184464" x="5700713" y="3533775"/>
          <p14:tracePt t="184466" x="5691188" y="3570288"/>
          <p14:tracePt t="184480" x="5691188" y="3597275"/>
          <p14:tracePt t="184482" x="5691188" y="3625850"/>
          <p14:tracePt t="184497" x="5681663" y="3643313"/>
          <p14:tracePt t="184499" x="5681663" y="3689350"/>
          <p14:tracePt t="184514" x="5681663" y="3735388"/>
          <p14:tracePt t="184514" x="5681663" y="3762375"/>
          <p14:tracePt t="184516" x="5691188" y="3789363"/>
          <p14:tracePt t="184530" x="5691188" y="3808413"/>
          <p14:tracePt t="184533" x="5708650" y="3844925"/>
          <p14:tracePt t="184547" x="5737225" y="3871913"/>
          <p14:tracePt t="184550" x="5745163" y="3908425"/>
          <p14:tracePt t="184564" x="5754688" y="3927475"/>
          <p14:tracePt t="184566" x="5764213" y="3963988"/>
          <p14:tracePt t="184581" x="5773738" y="3981450"/>
          <p14:tracePt t="184583" x="5800725" y="4027488"/>
          <p14:tracePt t="184597" x="5810250" y="4044950"/>
          <p14:tracePt t="184599" x="5827713" y="4081463"/>
          <p14:tracePt t="184614" x="5837238" y="4100513"/>
          <p14:tracePt t="184616" x="5846763" y="4117975"/>
          <p14:tracePt t="184630" x="5854700" y="4127500"/>
          <p14:tracePt t="184632" x="5864225" y="4137025"/>
          <p14:tracePt t="184647" x="5864225" y="4146550"/>
          <p14:tracePt t="184784" x="5873750" y="4154488"/>
          <p14:tracePt t="184801" x="5883275" y="4154488"/>
          <p14:tracePt t="184804" x="5919788" y="4154488"/>
          <p14:tracePt t="184816" x="5946775" y="4154488"/>
          <p14:tracePt t="184830" x="6002338" y="4164013"/>
          <p14:tracePt t="184833" x="6046788" y="4164013"/>
          <p14:tracePt t="184847" x="6075363" y="4173538"/>
          <p14:tracePt t="184850" x="6119813" y="4173538"/>
          <p14:tracePt t="184864" x="6175375" y="4183063"/>
          <p14:tracePt t="184866" x="6238875" y="4183063"/>
          <p14:tracePt t="184880" x="6294438" y="4200525"/>
          <p14:tracePt t="184882" x="6357938" y="4200525"/>
          <p14:tracePt t="184897" x="6411913" y="4210050"/>
          <p14:tracePt t="184899" x="6477000" y="4210050"/>
          <p14:tracePt t="184914" x="6513513" y="4210050"/>
          <p14:tracePt t="184914" x="6540500" y="4210050"/>
          <p14:tracePt t="184916" x="6559550" y="4210050"/>
          <p14:tracePt t="184930" x="6567488" y="4210050"/>
          <p14:tracePt t="184932" x="6586538" y="4210050"/>
          <p14:tracePt t="184947" x="6596063" y="4210050"/>
          <p14:tracePt t="184949" x="6604000" y="4210050"/>
          <p14:tracePt t="184964" x="6613525" y="4210050"/>
          <p14:tracePt t="184966" x="6623050" y="4200525"/>
          <p14:tracePt t="184980" x="6623050" y="4191000"/>
          <p14:tracePt t="184982" x="6632575" y="4183063"/>
          <p14:tracePt t="185000" x="6659563" y="4164013"/>
          <p14:tracePt t="185014" x="6669088" y="4154488"/>
          <p14:tracePt t="185016" x="6669088" y="4146550"/>
          <p14:tracePt t="185031" x="6677025" y="4137025"/>
          <p14:tracePt t="185033" x="6686550" y="4127500"/>
          <p14:tracePt t="185047" x="6696075" y="4110038"/>
          <p14:tracePt t="185049" x="6705600" y="4100513"/>
          <p14:tracePt t="185064" x="6713538" y="4081463"/>
          <p14:tracePt t="185066" x="6713538" y="4073525"/>
          <p14:tracePt t="185097" x="6723063" y="4064000"/>
          <p14:tracePt t="185098" x="6723063" y="4054475"/>
          <p14:tracePt t="185114" x="6723063" y="4044950"/>
          <p14:tracePt t="185114" x="6723063" y="4037013"/>
          <p14:tracePt t="185130" x="6732588" y="4027488"/>
          <p14:tracePt t="185346" x="6742113" y="4017963"/>
          <p14:tracePt t="185378" x="6742113" y="4008438"/>
          <p14:tracePt t="185394" x="6742113" y="4000500"/>
          <p14:tracePt t="185398" x="6742113" y="3981450"/>
          <p14:tracePt t="185414" x="6742113" y="3971925"/>
          <p14:tracePt t="185415" x="6742113" y="3963988"/>
          <p14:tracePt t="185430" x="6742113" y="3954463"/>
          <p14:tracePt t="185431" x="6732588" y="3917950"/>
          <p14:tracePt t="185447" x="6713538" y="3898900"/>
          <p14:tracePt t="185448" x="6705600" y="3889375"/>
          <p14:tracePt t="185464" x="6696075" y="3881438"/>
          <p14:tracePt t="185464" x="6686550" y="3871913"/>
          <p14:tracePt t="185481" x="6669088" y="3862388"/>
          <p14:tracePt t="185481" x="6659563" y="3852863"/>
          <p14:tracePt t="185497" x="6640513" y="3844925"/>
          <p14:tracePt t="185498" x="6632575" y="3825875"/>
          <p14:tracePt t="185514" x="6613525" y="3825875"/>
          <p14:tracePt t="185514" x="6613525" y="3816350"/>
          <p14:tracePt t="185530" x="6604000" y="3816350"/>
          <p14:tracePt t="185531" x="6596063" y="3816350"/>
          <p14:tracePt t="185547" x="6577013" y="3816350"/>
          <p14:tracePt t="185548" x="6559550" y="3816350"/>
          <p14:tracePt t="185564" x="6550025" y="3816350"/>
          <p14:tracePt t="185565" x="6523038" y="3808413"/>
          <p14:tracePt t="185580" x="6513513" y="3808413"/>
          <p14:tracePt t="185581" x="6494463" y="3808413"/>
          <p14:tracePt t="185597" x="6477000" y="3808413"/>
          <p14:tracePt t="185614" x="6448425" y="3808413"/>
          <p14:tracePt t="185614" x="6440488" y="3808413"/>
          <p14:tracePt t="185630" x="6421438" y="3808413"/>
          <p14:tracePt t="185631" x="6411913" y="3808413"/>
          <p14:tracePt t="185647" x="6403975" y="3808413"/>
          <p14:tracePt t="185648" x="6394450" y="3808413"/>
          <p14:tracePt t="185664" x="6384925" y="3808413"/>
          <p14:tracePt t="185665" x="6367463" y="3808413"/>
          <p14:tracePt t="185680" x="6357938" y="3808413"/>
          <p14:tracePt t="185682" x="6338888" y="3816350"/>
          <p14:tracePt t="185697" x="6321425" y="3825875"/>
          <p14:tracePt t="185699" x="6311900" y="3835400"/>
          <p14:tracePt t="185714" x="6302375" y="3844925"/>
          <p14:tracePt t="185730" x="6294438" y="3844925"/>
          <p14:tracePt t="185731" x="6275388" y="3852863"/>
          <p14:tracePt t="185747" x="6265863" y="3852863"/>
          <p14:tracePt t="185748" x="6257925" y="3862388"/>
          <p14:tracePt t="185750" x="6257925" y="3871913"/>
          <p14:tracePt t="185764" x="6238875" y="3871913"/>
          <p14:tracePt t="185780" x="6229350" y="3871913"/>
          <p14:tracePt t="185781" x="6221413" y="3881438"/>
          <p14:tracePt t="185783" x="6211888" y="3889375"/>
          <p14:tracePt t="185797" x="6202363" y="3908425"/>
          <p14:tracePt t="185798" x="6202363" y="3917950"/>
          <p14:tracePt t="185814" x="6192838" y="3927475"/>
          <p14:tracePt t="185830" x="6192838" y="3935413"/>
          <p14:tracePt t="185831" x="6192838" y="3944938"/>
          <p14:tracePt t="185847" x="6184900" y="3963988"/>
          <p14:tracePt t="185864" x="6184900" y="3981450"/>
          <p14:tracePt t="185864" x="6184900" y="3990975"/>
          <p14:tracePt t="185880" x="6184900" y="4000500"/>
          <p14:tracePt t="185881" x="6184900" y="4017963"/>
          <p14:tracePt t="185897" x="6184900" y="4037013"/>
          <p14:tracePt t="185898" x="6184900" y="4044950"/>
          <p14:tracePt t="185914" x="6192838" y="4054475"/>
          <p14:tracePt t="185914" x="6202363" y="4064000"/>
          <p14:tracePt t="185930" x="6221413" y="4081463"/>
          <p14:tracePt t="185931" x="6229350" y="4081463"/>
          <p14:tracePt t="185947" x="6238875" y="4090988"/>
          <p14:tracePt t="185948" x="6265863" y="4100513"/>
          <p14:tracePt t="185964" x="6275388" y="4110038"/>
          <p14:tracePt t="185964" x="6294438" y="4117975"/>
          <p14:tracePt t="185980" x="6321425" y="4127500"/>
          <p14:tracePt t="185981" x="6330950" y="4127500"/>
          <p14:tracePt t="185998" x="6357938" y="4137025"/>
          <p14:tracePt t="186014" x="6357938" y="4146550"/>
          <p14:tracePt t="186015" x="6375400" y="4146550"/>
          <p14:tracePt t="186030" x="6394450" y="4154488"/>
          <p14:tracePt t="186031" x="6403975" y="4164013"/>
          <p14:tracePt t="186047" x="6430963" y="4164013"/>
          <p14:tracePt t="186048" x="6467475" y="4173538"/>
          <p14:tracePt t="186050" x="6486525" y="4173538"/>
          <p14:tracePt t="186080" x="6513513" y="4173538"/>
          <p14:tracePt t="186081" x="6550025" y="4173538"/>
          <p14:tracePt t="186083" x="6577013" y="4173538"/>
          <p14:tracePt t="186097" x="6596063" y="4173538"/>
          <p14:tracePt t="186099" x="6613525" y="4173538"/>
          <p14:tracePt t="186114" x="6632575" y="4173538"/>
          <p14:tracePt t="186114" x="6650038" y="4173538"/>
          <p14:tracePt t="186130" x="6669088" y="4173538"/>
          <p14:tracePt t="186131" x="6677025" y="4173538"/>
          <p14:tracePt t="186147" x="6686550" y="4173538"/>
          <p14:tracePt t="186164" x="6696075" y="4173538"/>
          <p14:tracePt t="186166" x="6705600" y="4173538"/>
          <p14:tracePt t="186180" x="6713538" y="4173538"/>
          <p14:tracePt t="186197" x="6723063" y="4164013"/>
          <p14:tracePt t="186214" x="6742113" y="4146550"/>
          <p14:tracePt t="186216" x="6750050" y="4146550"/>
          <p14:tracePt t="186231" x="6759575" y="4137025"/>
          <p14:tracePt t="186232" x="6778625" y="4117975"/>
          <p14:tracePt t="186247" x="6796088" y="4100513"/>
          <p14:tracePt t="186249" x="6805613" y="4090988"/>
          <p14:tracePt t="186264" x="6815138" y="4064000"/>
          <p14:tracePt t="186266" x="6823075" y="4044950"/>
          <p14:tracePt t="186280" x="6823075" y="4027488"/>
          <p14:tracePt t="186283" x="6823075" y="4008438"/>
          <p14:tracePt t="186297" x="6823075" y="4000500"/>
          <p14:tracePt t="186299" x="6823075" y="3981450"/>
          <p14:tracePt t="186314" x="6823075" y="3971925"/>
          <p14:tracePt t="186316" x="6823075" y="3963988"/>
          <p14:tracePt t="186330" x="6823075" y="3954463"/>
          <p14:tracePt t="186347" x="6815138" y="3944938"/>
          <p14:tracePt t="186348" x="6796088" y="3927475"/>
          <p14:tracePt t="186364" x="6786563" y="3917950"/>
          <p14:tracePt t="186364" x="6778625" y="3908425"/>
          <p14:tracePt t="186380" x="6769100" y="3898900"/>
          <p14:tracePt t="186381" x="6769100" y="3889375"/>
          <p14:tracePt t="186397" x="6759575" y="3889375"/>
          <p14:tracePt t="186398" x="6742113" y="3881438"/>
          <p14:tracePt t="186414" x="6732588" y="3881438"/>
          <p14:tracePt t="186415" x="6713538" y="3871913"/>
          <p14:tracePt t="186430" x="6696075" y="3862388"/>
          <p14:tracePt t="186431" x="6686550" y="3862388"/>
          <p14:tracePt t="186434" x="6659563" y="3852863"/>
          <p14:tracePt t="186447" x="6640513" y="3852863"/>
          <p14:tracePt t="186464" x="6623050" y="3852863"/>
          <p14:tracePt t="186480" x="6577013" y="3844925"/>
          <p14:tracePt t="186482" x="6523038" y="3844925"/>
          <p14:tracePt t="186497" x="6513513" y="3844925"/>
          <p14:tracePt t="186499" x="6494463" y="3844925"/>
          <p14:tracePt t="186514" x="6477000" y="3844925"/>
          <p14:tracePt t="186516" x="6457950" y="3844925"/>
          <p14:tracePt t="186530" x="6440488" y="3844925"/>
          <p14:tracePt t="186533" x="6421438" y="3844925"/>
          <p14:tracePt t="186547" x="6411913" y="3844925"/>
          <p14:tracePt t="186549" x="6394450" y="3844925"/>
          <p14:tracePt t="186564" x="6367463" y="3844925"/>
          <p14:tracePt t="186566" x="6348413" y="3844925"/>
          <p14:tracePt t="186580" x="6330950" y="3844925"/>
          <p14:tracePt t="186583" x="6311900" y="3844925"/>
          <p14:tracePt t="186597" x="6294438" y="3844925"/>
          <p14:tracePt t="186598" x="6275388" y="3844925"/>
          <p14:tracePt t="186614" x="6257925" y="3844925"/>
          <p14:tracePt t="186614" x="6238875" y="3844925"/>
          <p14:tracePt t="186616" x="6221413" y="3844925"/>
          <p14:tracePt t="186630" x="6192838" y="3844925"/>
          <p14:tracePt t="186632" x="6184900" y="3844925"/>
          <p14:tracePt t="186647" x="6165850" y="3852863"/>
          <p14:tracePt t="186649" x="6148388" y="3862388"/>
          <p14:tracePt t="186664" x="6129338" y="3862388"/>
          <p14:tracePt t="186666" x="6111875" y="3871913"/>
          <p14:tracePt t="186680" x="6092825" y="3881438"/>
          <p14:tracePt t="186682" x="6083300" y="3889375"/>
          <p14:tracePt t="186697" x="6075363" y="3898900"/>
          <p14:tracePt t="186699" x="6065838" y="3908425"/>
          <p14:tracePt t="186714" x="6056313" y="3917950"/>
          <p14:tracePt t="186716" x="6046788" y="3927475"/>
          <p14:tracePt t="186730" x="6038850" y="3935413"/>
          <p14:tracePt t="186747" x="6038850" y="3944938"/>
          <p14:tracePt t="186749" x="6029325" y="3963988"/>
          <p14:tracePt t="186764" x="6029325" y="3971925"/>
          <p14:tracePt t="186780" x="6029325" y="3981450"/>
          <p14:tracePt t="186782" x="6029325" y="3990975"/>
          <p14:tracePt t="186797" x="6029325" y="4000500"/>
          <p14:tracePt t="186799" x="6029325" y="4008438"/>
          <p14:tracePt t="186814" x="6029325" y="4017963"/>
          <p14:tracePt t="186830" x="6029325" y="4037013"/>
          <p14:tracePt t="186831" x="6038850" y="4044950"/>
          <p14:tracePt t="186847" x="6038850" y="4054475"/>
          <p14:tracePt t="186849" x="6046788" y="4064000"/>
          <p14:tracePt t="186864" x="6056313" y="4073525"/>
          <p14:tracePt t="186866" x="6065838" y="4081463"/>
          <p14:tracePt t="186881" x="6083300" y="4100513"/>
          <p14:tracePt t="186882" x="6092825" y="4110038"/>
          <p14:tracePt t="186897" x="6102350" y="4117975"/>
          <p14:tracePt t="186914" x="6129338" y="4127500"/>
          <p14:tracePt t="186930" x="6192838" y="4154488"/>
          <p14:tracePt t="186931" x="6211888" y="4154488"/>
          <p14:tracePt t="186932" x="6238875" y="4164013"/>
          <p14:tracePt t="186947" x="6275388" y="4173538"/>
          <p14:tracePt t="186949" x="6302375" y="4173538"/>
          <p14:tracePt t="186964" x="6321425" y="4183063"/>
          <p14:tracePt t="186965" x="6338888" y="4183063"/>
          <p14:tracePt t="186980" x="6357938" y="4191000"/>
          <p14:tracePt t="186982" x="6394450" y="4191000"/>
          <p14:tracePt t="186998" x="6411913" y="4191000"/>
          <p14:tracePt t="186999" x="6421438" y="4191000"/>
          <p14:tracePt t="187001" x="6457950" y="4191000"/>
          <p14:tracePt t="187014" x="6486525" y="4200525"/>
          <p14:tracePt t="187016" x="6494463" y="4200525"/>
          <p14:tracePt t="187030" x="6513513" y="4200525"/>
          <p14:tracePt t="187033" x="6530975" y="4200525"/>
          <p14:tracePt t="187047" x="6540500" y="4200525"/>
          <p14:tracePt t="187049" x="6559550" y="4200525"/>
          <p14:tracePt t="187064" x="6586538" y="4191000"/>
          <p14:tracePt t="187066" x="6596063" y="4191000"/>
          <p14:tracePt t="187080" x="6613525" y="4183063"/>
          <p14:tracePt t="187083" x="6632575" y="4164013"/>
          <p14:tracePt t="187097" x="6650038" y="4154488"/>
          <p14:tracePt t="187099" x="6669088" y="4146550"/>
          <p14:tracePt t="187114" x="6686550" y="4137025"/>
          <p14:tracePt t="187116" x="6696075" y="4137025"/>
          <p14:tracePt t="187131" x="6705600" y="4137025"/>
          <p14:tracePt t="187133" x="6723063" y="4127500"/>
          <p14:tracePt t="187147" x="6732588" y="4117975"/>
          <p14:tracePt t="187164" x="6742113" y="4110038"/>
          <p14:tracePt t="187181" x="6750050" y="4090988"/>
          <p14:tracePt t="187183" x="6750050" y="4081463"/>
          <p14:tracePt t="187197" x="6750050" y="4064000"/>
          <p14:tracePt t="187199" x="6759575" y="4037013"/>
          <p14:tracePt t="187214" x="6759575" y="4008438"/>
          <p14:tracePt t="187216" x="6759575" y="3971925"/>
          <p14:tracePt t="187230" x="6759575" y="3944938"/>
          <p14:tracePt t="187232" x="6742113" y="3898900"/>
          <p14:tracePt t="187247" x="6732588" y="3871913"/>
          <p14:tracePt t="187249" x="6723063" y="3852863"/>
          <p14:tracePt t="187264" x="6713538" y="3835400"/>
          <p14:tracePt t="187266" x="6696075" y="3798888"/>
          <p14:tracePt t="187280" x="6686550" y="3789363"/>
          <p14:tracePt t="187282" x="6677025" y="3779838"/>
          <p14:tracePt t="187297" x="6659563" y="3771900"/>
          <p14:tracePt t="187299" x="6650038" y="3762375"/>
          <p14:tracePt t="187314" x="6650038" y="3752850"/>
          <p14:tracePt t="187314" x="6640513" y="3752850"/>
          <p14:tracePt t="187316" x="6613525" y="3743325"/>
          <p14:tracePt t="187330" x="6596063" y="3743325"/>
          <p14:tracePt t="187333" x="6577013" y="3743325"/>
          <p14:tracePt t="187347" x="6540500" y="3743325"/>
          <p14:tracePt t="187349" x="6513513" y="3743325"/>
          <p14:tracePt t="187364" x="6503988" y="3743325"/>
          <p14:tracePt t="187366" x="6477000" y="3743325"/>
          <p14:tracePt t="187380" x="6448425" y="3743325"/>
          <p14:tracePt t="187382" x="6430963" y="3743325"/>
          <p14:tracePt t="187397" x="6411913" y="3743325"/>
          <p14:tracePt t="187397" x="6384925" y="3743325"/>
          <p14:tracePt t="187414" x="6367463" y="3743325"/>
          <p14:tracePt t="187414" x="6348413" y="3743325"/>
          <p14:tracePt t="187416" x="6330950" y="3743325"/>
          <p14:tracePt t="187430" x="6311900" y="3752850"/>
          <p14:tracePt t="187433" x="6275388" y="3762375"/>
          <p14:tracePt t="187447" x="6265863" y="3762375"/>
          <p14:tracePt t="187464" x="6265863" y="3771900"/>
          <p14:tracePt t="187466" x="6257925" y="3771900"/>
          <p14:tracePt t="187480" x="6248400" y="3771900"/>
          <p14:tracePt t="187482" x="6238875" y="3779838"/>
          <p14:tracePt t="187497" x="6229350" y="3789363"/>
          <p14:tracePt t="187499" x="6221413" y="3789363"/>
          <p14:tracePt t="187514" x="6211888" y="3798888"/>
          <p14:tracePt t="187516" x="6202363" y="3808413"/>
          <p14:tracePt t="187530" x="6192838" y="3825875"/>
          <p14:tracePt t="187533" x="6192838" y="3835400"/>
          <p14:tracePt t="187547" x="6192838" y="3852863"/>
          <p14:tracePt t="187549" x="6192838" y="3871913"/>
          <p14:tracePt t="187564" x="6192838" y="3898900"/>
          <p14:tracePt t="187566" x="6175375" y="3917950"/>
          <p14:tracePt t="187581" x="6175375" y="3954463"/>
          <p14:tracePt t="187597" x="6175375" y="3981450"/>
          <p14:tracePt t="187599" x="6184900" y="4000500"/>
          <p14:tracePt t="187614" x="6184900" y="4008438"/>
          <p14:tracePt t="187616" x="6184900" y="4017963"/>
          <p14:tracePt t="187630" x="6192838" y="4037013"/>
          <p14:tracePt t="187632" x="6202363" y="4044950"/>
          <p14:tracePt t="187647" x="6221413" y="4064000"/>
          <p14:tracePt t="187649" x="6229350" y="4073525"/>
          <p14:tracePt t="187664" x="6248400" y="4081463"/>
          <p14:tracePt t="187666" x="6294438" y="4090988"/>
          <p14:tracePt t="187680" x="6321425" y="4110038"/>
          <p14:tracePt t="187682" x="6348413" y="4110038"/>
          <p14:tracePt t="187697" x="6384925" y="4117975"/>
          <p14:tracePt t="187699" x="6421438" y="4117975"/>
          <p14:tracePt t="187714" x="6467475" y="4137025"/>
          <p14:tracePt t="187714" x="6513513" y="4154488"/>
          <p14:tracePt t="187716" x="6540500" y="4154488"/>
          <p14:tracePt t="187730" x="6559550" y="4154488"/>
          <p14:tracePt t="187733" x="6596063" y="4154488"/>
          <p14:tracePt t="187747" x="6632575" y="4154488"/>
          <p14:tracePt t="187749" x="6650038" y="4154488"/>
          <p14:tracePt t="187764" x="6686550" y="4154488"/>
          <p14:tracePt t="187766" x="6705600" y="4146550"/>
          <p14:tracePt t="187780" x="6723063" y="4146550"/>
          <p14:tracePt t="187783" x="6742113" y="4137025"/>
          <p14:tracePt t="187797" x="6750050" y="4127500"/>
          <p14:tracePt t="187797" x="6759575" y="4127500"/>
          <p14:tracePt t="187800" x="6759575" y="4117975"/>
          <p14:tracePt t="187830" x="6769100" y="4110038"/>
          <p14:tracePt t="187832" x="6778625" y="4110038"/>
          <p14:tracePt t="187847" x="6778625" y="4090988"/>
          <p14:tracePt t="187849" x="6778625" y="4081463"/>
          <p14:tracePt t="187864" x="6778625" y="4064000"/>
          <p14:tracePt t="187864" x="6796088" y="4044950"/>
          <p14:tracePt t="187880" x="6823075" y="4027488"/>
          <p14:tracePt t="187881" x="6823075" y="4017963"/>
          <p14:tracePt t="187897" x="6823075" y="4008438"/>
          <p14:tracePt t="187898" x="6823075" y="3990975"/>
          <p14:tracePt t="187914" x="6823075" y="3971925"/>
          <p14:tracePt t="187914" x="6805613" y="3954463"/>
          <p14:tracePt t="187930" x="6786563" y="3927475"/>
          <p14:tracePt t="187931" x="6769100" y="3908425"/>
          <p14:tracePt t="187947" x="6732588" y="3898900"/>
          <p14:tracePt t="187948" x="6713538" y="3889375"/>
          <p14:tracePt t="187964" x="6696075" y="3881438"/>
          <p14:tracePt t="187964" x="6669088" y="3881438"/>
          <p14:tracePt t="187980" x="6650038" y="3871913"/>
          <p14:tracePt t="187981" x="6623050" y="3862388"/>
          <p14:tracePt t="187998" x="6604000" y="3862388"/>
          <p14:tracePt t="187998" x="6567488" y="3852863"/>
          <p14:tracePt t="188014" x="6550025" y="3852863"/>
          <p14:tracePt t="188015" x="6523038" y="3852863"/>
          <p14:tracePt t="188031" x="6503988" y="3844925"/>
          <p14:tracePt t="188031" x="6477000" y="3844925"/>
          <p14:tracePt t="188047" x="6457950" y="3844925"/>
          <p14:tracePt t="188048" x="6421438" y="3835400"/>
          <p14:tracePt t="188064" x="6403975" y="3835400"/>
          <p14:tracePt t="188064" x="6384925" y="3835400"/>
          <p14:tracePt t="188080" x="6367463" y="3835400"/>
          <p14:tracePt t="188082" x="6348413" y="3835400"/>
          <p14:tracePt t="188097" x="6330950" y="3835400"/>
          <p14:tracePt t="188098" x="6302375" y="3835400"/>
          <p14:tracePt t="188114" x="6284913" y="3844925"/>
          <p14:tracePt t="188114" x="6275388" y="3844925"/>
          <p14:tracePt t="188130" x="6248400" y="3852863"/>
          <p14:tracePt t="188131" x="6238875" y="3862388"/>
          <p14:tracePt t="188134" x="6221413" y="3862388"/>
          <p14:tracePt t="188147" x="6211888" y="3862388"/>
          <p14:tracePt t="188164" x="6192838" y="3871913"/>
          <p14:tracePt t="188166" x="6184900" y="3881438"/>
          <p14:tracePt t="188180" x="6175375" y="3889375"/>
          <p14:tracePt t="188183" x="6165850" y="3898900"/>
          <p14:tracePt t="188199" x="6156325" y="3908425"/>
          <p14:tracePt t="188214" x="6148388" y="3935413"/>
          <p14:tracePt t="188216" x="6148388" y="3944938"/>
          <p14:tracePt t="188230" x="6138863" y="3954463"/>
          <p14:tracePt t="188233" x="6129338" y="3971925"/>
          <p14:tracePt t="188247" x="6129338" y="4000500"/>
          <p14:tracePt t="188247" x="6129338" y="4008438"/>
          <p14:tracePt t="188264" x="6129338" y="4037013"/>
          <p14:tracePt t="188264" x="6129338" y="4054475"/>
          <p14:tracePt t="188266" x="6129338" y="4081463"/>
          <p14:tracePt t="188280" x="6138863" y="4090988"/>
          <p14:tracePt t="188282" x="6148388" y="4110038"/>
          <p14:tracePt t="188297" x="6156325" y="4127500"/>
          <p14:tracePt t="188299" x="6175375" y="4146550"/>
          <p14:tracePt t="188314" x="6184900" y="4154488"/>
          <p14:tracePt t="188316" x="6202363" y="4164013"/>
          <p14:tracePt t="188330" x="6248400" y="4173538"/>
          <p14:tracePt t="188332" x="6275388" y="4183063"/>
          <p14:tracePt t="188347" x="6311900" y="4191000"/>
          <p14:tracePt t="188349" x="6338888" y="4200525"/>
          <p14:tracePt t="188364" x="6367463" y="4200525"/>
          <p14:tracePt t="188367" x="6411913" y="4200525"/>
          <p14:tracePt t="188380" x="6457950" y="4200525"/>
          <p14:tracePt t="188382" x="6494463" y="4200525"/>
          <p14:tracePt t="188397" x="6540500" y="4200525"/>
          <p14:tracePt t="188399" x="6577013" y="4200525"/>
          <p14:tracePt t="188414" x="6623050" y="4200525"/>
          <p14:tracePt t="188416" x="6669088" y="4200525"/>
          <p14:tracePt t="188430" x="6686550" y="4200525"/>
          <p14:tracePt t="188447" x="6696075" y="4191000"/>
          <p14:tracePt t="188464" x="6713538" y="4183063"/>
          <p14:tracePt t="188466" x="6723063" y="4173538"/>
          <p14:tracePt t="188480" x="6723063" y="4164013"/>
          <p14:tracePt t="188482" x="6723063" y="4146550"/>
          <p14:tracePt t="188497" x="6732588" y="4100513"/>
          <p14:tracePt t="188499" x="6732588" y="4064000"/>
          <p14:tracePt t="188514" x="6732588" y="4017963"/>
          <p14:tracePt t="188515" x="6732588" y="3981450"/>
          <p14:tracePt t="188530" x="6732588" y="3944938"/>
          <p14:tracePt t="188532" x="6732588" y="3908425"/>
          <p14:tracePt t="188547" x="6723063" y="3898900"/>
          <p14:tracePt t="188548" x="6705600" y="3871913"/>
          <p14:tracePt t="188550" x="6686550" y="3852863"/>
          <p14:tracePt t="188564" x="6650038" y="3825875"/>
          <p14:tracePt t="188566" x="6640513" y="3825875"/>
          <p14:tracePt t="188580" x="6596063" y="3808413"/>
          <p14:tracePt t="188582" x="6559550" y="3808413"/>
          <p14:tracePt t="188597" x="6540500" y="3798888"/>
          <p14:tracePt t="188599" x="6523038" y="3789363"/>
          <p14:tracePt t="188614" x="6503988" y="3779838"/>
          <p14:tracePt t="188616" x="6457950" y="3771900"/>
          <p14:tracePt t="188630" x="6448425" y="3771900"/>
          <p14:tracePt t="188633" x="6430963" y="3771900"/>
          <p14:tracePt t="188647" x="6421438" y="3771900"/>
          <p14:tracePt t="188648" x="6403975" y="3771900"/>
          <p14:tracePt t="188664" x="6384925" y="3771900"/>
          <p14:tracePt t="188664" x="6375400" y="3771900"/>
          <p14:tracePt t="188667" x="6367463" y="3771900"/>
          <p14:tracePt t="188680" x="6348413" y="3771900"/>
          <p14:tracePt t="188682" x="6338888" y="3771900"/>
          <p14:tracePt t="188697" x="6330950" y="3771900"/>
          <p14:tracePt t="188713" x="6311900" y="3779838"/>
          <p14:tracePt t="188716" x="6302375" y="3789363"/>
          <p14:tracePt t="188730" x="6284913" y="3808413"/>
          <p14:tracePt t="188732" x="6265863" y="3816350"/>
          <p14:tracePt t="188747" x="6257925" y="3825875"/>
          <p14:tracePt t="188749" x="6248400" y="3835400"/>
          <p14:tracePt t="188764" x="6238875" y="3852863"/>
          <p14:tracePt t="188766" x="6229350" y="3871913"/>
          <p14:tracePt t="188780" x="6229350" y="3881438"/>
          <p14:tracePt t="188782" x="6221413" y="3898900"/>
          <p14:tracePt t="188797" x="6221413" y="3917950"/>
          <p14:tracePt t="188799" x="6221413" y="3935413"/>
          <p14:tracePt t="188814" x="6221413" y="3954463"/>
          <p14:tracePt t="188816" x="6221413" y="3981450"/>
          <p14:tracePt t="188830" x="6229350" y="4000500"/>
          <p14:tracePt t="188832" x="6248400" y="4037013"/>
          <p14:tracePt t="188847" x="6284913" y="4064000"/>
          <p14:tracePt t="188849" x="6302375" y="4081463"/>
          <p14:tracePt t="188864" x="6348413" y="4110038"/>
          <p14:tracePt t="188866" x="6375400" y="4117975"/>
          <p14:tracePt t="188880" x="6421438" y="4127500"/>
          <p14:tracePt t="188882" x="6467475" y="4137025"/>
          <p14:tracePt t="188897" x="6513513" y="4146550"/>
          <p14:tracePt t="188899" x="6550025" y="4164013"/>
          <p14:tracePt t="188914" x="6567488" y="4164013"/>
          <p14:tracePt t="188916" x="6604000" y="4164013"/>
          <p14:tracePt t="188930" x="6632575" y="4164013"/>
          <p14:tracePt t="188932" x="6650038" y="4164013"/>
          <p14:tracePt t="188947" x="6669088" y="4164013"/>
          <p14:tracePt t="188948" x="6686550" y="4164013"/>
          <p14:tracePt t="188964" x="6705600" y="4146550"/>
          <p14:tracePt t="188964" x="6713538" y="4146550"/>
          <p14:tracePt t="188967" x="6732588" y="4127500"/>
          <p14:tracePt t="188980" x="6742113" y="4127500"/>
          <p14:tracePt t="188983" x="6759575" y="4110038"/>
          <p14:tracePt t="189000" x="6769100" y="4090988"/>
          <p14:tracePt t="189014" x="6778625" y="4081463"/>
          <p14:tracePt t="189016" x="6786563" y="4073525"/>
          <p14:tracePt t="189030" x="6786563" y="4064000"/>
          <p14:tracePt t="189033" x="6786563" y="4044950"/>
          <p14:tracePt t="189047" x="6796088" y="4044950"/>
          <p14:tracePt t="189049" x="6796088" y="4037013"/>
          <p14:tracePt t="189064" x="6796088" y="4027488"/>
          <p14:tracePt t="189064" x="6796088" y="4017963"/>
          <p14:tracePt t="189080" x="6796088" y="4008438"/>
          <p14:tracePt t="189083" x="6796088" y="4000500"/>
          <p14:tracePt t="189097" x="6796088" y="3990975"/>
          <p14:tracePt t="189114" x="6786563" y="3981450"/>
          <p14:tracePt t="189130" x="6778625" y="3971925"/>
          <p14:tracePt t="189132" x="6778625" y="3963988"/>
          <p14:tracePt t="189164" x="6778625" y="3954463"/>
          <p14:tracePt t="189190" x="6769100" y="3944938"/>
          <p14:tracePt t="189302" x="6759575" y="3944938"/>
          <p14:tracePt t="189318" x="6742113" y="3935413"/>
          <p14:tracePt t="189322" x="6732588" y="3935413"/>
          <p14:tracePt t="189334" x="6723063" y="3935413"/>
          <p14:tracePt t="189347" x="6713538" y="3935413"/>
          <p14:tracePt t="189364" x="6705600" y="3927475"/>
          <p14:tracePt t="189364" x="6686550" y="3917950"/>
          <p14:tracePt t="189366" x="6669088" y="3908425"/>
          <p14:tracePt t="189380" x="6650038" y="3898900"/>
          <p14:tracePt t="189383" x="6632575" y="3889375"/>
          <p14:tracePt t="189397" x="6613525" y="3889375"/>
          <p14:tracePt t="189399" x="6586538" y="3881438"/>
          <p14:tracePt t="189414" x="6559550" y="3881438"/>
          <p14:tracePt t="189416" x="6523038" y="3871913"/>
          <p14:tracePt t="189430" x="6486525" y="3871913"/>
          <p14:tracePt t="189432" x="6467475" y="3871913"/>
          <p14:tracePt t="189447" x="6403975" y="3852863"/>
          <p14:tracePt t="189449" x="6375400" y="3852863"/>
          <p14:tracePt t="189464" x="6348413" y="3852863"/>
          <p14:tracePt t="189464" x="6302375" y="3852863"/>
          <p14:tracePt t="189466" x="6275388" y="3852863"/>
          <p14:tracePt t="189480" x="6248400" y="3852863"/>
          <p14:tracePt t="189482" x="6211888" y="3852863"/>
          <p14:tracePt t="189497" x="6192838" y="3852863"/>
          <p14:tracePt t="189499" x="6165850" y="3852863"/>
          <p14:tracePt t="189514" x="6148388" y="3852863"/>
          <p14:tracePt t="189516" x="6129338" y="3852863"/>
          <p14:tracePt t="189530" x="6119813" y="3852863"/>
          <p14:tracePt t="189532" x="6102350" y="3862388"/>
          <p14:tracePt t="189547" x="6092825" y="3862388"/>
          <p14:tracePt t="189564" x="6083300" y="3871913"/>
          <p14:tracePt t="189593" x="6083300" y="3881438"/>
          <p14:tracePt t="189608" x="6075363" y="3889375"/>
          <p14:tracePt t="189624" x="6075363" y="3898900"/>
          <p14:tracePt t="189640" x="6075363" y="3908425"/>
          <p14:tracePt t="189647" x="6075363" y="3917950"/>
          <p14:tracePt t="189664" x="6075363" y="3935413"/>
          <p14:tracePt t="189664" x="6075363" y="3954463"/>
          <p14:tracePt t="189680" x="6083300" y="3981450"/>
          <p14:tracePt t="189697" x="6092825" y="4000500"/>
          <p14:tracePt t="189698" x="6111875" y="4037013"/>
          <p14:tracePt t="189714" x="6119813" y="4044950"/>
          <p14:tracePt t="189714" x="6138863" y="4064000"/>
          <p14:tracePt t="189730" x="6165850" y="4090988"/>
          <p14:tracePt t="189731" x="6184900" y="4100513"/>
          <p14:tracePt t="189747" x="6221413" y="4127500"/>
          <p14:tracePt t="189748" x="6238875" y="4146550"/>
          <p14:tracePt t="189764" x="6257925" y="4154488"/>
          <p14:tracePt t="189764" x="6284913" y="4154488"/>
          <p14:tracePt t="189780" x="6321425" y="4164013"/>
          <p14:tracePt t="189781" x="6348413" y="4173538"/>
          <p14:tracePt t="189784" x="6375400" y="4173538"/>
          <p14:tracePt t="189797" x="6421438" y="4173538"/>
          <p14:tracePt t="189814" x="6448425" y="4173538"/>
          <p14:tracePt t="189830" x="6503988" y="4173538"/>
          <p14:tracePt t="189831" x="6513513" y="4173538"/>
          <p14:tracePt t="189832" x="6530975" y="4173538"/>
          <p14:tracePt t="189847" x="6559550" y="4173538"/>
          <p14:tracePt t="189849" x="6577013" y="4154488"/>
          <p14:tracePt t="189864" x="6586538" y="4154488"/>
          <p14:tracePt t="189864" x="6604000" y="4146550"/>
          <p14:tracePt t="189880" x="6604000" y="4137025"/>
          <p14:tracePt t="189881" x="6623050" y="4127500"/>
          <p14:tracePt t="189897" x="6632575" y="4117975"/>
          <p14:tracePt t="189898" x="6640513" y="4110038"/>
          <p14:tracePt t="189900" x="6640513" y="4100513"/>
          <p14:tracePt t="189914" x="6650038" y="4090988"/>
          <p14:tracePt t="189916" x="6659563" y="4054475"/>
          <p14:tracePt t="189930" x="6659563" y="4037013"/>
          <p14:tracePt t="189932" x="6659563" y="4008438"/>
          <p14:tracePt t="189947" x="6659563" y="3981450"/>
          <p14:tracePt t="189949" x="6659563" y="3944938"/>
          <p14:tracePt t="189964" x="6659563" y="3927475"/>
          <p14:tracePt t="189966" x="6659563" y="3908425"/>
          <p14:tracePt t="189983" x="6659563" y="3889375"/>
          <p14:tracePt t="189997" x="6659563" y="3881438"/>
          <p14:tracePt t="189999" x="6650038" y="3862388"/>
          <p14:tracePt t="190014" x="6640513" y="3852863"/>
          <p14:tracePt t="190030" x="6640513" y="3844925"/>
          <p14:tracePt t="190047" x="6632575" y="3835400"/>
          <p14:tracePt t="190049" x="6613525" y="3825875"/>
          <p14:tracePt t="190064" x="6596063" y="3816350"/>
          <p14:tracePt t="190066" x="6586538" y="3816350"/>
          <p14:tracePt t="190080" x="6567488" y="3816350"/>
          <p14:tracePt t="190082" x="6540500" y="3816350"/>
          <p14:tracePt t="190097" x="6523038" y="3816350"/>
          <p14:tracePt t="190099" x="6486525" y="3816350"/>
          <p14:tracePt t="190114" x="6457950" y="3816350"/>
          <p14:tracePt t="190116" x="6430963" y="3816350"/>
          <p14:tracePt t="190130" x="6403975" y="3808413"/>
          <p14:tracePt t="190132" x="6367463" y="3808413"/>
          <p14:tracePt t="190147" x="6348413" y="3808413"/>
          <p14:tracePt t="190149" x="6330950" y="3808413"/>
          <p14:tracePt t="190163" x="6321425" y="3808413"/>
          <p14:tracePt t="190165" x="6311900" y="3808413"/>
          <p14:tracePt t="190180" x="6302375" y="3808413"/>
          <p14:tracePt t="190182" x="6294438" y="3808413"/>
          <p14:tracePt t="190197" x="6284913" y="3808413"/>
          <p14:tracePt t="190199" x="6275388" y="3816350"/>
          <p14:tracePt t="190214" x="6265863" y="3816350"/>
          <p14:tracePt t="190214" x="6257925" y="3825875"/>
          <p14:tracePt t="190216" x="6238875" y="3844925"/>
          <p14:tracePt t="190230" x="6229350" y="3852863"/>
          <p14:tracePt t="190247" x="6221413" y="3881438"/>
          <p14:tracePt t="190249" x="6221413" y="3889375"/>
          <p14:tracePt t="190264" x="6221413" y="3898900"/>
          <p14:tracePt t="190266" x="6221413" y="3908425"/>
          <p14:tracePt t="190280" x="6221413" y="3927475"/>
          <p14:tracePt t="190282" x="6229350" y="3944938"/>
          <p14:tracePt t="190297" x="6229350" y="3954463"/>
          <p14:tracePt t="190299" x="6229350" y="3963988"/>
          <p14:tracePt t="190314" x="6238875" y="3971925"/>
          <p14:tracePt t="190314" x="6238875" y="3990975"/>
          <p14:tracePt t="190316" x="6248400" y="3990975"/>
          <p14:tracePt t="190330" x="6265863" y="4017963"/>
          <p14:tracePt t="190332" x="6275388" y="4027488"/>
          <p14:tracePt t="190347" x="6284913" y="4037013"/>
          <p14:tracePt t="190349" x="6302375" y="4064000"/>
          <p14:tracePt t="190364" x="6311900" y="4073525"/>
          <p14:tracePt t="190366" x="6330950" y="4081463"/>
          <p14:tracePt t="190380" x="6357938" y="4090988"/>
          <p14:tracePt t="190383" x="6367463" y="4100513"/>
          <p14:tracePt t="190397" x="6384925" y="4110038"/>
          <p14:tracePt t="190399" x="6411913" y="4117975"/>
          <p14:tracePt t="190414" x="6421438" y="4117975"/>
          <p14:tracePt t="190416" x="6440488" y="4127500"/>
          <p14:tracePt t="190430" x="6448425" y="4127500"/>
          <p14:tracePt t="190447" x="6457950" y="4127500"/>
          <p14:tracePt t="190449" x="6467475" y="4127500"/>
          <p14:tracePt t="190464" x="6477000" y="4127500"/>
          <p14:tracePt t="190480" x="6486525" y="4127500"/>
          <p14:tracePt t="190482" x="6503988" y="4127500"/>
          <p14:tracePt t="190497" x="6523038" y="4127500"/>
          <p14:tracePt t="190499" x="6540500" y="4127500"/>
          <p14:tracePt t="190513" x="6559550" y="4127500"/>
          <p14:tracePt t="190515" x="6577013" y="4127500"/>
          <p14:tracePt t="190530" x="6586538" y="4127500"/>
          <p14:tracePt t="190532" x="6604000" y="4127500"/>
          <p14:tracePt t="190547" x="6613525" y="4127500"/>
          <p14:tracePt t="190549" x="6623050" y="4127500"/>
          <p14:tracePt t="190580" x="6632575" y="4117975"/>
          <p14:tracePt t="190597" x="6640513" y="4117975"/>
          <p14:tracePt t="190613" x="6650038" y="4110038"/>
          <p14:tracePt t="190664" x="6659563" y="4110038"/>
          <p14:tracePt t="190680" x="6669088" y="4110038"/>
          <p14:tracePt t="190712" x="6677025" y="4100513"/>
          <p14:tracePt t="190728" x="6686550" y="4090988"/>
          <p14:tracePt t="190744" x="6696075" y="4081463"/>
          <p14:tracePt t="190748" x="6705600" y="4073525"/>
          <p14:tracePt t="190764" x="6713538" y="4054475"/>
          <p14:tracePt t="190764" x="6713538" y="4044950"/>
          <p14:tracePt t="190780" x="6713538" y="4037013"/>
          <p14:tracePt t="190781" x="6713538" y="4027488"/>
          <p14:tracePt t="190797" x="6723063" y="4000500"/>
          <p14:tracePt t="190798" x="6723063" y="3990975"/>
          <p14:tracePt t="190813" x="6723063" y="3954463"/>
          <p14:tracePt t="190814" x="6723063" y="3944938"/>
          <p14:tracePt t="190830" x="6723063" y="3935413"/>
          <p14:tracePt t="190847" x="6723063" y="3927475"/>
          <p14:tracePt t="190848" x="6723063" y="3917950"/>
          <p14:tracePt t="190863" x="6723063" y="3908425"/>
          <p14:tracePt t="190864" x="6713538" y="3898900"/>
          <p14:tracePt t="190880" x="6713538" y="3889375"/>
          <p14:tracePt t="190897" x="6705600" y="3881438"/>
          <p14:tracePt t="190898" x="6696075" y="3881438"/>
          <p14:tracePt t="190914" x="6686550" y="3871913"/>
          <p14:tracePt t="190914" x="6677025" y="3862388"/>
          <p14:tracePt t="190930" x="6669088" y="3862388"/>
          <p14:tracePt t="190931" x="6650038" y="3852863"/>
          <p14:tracePt t="190947" x="6640513" y="3844925"/>
          <p14:tracePt t="190948" x="6623050" y="3835400"/>
          <p14:tracePt t="190964" x="6604000" y="3835400"/>
          <p14:tracePt t="190964" x="6604000" y="3825875"/>
          <p14:tracePt t="190980" x="6586538" y="3825875"/>
          <p14:tracePt t="190981" x="6567488" y="3816350"/>
          <p14:tracePt t="190998" x="6559550" y="3816350"/>
          <p14:tracePt t="191000" x="6550025" y="3816350"/>
          <p14:tracePt t="191014" x="6530975" y="3816350"/>
          <p14:tracePt t="191016" x="6523038" y="3816350"/>
          <p14:tracePt t="191030" x="6503988" y="3816350"/>
          <p14:tracePt t="191032" x="6486525" y="3816350"/>
          <p14:tracePt t="191047" x="6477000" y="3816350"/>
          <p14:tracePt t="191063" x="6467475" y="3816350"/>
          <p14:tracePt t="191080" x="6440488" y="3816350"/>
          <p14:tracePt t="191081" x="6421438" y="3816350"/>
          <p14:tracePt t="191082" x="6403975" y="3816350"/>
          <p14:tracePt t="191097" x="6384925" y="3816350"/>
          <p14:tracePt t="191098" x="6375400" y="3825875"/>
          <p14:tracePt t="191113" x="6357938" y="3835400"/>
          <p14:tracePt t="191114" x="6338888" y="3844925"/>
          <p14:tracePt t="191130" x="6330950" y="3844925"/>
          <p14:tracePt t="191131" x="6321425" y="3844925"/>
          <p14:tracePt t="191147" x="6311900" y="3852863"/>
          <p14:tracePt t="191148" x="6302375" y="3862388"/>
          <p14:tracePt t="191150" x="6302375" y="3871913"/>
          <p14:tracePt t="191163" x="6294438" y="3871913"/>
          <p14:tracePt t="191180" x="6284913" y="3871913"/>
          <p14:tracePt t="191181" x="6275388" y="3881438"/>
          <p14:tracePt t="191183" x="6265863" y="3898900"/>
          <p14:tracePt t="191197" x="6257925" y="3917950"/>
          <p14:tracePt t="191199" x="6257925" y="3927475"/>
          <p14:tracePt t="191214" x="6248400" y="3944938"/>
          <p14:tracePt t="191214" x="6248400" y="3954463"/>
          <p14:tracePt t="191230" x="6238875" y="3963988"/>
          <p14:tracePt t="191231" x="6238875" y="3971925"/>
          <p14:tracePt t="191247" x="6238875" y="3981450"/>
          <p14:tracePt t="191248" x="6238875" y="3990975"/>
          <p14:tracePt t="191263" x="6229350" y="3990975"/>
          <p14:tracePt t="191264" x="6229350" y="4000500"/>
          <p14:tracePt t="191280" x="6229350" y="4008438"/>
          <p14:tracePt t="191297" x="6229350" y="4017963"/>
          <p14:tracePt t="191298" x="6221413" y="4027488"/>
          <p14:tracePt t="191313" x="6221413" y="4037013"/>
          <p14:tracePt t="191330" x="6221413" y="4044950"/>
          <p14:tracePt t="191347" x="6221413" y="4054475"/>
          <p14:tracePt t="191363" x="6221413" y="4073525"/>
          <p14:tracePt t="191380" x="6229350" y="4081463"/>
          <p14:tracePt t="191381" x="6238875" y="4090988"/>
          <p14:tracePt t="191397" x="6257925" y="4110038"/>
          <p14:tracePt t="191398" x="6265863" y="4117975"/>
          <p14:tracePt t="191414" x="6275388" y="4127500"/>
          <p14:tracePt t="191414" x="6284913" y="4137025"/>
          <p14:tracePt t="191430" x="6294438" y="4146550"/>
          <p14:tracePt t="191447" x="6311900" y="4154488"/>
          <p14:tracePt t="191448" x="6321425" y="4164013"/>
          <p14:tracePt t="191450" x="6348413" y="4173538"/>
          <p14:tracePt t="191464" x="6357938" y="4173538"/>
          <p14:tracePt t="191466" x="6367463" y="4173538"/>
          <p14:tracePt t="191480" x="6384925" y="4183063"/>
          <p14:tracePt t="191482" x="6394450" y="4183063"/>
          <p14:tracePt t="191497" x="6403975" y="4183063"/>
          <p14:tracePt t="191499" x="6411913" y="4191000"/>
          <p14:tracePt t="191514" x="6430963" y="4191000"/>
          <p14:tracePt t="191515" x="6448425" y="4191000"/>
          <p14:tracePt t="191530" x="6467475" y="4191000"/>
          <p14:tracePt t="191532" x="6477000" y="4200525"/>
          <p14:tracePt t="191547" x="6494463" y="4200525"/>
          <p14:tracePt t="191547" x="6503988" y="4200525"/>
          <p14:tracePt t="191563" x="6523038" y="4200525"/>
          <p14:tracePt t="191564" x="6540500" y="4200525"/>
          <p14:tracePt t="191566" x="6550025" y="4200525"/>
          <p14:tracePt t="191580" x="6567488" y="4200525"/>
          <p14:tracePt t="191597" x="6596063" y="4200525"/>
          <p14:tracePt t="191599" x="6604000" y="4200525"/>
          <p14:tracePt t="191614" x="6623050" y="4200525"/>
          <p14:tracePt t="191616" x="6640513" y="4191000"/>
          <p14:tracePt t="191630" x="6650038" y="4183063"/>
          <p14:tracePt t="191633" x="6659563" y="4173538"/>
          <p14:tracePt t="191647" x="6669088" y="4173538"/>
          <p14:tracePt t="191649" x="6677025" y="4173538"/>
          <p14:tracePt t="191663" x="6696075" y="4154488"/>
          <p14:tracePt t="191665" x="6705600" y="4146550"/>
          <p14:tracePt t="191680" x="6705600" y="4137025"/>
          <p14:tracePt t="191682" x="6713538" y="4137025"/>
          <p14:tracePt t="191697" x="6732588" y="4110038"/>
          <p14:tracePt t="191699" x="6742113" y="4100513"/>
          <p14:tracePt t="191713" x="6742113" y="4081463"/>
          <p14:tracePt t="191715" x="6750050" y="4044950"/>
          <p14:tracePt t="191747" x="6750050" y="4037013"/>
          <p14:tracePt t="191748" x="6750050" y="4017963"/>
          <p14:tracePt t="191763" x="6750050" y="4008438"/>
          <p14:tracePt t="191764" x="6750050" y="3990975"/>
          <p14:tracePt t="191780" x="6750050" y="3971925"/>
          <p14:tracePt t="191781" x="6750050" y="3954463"/>
          <p14:tracePt t="191797" x="6742113" y="3944938"/>
          <p14:tracePt t="191813" x="6742113" y="3935413"/>
          <p14:tracePt t="191814" x="6732588" y="3927475"/>
          <p14:tracePt t="191830" x="6723063" y="3927475"/>
          <p14:tracePt t="191847" x="6713538" y="3917950"/>
          <p14:tracePt t="191863" x="6705600" y="3908425"/>
          <p14:tracePt t="191863" x="6686550" y="3898900"/>
          <p14:tracePt t="191880" x="6669088" y="3889375"/>
          <p14:tracePt t="191880" x="6650038" y="3889375"/>
          <p14:tracePt t="191882" x="6640513" y="3889375"/>
          <p14:tracePt t="191896" x="6613525" y="3881438"/>
          <p14:tracePt t="191898" x="6586538" y="3881438"/>
          <p14:tracePt t="191914" x="6567488" y="3871913"/>
          <p14:tracePt t="191916" x="6550025" y="3871913"/>
          <p14:tracePt t="191930" x="6523038" y="3871913"/>
          <p14:tracePt t="191932" x="6494463" y="3862388"/>
          <p14:tracePt t="191947" x="6477000" y="3862388"/>
          <p14:tracePt t="191947" x="6448425" y="3862388"/>
          <p14:tracePt t="191950" x="6430963" y="3862388"/>
          <p14:tracePt t="191963" x="6411913" y="3862388"/>
          <p14:tracePt t="191980" x="6394450" y="3862388"/>
          <p14:tracePt t="191981" x="6367463" y="3862388"/>
          <p14:tracePt t="191982" x="6338888" y="3852863"/>
          <p14:tracePt t="191998" x="6302375" y="3852863"/>
          <p14:tracePt t="191999" x="6294438" y="3852863"/>
          <p14:tracePt t="192014" x="6284913" y="3852863"/>
          <p14:tracePt t="192015" x="6265863" y="3852863"/>
          <p14:tracePt t="192030" x="6248400" y="3852863"/>
          <p14:tracePt t="192031" x="6238875" y="3852863"/>
          <p14:tracePt t="192047" x="6221413" y="3862388"/>
          <p14:tracePt t="192047" x="6211888" y="3871913"/>
          <p14:tracePt t="192064" x="6202363" y="3881438"/>
          <p14:tracePt t="192064" x="6192838" y="3889375"/>
          <p14:tracePt t="192080" x="6184900" y="3898900"/>
          <p14:tracePt t="192081" x="6175375" y="3908425"/>
          <p14:tracePt t="192097" x="6175375" y="3917950"/>
          <p14:tracePt t="192098" x="6175375" y="3927475"/>
          <p14:tracePt t="192113" x="6175375" y="3935413"/>
          <p14:tracePt t="192130" x="6175375" y="3954463"/>
          <p14:tracePt t="192131" x="6175375" y="3963988"/>
          <p14:tracePt t="192147" x="6175375" y="3981450"/>
          <p14:tracePt t="192148" x="6175375" y="3990975"/>
          <p14:tracePt t="192164" x="6175375" y="4008438"/>
          <p14:tracePt t="192164" x="6175375" y="4017963"/>
          <p14:tracePt t="192180" x="6184900" y="4037013"/>
          <p14:tracePt t="192181" x="6211888" y="4054475"/>
          <p14:tracePt t="192197" x="6211888" y="4064000"/>
          <p14:tracePt t="192198" x="6229350" y="4073525"/>
          <p14:tracePt t="192214" x="6248400" y="4081463"/>
          <p14:tracePt t="192214" x="6294438" y="4100513"/>
          <p14:tracePt t="192230" x="6311900" y="4100513"/>
          <p14:tracePt t="192231" x="6348413" y="4110038"/>
          <p14:tracePt t="192247" x="6375400" y="4110038"/>
          <p14:tracePt t="192248" x="6403975" y="4117975"/>
          <p14:tracePt t="192250" x="6440488" y="4117975"/>
          <p14:tracePt t="192264" x="6457950" y="4117975"/>
          <p14:tracePt t="192266" x="6494463" y="4117975"/>
          <p14:tracePt t="192280" x="6530975" y="4127500"/>
          <p14:tracePt t="192282" x="6540500" y="4127500"/>
          <p14:tracePt t="192297" x="6559550" y="4127500"/>
          <p14:tracePt t="192299" x="6577013" y="4127500"/>
          <p14:tracePt t="192314" x="6596063" y="4127500"/>
          <p14:tracePt t="192316" x="6613525" y="4127500"/>
          <p14:tracePt t="192330" x="6632575" y="4127500"/>
          <p14:tracePt t="192332" x="6650038" y="4127500"/>
          <p14:tracePt t="192347" x="6659563" y="4127500"/>
          <p14:tracePt t="192348" x="6669088" y="4127500"/>
          <p14:tracePt t="192350" x="6686550" y="4127500"/>
          <p14:tracePt t="192363" x="6696075" y="4127500"/>
          <p14:tracePt t="192380" x="6713538" y="4110038"/>
          <p14:tracePt t="192381" x="6723063" y="4110038"/>
          <p14:tracePt t="192383" x="6732588" y="4090988"/>
          <p14:tracePt t="192397" x="6742113" y="4073525"/>
          <p14:tracePt t="192398" x="6750050" y="4037013"/>
          <p14:tracePt t="192414" x="6750050" y="4017963"/>
          <p14:tracePt t="192414" x="6759575" y="4008438"/>
          <p14:tracePt t="192430" x="6759575" y="4000500"/>
          <p14:tracePt t="192431" x="6759575" y="3990975"/>
          <p14:tracePt t="192447" x="6759575" y="3981450"/>
          <p14:tracePt t="192448" x="6759575" y="3971925"/>
          <p14:tracePt t="192464" x="6759575" y="3963988"/>
          <p14:tracePt t="192464" x="6750050" y="3944938"/>
          <p14:tracePt t="192480" x="6742113" y="3935413"/>
          <p14:tracePt t="192481" x="6732588" y="3927475"/>
          <p14:tracePt t="192497" x="6713538" y="3917950"/>
          <p14:tracePt t="192497" x="6705600" y="3917950"/>
          <p14:tracePt t="192513" x="6686550" y="3917950"/>
          <p14:tracePt t="192514" x="6659563" y="3898900"/>
          <p14:tracePt t="192530" x="6650038" y="3898900"/>
          <p14:tracePt t="192530" x="6632575" y="3889375"/>
          <p14:tracePt t="192546" x="6623050" y="3889375"/>
          <p14:tracePt t="192546" x="6613525" y="3889375"/>
          <p14:tracePt t="192563" x="6604000" y="3889375"/>
          <p14:tracePt t="192563" x="6586538" y="3881438"/>
          <p14:tracePt t="192579" x="6577013" y="3881438"/>
          <p14:tracePt t="192579" x="6559550" y="3881438"/>
          <p14:tracePt t="192596" x="6540500" y="3881438"/>
          <p14:tracePt t="192596" x="6513513" y="3881438"/>
          <p14:tracePt t="192613" x="6503988" y="3881438"/>
          <p14:tracePt t="192613" x="6477000" y="3881438"/>
          <p14:tracePt t="192629" x="6457950" y="3889375"/>
          <p14:tracePt t="192630" x="6430963" y="3889375"/>
          <p14:tracePt t="192646" x="6394450" y="3898900"/>
          <p14:tracePt t="192646" x="6375400" y="3898900"/>
          <p14:tracePt t="192662" x="6348413" y="3908425"/>
          <p14:tracePt t="192663" x="6330950" y="3908425"/>
          <p14:tracePt t="192679" x="6311900" y="3908425"/>
          <p14:tracePt t="192679" x="6284913" y="3917950"/>
          <p14:tracePt t="192697" x="6275388" y="3917950"/>
          <p14:tracePt t="192714" x="6257925" y="3927475"/>
          <p14:tracePt t="192714" x="6248400" y="3935413"/>
          <p14:tracePt t="192716" x="6238875" y="3944938"/>
          <p14:tracePt t="192730" x="6221413" y="3954463"/>
          <p14:tracePt t="192732" x="6211888" y="3954463"/>
          <p14:tracePt t="192747" x="6202363" y="3963988"/>
          <p14:tracePt t="192749" x="6192838" y="3971925"/>
          <p14:tracePt t="192764" x="6192838" y="3981450"/>
          <p14:tracePt t="192766" x="6192838" y="3990975"/>
          <p14:tracePt t="192780" x="6192838" y="4000500"/>
          <p14:tracePt t="192782" x="6192838" y="4008438"/>
          <p14:tracePt t="192797" x="6192838" y="4017963"/>
          <p14:tracePt t="192799" x="6192838" y="4027488"/>
          <p14:tracePt t="192813" x="6192838" y="4037013"/>
          <p14:tracePt t="192814" x="6192838" y="4054475"/>
          <p14:tracePt t="192816" x="6192838" y="4064000"/>
          <p14:tracePt t="192830" x="6202363" y="4081463"/>
          <p14:tracePt t="192832" x="6202363" y="4090988"/>
          <p14:tracePt t="192847" x="6221413" y="4110038"/>
          <p14:tracePt t="192849" x="6229350" y="4117975"/>
          <p14:tracePt t="192864" x="6238875" y="4127500"/>
          <p14:tracePt t="192866" x="6248400" y="4127500"/>
          <p14:tracePt t="192880" x="6275388" y="4137025"/>
          <p14:tracePt t="192882" x="6294438" y="4154488"/>
          <p14:tracePt t="192897" x="6338888" y="4164013"/>
          <p14:tracePt t="192899" x="6384925" y="4173538"/>
          <p14:tracePt t="192914" x="6394450" y="4173538"/>
          <p14:tracePt t="192914" x="6411913" y="4173538"/>
          <p14:tracePt t="192930" x="6457950" y="4183063"/>
          <p14:tracePt t="192932" x="6494463" y="4191000"/>
          <p14:tracePt t="192947" x="6523038" y="4191000"/>
          <p14:tracePt t="192949" x="6559550" y="4191000"/>
          <p14:tracePt t="192964" x="6577013" y="4191000"/>
          <p14:tracePt t="192966" x="6596063" y="4191000"/>
          <p14:tracePt t="192980" x="6613525" y="4191000"/>
          <p14:tracePt t="192982" x="6623050" y="4191000"/>
          <p14:tracePt t="193000" x="6640513" y="4191000"/>
          <p14:tracePt t="193014" x="6659563" y="4183063"/>
          <p14:tracePt t="193017" x="6669088" y="4173538"/>
          <p14:tracePt t="193030" x="6677025" y="4154488"/>
          <p14:tracePt t="193032" x="6686550" y="4127500"/>
          <p14:tracePt t="193047" x="6696075" y="4110038"/>
          <p14:tracePt t="193049" x="6705600" y="4081463"/>
          <p14:tracePt t="193064" x="6705600" y="4073525"/>
          <p14:tracePt t="193066" x="6713538" y="4044950"/>
          <p14:tracePt t="193080" x="6713538" y="4037013"/>
          <p14:tracePt t="193082" x="6713538" y="4017963"/>
          <p14:tracePt t="193097" x="6713538" y="4000500"/>
          <p14:tracePt t="193099" x="6713538" y="3981450"/>
          <p14:tracePt t="193114" x="6713538" y="3971925"/>
          <p14:tracePt t="193114" x="6713538" y="3963988"/>
          <p14:tracePt t="193116" x="6705600" y="3944938"/>
          <p14:tracePt t="193130" x="6696075" y="3935413"/>
          <p14:tracePt t="193132" x="6677025" y="3927475"/>
          <p14:tracePt t="193147" x="6669088" y="3917950"/>
          <p14:tracePt t="193149" x="6659563" y="3908425"/>
          <p14:tracePt t="193164" x="6650038" y="3908425"/>
          <p14:tracePt t="193166" x="6640513" y="3908425"/>
          <p14:tracePt t="193180" x="6623050" y="3898900"/>
          <p14:tracePt t="193197" x="6604000" y="3898900"/>
          <p14:tracePt t="193199" x="6596063" y="3898900"/>
          <p14:tracePt t="193213" x="6577013" y="3898900"/>
          <p14:tracePt t="193214" x="6559550" y="3889375"/>
          <p14:tracePt t="193216" x="6540500" y="3889375"/>
          <p14:tracePt t="193230" x="6513513" y="3889375"/>
          <p14:tracePt t="193232" x="6486525" y="3889375"/>
          <p14:tracePt t="193247" x="6440488" y="3889375"/>
          <p14:tracePt t="193249" x="6394450" y="3889375"/>
          <p14:tracePt t="193263" x="6357938" y="3871913"/>
          <p14:tracePt t="193266" x="6311900" y="3871913"/>
          <p14:tracePt t="193280" x="6284913" y="3871913"/>
          <p14:tracePt t="193282" x="6257925" y="3871913"/>
          <p14:tracePt t="193297" x="6221413" y="3871913"/>
          <p14:tracePt t="193299" x="6202363" y="3871913"/>
          <p14:tracePt t="193313" x="6184900" y="3871913"/>
          <p14:tracePt t="193315" x="6175375" y="3871913"/>
          <p14:tracePt t="193330" x="6165850" y="3881438"/>
          <p14:tracePt t="193347" x="6156325" y="3881438"/>
          <p14:tracePt t="193349" x="6148388" y="3889375"/>
          <p14:tracePt t="193363" x="6138863" y="3898900"/>
          <p14:tracePt t="193365" x="6138863" y="3908425"/>
          <p14:tracePt t="193380" x="6129338" y="3927475"/>
          <p14:tracePt t="193382" x="6129338" y="3935413"/>
          <p14:tracePt t="193397" x="6119813" y="3954463"/>
          <p14:tracePt t="193413" x="6119813" y="3971925"/>
          <p14:tracePt t="193415" x="6119813" y="3990975"/>
          <p14:tracePt t="193430" x="6119813" y="4000500"/>
          <p14:tracePt t="193432" x="6119813" y="4017963"/>
          <p14:tracePt t="193447" x="6119813" y="4037013"/>
          <p14:tracePt t="193449" x="6119813" y="4044950"/>
          <p14:tracePt t="193463" x="6119813" y="4073525"/>
          <p14:tracePt t="193465" x="6129338" y="4081463"/>
          <p14:tracePt t="193480" x="6138863" y="4100513"/>
          <p14:tracePt t="193482" x="6148388" y="4117975"/>
          <p14:tracePt t="193497" x="6165850" y="4137025"/>
          <p14:tracePt t="193499" x="6184900" y="4146550"/>
          <p14:tracePt t="193514" x="6202363" y="4154488"/>
          <p14:tracePt t="193514" x="6248400" y="4173538"/>
          <p14:tracePt t="193517" x="6284913" y="4191000"/>
          <p14:tracePt t="193530" x="6311900" y="4200525"/>
          <p14:tracePt t="193532" x="6357938" y="4210050"/>
          <p14:tracePt t="193547" x="6394450" y="4219575"/>
          <p14:tracePt t="193549" x="6430963" y="4219575"/>
          <p14:tracePt t="193564" x="6457950" y="4227513"/>
          <p14:tracePt t="193566" x="6486525" y="4227513"/>
          <p14:tracePt t="193580" x="6523038" y="4227513"/>
          <p14:tracePt t="193582" x="6550025" y="4227513"/>
          <p14:tracePt t="193597" x="6559550" y="4227513"/>
          <p14:tracePt t="193599" x="6577013" y="4227513"/>
          <p14:tracePt t="193614" x="6586538" y="4227513"/>
          <p14:tracePt t="193614" x="6604000" y="4227513"/>
          <p14:tracePt t="193616" x="6623050" y="4219575"/>
          <p14:tracePt t="193630" x="6623050" y="4210050"/>
          <p14:tracePt t="193647" x="6659563" y="4191000"/>
          <p14:tracePt t="193649" x="6677025" y="4173538"/>
          <p14:tracePt t="193664" x="6686550" y="4164013"/>
          <p14:tracePt t="193666" x="6686550" y="4154488"/>
          <p14:tracePt t="193680" x="6686550" y="4146550"/>
          <p14:tracePt t="193682" x="6696075" y="4137025"/>
          <p14:tracePt t="193697" x="6696075" y="4127500"/>
          <p14:tracePt t="193699" x="6705600" y="4110038"/>
          <p14:tracePt t="193713" x="6705600" y="4100513"/>
          <p14:tracePt t="193715" x="6705600" y="4081463"/>
          <p14:tracePt t="193730" x="6705600" y="4073525"/>
          <p14:tracePt t="193732" x="6705600" y="4054475"/>
          <p14:tracePt t="193747" x="6705600" y="4044950"/>
          <p14:tracePt t="193749" x="6705600" y="4037013"/>
          <p14:tracePt t="193763" x="6705600" y="4008438"/>
          <p14:tracePt t="193780" x="6696075" y="3990975"/>
          <p14:tracePt t="193782" x="6686550" y="3971925"/>
          <p14:tracePt t="193797" x="6686550" y="3935413"/>
          <p14:tracePt t="193799" x="6669088" y="3917950"/>
          <p14:tracePt t="193814" x="6659563" y="3908425"/>
          <p14:tracePt t="193816" x="6659563" y="3898900"/>
          <p14:tracePt t="193830" x="6650038" y="3889375"/>
          <p14:tracePt t="193847" x="6640513" y="3881438"/>
          <p14:tracePt t="193864" x="6623050" y="3881438"/>
          <p14:tracePt t="193866" x="6604000" y="3881438"/>
          <p14:tracePt t="193880" x="6596063" y="3881438"/>
          <p14:tracePt t="193882" x="6577013" y="3871913"/>
          <p14:tracePt t="193897" x="6559550" y="3871913"/>
          <p14:tracePt t="193899" x="6550025" y="3871913"/>
          <p14:tracePt t="193914" x="6530975" y="3871913"/>
          <p14:tracePt t="193914" x="6503988" y="3871913"/>
          <p14:tracePt t="193916" x="6477000" y="3871913"/>
          <p14:tracePt t="193930" x="6440488" y="3871913"/>
          <p14:tracePt t="193932" x="6411913" y="3871913"/>
          <p14:tracePt t="193947" x="6394450" y="3881438"/>
          <p14:tracePt t="193949" x="6367463" y="3881438"/>
          <p14:tracePt t="193964" x="6348413" y="3889375"/>
          <p14:tracePt t="193966" x="6330950" y="3898900"/>
          <p14:tracePt t="193980" x="6294438" y="3908425"/>
          <p14:tracePt t="193982" x="6275388" y="3917950"/>
          <p14:tracePt t="194000" x="6238875" y="3935413"/>
          <p14:tracePt t="194014" x="6238875" y="3944938"/>
          <p14:tracePt t="194016" x="6229350" y="3954463"/>
          <p14:tracePt t="194030" x="6221413" y="3963988"/>
          <p14:tracePt t="194047" x="6221413" y="3971925"/>
          <p14:tracePt t="194064" x="6221413" y="3990975"/>
          <p14:tracePt t="194080" x="6221413" y="4008438"/>
          <p14:tracePt t="194081" x="6221413" y="4017963"/>
          <p14:tracePt t="194082" x="6221413" y="4037013"/>
          <p14:tracePt t="194097" x="6221413" y="4054475"/>
          <p14:tracePt t="194099" x="6221413" y="4064000"/>
          <p14:tracePt t="194114" x="6221413" y="4081463"/>
          <p14:tracePt t="194114" x="6221413" y="4100513"/>
          <p14:tracePt t="194130" x="6238875" y="4117975"/>
          <p14:tracePt t="194131" x="6248400" y="4127500"/>
          <p14:tracePt t="194147" x="6257925" y="4137025"/>
          <p14:tracePt t="194148" x="6265863" y="4146550"/>
          <p14:tracePt t="194164" x="6284913" y="4154488"/>
          <p14:tracePt t="194180" x="6302375" y="4154488"/>
          <p14:tracePt t="194181" x="6338888" y="4173538"/>
          <p14:tracePt t="194197" x="6375400" y="4173538"/>
          <p14:tracePt t="194197" x="6403975" y="4173538"/>
          <p14:tracePt t="194214" x="6448425" y="4183063"/>
          <p14:tracePt t="194214" x="6477000" y="4183063"/>
          <p14:tracePt t="194230" x="6523038" y="4183063"/>
          <p14:tracePt t="194231" x="6567488" y="4183063"/>
          <p14:tracePt t="194247" x="6596063" y="4183063"/>
          <p14:tracePt t="194248" x="6623050" y="4183063"/>
          <p14:tracePt t="194263" x="6640513" y="4183063"/>
          <p14:tracePt t="194264" x="6650038" y="4183063"/>
          <p14:tracePt t="194280" x="6659563" y="4173538"/>
          <p14:tracePt t="194281" x="6669088" y="4164013"/>
          <p14:tracePt t="194297" x="6677025" y="4154488"/>
          <p14:tracePt t="194298" x="6686550" y="4137025"/>
          <p14:tracePt t="194314" x="6686550" y="4127500"/>
          <p14:tracePt t="194314" x="6686550" y="4110038"/>
          <p14:tracePt t="194330" x="6686550" y="4090988"/>
          <p14:tracePt t="194347" x="6686550" y="4073525"/>
          <p14:tracePt t="194348" x="6686550" y="4064000"/>
          <p14:tracePt t="194363" x="6686550" y="4054475"/>
          <p14:tracePt t="194364" x="6686550" y="4044950"/>
          <p14:tracePt t="194366" x="6686550" y="4027488"/>
          <p14:tracePt t="194380" x="6686550" y="4017963"/>
          <p14:tracePt t="194399" x="6677025" y="4008438"/>
          <p14:tracePt t="194414" x="6669088" y="4000500"/>
          <p14:tracePt t="194415" x="6659563" y="3981450"/>
          <p14:tracePt t="194430" x="6650038" y="3971925"/>
          <p14:tracePt t="194431" x="6640513" y="3963988"/>
          <p14:tracePt t="194447" x="6640513" y="3954463"/>
          <p14:tracePt t="194448" x="6623050" y="3935413"/>
          <p14:tracePt t="194464" x="6596063" y="3917950"/>
          <p14:tracePt t="194464" x="6596063" y="3908425"/>
          <p14:tracePt t="194466" x="6567488" y="3898900"/>
          <p14:tracePt t="194480" x="6530975" y="3889375"/>
          <p14:tracePt t="194482" x="6503988" y="3889375"/>
          <p14:tracePt t="194497" x="6477000" y="3889375"/>
          <p14:tracePt t="194499" x="6440488" y="3881438"/>
          <p14:tracePt t="194514" x="6411913" y="3881438"/>
          <p14:tracePt t="194516" x="6394450" y="3881438"/>
          <p14:tracePt t="194530" x="6375400" y="3881438"/>
          <p14:tracePt t="194532" x="6357938" y="3881438"/>
          <p14:tracePt t="194547" x="6330950" y="3889375"/>
          <p14:tracePt t="194549" x="6311900" y="3889375"/>
          <p14:tracePt t="194564" x="6302375" y="3898900"/>
          <p14:tracePt t="194566" x="6275388" y="3917950"/>
          <p14:tracePt t="194580" x="6265863" y="3927475"/>
          <p14:tracePt t="194582" x="6257925" y="3935413"/>
          <p14:tracePt t="194597" x="6248400" y="3944938"/>
          <p14:tracePt t="194599" x="6238875" y="3963988"/>
          <p14:tracePt t="194614" x="6229350" y="3981450"/>
          <p14:tracePt t="194616" x="6229350" y="3990975"/>
          <p14:tracePt t="194630" x="6229350" y="4000500"/>
          <p14:tracePt t="194647" x="6221413" y="4008438"/>
          <p14:tracePt t="194649" x="6221413" y="4017963"/>
          <p14:tracePt t="194663" x="6221413" y="4027488"/>
          <p14:tracePt t="194680" x="6221413" y="4037013"/>
          <p14:tracePt t="194682" x="6221413" y="4044950"/>
          <p14:tracePt t="194697" x="6221413" y="4054475"/>
          <p14:tracePt t="194699" x="6221413" y="4064000"/>
          <p14:tracePt t="194730" x="6229350" y="4073525"/>
          <p14:tracePt t="194782" x="6229350" y="4081463"/>
          <p14:tracePt t="194798" x="6238875" y="4090988"/>
          <p14:tracePt t="194926" x="6248400" y="4100513"/>
          <p14:tracePt t="194930" x="6257925" y="4100513"/>
          <p14:tracePt t="194958" x="6265863" y="4090988"/>
          <p14:tracePt t="196970" x="6265863" y="4100513"/>
          <p14:tracePt t="196974" x="6265863" y="4110038"/>
          <p14:tracePt t="197002" x="6265863" y="4117975"/>
          <p14:tracePt t="197018" x="6265863" y="4127500"/>
          <p14:tracePt t="197556" x="6265863" y="4110038"/>
          <p14:tracePt t="197560" x="6265863" y="4100513"/>
          <p14:tracePt t="197572" x="6265863" y="4081463"/>
          <p14:tracePt t="197580" x="6275388" y="4073525"/>
          <p14:tracePt t="197597" x="6275388" y="4064000"/>
          <p14:tracePt t="197598" x="6275388" y="4054475"/>
          <p14:tracePt t="197620" x="6275388" y="4044950"/>
          <p14:tracePt t="197684" x="6284913" y="4037013"/>
          <p14:tracePt t="198630" x="6294438" y="4037013"/>
          <p14:tracePt t="198646" x="6302375" y="4044950"/>
          <p14:tracePt t="198662" x="6311900" y="4044950"/>
          <p14:tracePt t="198678" x="6321425" y="4054475"/>
          <p14:tracePt t="198694" x="6330950" y="4054475"/>
          <p14:tracePt t="198698" x="6348413" y="4073525"/>
          <p14:tracePt t="198714" x="6357938" y="4081463"/>
          <p14:tracePt t="198730" x="6367463" y="4081463"/>
          <p14:tracePt t="198731" x="6375400" y="4090988"/>
          <p14:tracePt t="198747" x="6394450" y="4100513"/>
          <p14:tracePt t="198747" x="6403975" y="4100513"/>
          <p14:tracePt t="198763" x="6411913" y="4110038"/>
          <p14:tracePt t="198780" x="6421438" y="4117975"/>
          <p14:tracePt t="198797" x="6421438" y="4127500"/>
          <p14:tracePt t="198813" x="6430963" y="4127500"/>
          <p14:tracePt t="198918" x="6440488" y="4137025"/>
          <p14:tracePt t="199438" x="6448425" y="4137025"/>
          <p14:tracePt t="199454" x="6457950" y="4137025"/>
          <p14:tracePt t="199458" x="6467475" y="4127500"/>
          <p14:tracePt t="199470" x="6477000" y="4117975"/>
          <p14:tracePt t="199480" x="6477000" y="4110038"/>
          <p14:tracePt t="199497" x="6477000" y="4100513"/>
          <p14:tracePt t="199513" x="6486525" y="4090988"/>
          <p14:tracePt t="199534" x="6486525" y="4081463"/>
          <p14:tracePt t="200070" x="6494463" y="4081463"/>
          <p14:tracePt t="200088" x="6513513" y="4081463"/>
          <p14:tracePt t="200092" x="6530975" y="4081463"/>
          <p14:tracePt t="200104" x="6550025" y="4081463"/>
          <p14:tracePt t="200113" x="6567488" y="4090988"/>
          <p14:tracePt t="200130" x="6577013" y="4090988"/>
          <p14:tracePt t="200131" x="6596063" y="4090988"/>
          <p14:tracePt t="200147" x="6613525" y="4090988"/>
          <p14:tracePt t="200147" x="6623050" y="4090988"/>
          <p14:tracePt t="200163" x="6632575" y="4100513"/>
          <p14:tracePt t="200180" x="6640513" y="4100513"/>
          <p14:tracePt t="200880" x="6650038" y="4100513"/>
          <p14:tracePt t="200944" x="6650038" y="4090988"/>
          <p14:tracePt t="200976" x="6650038" y="4081463"/>
          <p14:tracePt t="200992" x="6650038" y="4073525"/>
          <p14:tracePt t="201008" x="6650038" y="4064000"/>
          <p14:tracePt t="201168" x="6650038" y="4054475"/>
          <p14:tracePt t="201220" x="6650038" y="4064000"/>
          <p14:tracePt t="201232" x="6650038" y="4073525"/>
          <p14:tracePt t="201247" x="6650038" y="4081463"/>
          <p14:tracePt t="201264" x="6650038" y="4090988"/>
          <p14:tracePt t="201444" x="6650038" y="4081463"/>
          <p14:tracePt t="201456" x="6650038" y="4073525"/>
          <p14:tracePt t="201463" x="6650038" y="4054475"/>
          <p14:tracePt t="201480" x="6650038" y="4037013"/>
          <p14:tracePt t="201481" x="6650038" y="4017963"/>
          <p14:tracePt t="201497" x="6650038" y="4008438"/>
          <p14:tracePt t="201498" x="6640513" y="3981450"/>
          <p14:tracePt t="201513" x="6623050" y="3963988"/>
          <p14:tracePt t="201514" x="6613525" y="3944938"/>
          <p14:tracePt t="201530" x="6586538" y="3908425"/>
          <p14:tracePt t="201531" x="6577013" y="3898900"/>
          <p14:tracePt t="201547" x="6567488" y="3889375"/>
          <p14:tracePt t="201547" x="6559550" y="3889375"/>
          <p14:tracePt t="201563" x="6550025" y="3881438"/>
          <p14:tracePt t="201580" x="6540500" y="3881438"/>
          <p14:tracePt t="201581" x="6523038" y="3881438"/>
          <p14:tracePt t="201596" x="6513513" y="3871913"/>
          <p14:tracePt t="201619" x="6503988" y="3871913"/>
          <p14:tracePt t="201634" x="6494463" y="3871913"/>
          <p14:tracePt t="201650" x="6486525" y="3871913"/>
          <p14:tracePt t="201663" x="6477000" y="3871913"/>
          <p14:tracePt t="201666" x="6448425" y="3881438"/>
          <p14:tracePt t="201680" x="6440488" y="3889375"/>
          <p14:tracePt t="201682" x="6430963" y="3889375"/>
          <p14:tracePt t="201697" x="6411913" y="3898900"/>
          <p14:tracePt t="201699" x="6384925" y="3917950"/>
          <p14:tracePt t="201713" x="6367463" y="3927475"/>
          <p14:tracePt t="201715" x="6357938" y="3935413"/>
          <p14:tracePt t="201730" x="6338888" y="3954463"/>
          <p14:tracePt t="201732" x="6321425" y="3963988"/>
          <p14:tracePt t="201747" x="6302375" y="3981450"/>
          <p14:tracePt t="201749" x="6294438" y="3990975"/>
          <p14:tracePt t="201763" x="6284913" y="4000500"/>
          <p14:tracePt t="201766" x="6275388" y="4008438"/>
          <p14:tracePt t="201780" x="6265863" y="4008438"/>
          <p14:tracePt t="201782" x="6257925" y="4017963"/>
          <p14:tracePt t="201797" x="6257925" y="4027488"/>
          <p14:tracePt t="201799" x="6248400" y="4037013"/>
          <p14:tracePt t="201830" x="6238875" y="4044950"/>
          <p14:tracePt t="201906" x="6229350" y="4054475"/>
          <p14:tracePt t="201937" x="6221413" y="4054475"/>
          <p14:tracePt t="202002" x="6211888" y="4054475"/>
          <p14:tracePt t="202034" x="6202363" y="4054475"/>
          <p14:tracePt t="202050" x="6192838" y="4054475"/>
          <p14:tracePt t="202082" x="6184900" y="4054475"/>
          <p14:tracePt t="202097" x="6175375" y="4044950"/>
          <p14:tracePt t="202129" x="6165850" y="4044950"/>
          <p14:tracePt t="202133" x="6156325" y="4037013"/>
          <p14:tracePt t="202193" x="6148388" y="4027488"/>
          <p14:tracePt t="202257" x="6138863" y="4027488"/>
          <p14:tracePt t="202273" x="6129338" y="4017963"/>
          <p14:tracePt t="202338" x="6119813" y="4008438"/>
          <p14:tracePt t="202745" x="6111875" y="4008438"/>
          <p14:tracePt t="202874" x="6102350" y="4008438"/>
          <p14:tracePt t="203956" x="6111875" y="4000500"/>
          <p14:tracePt t="203960" x="6119813" y="3990975"/>
          <p14:tracePt t="203972" x="6119813" y="3981450"/>
          <p14:tracePt t="203980" x="6129338" y="3971925"/>
          <p14:tracePt t="203997" x="6148388" y="3954463"/>
          <p14:tracePt t="203998" x="6156325" y="3944938"/>
          <p14:tracePt t="204013" x="6175375" y="3935413"/>
          <p14:tracePt t="204014" x="6192838" y="3927475"/>
          <p14:tracePt t="204030" x="6202363" y="3927475"/>
          <p14:tracePt t="204031" x="6221413" y="3917950"/>
          <p14:tracePt t="204047" x="6238875" y="3898900"/>
          <p14:tracePt t="204047" x="6257925" y="3898900"/>
          <p14:tracePt t="204063" x="6275388" y="3889375"/>
          <p14:tracePt t="204064" x="6294438" y="3881438"/>
          <p14:tracePt t="204080" x="6311900" y="3871913"/>
          <p14:tracePt t="204081" x="6330950" y="3862388"/>
          <p14:tracePt t="204097" x="6338888" y="3852863"/>
          <p14:tracePt t="204113" x="6357938" y="3844925"/>
          <p14:tracePt t="204114" x="6367463" y="3844925"/>
          <p14:tracePt t="204130" x="6375400" y="3844925"/>
          <p14:tracePt t="204131" x="6394450" y="3844925"/>
          <p14:tracePt t="204147" x="6421438" y="3835400"/>
          <p14:tracePt t="204147" x="6440488" y="3835400"/>
          <p14:tracePt t="204150" x="6467475" y="3835400"/>
          <p14:tracePt t="204163" x="6503988" y="3835400"/>
          <p14:tracePt t="204166" x="6530975" y="3835400"/>
          <p14:tracePt t="204180" x="6559550" y="3835400"/>
          <p14:tracePt t="204182" x="6596063" y="3852863"/>
          <p14:tracePt t="204197" x="6613525" y="3852863"/>
          <p14:tracePt t="204199" x="6640513" y="3862388"/>
          <p14:tracePt t="204213" x="6650038" y="3862388"/>
          <p14:tracePt t="204215" x="6669088" y="3862388"/>
          <p14:tracePt t="204230" x="6677025" y="3862388"/>
          <p14:tracePt t="204232" x="6686550" y="3871913"/>
          <p14:tracePt t="204263" x="6696075" y="3871913"/>
          <p14:tracePt t="204264" x="6705600" y="3881438"/>
          <p14:tracePt t="204266" x="6713538" y="3889375"/>
          <p14:tracePt t="204280" x="6732588" y="3908425"/>
          <p14:tracePt t="204282" x="6742113" y="3917950"/>
          <p14:tracePt t="204297" x="6759575" y="3935413"/>
          <p14:tracePt t="204299" x="6769100" y="3944938"/>
          <p14:tracePt t="204313" x="6778625" y="3963988"/>
          <p14:tracePt t="204315" x="6778625" y="3971925"/>
          <p14:tracePt t="204330" x="6778625" y="3981450"/>
          <p14:tracePt t="204346" x="6778625" y="4000500"/>
          <p14:tracePt t="204349" x="6778625" y="4008438"/>
          <p14:tracePt t="204363" x="6778625" y="4027488"/>
          <p14:tracePt t="204365" x="6778625" y="4037013"/>
          <p14:tracePt t="204380" x="6778625" y="4054475"/>
          <p14:tracePt t="204382" x="6778625" y="4073525"/>
          <p14:tracePt t="204397" x="6778625" y="4081463"/>
          <p14:tracePt t="204399" x="6778625" y="4100513"/>
          <p14:tracePt t="204413" x="6759575" y="4117975"/>
          <p14:tracePt t="204430" x="6750050" y="4127500"/>
          <p14:tracePt t="204432" x="6732588" y="4146550"/>
          <p14:tracePt t="204447" x="6723063" y="4154488"/>
          <p14:tracePt t="204449" x="6705600" y="4164013"/>
          <p14:tracePt t="204463" x="6686550" y="4173538"/>
          <p14:tracePt t="204465" x="6669088" y="4173538"/>
          <p14:tracePt t="204480" x="6640513" y="4183063"/>
          <p14:tracePt t="204482" x="6604000" y="4183063"/>
          <p14:tracePt t="204497" x="6577013" y="4183063"/>
          <p14:tracePt t="204499" x="6550025" y="4191000"/>
          <p14:tracePt t="204513" x="6513513" y="4191000"/>
          <p14:tracePt t="204515" x="6477000" y="4191000"/>
          <p14:tracePt t="204530" x="6457950" y="4191000"/>
          <p14:tracePt t="204532" x="6430963" y="4191000"/>
          <p14:tracePt t="204547" x="6394450" y="4183063"/>
          <p14:tracePt t="204547" x="6367463" y="4173538"/>
          <p14:tracePt t="204550" x="6348413" y="4164013"/>
          <p14:tracePt t="204563" x="6338888" y="4164013"/>
          <p14:tracePt t="204566" x="6321425" y="4154488"/>
          <p14:tracePt t="204580" x="6311900" y="4146550"/>
          <p14:tracePt t="204583" x="6302375" y="4137025"/>
          <p14:tracePt t="204613" x="6294438" y="4127500"/>
          <p14:tracePt t="204614" x="6284913" y="4117975"/>
          <p14:tracePt t="204634" x="6284913" y="4090988"/>
          <p14:tracePt t="204646" x="6284913" y="4073525"/>
          <p14:tracePt t="204663" x="6284913" y="4037013"/>
          <p14:tracePt t="204664" x="6284913" y="4008438"/>
          <p14:tracePt t="204666" x="6302375" y="3981450"/>
          <p14:tracePt t="204680" x="6311900" y="3963988"/>
          <p14:tracePt t="204682" x="6321425" y="3935413"/>
          <p14:tracePt t="204697" x="6338888" y="3917950"/>
          <p14:tracePt t="204699" x="6357938" y="3898900"/>
          <p14:tracePt t="204713" x="6367463" y="3889375"/>
          <p14:tracePt t="204715" x="6375400" y="3881438"/>
          <p14:tracePt t="204730" x="6384925" y="3881438"/>
          <p14:tracePt t="204732" x="6394450" y="3871913"/>
          <p14:tracePt t="204747" x="6403975" y="3871913"/>
          <p14:tracePt t="204763" x="6421438" y="3871913"/>
          <p14:tracePt t="204765" x="6457950" y="3871913"/>
          <p14:tracePt t="204780" x="6477000" y="3871913"/>
          <p14:tracePt t="204782" x="6503988" y="3871913"/>
          <p14:tracePt t="204797" x="6540500" y="3871913"/>
          <p14:tracePt t="204799" x="6577013" y="3881438"/>
          <p14:tracePt t="204813" x="6604000" y="3881438"/>
          <p14:tracePt t="204815" x="6650038" y="3889375"/>
          <p14:tracePt t="204830" x="6677025" y="3898900"/>
          <p14:tracePt t="204832" x="6696075" y="3908425"/>
          <p14:tracePt t="204847" x="6713538" y="3917950"/>
          <p14:tracePt t="204849" x="6732588" y="3927475"/>
          <p14:tracePt t="204863" x="6742113" y="3935413"/>
          <p14:tracePt t="204865" x="6750050" y="3944938"/>
          <p14:tracePt t="204880" x="6759575" y="3954463"/>
          <p14:tracePt t="204897" x="6769100" y="3963988"/>
          <p14:tracePt t="204913" x="6778625" y="3963988"/>
          <p14:tracePt t="204915" x="6778625" y="3971925"/>
          <p14:tracePt t="204930" x="6778625" y="3981450"/>
          <p14:tracePt t="204932" x="6778625" y="4000500"/>
          <p14:tracePt t="204947" x="6778625" y="4017963"/>
          <p14:tracePt t="204949" x="6778625" y="4027488"/>
          <p14:tracePt t="204963" x="6778625" y="4054475"/>
          <p14:tracePt t="204964" x="6769100" y="4064000"/>
          <p14:tracePt t="204966" x="6759575" y="4090988"/>
          <p14:tracePt t="204980" x="6742113" y="4110038"/>
          <p14:tracePt t="204982" x="6732588" y="4127500"/>
          <p14:tracePt t="205000" x="6705600" y="4154488"/>
          <p14:tracePt t="205014" x="6696075" y="4164013"/>
          <p14:tracePt t="205015" x="6677025" y="4173538"/>
          <p14:tracePt t="205017" x="6669088" y="4183063"/>
          <p14:tracePt t="205030" x="6640513" y="4200525"/>
          <p14:tracePt t="205047" x="6632575" y="4200525"/>
          <p14:tracePt t="205049" x="6613525" y="4210050"/>
          <p14:tracePt t="205063" x="6586538" y="4210050"/>
          <p14:tracePt t="205064" x="6567488" y="4219575"/>
          <p14:tracePt t="205066" x="6530975" y="4219575"/>
          <p14:tracePt t="205080" x="6513513" y="4219575"/>
          <p14:tracePt t="205082" x="6477000" y="4219575"/>
          <p14:tracePt t="205097" x="6457950" y="4219575"/>
          <p14:tracePt t="205099" x="6440488" y="4219575"/>
          <p14:tracePt t="205113" x="6403975" y="4210050"/>
          <p14:tracePt t="205115" x="6384925" y="4200525"/>
          <p14:tracePt t="205130" x="6375400" y="4191000"/>
          <p14:tracePt t="205132" x="6367463" y="4183063"/>
          <p14:tracePt t="205206" x="6357938" y="4173538"/>
          <p14:tracePt t="208622" x="6348413" y="4173538"/>
          <p14:tracePt t="208638" x="6321425" y="4173538"/>
          <p14:tracePt t="208642" x="6311900" y="4173538"/>
          <p14:tracePt t="208654" x="6275388" y="4173538"/>
          <p14:tracePt t="208663" x="6221413" y="4173538"/>
          <p14:tracePt t="208680" x="6156325" y="4173538"/>
          <p14:tracePt t="208681" x="6129338" y="4173538"/>
          <p14:tracePt t="208696" x="6075363" y="4173538"/>
          <p14:tracePt t="208697" x="6002338" y="4173538"/>
          <p14:tracePt t="208713" x="5900738" y="4173538"/>
          <p14:tracePt t="208714" x="5810250" y="4173538"/>
          <p14:tracePt t="208730" x="5700713" y="4173538"/>
          <p14:tracePt t="208731" x="5581650" y="4173538"/>
          <p14:tracePt t="208746" x="5472113" y="4173538"/>
          <p14:tracePt t="208747" x="5343525" y="4173538"/>
          <p14:tracePt t="208750" x="5207000" y="4173538"/>
          <p14:tracePt t="208763" x="5078413" y="4173538"/>
          <p14:tracePt t="208780" x="4951413" y="4173538"/>
          <p14:tracePt t="208781" x="4795838" y="4173538"/>
          <p14:tracePt t="208782" x="4667250" y="4173538"/>
          <p14:tracePt t="208796" x="4521200" y="4173538"/>
          <p14:tracePt t="208798" x="4367213" y="4183063"/>
          <p14:tracePt t="208813" x="4219575" y="4183063"/>
          <p14:tracePt t="208814" x="4056063" y="4191000"/>
          <p14:tracePt t="208830" x="3900488" y="4191000"/>
          <p14:tracePt t="208831" x="3754438" y="4210050"/>
          <p14:tracePt t="208846" x="3581400" y="4210050"/>
          <p14:tracePt t="208847" x="3435350" y="4219575"/>
          <p14:tracePt t="208850" x="3270250" y="4219575"/>
          <p14:tracePt t="208863" x="3114675" y="4219575"/>
          <p14:tracePt t="208866" x="2968625" y="4237038"/>
          <p14:tracePt t="208880" x="2813050" y="4256088"/>
          <p14:tracePt t="208882" x="2686050" y="4256088"/>
          <p14:tracePt t="208897" x="2547938" y="4264025"/>
          <p14:tracePt t="208899" x="2457450" y="4283075"/>
          <p14:tracePt t="208913" x="2357438" y="4292600"/>
          <p14:tracePt t="208915" x="2265363" y="4310063"/>
          <p14:tracePt t="208930" x="2146300" y="4329113"/>
          <p14:tracePt t="208932" x="2046288" y="4356100"/>
          <p14:tracePt t="208946" x="1954213" y="4365625"/>
          <p14:tracePt t="208948" x="1873250" y="4383088"/>
          <p14:tracePt t="208963" x="1817688" y="4392613"/>
          <p14:tracePt t="208965" x="1771650" y="4402138"/>
          <p14:tracePt t="208980" x="1727200" y="4429125"/>
          <p14:tracePt t="208982" x="1717675" y="4429125"/>
          <p14:tracePt t="208998" x="1681163" y="4438650"/>
          <p14:tracePt t="209014" x="1671638" y="4446588"/>
          <p14:tracePt t="209015" x="1654175" y="4465638"/>
          <p14:tracePt t="209030" x="1644650" y="4465638"/>
          <p14:tracePt t="209031" x="1635125" y="4475163"/>
          <p14:tracePt t="209047" x="1625600" y="4483100"/>
          <p14:tracePt t="209047" x="1617663" y="4492625"/>
          <p14:tracePt t="209063" x="1608138" y="4502150"/>
          <p14:tracePt t="209064" x="1589088" y="4511675"/>
          <p14:tracePt t="209080" x="1571625" y="4511675"/>
          <p14:tracePt t="209081" x="1552575" y="4529138"/>
          <p14:tracePt t="209096" x="1535113" y="4538663"/>
          <p14:tracePt t="209097" x="1525588" y="4538663"/>
          <p14:tracePt t="209113" x="1516063" y="4538663"/>
          <p14:tracePt t="209130" x="1506538" y="4548188"/>
          <p14:tracePt t="209146" x="1498600" y="4548188"/>
          <p14:tracePt t="209147" x="1489075" y="4556125"/>
          <p14:tracePt t="209150" x="1470025" y="4565650"/>
          <p14:tracePt t="209163" x="1462088" y="4565650"/>
          <p14:tracePt t="209166" x="1452563" y="4575175"/>
          <p14:tracePt t="209180" x="1425575" y="4584700"/>
          <p14:tracePt t="209182" x="1425575" y="4592638"/>
          <p14:tracePt t="209196" x="1406525" y="4602163"/>
          <p14:tracePt t="209199" x="1389063" y="4611688"/>
          <p14:tracePt t="209213" x="1379538" y="4611688"/>
          <p14:tracePt t="209215" x="1370013" y="4621213"/>
          <p14:tracePt t="209230" x="1352550" y="4621213"/>
          <p14:tracePt t="209232" x="1343025" y="4621213"/>
          <p14:tracePt t="209246" x="1323975" y="4629150"/>
          <p14:tracePt t="209248" x="1316038" y="4629150"/>
          <p14:tracePt t="209263" x="1306513" y="4629150"/>
          <p14:tracePt t="209265" x="1296988" y="4629150"/>
          <p14:tracePt t="209280" x="1279525" y="4629150"/>
          <p14:tracePt t="209296" x="1270000" y="4629150"/>
          <p14:tracePt t="209297" x="1260475" y="4629150"/>
          <p14:tracePt t="209300" x="1243013" y="4629150"/>
          <p14:tracePt t="209313" x="1233488" y="4621213"/>
          <p14:tracePt t="209316" x="1206500" y="4602163"/>
          <p14:tracePt t="209330" x="1177925" y="4575175"/>
          <p14:tracePt t="209332" x="1160463" y="4556125"/>
          <p14:tracePt t="209347" x="1123950" y="4548188"/>
          <p14:tracePt t="209349" x="1096963" y="4529138"/>
          <p14:tracePt t="209363" x="1050925" y="4502150"/>
          <p14:tracePt t="209365" x="1014413" y="4492625"/>
          <p14:tracePt t="209380" x="977900" y="4483100"/>
          <p14:tracePt t="209382" x="958850" y="4475163"/>
          <p14:tracePt t="209396" x="912813" y="4465638"/>
          <p14:tracePt t="209398" x="895350" y="4465638"/>
          <p14:tracePt t="209413" x="876300" y="4456113"/>
          <p14:tracePt t="209415" x="858838" y="4456113"/>
          <p14:tracePt t="209430" x="839788" y="4446588"/>
          <p14:tracePt t="209432" x="831850" y="4446588"/>
          <p14:tracePt t="209704" x="822325" y="4446588"/>
          <p14:tracePt t="211964" x="812800" y="4446588"/>
          <p14:tracePt t="211995" x="822325" y="4465638"/>
          <p14:tracePt t="211999" x="839788" y="4502150"/>
          <p14:tracePt t="212013" x="868363" y="4548188"/>
          <p14:tracePt t="212015" x="876300" y="4575175"/>
          <p14:tracePt t="212030" x="912813" y="4638675"/>
          <p14:tracePt t="212032" x="931863" y="4684713"/>
          <p14:tracePt t="212046" x="949325" y="4711700"/>
          <p14:tracePt t="212048" x="968375" y="4757738"/>
          <p14:tracePt t="212063" x="1004888" y="4803775"/>
          <p14:tracePt t="212065" x="1041400" y="4876800"/>
          <p14:tracePt t="212080" x="1087438" y="4940300"/>
          <p14:tracePt t="212082" x="1123950" y="5003800"/>
          <p14:tracePt t="212096" x="1160463" y="5068888"/>
          <p14:tracePt t="212098" x="1214438" y="5149850"/>
          <p14:tracePt t="212113" x="1270000" y="5222875"/>
          <p14:tracePt t="212115" x="1323975" y="5287963"/>
          <p14:tracePt t="212130" x="1379538" y="5341938"/>
          <p14:tracePt t="212132" x="1425575" y="5387975"/>
          <p14:tracePt t="212146" x="1479550" y="5441950"/>
          <p14:tracePt t="212148" x="1525588" y="5487988"/>
          <p14:tracePt t="212163" x="1579563" y="5524500"/>
          <p14:tracePt t="212165" x="1625600" y="5561013"/>
          <p14:tracePt t="212180" x="1671638" y="5588000"/>
          <p14:tracePt t="212182" x="1717675" y="5607050"/>
          <p14:tracePt t="212199" x="1808163" y="5653088"/>
          <p14:tracePt t="212213" x="1817688" y="5661025"/>
          <p14:tracePt t="212216" x="1836738" y="5680075"/>
          <p14:tracePt t="212230" x="1854200" y="5689600"/>
          <p14:tracePt t="212232" x="1890713" y="5716588"/>
          <p14:tracePt t="212246" x="1900238" y="5716588"/>
          <p14:tracePt t="212248" x="1900238" y="5726113"/>
          <p14:tracePt t="212263" x="1909763" y="5726113"/>
          <p14:tracePt t="212265" x="1917700" y="5726113"/>
          <p14:tracePt t="212280" x="1927225" y="5726113"/>
          <p14:tracePt t="212281" x="1946275" y="5726113"/>
          <p14:tracePt t="212296" x="1954213" y="5734050"/>
          <p14:tracePt t="212298" x="1973263" y="5734050"/>
          <p14:tracePt t="212313" x="2000250" y="5734050"/>
          <p14:tracePt t="212313" x="2019300" y="5734050"/>
          <p14:tracePt t="212316" x="2046288" y="5734050"/>
          <p14:tracePt t="212329" x="2073275" y="5734050"/>
          <p14:tracePt t="212331" x="2092325" y="5734050"/>
          <p14:tracePt t="212346" x="2128838" y="5734050"/>
          <p14:tracePt t="212363" x="2155825" y="5734050"/>
          <p14:tracePt t="212379" x="2192338" y="5734050"/>
          <p14:tracePt t="212380" x="2211388" y="5734050"/>
          <p14:tracePt t="212381" x="2228850" y="5726113"/>
          <p14:tracePt t="212396" x="2247900" y="5716588"/>
          <p14:tracePt t="212397" x="2265363" y="5707063"/>
          <p14:tracePt t="212413" x="2284413" y="5697538"/>
          <p14:tracePt t="212414" x="2311400" y="5689600"/>
          <p14:tracePt t="212430" x="2320925" y="5680075"/>
          <p14:tracePt t="212446" x="2328863" y="5670550"/>
          <p14:tracePt t="212447" x="2338388" y="5661025"/>
          <p14:tracePt t="212450" x="2347913" y="5653088"/>
          <p14:tracePt t="212463" x="2365375" y="5634038"/>
          <p14:tracePt t="212465" x="2374900" y="5634038"/>
          <p14:tracePt t="212480" x="2384425" y="5624513"/>
          <p14:tracePt t="212482" x="2401888" y="5607050"/>
          <p14:tracePt t="212496" x="2420938" y="5588000"/>
          <p14:tracePt t="212499" x="2430463" y="5580063"/>
          <p14:tracePt t="212513" x="2438400" y="5570538"/>
          <p14:tracePt t="212515" x="2438400" y="5561013"/>
          <p14:tracePt t="212530" x="2447925" y="5551488"/>
          <p14:tracePt t="212532" x="2457450" y="5534025"/>
          <p14:tracePt t="212546" x="2457450" y="5524500"/>
          <p14:tracePt t="212547" x="2466975" y="5514975"/>
          <p14:tracePt t="212563" x="2466975" y="5507038"/>
          <p14:tracePt t="212580" x="2474913" y="5497513"/>
          <p14:tracePt t="212596" x="2484438" y="5487988"/>
          <p14:tracePt t="212598" x="2484438" y="5478463"/>
          <p14:tracePt t="212613" x="2484438" y="5470525"/>
          <p14:tracePt t="212615" x="2484438" y="5461000"/>
          <p14:tracePt t="212630" x="2493963" y="5441950"/>
          <p14:tracePt t="212646" x="2503488" y="5424488"/>
          <p14:tracePt t="212648" x="2503488" y="5414963"/>
          <p14:tracePt t="212663" x="2503488" y="5405438"/>
          <p14:tracePt t="212665" x="2503488" y="5397500"/>
          <p14:tracePt t="212680" x="2503488" y="5378450"/>
          <p14:tracePt t="212682" x="2503488" y="5368925"/>
          <p14:tracePt t="212696" x="2503488" y="5351463"/>
          <p14:tracePt t="212713" x="2503488" y="5341938"/>
          <p14:tracePt t="212730" x="2503488" y="5324475"/>
          <p14:tracePt t="212732" x="2503488" y="5314950"/>
          <p14:tracePt t="212746" x="2503488" y="5305425"/>
          <p14:tracePt t="212747" x="2503488" y="5295900"/>
          <p14:tracePt t="212749" x="2503488" y="5278438"/>
          <p14:tracePt t="212763" x="2503488" y="5268913"/>
          <p14:tracePt t="212779" x="2503488" y="5251450"/>
          <p14:tracePt t="212796" x="2503488" y="5241925"/>
          <p14:tracePt t="212796" x="2493963" y="5232400"/>
          <p14:tracePt t="212797" x="2484438" y="5222875"/>
          <p14:tracePt t="212812" x="2474913" y="5214938"/>
          <p14:tracePt t="212814" x="2466975" y="5195888"/>
          <p14:tracePt t="212829" x="2457450" y="5186363"/>
          <p14:tracePt t="212830" x="2447925" y="5168900"/>
          <p14:tracePt t="212845" x="2438400" y="5159375"/>
          <p14:tracePt t="212862" x="2430463" y="5149850"/>
          <p14:tracePt t="212863" x="2420938" y="5141913"/>
          <p14:tracePt t="212879" x="2401888" y="5132388"/>
          <p14:tracePt t="212880" x="2393950" y="5122863"/>
          <p14:tracePt t="212896" x="2374900" y="5113338"/>
          <p14:tracePt t="212899" x="2365375" y="5105400"/>
          <p14:tracePt t="212913" x="2357438" y="5105400"/>
          <p14:tracePt t="212929" x="2328863" y="5095875"/>
          <p14:tracePt t="212946" x="2320925" y="5095875"/>
          <p14:tracePt t="212947" x="2311400" y="5095875"/>
          <p14:tracePt t="212963" x="2301875" y="5095875"/>
          <p14:tracePt t="212964" x="2292350" y="5095875"/>
          <p14:tracePt t="212980" x="2284413" y="5095875"/>
          <p14:tracePt t="212980" x="2265363" y="5095875"/>
          <p14:tracePt t="212997" x="2255838" y="5095875"/>
          <p14:tracePt t="213013" x="2247900" y="5095875"/>
          <p14:tracePt t="213029" x="2238375" y="5095875"/>
          <p14:tracePt t="213046" x="2228850" y="5095875"/>
          <p14:tracePt t="213047" x="2219325" y="5095875"/>
          <p14:tracePt t="213063" x="2211388" y="5095875"/>
          <p14:tracePt t="213064" x="2192338" y="5095875"/>
          <p14:tracePt t="213080" x="2182813" y="5095875"/>
          <p14:tracePt t="213080" x="2182813" y="5105400"/>
          <p14:tracePt t="213096" x="2165350" y="5113338"/>
          <p14:tracePt t="213097" x="2155825" y="5122863"/>
          <p14:tracePt t="213113" x="2146300" y="5122863"/>
          <p14:tracePt t="213114" x="2128838" y="5141913"/>
          <p14:tracePt t="213130" x="2109788" y="5149850"/>
          <p14:tracePt t="213130" x="2100263" y="5159375"/>
          <p14:tracePt t="213146" x="2092325" y="5168900"/>
          <p14:tracePt t="213147" x="2082800" y="5178425"/>
          <p14:tracePt t="213163" x="2073275" y="5178425"/>
          <p14:tracePt t="213164" x="2063750" y="5186363"/>
          <p14:tracePt t="213166" x="2055813" y="5205413"/>
          <p14:tracePt t="213180" x="2055813" y="5214938"/>
          <p14:tracePt t="213182" x="2055813" y="5222875"/>
          <p14:tracePt t="213198" x="2055813" y="5232400"/>
          <p14:tracePt t="213213" x="2055813" y="5251450"/>
          <p14:tracePt t="213215" x="2055813" y="5259388"/>
          <p14:tracePt t="213230" x="2055813" y="5268913"/>
          <p14:tracePt t="213246" x="2055813" y="5278438"/>
          <p14:tracePt t="213248" x="2055813" y="5287963"/>
          <p14:tracePt t="213263" x="2055813" y="5295900"/>
          <p14:tracePt t="213280" x="2055813" y="5314950"/>
          <p14:tracePt t="213280" x="2055813" y="5324475"/>
          <p14:tracePt t="213281" x="2063750" y="5341938"/>
          <p14:tracePt t="213296" x="2073275" y="5341938"/>
          <p14:tracePt t="213298" x="2082800" y="5360988"/>
          <p14:tracePt t="213313" x="2092325" y="5368925"/>
          <p14:tracePt t="213314" x="2100263" y="5378450"/>
          <p14:tracePt t="213330" x="2119313" y="5387975"/>
          <p14:tracePt t="213331" x="2128838" y="5387975"/>
          <p14:tracePt t="213346" x="2136775" y="5397500"/>
          <p14:tracePt t="213347" x="2146300" y="5397500"/>
          <p14:tracePt t="213363" x="2165350" y="5397500"/>
          <p14:tracePt t="213364" x="2174875" y="5405438"/>
          <p14:tracePt t="213380" x="2192338" y="5405438"/>
          <p14:tracePt t="213381" x="2201863" y="5405438"/>
          <p14:tracePt t="213396" x="2219325" y="5405438"/>
          <p14:tracePt t="213397" x="2238375" y="5405438"/>
          <p14:tracePt t="213413" x="2247900" y="5405438"/>
          <p14:tracePt t="213414" x="2265363" y="5405438"/>
          <p14:tracePt t="213430" x="2284413" y="5405438"/>
          <p14:tracePt t="213446" x="2292350" y="5405438"/>
          <p14:tracePt t="213447" x="2301875" y="5405438"/>
          <p14:tracePt t="213463" x="2320925" y="5405438"/>
          <p14:tracePt t="213464" x="2328863" y="5405438"/>
          <p14:tracePt t="213480" x="2347913" y="5397500"/>
          <p14:tracePt t="213480" x="2357438" y="5397500"/>
          <p14:tracePt t="213496" x="2374900" y="5387975"/>
          <p14:tracePt t="213497" x="2374900" y="5378450"/>
          <p14:tracePt t="213513" x="2384425" y="5368925"/>
          <p14:tracePt t="213514" x="2401888" y="5351463"/>
          <p14:tracePt t="213530" x="2411413" y="5341938"/>
          <p14:tracePt t="213531" x="2420938" y="5324475"/>
          <p14:tracePt t="213546" x="2420938" y="5314950"/>
          <p14:tracePt t="213547" x="2438400" y="5278438"/>
          <p14:tracePt t="213549" x="2438400" y="5268913"/>
          <p14:tracePt t="213563" x="2438400" y="5251450"/>
          <p14:tracePt t="213580" x="2447925" y="5222875"/>
          <p14:tracePt t="213582" x="2447925" y="5205413"/>
          <p14:tracePt t="213596" x="2447925" y="5186363"/>
          <p14:tracePt t="213599" x="2447925" y="5178425"/>
          <p14:tracePt t="213613" x="2447925" y="5159375"/>
          <p14:tracePt t="213615" x="2447925" y="5149850"/>
          <p14:tracePt t="213630" x="2447925" y="5141913"/>
          <p14:tracePt t="213632" x="2447925" y="5122863"/>
          <p14:tracePt t="213646" x="2447925" y="5113338"/>
          <p14:tracePt t="213663" x="2438400" y="5105400"/>
          <p14:tracePt t="213664" x="2438400" y="5095875"/>
          <p14:tracePt t="213666" x="2438400" y="5086350"/>
          <p14:tracePt t="213680" x="2430463" y="5076825"/>
          <p14:tracePt t="213682" x="2420938" y="5068888"/>
          <p14:tracePt t="213696" x="2401888" y="5049838"/>
          <p14:tracePt t="213699" x="2393950" y="5032375"/>
          <p14:tracePt t="213713" x="2384425" y="5032375"/>
          <p14:tracePt t="213716" x="2365375" y="5022850"/>
          <p14:tracePt t="213730" x="2338388" y="5013325"/>
          <p14:tracePt t="213732" x="2301875" y="5013325"/>
          <p14:tracePt t="213746" x="2284413" y="5003800"/>
          <p14:tracePt t="213748" x="2255838" y="5003800"/>
          <p14:tracePt t="213763" x="2238375" y="5003800"/>
          <p14:tracePt t="213765" x="2219325" y="5003800"/>
          <p14:tracePt t="213780" x="2211388" y="5003800"/>
          <p14:tracePt t="213782" x="2201863" y="5003800"/>
          <p14:tracePt t="213796" x="2192338" y="5003800"/>
          <p14:tracePt t="213813" x="2182813" y="5003800"/>
          <p14:tracePt t="213815" x="2174875" y="5003800"/>
          <p14:tracePt t="213830" x="2165350" y="5003800"/>
          <p14:tracePt t="213832" x="2155825" y="5003800"/>
          <p14:tracePt t="213846" x="2136775" y="5003800"/>
          <p14:tracePt t="213848" x="2128838" y="5003800"/>
          <p14:tracePt t="213863" x="2109788" y="5013325"/>
          <p14:tracePt t="213865" x="2092325" y="5022850"/>
          <p14:tracePt t="213880" x="2082800" y="5032375"/>
          <p14:tracePt t="213882" x="2082800" y="5040313"/>
          <p14:tracePt t="213896" x="2063750" y="5059363"/>
          <p14:tracePt t="213898" x="2055813" y="5068888"/>
          <p14:tracePt t="213913" x="2046288" y="5068888"/>
          <p14:tracePt t="213915" x="2036763" y="5076825"/>
          <p14:tracePt t="213930" x="2027238" y="5086350"/>
          <p14:tracePt t="213932" x="2019300" y="5095875"/>
          <p14:tracePt t="213946" x="2019300" y="5105400"/>
          <p14:tracePt t="213948" x="2000250" y="5132388"/>
          <p14:tracePt t="213963" x="2000250" y="5141913"/>
          <p14:tracePt t="213965" x="2000250" y="5159375"/>
          <p14:tracePt t="213980" x="2000250" y="5178425"/>
          <p14:tracePt t="213982" x="2000250" y="5195888"/>
          <p14:tracePt t="213996" x="2000250" y="5214938"/>
          <p14:tracePt t="213997" x="2000250" y="5232400"/>
          <p14:tracePt t="214015" x="2019300" y="5287963"/>
          <p14:tracePt t="214030" x="2027238" y="5305425"/>
          <p14:tracePt t="214032" x="2036763" y="5324475"/>
          <p14:tracePt t="214046" x="2046288" y="5341938"/>
          <p14:tracePt t="214048" x="2055813" y="5351463"/>
          <p14:tracePt t="214063" x="2073275" y="5368925"/>
          <p14:tracePt t="214064" x="2082800" y="5387975"/>
          <p14:tracePt t="214080" x="2092325" y="5397500"/>
          <p14:tracePt t="214081" x="2109788" y="5414963"/>
          <p14:tracePt t="214083" x="2119313" y="5414963"/>
          <p14:tracePt t="214096" x="2136775" y="5414963"/>
          <p14:tracePt t="214113" x="2155825" y="5424488"/>
          <p14:tracePt t="214130" x="2192338" y="5424488"/>
          <p14:tracePt t="214130" x="2211388" y="5424488"/>
          <p14:tracePt t="214132" x="2238375" y="5424488"/>
          <p14:tracePt t="214146" x="2255838" y="5424488"/>
          <p14:tracePt t="214148" x="2274888" y="5424488"/>
          <p14:tracePt t="214163" x="2292350" y="5424488"/>
          <p14:tracePt t="214164" x="2301875" y="5424488"/>
          <p14:tracePt t="214180" x="2311400" y="5424488"/>
          <p14:tracePt t="214181" x="2320925" y="5424488"/>
          <p14:tracePt t="214196" x="2328863" y="5424488"/>
          <p14:tracePt t="214213" x="2347913" y="5424488"/>
          <p14:tracePt t="214214" x="2357438" y="5424488"/>
          <p14:tracePt t="214230" x="2365375" y="5414963"/>
          <p14:tracePt t="214230" x="2374900" y="5405438"/>
          <p14:tracePt t="214246" x="2384425" y="5397500"/>
          <p14:tracePt t="214247" x="2393950" y="5378450"/>
          <p14:tracePt t="214263" x="2411413" y="5341938"/>
          <p14:tracePt t="214264" x="2420938" y="5305425"/>
          <p14:tracePt t="214280" x="2438400" y="5268913"/>
          <p14:tracePt t="214281" x="2447925" y="5205413"/>
          <p14:tracePt t="214296" x="2457450" y="5141913"/>
          <p14:tracePt t="214297" x="2474913" y="5086350"/>
          <p14:tracePt t="214313" x="2474913" y="5049838"/>
          <p14:tracePt t="214314" x="2474913" y="5040313"/>
          <p14:tracePt t="214330" x="2474913" y="5032375"/>
          <p14:tracePt t="214330" x="2474913" y="5003800"/>
          <p14:tracePt t="214346" x="2466975" y="4986338"/>
          <p14:tracePt t="214347" x="2466975" y="4976813"/>
          <p14:tracePt t="214363" x="2457450" y="4976813"/>
          <p14:tracePt t="214364" x="2438400" y="4967288"/>
          <p14:tracePt t="214380" x="2430463" y="4967288"/>
          <p14:tracePt t="214380" x="2411413" y="4967288"/>
          <p14:tracePt t="214396" x="2384425" y="4967288"/>
          <p14:tracePt t="214397" x="2365375" y="4967288"/>
          <p14:tracePt t="214400" x="2328863" y="4967288"/>
          <p14:tracePt t="214413" x="2301875" y="4949825"/>
          <p14:tracePt t="214416" x="2284413" y="4949825"/>
          <p14:tracePt t="214430" x="2255838" y="4949825"/>
          <p14:tracePt t="214432" x="2238375" y="4949825"/>
          <p14:tracePt t="214447" x="2219325" y="4949825"/>
          <p14:tracePt t="214449" x="2201863" y="4949825"/>
          <p14:tracePt t="214463" x="2192338" y="4949825"/>
          <p14:tracePt t="214465" x="2182813" y="4949825"/>
          <p14:tracePt t="214480" x="2174875" y="4949825"/>
          <p14:tracePt t="214482" x="2165350" y="4949825"/>
          <p14:tracePt t="214888" x="2174875" y="4949825"/>
          <p14:tracePt t="214891" x="2182813" y="4949825"/>
          <p14:tracePt t="214904" x="2192338" y="4949825"/>
          <p14:tracePt t="214913" x="2211388" y="4949825"/>
          <p14:tracePt t="214930" x="2228850" y="4949825"/>
          <p14:tracePt t="214931" x="2238375" y="4949825"/>
          <p14:tracePt t="214946" x="2247900" y="4949825"/>
          <p14:tracePt t="214963" x="2255838" y="4949825"/>
          <p14:tracePt t="214980" x="2265363" y="4949825"/>
          <p14:tracePt t="214996" x="2274888" y="4949825"/>
          <p14:tracePt t="214997" x="2284413" y="4949825"/>
          <p14:tracePt t="214999" x="2292350" y="4949825"/>
          <p14:tracePt t="215030" x="2301875" y="4949825"/>
          <p14:tracePt t="215047" x="2311400" y="4949825"/>
          <p14:tracePt t="215097" x="2320925" y="4949825"/>
          <p14:tracePt t="215112" x="2328863" y="4949825"/>
          <p14:tracePt t="215127" x="2338388" y="4949825"/>
          <p14:tracePt t="215131" x="2347913" y="4959350"/>
          <p14:tracePt t="215146" x="2365375" y="4967288"/>
          <p14:tracePt t="215148" x="2374900" y="4976813"/>
          <p14:tracePt t="215163" x="2384425" y="4986338"/>
          <p14:tracePt t="215164" x="2401888" y="5003800"/>
          <p14:tracePt t="215180" x="2420938" y="5022850"/>
          <p14:tracePt t="215181" x="2430463" y="5032375"/>
          <p14:tracePt t="215196" x="2430463" y="5040313"/>
          <p14:tracePt t="215197" x="2438400" y="5049838"/>
          <p14:tracePt t="215213" x="2447925" y="5059363"/>
          <p14:tracePt t="215214" x="2457450" y="5068888"/>
          <p14:tracePt t="215230" x="2474913" y="5095875"/>
          <p14:tracePt t="215230" x="2484438" y="5105400"/>
          <p14:tracePt t="215247" x="2493963" y="5105400"/>
          <p14:tracePt t="215247" x="2503488" y="5122863"/>
          <p14:tracePt t="215271" x="2503488" y="5132388"/>
          <p14:tracePt t="215287" x="2511425" y="5141913"/>
          <p14:tracePt t="215319" x="2520950" y="5149850"/>
          <p14:tracePt t="215370" x="2530475" y="5159375"/>
          <p14:tracePt t="215373" x="2540000" y="5168900"/>
          <p14:tracePt t="215386" x="2547938" y="5186363"/>
          <p14:tracePt t="215396" x="2547938" y="5195888"/>
          <p14:tracePt t="215413" x="2557463" y="5222875"/>
          <p14:tracePt t="215414" x="2557463" y="5251450"/>
          <p14:tracePt t="215430" x="2557463" y="5259388"/>
          <p14:tracePt t="215432" x="2576513" y="5268913"/>
          <p14:tracePt t="215433" x="2613025" y="5278438"/>
          <p14:tracePt t="215446" x="2667000" y="5314950"/>
          <p14:tracePt t="215462" x="2713038" y="5324475"/>
          <p14:tracePt t="215463" x="2722563" y="5324475"/>
          <p14:tracePt t="215786" x="2722563" y="5314950"/>
          <p14:tracePt t="215801" x="2722563" y="5305425"/>
          <p14:tracePt t="215834" x="2722563" y="5295900"/>
          <p14:tracePt t="215962" x="2740025" y="5295900"/>
          <p14:tracePt t="215965" x="2749550" y="5295900"/>
          <p14:tracePt t="215980" x="2768600" y="5295900"/>
          <p14:tracePt t="215981" x="2795588" y="5314950"/>
          <p14:tracePt t="215996" x="2841625" y="5314950"/>
          <p14:tracePt t="215997" x="2878138" y="5324475"/>
          <p14:tracePt t="216013" x="2941638" y="5332413"/>
          <p14:tracePt t="216014" x="2968625" y="5332413"/>
          <p14:tracePt t="216029" x="3014663" y="5341938"/>
          <p14:tracePt t="216030" x="3060700" y="5341938"/>
          <p14:tracePt t="216046" x="3097213" y="5351463"/>
          <p14:tracePt t="216047" x="3141663" y="5368925"/>
          <p14:tracePt t="216063" x="3178175" y="5378450"/>
          <p14:tracePt t="216064" x="3206750" y="5378450"/>
          <p14:tracePt t="216080" x="3233738" y="5378450"/>
          <p14:tracePt t="216081" x="3260725" y="5378450"/>
          <p14:tracePt t="216096" x="3270250" y="5378450"/>
          <p14:tracePt t="216097" x="3279775" y="5378450"/>
          <p14:tracePt t="216113" x="3297238" y="5378450"/>
          <p14:tracePt t="216114" x="3306763" y="5378450"/>
          <p14:tracePt t="216130" x="3325813" y="5378450"/>
          <p14:tracePt t="216130" x="3333750" y="5378450"/>
          <p14:tracePt t="216146" x="3343275" y="5368925"/>
          <p14:tracePt t="216147" x="3343275" y="5360988"/>
          <p14:tracePt t="216163" x="3343275" y="5351463"/>
          <p14:tracePt t="216164" x="3352800" y="5341938"/>
          <p14:tracePt t="216180" x="3362325" y="5324475"/>
          <p14:tracePt t="216180" x="3362325" y="5314950"/>
          <p14:tracePt t="216196" x="3370263" y="5314950"/>
          <p14:tracePt t="216197" x="3370263" y="5295900"/>
          <p14:tracePt t="216213" x="3379788" y="5287963"/>
          <p14:tracePt t="216214" x="3379788" y="5268913"/>
          <p14:tracePt t="216230" x="3379788" y="5259388"/>
          <p14:tracePt t="216231" x="3379788" y="5251450"/>
          <p14:tracePt t="216233" x="3379788" y="5241925"/>
          <p14:tracePt t="216263" x="3379788" y="5232400"/>
          <p14:tracePt t="216264" x="3379788" y="5222875"/>
          <p14:tracePt t="216266" x="3379788" y="5214938"/>
          <p14:tracePt t="216282" x="3379788" y="5205413"/>
          <p14:tracePt t="216875" x="3379788" y="5214938"/>
          <p14:tracePt t="216891" x="3379788" y="5222875"/>
          <p14:tracePt t="216908" x="3379788" y="5232400"/>
          <p14:tracePt t="216972" x="3379788" y="5241925"/>
          <p14:tracePt t="216976" x="3379788" y="5251450"/>
          <p14:tracePt t="217004" x="3379788" y="5259388"/>
          <p14:tracePt t="217184" x="3370263" y="5241925"/>
          <p14:tracePt t="217195" x="3370263" y="5232400"/>
          <p14:tracePt t="217212" x="3370263" y="5222875"/>
          <p14:tracePt t="217308" x="3362325" y="5205413"/>
          <p14:tracePt t="217311" x="3362325" y="5195888"/>
          <p14:tracePt t="217323" x="3362325" y="5186363"/>
          <p14:tracePt t="217330" x="3362325" y="5178425"/>
          <p14:tracePt t="217346" x="3362325" y="5168900"/>
          <p14:tracePt t="217347" x="3352800" y="5149850"/>
          <p14:tracePt t="217363" x="3352800" y="5132388"/>
          <p14:tracePt t="217364" x="3352800" y="5113338"/>
          <p14:tracePt t="217380" x="3343275" y="5105400"/>
          <p14:tracePt t="217380" x="3333750" y="5076825"/>
          <p14:tracePt t="217396" x="3333750" y="5059363"/>
          <p14:tracePt t="217397" x="3325813" y="5040313"/>
          <p14:tracePt t="217413" x="3316288" y="5022850"/>
          <p14:tracePt t="217414" x="3316288" y="5013325"/>
          <p14:tracePt t="217430" x="3306763" y="4995863"/>
          <p14:tracePt t="217430" x="3297238" y="4967288"/>
          <p14:tracePt t="217446" x="3289300" y="4959350"/>
          <p14:tracePt t="217463" x="3279775" y="4940300"/>
          <p14:tracePt t="217463" x="3270250" y="4930775"/>
          <p14:tracePt t="217480" x="3260725" y="4922838"/>
          <p14:tracePt t="217496" x="3252788" y="4913313"/>
          <p14:tracePt t="217497" x="3243263" y="4903788"/>
          <p14:tracePt t="217499" x="3233738" y="4894263"/>
          <p14:tracePt t="217513" x="3214688" y="4884738"/>
          <p14:tracePt t="217515" x="3197225" y="4876800"/>
          <p14:tracePt t="217530" x="3187700" y="4876800"/>
          <p14:tracePt t="217532" x="3178175" y="4876800"/>
          <p14:tracePt t="217546" x="3160713" y="4876800"/>
          <p14:tracePt t="217548" x="3160713" y="4867275"/>
          <p14:tracePt t="217563" x="3141663" y="4867275"/>
          <p14:tracePt t="217565" x="3124200" y="4857750"/>
          <p14:tracePt t="217580" x="3087688" y="4848225"/>
          <p14:tracePt t="217582" x="3068638" y="4848225"/>
          <p14:tracePt t="217596" x="3051175" y="4840288"/>
          <p14:tracePt t="217598" x="3024188" y="4830763"/>
          <p14:tracePt t="217613" x="3005138" y="4821238"/>
          <p14:tracePt t="217613" x="2987675" y="4821238"/>
          <p14:tracePt t="217615" x="2968625" y="4811713"/>
          <p14:tracePt t="217630" x="2951163" y="4811713"/>
          <p14:tracePt t="217632" x="2941638" y="4811713"/>
          <p14:tracePt t="217646" x="2932113" y="4811713"/>
          <p14:tracePt t="217648" x="2914650" y="4811713"/>
          <p14:tracePt t="217663" x="2905125" y="4811713"/>
          <p14:tracePt t="217665" x="2895600" y="4811713"/>
          <p14:tracePt t="217680" x="2878138" y="4811713"/>
          <p14:tracePt t="217696" x="2868613" y="4811713"/>
          <p14:tracePt t="217698" x="2849563" y="4811713"/>
          <p14:tracePt t="217713" x="2832100" y="4821238"/>
          <p14:tracePt t="217715" x="2822575" y="4821238"/>
          <p14:tracePt t="217730" x="2813050" y="4830763"/>
          <p14:tracePt t="217732" x="2805113" y="4830763"/>
          <p14:tracePt t="217746" x="2786063" y="4840288"/>
          <p14:tracePt t="217748" x="2776538" y="4848225"/>
          <p14:tracePt t="217763" x="2768600" y="4857750"/>
          <p14:tracePt t="217780" x="2749550" y="4867275"/>
          <p14:tracePt t="217796" x="2740025" y="4876800"/>
          <p14:tracePt t="217798" x="2732088" y="4884738"/>
          <p14:tracePt t="217813" x="2713038" y="4894263"/>
          <p14:tracePt t="217815" x="2703513" y="4903788"/>
          <p14:tracePt t="217830" x="2695575" y="4913313"/>
          <p14:tracePt t="217832" x="2686050" y="4913313"/>
          <p14:tracePt t="217846" x="2676525" y="4922838"/>
          <p14:tracePt t="217848" x="2676525" y="4930775"/>
          <p14:tracePt t="217863" x="2667000" y="4940300"/>
          <p14:tracePt t="217865" x="2649538" y="4959350"/>
          <p14:tracePt t="217880" x="2640013" y="4967288"/>
          <p14:tracePt t="217896" x="2630488" y="4986338"/>
          <p14:tracePt t="217899" x="2613025" y="5003800"/>
          <p14:tracePt t="217913" x="2613025" y="5013325"/>
          <p14:tracePt t="217930" x="2603500" y="5032375"/>
          <p14:tracePt t="217932" x="2603500" y="5040313"/>
          <p14:tracePt t="217949" x="2603500" y="5049838"/>
          <p14:tracePt t="217963" x="2603500" y="5068888"/>
          <p14:tracePt t="217965" x="2603500" y="5076825"/>
          <p14:tracePt t="217980" x="2603500" y="5095875"/>
          <p14:tracePt t="217996" x="2603500" y="5113338"/>
          <p14:tracePt t="217997" x="2603500" y="5132388"/>
          <p14:tracePt t="218014" x="2603500" y="5159375"/>
          <p14:tracePt t="218016" x="2603500" y="5178425"/>
          <p14:tracePt t="218030" x="2603500" y="5195888"/>
          <p14:tracePt t="218032" x="2613025" y="5214938"/>
          <p14:tracePt t="218046" x="2613025" y="5232400"/>
          <p14:tracePt t="218048" x="2620963" y="5251450"/>
          <p14:tracePt t="218063" x="2620963" y="5268913"/>
          <p14:tracePt t="218064" x="2630488" y="5305425"/>
          <p14:tracePt t="218080" x="2630488" y="5314950"/>
          <p14:tracePt t="218096" x="2649538" y="5341938"/>
          <p14:tracePt t="218097" x="2667000" y="5378450"/>
          <p14:tracePt t="218113" x="2667000" y="5387975"/>
          <p14:tracePt t="218114" x="2667000" y="5405438"/>
          <p14:tracePt t="218130" x="2686050" y="5424488"/>
          <p14:tracePt t="218130" x="2695575" y="5441950"/>
          <p14:tracePt t="218146" x="2703513" y="5461000"/>
          <p14:tracePt t="218147" x="2703513" y="5470525"/>
          <p14:tracePt t="218163" x="2722563" y="5497513"/>
          <p14:tracePt t="218164" x="2732088" y="5507038"/>
          <p14:tracePt t="218180" x="2740025" y="5524500"/>
          <p14:tracePt t="218196" x="2749550" y="5534025"/>
          <p14:tracePt t="218213" x="2759075" y="5543550"/>
          <p14:tracePt t="218214" x="2768600" y="5561013"/>
          <p14:tracePt t="218230" x="2776538" y="5570538"/>
          <p14:tracePt t="218246" x="2795588" y="5588000"/>
          <p14:tracePt t="218247" x="2805113" y="5597525"/>
          <p14:tracePt t="218263" x="2813050" y="5607050"/>
          <p14:tracePt t="218264" x="2822575" y="5616575"/>
          <p14:tracePt t="218279" x="2832100" y="5624513"/>
          <p14:tracePt t="218296" x="2841625" y="5634038"/>
          <p14:tracePt t="218297" x="2849563" y="5643563"/>
          <p14:tracePt t="218299" x="2859088" y="5653088"/>
          <p14:tracePt t="218313" x="2868613" y="5653088"/>
          <p14:tracePt t="218315" x="2878138" y="5661025"/>
          <p14:tracePt t="218330" x="2886075" y="5661025"/>
          <p14:tracePt t="218332" x="2895600" y="5670550"/>
          <p14:tracePt t="218346" x="2905125" y="5670550"/>
          <p14:tracePt t="218349" x="2914650" y="5670550"/>
          <p14:tracePt t="218363" x="2922588" y="5670550"/>
          <p14:tracePt t="218365" x="2941638" y="5680075"/>
          <p14:tracePt t="218380" x="2959100" y="5680075"/>
          <p14:tracePt t="218382" x="2968625" y="5680075"/>
          <p14:tracePt t="218396" x="2978150" y="5680075"/>
          <p14:tracePt t="218399" x="2987675" y="5680075"/>
          <p14:tracePt t="218414" x="3005138" y="5680075"/>
          <p14:tracePt t="218430" x="3014663" y="5680075"/>
          <p14:tracePt t="218432" x="3032125" y="5680075"/>
          <p14:tracePt t="218446" x="3041650" y="5680075"/>
          <p14:tracePt t="218447" x="3060700" y="5680075"/>
          <p14:tracePt t="218463" x="3068638" y="5680075"/>
          <p14:tracePt t="218464" x="3078163" y="5680075"/>
          <p14:tracePt t="218466" x="3087688" y="5670550"/>
          <p14:tracePt t="218480" x="3105150" y="5661025"/>
          <p14:tracePt t="218482" x="3141663" y="5653088"/>
          <p14:tracePt t="218496" x="3151188" y="5643563"/>
          <p14:tracePt t="218513" x="3170238" y="5634038"/>
          <p14:tracePt t="218514" x="3187700" y="5624513"/>
          <p14:tracePt t="218530" x="3197225" y="5616575"/>
          <p14:tracePt t="218532" x="3214688" y="5597525"/>
          <p14:tracePt t="218546" x="3233738" y="5580063"/>
          <p14:tracePt t="218548" x="3243263" y="5570538"/>
          <p14:tracePt t="218563" x="3252788" y="5561013"/>
          <p14:tracePt t="218565" x="3270250" y="5551488"/>
          <p14:tracePt t="218580" x="3289300" y="5524500"/>
          <p14:tracePt t="218582" x="3297238" y="5514975"/>
          <p14:tracePt t="218596" x="3316288" y="5497513"/>
          <p14:tracePt t="218598" x="3325813" y="5487988"/>
          <p14:tracePt t="218613" x="3333750" y="5470525"/>
          <p14:tracePt t="218615" x="3343275" y="5424488"/>
          <p14:tracePt t="218630" x="3343275" y="5405438"/>
          <p14:tracePt t="218632" x="3352800" y="5387975"/>
          <p14:tracePt t="218646" x="3362325" y="5368925"/>
          <p14:tracePt t="218648" x="3362325" y="5341938"/>
          <p14:tracePt t="218663" x="3362325" y="5324475"/>
          <p14:tracePt t="218665" x="3362325" y="5305425"/>
          <p14:tracePt t="218680" x="3370263" y="5295900"/>
          <p14:tracePt t="218682" x="3370263" y="5268913"/>
          <p14:tracePt t="218696" x="3370263" y="5251450"/>
          <p14:tracePt t="218698" x="3370263" y="5232400"/>
          <p14:tracePt t="218713" x="3370263" y="5214938"/>
          <p14:tracePt t="218715" x="3370263" y="5195888"/>
          <p14:tracePt t="218730" x="3370263" y="5178425"/>
          <p14:tracePt t="218732" x="3370263" y="5149850"/>
          <p14:tracePt t="218746" x="3370263" y="5141913"/>
          <p14:tracePt t="218748" x="3370263" y="5122863"/>
          <p14:tracePt t="218763" x="3370263" y="5105400"/>
          <p14:tracePt t="218764" x="3370263" y="5086350"/>
          <p14:tracePt t="218766" x="3370263" y="5076825"/>
          <p14:tracePt t="218780" x="3352800" y="5049838"/>
          <p14:tracePt t="218782" x="3343275" y="5022850"/>
          <p14:tracePt t="218796" x="3333750" y="5013325"/>
          <p14:tracePt t="218799" x="3325813" y="5003800"/>
          <p14:tracePt t="218813" x="3316288" y="4995863"/>
          <p14:tracePt t="218830" x="3306763" y="4976813"/>
          <p14:tracePt t="218832" x="3279775" y="4949825"/>
          <p14:tracePt t="218846" x="3260725" y="4930775"/>
          <p14:tracePt t="218848" x="3252788" y="4922838"/>
          <p14:tracePt t="218863" x="3233738" y="4913313"/>
          <p14:tracePt t="218866" x="3214688" y="4913313"/>
          <p14:tracePt t="218880" x="3197225" y="4903788"/>
          <p14:tracePt t="218882" x="3187700" y="4894263"/>
          <p14:tracePt t="218896" x="3170238" y="4884738"/>
          <p14:tracePt t="218899" x="3151188" y="4876800"/>
          <p14:tracePt t="218913" x="3133725" y="4867275"/>
          <p14:tracePt t="218915" x="3124200" y="4867275"/>
          <p14:tracePt t="218930" x="3105150" y="4857750"/>
          <p14:tracePt t="218932" x="3087688" y="4857750"/>
          <p14:tracePt t="218946" x="3068638" y="4848225"/>
          <p14:tracePt t="218948" x="3051175" y="4848225"/>
          <p14:tracePt t="218963" x="3041650" y="4848225"/>
          <p14:tracePt t="218965" x="3024188" y="4848225"/>
          <p14:tracePt t="218980" x="3005138" y="4848225"/>
          <p14:tracePt t="218982" x="2987675" y="4848225"/>
          <p14:tracePt t="218998" x="2959100" y="4848225"/>
          <p14:tracePt t="219013" x="2941638" y="4848225"/>
          <p14:tracePt t="219014" x="2922588" y="4848225"/>
          <p14:tracePt t="219030" x="2914650" y="4848225"/>
          <p14:tracePt t="219030" x="2886075" y="4857750"/>
          <p14:tracePt t="219046" x="2868613" y="4867275"/>
          <p14:tracePt t="219047" x="2859088" y="4867275"/>
          <p14:tracePt t="219063" x="2841625" y="4876800"/>
          <p14:tracePt t="219080" x="2832100" y="4876800"/>
          <p14:tracePt t="219096" x="2813050" y="4884738"/>
          <p14:tracePt t="219097" x="2805113" y="4884738"/>
          <p14:tracePt t="219113" x="2795588" y="4894263"/>
          <p14:tracePt t="219114" x="2786063" y="4903788"/>
          <p14:tracePt t="219130" x="2776538" y="4913313"/>
          <p14:tracePt t="219130" x="2776538" y="4922838"/>
          <p14:tracePt t="219133" x="2768600" y="4930775"/>
          <p14:tracePt t="219146" x="2759075" y="4940300"/>
          <p14:tracePt t="219163" x="2749550" y="4959350"/>
          <p14:tracePt t="219165" x="2740025" y="4986338"/>
          <p14:tracePt t="219180" x="2732088" y="4986338"/>
          <p14:tracePt t="219182" x="2722563" y="4995863"/>
          <p14:tracePt t="219196" x="2713038" y="5022850"/>
          <p14:tracePt t="219199" x="2703513" y="5040313"/>
          <p14:tracePt t="219213" x="2703513" y="5059363"/>
          <p14:tracePt t="219215" x="2695575" y="5086350"/>
          <p14:tracePt t="219230" x="2686050" y="5105400"/>
          <p14:tracePt t="219232" x="2676525" y="5132388"/>
          <p14:tracePt t="219246" x="2676525" y="5159375"/>
          <p14:tracePt t="219248" x="2667000" y="5195888"/>
          <p14:tracePt t="219263" x="2667000" y="5222875"/>
          <p14:tracePt t="219264" x="2667000" y="5251450"/>
          <p14:tracePt t="219266" x="2667000" y="5295900"/>
          <p14:tracePt t="219279" x="2649538" y="5324475"/>
          <p14:tracePt t="219282" x="2649538" y="5351463"/>
          <p14:tracePt t="219296" x="2649538" y="5397500"/>
          <p14:tracePt t="219299" x="2649538" y="5424488"/>
          <p14:tracePt t="219313" x="2649538" y="5461000"/>
          <p14:tracePt t="219315" x="2657475" y="5487988"/>
          <p14:tracePt t="219330" x="2667000" y="5514975"/>
          <p14:tracePt t="219332" x="2686050" y="5551488"/>
          <p14:tracePt t="219346" x="2695575" y="5580063"/>
          <p14:tracePt t="219348" x="2713038" y="5597525"/>
          <p14:tracePt t="219363" x="2740025" y="5624513"/>
          <p14:tracePt t="219365" x="2759075" y="5653088"/>
          <p14:tracePt t="219380" x="2776538" y="5670550"/>
          <p14:tracePt t="219382" x="2786063" y="5680075"/>
          <p14:tracePt t="219396" x="2795588" y="5689600"/>
          <p14:tracePt t="219398" x="2805113" y="5689600"/>
          <p14:tracePt t="219413" x="2822575" y="5697538"/>
          <p14:tracePt t="219430" x="2832100" y="5697538"/>
          <p14:tracePt t="219446" x="2841625" y="5697538"/>
          <p14:tracePt t="219463" x="2849563" y="5697538"/>
          <p14:tracePt t="219485" x="2859088" y="5697538"/>
          <p14:tracePt t="219597" x="2868613" y="5697538"/>
          <p14:tracePt t="219614" x="2878138" y="5697538"/>
          <p14:tracePt t="219617" x="2886075" y="5697538"/>
          <p14:tracePt t="219630" x="2895600" y="5697538"/>
          <p14:tracePt t="219646" x="2922588" y="5707063"/>
          <p14:tracePt t="219647" x="2951163" y="5716588"/>
          <p14:tracePt t="219649" x="2968625" y="5726113"/>
          <p14:tracePt t="219663" x="2987675" y="5726113"/>
          <p14:tracePt t="219665" x="3014663" y="5726113"/>
          <p14:tracePt t="219680" x="3032125" y="5734050"/>
          <p14:tracePt t="219682" x="3068638" y="5734050"/>
          <p14:tracePt t="219696" x="3087688" y="5743575"/>
          <p14:tracePt t="219699" x="3105150" y="5743575"/>
          <p14:tracePt t="219713" x="3133725" y="5743575"/>
          <p14:tracePt t="219715" x="3141663" y="5753100"/>
          <p14:tracePt t="219730" x="3151188" y="5753100"/>
          <p14:tracePt t="219732" x="3170238" y="5753100"/>
          <p14:tracePt t="219746" x="3178175" y="5753100"/>
          <p14:tracePt t="219763" x="3187700" y="5753100"/>
          <p14:tracePt t="219789" x="3197225" y="5753100"/>
          <p14:tracePt t="219821" x="3206750" y="5753100"/>
          <p14:tracePt t="219904" x="3214688" y="5753100"/>
          <p14:tracePt t="219907" x="3224213" y="5743575"/>
          <p14:tracePt t="219919" x="3233738" y="5734050"/>
          <p14:tracePt t="219939" x="3252788" y="5734050"/>
          <p14:tracePt t="219951" x="3260725" y="5726113"/>
          <p14:tracePt t="219963" x="3270250" y="5726113"/>
          <p14:tracePt t="219980" x="3279775" y="5716588"/>
          <p14:tracePt t="219980" x="3289300" y="5716588"/>
          <p14:tracePt t="219996" x="3306763" y="5707063"/>
          <p14:tracePt t="219997" x="3325813" y="5707063"/>
          <p14:tracePt t="220000" x="3343275" y="5707063"/>
          <p14:tracePt t="220013" x="3352800" y="5707063"/>
          <p14:tracePt t="220016" x="3362325" y="5707063"/>
          <p14:tracePt t="220030" x="3370263" y="5707063"/>
          <p14:tracePt t="220287" x="3362325" y="5707063"/>
          <p14:tracePt t="220467" x="3370263" y="5707063"/>
          <p14:tracePt t="220480" x="3379788" y="5707063"/>
          <p14:tracePt t="220483" x="3389313" y="5707063"/>
          <p14:tracePt t="220496" x="3416300" y="5707063"/>
          <p14:tracePt t="220513" x="3435350" y="5707063"/>
          <p14:tracePt t="220514" x="3452813" y="5707063"/>
          <p14:tracePt t="220515" x="3471863" y="5707063"/>
          <p14:tracePt t="220530" x="3498850" y="5707063"/>
          <p14:tracePt t="220531" x="3516313" y="5707063"/>
          <p14:tracePt t="220546" x="3544888" y="5707063"/>
          <p14:tracePt t="220548" x="3562350" y="5707063"/>
          <p14:tracePt t="220563" x="3581400" y="5707063"/>
          <p14:tracePt t="220564" x="3598863" y="5707063"/>
          <p14:tracePt t="220580" x="3617913" y="5707063"/>
          <p14:tracePt t="220580" x="3635375" y="5707063"/>
          <p14:tracePt t="220596" x="3654425" y="5707063"/>
          <p14:tracePt t="220597" x="3671888" y="5707063"/>
          <p14:tracePt t="220613" x="3690938" y="5707063"/>
          <p14:tracePt t="220614" x="3698875" y="5707063"/>
          <p14:tracePt t="220630" x="3717925" y="5707063"/>
          <p14:tracePt t="220630" x="3735388" y="5707063"/>
          <p14:tracePt t="220646" x="3744913" y="5707063"/>
          <p14:tracePt t="220647" x="3763963" y="5707063"/>
          <p14:tracePt t="220663" x="3790950" y="5707063"/>
          <p14:tracePt t="220664" x="3810000" y="5707063"/>
          <p14:tracePt t="220680" x="3827463" y="5707063"/>
          <p14:tracePt t="220680" x="3846513" y="5707063"/>
          <p14:tracePt t="220696" x="3863975" y="5707063"/>
          <p14:tracePt t="220697" x="3883025" y="5707063"/>
          <p14:tracePt t="220713" x="3890963" y="5707063"/>
          <p14:tracePt t="220730" x="3900488" y="5707063"/>
          <p14:tracePt t="220895" x="3890963" y="5707063"/>
          <p14:tracePt t="220912" x="3863975" y="5707063"/>
          <p14:tracePt t="220916" x="3827463" y="5707063"/>
          <p14:tracePt t="220930" x="3800475" y="5707063"/>
          <p14:tracePt t="220931" x="3773488" y="5707063"/>
          <p14:tracePt t="220946" x="3735388" y="5707063"/>
          <p14:tracePt t="220948" x="3698875" y="5707063"/>
          <p14:tracePt t="220963" x="3671888" y="5707063"/>
          <p14:tracePt t="220964" x="3635375" y="5707063"/>
          <p14:tracePt t="220981" x="3581400" y="5697538"/>
          <p14:tracePt t="220997" x="3562350" y="5697538"/>
          <p14:tracePt t="220998" x="3544888" y="5697538"/>
          <p14:tracePt t="221013" x="3535363" y="5697538"/>
          <p14:tracePt t="221014" x="3525838" y="5697538"/>
          <p14:tracePt t="221029" x="3508375" y="5697538"/>
          <p14:tracePt t="221030" x="3489325" y="5689600"/>
          <p14:tracePt t="221046" x="3479800" y="5689600"/>
          <p14:tracePt t="221047" x="3471863" y="5689600"/>
          <p14:tracePt t="221063" x="3452813" y="5689600"/>
          <p14:tracePt t="221064" x="3435350" y="5689600"/>
          <p14:tracePt t="221080" x="3416300" y="5689600"/>
          <p14:tracePt t="221080" x="3398838" y="5689600"/>
          <p14:tracePt t="221096" x="3370263" y="5689600"/>
          <p14:tracePt t="221113" x="3333750" y="5689600"/>
          <p14:tracePt t="221114" x="3316288" y="5689600"/>
          <p14:tracePt t="221130" x="3297238" y="5689600"/>
          <p14:tracePt t="221130" x="3279775" y="5689600"/>
          <p14:tracePt t="221264" x="3270250" y="5680075"/>
          <p14:tracePt t="221327" x="3279775" y="5680075"/>
          <p14:tracePt t="221331" x="3297238" y="5680075"/>
          <p14:tracePt t="221346" x="3325813" y="5680075"/>
          <p14:tracePt t="221348" x="3352800" y="5680075"/>
          <p14:tracePt t="221363" x="3379788" y="5680075"/>
          <p14:tracePt t="221364" x="3416300" y="5680075"/>
          <p14:tracePt t="221380" x="3471863" y="5680075"/>
          <p14:tracePt t="221381" x="3525838" y="5680075"/>
          <p14:tracePt t="221396" x="3571875" y="5680075"/>
          <p14:tracePt t="221397" x="3608388" y="5680075"/>
          <p14:tracePt t="221413" x="3644900" y="5680075"/>
          <p14:tracePt t="221414" x="3671888" y="5680075"/>
          <p14:tracePt t="221430" x="3690938" y="5680075"/>
          <p14:tracePt t="221430" x="3708400" y="5680075"/>
          <p14:tracePt t="221446" x="3717925" y="5680075"/>
          <p14:tracePt t="221447" x="3727450" y="5680075"/>
          <p14:tracePt t="222433" x="3735388" y="5670550"/>
          <p14:tracePt t="222438" x="3744913" y="5670550"/>
          <p14:tracePt t="222449" x="3754438" y="5661025"/>
          <p14:tracePt t="222463" x="3763963" y="5653088"/>
          <p14:tracePt t="222465" x="3781425" y="5643563"/>
          <p14:tracePt t="222479" x="3790950" y="5634038"/>
          <p14:tracePt t="222481" x="3800475" y="5624513"/>
          <p14:tracePt t="222496" x="3810000" y="5624513"/>
          <p14:tracePt t="222499" x="3817938" y="5616575"/>
          <p14:tracePt t="222513" x="3817938" y="5607050"/>
          <p14:tracePt t="222530" x="3817938" y="5588000"/>
          <p14:tracePt t="222532" x="3817938" y="5580063"/>
          <p14:tracePt t="222546" x="3827463" y="5570538"/>
          <p14:tracePt t="222548" x="3827463" y="5561013"/>
          <p14:tracePt t="222563" x="3836988" y="5543550"/>
          <p14:tracePt t="222565" x="3846513" y="5524500"/>
          <p14:tracePt t="222580" x="3873500" y="5487988"/>
          <p14:tracePt t="222596" x="3883025" y="5461000"/>
          <p14:tracePt t="222598" x="3890963" y="5441950"/>
          <p14:tracePt t="222613" x="3900488" y="5434013"/>
          <p14:tracePt t="222614" x="3919538" y="5414963"/>
          <p14:tracePt t="222616" x="3927475" y="5397500"/>
          <p14:tracePt t="222630" x="3927475" y="5387975"/>
          <p14:tracePt t="222632" x="3927475" y="5378450"/>
          <p14:tracePt t="222646" x="3937000" y="5368925"/>
          <p14:tracePt t="222648" x="3937000" y="5360988"/>
          <p14:tracePt t="222663" x="3937000" y="5351463"/>
          <p14:tracePt t="222665" x="3946525" y="5341938"/>
          <p14:tracePt t="222696" x="3956050" y="5324475"/>
          <p14:tracePt t="222739" x="3956050" y="5314950"/>
          <p14:tracePt t="222743" x="3956050" y="5305425"/>
          <p14:tracePt t="222755" x="3963988" y="5295900"/>
          <p14:tracePt t="222771" x="3963988" y="5287963"/>
          <p14:tracePt t="222787" x="3973513" y="5278438"/>
          <p14:tracePt t="222819" x="3973513" y="5268913"/>
          <p14:tracePt t="222836" x="3973513" y="5259388"/>
          <p14:tracePt t="222867" x="3973513" y="5251450"/>
          <p14:tracePt t="223259" x="3983038" y="5251450"/>
          <p14:tracePt t="223275" x="3992563" y="5259388"/>
          <p14:tracePt t="223279" x="4000500" y="5278438"/>
          <p14:tracePt t="223296" x="4010025" y="5295900"/>
          <p14:tracePt t="223313" x="4019550" y="5314950"/>
          <p14:tracePt t="223314" x="4019550" y="5324475"/>
          <p14:tracePt t="223329" x="4029075" y="5332413"/>
          <p14:tracePt t="223330" x="4046538" y="5351463"/>
          <p14:tracePt t="223346" x="4056063" y="5368925"/>
          <p14:tracePt t="223347" x="4065588" y="5378450"/>
          <p14:tracePt t="223363" x="4073525" y="5387975"/>
          <p14:tracePt t="223380" x="4083050" y="5397500"/>
          <p14:tracePt t="223380" x="4092575" y="5405438"/>
          <p14:tracePt t="223403" x="4102100" y="5414963"/>
          <p14:tracePt t="223755" x="4110038" y="5414963"/>
          <p14:tracePt t="223771" x="4119563" y="5414963"/>
          <p14:tracePt t="223776" x="4129088" y="5414963"/>
          <p14:tracePt t="223787" x="4156075" y="5414963"/>
          <p14:tracePt t="223796" x="4192588" y="5414963"/>
          <p14:tracePt t="223813" x="4211638" y="5414963"/>
          <p14:tracePt t="223814" x="4238625" y="5414963"/>
          <p14:tracePt t="223830" x="4265613" y="5414963"/>
          <p14:tracePt t="223830" x="4292600" y="5414963"/>
          <p14:tracePt t="223846" x="4330700" y="5414963"/>
          <p14:tracePt t="223848" x="4357688" y="5414963"/>
          <p14:tracePt t="223863" x="4375150" y="5414963"/>
          <p14:tracePt t="223864" x="4403725" y="5414963"/>
          <p14:tracePt t="223880" x="4411663" y="5414963"/>
          <p14:tracePt t="223880" x="4421188" y="5414963"/>
          <p14:tracePt t="223896" x="4440238" y="5414963"/>
          <p14:tracePt t="223897" x="4448175" y="5414963"/>
          <p14:tracePt t="223915" x="4457700" y="5414963"/>
          <p14:tracePt t="224113" x="4448175" y="5414963"/>
          <p14:tracePt t="224125" x="4430713" y="5414963"/>
          <p14:tracePt t="224130" x="4411663" y="5414963"/>
          <p14:tracePt t="224146" x="4394200" y="5434013"/>
          <p14:tracePt t="224147" x="4375150" y="5434013"/>
          <p14:tracePt t="224163" x="4348163" y="5434013"/>
          <p14:tracePt t="224164" x="4330700" y="5434013"/>
          <p14:tracePt t="224179" x="4311650" y="5434013"/>
          <p14:tracePt t="224180" x="4275138" y="5434013"/>
          <p14:tracePt t="224196" x="4256088" y="5434013"/>
          <p14:tracePt t="224197" x="4238625" y="5441950"/>
          <p14:tracePt t="224213" x="4219575" y="5441950"/>
          <p14:tracePt t="224214" x="4192588" y="5441950"/>
          <p14:tracePt t="224229" x="4175125" y="5441950"/>
          <p14:tracePt t="224230" x="4165600" y="5441950"/>
          <p14:tracePt t="224246" x="4156075" y="5441950"/>
          <p14:tracePt t="224263" x="4146550" y="5441950"/>
          <p14:tracePt t="224264" x="4138613" y="5441950"/>
          <p14:tracePt t="224279" x="4129088" y="5441950"/>
          <p14:tracePt t="224296" x="4119563" y="5441950"/>
          <p14:tracePt t="224313" x="4110038" y="5441950"/>
          <p14:tracePt t="224314" x="4102100" y="5441950"/>
          <p14:tracePt t="224329" x="4092575" y="5441950"/>
          <p14:tracePt t="224573" x="4083050" y="5441950"/>
          <p14:tracePt t="224605" x="4092575" y="5441950"/>
          <p14:tracePt t="224609" x="4102100" y="5434013"/>
          <p14:tracePt t="224637" x="4110038" y="5434013"/>
          <p14:tracePt t="224653" x="4119563" y="5434013"/>
          <p14:tracePt t="224669" x="4129088" y="5434013"/>
          <p14:tracePt t="224686" x="4138613" y="5434013"/>
          <p14:tracePt t="224701" x="4146550" y="5434013"/>
          <p14:tracePt t="224721" x="4156075" y="5434013"/>
          <p14:tracePt t="224733" x="4165600" y="5434013"/>
          <p14:tracePt t="224737" x="4175125" y="5434013"/>
          <p14:tracePt t="224749" x="4192588" y="5434013"/>
          <p14:tracePt t="224763" x="4202113" y="5434013"/>
          <p14:tracePt t="224766" x="4211638" y="5434013"/>
          <p14:tracePt t="224779" x="4219575" y="5434013"/>
          <p14:tracePt t="224781" x="4238625" y="5434013"/>
          <p14:tracePt t="224796" x="4256088" y="5434013"/>
          <p14:tracePt t="224799" x="4265613" y="5434013"/>
          <p14:tracePt t="224813" x="4284663" y="5434013"/>
          <p14:tracePt t="224815" x="4302125" y="5434013"/>
          <p14:tracePt t="224830" x="4311650" y="5434013"/>
          <p14:tracePt t="224832" x="4321175" y="5434013"/>
          <p14:tracePt t="224846" x="4330700" y="5434013"/>
          <p14:tracePt t="224848" x="4338638" y="5434013"/>
          <p14:tracePt t="224893" x="4348163" y="5434013"/>
          <p14:tracePt t="224925" x="4357688" y="5434013"/>
          <p14:tracePt t="224941" x="4367213" y="5434013"/>
          <p14:tracePt t="225101" x="4357688" y="5434013"/>
          <p14:tracePt t="225105" x="4348163" y="5434013"/>
          <p14:tracePt t="225121" x="4330700" y="5434013"/>
          <p14:tracePt t="225133" x="4292600" y="5434013"/>
          <p14:tracePt t="225146" x="4275138" y="5434013"/>
          <p14:tracePt t="225163" x="4248150" y="5434013"/>
          <p14:tracePt t="225164" x="4229100" y="5434013"/>
          <p14:tracePt t="225166" x="4192588" y="5434013"/>
          <p14:tracePt t="225179" x="4175125" y="5434013"/>
          <p14:tracePt t="225182" x="4156075" y="5434013"/>
          <p14:tracePt t="225196" x="4138613" y="5434013"/>
          <p14:tracePt t="225199" x="4129088" y="5434013"/>
          <p14:tracePt t="225213" x="4119563" y="5434013"/>
          <p14:tracePt t="225215" x="4110038" y="5424488"/>
          <p14:tracePt t="225975" x="4119563" y="5424488"/>
          <p14:tracePt t="225979" x="4129088" y="5424488"/>
          <p14:tracePt t="225996" x="4146550" y="5424488"/>
          <p14:tracePt t="225997" x="4156075" y="5424488"/>
          <p14:tracePt t="226013" x="4175125" y="5424488"/>
          <p14:tracePt t="226014" x="4192588" y="5424488"/>
          <p14:tracePt t="226029" x="4211638" y="5424488"/>
          <p14:tracePt t="226030" x="4229100" y="5424488"/>
          <p14:tracePt t="226046" x="4265613" y="5424488"/>
          <p14:tracePt t="226047" x="4284663" y="5424488"/>
          <p14:tracePt t="226063" x="4302125" y="5424488"/>
          <p14:tracePt t="226064" x="4321175" y="5424488"/>
          <p14:tracePt t="226079" x="4330700" y="5424488"/>
          <p14:tracePt t="226080" x="4357688" y="5414963"/>
          <p14:tracePt t="226096" x="4375150" y="5414963"/>
          <p14:tracePt t="226097" x="4394200" y="5414963"/>
          <p14:tracePt t="226113" x="4411663" y="5405438"/>
          <p14:tracePt t="226114" x="4430713" y="5397500"/>
          <p14:tracePt t="226129" x="4457700" y="5387975"/>
          <p14:tracePt t="226130" x="4467225" y="5387975"/>
          <p14:tracePt t="226146" x="4484688" y="5378450"/>
          <p14:tracePt t="226147" x="4494213" y="5378450"/>
          <p14:tracePt t="226163" x="4503738" y="5368925"/>
          <p14:tracePt t="226179" x="4513263" y="5368925"/>
          <p14:tracePt t="226180" x="4513263" y="5360988"/>
          <p14:tracePt t="226197" x="4521200" y="5351463"/>
          <p14:tracePt t="226200" x="4530725" y="5341938"/>
          <p14:tracePt t="226216" x="4549775" y="5332413"/>
          <p14:tracePt t="226230" x="4557713" y="5332413"/>
          <p14:tracePt t="226232" x="4567238" y="5324475"/>
          <p14:tracePt t="226263" x="4576763" y="5314950"/>
          <p14:tracePt t="226903" x="4586288" y="5314950"/>
          <p14:tracePt t="226925" x="4594225" y="5314950"/>
          <p14:tracePt t="226937" x="4603750" y="5314950"/>
          <p14:tracePt t="226946" x="4613275" y="5314950"/>
          <p14:tracePt t="226963" x="4630738" y="5314950"/>
          <p14:tracePt t="226963" x="4640263" y="5314950"/>
          <p14:tracePt t="226979" x="4659313" y="5324475"/>
          <p14:tracePt t="226980" x="4667250" y="5324475"/>
          <p14:tracePt t="226997" x="4676775" y="5324475"/>
          <p14:tracePt t="226997" x="4676775" y="5332413"/>
          <p14:tracePt t="227013" x="4686300" y="5332413"/>
          <p14:tracePt t="227014" x="4695825" y="5332413"/>
          <p14:tracePt t="227029" x="4703763" y="5332413"/>
          <p14:tracePt t="227030" x="4713288" y="5341938"/>
          <p14:tracePt t="227049" x="4722813" y="5341938"/>
          <p14:tracePt t="227065" x="4732338" y="5341938"/>
          <p14:tracePt t="227081" x="4740275" y="5341938"/>
          <p14:tracePt t="227129" x="4749800" y="5341938"/>
          <p14:tracePt t="227145" x="4759325" y="5341938"/>
          <p14:tracePt t="227177" x="4768850" y="5341938"/>
          <p14:tracePt t="227241" x="4776788" y="5351463"/>
          <p14:tracePt t="227289" x="4786313" y="5360988"/>
          <p14:tracePt t="227337" x="4795838" y="5368925"/>
          <p14:tracePt t="227369" x="4795838" y="5378450"/>
          <p14:tracePt t="227529" x="4805363" y="5378450"/>
          <p14:tracePt t="227689" x="4813300" y="5378450"/>
          <p14:tracePt t="227753" x="4822825" y="5378450"/>
          <p14:tracePt t="227769" x="4832350" y="5378450"/>
          <p14:tracePt t="230047" x="4795838" y="5378450"/>
          <p14:tracePt t="230051" x="4786313" y="5378450"/>
          <p14:tracePt t="230063" x="4759325" y="5378450"/>
          <p14:tracePt t="230079" x="4749800" y="5378450"/>
          <p14:tracePt t="230080" x="4722813" y="5378450"/>
          <p14:tracePt t="230096" x="4703763" y="5378450"/>
          <p14:tracePt t="230097" x="4676775" y="5378450"/>
          <p14:tracePt t="230099" x="4649788" y="5378450"/>
          <p14:tracePt t="230113" x="4622800" y="5378450"/>
          <p14:tracePt t="230129" x="4576763" y="5378450"/>
          <p14:tracePt t="230131" x="4494213" y="5368925"/>
          <p14:tracePt t="230146" x="4457700" y="5368925"/>
          <p14:tracePt t="230148" x="4421188" y="5368925"/>
          <p14:tracePt t="230163" x="4367213" y="5368925"/>
          <p14:tracePt t="230164" x="4302125" y="5368925"/>
          <p14:tracePt t="230179" x="4248150" y="5368925"/>
          <p14:tracePt t="230180" x="4192588" y="5368925"/>
          <p14:tracePt t="230196" x="4146550" y="5368925"/>
          <p14:tracePt t="230197" x="4092575" y="5368925"/>
          <p14:tracePt t="230213" x="4037013" y="5368925"/>
          <p14:tracePt t="230213" x="3973513" y="5368925"/>
          <p14:tracePt t="230229" x="3919538" y="5368925"/>
          <p14:tracePt t="230230" x="3846513" y="5368925"/>
          <p14:tracePt t="230246" x="3781425" y="5368925"/>
          <p14:tracePt t="230247" x="3727450" y="5378450"/>
          <p14:tracePt t="230263" x="3662363" y="5387975"/>
          <p14:tracePt t="230263" x="3598863" y="5397500"/>
          <p14:tracePt t="230279" x="3544888" y="5397500"/>
          <p14:tracePt t="230280" x="3498850" y="5414963"/>
          <p14:tracePt t="230296" x="3462338" y="5414963"/>
          <p14:tracePt t="230297" x="3416300" y="5424488"/>
          <p14:tracePt t="230313" x="3389313" y="5424488"/>
          <p14:tracePt t="230314" x="3352800" y="5424488"/>
          <p14:tracePt t="230329" x="3352800" y="5434013"/>
          <p14:tracePt t="230330" x="3325813" y="5434013"/>
          <p14:tracePt t="230346" x="3289300" y="5441950"/>
          <p14:tracePt t="230347" x="3279775" y="5441950"/>
          <p14:tracePt t="230363" x="3252788" y="5451475"/>
          <p14:tracePt t="230363" x="3243263" y="5451475"/>
          <p14:tracePt t="230379" x="3214688" y="5461000"/>
          <p14:tracePt t="230396" x="3206750" y="5461000"/>
          <p14:tracePt t="230397" x="3197225" y="5461000"/>
          <p14:tracePt t="230399" x="3187700" y="5470525"/>
          <p14:tracePt t="230429" x="3178175" y="5470525"/>
          <p14:tracePt t="230431" x="3151188" y="5478463"/>
          <p14:tracePt t="230446" x="3141663" y="5478463"/>
          <p14:tracePt t="230463" x="3133725" y="5478463"/>
          <p14:tracePt t="230495" x="3124200" y="5478463"/>
          <p14:tracePt t="230655" x="3133725" y="5478463"/>
          <p14:tracePt t="230660" x="3160713" y="5470525"/>
          <p14:tracePt t="230671" x="3206750" y="5461000"/>
          <p14:tracePt t="230679" x="3252788" y="5451475"/>
          <p14:tracePt t="230696" x="3316288" y="5424488"/>
          <p14:tracePt t="230697" x="3343275" y="5424488"/>
          <p14:tracePt t="230713" x="3389313" y="5414963"/>
          <p14:tracePt t="230714" x="3425825" y="5405438"/>
          <p14:tracePt t="230729" x="3471863" y="5397500"/>
          <p14:tracePt t="230730" x="3516313" y="5397500"/>
          <p14:tracePt t="230746" x="3552825" y="5387975"/>
          <p14:tracePt t="230747" x="3598863" y="5387975"/>
          <p14:tracePt t="230763" x="3625850" y="5387975"/>
          <p14:tracePt t="230764" x="3671888" y="5368925"/>
          <p14:tracePt t="230779" x="3698875" y="5368925"/>
          <p14:tracePt t="230780" x="3744913" y="5360988"/>
          <p14:tracePt t="230796" x="3781425" y="5360988"/>
          <p14:tracePt t="230797" x="3817938" y="5360988"/>
          <p14:tracePt t="230799" x="3854450" y="5351463"/>
          <p14:tracePt t="230813" x="3890963" y="5351463"/>
          <p14:tracePt t="230815" x="3919538" y="5351463"/>
          <p14:tracePt t="230829" x="3937000" y="5351463"/>
          <p14:tracePt t="230832" x="3956050" y="5351463"/>
          <p14:tracePt t="230846" x="3983038" y="5351463"/>
          <p14:tracePt t="230849" x="4000500" y="5351463"/>
          <p14:tracePt t="230863" x="4019550" y="5351463"/>
          <p14:tracePt t="230865" x="4037013" y="5351463"/>
          <p14:tracePt t="230879" x="4056063" y="5351463"/>
          <p14:tracePt t="230881" x="4073525" y="5351463"/>
          <p14:tracePt t="230896" x="4092575" y="5351463"/>
          <p14:tracePt t="230898" x="4119563" y="5351463"/>
          <p14:tracePt t="230913" x="4138613" y="5351463"/>
          <p14:tracePt t="230913" x="4146550" y="5351463"/>
          <p14:tracePt t="230916" x="4175125" y="5351463"/>
          <p14:tracePt t="230929" x="4192588" y="5351463"/>
          <p14:tracePt t="230932" x="4219575" y="5351463"/>
          <p14:tracePt t="230946" x="4238625" y="5351463"/>
          <p14:tracePt t="230949" x="4256088" y="5351463"/>
          <p14:tracePt t="230963" x="4275138" y="5351463"/>
          <p14:tracePt t="230965" x="4284663" y="5351463"/>
          <p14:tracePt t="230979" x="4292600" y="5351463"/>
          <p14:tracePt t="230981" x="4302125" y="5351463"/>
          <p14:tracePt t="230999" x="4321175" y="5351463"/>
          <p14:tracePt t="231029" x="4330700" y="5351463"/>
          <p14:tracePt t="231071" x="4338638" y="5341938"/>
          <p14:tracePt t="231721" x="4348163" y="5341938"/>
          <p14:tracePt t="231737" x="4375150" y="5341938"/>
          <p14:tracePt t="231741" x="4421188" y="5341938"/>
          <p14:tracePt t="231753" x="4457700" y="5341938"/>
          <p14:tracePt t="231763" x="4503738" y="5341938"/>
          <p14:tracePt t="231779" x="4557713" y="5341938"/>
          <p14:tracePt t="231780" x="4603750" y="5341938"/>
          <p14:tracePt t="231796" x="4640263" y="5341938"/>
          <p14:tracePt t="231797" x="4686300" y="5341938"/>
          <p14:tracePt t="231813" x="4713288" y="5341938"/>
          <p14:tracePt t="231813" x="4732338" y="5341938"/>
          <p14:tracePt t="231829" x="4776788" y="5341938"/>
          <p14:tracePt t="231830" x="4795838" y="5341938"/>
          <p14:tracePt t="231846" x="4813300" y="5341938"/>
          <p14:tracePt t="231847" x="4822825" y="5341938"/>
          <p14:tracePt t="231849" x="4832350" y="5341938"/>
          <p14:tracePt t="231863" x="4841875" y="5341938"/>
          <p14:tracePt t="231879" x="4851400" y="5341938"/>
          <p14:tracePt t="231880" x="4859338" y="5341938"/>
          <p14:tracePt t="231881" x="4868863" y="5341938"/>
          <p14:tracePt t="231897" x="4878388" y="5341938"/>
          <p14:tracePt t="231913" x="4887913" y="5341938"/>
          <p14:tracePt t="232153" x="4895850" y="5332413"/>
          <p14:tracePt t="232497" x="4905375" y="5332413"/>
          <p14:tracePt t="232513" x="4914900" y="5332413"/>
          <p14:tracePt t="232529" x="4924425" y="5332413"/>
          <p14:tracePt t="232533" x="4932363" y="5332413"/>
          <p14:tracePt t="232546" x="4941888" y="5332413"/>
          <p14:tracePt t="232563" x="4960938" y="5341938"/>
          <p14:tracePt t="232565" x="4968875" y="5341938"/>
          <p14:tracePt t="232580" x="4968875" y="5351463"/>
          <p14:tracePt t="232753" x="4978400" y="5360988"/>
          <p14:tracePt t="232785" x="4987925" y="5368925"/>
          <p14:tracePt t="232801" x="4997450" y="5368925"/>
          <p14:tracePt t="232833" x="5005388" y="5378450"/>
          <p14:tracePt t="232881" x="5014913" y="5378450"/>
          <p14:tracePt t="233219" x="5033963" y="5378450"/>
          <p14:tracePt t="233223" x="5041900" y="5378450"/>
          <p14:tracePt t="233299" x="5051425" y="5368925"/>
          <p14:tracePt t="233331" x="5060950" y="5360988"/>
          <p14:tracePt t="233347" x="5070475" y="5351463"/>
          <p14:tracePt t="233363" x="5078413" y="5341938"/>
          <p14:tracePt t="233379" x="5087938" y="5332413"/>
          <p14:tracePt t="233443" x="5097463" y="5324475"/>
          <p14:tracePt t="233475" x="5114925" y="5314950"/>
          <p14:tracePt t="233491" x="5143500" y="5305425"/>
          <p14:tracePt t="233496" x="5151438" y="5305425"/>
          <p14:tracePt t="233513" x="5160963" y="5305425"/>
          <p14:tracePt t="233513" x="5187950" y="5295900"/>
          <p14:tracePt t="233529" x="5197475" y="5295900"/>
          <p14:tracePt t="233530" x="5224463" y="5287963"/>
          <p14:tracePt t="233546" x="5270500" y="5268913"/>
          <p14:tracePt t="233547" x="5289550" y="5259388"/>
          <p14:tracePt t="233563" x="5316538" y="5259388"/>
          <p14:tracePt t="233563" x="5353050" y="5241925"/>
          <p14:tracePt t="233579" x="5380038" y="5222875"/>
          <p14:tracePt t="233580" x="5426075" y="5205413"/>
          <p14:tracePt t="233596" x="5445125" y="5195888"/>
          <p14:tracePt t="233597" x="5481638" y="5186363"/>
          <p14:tracePt t="233613" x="5499100" y="5186363"/>
          <p14:tracePt t="233613" x="5518150" y="5178425"/>
          <p14:tracePt t="233629" x="5526088" y="5178425"/>
          <p14:tracePt t="233646" x="5535613" y="5178425"/>
          <p14:tracePt t="233647" x="5545138" y="5178425"/>
          <p14:tracePt t="233663" x="5554663" y="5178425"/>
          <p14:tracePt t="233663" x="5562600" y="5178425"/>
          <p14:tracePt t="233679" x="5581650" y="5178425"/>
          <p14:tracePt t="233680" x="5591175" y="5178425"/>
          <p14:tracePt t="233696" x="5599113" y="5178425"/>
          <p14:tracePt t="233713" x="5618163" y="5178425"/>
          <p14:tracePt t="233713" x="5627688" y="5178425"/>
          <p14:tracePt t="233716" x="5645150" y="5178425"/>
          <p14:tracePt t="233729" x="5654675" y="5178425"/>
          <p14:tracePt t="233731" x="5672138" y="5178425"/>
          <p14:tracePt t="233746" x="5681663" y="5178425"/>
          <p14:tracePt t="233748" x="5700713" y="5186363"/>
          <p14:tracePt t="233763" x="5700713" y="5195888"/>
          <p14:tracePt t="233765" x="5708650" y="5195888"/>
          <p14:tracePt t="233779" x="5718175" y="5205413"/>
          <p14:tracePt t="233796" x="5727700" y="5214938"/>
          <p14:tracePt t="233813" x="5745163" y="5222875"/>
          <p14:tracePt t="233815" x="5754688" y="5222875"/>
          <p14:tracePt t="234003" x="5754688" y="5205413"/>
          <p14:tracePt t="234007" x="5754688" y="5186363"/>
          <p14:tracePt t="234019" x="5745163" y="5186363"/>
          <p14:tracePt t="234029" x="5737225" y="5168900"/>
          <p14:tracePt t="234046" x="5737225" y="5149850"/>
          <p14:tracePt t="234047" x="5727700" y="5141913"/>
          <p14:tracePt t="234063" x="5727700" y="5132388"/>
          <p14:tracePt t="234063" x="5718175" y="5113338"/>
          <p14:tracePt t="234079" x="5718175" y="5105400"/>
          <p14:tracePt t="234099" x="5708650" y="5095875"/>
          <p14:tracePt t="235775" x="5700713" y="5086350"/>
          <p14:tracePt t="235807" x="5691188" y="5095875"/>
          <p14:tracePt t="235839" x="5681663" y="5113338"/>
          <p14:tracePt t="235843" x="5681663" y="5122863"/>
          <p14:tracePt t="235855" x="5672138" y="5132388"/>
          <p14:tracePt t="235863" x="5664200" y="5141913"/>
          <p14:tracePt t="235879" x="5654675" y="5149850"/>
          <p14:tracePt t="235896" x="5645150" y="5159375"/>
          <p14:tracePt t="235897" x="5645150" y="5168900"/>
          <p14:tracePt t="235913" x="5627688" y="5186363"/>
          <p14:tracePt t="235913" x="5618163" y="5195888"/>
          <p14:tracePt t="235929" x="5608638" y="5214938"/>
          <p14:tracePt t="235930" x="5591175" y="5232400"/>
          <p14:tracePt t="235946" x="5581650" y="5241925"/>
          <p14:tracePt t="235947" x="5562600" y="5259388"/>
          <p14:tracePt t="235963" x="5545138" y="5278438"/>
          <p14:tracePt t="235963" x="5535613" y="5287963"/>
          <p14:tracePt t="235979" x="5518150" y="5305425"/>
          <p14:tracePt t="235980" x="5508625" y="5324475"/>
          <p14:tracePt t="235996" x="5489575" y="5341938"/>
          <p14:tracePt t="235997" x="5481638" y="5351463"/>
          <p14:tracePt t="235998" x="5472113" y="5368925"/>
          <p14:tracePt t="236013" x="5453063" y="5405438"/>
          <p14:tracePt t="236016" x="5435600" y="5434013"/>
          <p14:tracePt t="236029" x="5426075" y="5441950"/>
          <p14:tracePt t="236032" x="5416550" y="5451475"/>
          <p14:tracePt t="236048" x="5408613" y="5461000"/>
          <p14:tracePt t="236063" x="5399088" y="5478463"/>
          <p14:tracePt t="236064" x="5389563" y="5487988"/>
          <p14:tracePt t="236079" x="5380038" y="5487988"/>
          <p14:tracePt t="236096" x="5380038" y="5497513"/>
          <p14:tracePt t="236112" x="5370513" y="5514975"/>
          <p14:tracePt t="236115" x="5370513" y="5524500"/>
          <p14:tracePt t="236146" x="5362575" y="5534025"/>
          <p14:tracePt t="236239" x="5362575" y="5543550"/>
          <p14:tracePt t="237065" x="5362575" y="5551488"/>
          <p14:tracePt t="237081" x="5370513" y="5551488"/>
          <p14:tracePt t="237085" x="5380038" y="5551488"/>
          <p14:tracePt t="237097" x="5399088" y="5551488"/>
          <p14:tracePt t="237113" x="5416550" y="5551488"/>
          <p14:tracePt t="237113" x="5445125" y="5551488"/>
          <p14:tracePt t="237129" x="5472113" y="5551488"/>
          <p14:tracePt t="237130" x="5481638" y="5551488"/>
          <p14:tracePt t="237146" x="5499100" y="5551488"/>
          <p14:tracePt t="237146" x="5518150" y="5551488"/>
          <p14:tracePt t="237162" x="5535613" y="5551488"/>
          <p14:tracePt t="237163" x="5554663" y="5551488"/>
          <p14:tracePt t="237165" x="5562600" y="5551488"/>
          <p14:tracePt t="237182" x="5572125" y="5551488"/>
          <p14:tracePt t="237196" x="5581650" y="5551488"/>
          <p14:tracePt t="237212" x="5591175" y="5551488"/>
          <p14:tracePt t="237273" x="5599113" y="5551488"/>
          <p14:tracePt t="237321" x="5608638" y="5551488"/>
          <p14:tracePt t="237513" x="5618163" y="5551488"/>
          <p14:tracePt t="237529" x="5627688" y="5561013"/>
          <p14:tracePt t="238451" x="5635625" y="5561013"/>
          <p14:tracePt t="238467" x="5645150" y="5561013"/>
          <p14:tracePt t="238483" x="5654675" y="5561013"/>
          <p14:tracePt t="238531" x="5654675" y="5570538"/>
          <p14:tracePt t="238563" x="5672138" y="5580063"/>
          <p14:tracePt t="238567" x="5681663" y="5580063"/>
          <p14:tracePt t="238579" x="5691188" y="5588000"/>
          <p14:tracePt t="238596" x="5700713" y="5597525"/>
          <p14:tracePt t="238612" x="5727700" y="5616575"/>
          <p14:tracePt t="238613" x="5737225" y="5624513"/>
          <p14:tracePt t="238629" x="5764213" y="5643563"/>
          <p14:tracePt t="238631" x="5773738" y="5653088"/>
          <p14:tracePt t="238646" x="5781675" y="5661025"/>
          <p14:tracePt t="238647" x="5791200" y="5670550"/>
          <p14:tracePt t="238663" x="5800725" y="5680075"/>
          <p14:tracePt t="238691" x="5810250" y="5689600"/>
          <p14:tracePt t="240071" x="5818188" y="5697538"/>
          <p14:tracePt t="240087" x="5846763" y="5697538"/>
          <p14:tracePt t="240091" x="5864225" y="5697538"/>
          <p14:tracePt t="240103" x="5910263" y="5697538"/>
          <p14:tracePt t="240113" x="5965825" y="5697538"/>
          <p14:tracePt t="240129" x="6038850" y="5697538"/>
          <p14:tracePt t="240130" x="6129338" y="5697538"/>
          <p14:tracePt t="240146" x="6229350" y="5697538"/>
          <p14:tracePt t="240146" x="6302375" y="5697538"/>
          <p14:tracePt t="240162" x="6394450" y="5697538"/>
          <p14:tracePt t="240164" x="6477000" y="5697538"/>
          <p14:tracePt t="240179" x="6530975" y="5697538"/>
          <p14:tracePt t="240180" x="6586538" y="5697538"/>
          <p14:tracePt t="240197" x="6677025" y="5697538"/>
          <p14:tracePt t="240213" x="6696075" y="5697538"/>
          <p14:tracePt t="240215" x="6705600" y="5697538"/>
          <p14:tracePt t="240391" x="6696075" y="5697538"/>
          <p14:tracePt t="240395" x="6669088" y="5697538"/>
          <p14:tracePt t="240412" x="6623050" y="5707063"/>
          <p14:tracePt t="240413" x="6586538" y="5707063"/>
          <p14:tracePt t="240429" x="6540500" y="5716588"/>
          <p14:tracePt t="240430" x="6513513" y="5734050"/>
          <p14:tracePt t="240446" x="6467475" y="5743575"/>
          <p14:tracePt t="240447" x="6403975" y="5753100"/>
          <p14:tracePt t="240463" x="6348413" y="5753100"/>
          <p14:tracePt t="240463" x="6294438" y="5753100"/>
          <p14:tracePt t="240479" x="6211888" y="5770563"/>
          <p14:tracePt t="240480" x="6156325" y="5770563"/>
          <p14:tracePt t="240496" x="6111875" y="5770563"/>
          <p14:tracePt t="240497" x="6065838" y="5770563"/>
          <p14:tracePt t="240513" x="6029325" y="5770563"/>
          <p14:tracePt t="240513" x="5983288" y="5770563"/>
          <p14:tracePt t="240529" x="5956300" y="5770563"/>
          <p14:tracePt t="240530" x="5929313" y="5770563"/>
          <p14:tracePt t="240546" x="5891213" y="5770563"/>
          <p14:tracePt t="240546" x="5873750" y="5770563"/>
          <p14:tracePt t="240562" x="5854700" y="5770563"/>
          <p14:tracePt t="240579" x="5846763" y="5770563"/>
          <p14:tracePt t="241393" x="5837238" y="5770563"/>
          <p14:tracePt t="241409" x="5837238" y="5762625"/>
          <p14:tracePt t="241425" x="5837238" y="5753100"/>
          <p14:tracePt t="241441" x="5837238" y="5743575"/>
          <p14:tracePt t="241446" x="5837238" y="5734050"/>
          <p14:tracePt t="241462" x="5837238" y="5726113"/>
          <p14:tracePt t="241665" x="5837238" y="5716588"/>
          <p14:tracePt t="241668" x="5846763" y="5716588"/>
          <p14:tracePt t="241681" x="5854700" y="5716588"/>
          <p14:tracePt t="241696" x="5864225" y="5716588"/>
          <p14:tracePt t="241697" x="5883275" y="5716588"/>
          <p14:tracePt t="241712" x="5900738" y="5716588"/>
          <p14:tracePt t="241713" x="5919788" y="5716588"/>
          <p14:tracePt t="241729" x="5946775" y="5716588"/>
          <p14:tracePt t="241730" x="5965825" y="5716588"/>
          <p14:tracePt t="241746" x="5983288" y="5716588"/>
          <p14:tracePt t="241747" x="6002338" y="5716588"/>
          <p14:tracePt t="241749" x="6019800" y="5716588"/>
          <p14:tracePt t="241762" x="6038850" y="5716588"/>
          <p14:tracePt t="241779" x="6056313" y="5716588"/>
          <p14:tracePt t="241781" x="6092825" y="5716588"/>
          <p14:tracePt t="241796" x="6111875" y="5716588"/>
          <p14:tracePt t="241797" x="6129338" y="5716588"/>
          <p14:tracePt t="241813" x="6148388" y="5716588"/>
          <p14:tracePt t="241813" x="6156325" y="5716588"/>
          <p14:tracePt t="241829" x="6175375" y="5716588"/>
          <p14:tracePt t="241830" x="6184900" y="5716588"/>
          <p14:tracePt t="241846" x="6192838" y="5716588"/>
          <p14:tracePt t="241846" x="6202363" y="5716588"/>
          <p14:tracePt t="241862" x="6221413" y="5716588"/>
          <p14:tracePt t="241863" x="6229350" y="5716588"/>
          <p14:tracePt t="241879" x="6248400" y="5716588"/>
          <p14:tracePt t="241880" x="6265863" y="5716588"/>
          <p14:tracePt t="241896" x="6275388" y="5716588"/>
          <p14:tracePt t="241896" x="6294438" y="5716588"/>
          <p14:tracePt t="241912" x="6302375" y="5716588"/>
          <p14:tracePt t="241914" x="6311900" y="5716588"/>
          <p14:tracePt t="241929" x="6321425" y="5716588"/>
          <p14:tracePt t="241930" x="6338888" y="5716588"/>
          <p14:tracePt t="241946" x="6357938" y="5716588"/>
          <p14:tracePt t="241946" x="6367463" y="5716588"/>
          <p14:tracePt t="241962" x="6375400" y="5716588"/>
          <p14:tracePt t="241963" x="6384925" y="5716588"/>
          <p14:tracePt t="241979" x="6394450" y="5716588"/>
          <p14:tracePt t="241997" x="6403975" y="5716588"/>
          <p14:tracePt t="242209" x="6411913" y="5716588"/>
          <p14:tracePt t="242225" x="6421438" y="5716588"/>
          <p14:tracePt t="242241" x="6430963" y="5716588"/>
          <p14:tracePt t="242273" x="6440488" y="5716588"/>
          <p14:tracePt t="242337" x="6448425" y="5716588"/>
          <p14:tracePt t="242384" x="6457950" y="5716588"/>
          <p14:tracePt t="243483" x="6467475" y="5716588"/>
          <p14:tracePt t="243503" x="6467475" y="5707063"/>
          <p14:tracePt t="243515" x="6467475" y="5697538"/>
          <p14:tracePt t="243519" x="6477000" y="5689600"/>
          <p14:tracePt t="243531" x="6486525" y="5680075"/>
          <p14:tracePt t="243546" x="6486525" y="5670550"/>
          <p14:tracePt t="243547" x="6486525" y="5661025"/>
          <p14:tracePt t="243563" x="6486525" y="5653088"/>
          <p14:tracePt t="243579" x="6494463" y="5653088"/>
          <p14:tracePt t="243580" x="6503988" y="5643563"/>
          <p14:tracePt t="243627" x="6503988" y="5634038"/>
          <p14:tracePt t="243630" x="6503988" y="5624513"/>
          <p14:tracePt t="243659" x="6513513" y="5616575"/>
          <p14:tracePt t="243663" x="6513513" y="5607050"/>
          <p14:tracePt t="243679" x="6523038" y="5588000"/>
          <p14:tracePt t="243680" x="6523038" y="5580063"/>
          <p14:tracePt t="243696" x="6523038" y="5570538"/>
          <p14:tracePt t="243712" x="6530975" y="5561013"/>
          <p14:tracePt t="243713" x="6530975" y="5551488"/>
          <p14:tracePt t="243729" x="6530975" y="5543550"/>
          <p14:tracePt t="243730" x="6530975" y="5534025"/>
          <p14:tracePt t="243746" x="6530975" y="5524500"/>
          <p14:tracePt t="243762" x="6530975" y="5514975"/>
          <p14:tracePt t="243779" x="6540500" y="5514975"/>
          <p14:tracePt t="243796" x="6550025" y="5507038"/>
          <p14:tracePt t="243812" x="6550025" y="5497513"/>
          <p14:tracePt t="243813" x="6559550" y="5487988"/>
          <p14:tracePt t="243829" x="6567488" y="5478463"/>
          <p14:tracePt t="243851" x="6577013" y="5470525"/>
          <p14:tracePt t="243867" x="6586538" y="5461000"/>
          <p14:tracePt t="243883" x="6586538" y="5451475"/>
          <p14:tracePt t="243899" x="6596063" y="5451475"/>
          <p14:tracePt t="243917" x="6604000" y="5434013"/>
          <p14:tracePt t="243929" x="6604000" y="5424488"/>
          <p14:tracePt t="243965" x="6604000" y="5414963"/>
          <p14:tracePt t="244029" x="6604000" y="5405438"/>
          <p14:tracePt t="244045" x="6604000" y="5397500"/>
          <p14:tracePt t="244061" x="6604000" y="5387975"/>
          <p14:tracePt t="244077" x="6604000" y="5368925"/>
          <p14:tracePt t="244317" x="6604000" y="5360988"/>
          <p14:tracePt t="244333" x="6613525" y="5351463"/>
          <p14:tracePt t="244349" x="6623050" y="5341938"/>
          <p14:tracePt t="244365" x="6632575" y="5332413"/>
          <p14:tracePt t="244369" x="6632575" y="5324475"/>
          <p14:tracePt t="244381" x="6640513" y="5314950"/>
          <p14:tracePt t="244413" x="6640513" y="5305425"/>
          <p14:tracePt t="244525" x="6650038" y="5295900"/>
          <p14:tracePt t="244669" x="6659563" y="5295900"/>
          <p14:tracePt t="244685" x="6669088" y="5295900"/>
          <p14:tracePt t="244689" x="6677025" y="5314950"/>
          <p14:tracePt t="244701" x="6686550" y="5324475"/>
          <p14:tracePt t="244717" x="6705600" y="5341938"/>
          <p14:tracePt t="244729" x="6713538" y="5351463"/>
          <p14:tracePt t="244746" x="6723063" y="5360988"/>
          <p14:tracePt t="244762" x="6732588" y="5378450"/>
          <p14:tracePt t="244763" x="6732588" y="5387975"/>
          <p14:tracePt t="244765" x="6742113" y="5397500"/>
          <p14:tracePt t="244781" x="6750050" y="5405438"/>
          <p14:tracePt t="244817" x="6759575" y="5414963"/>
          <p14:tracePt t="245021" x="6769100" y="5414963"/>
          <p14:tracePt t="245053" x="6778625" y="5414963"/>
          <p14:tracePt t="245057" x="6786563" y="5414963"/>
          <p14:tracePt t="245069" x="6796088" y="5414963"/>
          <p14:tracePt t="245085" x="6805613" y="5414963"/>
          <p14:tracePt t="245117" x="6815138" y="5414963"/>
          <p14:tracePt t="245133" x="6823075" y="5405438"/>
          <p14:tracePt t="245165" x="6832600" y="5405438"/>
          <p14:tracePt t="245169" x="6832600" y="5397500"/>
          <p14:tracePt t="245181" x="6842125" y="5397500"/>
          <p14:tracePt t="245197" x="6851650" y="5387975"/>
          <p14:tracePt t="245213" x="6859588" y="5387975"/>
          <p14:tracePt t="245229" x="6869113" y="5387975"/>
          <p14:tracePt t="245246" x="6878638" y="5387975"/>
          <p14:tracePt t="245262" x="6888163" y="5378450"/>
          <p14:tracePt t="245325" x="6896100" y="5378450"/>
          <p14:tracePt t="245345" x="6915150" y="5378450"/>
          <p14:tracePt t="245357" x="6924675" y="5378450"/>
          <p14:tracePt t="245362" x="6942138" y="5378450"/>
          <p14:tracePt t="245379" x="6969125" y="5378450"/>
          <p14:tracePt t="245380" x="6988175" y="5378450"/>
          <p14:tracePt t="245396" x="7007225" y="5378450"/>
          <p14:tracePt t="245396" x="7024688" y="5378450"/>
          <p14:tracePt t="245412" x="7051675" y="5378450"/>
          <p14:tracePt t="245413" x="7070725" y="5378450"/>
          <p14:tracePt t="245429" x="7080250" y="5378450"/>
          <p14:tracePt t="245430" x="7088188" y="5378450"/>
          <p14:tracePt t="245446" x="7097713" y="5378450"/>
          <p14:tracePt t="245446" x="7107238" y="5378450"/>
          <p14:tracePt t="245471" x="7116763" y="5378450"/>
          <p14:tracePt t="246207" x="7124700" y="5378450"/>
          <p14:tracePt t="246223" x="7134225" y="5378450"/>
          <p14:tracePt t="246271" x="7143750" y="5368925"/>
          <p14:tracePt t="247041" x="7153275" y="5360988"/>
          <p14:tracePt t="247057" x="7180263" y="5351463"/>
          <p14:tracePt t="247062" x="7197725" y="5351463"/>
          <p14:tracePt t="247079" x="7226300" y="5351463"/>
          <p14:tracePt t="247080" x="7270750" y="5351463"/>
          <p14:tracePt t="247096" x="7316788" y="5341938"/>
          <p14:tracePt t="247096" x="7335838" y="5341938"/>
          <p14:tracePt t="247112" x="7353300" y="5341938"/>
          <p14:tracePt t="247113" x="7372350" y="5341938"/>
          <p14:tracePt t="247129" x="7372350" y="5332413"/>
          <p14:tracePt t="247130" x="7380288" y="5332413"/>
          <p14:tracePt t="247146" x="7389813" y="5332413"/>
          <p14:tracePt t="247441" x="7399338" y="5324475"/>
          <p14:tracePt t="247456" x="7408863" y="5324475"/>
          <p14:tracePt t="247462" x="7416800" y="5324475"/>
          <p14:tracePt t="247479" x="7426325" y="5314950"/>
          <p14:tracePt t="247480" x="7435850" y="5314950"/>
          <p14:tracePt t="247496" x="7435850" y="5305425"/>
          <p14:tracePt t="247497" x="7445375" y="5305425"/>
          <p14:tracePt t="247512" x="7453313" y="5295900"/>
          <p14:tracePt t="247529" x="7462838" y="5287963"/>
          <p14:tracePt t="247546" x="7472363" y="5287963"/>
          <p14:tracePt t="247547" x="7481888" y="5278438"/>
          <p14:tracePt t="248161" x="7489825" y="5278438"/>
          <p14:tracePt t="252813" x="7481888" y="5278438"/>
          <p14:tracePt t="252816" x="7472363" y="5278438"/>
          <p14:tracePt t="252829" x="7353300" y="5287963"/>
          <p14:tracePt t="252845" x="7226300" y="5287963"/>
          <p14:tracePt t="252846" x="7024688" y="5287963"/>
          <p14:tracePt t="252849" x="6815138" y="5287963"/>
          <p14:tracePt t="252862" x="6613525" y="5287963"/>
          <p14:tracePt t="252879" x="6411913" y="5287963"/>
          <p14:tracePt t="252881" x="6019800" y="5305425"/>
          <p14:tracePt t="252896" x="5827713" y="5324475"/>
          <p14:tracePt t="252897" x="5664200" y="5332413"/>
          <p14:tracePt t="252912" x="5499100" y="5332413"/>
          <p14:tracePt t="252913" x="5362575" y="5332413"/>
          <p14:tracePt t="252929" x="5233988" y="5332413"/>
          <p14:tracePt t="252930" x="5106988" y="5351463"/>
          <p14:tracePt t="252945" x="4987925" y="5368925"/>
          <p14:tracePt t="252946" x="4868863" y="5378450"/>
          <p14:tracePt t="252962" x="4776788" y="5397500"/>
          <p14:tracePt t="252963" x="4695825" y="5405438"/>
          <p14:tracePt t="252979" x="4622800" y="5424488"/>
          <p14:tracePt t="252980" x="4557713" y="5441950"/>
          <p14:tracePt t="252996" x="4513263" y="5461000"/>
          <p14:tracePt t="252996" x="4467225" y="5470525"/>
          <p14:tracePt t="253012" x="4440238" y="5478463"/>
          <p14:tracePt t="253013" x="4403725" y="5497513"/>
          <p14:tracePt t="253029" x="4384675" y="5507038"/>
          <p14:tracePt t="253030" x="4375150" y="5514975"/>
          <p14:tracePt t="253046" x="4375150" y="5524500"/>
          <p14:tracePt t="253046" x="4357688" y="5534025"/>
          <p14:tracePt t="253062" x="4348163" y="5543550"/>
          <p14:tracePt t="253063" x="4330700" y="5551488"/>
          <p14:tracePt t="253079" x="4292600" y="5570538"/>
          <p14:tracePt t="253080" x="4292600" y="5580063"/>
          <p14:tracePt t="253096" x="4265613" y="5588000"/>
          <p14:tracePt t="253096" x="4238625" y="5597525"/>
          <p14:tracePt t="253112" x="4219575" y="5607050"/>
          <p14:tracePt t="253113" x="4211638" y="5616575"/>
          <p14:tracePt t="253129" x="4211638" y="5624513"/>
          <p14:tracePt t="253130" x="4202113" y="5634038"/>
          <p14:tracePt t="253149" x="4183063" y="5643563"/>
          <p14:tracePt t="253162" x="4175125" y="5643563"/>
          <p14:tracePt t="253165" x="4156075" y="5653088"/>
          <p14:tracePt t="253179" x="4146550" y="5653088"/>
          <p14:tracePt t="253181" x="4129088" y="5670550"/>
          <p14:tracePt t="253199" x="4083050" y="5707063"/>
          <p14:tracePt t="253213" x="4073525" y="5716588"/>
          <p14:tracePt t="253215" x="4056063" y="5734050"/>
          <p14:tracePt t="253229" x="4037013" y="5743575"/>
          <p14:tracePt t="253230" x="4010025" y="5762625"/>
          <p14:tracePt t="253233" x="3992563" y="5780088"/>
          <p14:tracePt t="253246" x="3973513" y="5799138"/>
          <p14:tracePt t="253262" x="3963988" y="5807075"/>
          <p14:tracePt t="253263" x="3946525" y="5826125"/>
          <p14:tracePt t="253265" x="3937000" y="5835650"/>
          <p14:tracePt t="253279" x="3927475" y="5843588"/>
          <p14:tracePt t="253281" x="3927475" y="5853113"/>
          <p14:tracePt t="253296" x="3910013" y="5862638"/>
          <p14:tracePt t="253298" x="3900488" y="5862638"/>
          <p14:tracePt t="253312" x="3890963" y="5872163"/>
          <p14:tracePt t="253314" x="3883025" y="5881688"/>
          <p14:tracePt t="253329" x="3863975" y="5889625"/>
          <p14:tracePt t="253331" x="3854450" y="5889625"/>
          <p14:tracePt t="253345" x="3846513" y="5899150"/>
          <p14:tracePt t="253348" x="3827463" y="5908675"/>
          <p14:tracePt t="253362" x="3800475" y="5935663"/>
          <p14:tracePt t="253364" x="3781425" y="5945188"/>
          <p14:tracePt t="253379" x="3763963" y="5954713"/>
          <p14:tracePt t="253381" x="3754438" y="5962650"/>
          <p14:tracePt t="253396" x="3744913" y="5962650"/>
          <p14:tracePt t="253398" x="3735388" y="5972175"/>
          <p14:tracePt t="253412" x="3717925" y="5991225"/>
          <p14:tracePt t="253414" x="3708400" y="5999163"/>
          <p14:tracePt t="253429" x="3698875" y="6008688"/>
          <p14:tracePt t="253431" x="3698875" y="6018213"/>
          <p14:tracePt t="253446" x="3681413" y="6035675"/>
          <p14:tracePt t="253448" x="3671888" y="6045200"/>
          <p14:tracePt t="253462" x="3662363" y="6054725"/>
          <p14:tracePt t="253479" x="3654425" y="6072188"/>
          <p14:tracePt t="253496" x="3644900" y="6081713"/>
          <p14:tracePt t="253512" x="3635375" y="6100763"/>
          <p14:tracePt t="253514" x="3635375" y="6108700"/>
          <p14:tracePt t="253529" x="3635375" y="6118225"/>
          <p14:tracePt t="253531" x="3635375" y="6127750"/>
          <p14:tracePt t="253545" x="3625850" y="6137275"/>
          <p14:tracePt t="253546" x="3625850" y="6154738"/>
          <p14:tracePt t="253549" x="3625850" y="6181725"/>
          <p14:tracePt t="253562" x="3625850" y="6200775"/>
          <p14:tracePt t="253565" x="3625850" y="6227763"/>
          <p14:tracePt t="253579" x="3625850" y="6246813"/>
          <p14:tracePt t="253581" x="3625850" y="6264275"/>
          <p14:tracePt t="253595" x="3625850" y="6283325"/>
          <p14:tracePt t="253598" x="3635375" y="6319838"/>
          <p14:tracePt t="253613" x="3635375" y="6327775"/>
          <p14:tracePt t="253629" x="3635375" y="6337300"/>
          <p14:tracePt t="253631" x="3644900" y="6346825"/>
          <p14:tracePt t="253645" x="3644900" y="6356350"/>
          <p14:tracePt t="253646" x="3654425" y="6364288"/>
          <p14:tracePt t="253662" x="3662363" y="6373813"/>
          <p14:tracePt t="253679" x="3671888" y="6392863"/>
          <p14:tracePt t="253681" x="3681413" y="6392863"/>
          <p14:tracePt t="253696" x="3690938" y="6400800"/>
          <p14:tracePt t="253712" x="3690938" y="6410325"/>
          <p14:tracePt t="253729" x="3698875" y="6419850"/>
          <p14:tracePt t="253746" x="3698875" y="6429375"/>
          <p14:tracePt t="253775" x="3708400" y="6437313"/>
          <p14:tracePt t="253807" x="3717925" y="6446838"/>
          <p14:tracePt t="253839" x="3727450" y="6456363"/>
          <p14:tracePt t="253855" x="3735388" y="6456363"/>
          <p14:tracePt t="253871" x="3744913" y="6456363"/>
          <p14:tracePt t="253874" x="3754438" y="6456363"/>
          <p14:tracePt t="253887" x="3773488" y="6465888"/>
          <p14:tracePt t="253903" x="3781425" y="6465888"/>
          <p14:tracePt t="253912" x="3790950" y="6465888"/>
          <p14:tracePt t="253929" x="3810000" y="6465888"/>
          <p14:tracePt t="253930" x="3827463" y="6465888"/>
          <p14:tracePt t="253946" x="3854450" y="6465888"/>
          <p14:tracePt t="253946" x="3873500" y="6465888"/>
          <p14:tracePt t="253962" x="3883025" y="6465888"/>
          <p14:tracePt t="253963" x="3910013" y="6465888"/>
          <p14:tracePt t="253979" x="3946525" y="6446838"/>
          <p14:tracePt t="253980" x="3946525" y="6437313"/>
          <p14:tracePt t="253996" x="3963988" y="6429375"/>
          <p14:tracePt t="253997" x="3992563" y="6410325"/>
          <p14:tracePt t="253999" x="3992563" y="6400800"/>
          <p14:tracePt t="254012" x="4000500" y="6383338"/>
          <p14:tracePt t="254015" x="4000500" y="6364288"/>
          <p14:tracePt t="254029" x="4000500" y="6346825"/>
          <p14:tracePt t="254032" x="4000500" y="6327775"/>
          <p14:tracePt t="254046" x="4000500" y="6291263"/>
          <p14:tracePt t="254048" x="4010025" y="6264275"/>
          <p14:tracePt t="254062" x="4010025" y="6227763"/>
          <p14:tracePt t="254064" x="4010025" y="6200775"/>
          <p14:tracePt t="254079" x="4010025" y="6181725"/>
          <p14:tracePt t="254081" x="4010025" y="6154738"/>
          <p14:tracePt t="254095" x="4000500" y="6118225"/>
          <p14:tracePt t="254096" x="3992563" y="6108700"/>
          <p14:tracePt t="254099" x="3963988" y="6072188"/>
          <p14:tracePt t="254112" x="3927475" y="6035675"/>
          <p14:tracePt t="254129" x="3900488" y="6018213"/>
          <p14:tracePt t="254131" x="3873500" y="5999163"/>
          <p14:tracePt t="254146" x="3854450" y="5991225"/>
          <p14:tracePt t="254148" x="3827463" y="5981700"/>
          <p14:tracePt t="254162" x="3817938" y="5981700"/>
          <p14:tracePt t="254164" x="3800475" y="5972175"/>
          <p14:tracePt t="254179" x="3790950" y="5972175"/>
          <p14:tracePt t="254181" x="3773488" y="5972175"/>
          <p14:tracePt t="254195" x="3763963" y="5972175"/>
          <p14:tracePt t="254212" x="3744913" y="5972175"/>
          <p14:tracePt t="254214" x="3727450" y="5972175"/>
          <p14:tracePt t="254229" x="3717925" y="5972175"/>
          <p14:tracePt t="254231" x="3698875" y="5972175"/>
          <p14:tracePt t="254245" x="3690938" y="5972175"/>
          <p14:tracePt t="254248" x="3671888" y="5972175"/>
          <p14:tracePt t="254262" x="3654425" y="5972175"/>
          <p14:tracePt t="254279" x="3644900" y="5972175"/>
          <p14:tracePt t="254281" x="3635375" y="5972175"/>
          <p14:tracePt t="254295" x="3617913" y="5972175"/>
          <p14:tracePt t="254298" x="3598863" y="5981700"/>
          <p14:tracePt t="254312" x="3581400" y="5991225"/>
          <p14:tracePt t="254314" x="3571875" y="5991225"/>
          <p14:tracePt t="254329" x="3552825" y="5999163"/>
          <p14:tracePt t="254331" x="3544888" y="6008688"/>
          <p14:tracePt t="254346" x="3535363" y="6018213"/>
          <p14:tracePt t="254348" x="3525838" y="6027738"/>
          <p14:tracePt t="254362" x="3525838" y="6035675"/>
          <p14:tracePt t="254364" x="3516313" y="6054725"/>
          <p14:tracePt t="254379" x="3516313" y="6072188"/>
          <p14:tracePt t="254381" x="3516313" y="6091238"/>
          <p14:tracePt t="254396" x="3516313" y="6100763"/>
          <p14:tracePt t="254396" x="3516313" y="6127750"/>
          <p14:tracePt t="254399" x="3516313" y="6137275"/>
          <p14:tracePt t="254412" x="3516313" y="6173788"/>
          <p14:tracePt t="254415" x="3516313" y="6191250"/>
          <p14:tracePt t="254429" x="3525838" y="6210300"/>
          <p14:tracePt t="254431" x="3525838" y="6227763"/>
          <p14:tracePt t="254446" x="3535363" y="6254750"/>
          <p14:tracePt t="254448" x="3544888" y="6273800"/>
          <p14:tracePt t="254462" x="3562350" y="6300788"/>
          <p14:tracePt t="254464" x="3571875" y="6319838"/>
          <p14:tracePt t="254479" x="3589338" y="6346825"/>
          <p14:tracePt t="254481" x="3617913" y="6364288"/>
          <p14:tracePt t="254495" x="3625850" y="6383338"/>
          <p14:tracePt t="254512" x="3662363" y="6429375"/>
          <p14:tracePt t="254513" x="3681413" y="6446838"/>
          <p14:tracePt t="254515" x="3690938" y="6456363"/>
          <p14:tracePt t="254529" x="3708400" y="6473825"/>
          <p14:tracePt t="254531" x="3717925" y="6483350"/>
          <p14:tracePt t="254546" x="3735388" y="6492875"/>
          <p14:tracePt t="254548" x="3744913" y="6502400"/>
          <p14:tracePt t="254562" x="3763963" y="6502400"/>
          <p14:tracePt t="254564" x="3773488" y="6502400"/>
          <p14:tracePt t="254579" x="3781425" y="6510338"/>
          <p14:tracePt t="254581" x="3800475" y="6510338"/>
          <p14:tracePt t="254595" x="3827463" y="6519863"/>
          <p14:tracePt t="254597" x="3836988" y="6519863"/>
          <p14:tracePt t="254612" x="3854450" y="6519863"/>
          <p14:tracePt t="254614" x="3873500" y="6519863"/>
          <p14:tracePt t="254629" x="3890963" y="6519863"/>
          <p14:tracePt t="254631" x="3927475" y="6519863"/>
          <p14:tracePt t="254645" x="3946525" y="6519863"/>
          <p14:tracePt t="254648" x="3963988" y="6510338"/>
          <p14:tracePt t="254662" x="3992563" y="6502400"/>
          <p14:tracePt t="254664" x="4000500" y="6502400"/>
          <p14:tracePt t="254679" x="4019550" y="6492875"/>
          <p14:tracePt t="254681" x="4037013" y="6473825"/>
          <p14:tracePt t="254696" x="4046538" y="6465888"/>
          <p14:tracePt t="254712" x="4065588" y="6456363"/>
          <p14:tracePt t="254714" x="4073525" y="6456363"/>
          <p14:tracePt t="254729" x="4083050" y="6437313"/>
          <p14:tracePt t="254731" x="4083050" y="6429375"/>
          <p14:tracePt t="254746" x="4083050" y="6410325"/>
          <p14:tracePt t="254762" x="4092575" y="6373813"/>
          <p14:tracePt t="254764" x="4092575" y="6364288"/>
          <p14:tracePt t="254779" x="4092575" y="6356350"/>
          <p14:tracePt t="254781" x="4092575" y="6346825"/>
          <p14:tracePt t="254796" x="4092575" y="6327775"/>
          <p14:tracePt t="254796" x="4092575" y="6310313"/>
          <p14:tracePt t="254799" x="4083050" y="6273800"/>
          <p14:tracePt t="254812" x="4073525" y="6273800"/>
          <p14:tracePt t="254815" x="4073525" y="6264275"/>
          <p14:tracePt t="254829" x="4056063" y="6237288"/>
          <p14:tracePt t="254831" x="4046538" y="6227763"/>
          <p14:tracePt t="254846" x="4037013" y="6210300"/>
          <p14:tracePt t="254848" x="4019550" y="6191250"/>
          <p14:tracePt t="254862" x="4000500" y="6173788"/>
          <p14:tracePt t="254864" x="3973513" y="6145213"/>
          <p14:tracePt t="254879" x="3956050" y="6127750"/>
          <p14:tracePt t="254881" x="3946525" y="6118225"/>
          <p14:tracePt t="254895" x="3927475" y="6108700"/>
          <p14:tracePt t="254896" x="3900488" y="6100763"/>
          <p14:tracePt t="254899" x="3883025" y="6091238"/>
          <p14:tracePt t="254912" x="3854450" y="6081713"/>
          <p14:tracePt t="254914" x="3846513" y="6081713"/>
          <p14:tracePt t="254929" x="3827463" y="6072188"/>
          <p14:tracePt t="254931" x="3790950" y="6072188"/>
          <p14:tracePt t="254946" x="3763963" y="6064250"/>
          <p14:tracePt t="254948" x="3744913" y="6064250"/>
          <p14:tracePt t="254962" x="3727450" y="6064250"/>
          <p14:tracePt t="254964" x="3708400" y="6064250"/>
          <p14:tracePt t="254982" x="3671888" y="6064250"/>
          <p14:tracePt t="254996" x="3654425" y="6064250"/>
          <p14:tracePt t="254998" x="3635375" y="6064250"/>
          <p14:tracePt t="255012" x="3608388" y="6064250"/>
          <p14:tracePt t="255014" x="3589338" y="6064250"/>
          <p14:tracePt t="255029" x="3571875" y="6072188"/>
          <p14:tracePt t="255031" x="3552825" y="6072188"/>
          <p14:tracePt t="255046" x="3535363" y="6081713"/>
          <p14:tracePt t="255048" x="3498850" y="6091238"/>
          <p14:tracePt t="255062" x="3479800" y="6100763"/>
          <p14:tracePt t="255079" x="3462338" y="6108700"/>
          <p14:tracePt t="255081" x="3435350" y="6118225"/>
          <p14:tracePt t="255096" x="3435350" y="6127750"/>
          <p14:tracePt t="255112" x="3416300" y="6145213"/>
          <p14:tracePt t="255114" x="3406775" y="6154738"/>
          <p14:tracePt t="255129" x="3398838" y="6164263"/>
          <p14:tracePt t="255146" x="3398838" y="6181725"/>
          <p14:tracePt t="255148" x="3389313" y="6191250"/>
          <p14:tracePt t="255162" x="3389313" y="6200775"/>
          <p14:tracePt t="255179" x="3389313" y="6210300"/>
          <p14:tracePt t="255181" x="3389313" y="6227763"/>
          <p14:tracePt t="255195" x="3389313" y="6237288"/>
          <p14:tracePt t="255196" x="3389313" y="6254750"/>
          <p14:tracePt t="255198" x="3389313" y="6264275"/>
          <p14:tracePt t="255212" x="3389313" y="6291263"/>
          <p14:tracePt t="255215" x="3398838" y="6310313"/>
          <p14:tracePt t="255229" x="3398838" y="6319838"/>
          <p14:tracePt t="255231" x="3406775" y="6337300"/>
          <p14:tracePt t="255246" x="3416300" y="6346825"/>
          <p14:tracePt t="255248" x="3425825" y="6356350"/>
          <p14:tracePt t="255262" x="3443288" y="6383338"/>
          <p14:tracePt t="255265" x="3452813" y="6392863"/>
          <p14:tracePt t="255279" x="3462338" y="6400800"/>
          <p14:tracePt t="255281" x="3479800" y="6429375"/>
          <p14:tracePt t="255296" x="3489325" y="6429375"/>
          <p14:tracePt t="255299" x="3508375" y="6429375"/>
          <p14:tracePt t="255312" x="3516313" y="6437313"/>
          <p14:tracePt t="255314" x="3535363" y="6437313"/>
          <p14:tracePt t="255329" x="3562350" y="6446838"/>
          <p14:tracePt t="255345" x="3571875" y="6446838"/>
          <p14:tracePt t="255347" x="3589338" y="6446838"/>
          <p14:tracePt t="255362" x="3608388" y="6446838"/>
          <p14:tracePt t="255363" x="3625850" y="6456363"/>
          <p14:tracePt t="255365" x="3644900" y="6456363"/>
          <p14:tracePt t="255379" x="3662363" y="6465888"/>
          <p14:tracePt t="255381" x="3681413" y="6465888"/>
          <p14:tracePt t="255396" x="3698875" y="6483350"/>
          <p14:tracePt t="255398" x="3708400" y="6483350"/>
          <p14:tracePt t="255412" x="3727450" y="6483350"/>
          <p14:tracePt t="255414" x="3744913" y="6483350"/>
          <p14:tracePt t="255429" x="3754438" y="6483350"/>
          <p14:tracePt t="255431" x="3773488" y="6483350"/>
          <p14:tracePt t="255445" x="3790950" y="6483350"/>
          <p14:tracePt t="255447" x="3810000" y="6483350"/>
          <p14:tracePt t="255462" x="3817938" y="6483350"/>
          <p14:tracePt t="255464" x="3846513" y="6473825"/>
          <p14:tracePt t="255479" x="3863975" y="6465888"/>
          <p14:tracePt t="255481" x="3883025" y="6456363"/>
          <p14:tracePt t="255496" x="3900488" y="6437313"/>
          <p14:tracePt t="255498" x="3919538" y="6419850"/>
          <p14:tracePt t="255512" x="3927475" y="6410325"/>
          <p14:tracePt t="255514" x="3946525" y="6392863"/>
          <p14:tracePt t="255529" x="3963988" y="6364288"/>
          <p14:tracePt t="255531" x="3973513" y="6346825"/>
          <p14:tracePt t="255545" x="3992563" y="6310313"/>
          <p14:tracePt t="255548" x="4000500" y="6283325"/>
          <p14:tracePt t="255562" x="4010025" y="6237288"/>
          <p14:tracePt t="255564" x="4010025" y="6200775"/>
          <p14:tracePt t="255579" x="4010025" y="6154738"/>
          <p14:tracePt t="255581" x="4010025" y="6127750"/>
          <p14:tracePt t="255595" x="4010025" y="6091238"/>
          <p14:tracePt t="255611" x="4010025" y="6072188"/>
          <p14:tracePt t="255612" x="4010025" y="6035675"/>
          <p14:tracePt t="255628" x="4010025" y="6027738"/>
          <p14:tracePt t="255628" x="4010025" y="6018213"/>
          <p14:tracePt t="255645" x="3992563" y="5991225"/>
          <p14:tracePt t="255645" x="3983038" y="5991225"/>
          <p14:tracePt t="255661" x="3973513" y="5981700"/>
          <p14:tracePt t="255661" x="3963988" y="5972175"/>
          <p14:tracePt t="255678" x="3956050" y="5972175"/>
          <p14:tracePt t="255678" x="3927475" y="5962650"/>
          <p14:tracePt t="255694" x="3910013" y="5962650"/>
          <p14:tracePt t="255695" x="3890963" y="5962650"/>
          <p14:tracePt t="255696" x="3863975" y="5962650"/>
          <p14:tracePt t="255711" x="3836988" y="5954713"/>
          <p14:tracePt t="255712" x="3800475" y="5954713"/>
          <p14:tracePt t="255729" x="3781425" y="5954713"/>
          <p14:tracePt t="255730" x="3754438" y="5954713"/>
          <p14:tracePt t="255745" x="3727450" y="5954713"/>
          <p14:tracePt t="255746" x="3681413" y="5954713"/>
          <p14:tracePt t="255762" x="3662363" y="5954713"/>
          <p14:tracePt t="255763" x="3625850" y="5954713"/>
          <p14:tracePt t="255764" x="3608388" y="5954713"/>
          <p14:tracePt t="255779" x="3589338" y="5945188"/>
          <p14:tracePt t="255781" x="3571875" y="5945188"/>
          <p14:tracePt t="255795" x="3552825" y="5945188"/>
          <p14:tracePt t="255797" x="3535363" y="5945188"/>
          <p14:tracePt t="255812" x="3516313" y="5945188"/>
          <p14:tracePt t="255813" x="3489325" y="5954713"/>
          <p14:tracePt t="255829" x="3471863" y="5954713"/>
          <p14:tracePt t="255830" x="3452813" y="5962650"/>
          <p14:tracePt t="255845" x="3435350" y="5972175"/>
          <p14:tracePt t="255846" x="3425825" y="5981700"/>
          <p14:tracePt t="255862" x="3406775" y="5991225"/>
          <p14:tracePt t="255863" x="3389313" y="6008688"/>
          <p14:tracePt t="255879" x="3370263" y="6027738"/>
          <p14:tracePt t="255880" x="3352800" y="6045200"/>
          <p14:tracePt t="255896" x="3343275" y="6054725"/>
          <p14:tracePt t="255896" x="3333750" y="6064250"/>
          <p14:tracePt t="255912" x="3316288" y="6081713"/>
          <p14:tracePt t="255913" x="3306763" y="6091238"/>
          <p14:tracePt t="255929" x="3306763" y="6100763"/>
          <p14:tracePt t="255930" x="3306763" y="6108700"/>
          <p14:tracePt t="255945" x="3306763" y="6118225"/>
          <p14:tracePt t="255946" x="3306763" y="6137275"/>
          <p14:tracePt t="255962" x="3297238" y="6154738"/>
          <p14:tracePt t="255963" x="3297238" y="6173788"/>
          <p14:tracePt t="255979" x="3297238" y="6210300"/>
          <p14:tracePt t="255980" x="3297238" y="6227763"/>
          <p14:tracePt t="255997" x="3297238" y="6273800"/>
          <p14:tracePt t="256013" x="3306763" y="6291263"/>
          <p14:tracePt t="256014" x="3316288" y="6327775"/>
          <p14:tracePt t="256016" x="3333750" y="6346825"/>
          <p14:tracePt t="256029" x="3352800" y="6364288"/>
          <p14:tracePt t="256046" x="3370263" y="6392863"/>
          <p14:tracePt t="256062" x="3389313" y="6419850"/>
          <p14:tracePt t="256063" x="3398838" y="6429375"/>
          <p14:tracePt t="256065" x="3416300" y="6456363"/>
          <p14:tracePt t="256079" x="3425825" y="6465888"/>
          <p14:tracePt t="256081" x="3452813" y="6483350"/>
          <p14:tracePt t="256096" x="3471863" y="6492875"/>
          <p14:tracePt t="256098" x="3498850" y="6502400"/>
          <p14:tracePt t="256112" x="3516313" y="6510338"/>
          <p14:tracePt t="256114" x="3552825" y="6519863"/>
          <p14:tracePt t="256129" x="3571875" y="6519863"/>
          <p14:tracePt t="256131" x="3608388" y="6529388"/>
          <p14:tracePt t="256145" x="3644900" y="6546850"/>
          <p14:tracePt t="256146" x="3671888" y="6546850"/>
          <p14:tracePt t="256149" x="3698875" y="6546850"/>
          <p14:tracePt t="256162" x="3744913" y="6546850"/>
          <p14:tracePt t="256165" x="3763963" y="6546850"/>
          <p14:tracePt t="256179" x="3781425" y="6546850"/>
          <p14:tracePt t="256181" x="3800475" y="6546850"/>
          <p14:tracePt t="256195" x="3827463" y="6529388"/>
          <p14:tracePt t="256198" x="3836988" y="6529388"/>
          <p14:tracePt t="256212" x="3854450" y="6519863"/>
          <p14:tracePt t="256214" x="3854450" y="6502400"/>
          <p14:tracePt t="256229" x="3863975" y="6492875"/>
          <p14:tracePt t="256231" x="3873500" y="6483350"/>
          <p14:tracePt t="256245" x="3873500" y="6473825"/>
          <p14:tracePt t="256247" x="3883025" y="6465888"/>
          <p14:tracePt t="256262" x="3883025" y="6456363"/>
          <p14:tracePt t="256264" x="3890963" y="6437313"/>
          <p14:tracePt t="256279" x="3890963" y="6429375"/>
          <p14:tracePt t="256281" x="3890963" y="6419850"/>
          <p14:tracePt t="256296" x="3890963" y="6400800"/>
          <p14:tracePt t="256298" x="3900488" y="6383338"/>
          <p14:tracePt t="256312" x="3900488" y="6346825"/>
          <p14:tracePt t="256314" x="3900488" y="6319838"/>
          <p14:tracePt t="256329" x="3910013" y="6273800"/>
          <p14:tracePt t="256331" x="3910013" y="6246813"/>
          <p14:tracePt t="256345" x="3910013" y="6218238"/>
          <p14:tracePt t="256348" x="3910013" y="6200775"/>
          <p14:tracePt t="256362" x="3910013" y="6191250"/>
          <p14:tracePt t="256364" x="3910013" y="6173788"/>
          <p14:tracePt t="256379" x="3910013" y="6145213"/>
          <p14:tracePt t="256381" x="3900488" y="6127750"/>
          <p14:tracePt t="256395" x="3890963" y="6118225"/>
          <p14:tracePt t="256398" x="3883025" y="6108700"/>
          <p14:tracePt t="256412" x="3863975" y="6091238"/>
          <p14:tracePt t="256414" x="3854450" y="6081713"/>
          <p14:tracePt t="256429" x="3836988" y="6072188"/>
          <p14:tracePt t="256431" x="3810000" y="6064250"/>
          <p14:tracePt t="256446" x="3790950" y="6054725"/>
          <p14:tracePt t="256446" x="3754438" y="6027738"/>
          <p14:tracePt t="256448" x="3735388" y="6027738"/>
          <p14:tracePt t="256462" x="3717925" y="6018213"/>
          <p14:tracePt t="256479" x="3690938" y="6008688"/>
          <p14:tracePt t="256481" x="3662363" y="6008688"/>
          <p14:tracePt t="256496" x="3644900" y="5999163"/>
          <p14:tracePt t="256497" x="3625850" y="5999163"/>
          <p14:tracePt t="256512" x="3608388" y="5999163"/>
          <p14:tracePt t="256513" x="3598863" y="5999163"/>
          <p14:tracePt t="256529" x="3581400" y="5999163"/>
          <p14:tracePt t="256529" x="3571875" y="5999163"/>
          <p14:tracePt t="256545" x="3552825" y="5999163"/>
          <p14:tracePt t="256546" x="3525838" y="5999163"/>
          <p14:tracePt t="256549" x="3498850" y="6027738"/>
          <p14:tracePt t="256562" x="3479800" y="6035675"/>
          <p14:tracePt t="256565" x="3443288" y="6054725"/>
          <p14:tracePt t="256579" x="3425825" y="6072188"/>
          <p14:tracePt t="256581" x="3398838" y="6100763"/>
          <p14:tracePt t="256596" x="3379788" y="6118225"/>
          <p14:tracePt t="256598" x="3352800" y="6137275"/>
          <p14:tracePt t="256612" x="3352800" y="6145213"/>
          <p14:tracePt t="256614" x="3343275" y="6154738"/>
          <p14:tracePt t="256629" x="3343275" y="6164263"/>
          <p14:tracePt t="256631" x="3333750" y="6164263"/>
          <p14:tracePt t="256645" x="3333750" y="6173788"/>
          <p14:tracePt t="256662" x="3333750" y="6191250"/>
          <p14:tracePt t="256664" x="3333750" y="6200775"/>
          <p14:tracePt t="256679" x="3333750" y="6210300"/>
          <p14:tracePt t="256695" x="3333750" y="6218238"/>
          <p14:tracePt t="256697" x="3333750" y="6237288"/>
          <p14:tracePt t="256712" x="3333750" y="6264275"/>
          <p14:tracePt t="256713" x="3333750" y="6273800"/>
          <p14:tracePt t="256729" x="3333750" y="6300788"/>
          <p14:tracePt t="256730" x="3333750" y="6319838"/>
          <p14:tracePt t="256745" x="3343275" y="6356350"/>
          <p14:tracePt t="256746" x="3362325" y="6373813"/>
          <p14:tracePt t="256762" x="3379788" y="6400800"/>
          <p14:tracePt t="256763" x="3406775" y="6437313"/>
          <p14:tracePt t="256779" x="3416300" y="6456363"/>
          <p14:tracePt t="256780" x="3443288" y="6483350"/>
          <p14:tracePt t="256795" x="3452813" y="6492875"/>
          <p14:tracePt t="256796" x="3471863" y="6510338"/>
          <p14:tracePt t="256812" x="3508375" y="6519863"/>
          <p14:tracePt t="256813" x="3525838" y="6529388"/>
          <p14:tracePt t="256829" x="3544888" y="6546850"/>
          <p14:tracePt t="256830" x="3552825" y="6546850"/>
          <p14:tracePt t="256845" x="3562350" y="6546850"/>
          <p14:tracePt t="256862" x="3581400" y="6546850"/>
          <p14:tracePt t="256863" x="3589338" y="6556375"/>
          <p14:tracePt t="256879" x="3608388" y="6556375"/>
          <p14:tracePt t="256880" x="3625850" y="6565900"/>
          <p14:tracePt t="256895" x="3644900" y="6565900"/>
          <p14:tracePt t="256896" x="3662363" y="6575425"/>
          <p14:tracePt t="256899" x="3671888" y="6575425"/>
          <p14:tracePt t="256912" x="3698875" y="6583363"/>
          <p14:tracePt t="256915" x="3708400" y="6583363"/>
          <p14:tracePt t="256929" x="3735388" y="6583363"/>
          <p14:tracePt t="256931" x="3763963" y="6583363"/>
          <p14:tracePt t="256945" x="3781425" y="6583363"/>
          <p14:tracePt t="256948" x="3810000" y="6583363"/>
          <p14:tracePt t="256962" x="3827463" y="6583363"/>
          <p14:tracePt t="256964" x="3854450" y="6575425"/>
          <p14:tracePt t="256979" x="3883025" y="6565900"/>
          <p14:tracePt t="256981" x="3890963" y="6556375"/>
          <p14:tracePt t="256995" x="3919538" y="6538913"/>
          <p14:tracePt t="256996" x="3937000" y="6510338"/>
          <p14:tracePt t="257001" x="3956050" y="6492875"/>
          <p14:tracePt t="257013" x="3983038" y="6456363"/>
          <p14:tracePt t="257015" x="4000500" y="6410325"/>
          <p14:tracePt t="257029" x="4000500" y="6383338"/>
          <p14:tracePt t="257031" x="4010025" y="6356350"/>
          <p14:tracePt t="257045" x="4010025" y="6319838"/>
          <p14:tracePt t="257048" x="4010025" y="6291263"/>
          <p14:tracePt t="257062" x="4010025" y="6264275"/>
          <p14:tracePt t="257064" x="4010025" y="6246813"/>
          <p14:tracePt t="257079" x="4010025" y="6210300"/>
          <p14:tracePt t="257081" x="4010025" y="6191250"/>
          <p14:tracePt t="257095" x="4010025" y="6164263"/>
          <p14:tracePt t="257097" x="4000500" y="6137275"/>
          <p14:tracePt t="257112" x="3983038" y="6118225"/>
          <p14:tracePt t="257114" x="3963988" y="6091238"/>
          <p14:tracePt t="257129" x="3937000" y="6081713"/>
          <p14:tracePt t="257131" x="3910013" y="6064250"/>
          <p14:tracePt t="257145" x="3890963" y="6054725"/>
          <p14:tracePt t="257148" x="3873500" y="6054725"/>
          <p14:tracePt t="257162" x="3854450" y="6045200"/>
          <p14:tracePt t="257164" x="3827463" y="6045200"/>
          <p14:tracePt t="257179" x="3800475" y="6035675"/>
          <p14:tracePt t="257181" x="3773488" y="6035675"/>
          <p14:tracePt t="257195" x="3754438" y="6027738"/>
          <p14:tracePt t="257198" x="3727450" y="6027738"/>
          <p14:tracePt t="257212" x="3698875" y="6027738"/>
          <p14:tracePt t="257214" x="3681413" y="6027738"/>
          <p14:tracePt t="257229" x="3662363" y="6027738"/>
          <p14:tracePt t="257231" x="3644900" y="6027738"/>
          <p14:tracePt t="257245" x="3635375" y="6027738"/>
          <p14:tracePt t="257248" x="3617913" y="6027738"/>
          <p14:tracePt t="257262" x="3598863" y="6027738"/>
          <p14:tracePt t="257264" x="3581400" y="6035675"/>
          <p14:tracePt t="257279" x="3571875" y="6035675"/>
          <p14:tracePt t="257281" x="3562350" y="6045200"/>
          <p14:tracePt t="257295" x="3535363" y="6064250"/>
          <p14:tracePt t="257296" x="3525838" y="6072188"/>
          <p14:tracePt t="257299" x="3516313" y="6081713"/>
          <p14:tracePt t="257312" x="3489325" y="6100763"/>
          <p14:tracePt t="257315" x="3479800" y="6100763"/>
          <p14:tracePt t="257329" x="3471863" y="6108700"/>
          <p14:tracePt t="257332" x="3471863" y="6118225"/>
          <p14:tracePt t="257345" x="3462338" y="6127750"/>
          <p14:tracePt t="257348" x="3462338" y="6145213"/>
          <p14:tracePt t="257362" x="3462338" y="6154738"/>
          <p14:tracePt t="257364" x="3452813" y="6173788"/>
          <p14:tracePt t="257379" x="3452813" y="6181725"/>
          <p14:tracePt t="257381" x="3443288" y="6191250"/>
          <p14:tracePt t="257395" x="3443288" y="6210300"/>
          <p14:tracePt t="257411" x="3443288" y="6218238"/>
          <p14:tracePt t="257412" x="3435350" y="6237288"/>
          <p14:tracePt t="257428" x="3435350" y="6246813"/>
          <p14:tracePt t="257445" x="3435350" y="6264275"/>
          <p14:tracePt t="257445" x="3435350" y="6273800"/>
          <p14:tracePt t="257462" x="3435350" y="6283325"/>
          <p14:tracePt t="257463" x="3435350" y="6300788"/>
          <p14:tracePt t="257479" x="3435350" y="6327775"/>
          <p14:tracePt t="257480" x="3435350" y="6346825"/>
          <p14:tracePt t="257495" x="3435350" y="6364288"/>
          <p14:tracePt t="257496" x="3435350" y="6400800"/>
          <p14:tracePt t="257512" x="3435350" y="6419850"/>
          <p14:tracePt t="257512" x="3443288" y="6437313"/>
          <p14:tracePt t="257529" x="3443288" y="6446838"/>
          <p14:tracePt t="257530" x="3452813" y="6465888"/>
          <p14:tracePt t="257545" x="3462338" y="6473825"/>
          <p14:tracePt t="257546" x="3471863" y="6473825"/>
          <p14:tracePt t="257562" x="3471863" y="6483350"/>
          <p14:tracePt t="257579" x="3479800" y="6492875"/>
          <p14:tracePt t="257595" x="3489325" y="6502400"/>
          <p14:tracePt t="257618" x="3498850" y="6510338"/>
          <p14:tracePt t="257635" x="3508375" y="6510338"/>
          <p14:tracePt t="257651" x="3516313" y="6519863"/>
          <p14:tracePt t="257714" x="3525838" y="6519863"/>
          <p14:tracePt t="257731" x="3535363" y="6529388"/>
          <p14:tracePt t="258155" x="3544888" y="6538913"/>
          <p14:tracePt t="258170" x="3552825" y="6538913"/>
          <p14:tracePt t="258266" x="3562350" y="6546850"/>
          <p14:tracePt t="258300" x="3581400" y="6565900"/>
          <p14:tracePt t="258304" x="3589338" y="6575425"/>
          <p14:tracePt t="258316" x="3598863" y="6583363"/>
          <p14:tracePt t="258332" x="3617913" y="6592888"/>
          <p14:tracePt t="258345" x="3625850" y="6592888"/>
          <p14:tracePt t="258362" x="3625850" y="6602413"/>
          <p14:tracePt t="258363" x="3644900" y="6602413"/>
          <p14:tracePt t="258364" x="3662363" y="6602413"/>
          <p14:tracePt t="258379" x="3681413" y="6602413"/>
          <p14:tracePt t="258380" x="3690938" y="6602413"/>
          <p14:tracePt t="258395" x="3727450" y="6602413"/>
          <p14:tracePt t="258397" x="3744913" y="6602413"/>
          <p14:tracePt t="258412" x="3773488" y="6602413"/>
          <p14:tracePt t="258413" x="3810000" y="6602413"/>
          <p14:tracePt t="258429" x="3836988" y="6602413"/>
          <p14:tracePt t="258430" x="3863975" y="6602413"/>
          <p14:tracePt t="258445" x="3910013" y="6602413"/>
          <p14:tracePt t="258446" x="3937000" y="6602413"/>
          <p14:tracePt t="258448" x="3983038" y="6611938"/>
          <p14:tracePt t="258462" x="4010025" y="6611938"/>
          <p14:tracePt t="258464" x="4037013" y="6611938"/>
          <p14:tracePt t="258479" x="4073525" y="6611938"/>
          <p14:tracePt t="258481" x="4092575" y="6611938"/>
          <p14:tracePt t="258495" x="4110038" y="6611938"/>
          <p14:tracePt t="258498" x="4129088" y="6611938"/>
          <p14:tracePt t="258512" x="4146550" y="6611938"/>
          <p14:tracePt t="258514" x="4165600" y="6602413"/>
          <p14:tracePt t="258529" x="4175125" y="6592888"/>
          <p14:tracePt t="258531" x="4192588" y="6575425"/>
          <p14:tracePt t="258545" x="4192588" y="6565900"/>
          <p14:tracePt t="258547" x="4219575" y="6546850"/>
          <p14:tracePt t="258562" x="4229100" y="6538913"/>
          <p14:tracePt t="258579" x="4238625" y="6529388"/>
          <p14:tracePt t="258581" x="4248150" y="6529388"/>
          <p14:tracePt t="258595" x="4256088" y="6519863"/>
          <p14:tracePt t="258612" x="4265613" y="6502400"/>
          <p14:tracePt t="258614" x="4265613" y="6492875"/>
          <p14:tracePt t="258629" x="4275138" y="6483350"/>
          <p14:tracePt t="258631" x="4275138" y="6473825"/>
          <p14:tracePt t="258645" x="4284663" y="6456363"/>
          <p14:tracePt t="258648" x="4284663" y="6446838"/>
          <p14:tracePt t="258662" x="4292600" y="6437313"/>
          <p14:tracePt t="258679" x="4302125" y="6419850"/>
          <p14:tracePt t="258681" x="4311650" y="6400800"/>
          <p14:tracePt t="258695" x="4321175" y="6373813"/>
          <p14:tracePt t="258698" x="4330700" y="6346825"/>
          <p14:tracePt t="258712" x="4348163" y="6319838"/>
          <p14:tracePt t="258714" x="4357688" y="6283325"/>
          <p14:tracePt t="258729" x="4367213" y="6254750"/>
          <p14:tracePt t="258731" x="4367213" y="6237288"/>
          <p14:tracePt t="258745" x="4394200" y="6200775"/>
          <p14:tracePt t="258762" x="4403725" y="6164263"/>
          <p14:tracePt t="258763" x="4403725" y="6145213"/>
          <p14:tracePt t="258765" x="4411663" y="6127750"/>
          <p14:tracePt t="258779" x="4411663" y="6118225"/>
          <p14:tracePt t="258795" x="4411663" y="6100763"/>
          <p14:tracePt t="258798" x="4421188" y="6081713"/>
          <p14:tracePt t="258812" x="4421188" y="6072188"/>
          <p14:tracePt t="258814" x="4421188" y="6045200"/>
          <p14:tracePt t="258829" x="4421188" y="6035675"/>
          <p14:tracePt t="258831" x="4421188" y="6027738"/>
          <p14:tracePt t="258845" x="4421188" y="6018213"/>
          <p14:tracePt t="258846" x="4421188" y="6008688"/>
          <p14:tracePt t="258862" x="4421188" y="5999163"/>
          <p14:tracePt t="258879" x="4421188" y="5991225"/>
          <p14:tracePt t="258908" x="4421188" y="5981700"/>
          <p14:tracePt t="258924" x="4421188" y="5972175"/>
          <p14:tracePt t="258940" x="4421188" y="5962650"/>
          <p14:tracePt t="258956" x="4421188" y="5954713"/>
          <p14:tracePt t="258988" x="4421188" y="5945188"/>
          <p14:tracePt t="259213" x="4421188" y="5972175"/>
          <p14:tracePt t="259216" x="4421188" y="6018213"/>
          <p14:tracePt t="259229" x="4421188" y="6045200"/>
          <p14:tracePt t="259245" x="4421188" y="6091238"/>
          <p14:tracePt t="259246" x="4421188" y="6127750"/>
          <p14:tracePt t="259249" x="4421188" y="6173788"/>
          <p14:tracePt t="259262" x="4421188" y="6227763"/>
          <p14:tracePt t="259264" x="4421188" y="6254750"/>
          <p14:tracePt t="259279" x="4421188" y="6291263"/>
          <p14:tracePt t="259281" x="4421188" y="6327775"/>
          <p14:tracePt t="259295" x="4421188" y="6364288"/>
          <p14:tracePt t="259298" x="4421188" y="6392863"/>
          <p14:tracePt t="259312" x="4421188" y="6410325"/>
          <p14:tracePt t="259314" x="4421188" y="6437313"/>
          <p14:tracePt t="259329" x="4421188" y="6456363"/>
          <p14:tracePt t="259331" x="4421188" y="6473825"/>
          <p14:tracePt t="259345" x="4421188" y="6492875"/>
          <p14:tracePt t="259347" x="4421188" y="6510338"/>
          <p14:tracePt t="259362" x="4421188" y="6529388"/>
          <p14:tracePt t="259364" x="4421188" y="6556375"/>
          <p14:tracePt t="259379" x="4421188" y="6575425"/>
          <p14:tracePt t="259381" x="4421188" y="6583363"/>
          <p14:tracePt t="259395" x="4421188" y="6602413"/>
          <p14:tracePt t="259398" x="4421188" y="6611938"/>
          <p14:tracePt t="259412" x="4421188" y="6619875"/>
          <p14:tracePt t="259708" x="4430713" y="6611938"/>
          <p14:tracePt t="259740" x="4440238" y="6602413"/>
          <p14:tracePt t="259773" x="4448175" y="6602413"/>
          <p14:tracePt t="259788" x="4467225" y="6592888"/>
          <p14:tracePt t="259793" x="4476750" y="6592888"/>
          <p14:tracePt t="259806" x="4494213" y="6592888"/>
          <p14:tracePt t="259812" x="4513263" y="6592888"/>
          <p14:tracePt t="259829" x="4530725" y="6592888"/>
          <p14:tracePt t="259830" x="4549775" y="6592888"/>
          <p14:tracePt t="259845" x="4576763" y="6583363"/>
          <p14:tracePt t="259846" x="4603750" y="6583363"/>
          <p14:tracePt t="259862" x="4630738" y="6583363"/>
          <p14:tracePt t="259863" x="4676775" y="6583363"/>
          <p14:tracePt t="259879" x="4722813" y="6583363"/>
          <p14:tracePt t="259879" x="4776788" y="6583363"/>
          <p14:tracePt t="259895" x="4813300" y="6583363"/>
          <p14:tracePt t="259896" x="4851400" y="6583363"/>
          <p14:tracePt t="259912" x="4878388" y="6583363"/>
          <p14:tracePt t="259913" x="4924425" y="6583363"/>
          <p14:tracePt t="259929" x="4951413" y="6583363"/>
          <p14:tracePt t="259929" x="4978400" y="6583363"/>
          <p14:tracePt t="259945" x="4997450" y="6583363"/>
          <p14:tracePt t="259946" x="5014913" y="6583363"/>
          <p14:tracePt t="259966" x="5024438" y="6583363"/>
          <p14:tracePt t="260326" x="5033963" y="6575425"/>
          <p14:tracePt t="260343" x="5033963" y="6546850"/>
          <p14:tracePt t="260346" x="5033963" y="6529388"/>
          <p14:tracePt t="260362" x="5033963" y="6492875"/>
          <p14:tracePt t="260365" x="5024438" y="6446838"/>
          <p14:tracePt t="260379" x="5005388" y="6419850"/>
          <p14:tracePt t="260379" x="4997450" y="6356350"/>
          <p14:tracePt t="260395" x="4987925" y="6319838"/>
          <p14:tracePt t="260396" x="4978400" y="6283325"/>
          <p14:tracePt t="260412" x="4968875" y="6254750"/>
          <p14:tracePt t="260413" x="4960938" y="6218238"/>
          <p14:tracePt t="260429" x="4941888" y="6181725"/>
          <p14:tracePt t="260430" x="4932363" y="6145213"/>
          <p14:tracePt t="260445" x="4924425" y="6118225"/>
          <p14:tracePt t="260446" x="4924425" y="6100763"/>
          <p14:tracePt t="260462" x="4914900" y="6072188"/>
          <p14:tracePt t="260463" x="4905375" y="6035675"/>
          <p14:tracePt t="260479" x="4905375" y="6027738"/>
          <p14:tracePt t="260479" x="4905375" y="6008688"/>
          <p14:tracePt t="260495" x="4895850" y="6008688"/>
          <p14:tracePt t="260512" x="4895850" y="5999163"/>
          <p14:tracePt t="260529" x="4887913" y="5991225"/>
          <p14:tracePt t="260630" x="4887913" y="5981700"/>
          <p14:tracePt t="260646" x="4878388" y="5962650"/>
          <p14:tracePt t="260650" x="4878388" y="5954713"/>
          <p14:tracePt t="260694" x="4878388" y="5945188"/>
          <p14:tracePt t="260790" x="4878388" y="5935663"/>
          <p14:tracePt t="260823" x="4868863" y="5935663"/>
          <p14:tracePt t="260838" x="4859338" y="5935663"/>
          <p14:tracePt t="260854" x="4859338" y="5926138"/>
          <p14:tracePt t="260870" x="4851400" y="5926138"/>
          <p14:tracePt t="260874" x="4832350" y="5926138"/>
          <p14:tracePt t="260886" x="4822825" y="5926138"/>
          <p14:tracePt t="260895" x="4805363" y="5926138"/>
          <p14:tracePt t="260912" x="4786313" y="5935663"/>
          <p14:tracePt t="260913" x="4776788" y="5935663"/>
          <p14:tracePt t="260929" x="4768850" y="5935663"/>
          <p14:tracePt t="260930" x="4759325" y="5945188"/>
          <p14:tracePt t="260945" x="4740275" y="5954713"/>
          <p14:tracePt t="260962" x="4732338" y="5962650"/>
          <p14:tracePt t="260963" x="4722813" y="5972175"/>
          <p14:tracePt t="260979" x="4713288" y="5991225"/>
          <p14:tracePt t="260980" x="4703763" y="6008688"/>
          <p14:tracePt t="260996" x="4695825" y="6027738"/>
          <p14:tracePt t="260997" x="4695825" y="6045200"/>
          <p14:tracePt t="260999" x="4686300" y="6081713"/>
          <p14:tracePt t="261012" x="4686300" y="6100763"/>
          <p14:tracePt t="261014" x="4676775" y="6118225"/>
          <p14:tracePt t="261029" x="4667250" y="6137275"/>
          <p14:tracePt t="261031" x="4667250" y="6145213"/>
          <p14:tracePt t="261045" x="4667250" y="6164263"/>
          <p14:tracePt t="261048" x="4659313" y="6164263"/>
          <p14:tracePt t="261062" x="4659313" y="6181725"/>
          <p14:tracePt t="261064" x="4659313" y="6191250"/>
          <p14:tracePt t="261079" x="4659313" y="6210300"/>
          <p14:tracePt t="261081" x="4659313" y="6227763"/>
          <p14:tracePt t="261095" x="4659313" y="6246813"/>
          <p14:tracePt t="261096" x="4649788" y="6273800"/>
          <p14:tracePt t="261098" x="4649788" y="6291263"/>
          <p14:tracePt t="261112" x="4649788" y="6327775"/>
          <p14:tracePt t="261114" x="4649788" y="6346825"/>
          <p14:tracePt t="261129" x="4649788" y="6373813"/>
          <p14:tracePt t="261131" x="4649788" y="6392863"/>
          <p14:tracePt t="261145" x="4649788" y="6410325"/>
          <p14:tracePt t="261148" x="4649788" y="6437313"/>
          <p14:tracePt t="261162" x="4649788" y="6446838"/>
          <p14:tracePt t="261164" x="4649788" y="6465888"/>
          <p14:tracePt t="261179" x="4659313" y="6483350"/>
          <p14:tracePt t="261181" x="4659313" y="6492875"/>
          <p14:tracePt t="261195" x="4659313" y="6502400"/>
          <p14:tracePt t="261197" x="4667250" y="6519863"/>
          <p14:tracePt t="261212" x="4667250" y="6538913"/>
          <p14:tracePt t="261229" x="4676775" y="6556375"/>
          <p14:tracePt t="261231" x="4676775" y="6565900"/>
          <p14:tracePt t="261245" x="4676775" y="6575425"/>
          <p14:tracePt t="261247" x="4686300" y="6583363"/>
          <p14:tracePt t="261262" x="4686300" y="6602413"/>
          <p14:tracePt t="261264" x="4695825" y="6611938"/>
          <p14:tracePt t="261279" x="4703763" y="6619875"/>
          <p14:tracePt t="261281" x="4713288" y="6629400"/>
          <p14:tracePt t="261295" x="4722813" y="6629400"/>
          <p14:tracePt t="261297" x="4732338" y="6638925"/>
          <p14:tracePt t="261312" x="4740275" y="6648450"/>
          <p14:tracePt t="261314" x="4759325" y="6648450"/>
          <p14:tracePt t="261329" x="4759325" y="6656388"/>
          <p14:tracePt t="261331" x="4776788" y="6665913"/>
          <p14:tracePt t="261345" x="4795838" y="6665913"/>
          <p14:tracePt t="261347" x="4805363" y="6675438"/>
          <p14:tracePt t="261362" x="4832350" y="6684963"/>
          <p14:tracePt t="261364" x="4841875" y="6684963"/>
          <p14:tracePt t="261379" x="4859338" y="6684963"/>
          <p14:tracePt t="261381" x="4887913" y="6692900"/>
          <p14:tracePt t="261395" x="4895850" y="6692900"/>
          <p14:tracePt t="261397" x="4914900" y="6692900"/>
          <p14:tracePt t="261412" x="4932363" y="6692900"/>
          <p14:tracePt t="261414" x="4941888" y="6692900"/>
          <p14:tracePt t="261429" x="4960938" y="6692900"/>
          <p14:tracePt t="261431" x="4968875" y="6692900"/>
          <p14:tracePt t="261445" x="4987925" y="6692900"/>
          <p14:tracePt t="261462" x="5005388" y="6692900"/>
          <p14:tracePt t="261464" x="5033963" y="6675438"/>
          <p14:tracePt t="261479" x="5041900" y="6675438"/>
          <p14:tracePt t="261481" x="5060950" y="6665913"/>
          <p14:tracePt t="261495" x="5070475" y="6656388"/>
          <p14:tracePt t="261498" x="5078413" y="6648450"/>
          <p14:tracePt t="261512" x="5097463" y="6638925"/>
          <p14:tracePt t="261514" x="5106988" y="6629400"/>
          <p14:tracePt t="261529" x="5114925" y="6629400"/>
          <p14:tracePt t="261531" x="5114925" y="6619875"/>
          <p14:tracePt t="261545" x="5124450" y="6611938"/>
          <p14:tracePt t="261546" x="5143500" y="6592888"/>
          <p14:tracePt t="261548" x="5160963" y="6575425"/>
          <p14:tracePt t="261562" x="5170488" y="6565900"/>
          <p14:tracePt t="261579" x="5180013" y="6556375"/>
          <p14:tracePt t="261581" x="5180013" y="6546850"/>
          <p14:tracePt t="261595" x="5187950" y="6529388"/>
          <p14:tracePt t="261598" x="5187950" y="6519863"/>
          <p14:tracePt t="261611" x="5187950" y="6510338"/>
          <p14:tracePt t="261613" x="5187950" y="6502400"/>
          <p14:tracePt t="261628" x="5197475" y="6502400"/>
          <p14:tracePt t="261629" x="5197475" y="6492875"/>
          <p14:tracePt t="261645" x="5197475" y="6483350"/>
          <p14:tracePt t="261646" x="5197475" y="6465888"/>
          <p14:tracePt t="261661" x="5197475" y="6456363"/>
          <p14:tracePt t="261663" x="5197475" y="6437313"/>
          <p14:tracePt t="261679" x="5197475" y="6429375"/>
          <p14:tracePt t="261695" x="5207000" y="6410325"/>
          <p14:tracePt t="261697" x="5207000" y="6400800"/>
          <p14:tracePt t="261712" x="5207000" y="6383338"/>
          <p14:tracePt t="261714" x="5207000" y="6364288"/>
          <p14:tracePt t="261729" x="5207000" y="6337300"/>
          <p14:tracePt t="261731" x="5216525" y="6300788"/>
          <p14:tracePt t="261745" x="5216525" y="6283325"/>
          <p14:tracePt t="261747" x="5216525" y="6254750"/>
          <p14:tracePt t="261762" x="5216525" y="6227763"/>
          <p14:tracePt t="261764" x="5216525" y="6191250"/>
          <p14:tracePt t="261779" x="5216525" y="6164263"/>
          <p14:tracePt t="261781" x="5224463" y="6137275"/>
          <p14:tracePt t="261795" x="5224463" y="6118225"/>
          <p14:tracePt t="261797" x="5224463" y="6100763"/>
          <p14:tracePt t="261812" x="5224463" y="6091238"/>
          <p14:tracePt t="261814" x="5224463" y="6064250"/>
          <p14:tracePt t="261829" x="5224463" y="6054725"/>
          <p14:tracePt t="261831" x="5216525" y="6045200"/>
          <p14:tracePt t="261845" x="5207000" y="6018213"/>
          <p14:tracePt t="261846" x="5197475" y="6008688"/>
          <p14:tracePt t="261848" x="5197475" y="5999163"/>
          <p14:tracePt t="261862" x="5197475" y="5991225"/>
          <p14:tracePt t="261864" x="5187950" y="5972175"/>
          <p14:tracePt t="261879" x="5180013" y="5962650"/>
          <p14:tracePt t="261881" x="5170488" y="5935663"/>
          <p14:tracePt t="261895" x="5151438" y="5918200"/>
          <p14:tracePt t="261898" x="5143500" y="5908675"/>
          <p14:tracePt t="261912" x="5133975" y="5899150"/>
          <p14:tracePt t="261914" x="5114925" y="5881688"/>
          <p14:tracePt t="261929" x="5106988" y="5872163"/>
          <p14:tracePt t="261931" x="5087938" y="5853113"/>
          <p14:tracePt t="261945" x="5078413" y="5843588"/>
          <p14:tracePt t="261946" x="5070475" y="5835650"/>
          <p14:tracePt t="261949" x="5051425" y="5826125"/>
          <p14:tracePt t="261962" x="5033963" y="5826125"/>
          <p14:tracePt t="261964" x="5014913" y="5816600"/>
          <p14:tracePt t="261982" x="4997450" y="5816600"/>
          <p14:tracePt t="261996" x="4968875" y="5807075"/>
          <p14:tracePt t="262012" x="4951413" y="5807075"/>
          <p14:tracePt t="262014" x="4932363" y="5807075"/>
          <p14:tracePt t="262029" x="4914900" y="5807075"/>
          <p14:tracePt t="262031" x="4905375" y="5807075"/>
          <p14:tracePt t="262045" x="4895850" y="5807075"/>
          <p14:tracePt t="262047" x="4887913" y="5807075"/>
          <p14:tracePt t="262062" x="4868863" y="5807075"/>
          <p14:tracePt t="262065" x="4859338" y="5807075"/>
          <p14:tracePt t="262079" x="4851400" y="5816600"/>
          <p14:tracePt t="262095" x="4832350" y="5826125"/>
          <p14:tracePt t="262096" x="4813300" y="5835650"/>
          <p14:tracePt t="262111" x="4805363" y="5843588"/>
          <p14:tracePt t="262113" x="4795838" y="5853113"/>
          <p14:tracePt t="262128" x="4776788" y="5862638"/>
          <p14:tracePt t="262129" x="4768850" y="5872163"/>
          <p14:tracePt t="262144" x="4759325" y="5881688"/>
          <p14:tracePt t="262145" x="4740275" y="5889625"/>
          <p14:tracePt t="262161" x="4722813" y="5899150"/>
          <p14:tracePt t="262162" x="4713288" y="5899150"/>
          <p14:tracePt t="262178" x="4703763" y="5908675"/>
          <p14:tracePt t="262179" x="4686300" y="5926138"/>
          <p14:tracePt t="262194" x="4667250" y="5945188"/>
          <p14:tracePt t="262195" x="4659313" y="5954713"/>
          <p14:tracePt t="262211" x="4659313" y="5962650"/>
          <p14:tracePt t="262212" x="4659313" y="5981700"/>
          <p14:tracePt t="262228" x="4640263" y="6008688"/>
          <p14:tracePt t="262228" x="4640263" y="6018213"/>
          <p14:tracePt t="262244" x="4640263" y="6045200"/>
          <p14:tracePt t="262245" x="4640263" y="6064250"/>
          <p14:tracePt t="262261" x="4630738" y="6108700"/>
          <p14:tracePt t="262262" x="4630738" y="6137275"/>
          <p14:tracePt t="262278" x="4630738" y="6181725"/>
          <p14:tracePt t="262279" x="4630738" y="6200775"/>
          <p14:tracePt t="262295" x="4630738" y="6227763"/>
          <p14:tracePt t="262297" x="4659313" y="6283325"/>
          <p14:tracePt t="262312" x="4667250" y="6300788"/>
          <p14:tracePt t="262313" x="4667250" y="6319838"/>
          <p14:tracePt t="262329" x="4676775" y="6346825"/>
          <p14:tracePt t="262330" x="4686300" y="6364288"/>
          <p14:tracePt t="262332" x="4695825" y="6373813"/>
          <p14:tracePt t="262345" x="4703763" y="6392863"/>
          <p14:tracePt t="262348" x="4722813" y="6419850"/>
          <p14:tracePt t="262362" x="4732338" y="6429375"/>
          <p14:tracePt t="262378" x="4732338" y="6437313"/>
          <p14:tracePt t="262380" x="4759325" y="6465888"/>
          <p14:tracePt t="262395" x="4768850" y="6483350"/>
          <p14:tracePt t="262398" x="4768850" y="6492875"/>
          <p14:tracePt t="262412" x="4776788" y="6502400"/>
          <p14:tracePt t="262414" x="4786313" y="6510338"/>
          <p14:tracePt t="262429" x="4795838" y="6510338"/>
          <p14:tracePt t="262431" x="4813300" y="6546850"/>
          <p14:tracePt t="262445" x="4822825" y="6546850"/>
          <p14:tracePt t="262446" x="4841875" y="6565900"/>
          <p14:tracePt t="262461" x="4859338" y="6575425"/>
          <p14:tracePt t="262463" x="4887913" y="6592888"/>
          <p14:tracePt t="262478" x="4914900" y="6602413"/>
          <p14:tracePt t="262479" x="4941888" y="6611938"/>
          <p14:tracePt t="262495" x="4968875" y="6619875"/>
          <p14:tracePt t="262496" x="4987925" y="6619875"/>
          <p14:tracePt t="262512" x="5005388" y="6629400"/>
          <p14:tracePt t="262514" x="5024438" y="6629400"/>
          <p14:tracePt t="262529" x="5041900" y="6629400"/>
          <p14:tracePt t="262531" x="5060950" y="6629400"/>
          <p14:tracePt t="262545" x="5070475" y="6629400"/>
          <p14:tracePt t="262547" x="5078413" y="6629400"/>
          <p14:tracePt t="262562" x="5087938" y="6629400"/>
          <p14:tracePt t="262564" x="5097463" y="6629400"/>
          <p14:tracePt t="262579" x="5106988" y="6629400"/>
          <p14:tracePt t="262595" x="5124450" y="6629400"/>
          <p14:tracePt t="262597" x="5133975" y="6619875"/>
          <p14:tracePt t="262612" x="5151438" y="6611938"/>
          <p14:tracePt t="262614" x="5160963" y="6611938"/>
          <p14:tracePt t="262629" x="5170488" y="6592888"/>
          <p14:tracePt t="262631" x="5180013" y="6575425"/>
          <p14:tracePt t="262645" x="5187950" y="6546850"/>
          <p14:tracePt t="262646" x="5197475" y="6529388"/>
          <p14:tracePt t="262648" x="5216525" y="6465888"/>
          <p14:tracePt t="262662" x="5224463" y="6437313"/>
          <p14:tracePt t="262664" x="5233988" y="6383338"/>
          <p14:tracePt t="262679" x="5233988" y="6319838"/>
          <p14:tracePt t="262681" x="5233988" y="6291263"/>
          <p14:tracePt t="262695" x="5233988" y="6237288"/>
          <p14:tracePt t="262698" x="5233988" y="6210300"/>
          <p14:tracePt t="262712" x="5233988" y="6164263"/>
          <p14:tracePt t="262714" x="5233988" y="6137275"/>
          <p14:tracePt t="262729" x="5233988" y="6091238"/>
          <p14:tracePt t="262731" x="5233988" y="6035675"/>
          <p14:tracePt t="262746" x="5233988" y="6018213"/>
          <p14:tracePt t="262746" x="5224463" y="5981700"/>
          <p14:tracePt t="262748" x="5207000" y="5954713"/>
          <p14:tracePt t="262762" x="5207000" y="5926138"/>
          <p14:tracePt t="262778" x="5197475" y="5881688"/>
          <p14:tracePt t="262778" x="5187950" y="5853113"/>
          <p14:tracePt t="262795" x="5180013" y="5816600"/>
          <p14:tracePt t="262795" x="5180013" y="5807075"/>
          <p14:tracePt t="262811" x="5160963" y="5789613"/>
          <p14:tracePt t="262812" x="5143500" y="5770563"/>
          <p14:tracePt t="262828" x="5133975" y="5753100"/>
          <p14:tracePt t="262828" x="5124450" y="5743575"/>
          <p14:tracePt t="262845" x="5114925" y="5734050"/>
          <p14:tracePt t="262847" x="5087938" y="5726113"/>
          <p14:tracePt t="262862" x="5078413" y="5726113"/>
          <p14:tracePt t="262863" x="5051425" y="5716588"/>
          <p14:tracePt t="262878" x="5033963" y="5716588"/>
          <p14:tracePt t="262879" x="5014913" y="5716588"/>
          <p14:tracePt t="262895" x="4960938" y="5716588"/>
          <p14:tracePt t="262896" x="4932363" y="5716588"/>
          <p14:tracePt t="262912" x="4905375" y="5697538"/>
          <p14:tracePt t="262912" x="4868863" y="5697538"/>
          <p14:tracePt t="262929" x="4832350" y="5697538"/>
          <p14:tracePt t="262929" x="4786313" y="5697538"/>
          <p14:tracePt t="262945" x="4768850" y="5697538"/>
          <p14:tracePt t="262946" x="4740275" y="5697538"/>
          <p14:tracePt t="262962" x="4713288" y="5697538"/>
          <p14:tracePt t="262963" x="4695825" y="5697538"/>
          <p14:tracePt t="262979" x="4676775" y="5697538"/>
          <p14:tracePt t="262979" x="4667250" y="5697538"/>
          <p14:tracePt t="262997" x="4640263" y="5707063"/>
          <p14:tracePt t="263013" x="4630738" y="5716588"/>
          <p14:tracePt t="263014" x="4622800" y="5726113"/>
          <p14:tracePt t="263029" x="4613275" y="5734050"/>
          <p14:tracePt t="263030" x="4594225" y="5753100"/>
          <p14:tracePt t="263045" x="4594225" y="5762625"/>
          <p14:tracePt t="263046" x="4586288" y="5770563"/>
          <p14:tracePt t="263062" x="4576763" y="5780088"/>
          <p14:tracePt t="263063" x="4567238" y="5789613"/>
          <p14:tracePt t="263079" x="4557713" y="5816600"/>
          <p14:tracePt t="263095" x="4557713" y="5835650"/>
          <p14:tracePt t="263096" x="4549775" y="5853113"/>
          <p14:tracePt t="263098" x="4540250" y="5872163"/>
          <p14:tracePt t="263112" x="4540250" y="5881688"/>
          <p14:tracePt t="263114" x="4530725" y="5908675"/>
          <p14:tracePt t="263129" x="4530725" y="5926138"/>
          <p14:tracePt t="263131" x="4530725" y="5945188"/>
          <p14:tracePt t="263145" x="4530725" y="5962650"/>
          <p14:tracePt t="263147" x="4530725" y="5999163"/>
          <p14:tracePt t="263162" x="4530725" y="6027738"/>
          <p14:tracePt t="263164" x="4530725" y="6045200"/>
          <p14:tracePt t="263179" x="4530725" y="6072188"/>
          <p14:tracePt t="263181" x="4530725" y="6100763"/>
          <p14:tracePt t="263195" x="4530725" y="6118225"/>
          <p14:tracePt t="263196" x="4530725" y="6137275"/>
          <p14:tracePt t="263198" x="4530725" y="6173788"/>
          <p14:tracePt t="263212" x="4530725" y="6200775"/>
          <p14:tracePt t="263214" x="4530725" y="6218238"/>
          <p14:tracePt t="263229" x="4540250" y="6237288"/>
          <p14:tracePt t="263231" x="4549775" y="6254750"/>
          <p14:tracePt t="263245" x="4557713" y="6273800"/>
          <p14:tracePt t="263248" x="4557713" y="6283325"/>
          <p14:tracePt t="263262" x="4576763" y="6310313"/>
          <p14:tracePt t="263264" x="4576763" y="6319838"/>
          <p14:tracePt t="263279" x="4586288" y="6337300"/>
          <p14:tracePt t="263281" x="4594225" y="6356350"/>
          <p14:tracePt t="263295" x="4603750" y="6364288"/>
          <p14:tracePt t="263297" x="4613275" y="6392863"/>
          <p14:tracePt t="263312" x="4630738" y="6410325"/>
          <p14:tracePt t="263314" x="4649788" y="6429375"/>
          <p14:tracePt t="263329" x="4659313" y="6437313"/>
          <p14:tracePt t="263345" x="4667250" y="6456363"/>
          <p14:tracePt t="263347" x="4676775" y="6465888"/>
          <p14:tracePt t="263362" x="4686300" y="6473825"/>
          <p14:tracePt t="263364" x="4695825" y="6483350"/>
          <p14:tracePt t="263379" x="4722813" y="6492875"/>
          <p14:tracePt t="263381" x="4732338" y="6492875"/>
          <p14:tracePt t="263395" x="4740275" y="6502400"/>
          <p14:tracePt t="263398" x="4768850" y="6510338"/>
          <p14:tracePt t="263412" x="4786313" y="6510338"/>
          <p14:tracePt t="263414" x="4805363" y="6519863"/>
          <p14:tracePt t="263429" x="4822825" y="6519863"/>
          <p14:tracePt t="263445" x="4841875" y="6529388"/>
          <p14:tracePt t="263448" x="4859338" y="6529388"/>
          <p14:tracePt t="263462" x="4878388" y="6529388"/>
          <p14:tracePt t="263464" x="4887913" y="6529388"/>
          <p14:tracePt t="263479" x="4905375" y="6529388"/>
          <p14:tracePt t="263481" x="4914900" y="6529388"/>
          <p14:tracePt t="263495" x="4932363" y="6529388"/>
          <p14:tracePt t="263496" x="4951413" y="6529388"/>
          <p14:tracePt t="263498" x="4960938" y="6529388"/>
          <p14:tracePt t="263512" x="4968875" y="6529388"/>
          <p14:tracePt t="263515" x="4978400" y="6529388"/>
          <p14:tracePt t="263529" x="4987925" y="6529388"/>
          <p14:tracePt t="263531" x="5005388" y="6529388"/>
          <p14:tracePt t="263545" x="5033963" y="6529388"/>
          <p14:tracePt t="263547" x="5060950" y="6529388"/>
          <p14:tracePt t="263562" x="5078413" y="6510338"/>
          <p14:tracePt t="263564" x="5097463" y="6492875"/>
          <p14:tracePt t="263579" x="5106988" y="6492875"/>
          <p14:tracePt t="263581" x="5124450" y="6465888"/>
          <p14:tracePt t="263595" x="5133975" y="6437313"/>
          <p14:tracePt t="263612" x="5151438" y="6400800"/>
          <p14:tracePt t="263613" x="5170488" y="6373813"/>
          <p14:tracePt t="263615" x="5170488" y="6356350"/>
          <p14:tracePt t="263629" x="5187950" y="6319838"/>
          <p14:tracePt t="263631" x="5207000" y="6283325"/>
          <p14:tracePt t="263645" x="5207000" y="6264275"/>
          <p14:tracePt t="263648" x="5216525" y="6227763"/>
          <p14:tracePt t="263662" x="5216525" y="6191250"/>
          <p14:tracePt t="263664" x="5224463" y="6145213"/>
          <p14:tracePt t="263679" x="5224463" y="6118225"/>
          <p14:tracePt t="263681" x="5224463" y="6072188"/>
          <p14:tracePt t="263695" x="5224463" y="6035675"/>
          <p14:tracePt t="263697" x="5224463" y="5991225"/>
          <p14:tracePt t="263712" x="5224463" y="5972175"/>
          <p14:tracePt t="263714" x="5224463" y="5926138"/>
          <p14:tracePt t="263729" x="5216525" y="5899150"/>
          <p14:tracePt t="263731" x="5207000" y="5881688"/>
          <p14:tracePt t="263745" x="5207000" y="5862638"/>
          <p14:tracePt t="263747" x="5180013" y="5843588"/>
          <p14:tracePt t="263762" x="5170488" y="5826125"/>
          <p14:tracePt t="263765" x="5160963" y="5816600"/>
          <p14:tracePt t="263779" x="5143500" y="5799138"/>
          <p14:tracePt t="263795" x="5124450" y="5789613"/>
          <p14:tracePt t="263797" x="5114925" y="5780088"/>
          <p14:tracePt t="263812" x="5087938" y="5770563"/>
          <p14:tracePt t="263814" x="5070475" y="5770563"/>
          <p14:tracePt t="263829" x="5051425" y="5770563"/>
          <p14:tracePt t="263831" x="5024438" y="5770563"/>
          <p14:tracePt t="263845" x="5005388" y="5762625"/>
          <p14:tracePt t="263847" x="4960938" y="5762625"/>
          <p14:tracePt t="263862" x="4932363" y="5762625"/>
          <p14:tracePt t="263864" x="4895850" y="5753100"/>
          <p14:tracePt t="263879" x="4868863" y="5753100"/>
          <p14:tracePt t="263881" x="4851400" y="5753100"/>
          <p14:tracePt t="263895" x="4822825" y="5753100"/>
          <p14:tracePt t="263912" x="4786313" y="5753100"/>
          <p14:tracePt t="263913" x="4768850" y="5753100"/>
          <p14:tracePt t="263915" x="4759325" y="5753100"/>
          <p14:tracePt t="263929" x="4732338" y="5762625"/>
          <p14:tracePt t="263931" x="4713288" y="5770563"/>
          <p14:tracePt t="263945" x="4703763" y="5780088"/>
          <p14:tracePt t="263948" x="4695825" y="5789613"/>
          <p14:tracePt t="263962" x="4686300" y="5789613"/>
          <p14:tracePt t="263964" x="4676775" y="5799138"/>
          <p14:tracePt t="263979" x="4667250" y="5826125"/>
          <p14:tracePt t="263981" x="4659313" y="5862638"/>
          <p14:tracePt t="263998" x="4640263" y="5926138"/>
          <p14:tracePt t="264012" x="4640263" y="5954713"/>
          <p14:tracePt t="264015" x="4630738" y="5991225"/>
          <p14:tracePt t="264029" x="4622800" y="6018213"/>
          <p14:tracePt t="264031" x="4613275" y="6054725"/>
          <p14:tracePt t="264045" x="4603750" y="6081713"/>
          <p14:tracePt t="264048" x="4603750" y="6091238"/>
          <p14:tracePt t="264062" x="4594225" y="6108700"/>
          <p14:tracePt t="264064" x="4594225" y="6127750"/>
          <p14:tracePt t="264079" x="4594225" y="6154738"/>
          <p14:tracePt t="264081" x="4586288" y="6173788"/>
          <p14:tracePt t="264095" x="4586288" y="6200775"/>
          <p14:tracePt t="264097" x="4586288" y="6218238"/>
          <p14:tracePt t="264112" x="4586288" y="6264275"/>
          <p14:tracePt t="264114" x="4586288" y="6291263"/>
          <p14:tracePt t="264129" x="4586288" y="6319838"/>
          <p14:tracePt t="264131" x="4586288" y="6337300"/>
          <p14:tracePt t="264145" x="4586288" y="6373813"/>
          <p14:tracePt t="264147" x="4594225" y="6400800"/>
          <p14:tracePt t="264162" x="4603750" y="6437313"/>
          <p14:tracePt t="264164" x="4603750" y="6456363"/>
          <p14:tracePt t="264179" x="4622800" y="6483350"/>
          <p14:tracePt t="264181" x="4622800" y="6492875"/>
          <p14:tracePt t="264195" x="4630738" y="6510338"/>
          <p14:tracePt t="264197" x="4640263" y="6529388"/>
          <p14:tracePt t="264212" x="4649788" y="6538913"/>
          <p14:tracePt t="264215" x="4659313" y="6556375"/>
          <p14:tracePt t="264229" x="4667250" y="6575425"/>
          <p14:tracePt t="264231" x="4676775" y="6592888"/>
          <p14:tracePt t="264245" x="4686300" y="6602413"/>
          <p14:tracePt t="264248" x="4695825" y="6611938"/>
          <p14:tracePt t="264262" x="4703763" y="6611938"/>
          <p14:tracePt t="264264" x="4713288" y="6619875"/>
          <p14:tracePt t="264279" x="4722813" y="6629400"/>
          <p14:tracePt t="264295" x="4722813" y="6638925"/>
          <p14:tracePt t="264296" x="4740275" y="6648450"/>
          <p14:tracePt t="264298" x="4749800" y="6648450"/>
          <p14:tracePt t="264312" x="4768850" y="6648450"/>
          <p14:tracePt t="264329" x="4786313" y="6648450"/>
          <p14:tracePt t="264331" x="4805363" y="6648450"/>
          <p14:tracePt t="264345" x="4822825" y="6656388"/>
          <p14:tracePt t="264346" x="4841875" y="6656388"/>
          <p14:tracePt t="264348" x="4859338" y="6656388"/>
          <p14:tracePt t="264362" x="4878388" y="6656388"/>
          <p14:tracePt t="264365" x="4887913" y="6656388"/>
          <p14:tracePt t="264379" x="4914900" y="6656388"/>
          <p14:tracePt t="264381" x="4932363" y="6656388"/>
          <p14:tracePt t="264396" x="4951413" y="6656388"/>
          <p14:tracePt t="264398" x="4960938" y="6656388"/>
          <p14:tracePt t="264412" x="4978400" y="6656388"/>
          <p14:tracePt t="264414" x="4997450" y="6638925"/>
          <p14:tracePt t="264429" x="5014913" y="6629400"/>
          <p14:tracePt t="264431" x="5033963" y="6611938"/>
          <p14:tracePt t="264445" x="5041900" y="6602413"/>
          <p14:tracePt t="264462" x="5070475" y="6546850"/>
          <p14:tracePt t="264463" x="5078413" y="6529388"/>
          <p14:tracePt t="264465" x="5078413" y="6510338"/>
          <p14:tracePt t="264479" x="5078413" y="6492875"/>
          <p14:tracePt t="264481" x="5087938" y="6473825"/>
          <p14:tracePt t="264495" x="5097463" y="6456363"/>
          <p14:tracePt t="264498" x="5097463" y="6437313"/>
          <p14:tracePt t="264512" x="5097463" y="6410325"/>
          <p14:tracePt t="264514" x="5106988" y="6383338"/>
          <p14:tracePt t="264529" x="5106988" y="6364288"/>
          <p14:tracePt t="264531" x="5106988" y="6346825"/>
          <p14:tracePt t="264545" x="5106988" y="6300788"/>
          <p14:tracePt t="264547" x="5106988" y="6273800"/>
          <p14:tracePt t="264562" x="5106988" y="6246813"/>
          <p14:tracePt t="264564" x="5106988" y="6200775"/>
          <p14:tracePt t="264579" x="5106988" y="6154738"/>
          <p14:tracePt t="264581" x="5106988" y="6127750"/>
          <p14:tracePt t="264595" x="5106988" y="6081713"/>
          <p14:tracePt t="264597" x="5106988" y="6054725"/>
          <p14:tracePt t="264612" x="5106988" y="6027738"/>
          <p14:tracePt t="264614" x="5106988" y="5999163"/>
          <p14:tracePt t="264629" x="5097463" y="5962650"/>
          <p14:tracePt t="264631" x="5087938" y="5935663"/>
          <p14:tracePt t="264645" x="5078413" y="5899150"/>
          <p14:tracePt t="264647" x="5078413" y="5881688"/>
          <p14:tracePt t="264662" x="5070475" y="5862638"/>
          <p14:tracePt t="264664" x="5060950" y="5843588"/>
          <p14:tracePt t="264679" x="5051425" y="5826125"/>
          <p14:tracePt t="264681" x="5041900" y="5816600"/>
          <p14:tracePt t="264695" x="5033963" y="5807075"/>
          <p14:tracePt t="264698" x="5024438" y="5807075"/>
          <p14:tracePt t="264712" x="5014913" y="5799138"/>
          <p14:tracePt t="264714" x="5005388" y="5799138"/>
          <p14:tracePt t="264729" x="5005388" y="5789613"/>
          <p14:tracePt t="264731" x="4987925" y="5789613"/>
          <p14:tracePt t="264745" x="4968875" y="5789613"/>
          <p14:tracePt t="264746" x="4951413" y="5789613"/>
          <p14:tracePt t="264748" x="4932363" y="5789613"/>
          <p14:tracePt t="264762" x="4924425" y="5789613"/>
          <p14:tracePt t="264779" x="4905375" y="5789613"/>
          <p14:tracePt t="264780" x="4851400" y="5807075"/>
          <p14:tracePt t="264796" x="4822825" y="5826125"/>
          <p14:tracePt t="264812" x="4795838" y="5835650"/>
          <p14:tracePt t="264813" x="4795838" y="5843588"/>
          <p14:tracePt t="264829" x="4786313" y="5853113"/>
          <p14:tracePt t="264829" x="4759325" y="5872163"/>
          <p14:tracePt t="264845" x="4749800" y="5881688"/>
          <p14:tracePt t="264846" x="4740275" y="5889625"/>
          <p14:tracePt t="264848" x="4732338" y="5889625"/>
          <p14:tracePt t="264862" x="4713288" y="5899150"/>
          <p14:tracePt t="264864" x="4703763" y="5908675"/>
          <p14:tracePt t="264878" x="4695825" y="5918200"/>
          <p14:tracePt t="264881" x="4686300" y="5935663"/>
          <p14:tracePt t="264895" x="4676775" y="5954713"/>
          <p14:tracePt t="264898" x="4676775" y="5962650"/>
          <p14:tracePt t="264912" x="4667250" y="5981700"/>
          <p14:tracePt t="264914" x="4659313" y="6008688"/>
          <p14:tracePt t="264929" x="4659313" y="6027738"/>
          <p14:tracePt t="264931" x="4659313" y="6045200"/>
          <p14:tracePt t="264945" x="4659313" y="6091238"/>
          <p14:tracePt t="264947" x="4659313" y="6118225"/>
          <p14:tracePt t="264962" x="4659313" y="6145213"/>
          <p14:tracePt t="264964" x="4659313" y="6191250"/>
          <p14:tracePt t="264979" x="4659313" y="6218238"/>
          <p14:tracePt t="264981" x="4659313" y="6264275"/>
          <p14:tracePt t="264998" x="4695825" y="6337300"/>
          <p14:tracePt t="265012" x="4695825" y="6356350"/>
          <p14:tracePt t="265015" x="4713288" y="6400800"/>
          <p14:tracePt t="265029" x="4740275" y="6437313"/>
          <p14:tracePt t="265031" x="4749800" y="6456363"/>
          <p14:tracePt t="265045" x="4768850" y="6483350"/>
          <p14:tracePt t="265047" x="4786313" y="6519863"/>
          <p14:tracePt t="265062" x="4813300" y="6546850"/>
          <p14:tracePt t="265064" x="4822825" y="6565900"/>
          <p14:tracePt t="265079" x="4832350" y="6575425"/>
          <p14:tracePt t="265081" x="4851400" y="6592888"/>
          <p14:tracePt t="265095" x="4859338" y="6602413"/>
          <p14:tracePt t="265097" x="4859338" y="6611938"/>
          <p14:tracePt t="265112" x="4868863" y="6629400"/>
          <p14:tracePt t="265822" x="4878388" y="6629400"/>
          <p14:tracePt t="265838" x="4887913" y="6629400"/>
          <p14:tracePt t="265842" x="4895850" y="6629400"/>
          <p14:tracePt t="265854" x="4924425" y="6638925"/>
          <p14:tracePt t="265862" x="4941888" y="6638925"/>
          <p14:tracePt t="265878" x="4960938" y="6638925"/>
          <p14:tracePt t="265879" x="4978400" y="6656388"/>
          <p14:tracePt t="265895" x="5005388" y="6656388"/>
          <p14:tracePt t="265896" x="5041900" y="6656388"/>
          <p14:tracePt t="265912" x="5060950" y="6656388"/>
          <p14:tracePt t="265913" x="5087938" y="6656388"/>
          <p14:tracePt t="265929" x="5106988" y="6656388"/>
          <p14:tracePt t="265929" x="5133975" y="6656388"/>
          <p14:tracePt t="265945" x="5151438" y="6656388"/>
          <p14:tracePt t="265946" x="5170488" y="6656388"/>
          <p14:tracePt t="265962" x="5197475" y="6656388"/>
          <p14:tracePt t="265963" x="5216525" y="6656388"/>
          <p14:tracePt t="265979" x="5233988" y="6656388"/>
          <p14:tracePt t="265979" x="5253038" y="6656388"/>
          <p14:tracePt t="265997" x="5289550" y="6665913"/>
          <p14:tracePt t="265998" x="5307013" y="6665913"/>
          <p14:tracePt t="266012" x="5326063" y="6665913"/>
          <p14:tracePt t="266014" x="5353050" y="6665913"/>
          <p14:tracePt t="266028" x="5362575" y="6665913"/>
          <p14:tracePt t="266030" x="5389563" y="6665913"/>
          <p14:tracePt t="266045" x="5399088" y="6665913"/>
          <p14:tracePt t="266047" x="5426075" y="6665913"/>
          <p14:tracePt t="266062" x="5435600" y="6665913"/>
          <p14:tracePt t="266063" x="5462588" y="6665913"/>
          <p14:tracePt t="266079" x="5481638" y="6665913"/>
          <p14:tracePt t="266079" x="5499100" y="6665913"/>
          <p14:tracePt t="266095" x="5518150" y="6665913"/>
          <p14:tracePt t="266096" x="5535613" y="6665913"/>
          <p14:tracePt t="266098" x="5554663" y="6648450"/>
          <p14:tracePt t="266112" x="5562600" y="6648450"/>
          <p14:tracePt t="266115" x="5581650" y="6648450"/>
          <p14:tracePt t="266129" x="5591175" y="6638925"/>
          <p14:tracePt t="266145" x="5599113" y="6629400"/>
          <p14:tracePt t="266174" x="5599113" y="6619875"/>
          <p14:tracePt t="266179" x="5599113" y="6611938"/>
          <p14:tracePt t="266195" x="5599113" y="6592888"/>
          <p14:tracePt t="266196" x="5599113" y="6583363"/>
          <p14:tracePt t="266212" x="5599113" y="6565900"/>
          <p14:tracePt t="266229" x="5591175" y="6546850"/>
          <p14:tracePt t="266229" x="5581650" y="6538913"/>
          <p14:tracePt t="266245" x="5572125" y="6529388"/>
          <p14:tracePt t="266247" x="5562600" y="6519863"/>
          <p14:tracePt t="266262" x="5545138" y="6502400"/>
          <p14:tracePt t="266263" x="5535613" y="6492875"/>
          <p14:tracePt t="266279" x="5526088" y="6483350"/>
          <p14:tracePt t="266279" x="5518150" y="6473825"/>
          <p14:tracePt t="266295" x="5508625" y="6465888"/>
          <p14:tracePt t="266296" x="5499100" y="6465888"/>
          <p14:tracePt t="266312" x="5481638" y="6456363"/>
          <p14:tracePt t="266313" x="5472113" y="6456363"/>
          <p14:tracePt t="266329" x="5453063" y="6446838"/>
          <p14:tracePt t="266329" x="5445125" y="6446838"/>
          <p14:tracePt t="266345" x="5426075" y="6437313"/>
          <p14:tracePt t="266346" x="5408613" y="6437313"/>
          <p14:tracePt t="266362" x="5389563" y="6437313"/>
          <p14:tracePt t="266363" x="5370513" y="6437313"/>
          <p14:tracePt t="266379" x="5353050" y="6437313"/>
          <p14:tracePt t="266379" x="5334000" y="6437313"/>
          <p14:tracePt t="266395" x="5316538" y="6437313"/>
          <p14:tracePt t="266398" x="5297488" y="6437313"/>
          <p14:tracePt t="266412" x="5280025" y="6437313"/>
          <p14:tracePt t="266414" x="5243513" y="6446838"/>
          <p14:tracePt t="266429" x="5233988" y="6446838"/>
          <p14:tracePt t="266431" x="5216525" y="6456363"/>
          <p14:tracePt t="266446" x="5197475" y="6465888"/>
          <p14:tracePt t="266449" x="5187950" y="6473825"/>
          <p14:tracePt t="266462" x="5170488" y="6483350"/>
          <p14:tracePt t="266463" x="5151438" y="6492875"/>
          <p14:tracePt t="266466" x="5151438" y="6502400"/>
          <p14:tracePt t="266479" x="5143500" y="6502400"/>
          <p14:tracePt t="266495" x="5133975" y="6510338"/>
          <p14:tracePt t="266512" x="5114925" y="6519863"/>
          <p14:tracePt t="266558" x="5114925" y="6529388"/>
          <p14:tracePt t="266562" x="5114925" y="6538913"/>
          <p14:tracePt t="266579" x="5114925" y="6546850"/>
          <p14:tracePt t="266579" x="5114925" y="6556375"/>
          <p14:tracePt t="266595" x="5114925" y="6565900"/>
          <p14:tracePt t="266596" x="5124450" y="6583363"/>
          <p14:tracePt t="266612" x="5133975" y="6583363"/>
          <p14:tracePt t="266613" x="5151438" y="6602413"/>
          <p14:tracePt t="266629" x="5170488" y="6629400"/>
          <p14:tracePt t="266629" x="5180013" y="6629400"/>
          <p14:tracePt t="266645" x="5197475" y="6638925"/>
          <p14:tracePt t="266646" x="5216525" y="6648450"/>
          <p14:tracePt t="266662" x="5233988" y="6665913"/>
          <p14:tracePt t="266663" x="5260975" y="6675438"/>
          <p14:tracePt t="266679" x="5270500" y="6684963"/>
          <p14:tracePt t="266679" x="5297488" y="6684963"/>
          <p14:tracePt t="266695" x="5316538" y="6692900"/>
          <p14:tracePt t="266697" x="5334000" y="6692900"/>
          <p14:tracePt t="266712" x="5362575" y="6692900"/>
          <p14:tracePt t="266713" x="5380038" y="6692900"/>
          <p14:tracePt t="266729" x="5416550" y="6692900"/>
          <p14:tracePt t="266729" x="5435600" y="6692900"/>
          <p14:tracePt t="266745" x="5462588" y="6692900"/>
          <p14:tracePt t="266746" x="5472113" y="6692900"/>
          <p14:tracePt t="266762" x="5489575" y="6692900"/>
          <p14:tracePt t="266763" x="5508625" y="6692900"/>
          <p14:tracePt t="266779" x="5518150" y="6692900"/>
          <p14:tracePt t="266779" x="5526088" y="6692900"/>
          <p14:tracePt t="266795" x="5535613" y="6684963"/>
          <p14:tracePt t="266796" x="5554663" y="6675438"/>
          <p14:tracePt t="266798" x="5562600" y="6665913"/>
          <p14:tracePt t="266812" x="5572125" y="6656388"/>
          <p14:tracePt t="266814" x="5581650" y="6648450"/>
          <p14:tracePt t="266830" x="5591175" y="6638925"/>
          <p14:tracePt t="266846" x="5599113" y="6629400"/>
          <p14:tracePt t="266848" x="5608638" y="6619875"/>
          <p14:tracePt t="266862" x="5608638" y="6602413"/>
          <p14:tracePt t="266879" x="5608638" y="6592888"/>
          <p14:tracePt t="266881" x="5608638" y="6575425"/>
          <p14:tracePt t="266895" x="5599113" y="6546850"/>
          <p14:tracePt t="266912" x="5591175" y="6519863"/>
          <p14:tracePt t="266913" x="5581650" y="6510338"/>
          <p14:tracePt t="266915" x="5581650" y="6492875"/>
          <p14:tracePt t="266929" x="5572125" y="6483350"/>
          <p14:tracePt t="266931" x="5562600" y="6473825"/>
          <p14:tracePt t="266946" x="5554663" y="6465888"/>
          <p14:tracePt t="266948" x="5545138" y="6456363"/>
          <p14:tracePt t="266962" x="5526088" y="6446838"/>
          <p14:tracePt t="266964" x="5508625" y="6446838"/>
          <p14:tracePt t="266979" x="5489575" y="6446838"/>
          <p14:tracePt t="266981" x="5472113" y="6437313"/>
          <p14:tracePt t="266998" x="5435600" y="6437313"/>
          <p14:tracePt t="267013" x="5408613" y="6437313"/>
          <p14:tracePt t="267015" x="5389563" y="6437313"/>
          <p14:tracePt t="267029" x="5343525" y="6429375"/>
          <p14:tracePt t="267031" x="5316538" y="6429375"/>
          <p14:tracePt t="267045" x="5289550" y="6429375"/>
          <p14:tracePt t="267047" x="5253038" y="6429375"/>
          <p14:tracePt t="267062" x="5233988" y="6429375"/>
          <p14:tracePt t="267064" x="5216525" y="6429375"/>
          <p14:tracePt t="267078" x="5197475" y="6429375"/>
          <p14:tracePt t="267081" x="5180013" y="6429375"/>
          <p14:tracePt t="267095" x="5160963" y="6429375"/>
          <p14:tracePt t="267112" x="5143500" y="6437313"/>
          <p14:tracePt t="267114" x="5133975" y="6437313"/>
          <p14:tracePt t="267129" x="5106988" y="6456363"/>
          <p14:tracePt t="267131" x="5097463" y="6465888"/>
          <p14:tracePt t="267145" x="5087938" y="6465888"/>
          <p14:tracePt t="267147" x="5078413" y="6473825"/>
          <p14:tracePt t="267162" x="5070475" y="6483350"/>
          <p14:tracePt t="267179" x="5060950" y="6492875"/>
          <p14:tracePt t="267196" x="5051425" y="6502400"/>
          <p14:tracePt t="267248" x="5051425" y="6510338"/>
          <p14:tracePt t="267264" x="5051425" y="6519863"/>
          <p14:tracePt t="267297" x="5051425" y="6529388"/>
          <p14:tracePt t="267312" x="5051425" y="6538913"/>
          <p14:tracePt t="267328" x="5051425" y="6546850"/>
          <p14:tracePt t="267360" x="5051425" y="6565900"/>
          <p14:tracePt t="267364" x="5051425" y="6575425"/>
          <p14:tracePt t="267392" x="5060950" y="6583363"/>
          <p14:tracePt t="267408" x="5070475" y="6592888"/>
          <p14:tracePt t="267424" x="5078413" y="6592888"/>
          <p14:tracePt t="267440" x="5087938" y="6602413"/>
          <p14:tracePt t="267456" x="5097463" y="6602413"/>
          <p14:tracePt t="267536" x="5106988" y="6611938"/>
          <p14:tracePt t="267920" x="5124450" y="6611938"/>
          <p14:tracePt t="267937" x="5151438" y="6602413"/>
          <p14:tracePt t="267940" x="5160963" y="6602413"/>
          <p14:tracePt t="267952" x="5180013" y="6602413"/>
          <p14:tracePt t="267962" x="5197475" y="6602413"/>
          <p14:tracePt t="267979" x="5216525" y="6602413"/>
          <p14:tracePt t="267979" x="5233988" y="6602413"/>
          <p14:tracePt t="267997" x="5260975" y="6592888"/>
          <p14:tracePt t="268012" x="5280025" y="6592888"/>
          <p14:tracePt t="268013" x="5289550" y="6583363"/>
          <p14:tracePt t="268029" x="5307013" y="6575425"/>
          <p14:tracePt t="268045" x="5326063" y="6565900"/>
          <p14:tracePt t="268046" x="5362575" y="6556375"/>
          <p14:tracePt t="268048" x="5380038" y="6538913"/>
          <p14:tracePt t="268062" x="5399088" y="6529388"/>
          <p14:tracePt t="268064" x="5416550" y="6510338"/>
          <p14:tracePt t="268078" x="5435600" y="6492875"/>
          <p14:tracePt t="268081" x="5462588" y="6465888"/>
          <p14:tracePt t="268095" x="5481638" y="6446838"/>
          <p14:tracePt t="268098" x="5499100" y="6400800"/>
          <p14:tracePt t="268112" x="5508625" y="6373813"/>
          <p14:tracePt t="268114" x="5508625" y="6346825"/>
          <p14:tracePt t="268129" x="5518150" y="6319838"/>
          <p14:tracePt t="268131" x="5518150" y="6291263"/>
          <p14:tracePt t="268145" x="5518150" y="6273800"/>
          <p14:tracePt t="268146" x="5526088" y="6254750"/>
          <p14:tracePt t="268148" x="5526088" y="6237288"/>
          <p14:tracePt t="268162" x="5526088" y="6218238"/>
          <p14:tracePt t="268164" x="5526088" y="6210300"/>
          <p14:tracePt t="268179" x="5526088" y="6191250"/>
          <p14:tracePt t="268195" x="5526088" y="6181725"/>
          <p14:tracePt t="268198" x="5526088" y="6154738"/>
          <p14:tracePt t="268212" x="5518150" y="6137275"/>
          <p14:tracePt t="268214" x="5518150" y="6127750"/>
          <p14:tracePt t="268229" x="5508625" y="6108700"/>
          <p14:tracePt t="268231" x="5508625" y="6100763"/>
          <p14:tracePt t="268245" x="5508625" y="6091238"/>
          <p14:tracePt t="268247" x="5499100" y="6081713"/>
          <p14:tracePt t="268262" x="5489575" y="6072188"/>
          <p14:tracePt t="268279" x="5481638" y="6072188"/>
          <p14:tracePt t="268295" x="5472113" y="6072188"/>
          <p14:tracePt t="268298" x="5445125" y="6072188"/>
          <p14:tracePt t="268312" x="5426075" y="6072188"/>
          <p14:tracePt t="268314" x="5408613" y="6072188"/>
          <p14:tracePt t="268329" x="5380038" y="6072188"/>
          <p14:tracePt t="268331" x="5362575" y="6072188"/>
          <p14:tracePt t="268345" x="5326063" y="6091238"/>
          <p14:tracePt t="268347" x="5316538" y="6091238"/>
          <p14:tracePt t="268362" x="5289550" y="6100763"/>
          <p14:tracePt t="268364" x="5270500" y="6100763"/>
          <p14:tracePt t="268379" x="5253038" y="6108700"/>
          <p14:tracePt t="268381" x="5233988" y="6118225"/>
          <p14:tracePt t="268395" x="5224463" y="6118225"/>
          <p14:tracePt t="268397" x="5207000" y="6127750"/>
          <p14:tracePt t="268412" x="5187950" y="6137275"/>
          <p14:tracePt t="268414" x="5180013" y="6137275"/>
          <p14:tracePt t="268429" x="5180013" y="6145213"/>
          <p14:tracePt t="268484" x="5180013" y="6154738"/>
          <p14:tracePt t="268496" x="5187950" y="6173788"/>
          <p14:tracePt t="268500" x="5197475" y="6181725"/>
          <p14:tracePt t="268512" x="5224463" y="6181725"/>
          <p14:tracePt t="268529" x="5260975" y="6191250"/>
          <p14:tracePt t="268529" x="5280025" y="6200775"/>
          <p14:tracePt t="268532" x="5307013" y="6210300"/>
          <p14:tracePt t="268545" x="5334000" y="6227763"/>
          <p14:tracePt t="268548" x="5370513" y="6227763"/>
          <p14:tracePt t="268562" x="5389563" y="6237288"/>
          <p14:tracePt t="268564" x="5435600" y="6246813"/>
          <p14:tracePt t="268579" x="5453063" y="6246813"/>
          <p14:tracePt t="268581" x="5481638" y="6246813"/>
          <p14:tracePt t="268595" x="5508625" y="6254750"/>
          <p14:tracePt t="268598" x="5535613" y="6254750"/>
          <p14:tracePt t="268612" x="5572125" y="6254750"/>
          <p14:tracePt t="268614" x="5599113" y="6254750"/>
          <p14:tracePt t="268629" x="5627688" y="6264275"/>
          <p14:tracePt t="268631" x="5635625" y="6264275"/>
          <p14:tracePt t="268645" x="5664200" y="6264275"/>
          <p14:tracePt t="268647" x="5672138" y="6264275"/>
          <p14:tracePt t="268662" x="5681663" y="6264275"/>
          <p14:tracePt t="268664" x="5691188" y="6264275"/>
          <p14:tracePt t="268679" x="5700713" y="6264275"/>
          <p14:tracePt t="268681" x="5708650" y="6264275"/>
          <p14:tracePt t="268695" x="5718175" y="6264275"/>
          <p14:tracePt t="268712" x="5727700" y="6264275"/>
          <p14:tracePt t="268714" x="5737225" y="6264275"/>
          <p14:tracePt t="268729" x="5745163" y="6264275"/>
          <p14:tracePt t="268930" x="5754688" y="6273800"/>
          <p14:tracePt t="269058" x="5754688" y="6283325"/>
          <p14:tracePt t="269062" x="5754688" y="6291263"/>
          <p14:tracePt t="269079" x="5754688" y="6300788"/>
          <p14:tracePt t="269106" x="5754688" y="6310313"/>
          <p14:tracePt t="269138" x="5754688" y="6319838"/>
          <p14:tracePt t="269330" x="5754688" y="6327775"/>
          <p14:tracePt t="269346" x="5745163" y="6327775"/>
          <p14:tracePt t="269362" x="5737225" y="6319838"/>
          <p14:tracePt t="269642" x="5727700" y="6319838"/>
          <p14:tracePt t="269658" x="5727700" y="6327775"/>
          <p14:tracePt t="269674" x="5727700" y="6337300"/>
          <p14:tracePt t="269692" x="5727700" y="6346825"/>
          <p14:tracePt t="269695" x="5727700" y="6356350"/>
          <p14:tracePt t="269712" x="5727700" y="6364288"/>
          <p14:tracePt t="269738" x="5718175" y="6373813"/>
          <p14:tracePt t="269962" x="5727700" y="6373813"/>
          <p14:tracePt t="269966" x="5737225" y="6373813"/>
          <p14:tracePt t="269980" x="5745163" y="6373813"/>
          <p14:tracePt t="269983" x="5764213" y="6373813"/>
          <p14:tracePt t="269996" x="5781675" y="6373813"/>
          <p14:tracePt t="269998" x="5800725" y="6373813"/>
          <p14:tracePt t="270012" x="5818188" y="6383338"/>
          <p14:tracePt t="270014" x="5827713" y="6383338"/>
          <p14:tracePt t="270029" x="5846763" y="6383338"/>
          <p14:tracePt t="270031" x="5864225" y="6383338"/>
          <p14:tracePt t="270045" x="5883275" y="6383338"/>
          <p14:tracePt t="270048" x="5900738" y="6383338"/>
          <p14:tracePt t="270062" x="5910263" y="6383338"/>
          <p14:tracePt t="270078" x="5929313" y="6383338"/>
          <p14:tracePt t="270095" x="5937250" y="6383338"/>
          <p14:tracePt t="270096" x="5965825" y="6383338"/>
          <p14:tracePt t="270112" x="5973763" y="6383338"/>
          <p14:tracePt t="270113" x="5983288" y="6383338"/>
          <p14:tracePt t="270129" x="5992813" y="6383338"/>
          <p14:tracePt t="270145" x="6002338" y="6383338"/>
          <p14:tracePt t="270162" x="6010275" y="6383338"/>
          <p14:tracePt t="270163" x="6019800" y="6383338"/>
          <p14:tracePt t="270179" x="6029325" y="6383338"/>
          <p14:tracePt t="270195" x="6038850" y="6383338"/>
          <p14:tracePt t="270252" x="6046788" y="6392863"/>
          <p14:tracePt t="270364" x="6029325" y="6400800"/>
          <p14:tracePt t="270368" x="6010275" y="6400800"/>
          <p14:tracePt t="270380" x="5992813" y="6400800"/>
          <p14:tracePt t="270395" x="5965825" y="6400800"/>
          <p14:tracePt t="270397" x="5946775" y="6400800"/>
          <p14:tracePt t="270412" x="5910263" y="6400800"/>
          <p14:tracePt t="270413" x="5883275" y="6400800"/>
          <p14:tracePt t="270428" x="5854700" y="6400800"/>
          <p14:tracePt t="270429" x="5818188" y="6400800"/>
          <p14:tracePt t="270445" x="5791200" y="6400800"/>
          <p14:tracePt t="270446" x="5773738" y="6400800"/>
          <p14:tracePt t="270448" x="5754688" y="6410325"/>
          <p14:tracePt t="270462" x="5737225" y="6410325"/>
          <p14:tracePt t="270464" x="5727700" y="6410325"/>
          <p14:tracePt t="270478" x="5718175" y="6410325"/>
          <p14:tracePt t="270495" x="5708650" y="6410325"/>
          <p14:tracePt t="270498" x="5700713" y="6410325"/>
          <p14:tracePt t="270512" x="5691188" y="6419850"/>
          <p14:tracePt t="270604" x="5700713" y="6419850"/>
          <p14:tracePt t="270608" x="5708650" y="6419850"/>
          <p14:tracePt t="270620" x="5718175" y="6419850"/>
          <p14:tracePt t="270628" x="5754688" y="6419850"/>
          <p14:tracePt t="270645" x="5781675" y="6419850"/>
          <p14:tracePt t="270646" x="5810250" y="6419850"/>
          <p14:tracePt t="270662" x="5846763" y="6419850"/>
          <p14:tracePt t="270662" x="5873750" y="6419850"/>
          <p14:tracePt t="270678" x="5900738" y="6419850"/>
          <p14:tracePt t="270679" x="5910263" y="6419850"/>
          <p14:tracePt t="270695" x="5937250" y="6419850"/>
          <p14:tracePt t="270696" x="5946775" y="6419850"/>
          <p14:tracePt t="270712" x="5956300" y="6419850"/>
          <p14:tracePt t="270860" x="5946775" y="6419850"/>
          <p14:tracePt t="270864" x="5900738" y="6429375"/>
          <p14:tracePt t="270878" x="5883275" y="6429375"/>
          <p14:tracePt t="270880" x="5854700" y="6429375"/>
          <p14:tracePt t="270895" x="5827713" y="6429375"/>
          <p14:tracePt t="270897" x="5791200" y="6437313"/>
          <p14:tracePt t="270912" x="5773738" y="6437313"/>
          <p14:tracePt t="270913" x="5754688" y="6437313"/>
          <p14:tracePt t="270928" x="5745163" y="6437313"/>
          <p14:tracePt t="270945" x="5737225" y="6437313"/>
          <p14:tracePt t="271036" x="5754688" y="6437313"/>
          <p14:tracePt t="271040" x="5764213" y="6437313"/>
          <p14:tracePt t="271052" x="5781675" y="6437313"/>
          <p14:tracePt t="271062" x="5827713" y="6437313"/>
          <p14:tracePt t="271078" x="5883275" y="6437313"/>
          <p14:tracePt t="271079" x="5929313" y="6437313"/>
          <p14:tracePt t="271095" x="5965825" y="6437313"/>
          <p14:tracePt t="271096" x="6002338" y="6437313"/>
          <p14:tracePt t="271112" x="6019800" y="6437313"/>
          <p14:tracePt t="271112" x="6038850" y="6437313"/>
          <p14:tracePt t="271128" x="6046788" y="6437313"/>
          <p14:tracePt t="271292" x="6038850" y="6437313"/>
          <p14:tracePt t="271296" x="6029325" y="6437313"/>
          <p14:tracePt t="271312" x="6019800" y="6437313"/>
          <p14:tracePt t="271328" x="6010275" y="6437313"/>
          <p14:tracePt t="271345" x="6002338" y="6437313"/>
          <p14:tracePt t="271346" x="5992813" y="6437313"/>
          <p14:tracePt t="271362" x="5983288" y="6437313"/>
          <p14:tracePt t="271362" x="5973763" y="6437313"/>
          <p14:tracePt t="271378" x="5946775" y="6437313"/>
          <p14:tracePt t="271379" x="5929313" y="6437313"/>
          <p14:tracePt t="271395" x="5891213" y="6429375"/>
          <p14:tracePt t="271396" x="5837238" y="6419850"/>
          <p14:tracePt t="271412" x="5818188" y="6419850"/>
          <p14:tracePt t="271413" x="5791200" y="6410325"/>
          <p14:tracePt t="271428" x="5745163" y="6383338"/>
          <p14:tracePt t="271429" x="5700713" y="6373813"/>
          <p14:tracePt t="271445" x="5654675" y="6356350"/>
          <p14:tracePt t="271446" x="5635625" y="6356350"/>
          <p14:tracePt t="271462" x="5591175" y="6337300"/>
          <p14:tracePt t="271463" x="5562600" y="6337300"/>
          <p14:tracePt t="271478" x="5535613" y="6327775"/>
          <p14:tracePt t="271479" x="5499100" y="6327775"/>
          <p14:tracePt t="271495" x="5462588" y="6319838"/>
          <p14:tracePt t="271496" x="5445125" y="6319838"/>
          <p14:tracePt t="271512" x="5416550" y="6319838"/>
          <p14:tracePt t="271513" x="5399088" y="6319838"/>
          <p14:tracePt t="271528" x="5362575" y="6319838"/>
          <p14:tracePt t="271529" x="5343525" y="6319838"/>
          <p14:tracePt t="271545" x="5316538" y="6319838"/>
          <p14:tracePt t="271546" x="5307013" y="6319838"/>
          <p14:tracePt t="271548" x="5280025" y="6337300"/>
          <p14:tracePt t="271562" x="5260975" y="6337300"/>
          <p14:tracePt t="271564" x="5253038" y="6346825"/>
          <p14:tracePt t="271578" x="5233988" y="6356350"/>
          <p14:tracePt t="271581" x="5216525" y="6364288"/>
          <p14:tracePt t="271595" x="5197475" y="6373813"/>
          <p14:tracePt t="271598" x="5170488" y="6392863"/>
          <p14:tracePt t="271612" x="5160963" y="6392863"/>
          <p14:tracePt t="271614" x="5143500" y="6400800"/>
          <p14:tracePt t="271629" x="5133975" y="6410325"/>
          <p14:tracePt t="271631" x="5114925" y="6419850"/>
          <p14:tracePt t="271645" x="5106988" y="6419850"/>
          <p14:tracePt t="271646" x="5087938" y="6429375"/>
          <p14:tracePt t="271648" x="5078413" y="6429375"/>
          <p14:tracePt t="271662" x="5070475" y="6437313"/>
          <p14:tracePt t="271678" x="5070475" y="6446838"/>
          <p14:tracePt t="271695" x="5060950" y="6456363"/>
          <p14:tracePt t="271712" x="5041900" y="6465888"/>
          <p14:tracePt t="271714" x="5033963" y="6465888"/>
          <p14:tracePt t="271729" x="5024438" y="6473825"/>
          <p14:tracePt t="271745" x="5014913" y="6483350"/>
          <p14:tracePt t="272430" x="5005388" y="6492875"/>
          <p14:tracePt t="272434" x="5005388" y="6502400"/>
          <p14:tracePt t="272446" x="4997450" y="6510338"/>
          <p14:tracePt t="272462" x="4987925" y="6519863"/>
          <p14:tracePt t="272463" x="4987925" y="6538913"/>
          <p14:tracePt t="272478" x="4987925" y="6546850"/>
          <p14:tracePt t="272479" x="4987925" y="6556375"/>
          <p14:tracePt t="272495" x="4978400" y="6565900"/>
          <p14:tracePt t="272496" x="4978400" y="6575425"/>
          <p14:tracePt t="275264" x="4987925" y="6575425"/>
          <p14:tracePt t="275276" x="5005388" y="6565900"/>
          <p14:tracePt t="275279" x="5014913" y="6565900"/>
          <p14:tracePt t="275295" x="5024438" y="6565900"/>
          <p14:tracePt t="275340" x="5033963" y="6565900"/>
          <p14:tracePt t="275372" x="5041900" y="6556375"/>
          <p14:tracePt t="275388" x="5051425" y="6556375"/>
          <p14:tracePt t="275982" x="5060950" y="6546850"/>
          <p14:tracePt t="275998" x="5070475" y="6546850"/>
          <p14:tracePt t="276014" x="5087938" y="6546850"/>
          <p14:tracePt t="276018" x="5097463" y="6546850"/>
          <p14:tracePt t="276030" x="5106988" y="6538913"/>
          <p14:tracePt t="276046" x="5124450" y="6538913"/>
          <p14:tracePt t="276062" x="5143500" y="6538913"/>
          <p14:tracePt t="276063" x="5160963" y="6529388"/>
          <p14:tracePt t="276078" x="5197475" y="6529388"/>
          <p14:tracePt t="276079" x="5243513" y="6529388"/>
          <p14:tracePt t="276095" x="5270500" y="6529388"/>
          <p14:tracePt t="276096" x="5316538" y="6538913"/>
          <p14:tracePt t="276098" x="5399088" y="6556375"/>
          <p14:tracePt t="276112" x="5508625" y="6565900"/>
          <p14:tracePt t="276114" x="5627688" y="6583363"/>
          <p14:tracePt t="276128" x="5737225" y="6592888"/>
          <p14:tracePt t="276130" x="5854700" y="6629400"/>
          <p14:tracePt t="276145" x="5956300" y="6638925"/>
          <p14:tracePt t="276148" x="6065838" y="6665913"/>
          <p14:tracePt t="276162" x="6165850" y="6692900"/>
          <p14:tracePt t="276164" x="6265863" y="6729413"/>
          <p14:tracePt t="276178" x="6348413" y="6748463"/>
          <p14:tracePt t="276180" x="6430963" y="6775450"/>
          <p14:tracePt t="276195" x="6467475" y="6794500"/>
          <p14:tracePt t="276197" x="6513513" y="6811963"/>
          <p14:tracePt t="276212" x="6586538" y="68484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Funkcija vi</a:t>
            </a: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še promenljivih:</a:t>
            </a:r>
            <a:b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parcijalni izvod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E08AA-6DC0-45F4-BEE7-9C3B39909E78}"/>
                  </a:ext>
                </a:extLst>
              </p:cNvPr>
              <p:cNvSpPr txBox="1"/>
              <p:nvPr/>
            </p:nvSpPr>
            <p:spPr>
              <a:xfrm>
                <a:off x="1043608" y="2204864"/>
                <a:ext cx="1346715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sr-Latn-R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0E08AA-6DC0-45F4-BEE7-9C3B39909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204864"/>
                <a:ext cx="1346715" cy="555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5A50FAB-FFFD-444C-AEB1-E55EB91DD23D}"/>
              </a:ext>
            </a:extLst>
          </p:cNvPr>
          <p:cNvSpPr txBox="1"/>
          <p:nvPr/>
        </p:nvSpPr>
        <p:spPr>
          <a:xfrm>
            <a:off x="827584" y="1658665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i="1" dirty="0"/>
              <a:t>Primer</a:t>
            </a:r>
            <a:endParaRPr lang="en-US" sz="20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8ED36-A0E3-44A8-AC43-D193E2384735}"/>
                  </a:ext>
                </a:extLst>
              </p:cNvPr>
              <p:cNvSpPr/>
              <p:nvPr/>
            </p:nvSpPr>
            <p:spPr>
              <a:xfrm>
                <a:off x="971600" y="3020843"/>
                <a:ext cx="3238644" cy="773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sr-Latn-RS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sr-Latn-R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sr-Latn-RS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8ED36-A0E3-44A8-AC43-D193E2384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020843"/>
                <a:ext cx="3238644" cy="7734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D8B6B5F-4517-4D39-9788-A241D8C65C01}"/>
                  </a:ext>
                </a:extLst>
              </p:cNvPr>
              <p:cNvSpPr/>
              <p:nvPr/>
            </p:nvSpPr>
            <p:spPr>
              <a:xfrm>
                <a:off x="971600" y="3904851"/>
                <a:ext cx="2649508" cy="779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sr-Latn-R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sr-Latn-R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sr-Latn-R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sr-Latn-R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D8B6B5F-4517-4D39-9788-A241D8C65C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904851"/>
                <a:ext cx="2649508" cy="7791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8431D1-8589-4E92-8C04-0BE4B461B64B}"/>
                  </a:ext>
                </a:extLst>
              </p:cNvPr>
              <p:cNvSpPr/>
              <p:nvPr/>
            </p:nvSpPr>
            <p:spPr>
              <a:xfrm>
                <a:off x="971600" y="4794502"/>
                <a:ext cx="4563750" cy="779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sr-Latn-R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sr-Latn-R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sr-Latn-R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sr-Latn-R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sr-Latn-RS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sr-Latn-R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8431D1-8589-4E92-8C04-0BE4B461B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794502"/>
                <a:ext cx="4563750" cy="7791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A4E746-4DF9-4C16-A79E-17ED2E862296}"/>
                  </a:ext>
                </a:extLst>
              </p:cNvPr>
              <p:cNvSpPr txBox="1"/>
              <p:nvPr/>
            </p:nvSpPr>
            <p:spPr>
              <a:xfrm>
                <a:off x="1096698" y="5684154"/>
                <a:ext cx="4771445" cy="6811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sr-Latn-RS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sr-Latn-R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sr-Latn-R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A4E746-4DF9-4C16-A79E-17ED2E86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698" y="5684154"/>
                <a:ext cx="4771445" cy="681149"/>
              </a:xfrm>
              <a:prstGeom prst="rect">
                <a:avLst/>
              </a:prstGeom>
              <a:blipFill>
                <a:blip r:embed="rId9"/>
                <a:stretch>
                  <a:fillRect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F320E49-E036-4A88-B27D-ED126B8B8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6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10"/>
    </mc:Choice>
    <mc:Fallback>
      <p:transition spd="slow" advTm="31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9054" x="557213" y="2309813"/>
          <p14:tracePt t="9058" x="566738" y="2319338"/>
          <p14:tracePt t="9072" x="584200" y="2338388"/>
          <p14:tracePt t="9074" x="593725" y="2346325"/>
          <p14:tracePt t="9086" x="603250" y="2346325"/>
          <p14:tracePt t="9102" x="620713" y="2355850"/>
          <p14:tracePt t="9103" x="630238" y="2365375"/>
          <p14:tracePt t="9510" x="630238" y="2382838"/>
          <p14:tracePt t="9514" x="630238" y="2392363"/>
          <p14:tracePt t="9526" x="639763" y="2419350"/>
          <p14:tracePt t="9537" x="649288" y="2447925"/>
          <p14:tracePt t="9553" x="657225" y="2484438"/>
          <p14:tracePt t="9554" x="666750" y="2511425"/>
          <p14:tracePt t="9570" x="676275" y="2538413"/>
          <p14:tracePt t="9571" x="685800" y="2565400"/>
          <p14:tracePt t="9586" x="693738" y="2593975"/>
          <p14:tracePt t="9587" x="703263" y="2611438"/>
          <p14:tracePt t="9603" x="722313" y="2638425"/>
          <p14:tracePt t="9604" x="739775" y="2674938"/>
          <p14:tracePt t="9606" x="749300" y="2693988"/>
          <p14:tracePt t="9620" x="758825" y="2703513"/>
          <p14:tracePt t="9622" x="776288" y="2730500"/>
          <p14:tracePt t="9636" x="785813" y="2747963"/>
          <p14:tracePt t="9638" x="803275" y="2776538"/>
          <p14:tracePt t="9653" x="812800" y="2803525"/>
          <p14:tracePt t="9655" x="822325" y="2830513"/>
          <p14:tracePt t="9670" x="849313" y="2876550"/>
          <p14:tracePt t="9672" x="858838" y="2894013"/>
          <p14:tracePt t="9687" x="868363" y="2903538"/>
          <p14:tracePt t="9688" x="876300" y="2922588"/>
          <p14:tracePt t="9703" x="885825" y="2940050"/>
          <p14:tracePt t="9720" x="895350" y="2959100"/>
          <p14:tracePt t="9721" x="904875" y="2959100"/>
          <p14:tracePt t="9722" x="912813" y="2959100"/>
          <p14:tracePt t="9736" x="931863" y="2968625"/>
          <p14:tracePt t="9738" x="949325" y="2968625"/>
          <p14:tracePt t="9753" x="977900" y="2968625"/>
          <p14:tracePt t="9755" x="995363" y="2976563"/>
          <p14:tracePt t="9770" x="1014413" y="2976563"/>
          <p14:tracePt t="9771" x="1050925" y="2976563"/>
          <p14:tracePt t="9786" x="1068388" y="2976563"/>
          <p14:tracePt t="9787" x="1087438" y="2986088"/>
          <p14:tracePt t="9803" x="1104900" y="2986088"/>
          <p14:tracePt t="9804" x="1123950" y="2986088"/>
          <p14:tracePt t="9820" x="1133475" y="2986088"/>
          <p14:tracePt t="9821" x="1141413" y="2986088"/>
          <p14:tracePt t="9836" x="1169988" y="2976563"/>
          <p14:tracePt t="9853" x="1187450" y="2959100"/>
          <p14:tracePt t="9854" x="1214438" y="2930525"/>
          <p14:tracePt t="9870" x="1233488" y="2913063"/>
          <p14:tracePt t="9871" x="1250950" y="2894013"/>
          <p14:tracePt t="9887" x="1260475" y="2876550"/>
          <p14:tracePt t="9887" x="1270000" y="2867025"/>
          <p14:tracePt t="9903" x="1279525" y="2849563"/>
          <p14:tracePt t="9904" x="1296988" y="2803525"/>
          <p14:tracePt t="9920" x="1306513" y="2784475"/>
          <p14:tracePt t="9922" x="1316038" y="2776538"/>
          <p14:tracePt t="9937" x="1316038" y="2747963"/>
          <p14:tracePt t="9937" x="1323975" y="2730500"/>
          <p14:tracePt t="9953" x="1333500" y="2693988"/>
          <p14:tracePt t="9954" x="1333500" y="2657475"/>
          <p14:tracePt t="9970" x="1333500" y="2630488"/>
          <p14:tracePt t="9970" x="1333500" y="2620963"/>
          <p14:tracePt t="9986" x="1333500" y="2593975"/>
          <p14:tracePt t="9987" x="1333500" y="2574925"/>
          <p14:tracePt t="10003" x="1323975" y="2528888"/>
          <p14:tracePt t="10003" x="1316038" y="2520950"/>
          <p14:tracePt t="10019" x="1306513" y="2501900"/>
          <p14:tracePt t="10020" x="1279525" y="2474913"/>
          <p14:tracePt t="10036" x="1270000" y="2465388"/>
          <p14:tracePt t="10037" x="1260475" y="2455863"/>
          <p14:tracePt t="10053" x="1243013" y="2447925"/>
          <p14:tracePt t="10054" x="1233488" y="2438400"/>
          <p14:tracePt t="10056" x="1206500" y="2419350"/>
          <p14:tracePt t="10070" x="1187450" y="2411413"/>
          <p14:tracePt t="10072" x="1169988" y="2411413"/>
          <p14:tracePt t="10087" x="1150938" y="2401888"/>
          <p14:tracePt t="10089" x="1133475" y="2401888"/>
          <p14:tracePt t="10103" x="1104900" y="2401888"/>
          <p14:tracePt t="10105" x="1087438" y="2401888"/>
          <p14:tracePt t="10120" x="1068388" y="2401888"/>
          <p14:tracePt t="10122" x="1031875" y="2401888"/>
          <p14:tracePt t="10136" x="1022350" y="2411413"/>
          <p14:tracePt t="10138" x="1014413" y="2419350"/>
          <p14:tracePt t="10153" x="977900" y="2428875"/>
          <p14:tracePt t="10155" x="968375" y="2438400"/>
          <p14:tracePt t="10170" x="941388" y="2455863"/>
          <p14:tracePt t="10171" x="922338" y="2474913"/>
          <p14:tracePt t="10173" x="904875" y="2501900"/>
          <p14:tracePt t="10187" x="885825" y="2520950"/>
          <p14:tracePt t="10188" x="849313" y="2547938"/>
          <p14:tracePt t="10203" x="839788" y="2557463"/>
          <p14:tracePt t="10205" x="831850" y="2584450"/>
          <p14:tracePt t="10220" x="822325" y="2601913"/>
          <p14:tracePt t="10221" x="812800" y="2638425"/>
          <p14:tracePt t="10237" x="812800" y="2667000"/>
          <p14:tracePt t="10237" x="812800" y="2684463"/>
          <p14:tracePt t="10253" x="812800" y="2711450"/>
          <p14:tracePt t="10254" x="812800" y="2730500"/>
          <p14:tracePt t="10270" x="812800" y="2757488"/>
          <p14:tracePt t="10271" x="812800" y="2784475"/>
          <p14:tracePt t="10286" x="822325" y="2813050"/>
          <p14:tracePt t="10287" x="831850" y="2820988"/>
          <p14:tracePt t="10303" x="849313" y="2849563"/>
          <p14:tracePt t="10304" x="868363" y="2867025"/>
          <p14:tracePt t="10320" x="895350" y="2886075"/>
          <p14:tracePt t="10321" x="912813" y="2894013"/>
          <p14:tracePt t="10337" x="941388" y="2903538"/>
          <p14:tracePt t="10337" x="968375" y="2913063"/>
          <p14:tracePt t="10353" x="1004888" y="2913063"/>
          <p14:tracePt t="10354" x="1031875" y="2913063"/>
          <p14:tracePt t="10370" x="1058863" y="2913063"/>
          <p14:tracePt t="10371" x="1077913" y="2913063"/>
          <p14:tracePt t="10386" x="1123950" y="2913063"/>
          <p14:tracePt t="10387" x="1141413" y="2903538"/>
          <p14:tracePt t="10403" x="1160463" y="2894013"/>
          <p14:tracePt t="10404" x="1196975" y="2876550"/>
          <p14:tracePt t="10420" x="1214438" y="2857500"/>
          <p14:tracePt t="10421" x="1233488" y="2840038"/>
          <p14:tracePt t="10437" x="1243013" y="2830513"/>
          <p14:tracePt t="10437" x="1260475" y="2803525"/>
          <p14:tracePt t="10453" x="1279525" y="2767013"/>
          <p14:tracePt t="10454" x="1287463" y="2740025"/>
          <p14:tracePt t="10456" x="1287463" y="2720975"/>
          <p14:tracePt t="10470" x="1296988" y="2674938"/>
          <p14:tracePt t="10472" x="1316038" y="2630488"/>
          <p14:tracePt t="10487" x="1316038" y="2601913"/>
          <p14:tracePt t="10488" x="1316038" y="2574925"/>
          <p14:tracePt t="10503" x="1316038" y="2547938"/>
          <p14:tracePt t="10505" x="1316038" y="2528888"/>
          <p14:tracePt t="10520" x="1316038" y="2492375"/>
          <p14:tracePt t="10522" x="1316038" y="2474913"/>
          <p14:tracePt t="10536" x="1316038" y="2455863"/>
          <p14:tracePt t="10538" x="1306513" y="2447925"/>
          <p14:tracePt t="10553" x="1296988" y="2428875"/>
          <p14:tracePt t="10555" x="1279525" y="2411413"/>
          <p14:tracePt t="10570" x="1270000" y="2401888"/>
          <p14:tracePt t="10571" x="1260475" y="2401888"/>
          <p14:tracePt t="10573" x="1233488" y="2392363"/>
          <p14:tracePt t="10586" x="1214438" y="2374900"/>
          <p14:tracePt t="10588" x="1206500" y="2374900"/>
          <p14:tracePt t="10603" x="1177925" y="2365375"/>
          <p14:tracePt t="10605" x="1160463" y="2365375"/>
          <p14:tracePt t="10620" x="1141413" y="2365375"/>
          <p14:tracePt t="10622" x="1123950" y="2365375"/>
          <p14:tracePt t="10636" x="1096963" y="2365375"/>
          <p14:tracePt t="10638" x="1077913" y="2374900"/>
          <p14:tracePt t="10653" x="1041400" y="2382838"/>
          <p14:tracePt t="10655" x="1014413" y="2392363"/>
          <p14:tracePt t="10670" x="968375" y="2411413"/>
          <p14:tracePt t="10672" x="949325" y="2419350"/>
          <p14:tracePt t="10687" x="931863" y="2438400"/>
          <p14:tracePt t="10688" x="912813" y="2447925"/>
          <p14:tracePt t="10703" x="885825" y="2465388"/>
          <p14:tracePt t="10720" x="876300" y="2465388"/>
          <p14:tracePt t="10722" x="868363" y="2474913"/>
          <p14:tracePt t="10776" x="868363" y="2484438"/>
          <p14:tracePt t="10792" x="868363" y="2501900"/>
          <p14:tracePt t="10796" x="868363" y="2520950"/>
          <p14:tracePt t="10808" x="868363" y="2547938"/>
          <p14:tracePt t="10820" x="868363" y="2584450"/>
          <p14:tracePt t="10836" x="868363" y="2601913"/>
          <p14:tracePt t="10837" x="868363" y="2630488"/>
          <p14:tracePt t="10853" x="868363" y="2657475"/>
          <p14:tracePt t="10854" x="876300" y="2703513"/>
          <p14:tracePt t="10856" x="876300" y="2711450"/>
          <p14:tracePt t="10870" x="876300" y="2740025"/>
          <p14:tracePt t="10872" x="885825" y="2757488"/>
          <p14:tracePt t="10887" x="895350" y="2784475"/>
          <p14:tracePt t="10888" x="895350" y="2794000"/>
          <p14:tracePt t="10903" x="904875" y="2813050"/>
          <p14:tracePt t="10920" x="912813" y="2830513"/>
          <p14:tracePt t="10920" x="922338" y="2849563"/>
          <p14:tracePt t="11144" x="922338" y="2857500"/>
          <p14:tracePt t="11240" x="912813" y="2857500"/>
          <p14:tracePt t="11858" x="904875" y="2867025"/>
          <p14:tracePt t="12186" x="904875" y="2876550"/>
          <p14:tracePt t="12190" x="912813" y="2886075"/>
          <p14:tracePt t="12203" x="922338" y="2894013"/>
          <p14:tracePt t="12220" x="931863" y="2903538"/>
          <p14:tracePt t="12221" x="949325" y="2913063"/>
          <p14:tracePt t="12223" x="958850" y="2922588"/>
          <p14:tracePt t="12237" x="977900" y="2930525"/>
          <p14:tracePt t="12238" x="1022350" y="2940050"/>
          <p14:tracePt t="12253" x="1050925" y="2949575"/>
          <p14:tracePt t="12255" x="1077913" y="2959100"/>
          <p14:tracePt t="12270" x="1114425" y="2968625"/>
          <p14:tracePt t="12272" x="1150938" y="2968625"/>
          <p14:tracePt t="12286" x="1187450" y="2968625"/>
          <p14:tracePt t="12288" x="1223963" y="2976563"/>
          <p14:tracePt t="12303" x="1250950" y="2976563"/>
          <p14:tracePt t="12305" x="1296988" y="2976563"/>
          <p14:tracePt t="12320" x="1323975" y="2976563"/>
          <p14:tracePt t="12336" x="1360488" y="2976563"/>
          <p14:tracePt t="12337" x="1379538" y="2976563"/>
          <p14:tracePt t="12353" x="1397000" y="2976563"/>
          <p14:tracePt t="12354" x="1416050" y="2976563"/>
          <p14:tracePt t="12370" x="1433513" y="2976563"/>
          <p14:tracePt t="12371" x="1462088" y="2968625"/>
          <p14:tracePt t="12386" x="1489075" y="2940050"/>
          <p14:tracePt t="12387" x="1506538" y="2930525"/>
          <p14:tracePt t="12403" x="1525588" y="2913063"/>
          <p14:tracePt t="12404" x="1552575" y="2886075"/>
          <p14:tracePt t="12420" x="1579563" y="2857500"/>
          <p14:tracePt t="12421" x="1598613" y="2840038"/>
          <p14:tracePt t="12436" x="1608138" y="2820988"/>
          <p14:tracePt t="12437" x="1617663" y="2784475"/>
          <p14:tracePt t="12453" x="1625600" y="2776538"/>
          <p14:tracePt t="12454" x="1635125" y="2757488"/>
          <p14:tracePt t="12470" x="1644650" y="2720975"/>
          <p14:tracePt t="12471" x="1644650" y="2711450"/>
          <p14:tracePt t="12486" x="1654175" y="2684463"/>
          <p14:tracePt t="12487" x="1654175" y="2674938"/>
          <p14:tracePt t="12503" x="1654175" y="2667000"/>
          <p14:tracePt t="12504" x="1654175" y="2647950"/>
          <p14:tracePt t="12506" x="1671638" y="2620963"/>
          <p14:tracePt t="12520" x="1671638" y="2611438"/>
          <p14:tracePt t="12522" x="1671638" y="2593975"/>
          <p14:tracePt t="12536" x="1671638" y="2584450"/>
          <p14:tracePt t="12538" x="1671638" y="2574925"/>
          <p14:tracePt t="12553" x="1671638" y="2565400"/>
          <p14:tracePt t="12555" x="1671638" y="2557463"/>
          <p14:tracePt t="12570" x="1671638" y="2547938"/>
          <p14:tracePt t="12618" x="1671638" y="2538413"/>
          <p14:tracePt t="12634" x="1671638" y="2528888"/>
          <p14:tracePt t="12638" x="1671638" y="2520950"/>
          <p14:tracePt t="12666" x="1671638" y="2511425"/>
          <p14:tracePt t="12950" x="1671638" y="2528888"/>
          <p14:tracePt t="12964" x="1690688" y="2557463"/>
          <p14:tracePt t="12970" x="1690688" y="2565400"/>
          <p14:tracePt t="12986" x="1698625" y="2584450"/>
          <p14:tracePt t="12987" x="1717675" y="2601913"/>
          <p14:tracePt t="13003" x="1727200" y="2630488"/>
          <p14:tracePt t="13004" x="1735138" y="2630488"/>
          <p14:tracePt t="13020" x="1763713" y="2667000"/>
          <p14:tracePt t="13021" x="1771650" y="2667000"/>
          <p14:tracePt t="13036" x="1800225" y="2684463"/>
          <p14:tracePt t="13037" x="1827213" y="2703513"/>
          <p14:tracePt t="13054" x="1873250" y="2711450"/>
          <p14:tracePt t="13055" x="1909763" y="2711450"/>
          <p14:tracePt t="13070" x="1954213" y="2720975"/>
          <p14:tracePt t="13071" x="1982788" y="2720975"/>
          <p14:tracePt t="13087" x="2027238" y="2720975"/>
          <p14:tracePt t="13087" x="2073275" y="2720975"/>
          <p14:tracePt t="13103" x="2128838" y="2720975"/>
          <p14:tracePt t="13104" x="2182813" y="2720975"/>
          <p14:tracePt t="13120" x="2228850" y="2720975"/>
          <p14:tracePt t="13121" x="2265363" y="2720975"/>
          <p14:tracePt t="13136" x="2292350" y="2720975"/>
          <p14:tracePt t="13137" x="2328863" y="2720975"/>
          <p14:tracePt t="13153" x="2347913" y="2720975"/>
          <p14:tracePt t="13154" x="2357438" y="2720975"/>
          <p14:tracePt t="13170" x="2365375" y="2711450"/>
          <p14:tracePt t="13171" x="2384425" y="2703513"/>
          <p14:tracePt t="13173" x="2401888" y="2693988"/>
          <p14:tracePt t="13186" x="2401888" y="2684463"/>
          <p14:tracePt t="13188" x="2420938" y="2667000"/>
          <p14:tracePt t="13203" x="2420938" y="2657475"/>
          <p14:tracePt t="13205" x="2430463" y="2638425"/>
          <p14:tracePt t="13220" x="2438400" y="2620963"/>
          <p14:tracePt t="13222" x="2438400" y="2611438"/>
          <p14:tracePt t="13236" x="2447925" y="2593975"/>
          <p14:tracePt t="13253" x="2457450" y="2584450"/>
          <p14:tracePt t="13284" x="2457450" y="2574925"/>
          <p14:tracePt t="13288" x="2457450" y="2565400"/>
          <p14:tracePt t="13316" x="2457450" y="2557463"/>
          <p14:tracePt t="13348" x="2457450" y="2547938"/>
          <p14:tracePt t="13380" x="2457450" y="2538413"/>
          <p14:tracePt t="13396" x="2457450" y="2528888"/>
          <p14:tracePt t="13460" x="2457450" y="2520950"/>
          <p14:tracePt t="13684" x="2457450" y="2528888"/>
          <p14:tracePt t="13688" x="2466975" y="2547938"/>
          <p14:tracePt t="13703" x="2474913" y="2574925"/>
          <p14:tracePt t="13720" x="2484438" y="2593975"/>
          <p14:tracePt t="13721" x="2484438" y="2601913"/>
          <p14:tracePt t="13736" x="2493963" y="2620963"/>
          <p14:tracePt t="13737" x="2493963" y="2630488"/>
          <p14:tracePt t="13753" x="2493963" y="2638425"/>
          <p14:tracePt t="13754" x="2493963" y="2657475"/>
          <p14:tracePt t="13770" x="2493963" y="2667000"/>
          <p14:tracePt t="13770" x="2493963" y="2684463"/>
          <p14:tracePt t="13786" x="2493963" y="2693988"/>
          <p14:tracePt t="13803" x="2493963" y="2703513"/>
          <p14:tracePt t="13804" x="2493963" y="2711450"/>
          <p14:tracePt t="13820" x="2493963" y="2720975"/>
          <p14:tracePt t="13821" x="2493963" y="2730500"/>
          <p14:tracePt t="13836" x="2474913" y="2747963"/>
          <p14:tracePt t="13837" x="2474913" y="2757488"/>
          <p14:tracePt t="13853" x="2457450" y="2767013"/>
          <p14:tracePt t="13854" x="2420938" y="2784475"/>
          <p14:tracePt t="13870" x="2411413" y="2794000"/>
          <p14:tracePt t="13871" x="2384425" y="2803525"/>
          <p14:tracePt t="13886" x="2365375" y="2803525"/>
          <p14:tracePt t="13887" x="2338388" y="2813050"/>
          <p14:tracePt t="13903" x="2320925" y="2813050"/>
          <p14:tracePt t="13904" x="2301875" y="2820988"/>
          <p14:tracePt t="13920" x="2274888" y="2830513"/>
          <p14:tracePt t="13921" x="2255838" y="2830513"/>
          <p14:tracePt t="13936" x="2247900" y="2830513"/>
          <p14:tracePt t="13937" x="2238375" y="2830513"/>
          <p14:tracePt t="13953" x="2228850" y="2830513"/>
          <p14:tracePt t="14004" x="2219325" y="2830513"/>
          <p14:tracePt t="14036" x="2211388" y="2830513"/>
          <p14:tracePt t="14040" x="2201863" y="2830513"/>
          <p14:tracePt t="14053" x="2192338" y="2830513"/>
          <p14:tracePt t="14056" x="2182813" y="2830513"/>
          <p14:tracePt t="14070" x="2155825" y="2830513"/>
          <p14:tracePt t="14086" x="2136775" y="2830513"/>
          <p14:tracePt t="14088" x="2100263" y="2830513"/>
          <p14:tracePt t="14103" x="2082800" y="2830513"/>
          <p14:tracePt t="14104" x="2073275" y="2830513"/>
          <p14:tracePt t="14120" x="2055813" y="2820988"/>
          <p14:tracePt t="14120" x="2036763" y="2820988"/>
          <p14:tracePt t="14136" x="2027238" y="2820988"/>
          <p14:tracePt t="14153" x="2019300" y="2820988"/>
          <p14:tracePt t="15054" x="2009775" y="2813050"/>
          <p14:tracePt t="15070" x="2000250" y="2803525"/>
          <p14:tracePt t="15086" x="2000250" y="2794000"/>
          <p14:tracePt t="15736" x="1982788" y="2794000"/>
          <p14:tracePt t="15740" x="1973263" y="2794000"/>
          <p14:tracePt t="15753" x="1954213" y="2813050"/>
          <p14:tracePt t="15770" x="1946275" y="2813050"/>
          <p14:tracePt t="15770" x="1917700" y="2820988"/>
          <p14:tracePt t="15772" x="1881188" y="2857500"/>
          <p14:tracePt t="15786" x="1854200" y="2876550"/>
          <p14:tracePt t="15788" x="1827213" y="2886075"/>
          <p14:tracePt t="15803" x="1790700" y="2894013"/>
          <p14:tracePt t="15806" x="1744663" y="2922588"/>
          <p14:tracePt t="15820" x="1708150" y="2930525"/>
          <p14:tracePt t="15822" x="1671638" y="2940050"/>
          <p14:tracePt t="15836" x="1617663" y="2940050"/>
          <p14:tracePt t="15838" x="1598613" y="2949575"/>
          <p14:tracePt t="15853" x="1552575" y="2949575"/>
          <p14:tracePt t="15855" x="1535113" y="2949575"/>
          <p14:tracePt t="15870" x="1516063" y="2959100"/>
          <p14:tracePt t="15872" x="1498600" y="2959100"/>
          <p14:tracePt t="15886" x="1479550" y="2959100"/>
          <p14:tracePt t="15903" x="1462088" y="2959100"/>
          <p14:tracePt t="15905" x="1443038" y="2968625"/>
          <p14:tracePt t="15920" x="1433513" y="2968625"/>
          <p14:tracePt t="15922" x="1425575" y="2968625"/>
          <p14:tracePt t="15936" x="1406525" y="2968625"/>
          <p14:tracePt t="15938" x="1397000" y="2968625"/>
          <p14:tracePt t="15953" x="1389063" y="2976563"/>
          <p14:tracePt t="15955" x="1370013" y="2976563"/>
          <p14:tracePt t="15970" x="1360488" y="2976563"/>
          <p14:tracePt t="15986" x="1352550" y="2986088"/>
          <p14:tracePt t="15988" x="1343025" y="2986088"/>
          <p14:tracePt t="16003" x="1323975" y="2986088"/>
          <p14:tracePt t="16005" x="1316038" y="2986088"/>
          <p14:tracePt t="16020" x="1296988" y="2986088"/>
          <p14:tracePt t="16022" x="1279525" y="2995613"/>
          <p14:tracePt t="16036" x="1270000" y="2995613"/>
          <p14:tracePt t="16038" x="1250950" y="2995613"/>
          <p14:tracePt t="16056" x="1214438" y="2995613"/>
          <p14:tracePt t="16070" x="1206500" y="2995613"/>
          <p14:tracePt t="16072" x="1196975" y="2995613"/>
          <p14:tracePt t="16086" x="1187450" y="2995613"/>
          <p14:tracePt t="16088" x="1177925" y="2995613"/>
          <p14:tracePt t="16103" x="1169988" y="2995613"/>
          <p14:tracePt t="16105" x="1160463" y="2986088"/>
          <p14:tracePt t="16120" x="1160463" y="2976563"/>
          <p14:tracePt t="16122" x="1150938" y="2976563"/>
          <p14:tracePt t="16136" x="1133475" y="2959100"/>
          <p14:tracePt t="16138" x="1123950" y="2949575"/>
          <p14:tracePt t="16153" x="1114425" y="2940050"/>
          <p14:tracePt t="16155" x="1104900" y="2930525"/>
          <p14:tracePt t="16170" x="1096963" y="2922588"/>
          <p14:tracePt t="16170" x="1087438" y="2913063"/>
          <p14:tracePt t="16172" x="1077913" y="2894013"/>
          <p14:tracePt t="16186" x="1077913" y="2886075"/>
          <p14:tracePt t="16248" x="1077913" y="2876550"/>
          <p14:tracePt t="16252" x="1068388" y="2867025"/>
          <p14:tracePt t="16270" x="1068388" y="2857500"/>
          <p14:tracePt t="16286" x="1058863" y="2849563"/>
          <p14:tracePt t="16800" x="1050925" y="2840038"/>
          <p14:tracePt t="16992" x="1050925" y="2820988"/>
          <p14:tracePt t="16996" x="1050925" y="2803525"/>
          <p14:tracePt t="17012" x="1050925" y="2784475"/>
          <p14:tracePt t="17024" x="1050925" y="2776538"/>
          <p14:tracePt t="17036" x="1050925" y="2757488"/>
          <p14:tracePt t="17054" x="1050925" y="2730500"/>
          <p14:tracePt t="17056" x="1041400" y="2720975"/>
          <p14:tracePt t="17070" x="1041400" y="2711450"/>
          <p14:tracePt t="17072" x="1041400" y="2703513"/>
          <p14:tracePt t="17086" x="1041400" y="2693988"/>
          <p14:tracePt t="17088" x="1041400" y="2684463"/>
          <p14:tracePt t="17202" x="1031875" y="2674938"/>
          <p14:tracePt t="17330" x="1031875" y="2684463"/>
          <p14:tracePt t="17334" x="1031875" y="2693988"/>
          <p14:tracePt t="17346" x="1031875" y="2703513"/>
          <p14:tracePt t="17353" x="1031875" y="2720975"/>
          <p14:tracePt t="17370" x="1031875" y="2740025"/>
          <p14:tracePt t="17370" x="1031875" y="2757488"/>
          <p14:tracePt t="17386" x="1031875" y="2776538"/>
          <p14:tracePt t="17387" x="1031875" y="2794000"/>
          <p14:tracePt t="17403" x="1031875" y="2813050"/>
          <p14:tracePt t="17404" x="1031875" y="2830513"/>
          <p14:tracePt t="17420" x="1031875" y="2849563"/>
          <p14:tracePt t="17421" x="1031875" y="2857500"/>
          <p14:tracePt t="17436" x="1041400" y="2876550"/>
          <p14:tracePt t="17437" x="1041400" y="2886075"/>
          <p14:tracePt t="17453" x="1050925" y="2894013"/>
          <p14:tracePt t="17454" x="1058863" y="2903538"/>
          <p14:tracePt t="17470" x="1068388" y="2913063"/>
          <p14:tracePt t="17471" x="1087438" y="2922588"/>
          <p14:tracePt t="17486" x="1104900" y="2940050"/>
          <p14:tracePt t="17487" x="1114425" y="2940050"/>
          <p14:tracePt t="17503" x="1123950" y="2940050"/>
          <p14:tracePt t="17504" x="1141413" y="2940050"/>
          <p14:tracePt t="17506" x="1177925" y="2940050"/>
          <p14:tracePt t="17520" x="1206500" y="2940050"/>
          <p14:tracePt t="17536" x="1233488" y="2940050"/>
          <p14:tracePt t="17538" x="1270000" y="2940050"/>
          <p14:tracePt t="17553" x="1279525" y="2940050"/>
          <p14:tracePt t="17554" x="1296988" y="2930525"/>
          <p14:tracePt t="17570" x="1316038" y="2903538"/>
          <p14:tracePt t="17571" x="1323975" y="2894013"/>
          <p14:tracePt t="17586" x="1343025" y="2886075"/>
          <p14:tracePt t="17587" x="1352550" y="2876550"/>
          <p14:tracePt t="17603" x="1360488" y="2867025"/>
          <p14:tracePt t="17604" x="1370013" y="2849563"/>
          <p14:tracePt t="17606" x="1370013" y="2840038"/>
          <p14:tracePt t="17636" x="1379538" y="2830513"/>
          <p14:tracePt t="17653" x="1379538" y="2820988"/>
          <p14:tracePt t="17670" x="1379538" y="2813050"/>
          <p14:tracePt t="17730" x="1379538" y="2803525"/>
          <p14:tracePt t="18090" x="1379538" y="2776538"/>
          <p14:tracePt t="18094" x="1379538" y="2757488"/>
          <p14:tracePt t="18106" x="1379538" y="2720975"/>
          <p14:tracePt t="18120" x="1379538" y="2693988"/>
          <p14:tracePt t="18122" x="1397000" y="2667000"/>
          <p14:tracePt t="18136" x="1397000" y="2630488"/>
          <p14:tracePt t="18138" x="1397000" y="2601913"/>
          <p14:tracePt t="18153" x="1397000" y="2565400"/>
          <p14:tracePt t="18155" x="1397000" y="2520950"/>
          <p14:tracePt t="18170" x="1397000" y="2492375"/>
          <p14:tracePt t="18172" x="1397000" y="2455863"/>
          <p14:tracePt t="18186" x="1397000" y="2438400"/>
          <p14:tracePt t="18188" x="1397000" y="2428875"/>
          <p14:tracePt t="18203" x="1397000" y="2419350"/>
          <p14:tracePt t="18205" x="1397000" y="2411413"/>
          <p14:tracePt t="18220" x="1397000" y="2401888"/>
          <p14:tracePt t="18220" x="1397000" y="2392363"/>
          <p14:tracePt t="18462" x="1397000" y="2401888"/>
          <p14:tracePt t="18474" x="1397000" y="2411413"/>
          <p14:tracePt t="18478" x="1397000" y="2428875"/>
          <p14:tracePt t="18490" x="1406525" y="2428875"/>
          <p14:tracePt t="18503" x="1406525" y="2438400"/>
          <p14:tracePt t="18520" x="1406525" y="2455863"/>
          <p14:tracePt t="18520" x="1416050" y="2465388"/>
          <p14:tracePt t="18522" x="1416050" y="2474913"/>
          <p14:tracePt t="18536" x="1425575" y="2484438"/>
          <p14:tracePt t="18538" x="1425575" y="2492375"/>
          <p14:tracePt t="18555" x="1433513" y="2501900"/>
          <p14:tracePt t="18570" x="1443038" y="2520950"/>
          <p14:tracePt t="18572" x="1452563" y="2528888"/>
          <p14:tracePt t="18586" x="1462088" y="2538413"/>
          <p14:tracePt t="18603" x="1462088" y="2547938"/>
          <p14:tracePt t="18620" x="1470025" y="2557463"/>
          <p14:tracePt t="18622" x="1479550" y="2557463"/>
          <p14:tracePt t="18636" x="1489075" y="2557463"/>
          <p14:tracePt t="18638" x="1498600" y="2557463"/>
          <p14:tracePt t="18653" x="1506538" y="2557463"/>
          <p14:tracePt t="18655" x="1516063" y="2557463"/>
          <p14:tracePt t="18670" x="1543050" y="2557463"/>
          <p14:tracePt t="18671" x="1552575" y="2557463"/>
          <p14:tracePt t="18686" x="1562100" y="2557463"/>
          <p14:tracePt t="18688" x="1579563" y="2557463"/>
          <p14:tracePt t="18703" x="1589088" y="2557463"/>
          <p14:tracePt t="18705" x="1608138" y="2557463"/>
          <p14:tracePt t="18720" x="1625600" y="2557463"/>
          <p14:tracePt t="18722" x="1635125" y="2557463"/>
          <p14:tracePt t="18736" x="1654175" y="2557463"/>
          <p14:tracePt t="18738" x="1662113" y="2557463"/>
          <p14:tracePt t="18753" x="1681163" y="2547938"/>
          <p14:tracePt t="18755" x="1698625" y="2538413"/>
          <p14:tracePt t="18770" x="1717675" y="2538413"/>
          <p14:tracePt t="18772" x="1735138" y="2528888"/>
          <p14:tracePt t="18786" x="1754188" y="2520950"/>
          <p14:tracePt t="18788" x="1771650" y="2511425"/>
          <p14:tracePt t="18803" x="1800225" y="2501900"/>
          <p14:tracePt t="18805" x="1808163" y="2501900"/>
          <p14:tracePt t="18820" x="1817688" y="2501900"/>
          <p14:tracePt t="18822" x="1827213" y="2501900"/>
          <p14:tracePt t="18836" x="1836738" y="2492375"/>
          <p14:tracePt t="19604" x="1844675" y="2492375"/>
          <p14:tracePt t="19620" x="1873250" y="2511425"/>
          <p14:tracePt t="19624" x="1890713" y="2528888"/>
          <p14:tracePt t="19636" x="1909763" y="2538413"/>
          <p14:tracePt t="19653" x="1927225" y="2547938"/>
          <p14:tracePt t="19654" x="1973263" y="2565400"/>
          <p14:tracePt t="19656" x="2000250" y="2574925"/>
          <p14:tracePt t="19670" x="2036763" y="2593975"/>
          <p14:tracePt t="19672" x="2063750" y="2601913"/>
          <p14:tracePt t="19686" x="2100263" y="2601913"/>
          <p14:tracePt t="19688" x="2128838" y="2611438"/>
          <p14:tracePt t="19703" x="2146300" y="2611438"/>
          <p14:tracePt t="19705" x="2174875" y="2620963"/>
          <p14:tracePt t="19720" x="2182813" y="2620963"/>
          <p14:tracePt t="19736" x="2192338" y="2620963"/>
          <p14:tracePt t="20238" x="2174875" y="2611438"/>
          <p14:tracePt t="20242" x="2165350" y="2601913"/>
          <p14:tracePt t="20254" x="2155825" y="2593975"/>
          <p14:tracePt t="20270" x="2155825" y="2584450"/>
          <p14:tracePt t="20302" x="2146300" y="2574925"/>
          <p14:tracePt t="20318" x="2136775" y="2565400"/>
          <p14:tracePt t="20494" x="2128838" y="2557463"/>
          <p14:tracePt t="20734" x="2136775" y="2565400"/>
          <p14:tracePt t="20738" x="2155825" y="2574925"/>
          <p14:tracePt t="20770" x="2165350" y="2584450"/>
          <p14:tracePt t="20814" x="2174875" y="2584450"/>
          <p14:tracePt t="20878" x="2182813" y="2584450"/>
          <p14:tracePt t="21086" x="2192338" y="2584450"/>
          <p14:tracePt t="21102" x="2201863" y="2584450"/>
          <p14:tracePt t="21118" x="2211388" y="2584450"/>
          <p14:tracePt t="21134" x="2219325" y="2584450"/>
          <p14:tracePt t="21150" x="2228850" y="2584450"/>
          <p14:tracePt t="21154" x="2238375" y="2584450"/>
          <p14:tracePt t="21170" x="2247900" y="2584450"/>
          <p14:tracePt t="21170" x="2255838" y="2584450"/>
          <p14:tracePt t="21186" x="2265363" y="2584450"/>
          <p14:tracePt t="21187" x="2284413" y="2584450"/>
          <p14:tracePt t="21203" x="2292350" y="2584450"/>
          <p14:tracePt t="21220" x="2311400" y="2584450"/>
          <p14:tracePt t="21220" x="2328863" y="2584450"/>
          <p14:tracePt t="21236" x="2338388" y="2584450"/>
          <p14:tracePt t="21237" x="2357438" y="2584450"/>
          <p14:tracePt t="21253" x="2365375" y="2584450"/>
          <p14:tracePt t="21254" x="2384425" y="2584450"/>
          <p14:tracePt t="21270" x="2393950" y="2584450"/>
          <p14:tracePt t="21286" x="2411413" y="2574925"/>
          <p14:tracePt t="21287" x="2420938" y="2574925"/>
          <p14:tracePt t="21303" x="2430463" y="2574925"/>
          <p14:tracePt t="21320" x="2447925" y="2565400"/>
          <p14:tracePt t="21320" x="2457450" y="2565400"/>
          <p14:tracePt t="21336" x="2466975" y="2557463"/>
          <p14:tracePt t="21353" x="2474913" y="2547938"/>
          <p14:tracePt t="21370" x="2484438" y="2538413"/>
          <p14:tracePt t="21370" x="2484438" y="2528888"/>
          <p14:tracePt t="21390" x="2493963" y="2520950"/>
          <p14:tracePt t="21422" x="2493963" y="2511425"/>
          <p14:tracePt t="21438" x="2503488" y="2511425"/>
          <p14:tracePt t="22072" x="2484438" y="2511425"/>
          <p14:tracePt t="22088" x="2474913" y="2511425"/>
          <p14:tracePt t="22092" x="2457450" y="2520950"/>
          <p14:tracePt t="22104" x="2420938" y="2528888"/>
          <p14:tracePt t="22120" x="2401888" y="2538413"/>
          <p14:tracePt t="22120" x="2393950" y="2538413"/>
          <p14:tracePt t="22136" x="2384425" y="2547938"/>
          <p14:tracePt t="22137" x="2374900" y="2557463"/>
          <p14:tracePt t="22140" x="2365375" y="2557463"/>
          <p14:tracePt t="22153" x="2357438" y="2565400"/>
          <p14:tracePt t="22170" x="2338388" y="2584450"/>
          <p14:tracePt t="22186" x="2265363" y="2620963"/>
          <p14:tracePt t="22188" x="2201863" y="2657475"/>
          <p14:tracePt t="22203" x="2136775" y="2693988"/>
          <p14:tracePt t="22204" x="2092325" y="2720975"/>
          <p14:tracePt t="22220" x="2027238" y="2757488"/>
          <p14:tracePt t="22220" x="1963738" y="2784475"/>
          <p14:tracePt t="22236" x="1917700" y="2794000"/>
          <p14:tracePt t="22237" x="1854200" y="2820988"/>
          <p14:tracePt t="22253" x="1827213" y="2830513"/>
          <p14:tracePt t="22254" x="1781175" y="2830513"/>
          <p14:tracePt t="22270" x="1754188" y="2840038"/>
          <p14:tracePt t="22270" x="1744663" y="2840038"/>
          <p14:tracePt t="22286" x="1727200" y="2840038"/>
          <p14:tracePt t="22287" x="1717675" y="2840038"/>
          <p14:tracePt t="22360" x="1708150" y="2840038"/>
          <p14:tracePt t="22376" x="1681163" y="2840038"/>
          <p14:tracePt t="22392" x="1671638" y="2840038"/>
          <p14:tracePt t="22396" x="1654175" y="2840038"/>
          <p14:tracePt t="22408" x="1635125" y="2840038"/>
          <p14:tracePt t="22420" x="1617663" y="2840038"/>
          <p14:tracePt t="22436" x="1598613" y="2840038"/>
          <p14:tracePt t="22437" x="1579563" y="2840038"/>
          <p14:tracePt t="22453" x="1571625" y="2840038"/>
          <p14:tracePt t="22469" x="1562100" y="2840038"/>
          <p14:tracePt t="22472" x="1552575" y="2840038"/>
          <p14:tracePt t="22632" x="1579563" y="2840038"/>
          <p14:tracePt t="22636" x="1608138" y="2840038"/>
          <p14:tracePt t="22653" x="1644650" y="2840038"/>
          <p14:tracePt t="22654" x="1671638" y="2840038"/>
          <p14:tracePt t="22669" x="1698625" y="2840038"/>
          <p14:tracePt t="22670" x="1735138" y="2840038"/>
          <p14:tracePt t="22686" x="1771650" y="2840038"/>
          <p14:tracePt t="22687" x="1790700" y="2857500"/>
          <p14:tracePt t="22703" x="1836738" y="2857500"/>
          <p14:tracePt t="22704" x="1863725" y="2857500"/>
          <p14:tracePt t="22720" x="1900238" y="2867025"/>
          <p14:tracePt t="22720" x="1917700" y="2876550"/>
          <p14:tracePt t="22736" x="1946275" y="2886075"/>
          <p14:tracePt t="22737" x="1963738" y="2886075"/>
          <p14:tracePt t="22753" x="1982788" y="2894013"/>
          <p14:tracePt t="22754" x="2009775" y="2894013"/>
          <p14:tracePt t="22770" x="2027238" y="2894013"/>
          <p14:tracePt t="22770" x="2036763" y="2894013"/>
          <p14:tracePt t="22786" x="2046288" y="2894013"/>
          <p14:tracePt t="22787" x="2063750" y="2894013"/>
          <p14:tracePt t="22803" x="2073275" y="2894013"/>
          <p14:tracePt t="22968" x="2082800" y="2903538"/>
          <p14:tracePt t="23000" x="2082800" y="2913063"/>
          <p14:tracePt t="23004" x="2082800" y="2922588"/>
          <p14:tracePt t="23032" x="2082800" y="2930525"/>
          <p14:tracePt t="23037" x="2082800" y="2940050"/>
          <p14:tracePt t="23053" x="2073275" y="2959100"/>
          <p14:tracePt t="23054" x="2063750" y="2968625"/>
          <p14:tracePt t="23070" x="2046288" y="2976563"/>
          <p14:tracePt t="23070" x="2036763" y="2986088"/>
          <p14:tracePt t="23086" x="2009775" y="2986088"/>
          <p14:tracePt t="23087" x="1982788" y="2986088"/>
          <p14:tracePt t="23103" x="1954213" y="2986088"/>
          <p14:tracePt t="23103" x="1917700" y="2995613"/>
          <p14:tracePt t="23120" x="1881188" y="2995613"/>
          <p14:tracePt t="23120" x="1844675" y="2995613"/>
          <p14:tracePt t="23136" x="1817688" y="2995613"/>
          <p14:tracePt t="23137" x="1781175" y="2995613"/>
          <p14:tracePt t="23153" x="1735138" y="2995613"/>
          <p14:tracePt t="23154" x="1690688" y="2995613"/>
          <p14:tracePt t="23170" x="1654175" y="2986088"/>
          <p14:tracePt t="23170" x="1589088" y="2986088"/>
          <p14:tracePt t="23186" x="1552575" y="2986088"/>
          <p14:tracePt t="23187" x="1498600" y="2986088"/>
          <p14:tracePt t="23203" x="1462088" y="2986088"/>
          <p14:tracePt t="23204" x="1425575" y="2986088"/>
          <p14:tracePt t="23220" x="1379538" y="2986088"/>
          <p14:tracePt t="23220" x="1333500" y="2986088"/>
          <p14:tracePt t="23236" x="1306513" y="2986088"/>
          <p14:tracePt t="23237" x="1279525" y="2986088"/>
          <p14:tracePt t="23253" x="1260475" y="2986088"/>
          <p14:tracePt t="23254" x="1243013" y="2986088"/>
          <p14:tracePt t="23269" x="1223963" y="2986088"/>
          <p14:tracePt t="23270" x="1214438" y="2986088"/>
          <p14:tracePt t="23286" x="1206500" y="2986088"/>
          <p14:tracePt t="23287" x="1196975" y="2986088"/>
          <p14:tracePt t="23303" x="1187450" y="2986088"/>
          <p14:tracePt t="23319" x="1177925" y="2986088"/>
          <p14:tracePt t="23320" x="1169988" y="2986088"/>
          <p14:tracePt t="23322" x="1141413" y="2986088"/>
          <p14:tracePt t="23336" x="1133475" y="2986088"/>
          <p14:tracePt t="23338" x="1104900" y="2986088"/>
          <p14:tracePt t="23353" x="1077913" y="2986088"/>
          <p14:tracePt t="23355" x="1050925" y="2986088"/>
          <p14:tracePt t="23370" x="1014413" y="2986088"/>
          <p14:tracePt t="23371" x="985838" y="2986088"/>
          <p14:tracePt t="23386" x="958850" y="2986088"/>
          <p14:tracePt t="23388" x="922338" y="2986088"/>
          <p14:tracePt t="23403" x="885825" y="2986088"/>
          <p14:tracePt t="23403" x="839788" y="2986088"/>
          <p14:tracePt t="23419" x="803275" y="2968625"/>
          <p14:tracePt t="23420" x="758825" y="2968625"/>
          <p14:tracePt t="23422" x="712788" y="2959100"/>
          <p14:tracePt t="23436" x="685800" y="2959100"/>
          <p14:tracePt t="23438" x="666750" y="2959100"/>
          <p14:tracePt t="23453" x="649288" y="2959100"/>
          <p14:tracePt t="23455" x="639763" y="2959100"/>
          <p14:tracePt t="23610" x="630238" y="2949575"/>
          <p14:tracePt t="28204" x="657225" y="2949575"/>
          <p14:tracePt t="28208" x="666750" y="2949575"/>
          <p14:tracePt t="28220" x="693738" y="2940050"/>
          <p14:tracePt t="28236" x="739775" y="2930525"/>
          <p14:tracePt t="28237" x="758825" y="2922588"/>
          <p14:tracePt t="28253" x="785813" y="2913063"/>
          <p14:tracePt t="28253" x="822325" y="2903538"/>
          <p14:tracePt t="28256" x="849313" y="2894013"/>
          <p14:tracePt t="28269" x="876300" y="2867025"/>
          <p14:tracePt t="28272" x="895350" y="2857500"/>
          <p14:tracePt t="28286" x="931863" y="2840038"/>
          <p14:tracePt t="28288" x="941388" y="2830513"/>
          <p14:tracePt t="28303" x="968375" y="2803525"/>
          <p14:tracePt t="28305" x="995363" y="2776538"/>
          <p14:tracePt t="28320" x="1022350" y="2747963"/>
          <p14:tracePt t="28321" x="1041400" y="2730500"/>
          <p14:tracePt t="28336" x="1068388" y="2711450"/>
          <p14:tracePt t="28338" x="1077913" y="2703513"/>
          <p14:tracePt t="28353" x="1087438" y="2693988"/>
          <p14:tracePt t="28354" x="1104900" y="2674938"/>
          <p14:tracePt t="28369" x="1114425" y="2667000"/>
          <p14:tracePt t="28371" x="1133475" y="2647950"/>
          <p14:tracePt t="28386" x="1150938" y="2620963"/>
          <p14:tracePt t="28388" x="1160463" y="2611438"/>
          <p14:tracePt t="28403" x="1169988" y="2593975"/>
          <p14:tracePt t="28405" x="1177925" y="2565400"/>
          <p14:tracePt t="28420" x="1177925" y="2547938"/>
          <p14:tracePt t="28422" x="1187450" y="2501900"/>
          <p14:tracePt t="28436" x="1187450" y="2455863"/>
          <p14:tracePt t="28438" x="1187450" y="2428875"/>
          <p14:tracePt t="28453" x="1187450" y="2411413"/>
          <p14:tracePt t="28455" x="1187450" y="2392363"/>
          <p14:tracePt t="28470" x="1187450" y="2365375"/>
          <p14:tracePt t="28471" x="1187450" y="2355850"/>
          <p14:tracePt t="28486" x="1187450" y="2338388"/>
          <p14:tracePt t="28488" x="1177925" y="2319338"/>
          <p14:tracePt t="28503" x="1169988" y="2309813"/>
          <p14:tracePt t="28520" x="1160463" y="2282825"/>
          <p14:tracePt t="28521" x="1160463" y="2273300"/>
          <p14:tracePt t="28536" x="1150938" y="2265363"/>
          <p14:tracePt t="28553" x="1141413" y="2265363"/>
          <p14:tracePt t="28555" x="1123950" y="2255838"/>
          <p14:tracePt t="28569" x="1104900" y="2255838"/>
          <p14:tracePt t="28572" x="1087438" y="2255838"/>
          <p14:tracePt t="28586" x="1068388" y="2255838"/>
          <p14:tracePt t="28588" x="1050925" y="2273300"/>
          <p14:tracePt t="28603" x="1031875" y="2282825"/>
          <p14:tracePt t="28605" x="1014413" y="2282825"/>
          <p14:tracePt t="28620" x="1004888" y="2282825"/>
          <p14:tracePt t="28622" x="977900" y="2301875"/>
          <p14:tracePt t="28636" x="968375" y="2309813"/>
          <p14:tracePt t="28638" x="949325" y="2328863"/>
          <p14:tracePt t="28653" x="931863" y="2355850"/>
          <p14:tracePt t="28655" x="922338" y="2374900"/>
          <p14:tracePt t="28670" x="895350" y="2401888"/>
          <p14:tracePt t="28670" x="885825" y="2428875"/>
          <p14:tracePt t="28672" x="876300" y="2465388"/>
          <p14:tracePt t="28686" x="868363" y="2492375"/>
          <p14:tracePt t="28688" x="868363" y="2501900"/>
          <p14:tracePt t="28703" x="868363" y="2528888"/>
          <p14:tracePt t="28719" x="868363" y="2547938"/>
          <p14:tracePt t="28736" x="868363" y="2593975"/>
          <p14:tracePt t="28738" x="868363" y="2630488"/>
          <p14:tracePt t="28753" x="868363" y="2647950"/>
          <p14:tracePt t="28754" x="868363" y="2674938"/>
          <p14:tracePt t="28769" x="885825" y="2711450"/>
          <p14:tracePt t="28770" x="895350" y="2730500"/>
          <p14:tracePt t="28786" x="904875" y="2740025"/>
          <p14:tracePt t="28787" x="912813" y="2757488"/>
          <p14:tracePt t="28803" x="922338" y="2776538"/>
          <p14:tracePt t="28803" x="941388" y="2794000"/>
          <p14:tracePt t="28819" x="949325" y="2813050"/>
          <p14:tracePt t="28820" x="958850" y="2820988"/>
          <p14:tracePt t="28836" x="968375" y="2840038"/>
          <p14:tracePt t="28837" x="977900" y="2849563"/>
          <p14:tracePt t="28853" x="985838" y="2857500"/>
          <p14:tracePt t="28869" x="1004888" y="2867025"/>
          <p14:tracePt t="28870" x="1014413" y="2867025"/>
          <p14:tracePt t="28886" x="1031875" y="2867025"/>
          <p14:tracePt t="28887" x="1041400" y="2867025"/>
          <p14:tracePt t="28903" x="1058863" y="2867025"/>
          <p14:tracePt t="28919" x="1068388" y="2867025"/>
          <p14:tracePt t="28936" x="1087438" y="2867025"/>
          <p14:tracePt t="28937" x="1104900" y="2849563"/>
          <p14:tracePt t="28953" x="1123950" y="2820988"/>
          <p14:tracePt t="28954" x="1133475" y="2803525"/>
          <p14:tracePt t="28970" x="1133475" y="2794000"/>
          <p14:tracePt t="28970" x="1141413" y="2776538"/>
          <p14:tracePt t="28986" x="1169988" y="2747963"/>
          <p14:tracePt t="28987" x="1177925" y="2720975"/>
          <p14:tracePt t="29003" x="1187450" y="2703513"/>
          <p14:tracePt t="29003" x="1196975" y="2667000"/>
          <p14:tracePt t="29006" x="1196975" y="2638425"/>
          <p14:tracePt t="29019" x="1206500" y="2593975"/>
          <p14:tracePt t="29022" x="1206500" y="2574925"/>
          <p14:tracePt t="29036" x="1206500" y="2547938"/>
          <p14:tracePt t="29038" x="1206500" y="2520950"/>
          <p14:tracePt t="29056" x="1206500" y="2465388"/>
          <p14:tracePt t="29070" x="1206500" y="2447925"/>
          <p14:tracePt t="29072" x="1206500" y="2428875"/>
          <p14:tracePt t="29086" x="1206500" y="2419350"/>
          <p14:tracePt t="29103" x="1196975" y="2411413"/>
          <p14:tracePt t="29105" x="1177925" y="2392363"/>
          <p14:tracePt t="29119" x="1177925" y="2382838"/>
          <p14:tracePt t="29120" x="1160463" y="2382838"/>
          <p14:tracePt t="29122" x="1141413" y="2382838"/>
          <p14:tracePt t="29136" x="1123950" y="2382838"/>
          <p14:tracePt t="29138" x="1096963" y="2382838"/>
          <p14:tracePt t="29153" x="1077913" y="2382838"/>
          <p14:tracePt t="29155" x="1058863" y="2382838"/>
          <p14:tracePt t="29170" x="1041400" y="2382838"/>
          <p14:tracePt t="29172" x="1022350" y="2382838"/>
          <p14:tracePt t="29186" x="985838" y="2382838"/>
          <p14:tracePt t="29188" x="958850" y="2401888"/>
          <p14:tracePt t="29203" x="949325" y="2411413"/>
          <p14:tracePt t="29205" x="931863" y="2428875"/>
          <p14:tracePt t="29220" x="895350" y="2465388"/>
          <p14:tracePt t="29221" x="895350" y="2474913"/>
          <p14:tracePt t="29236" x="885825" y="2511425"/>
          <p14:tracePt t="29238" x="868363" y="2557463"/>
          <p14:tracePt t="29253" x="868363" y="2584450"/>
          <p14:tracePt t="29255" x="858838" y="2611438"/>
          <p14:tracePt t="29269" x="858838" y="2667000"/>
          <p14:tracePt t="29271" x="858838" y="2711450"/>
          <p14:tracePt t="29286" x="858838" y="2740025"/>
          <p14:tracePt t="29288" x="858838" y="2767013"/>
          <p14:tracePt t="29303" x="876300" y="2803525"/>
          <p14:tracePt t="29305" x="885825" y="2820988"/>
          <p14:tracePt t="29319" x="904875" y="2849563"/>
          <p14:tracePt t="29321" x="922338" y="2876550"/>
          <p14:tracePt t="29336" x="941388" y="2894013"/>
          <p14:tracePt t="29338" x="949325" y="2903538"/>
          <p14:tracePt t="29353" x="958850" y="2913063"/>
          <p14:tracePt t="29369" x="977900" y="2922588"/>
          <p14:tracePt t="29371" x="985838" y="2922588"/>
          <p14:tracePt t="29386" x="1004888" y="2922588"/>
          <p14:tracePt t="29388" x="1022350" y="2922588"/>
          <p14:tracePt t="29403" x="1031875" y="2922588"/>
          <p14:tracePt t="29419" x="1050925" y="2922588"/>
          <p14:tracePt t="29422" x="1077913" y="2894013"/>
          <p14:tracePt t="29436" x="1114425" y="2830513"/>
          <p14:tracePt t="29438" x="1123950" y="2813050"/>
          <p14:tracePt t="29453" x="1123950" y="2784475"/>
          <p14:tracePt t="29455" x="1133475" y="2740025"/>
          <p14:tracePt t="29469" x="1150938" y="2674938"/>
          <p14:tracePt t="29471" x="1160463" y="2601913"/>
          <p14:tracePt t="29486" x="1177925" y="2520950"/>
          <p14:tracePt t="29488" x="1177925" y="2428875"/>
          <p14:tracePt t="29503" x="1177925" y="2346325"/>
          <p14:tracePt t="29505" x="1177925" y="2273300"/>
          <p14:tracePt t="29519" x="1177925" y="2236788"/>
          <p14:tracePt t="29520" x="1177925" y="2228850"/>
          <p14:tracePt t="29550" x="1177925" y="2219325"/>
          <p14:tracePt t="29566" x="1150938" y="2219325"/>
          <p14:tracePt t="29570" x="1133475" y="2219325"/>
          <p14:tracePt t="29586" x="1114425" y="2228850"/>
          <p14:tracePt t="29587" x="1087438" y="2236788"/>
          <p14:tracePt t="29603" x="1058863" y="2255838"/>
          <p14:tracePt t="29603" x="1041400" y="2273300"/>
          <p14:tracePt t="29619" x="1022350" y="2309813"/>
          <p14:tracePt t="29620" x="985838" y="2338388"/>
          <p14:tracePt t="29636" x="977900" y="2382838"/>
          <p14:tracePt t="29637" x="949325" y="2447925"/>
          <p14:tracePt t="29653" x="941388" y="2511425"/>
          <p14:tracePt t="29654" x="922338" y="2547938"/>
          <p14:tracePt t="29670" x="922338" y="2584450"/>
          <p14:tracePt t="29671" x="912813" y="2620963"/>
          <p14:tracePt t="29686" x="912813" y="2667000"/>
          <p14:tracePt t="29687" x="912813" y="2711450"/>
          <p14:tracePt t="29703" x="912813" y="2747963"/>
          <p14:tracePt t="29703" x="912813" y="2794000"/>
          <p14:tracePt t="29719" x="912813" y="2813050"/>
          <p14:tracePt t="29721" x="912813" y="2820988"/>
          <p14:tracePt t="29736" x="912813" y="2830513"/>
          <p14:tracePt t="30256" x="904875" y="2840038"/>
          <p14:tracePt t="30552" x="895350" y="2840038"/>
          <p14:tracePt t="32162" x="885825" y="2840038"/>
          <p14:tracePt t="32178" x="876300" y="2840038"/>
          <p14:tracePt t="32182" x="868363" y="2840038"/>
          <p14:tracePt t="32194" x="858838" y="2830513"/>
          <p14:tracePt t="32242" x="849313" y="2830513"/>
          <p14:tracePt t="32308" x="839788" y="2830513"/>
          <p14:tracePt t="35802" x="831850" y="2830513"/>
          <p14:tracePt t="35818" x="822325" y="2830513"/>
          <p14:tracePt t="35834" x="812800" y="2840038"/>
          <p14:tracePt t="35850" x="803275" y="2849563"/>
          <p14:tracePt t="35853" x="785813" y="2857500"/>
          <p14:tracePt t="35869" x="758825" y="2867025"/>
          <p14:tracePt t="35870" x="739775" y="2886075"/>
          <p14:tracePt t="35886" x="722313" y="2903538"/>
          <p14:tracePt t="35887" x="693738" y="2922588"/>
          <p14:tracePt t="35902" x="685800" y="2930525"/>
          <p14:tracePt t="35919" x="685800" y="2940050"/>
          <p14:tracePt t="35936" x="693738" y="2959100"/>
          <p14:tracePt t="35937" x="703263" y="2968625"/>
          <p14:tracePt t="35952" x="722313" y="2995613"/>
          <p14:tracePt t="35953" x="730250" y="3013075"/>
          <p14:tracePt t="35969" x="766763" y="3041650"/>
          <p14:tracePt t="35970" x="776288" y="3041650"/>
          <p14:tracePt t="36500" x="785813" y="3041650"/>
          <p14:tracePt t="36516" x="795338" y="3041650"/>
          <p14:tracePt t="36520" x="795338" y="3032125"/>
          <p14:tracePt t="36536" x="803275" y="3032125"/>
          <p14:tracePt t="36537" x="812800" y="3032125"/>
          <p14:tracePt t="36552" x="822325" y="3022600"/>
          <p14:tracePt t="36553" x="831850" y="3013075"/>
          <p14:tracePt t="36569" x="839788" y="3005138"/>
          <p14:tracePt t="36586" x="849313" y="3005138"/>
          <p14:tracePt t="36602" x="858838" y="3005138"/>
          <p14:tracePt t="36603" x="858838" y="2995613"/>
          <p14:tracePt t="36619" x="868363" y="2995613"/>
          <p14:tracePt t="36636" x="876300" y="2995613"/>
          <p14:tracePt t="36652" x="885825" y="2986088"/>
          <p14:tracePt t="36852" x="895350" y="2976563"/>
          <p14:tracePt t="36984" x="904875" y="2959100"/>
          <p14:tracePt t="36996" x="904875" y="2949575"/>
          <p14:tracePt t="37002" x="904875" y="2940050"/>
          <p14:tracePt t="37019" x="904875" y="2930525"/>
          <p14:tracePt t="37020" x="912813" y="2922588"/>
          <p14:tracePt t="37036" x="912813" y="2913063"/>
          <p14:tracePt t="37054" x="912813" y="2903538"/>
          <p14:tracePt t="37300" x="922338" y="2894013"/>
          <p14:tracePt t="37380" x="922338" y="2886075"/>
          <p14:tracePt t="38584" x="931863" y="2886075"/>
          <p14:tracePt t="38600" x="958850" y="2886075"/>
          <p14:tracePt t="38603" x="995363" y="2886075"/>
          <p14:tracePt t="38619" x="1031875" y="2886075"/>
          <p14:tracePt t="38620" x="1077913" y="2886075"/>
          <p14:tracePt t="38636" x="1114425" y="2876550"/>
          <p14:tracePt t="38637" x="1177925" y="2876550"/>
          <p14:tracePt t="38652" x="1196975" y="2867025"/>
          <p14:tracePt t="38653" x="1223963" y="2849563"/>
          <p14:tracePt t="38669" x="1260475" y="2840038"/>
          <p14:tracePt t="38670" x="1270000" y="2830513"/>
          <p14:tracePt t="38696" x="1279525" y="2820988"/>
          <p14:tracePt t="38703" x="1287463" y="2813050"/>
          <p14:tracePt t="38719" x="1287463" y="2803525"/>
          <p14:tracePt t="38720" x="1287463" y="2784475"/>
          <p14:tracePt t="38736" x="1296988" y="2767013"/>
          <p14:tracePt t="38737" x="1296988" y="2747963"/>
          <p14:tracePt t="38753" x="1306513" y="2703513"/>
          <p14:tracePt t="38753" x="1316038" y="2684463"/>
          <p14:tracePt t="38769" x="1333500" y="2638425"/>
          <p14:tracePt t="38770" x="1333500" y="2630488"/>
          <p14:tracePt t="38786" x="1343025" y="2593975"/>
          <p14:tracePt t="38787" x="1343025" y="2565400"/>
          <p14:tracePt t="38802" x="1343025" y="2538413"/>
          <p14:tracePt t="38803" x="1343025" y="2501900"/>
          <p14:tracePt t="38819" x="1343025" y="2474913"/>
          <p14:tracePt t="38820" x="1343025" y="2455863"/>
          <p14:tracePt t="38836" x="1343025" y="2428875"/>
          <p14:tracePt t="38837" x="1343025" y="2411413"/>
          <p14:tracePt t="38852" x="1343025" y="2392363"/>
          <p14:tracePt t="38853" x="1333500" y="2374900"/>
          <p14:tracePt t="38856" x="1323975" y="2365375"/>
          <p14:tracePt t="38869" x="1316038" y="2355850"/>
          <p14:tracePt t="38872" x="1306513" y="2346325"/>
          <p14:tracePt t="38888" x="1287463" y="2346325"/>
          <p14:tracePt t="38902" x="1279525" y="2346325"/>
          <p14:tracePt t="38903" x="1260475" y="2346325"/>
          <p14:tracePt t="38919" x="1243013" y="2346325"/>
          <p14:tracePt t="38920" x="1214438" y="2346325"/>
          <p14:tracePt t="38936" x="1187450" y="2355850"/>
          <p14:tracePt t="38938" x="1141413" y="2382838"/>
          <p14:tracePt t="38953" x="1123950" y="2392363"/>
          <p14:tracePt t="38955" x="1104900" y="2401888"/>
          <p14:tracePt t="38969" x="1077913" y="2411413"/>
          <p14:tracePt t="38970" x="1058863" y="2419350"/>
          <p14:tracePt t="38972" x="1031875" y="2438400"/>
          <p14:tracePt t="38986" x="1014413" y="2447925"/>
          <p14:tracePt t="38988" x="995363" y="2465388"/>
          <p14:tracePt t="39003" x="977900" y="2474913"/>
          <p14:tracePt t="39005" x="949325" y="2501900"/>
          <p14:tracePt t="39019" x="941388" y="2520950"/>
          <p14:tracePt t="39021" x="931863" y="2538413"/>
          <p14:tracePt t="39036" x="931863" y="2557463"/>
          <p14:tracePt t="39038" x="931863" y="2574925"/>
          <p14:tracePt t="39055" x="931863" y="2630488"/>
          <p14:tracePt t="39069" x="931863" y="2667000"/>
          <p14:tracePt t="39071" x="931863" y="2693988"/>
          <p14:tracePt t="39086" x="941388" y="2711450"/>
          <p14:tracePt t="39087" x="968375" y="2776538"/>
          <p14:tracePt t="39103" x="977900" y="2776538"/>
          <p14:tracePt t="39104" x="985838" y="2803525"/>
          <p14:tracePt t="39119" x="1004888" y="2830513"/>
          <p14:tracePt t="39121" x="1014413" y="2857500"/>
          <p14:tracePt t="39136" x="1022350" y="2876550"/>
          <p14:tracePt t="39138" x="1031875" y="2886075"/>
          <p14:tracePt t="39153" x="1041400" y="2894013"/>
          <p14:tracePt t="39155" x="1050925" y="2903538"/>
          <p14:tracePt t="39169" x="1058863" y="2913063"/>
          <p14:tracePt t="39171" x="1068388" y="2913063"/>
          <p14:tracePt t="39186" x="1077913" y="2913063"/>
          <p14:tracePt t="39202" x="1087438" y="2913063"/>
          <p14:tracePt t="39219" x="1096963" y="2913063"/>
          <p14:tracePt t="39221" x="1114425" y="2903538"/>
          <p14:tracePt t="39236" x="1123950" y="2894013"/>
          <p14:tracePt t="39238" x="1141413" y="2867025"/>
          <p14:tracePt t="39253" x="1160463" y="2820988"/>
          <p14:tracePt t="39255" x="1177925" y="2747963"/>
          <p14:tracePt t="39269" x="1187450" y="2684463"/>
          <p14:tracePt t="39272" x="1187450" y="2647950"/>
          <p14:tracePt t="39286" x="1187450" y="2601913"/>
          <p14:tracePt t="39288" x="1187450" y="2574925"/>
          <p14:tracePt t="39302" x="1187450" y="2528888"/>
          <p14:tracePt t="39304" x="1187450" y="2511425"/>
          <p14:tracePt t="39319" x="1177925" y="2484438"/>
          <p14:tracePt t="39321" x="1169988" y="2474913"/>
          <p14:tracePt t="39336" x="1160463" y="2465388"/>
          <p14:tracePt t="39338" x="1150938" y="2455863"/>
          <p14:tracePt t="39353" x="1141413" y="2447925"/>
          <p14:tracePt t="39369" x="1123950" y="2438400"/>
          <p14:tracePt t="39452" x="1133475" y="2438400"/>
          <p14:tracePt t="39464" x="1187450" y="2438400"/>
          <p14:tracePt t="39469" x="1214438" y="2438400"/>
          <p14:tracePt t="39486" x="1250950" y="2438400"/>
          <p14:tracePt t="39487" x="1296988" y="2438400"/>
          <p14:tracePt t="39502" x="1352550" y="2428875"/>
          <p14:tracePt t="39503" x="1416050" y="2401888"/>
          <p14:tracePt t="39519" x="1479550" y="2374900"/>
          <p14:tracePt t="39520" x="1543050" y="2365375"/>
          <p14:tracePt t="39536" x="1589088" y="2338388"/>
          <p14:tracePt t="39537" x="1635125" y="2319338"/>
          <p14:tracePt t="39552" x="1644650" y="2309813"/>
          <p14:tracePt t="39553" x="1654175" y="2301875"/>
          <p14:tracePt t="39569" x="1671638" y="2292350"/>
          <p14:tracePt t="39570" x="1681163" y="2282825"/>
          <p14:tracePt t="39586" x="1690688" y="2273300"/>
          <p14:tracePt t="39602" x="1698625" y="2265363"/>
          <p14:tracePt t="39619" x="1708150" y="2255838"/>
          <p14:tracePt t="39636" x="1708150" y="2246313"/>
          <p14:tracePt t="39653" x="1708150" y="2236788"/>
          <p14:tracePt t="39653" x="1708150" y="2228850"/>
          <p14:tracePt t="39669" x="1708150" y="2219325"/>
          <p14:tracePt t="39686" x="1708150" y="2209800"/>
          <p14:tracePt t="39687" x="1708150" y="2200275"/>
          <p14:tracePt t="39703" x="1708150" y="2192338"/>
          <p14:tracePt t="39720" x="1698625" y="2182813"/>
          <p14:tracePt t="39736" x="1690688" y="2182813"/>
          <p14:tracePt t="39752" x="1681163" y="2182813"/>
          <p14:tracePt t="39769" x="1662113" y="2182813"/>
          <p14:tracePt t="39770" x="1635125" y="2192338"/>
          <p14:tracePt t="39772" x="1617663" y="2209800"/>
          <p14:tracePt t="39786" x="1598613" y="2236788"/>
          <p14:tracePt t="39788" x="1579563" y="2255838"/>
          <p14:tracePt t="39803" x="1579563" y="2273300"/>
          <p14:tracePt t="39804" x="1571625" y="2292350"/>
          <p14:tracePt t="39819" x="1562100" y="2319338"/>
          <p14:tracePt t="39821" x="1562100" y="2346325"/>
          <p14:tracePt t="39836" x="1562100" y="2365375"/>
          <p14:tracePt t="39838" x="1562100" y="2401888"/>
          <p14:tracePt t="39852" x="1562100" y="2419350"/>
          <p14:tracePt t="39854" x="1562100" y="2438400"/>
          <p14:tracePt t="39869" x="1562100" y="2465388"/>
          <p14:tracePt t="39871" x="1562100" y="2484438"/>
          <p14:tracePt t="39886" x="1562100" y="2501900"/>
          <p14:tracePt t="39888" x="1562100" y="2511425"/>
          <p14:tracePt t="39902" x="1562100" y="2520950"/>
          <p14:tracePt t="39919" x="1571625" y="2538413"/>
          <p14:tracePt t="39921" x="1571625" y="2547938"/>
          <p14:tracePt t="39952" x="1579563" y="2547938"/>
          <p14:tracePt t="39969" x="1589088" y="2547938"/>
          <p14:tracePt t="39970" x="1598613" y="2547938"/>
          <p14:tracePt t="39986" x="1617663" y="2547938"/>
          <p14:tracePt t="39987" x="1635125" y="2528888"/>
          <p14:tracePt t="40002" x="1644650" y="2520950"/>
          <p14:tracePt t="40003" x="1654175" y="2501900"/>
          <p14:tracePt t="40019" x="1654175" y="2484438"/>
          <p14:tracePt t="40020" x="1662113" y="2455863"/>
          <p14:tracePt t="40036" x="1662113" y="2447925"/>
          <p14:tracePt t="40037" x="1671638" y="2401888"/>
          <p14:tracePt t="40053" x="1671638" y="2392363"/>
          <p14:tracePt t="40054" x="1671638" y="2365375"/>
          <p14:tracePt t="40069" x="1671638" y="2346325"/>
          <p14:tracePt t="40070" x="1671638" y="2319338"/>
          <p14:tracePt t="40086" x="1671638" y="2309813"/>
          <p14:tracePt t="40087" x="1671638" y="2292350"/>
          <p14:tracePt t="40102" x="1671638" y="2282825"/>
          <p14:tracePt t="40119" x="1671638" y="2273300"/>
          <p14:tracePt t="40120" x="1662113" y="2265363"/>
          <p14:tracePt t="40122" x="1654175" y="2255838"/>
          <p14:tracePt t="40138" x="1635125" y="2255838"/>
          <p14:tracePt t="40152" x="1625600" y="2255838"/>
          <p14:tracePt t="40155" x="1617663" y="2255838"/>
          <p14:tracePt t="40169" x="1598613" y="2255838"/>
          <p14:tracePt t="40171" x="1579563" y="2255838"/>
          <p14:tracePt t="40186" x="1571625" y="2255838"/>
          <p14:tracePt t="40202" x="1552575" y="2265363"/>
          <p14:tracePt t="40204" x="1535113" y="2273300"/>
          <p14:tracePt t="40219" x="1525588" y="2273300"/>
          <p14:tracePt t="40220" x="1516063" y="2282825"/>
          <p14:tracePt t="40222" x="1506538" y="2292350"/>
          <p14:tracePt t="40252" x="1498600" y="2301875"/>
          <p14:tracePt t="40281" x="1498600" y="2309813"/>
          <p14:tracePt t="40297" x="1498600" y="2319338"/>
          <p14:tracePt t="40330" x="1498600" y="2328863"/>
          <p14:tracePt t="40346" x="1489075" y="2346325"/>
          <p14:tracePt t="40349" x="1489075" y="2355850"/>
          <p14:tracePt t="40361" x="1489075" y="2374900"/>
          <p14:tracePt t="40369" x="1489075" y="2392363"/>
          <p14:tracePt t="40386" x="1479550" y="2411413"/>
          <p14:tracePt t="40386" x="1470025" y="2438400"/>
          <p14:tracePt t="40402" x="1470025" y="2455863"/>
          <p14:tracePt t="40403" x="1462088" y="2501900"/>
          <p14:tracePt t="40419" x="1433513" y="2547938"/>
          <p14:tracePt t="40420" x="1425575" y="2593975"/>
          <p14:tracePt t="40436" x="1416050" y="2620963"/>
          <p14:tracePt t="40437" x="1389063" y="2667000"/>
          <p14:tracePt t="40452" x="1370013" y="2711450"/>
          <p14:tracePt t="40453" x="1360488" y="2747963"/>
          <p14:tracePt t="40469" x="1352550" y="2776538"/>
          <p14:tracePt t="40470" x="1333500" y="2820988"/>
          <p14:tracePt t="40486" x="1333500" y="2830513"/>
          <p14:tracePt t="40487" x="1333500" y="2840038"/>
          <p14:tracePt t="40502" x="1316038" y="2867025"/>
          <p14:tracePt t="40519" x="1306513" y="2876550"/>
          <p14:tracePt t="40521" x="1296988" y="2886075"/>
          <p14:tracePt t="40554" x="1287463" y="2886075"/>
          <p14:tracePt t="40569" x="1279525" y="2886075"/>
          <p14:tracePt t="40570" x="1270000" y="2894013"/>
          <p14:tracePt t="40586" x="1260475" y="2894013"/>
          <p14:tracePt t="40602" x="1250950" y="2894013"/>
          <p14:tracePt t="40650" x="1243013" y="2903538"/>
          <p14:tracePt t="41058" x="1233488" y="2903538"/>
          <p14:tracePt t="41125" x="1250950" y="2894013"/>
          <p14:tracePt t="41137" x="1270000" y="2894013"/>
          <p14:tracePt t="41141" x="1279525" y="2894013"/>
          <p14:tracePt t="41169" x="1287463" y="2894013"/>
          <p14:tracePt t="41724" x="1279525" y="2894013"/>
          <p14:tracePt t="42766" x="1270000" y="2894013"/>
          <p14:tracePt t="43237" x="1270000" y="2886075"/>
          <p14:tracePt t="43253" x="1279525" y="2886075"/>
          <p14:tracePt t="43269" x="1279525" y="2876550"/>
          <p14:tracePt t="43273" x="1287463" y="2876550"/>
          <p14:tracePt t="43286" x="1296988" y="2876550"/>
          <p14:tracePt t="43302" x="1316038" y="2867025"/>
          <p14:tracePt t="43303" x="1333500" y="2849563"/>
          <p14:tracePt t="43305" x="1352550" y="2840038"/>
          <p14:tracePt t="43319" x="1370013" y="2820988"/>
          <p14:tracePt t="43321" x="1379538" y="2813050"/>
          <p14:tracePt t="43336" x="1397000" y="2794000"/>
          <p14:tracePt t="43338" x="1416050" y="2776538"/>
          <p14:tracePt t="43352" x="1443038" y="2757488"/>
          <p14:tracePt t="43355" x="1452563" y="2747963"/>
          <p14:tracePt t="43369" x="1470025" y="2720975"/>
          <p14:tracePt t="43371" x="1470025" y="2711450"/>
          <p14:tracePt t="43386" x="1489075" y="2693988"/>
          <p14:tracePt t="43388" x="1498600" y="2674938"/>
          <p14:tracePt t="43402" x="1506538" y="2667000"/>
          <p14:tracePt t="43404" x="1516063" y="2647950"/>
          <p14:tracePt t="43419" x="1525588" y="2638425"/>
          <p14:tracePt t="43436" x="1535113" y="2630488"/>
          <p14:tracePt t="43452" x="1535113" y="2620963"/>
          <p14:tracePt t="43477" x="1543050" y="2611438"/>
          <p14:tracePt t="43542" x="1552575" y="2601913"/>
          <p14:tracePt t="43573" x="1562100" y="2593975"/>
          <p14:tracePt t="43621" x="1571625" y="2584450"/>
          <p14:tracePt t="44655" x="1579563" y="2565400"/>
          <p14:tracePt t="44660" x="1579563" y="2557463"/>
          <p14:tracePt t="44703" x="1579563" y="2547938"/>
          <p14:tracePt t="44719" x="1589088" y="2538413"/>
          <p14:tracePt t="45136" x="1598613" y="2538413"/>
          <p14:tracePt t="45151" x="1598613" y="2547938"/>
          <p14:tracePt t="45183" x="1598613" y="2557463"/>
          <p14:tracePt t="45233" x="1608138" y="2574925"/>
          <p14:tracePt t="45249" x="1617663" y="2584450"/>
          <p14:tracePt t="45281" x="1625600" y="2593975"/>
          <p14:tracePt t="45297" x="1635125" y="2601913"/>
          <p14:tracePt t="45313" x="1644650" y="2601913"/>
          <p14:tracePt t="45317" x="1654175" y="2601913"/>
          <p14:tracePt t="45329" x="1662113" y="2601913"/>
          <p14:tracePt t="45335" x="1671638" y="2601913"/>
          <p14:tracePt t="45352" x="1690688" y="2601913"/>
          <p14:tracePt t="45353" x="1698625" y="2601913"/>
          <p14:tracePt t="45369" x="1708150" y="2601913"/>
          <p14:tracePt t="45370" x="1727200" y="2601913"/>
          <p14:tracePt t="45386" x="1735138" y="2601913"/>
          <p14:tracePt t="45402" x="1744663" y="2601913"/>
          <p14:tracePt t="45403" x="1771650" y="2601913"/>
          <p14:tracePt t="45419" x="1790700" y="2593975"/>
          <p14:tracePt t="45420" x="1800225" y="2593975"/>
          <p14:tracePt t="45436" x="1817688" y="2584450"/>
          <p14:tracePt t="45437" x="1836738" y="2574925"/>
          <p14:tracePt t="45452" x="1844675" y="2565400"/>
          <p14:tracePt t="45453" x="1863725" y="2557463"/>
          <p14:tracePt t="45469" x="1909763" y="2538413"/>
          <p14:tracePt t="45470" x="1917700" y="2528888"/>
          <p14:tracePt t="45486" x="1936750" y="2520950"/>
          <p14:tracePt t="45487" x="1954213" y="2511425"/>
          <p14:tracePt t="45489" x="1973263" y="2501900"/>
          <p14:tracePt t="45502" x="2000250" y="2492375"/>
          <p14:tracePt t="45519" x="2009775" y="2484438"/>
          <p14:tracePt t="45521" x="2055813" y="2465388"/>
          <p14:tracePt t="45536" x="2082800" y="2438400"/>
          <p14:tracePt t="45538" x="2109788" y="2419350"/>
          <p14:tracePt t="45552" x="2119313" y="2411413"/>
          <p14:tracePt t="45555" x="2146300" y="2382838"/>
          <p14:tracePt t="45569" x="2155825" y="2374900"/>
          <p14:tracePt t="45571" x="2165350" y="2346325"/>
          <p14:tracePt t="45586" x="2174875" y="2319338"/>
          <p14:tracePt t="45588" x="2174875" y="2309813"/>
          <p14:tracePt t="45602" x="2182813" y="2282825"/>
          <p14:tracePt t="45603" x="2182813" y="2265363"/>
          <p14:tracePt t="45605" x="2182813" y="2246313"/>
          <p14:tracePt t="45619" x="2182813" y="2236788"/>
          <p14:tracePt t="45636" x="2182813" y="2209800"/>
          <p14:tracePt t="45637" x="2165350" y="2182813"/>
          <p14:tracePt t="45652" x="2155825" y="2182813"/>
          <p14:tracePt t="45654" x="2128838" y="2155825"/>
          <p14:tracePt t="45669" x="2119313" y="2146300"/>
          <p14:tracePt t="45670" x="2092325" y="2127250"/>
          <p14:tracePt t="45686" x="2063750" y="2119313"/>
          <p14:tracePt t="45686" x="2055813" y="2119313"/>
          <p14:tracePt t="45702" x="2019300" y="2100263"/>
          <p14:tracePt t="45703" x="1990725" y="2090738"/>
          <p14:tracePt t="45719" x="1973263" y="2090738"/>
          <p14:tracePt t="45720" x="1936750" y="2090738"/>
          <p14:tracePt t="45736" x="1917700" y="2090738"/>
          <p14:tracePt t="45736" x="1890713" y="2090738"/>
          <p14:tracePt t="45752" x="1873250" y="2090738"/>
          <p14:tracePt t="45753" x="1827213" y="2109788"/>
          <p14:tracePt t="45769" x="1817688" y="2109788"/>
          <p14:tracePt t="45770" x="1790700" y="2119313"/>
          <p14:tracePt t="45786" x="1763713" y="2127250"/>
          <p14:tracePt t="45786" x="1735138" y="2146300"/>
          <p14:tracePt t="45802" x="1698625" y="2155825"/>
          <p14:tracePt t="45803" x="1681163" y="2163763"/>
          <p14:tracePt t="45819" x="1654175" y="2192338"/>
          <p14:tracePt t="45820" x="1635125" y="2200275"/>
          <p14:tracePt t="45836" x="1598613" y="2219325"/>
          <p14:tracePt t="45836" x="1571625" y="2236788"/>
          <p14:tracePt t="45852" x="1562100" y="2246313"/>
          <p14:tracePt t="45853" x="1535113" y="2265363"/>
          <p14:tracePt t="45869" x="1516063" y="2282825"/>
          <p14:tracePt t="45870" x="1489075" y="2309813"/>
          <p14:tracePt t="45886" x="1470025" y="2328863"/>
          <p14:tracePt t="45887" x="1462088" y="2338388"/>
          <p14:tracePt t="45889" x="1452563" y="2365375"/>
          <p14:tracePt t="45902" x="1443038" y="2392363"/>
          <p14:tracePt t="45905" x="1443038" y="2401888"/>
          <p14:tracePt t="45919" x="1433513" y="2428875"/>
          <p14:tracePt t="45921" x="1433513" y="2447925"/>
          <p14:tracePt t="45936" x="1433513" y="2465388"/>
          <p14:tracePt t="45938" x="1433513" y="2484438"/>
          <p14:tracePt t="45952" x="1433513" y="2501900"/>
          <p14:tracePt t="45955" x="1433513" y="2528888"/>
          <p14:tracePt t="45969" x="1433513" y="2557463"/>
          <p14:tracePt t="45971" x="1433513" y="2574925"/>
          <p14:tracePt t="45986" x="1433513" y="2611438"/>
          <p14:tracePt t="46002" x="1433513" y="2638425"/>
          <p14:tracePt t="46004" x="1433513" y="2684463"/>
          <p14:tracePt t="46019" x="1433513" y="2703513"/>
          <p14:tracePt t="46020" x="1462088" y="2740025"/>
          <p14:tracePt t="46021" x="1470025" y="2757488"/>
          <p14:tracePt t="46039" x="1498600" y="2803525"/>
          <p14:tracePt t="46053" x="1516063" y="2840038"/>
          <p14:tracePt t="46055" x="1543050" y="2857500"/>
          <p14:tracePt t="46069" x="1562100" y="2867025"/>
          <p14:tracePt t="46071" x="1598613" y="2876550"/>
          <p14:tracePt t="46086" x="1644650" y="2886075"/>
          <p14:tracePt t="46088" x="1690688" y="2886075"/>
          <p14:tracePt t="46102" x="1727200" y="2886075"/>
          <p14:tracePt t="46104" x="1781175" y="2886075"/>
          <p14:tracePt t="46119" x="1817688" y="2886075"/>
          <p14:tracePt t="46121" x="1854200" y="2886075"/>
          <p14:tracePt t="46136" x="1900238" y="2886075"/>
          <p14:tracePt t="46138" x="1954213" y="2886075"/>
          <p14:tracePt t="46152" x="2019300" y="2876550"/>
          <p14:tracePt t="46154" x="2082800" y="2857500"/>
          <p14:tracePt t="46169" x="2136775" y="2849563"/>
          <p14:tracePt t="46171" x="2201863" y="2840038"/>
          <p14:tracePt t="46186" x="2274888" y="2820988"/>
          <p14:tracePt t="46188" x="2338388" y="2794000"/>
          <p14:tracePt t="46202" x="2401888" y="2776538"/>
          <p14:tracePt t="46204" x="2466975" y="2747963"/>
          <p14:tracePt t="46219" x="2511425" y="2720975"/>
          <p14:tracePt t="46221" x="2584450" y="2684463"/>
          <p14:tracePt t="46236" x="2649538" y="2630488"/>
          <p14:tracePt t="46238" x="2695575" y="2584450"/>
          <p14:tracePt t="46252" x="2749550" y="2528888"/>
          <p14:tracePt t="46254" x="2805113" y="2474913"/>
          <p14:tracePt t="46269" x="2841625" y="2411413"/>
          <p14:tracePt t="46270" x="2868613" y="2328863"/>
          <p14:tracePt t="46286" x="2878138" y="2273300"/>
          <p14:tracePt t="46288" x="2886075" y="2228850"/>
          <p14:tracePt t="46302" x="2886075" y="2173288"/>
          <p14:tracePt t="46303" x="2886075" y="2127250"/>
          <p14:tracePt t="46305" x="2878138" y="2082800"/>
          <p14:tracePt t="46319" x="2849563" y="2036763"/>
          <p14:tracePt t="46321" x="2832100" y="2017713"/>
          <p14:tracePt t="46336" x="2805113" y="1981200"/>
          <p14:tracePt t="46338" x="2759075" y="1963738"/>
          <p14:tracePt t="46352" x="2713038" y="1935163"/>
          <p14:tracePt t="46355" x="2649538" y="1927225"/>
          <p14:tracePt t="46369" x="2620963" y="1927225"/>
          <p14:tracePt t="46371" x="2576513" y="1917700"/>
          <p14:tracePt t="46386" x="2511425" y="1898650"/>
          <p14:tracePt t="46388" x="2438400" y="1890713"/>
          <p14:tracePt t="46402" x="2357438" y="1881188"/>
          <p14:tracePt t="46404" x="2274888" y="1862138"/>
          <p14:tracePt t="46419" x="2201863" y="1854200"/>
          <p14:tracePt t="46420" x="2100263" y="1835150"/>
          <p14:tracePt t="46422" x="2027238" y="1835150"/>
          <p14:tracePt t="46436" x="1954213" y="1835150"/>
          <p14:tracePt t="46438" x="1890713" y="1835150"/>
          <p14:tracePt t="46452" x="1836738" y="1835150"/>
          <p14:tracePt t="46455" x="1790700" y="1835150"/>
          <p14:tracePt t="46469" x="1754188" y="1835150"/>
          <p14:tracePt t="46471" x="1708150" y="1862138"/>
          <p14:tracePt t="46486" x="1681163" y="1871663"/>
          <p14:tracePt t="46488" x="1635125" y="1908175"/>
          <p14:tracePt t="46502" x="1608138" y="1935163"/>
          <p14:tracePt t="46504" x="1589088" y="1973263"/>
          <p14:tracePt t="46519" x="1562100" y="2000250"/>
          <p14:tracePt t="46521" x="1543050" y="2036763"/>
          <p14:tracePt t="46536" x="1535113" y="2073275"/>
          <p14:tracePt t="46538" x="1516063" y="2136775"/>
          <p14:tracePt t="46552" x="1506538" y="2155825"/>
          <p14:tracePt t="46554" x="1498600" y="2200275"/>
          <p14:tracePt t="46569" x="1498600" y="2236788"/>
          <p14:tracePt t="46571" x="1489075" y="2273300"/>
          <p14:tracePt t="46586" x="1489075" y="2301875"/>
          <p14:tracePt t="46588" x="1479550" y="2346325"/>
          <p14:tracePt t="46602" x="1479550" y="2374900"/>
          <p14:tracePt t="46604" x="1479550" y="2401888"/>
          <p14:tracePt t="46619" x="1479550" y="2438400"/>
          <p14:tracePt t="46621" x="1479550" y="2465388"/>
          <p14:tracePt t="46636" x="1479550" y="2492375"/>
          <p14:tracePt t="46638" x="1479550" y="2528888"/>
          <p14:tracePt t="46652" x="1479550" y="2557463"/>
          <p14:tracePt t="46654" x="1479550" y="2574925"/>
          <p14:tracePt t="46669" x="1489075" y="2593975"/>
          <p14:tracePt t="46671" x="1498600" y="2611438"/>
          <p14:tracePt t="46686" x="1498600" y="2620963"/>
          <p14:tracePt t="46688" x="1498600" y="2630488"/>
          <p14:tracePt t="46702" x="1506538" y="2638425"/>
          <p14:tracePt t="46721" x="1506538" y="2647950"/>
          <p14:tracePt t="46835" x="1516063" y="2647950"/>
          <p14:tracePt t="46867" x="1525588" y="2647950"/>
          <p14:tracePt t="46883" x="1535113" y="2647950"/>
          <p14:tracePt t="46899" x="1543050" y="2647950"/>
          <p14:tracePt t="47299" x="1543050" y="2638425"/>
          <p14:tracePt t="47303" x="1543050" y="2630488"/>
          <p14:tracePt t="47319" x="1535113" y="2601913"/>
          <p14:tracePt t="47320" x="1535113" y="2593975"/>
          <p14:tracePt t="47336" x="1525588" y="2584450"/>
          <p14:tracePt t="47336" x="1516063" y="2574925"/>
          <p14:tracePt t="47352" x="1498600" y="2557463"/>
          <p14:tracePt t="47353" x="1489075" y="2547938"/>
          <p14:tracePt t="47369" x="1479550" y="2547938"/>
          <p14:tracePt t="47370" x="1470025" y="2538413"/>
          <p14:tracePt t="47386" x="1452563" y="2520950"/>
          <p14:tracePt t="47386" x="1443038" y="2511425"/>
          <p14:tracePt t="47523" x="1433513" y="2511425"/>
          <p14:tracePt t="47527" x="1425575" y="2520950"/>
          <p14:tracePt t="47559" x="1425575" y="2528888"/>
          <p14:tracePt t="47571" x="1425575" y="2538413"/>
          <p14:tracePt t="47575" x="1425575" y="2547938"/>
          <p14:tracePt t="47587" x="1425575" y="2557463"/>
          <p14:tracePt t="47602" x="1425575" y="2574925"/>
          <p14:tracePt t="47604" x="1443038" y="2593975"/>
          <p14:tracePt t="47619" x="1452563" y="2601913"/>
          <p14:tracePt t="47620" x="1462088" y="2611438"/>
          <p14:tracePt t="47636" x="1470025" y="2638425"/>
          <p14:tracePt t="47636" x="1489075" y="2657475"/>
          <p14:tracePt t="47640" x="1498600" y="2667000"/>
          <p14:tracePt t="47652" x="1506538" y="2674938"/>
          <p14:tracePt t="47669" x="1525588" y="2693988"/>
          <p14:tracePt t="47671" x="1543050" y="2703513"/>
          <p14:tracePt t="47686" x="1552575" y="2703513"/>
          <p14:tracePt t="47688" x="1562100" y="2711450"/>
          <p14:tracePt t="47702" x="1579563" y="2711450"/>
          <p14:tracePt t="47705" x="1608138" y="2711450"/>
          <p14:tracePt t="47719" x="1617663" y="2711450"/>
          <p14:tracePt t="47721" x="1635125" y="2711450"/>
          <p14:tracePt t="47736" x="1654175" y="2711450"/>
          <p14:tracePt t="47738" x="1671638" y="2711450"/>
          <p14:tracePt t="47752" x="1690688" y="2711450"/>
          <p14:tracePt t="47754" x="1708150" y="2711450"/>
          <p14:tracePt t="47769" x="1727200" y="2703513"/>
          <p14:tracePt t="47771" x="1744663" y="2693988"/>
          <p14:tracePt t="47786" x="1754188" y="2693988"/>
          <p14:tracePt t="47788" x="1771650" y="2693988"/>
          <p14:tracePt t="47802" x="1790700" y="2674938"/>
          <p14:tracePt t="47804" x="1800225" y="2667000"/>
          <p14:tracePt t="47819" x="1808163" y="2657475"/>
          <p14:tracePt t="47821" x="1827213" y="2647950"/>
          <p14:tracePt t="47836" x="1827213" y="2638425"/>
          <p14:tracePt t="47838" x="1836738" y="2620963"/>
          <p14:tracePt t="47852" x="1844675" y="2601913"/>
          <p14:tracePt t="47854" x="1844675" y="2565400"/>
          <p14:tracePt t="47869" x="1854200" y="2547938"/>
          <p14:tracePt t="47871" x="1854200" y="2528888"/>
          <p14:tracePt t="47886" x="1854200" y="2511425"/>
          <p14:tracePt t="47888" x="1854200" y="2492375"/>
          <p14:tracePt t="47902" x="1854200" y="2474913"/>
          <p14:tracePt t="47904" x="1854200" y="2465388"/>
          <p14:tracePt t="47919" x="1854200" y="2455863"/>
          <p14:tracePt t="47936" x="1854200" y="2447925"/>
          <p14:tracePt t="47938" x="1844675" y="2438400"/>
          <p14:tracePt t="47952" x="1836738" y="2428875"/>
          <p14:tracePt t="47953" x="1827213" y="2419350"/>
          <p14:tracePt t="47955" x="1817688" y="2411413"/>
          <p14:tracePt t="47986" x="1808163" y="2411413"/>
          <p14:tracePt t="47986" x="1808163" y="2401888"/>
          <p14:tracePt t="48003" x="1800225" y="2401888"/>
          <p14:tracePt t="48019" x="1790700" y="2401888"/>
          <p14:tracePt t="48573" x="1781175" y="2401888"/>
          <p14:tracePt t="48609" x="1808163" y="2411413"/>
          <p14:tracePt t="48621" x="1844675" y="2411413"/>
          <p14:tracePt t="48625" x="1909763" y="2428875"/>
          <p14:tracePt t="48637" x="1936750" y="2428875"/>
          <p14:tracePt t="48652" x="1982788" y="2428875"/>
          <p14:tracePt t="48654" x="2055813" y="2438400"/>
          <p14:tracePt t="48669" x="2128838" y="2438400"/>
          <p14:tracePt t="48670" x="2219325" y="2438400"/>
          <p14:tracePt t="48686" x="2320925" y="2438400"/>
          <p14:tracePt t="48686" x="2411413" y="2438400"/>
          <p14:tracePt t="48702" x="2484438" y="2438400"/>
          <p14:tracePt t="48703" x="2566988" y="2438400"/>
          <p14:tracePt t="48705" x="2640013" y="2419350"/>
          <p14:tracePt t="48719" x="2686050" y="2411413"/>
          <p14:tracePt t="48721" x="2703513" y="2401888"/>
          <p14:tracePt t="48736" x="2722563" y="2382838"/>
          <p14:tracePt t="48738" x="2749550" y="2355850"/>
          <p14:tracePt t="48752" x="2759075" y="2355850"/>
          <p14:tracePt t="48754" x="2759075" y="2346325"/>
          <p14:tracePt t="48769" x="2768600" y="2338388"/>
          <p14:tracePt t="48771" x="2768600" y="2319338"/>
          <p14:tracePt t="48786" x="2768600" y="2301875"/>
          <p14:tracePt t="48788" x="2768600" y="2282825"/>
          <p14:tracePt t="48802" x="2768600" y="2273300"/>
          <p14:tracePt t="48804" x="2768600" y="2255838"/>
          <p14:tracePt t="48819" x="2768600" y="2228850"/>
          <p14:tracePt t="48821" x="2768600" y="2219325"/>
          <p14:tracePt t="48836" x="2768600" y="2200275"/>
          <p14:tracePt t="48838" x="2759075" y="2182813"/>
          <p14:tracePt t="48852" x="2749550" y="2173288"/>
          <p14:tracePt t="48854" x="2732088" y="2155825"/>
          <p14:tracePt t="48869" x="2713038" y="2146300"/>
          <p14:tracePt t="48871" x="2686050" y="2136775"/>
          <p14:tracePt t="48886" x="2630488" y="2127250"/>
          <p14:tracePt t="48888" x="2593975" y="2127250"/>
          <p14:tracePt t="48902" x="2557463" y="2119313"/>
          <p14:tracePt t="48904" x="2474913" y="2100263"/>
          <p14:tracePt t="48919" x="2374900" y="2090738"/>
          <p14:tracePt t="48921" x="2284413" y="2073275"/>
          <p14:tracePt t="48936" x="2174875" y="2073275"/>
          <p14:tracePt t="48938" x="2036763" y="2073275"/>
          <p14:tracePt t="48952" x="1909763" y="2073275"/>
          <p14:tracePt t="48954" x="1800225" y="2073275"/>
          <p14:tracePt t="48969" x="1681163" y="2073275"/>
          <p14:tracePt t="48971" x="1589088" y="2073275"/>
          <p14:tracePt t="48986" x="1498600" y="2073275"/>
          <p14:tracePt t="48988" x="1397000" y="2073275"/>
          <p14:tracePt t="49002" x="1323975" y="2073275"/>
          <p14:tracePt t="49003" x="1260475" y="2082800"/>
          <p14:tracePt t="49005" x="1223963" y="2090738"/>
          <p14:tracePt t="49019" x="1196975" y="2100263"/>
          <p14:tracePt t="49021" x="1177925" y="2109788"/>
          <p14:tracePt t="49036" x="1160463" y="2127250"/>
          <p14:tracePt t="49038" x="1141413" y="2146300"/>
          <p14:tracePt t="49055" x="1123950" y="2173288"/>
          <p14:tracePt t="49070" x="1114425" y="2192338"/>
          <p14:tracePt t="49071" x="1104900" y="2209800"/>
          <p14:tracePt t="49086" x="1104900" y="2228850"/>
          <p14:tracePt t="49088" x="1096963" y="2265363"/>
          <p14:tracePt t="49102" x="1096963" y="2273300"/>
          <p14:tracePt t="49103" x="1096963" y="2309813"/>
          <p14:tracePt t="49105" x="1096963" y="2328863"/>
          <p14:tracePt t="49119" x="1096963" y="2346325"/>
          <p14:tracePt t="49136" x="1096963" y="2365375"/>
          <p14:tracePt t="49137" x="1096963" y="2411413"/>
          <p14:tracePt t="49152" x="1096963" y="2428875"/>
          <p14:tracePt t="49154" x="1096963" y="2447925"/>
          <p14:tracePt t="49169" x="1114425" y="2474913"/>
          <p14:tracePt t="49170" x="1133475" y="2501900"/>
          <p14:tracePt t="49186" x="1160463" y="2520950"/>
          <p14:tracePt t="49186" x="1177925" y="2538413"/>
          <p14:tracePt t="49202" x="1223963" y="2557463"/>
          <p14:tracePt t="49203" x="1260475" y="2557463"/>
          <p14:tracePt t="49219" x="1323975" y="2574925"/>
          <p14:tracePt t="49220" x="1352550" y="2584450"/>
          <p14:tracePt t="49235" x="1397000" y="2593975"/>
          <p14:tracePt t="49236" x="1470025" y="2593975"/>
          <p14:tracePt t="49252" x="1552575" y="2601913"/>
          <p14:tracePt t="49252" x="1644650" y="2601913"/>
          <p14:tracePt t="49268" x="1735138" y="2601913"/>
          <p14:tracePt t="49269" x="1836738" y="2601913"/>
          <p14:tracePt t="49285" x="1946275" y="2601913"/>
          <p14:tracePt t="49285" x="2036763" y="2601913"/>
          <p14:tracePt t="49301" x="2119313" y="2601913"/>
          <p14:tracePt t="49302" x="2192338" y="2601913"/>
          <p14:tracePt t="49318" x="2274888" y="2601913"/>
          <p14:tracePt t="49318" x="2328863" y="2593975"/>
          <p14:tracePt t="49335" x="2393950" y="2574925"/>
          <p14:tracePt t="49335" x="2457450" y="2565400"/>
          <p14:tracePt t="49351" x="2503488" y="2538413"/>
          <p14:tracePt t="49352" x="2547938" y="2520950"/>
          <p14:tracePt t="49368" x="2593975" y="2492375"/>
          <p14:tracePt t="49369" x="2613025" y="2474913"/>
          <p14:tracePt t="49385" x="2649538" y="2428875"/>
          <p14:tracePt t="49385" x="2667000" y="2411413"/>
          <p14:tracePt t="49401" x="2676525" y="2392363"/>
          <p14:tracePt t="49401" x="2686050" y="2374900"/>
          <p14:tracePt t="49418" x="2686050" y="2338388"/>
          <p14:tracePt t="49419" x="2686050" y="2309813"/>
          <p14:tracePt t="49421" x="2686050" y="2282825"/>
          <p14:tracePt t="49435" x="2686050" y="2265363"/>
          <p14:tracePt t="49437" x="2676525" y="2228850"/>
          <p14:tracePt t="49452" x="2657475" y="2209800"/>
          <p14:tracePt t="49455" x="2620963" y="2192338"/>
          <p14:tracePt t="49469" x="2593975" y="2182813"/>
          <p14:tracePt t="49471" x="2557463" y="2182813"/>
          <p14:tracePt t="49486" x="2503488" y="2173288"/>
          <p14:tracePt t="49488" x="2438400" y="2155825"/>
          <p14:tracePt t="49502" x="2384425" y="2155825"/>
          <p14:tracePt t="49503" x="2338388" y="2146300"/>
          <p14:tracePt t="49505" x="2284413" y="2136775"/>
          <p14:tracePt t="49519" x="2247900" y="2136775"/>
          <p14:tracePt t="49521" x="2192338" y="2136775"/>
          <p14:tracePt t="49536" x="2136775" y="2136775"/>
          <p14:tracePt t="49538" x="2063750" y="2136775"/>
          <p14:tracePt t="49552" x="1982788" y="2136775"/>
          <p14:tracePt t="49554" x="1927225" y="2136775"/>
          <p14:tracePt t="49569" x="1863725" y="2136775"/>
          <p14:tracePt t="49571" x="1808163" y="2146300"/>
          <p14:tracePt t="49586" x="1763713" y="2163763"/>
          <p14:tracePt t="49588" x="1744663" y="2173288"/>
          <p14:tracePt t="49602" x="1727200" y="2182813"/>
          <p14:tracePt t="49604" x="1717675" y="2192338"/>
          <p14:tracePt t="49619" x="1708150" y="2192338"/>
          <p14:tracePt t="49636" x="1708150" y="2200275"/>
          <p14:tracePt t="49652" x="1708150" y="2209800"/>
          <p14:tracePt t="49669" x="1698625" y="2219325"/>
          <p14:tracePt t="49693" x="1698625" y="2228850"/>
          <p14:tracePt t="49725" x="1698625" y="2236788"/>
          <p14:tracePt t="49743" x="1708150" y="2236788"/>
          <p14:tracePt t="49775" x="1717675" y="2236788"/>
          <p14:tracePt t="49935" x="1708150" y="2236788"/>
          <p14:tracePt t="49967" x="1698625" y="2246313"/>
          <p14:tracePt t="50159" x="1708150" y="2246313"/>
          <p14:tracePt t="50163" x="1717675" y="2246313"/>
          <p14:tracePt t="50175" x="1727200" y="2236788"/>
          <p14:tracePt t="50195" x="1735138" y="2236788"/>
          <p14:tracePt t="50207" x="1744663" y="2228850"/>
          <p14:tracePt t="50271" x="1754188" y="2219325"/>
          <p14:tracePt t="50303" x="1744663" y="2219325"/>
          <p14:tracePt t="50307" x="1735138" y="2219325"/>
          <p14:tracePt t="50319" x="1717675" y="2219325"/>
          <p14:tracePt t="50335" x="1698625" y="2228850"/>
          <p14:tracePt t="50336" x="1671638" y="2236788"/>
          <p14:tracePt t="50352" x="1662113" y="2236788"/>
          <p14:tracePt t="50352" x="1644650" y="2246313"/>
          <p14:tracePt t="50369" x="1617663" y="2255838"/>
          <p14:tracePt t="50369" x="1608138" y="2265363"/>
          <p14:tracePt t="50386" x="1589088" y="2282825"/>
          <p14:tracePt t="50387" x="1571625" y="2301875"/>
          <p14:tracePt t="50402" x="1562100" y="2309813"/>
          <p14:tracePt t="50404" x="1552575" y="2328863"/>
          <p14:tracePt t="50419" x="1543050" y="2338388"/>
          <p14:tracePt t="50420" x="1535113" y="2355850"/>
          <p14:tracePt t="50436" x="1525588" y="2382838"/>
          <p14:tracePt t="50436" x="1525588" y="2401888"/>
          <p14:tracePt t="50452" x="1525588" y="2438400"/>
          <p14:tracePt t="50453" x="1525588" y="2455863"/>
          <p14:tracePt t="50469" x="1525588" y="2484438"/>
          <p14:tracePt t="50470" x="1525588" y="2511425"/>
          <p14:tracePt t="50485" x="1535113" y="2520950"/>
          <p14:tracePt t="50486" x="1543050" y="2538413"/>
          <p14:tracePt t="50502" x="1562100" y="2574925"/>
          <p14:tracePt t="50503" x="1571625" y="2574925"/>
          <p14:tracePt t="50519" x="1579563" y="2584450"/>
          <p14:tracePt t="50520" x="1589088" y="2593975"/>
          <p14:tracePt t="50536" x="1598613" y="2601913"/>
          <p14:tracePt t="50537" x="1617663" y="2601913"/>
          <p14:tracePt t="50552" x="1635125" y="2601913"/>
          <p14:tracePt t="50569" x="1654175" y="2601913"/>
          <p14:tracePt t="50570" x="1671638" y="2601913"/>
          <p14:tracePt t="50586" x="1690688" y="2601913"/>
          <p14:tracePt t="50586" x="1708150" y="2601913"/>
          <p14:tracePt t="50602" x="1727200" y="2593975"/>
          <p14:tracePt t="50603" x="1763713" y="2574925"/>
          <p14:tracePt t="50619" x="1771650" y="2565400"/>
          <p14:tracePt t="50620" x="1790700" y="2547938"/>
          <p14:tracePt t="50636" x="1800225" y="2538413"/>
          <p14:tracePt t="50636" x="1808163" y="2520950"/>
          <p14:tracePt t="50652" x="1827213" y="2501900"/>
          <p14:tracePt t="50653" x="1836738" y="2484438"/>
          <p14:tracePt t="50655" x="1836738" y="2474913"/>
          <p14:tracePt t="50669" x="1844675" y="2455863"/>
          <p14:tracePt t="50671" x="1844675" y="2438400"/>
          <p14:tracePt t="50686" x="1844675" y="2411413"/>
          <p14:tracePt t="50688" x="1844675" y="2392363"/>
          <p14:tracePt t="50702" x="1844675" y="2355850"/>
          <p14:tracePt t="50704" x="1844675" y="2328863"/>
          <p14:tracePt t="50719" x="1844675" y="2301875"/>
          <p14:tracePt t="50721" x="1844675" y="2282825"/>
          <p14:tracePt t="50736" x="1836738" y="2255838"/>
          <p14:tracePt t="50738" x="1827213" y="2228850"/>
          <p14:tracePt t="50752" x="1808163" y="2209800"/>
          <p14:tracePt t="50769" x="1800225" y="2200275"/>
          <p14:tracePt t="50771" x="1781175" y="2182813"/>
          <p14:tracePt t="50802" x="1771650" y="2182813"/>
          <p14:tracePt t="50819" x="1763713" y="2182813"/>
          <p14:tracePt t="50820" x="1754188" y="2182813"/>
          <p14:tracePt t="50836" x="1744663" y="2182813"/>
          <p14:tracePt t="50852" x="1727200" y="2192338"/>
          <p14:tracePt t="50853" x="1708150" y="2200275"/>
          <p14:tracePt t="50869" x="1681163" y="2219325"/>
          <p14:tracePt t="50870" x="1671638" y="2228850"/>
          <p14:tracePt t="50886" x="1671638" y="2236788"/>
          <p14:tracePt t="50959" x="1662113" y="2246313"/>
          <p14:tracePt t="52201" x="1681163" y="2246313"/>
          <p14:tracePt t="52205" x="1690688" y="2246313"/>
          <p14:tracePt t="52220" x="1727200" y="2228850"/>
          <p14:tracePt t="52236" x="1735138" y="2228850"/>
          <p14:tracePt t="52236" x="1744663" y="2219325"/>
          <p14:tracePt t="52252" x="1744663" y="2209800"/>
          <p14:tracePt t="52253" x="1754188" y="2200275"/>
          <p14:tracePt t="52269" x="1763713" y="2200275"/>
          <p14:tracePt t="52271" x="1771650" y="2192338"/>
          <p14:tracePt t="52427" x="1754188" y="2192338"/>
          <p14:tracePt t="52431" x="1727200" y="2192338"/>
          <p14:tracePt t="52443" x="1708150" y="2200275"/>
          <p14:tracePt t="52452" x="1690688" y="2200275"/>
          <p14:tracePt t="52469" x="1671638" y="2219325"/>
          <p14:tracePt t="52470" x="1654175" y="2228850"/>
          <p14:tracePt t="52486" x="1617663" y="2255838"/>
          <p14:tracePt t="52486" x="1598613" y="2265363"/>
          <p14:tracePt t="52502" x="1589088" y="2273300"/>
          <p14:tracePt t="52503" x="1571625" y="2282825"/>
          <p14:tracePt t="52519" x="1562100" y="2292350"/>
          <p14:tracePt t="52536" x="1562100" y="2309813"/>
          <p14:tracePt t="52536" x="1535113" y="2328863"/>
          <p14:tracePt t="52552" x="1535113" y="2346325"/>
          <p14:tracePt t="52553" x="1535113" y="2365375"/>
          <p14:tracePt t="52555" x="1525588" y="2401888"/>
          <p14:tracePt t="52569" x="1525588" y="2428875"/>
          <p14:tracePt t="52571" x="1525588" y="2474913"/>
          <p14:tracePt t="52586" x="1525588" y="2501900"/>
          <p14:tracePt t="52587" x="1525588" y="2520950"/>
          <p14:tracePt t="52602" x="1525588" y="2547938"/>
          <p14:tracePt t="52604" x="1525588" y="2565400"/>
          <p14:tracePt t="52619" x="1535113" y="2584450"/>
          <p14:tracePt t="52621" x="1562100" y="2620963"/>
          <p14:tracePt t="52636" x="1571625" y="2630488"/>
          <p14:tracePt t="52637" x="1579563" y="2647950"/>
          <p14:tracePt t="52652" x="1589088" y="2657475"/>
          <p14:tracePt t="52655" x="1608138" y="2667000"/>
          <p14:tracePt t="52669" x="1625600" y="2667000"/>
          <p14:tracePt t="52671" x="1635125" y="2667000"/>
          <p14:tracePt t="52686" x="1654175" y="2667000"/>
          <p14:tracePt t="52687" x="1671638" y="2667000"/>
          <p14:tracePt t="52702" x="1681163" y="2667000"/>
          <p14:tracePt t="52704" x="1690688" y="2667000"/>
          <p14:tracePt t="52719" x="1708150" y="2667000"/>
          <p14:tracePt t="52721" x="1727200" y="2667000"/>
          <p14:tracePt t="52736" x="1763713" y="2647950"/>
          <p14:tracePt t="52737" x="1781175" y="2630488"/>
          <p14:tracePt t="52752" x="1800225" y="2611438"/>
          <p14:tracePt t="52754" x="1808163" y="2601913"/>
          <p14:tracePt t="52769" x="1827213" y="2557463"/>
          <p14:tracePt t="52771" x="1854200" y="2511425"/>
          <p14:tracePt t="52786" x="1863725" y="2474913"/>
          <p14:tracePt t="52787" x="1881188" y="2438400"/>
          <p14:tracePt t="52802" x="1881188" y="2401888"/>
          <p14:tracePt t="52804" x="1890713" y="2355850"/>
          <p14:tracePt t="52819" x="1909763" y="2309813"/>
          <p14:tracePt t="52821" x="1909763" y="2292350"/>
          <p14:tracePt t="52836" x="1909763" y="2265363"/>
          <p14:tracePt t="52837" x="1909763" y="2228850"/>
          <p14:tracePt t="52852" x="1900238" y="2209800"/>
          <p14:tracePt t="52854" x="1881188" y="2192338"/>
          <p14:tracePt t="52869" x="1881188" y="2182813"/>
          <p14:tracePt t="52871" x="1873250" y="2182813"/>
          <p14:tracePt t="52886" x="1863725" y="2173288"/>
          <p14:tracePt t="52902" x="1854200" y="2173288"/>
          <p14:tracePt t="52904" x="1844675" y="2173288"/>
          <p14:tracePt t="52919" x="1836738" y="2173288"/>
          <p14:tracePt t="52921" x="1827213" y="2173288"/>
          <p14:tracePt t="52936" x="1817688" y="2173288"/>
          <p14:tracePt t="52952" x="1800225" y="2173288"/>
          <p14:tracePt t="52954" x="1790700" y="2173288"/>
          <p14:tracePt t="52969" x="1781175" y="2173288"/>
          <p14:tracePt t="52970" x="1771650" y="2182813"/>
          <p14:tracePt t="52972" x="1763713" y="2192338"/>
          <p14:tracePt t="52987" x="1754188" y="2200275"/>
          <p14:tracePt t="53083" x="1744663" y="2209800"/>
          <p14:tracePt t="53087" x="1744663" y="2236788"/>
          <p14:tracePt t="53102" x="1744663" y="2246313"/>
          <p14:tracePt t="53104" x="1744663" y="2273300"/>
          <p14:tracePt t="53119" x="1744663" y="2292350"/>
          <p14:tracePt t="53120" x="1754188" y="2319338"/>
          <p14:tracePt t="53136" x="1763713" y="2346325"/>
          <p14:tracePt t="53136" x="1781175" y="2382838"/>
          <p14:tracePt t="53152" x="1781175" y="2392363"/>
          <p14:tracePt t="53153" x="1790700" y="2428875"/>
          <p14:tracePt t="53169" x="1800225" y="2447925"/>
          <p14:tracePt t="53170" x="1800225" y="2465388"/>
          <p14:tracePt t="53186" x="1808163" y="2492375"/>
          <p14:tracePt t="53186" x="1808163" y="2501900"/>
          <p14:tracePt t="53202" x="1808163" y="2520950"/>
          <p14:tracePt t="53203" x="1808163" y="2547938"/>
          <p14:tracePt t="53219" x="1808163" y="2565400"/>
          <p14:tracePt t="53220" x="1808163" y="2574925"/>
          <p14:tracePt t="53236" x="1808163" y="2584450"/>
          <p14:tracePt t="53236" x="1808163" y="2593975"/>
          <p14:tracePt t="53252" x="1808163" y="2601913"/>
          <p14:tracePt t="53269" x="1808163" y="2611438"/>
          <p14:tracePt t="53307" x="1800225" y="2611438"/>
          <p14:tracePt t="53323" x="1790700" y="2611438"/>
          <p14:tracePt t="53339" x="1781175" y="2611438"/>
          <p14:tracePt t="53343" x="1771650" y="2611438"/>
          <p14:tracePt t="53355" x="1763713" y="2611438"/>
          <p14:tracePt t="53369" x="1754188" y="2611438"/>
          <p14:tracePt t="53371" x="1744663" y="2611438"/>
          <p14:tracePt t="53387" x="1735138" y="2611438"/>
          <p14:tracePt t="53404" x="1727200" y="2611438"/>
          <p14:tracePt t="53419" x="1717675" y="2611438"/>
          <p14:tracePt t="53435" x="1708150" y="2611438"/>
          <p14:tracePt t="53452" x="1698625" y="2611438"/>
          <p14:tracePt t="53469" x="1690688" y="2611438"/>
          <p14:tracePt t="53485" x="1681163" y="2611438"/>
          <p14:tracePt t="53487" x="1662113" y="2611438"/>
          <p14:tracePt t="53502" x="1662113" y="2601913"/>
          <p14:tracePt t="53504" x="1644650" y="2601913"/>
          <p14:tracePt t="53519" x="1635125" y="2593975"/>
          <p14:tracePt t="53521" x="1617663" y="2574925"/>
          <p14:tracePt t="53536" x="1608138" y="2565400"/>
          <p14:tracePt t="53537" x="1589088" y="2557463"/>
          <p14:tracePt t="53552" x="1562100" y="2538413"/>
          <p14:tracePt t="53554" x="1535113" y="2520950"/>
          <p14:tracePt t="53569" x="1516063" y="2501900"/>
          <p14:tracePt t="53571" x="1498600" y="2465388"/>
          <p14:tracePt t="53586" x="1479550" y="2447925"/>
          <p14:tracePt t="53587" x="1462088" y="2428875"/>
          <p14:tracePt t="53602" x="1433513" y="2411413"/>
          <p14:tracePt t="53604" x="1425575" y="2401888"/>
          <p14:tracePt t="53619" x="1425575" y="2392363"/>
          <p14:tracePt t="53621" x="1416050" y="2382838"/>
          <p14:tracePt t="54493" x="1416050" y="2401888"/>
          <p14:tracePt t="54497" x="1425575" y="2419350"/>
          <p14:tracePt t="54509" x="1433513" y="2428875"/>
          <p14:tracePt t="54519" x="1443038" y="2455863"/>
          <p14:tracePt t="54536" x="1452563" y="2484438"/>
          <p14:tracePt t="54536" x="1470025" y="2501900"/>
          <p14:tracePt t="54552" x="1489075" y="2538413"/>
          <p14:tracePt t="54553" x="1506538" y="2557463"/>
          <p14:tracePt t="54569" x="1535113" y="2574925"/>
          <p14:tracePt t="54570" x="1552575" y="2593975"/>
          <p14:tracePt t="54586" x="1571625" y="2611438"/>
          <p14:tracePt t="54586" x="1598613" y="2638425"/>
          <p14:tracePt t="54602" x="1608138" y="2647950"/>
          <p14:tracePt t="54603" x="1635125" y="2657475"/>
          <p14:tracePt t="54605" x="1654175" y="2667000"/>
          <p14:tracePt t="54619" x="1690688" y="2684463"/>
          <p14:tracePt t="54621" x="1708150" y="2693988"/>
          <p14:tracePt t="54636" x="1735138" y="2693988"/>
          <p14:tracePt t="54637" x="1744663" y="2703513"/>
          <p14:tracePt t="54652" x="1771650" y="2703513"/>
          <p14:tracePt t="54654" x="1817688" y="2703513"/>
          <p14:tracePt t="54669" x="1844675" y="2703513"/>
          <p14:tracePt t="54671" x="1873250" y="2703513"/>
          <p14:tracePt t="54685" x="1917700" y="2703513"/>
          <p14:tracePt t="54687" x="1946275" y="2703513"/>
          <p14:tracePt t="54702" x="1982788" y="2693988"/>
          <p14:tracePt t="54703" x="2009775" y="2674938"/>
          <p14:tracePt t="54705" x="2036763" y="2667000"/>
          <p14:tracePt t="54719" x="2055813" y="2657475"/>
          <p14:tracePt t="54721" x="2073275" y="2647950"/>
          <p14:tracePt t="54736" x="2082800" y="2638425"/>
          <p14:tracePt t="54737" x="2092325" y="2638425"/>
          <p14:tracePt t="54752" x="2119313" y="2611438"/>
          <p14:tracePt t="54754" x="2128838" y="2611438"/>
          <p14:tracePt t="54769" x="2155825" y="2593975"/>
          <p14:tracePt t="54771" x="2165350" y="2584450"/>
          <p14:tracePt t="54785" x="2174875" y="2574925"/>
          <p14:tracePt t="54787" x="2192338" y="2557463"/>
          <p14:tracePt t="54802" x="2201863" y="2547938"/>
          <p14:tracePt t="54804" x="2211388" y="2528888"/>
          <p14:tracePt t="54819" x="2219325" y="2520950"/>
          <p14:tracePt t="54836" x="2219325" y="2511425"/>
          <p14:tracePt t="54837" x="2219325" y="2501900"/>
          <p14:tracePt t="56025" x="2228850" y="2501900"/>
          <p14:tracePt t="56041" x="2238375" y="2511425"/>
          <p14:tracePt t="56045" x="2255838" y="2520950"/>
          <p14:tracePt t="56057" x="2265363" y="2538413"/>
          <p14:tracePt t="56069" x="2265363" y="2547938"/>
          <p14:tracePt t="56086" x="2284413" y="2565400"/>
          <p14:tracePt t="56086" x="2284413" y="2574925"/>
          <p14:tracePt t="56102" x="2292350" y="2584450"/>
          <p14:tracePt t="56103" x="2292350" y="2593975"/>
          <p14:tracePt t="56105" x="2301875" y="2601913"/>
          <p14:tracePt t="56135" x="2301875" y="2611438"/>
          <p14:tracePt t="56137" x="2301875" y="2630488"/>
          <p14:tracePt t="56152" x="2311400" y="2647950"/>
          <p14:tracePt t="56154" x="2311400" y="2667000"/>
          <p14:tracePt t="56169" x="2311400" y="2674938"/>
          <p14:tracePt t="56170" x="2311400" y="2684463"/>
          <p14:tracePt t="56185" x="2311400" y="2693988"/>
          <p14:tracePt t="56186" x="2311400" y="2711450"/>
          <p14:tracePt t="56202" x="2301875" y="2720975"/>
          <p14:tracePt t="56219" x="2292350" y="2740025"/>
          <p14:tracePt t="56220" x="2274888" y="2776538"/>
          <p14:tracePt t="56221" x="2265363" y="2784475"/>
          <p14:tracePt t="56236" x="2255838" y="2784475"/>
          <p14:tracePt t="56237" x="2247900" y="2794000"/>
          <p14:tracePt t="56252" x="2238375" y="2803525"/>
          <p14:tracePt t="56269" x="2228850" y="2813050"/>
          <p14:tracePt t="56270" x="2228850" y="2820988"/>
          <p14:tracePt t="56425" x="2219325" y="2820988"/>
          <p14:tracePt t="56441" x="2211388" y="2820988"/>
          <p14:tracePt t="56445" x="2201863" y="2820988"/>
          <p14:tracePt t="56457" x="2192338" y="2820988"/>
          <p14:tracePt t="56473" x="2182813" y="2820988"/>
          <p14:tracePt t="56489" x="2174875" y="2820988"/>
          <p14:tracePt t="56505" x="2165350" y="2820988"/>
          <p14:tracePt t="56585" x="2155825" y="2820988"/>
          <p14:tracePt t="57057" x="2146300" y="2820988"/>
          <p14:tracePt t="58685" x="2128838" y="2820988"/>
          <p14:tracePt t="58689" x="2119313" y="2820988"/>
          <p14:tracePt t="58702" x="2092325" y="2849563"/>
          <p14:tracePt t="58719" x="2082800" y="2857500"/>
          <p14:tracePt t="58719" x="2046288" y="2886075"/>
          <p14:tracePt t="58721" x="2000250" y="2913063"/>
          <p14:tracePt t="58735" x="1936750" y="2940050"/>
          <p14:tracePt t="58737" x="1890713" y="2959100"/>
          <p14:tracePt t="58752" x="1854200" y="2968625"/>
          <p14:tracePt t="58754" x="1808163" y="2976563"/>
          <p14:tracePt t="58769" x="1754188" y="2995613"/>
          <p14:tracePt t="58770" x="1671638" y="3005138"/>
          <p14:tracePt t="58785" x="1598613" y="3022600"/>
          <p14:tracePt t="58787" x="1516063" y="3032125"/>
          <p14:tracePt t="58802" x="1416050" y="3049588"/>
          <p14:tracePt t="58804" x="1343025" y="3059113"/>
          <p14:tracePt t="58818" x="1260475" y="3068638"/>
          <p14:tracePt t="58819" x="1196975" y="3086100"/>
          <p14:tracePt t="58835" x="1141413" y="3095625"/>
          <p14:tracePt t="58835" x="1096963" y="3105150"/>
          <p14:tracePt t="58851" x="1050925" y="3114675"/>
          <p14:tracePt t="58868" x="1022350" y="3114675"/>
          <p14:tracePt t="58868" x="995363" y="3132138"/>
          <p14:tracePt t="58989" x="985838" y="3132138"/>
          <p14:tracePt t="59005" x="977900" y="3132138"/>
          <p14:tracePt t="59009" x="968375" y="3132138"/>
          <p14:tracePt t="59021" x="958850" y="3141663"/>
          <p14:tracePt t="59035" x="949325" y="3141663"/>
          <p14:tracePt t="59037" x="941388" y="3141663"/>
          <p14:tracePt t="89646" x="977900" y="3132138"/>
          <p14:tracePt t="89650" x="995363" y="3122613"/>
          <p14:tracePt t="89668" x="1041400" y="3095625"/>
          <p14:tracePt t="89669" x="1068388" y="3068638"/>
          <p14:tracePt t="89685" x="1096963" y="3049588"/>
          <p14:tracePt t="89685" x="1123950" y="3032125"/>
          <p14:tracePt t="89701" x="1160463" y="2995613"/>
          <p14:tracePt t="89702" x="1187450" y="2968625"/>
          <p14:tracePt t="89717" x="1223963" y="2930525"/>
          <p14:tracePt t="89718" x="1250950" y="2903538"/>
          <p14:tracePt t="89735" x="1279525" y="2857500"/>
          <p14:tracePt t="89735" x="1316038" y="2803525"/>
          <p14:tracePt t="89751" x="1333500" y="2776538"/>
          <p14:tracePt t="89752" x="1352550" y="2740025"/>
          <p14:tracePt t="89768" x="1360488" y="2720975"/>
          <p14:tracePt t="89769" x="1370013" y="2703513"/>
          <p14:tracePt t="89785" x="1370013" y="2684463"/>
          <p14:tracePt t="89785" x="1379538" y="2667000"/>
          <p14:tracePt t="89801" x="1397000" y="2638425"/>
          <p14:tracePt t="89801" x="1406525" y="2601913"/>
          <p14:tracePt t="89818" x="1416050" y="2574925"/>
          <p14:tracePt t="89818" x="1425575" y="2547938"/>
          <p14:tracePt t="89834" x="1443038" y="2511425"/>
          <p14:tracePt t="89835" x="1470025" y="2484438"/>
          <p14:tracePt t="89851" x="1470025" y="2474913"/>
          <p14:tracePt t="89851" x="1479550" y="2465388"/>
          <p14:tracePt t="89868" x="1498600" y="2455863"/>
          <p14:tracePt t="89868" x="1506538" y="2447925"/>
          <p14:tracePt t="89888" x="1516063" y="2438400"/>
          <p14:tracePt t="89968" x="1525588" y="2438400"/>
          <p14:tracePt t="90192" x="1535113" y="2438400"/>
          <p14:tracePt t="90384" x="1552575" y="2447925"/>
          <p14:tracePt t="90388" x="1562100" y="2465388"/>
          <p14:tracePt t="90401" x="1579563" y="2484438"/>
          <p14:tracePt t="90404" x="1598613" y="2520950"/>
          <p14:tracePt t="90418" x="1608138" y="2528888"/>
          <p14:tracePt t="90420" x="1625600" y="2547938"/>
          <p14:tracePt t="90435" x="1635125" y="2557463"/>
          <p14:tracePt t="90436" x="1644650" y="2557463"/>
          <p14:tracePt t="90452" x="1662113" y="2574925"/>
          <p14:tracePt t="90454" x="1671638" y="2574925"/>
          <p14:tracePt t="90468" x="1690688" y="2584450"/>
          <p14:tracePt t="90485" x="1698625" y="2584450"/>
          <p14:tracePt t="90487" x="1708150" y="2584450"/>
          <p14:tracePt t="90501" x="1717675" y="2593975"/>
          <p14:tracePt t="90518" x="1727200" y="2593975"/>
          <p14:tracePt t="90535" x="1735138" y="2593975"/>
          <p14:tracePt t="90551" x="1744663" y="2601913"/>
          <p14:tracePt t="90752" x="1754188" y="2611438"/>
          <p14:tracePt t="90784" x="1754188" y="2620963"/>
          <p14:tracePt t="90800" x="1754188" y="2630488"/>
          <p14:tracePt t="90804" x="1754188" y="2638425"/>
          <p14:tracePt t="90818" x="1754188" y="2657475"/>
          <p14:tracePt t="90835" x="1754188" y="2667000"/>
          <p14:tracePt t="90851" x="1744663" y="2674938"/>
          <p14:tracePt t="90896" x="1735138" y="2684463"/>
          <p14:tracePt t="90976" x="1727200" y="2684463"/>
          <p14:tracePt t="90993" x="1717675" y="2684463"/>
          <p14:tracePt t="90996" x="1698625" y="2684463"/>
          <p14:tracePt t="91008" x="1690688" y="2684463"/>
          <p14:tracePt t="91018" x="1671638" y="2693988"/>
          <p14:tracePt t="91035" x="1662113" y="2693988"/>
          <p14:tracePt t="91035" x="1644650" y="2693988"/>
          <p14:tracePt t="91053" x="1608138" y="2693988"/>
          <p14:tracePt t="91069" x="1598613" y="2693988"/>
          <p14:tracePt t="91070" x="1552575" y="2674938"/>
          <p14:tracePt t="91085" x="1552575" y="2667000"/>
          <p14:tracePt t="91086" x="1535113" y="2647950"/>
          <p14:tracePt t="91102" x="1506538" y="2630488"/>
          <p14:tracePt t="91102" x="1489075" y="2611438"/>
          <p14:tracePt t="91104" x="1470025" y="2593975"/>
          <p14:tracePt t="91118" x="1443038" y="2557463"/>
          <p14:tracePt t="91120" x="1425575" y="2538413"/>
          <p14:tracePt t="91135" x="1425575" y="2528888"/>
          <p14:tracePt t="91136" x="1416050" y="2511425"/>
          <p14:tracePt t="91151" x="1416050" y="2492375"/>
          <p14:tracePt t="91154" x="1406525" y="2465388"/>
          <p14:tracePt t="91168" x="1406525" y="2455863"/>
          <p14:tracePt t="91170" x="1397000" y="2438400"/>
          <p14:tracePt t="91185" x="1397000" y="2428875"/>
          <p14:tracePt t="91186" x="1389063" y="2411413"/>
          <p14:tracePt t="91201" x="1389063" y="2401888"/>
          <p14:tracePt t="91298" x="1379538" y="2401888"/>
          <p14:tracePt t="91302" x="1370013" y="2411413"/>
          <p14:tracePt t="91330" x="1370013" y="2419350"/>
          <p14:tracePt t="91334" x="1370013" y="2428875"/>
          <p14:tracePt t="91351" x="1370013" y="2438400"/>
          <p14:tracePt t="91368" x="1370013" y="2455863"/>
          <p14:tracePt t="91369" x="1370013" y="2474913"/>
          <p14:tracePt t="91385" x="1370013" y="2492375"/>
          <p14:tracePt t="91401" x="1370013" y="2528888"/>
          <p14:tracePt t="91402" x="1370013" y="2547938"/>
          <p14:tracePt t="91418" x="1370013" y="2565400"/>
          <p14:tracePt t="91419" x="1379538" y="2593975"/>
          <p14:tracePt t="91435" x="1379538" y="2611438"/>
          <p14:tracePt t="91436" x="1389063" y="2638425"/>
          <p14:tracePt t="91451" x="1397000" y="2684463"/>
          <p14:tracePt t="91452" x="1397000" y="2730500"/>
          <p14:tracePt t="91468" x="1406525" y="2757488"/>
          <p14:tracePt t="91469" x="1433513" y="2803525"/>
          <p14:tracePt t="91485" x="1433513" y="2830513"/>
          <p14:tracePt t="91486" x="1462088" y="2894013"/>
          <p14:tracePt t="91501" x="1470025" y="2913063"/>
          <p14:tracePt t="91502" x="1489075" y="2959100"/>
          <p14:tracePt t="91518" x="1506538" y="2986088"/>
          <p14:tracePt t="91519" x="1535113" y="3022600"/>
          <p14:tracePt t="91535" x="1552575" y="3059113"/>
          <p14:tracePt t="91535" x="1589088" y="3095625"/>
          <p14:tracePt t="91551" x="1608138" y="3114675"/>
          <p14:tracePt t="91552" x="1635125" y="3151188"/>
          <p14:tracePt t="91554" x="1671638" y="3168650"/>
          <p14:tracePt t="91568" x="1698625" y="3178175"/>
          <p14:tracePt t="91570" x="1735138" y="3195638"/>
          <p14:tracePt t="91585" x="1763713" y="3214688"/>
          <p14:tracePt t="91587" x="1808163" y="3232150"/>
          <p14:tracePt t="91602" x="1836738" y="3241675"/>
          <p14:tracePt t="91604" x="1881188" y="3241675"/>
          <p14:tracePt t="91618" x="1927225" y="3251200"/>
          <p14:tracePt t="91620" x="1963738" y="3251200"/>
          <p14:tracePt t="91635" x="2009775" y="3251200"/>
          <p14:tracePt t="91636" x="2063750" y="3251200"/>
          <p14:tracePt t="91651" x="2100263" y="3251200"/>
          <p14:tracePt t="91668" x="2192338" y="3251200"/>
          <p14:tracePt t="91669" x="2228850" y="3251200"/>
          <p14:tracePt t="91671" x="2274888" y="3232150"/>
          <p14:tracePt t="91685" x="2320925" y="3214688"/>
          <p14:tracePt t="91687" x="2365375" y="3178175"/>
          <p14:tracePt t="91702" x="2401888" y="3159125"/>
          <p14:tracePt t="91704" x="2430463" y="3141663"/>
          <p14:tracePt t="91718" x="2466975" y="3122613"/>
          <p14:tracePt t="91720" x="2484438" y="3095625"/>
          <p14:tracePt t="91735" x="2503488" y="3078163"/>
          <p14:tracePt t="91737" x="2540000" y="3032125"/>
          <p14:tracePt t="91751" x="2557463" y="3005138"/>
          <p14:tracePt t="91753" x="2593975" y="2959100"/>
          <p14:tracePt t="91768" x="2603500" y="2922588"/>
          <p14:tracePt t="91770" x="2640013" y="2876550"/>
          <p14:tracePt t="91785" x="2667000" y="2830513"/>
          <p14:tracePt t="91787" x="2676525" y="2784475"/>
          <p14:tracePt t="91801" x="2695575" y="2740025"/>
          <p14:tracePt t="91803" x="2722563" y="2674938"/>
          <p14:tracePt t="91818" x="2732088" y="2638425"/>
          <p14:tracePt t="91820" x="2740025" y="2593975"/>
          <p14:tracePt t="91835" x="2740025" y="2565400"/>
          <p14:tracePt t="91837" x="2740025" y="2528888"/>
          <p14:tracePt t="91852" x="2740025" y="2501900"/>
          <p14:tracePt t="91854" x="2740025" y="2484438"/>
          <p14:tracePt t="91868" x="2740025" y="2455863"/>
          <p14:tracePt t="91870" x="2732088" y="2419350"/>
          <p14:tracePt t="91885" x="2722563" y="2401888"/>
          <p14:tracePt t="91887" x="2703513" y="2374900"/>
          <p14:tracePt t="91901" x="2686050" y="2338388"/>
          <p14:tracePt t="91903" x="2676525" y="2328863"/>
          <p14:tracePt t="91918" x="2657475" y="2328863"/>
          <p14:tracePt t="91920" x="2640013" y="2301875"/>
          <p14:tracePt t="91935" x="2603500" y="2292350"/>
          <p14:tracePt t="91937" x="2584450" y="2273300"/>
          <p14:tracePt t="91951" x="2557463" y="2255838"/>
          <p14:tracePt t="91954" x="2511425" y="2236788"/>
          <p14:tracePt t="91968" x="2484438" y="2228850"/>
          <p14:tracePt t="91970" x="2457450" y="2219325"/>
          <p14:tracePt t="91985" x="2430463" y="2200275"/>
          <p14:tracePt t="91987" x="2401888" y="2192338"/>
          <p14:tracePt t="92002" x="2374900" y="2192338"/>
          <p14:tracePt t="92004" x="2347913" y="2182813"/>
          <p14:tracePt t="92018" x="2311400" y="2182813"/>
          <p14:tracePt t="92020" x="2284413" y="2182813"/>
          <p14:tracePt t="92035" x="2247900" y="2182813"/>
          <p14:tracePt t="92037" x="2211388" y="2182813"/>
          <p14:tracePt t="92051" x="2182813" y="2182813"/>
          <p14:tracePt t="92052" x="2136775" y="2173288"/>
          <p14:tracePt t="92069" x="2109788" y="2173288"/>
          <p14:tracePt t="92070" x="2036763" y="2173288"/>
          <p14:tracePt t="92085" x="2009775" y="2173288"/>
          <p14:tracePt t="92086" x="1982788" y="2173288"/>
          <p14:tracePt t="92102" x="1946275" y="2173288"/>
          <p14:tracePt t="92103" x="1927225" y="2173288"/>
          <p14:tracePt t="92118" x="1909763" y="2182813"/>
          <p14:tracePt t="92119" x="1900238" y="2182813"/>
          <p14:tracePt t="92135" x="1873250" y="2192338"/>
          <p14:tracePt t="92136" x="1863725" y="2192338"/>
          <p14:tracePt t="92151" x="1863725" y="2200275"/>
          <p14:tracePt t="92152" x="1844675" y="2209800"/>
          <p14:tracePt t="92168" x="1836738" y="2219325"/>
          <p14:tracePt t="92169" x="1817688" y="2228850"/>
          <p14:tracePt t="92185" x="1808163" y="2236788"/>
          <p14:tracePt t="92186" x="1800225" y="2246313"/>
          <p14:tracePt t="92201" x="1790700" y="2255838"/>
          <p14:tracePt t="92202" x="1790700" y="2265363"/>
          <p14:tracePt t="92218" x="1781175" y="2292350"/>
          <p14:tracePt t="92219" x="1771650" y="2292350"/>
          <p14:tracePt t="92235" x="1771650" y="2309813"/>
          <p14:tracePt t="92236" x="1763713" y="2346325"/>
          <p14:tracePt t="92251" x="1763713" y="2374900"/>
          <p14:tracePt t="92252" x="1754188" y="2401888"/>
          <p14:tracePt t="92268" x="1754188" y="2438400"/>
          <p14:tracePt t="92269" x="1754188" y="2455863"/>
          <p14:tracePt t="92285" x="1754188" y="2484438"/>
          <p14:tracePt t="92287" x="1744663" y="2501900"/>
          <p14:tracePt t="92301" x="1744663" y="2528888"/>
          <p14:tracePt t="92302" x="1744663" y="2547938"/>
          <p14:tracePt t="92318" x="1744663" y="2565400"/>
          <p14:tracePt t="92319" x="1735138" y="2584450"/>
          <p14:tracePt t="92335" x="1735138" y="2620963"/>
          <p14:tracePt t="92336" x="1727200" y="2638425"/>
          <p14:tracePt t="92351" x="1727200" y="2657475"/>
          <p14:tracePt t="92352" x="1717675" y="2674938"/>
          <p14:tracePt t="92355" x="1717675" y="2684463"/>
          <p14:tracePt t="92385" x="1708150" y="2693988"/>
          <p14:tracePt t="92386" x="1698625" y="2711450"/>
          <p14:tracePt t="92402" x="1690688" y="2720975"/>
          <p14:tracePt t="92418" x="1681163" y="2730500"/>
          <p14:tracePt t="92419" x="1662113" y="2740025"/>
          <p14:tracePt t="92435" x="1654175" y="2740025"/>
          <p14:tracePt t="92451" x="1644650" y="2740025"/>
          <p14:tracePt t="92452" x="1635125" y="2747963"/>
          <p14:tracePt t="92454" x="1617663" y="2747963"/>
          <p14:tracePt t="92468" x="1608138" y="2747963"/>
          <p14:tracePt t="92470" x="1589088" y="2747963"/>
          <p14:tracePt t="92485" x="1579563" y="2747963"/>
          <p14:tracePt t="92501" x="1571625" y="2740025"/>
          <p14:tracePt t="92503" x="1552575" y="2720975"/>
          <p14:tracePt t="92518" x="1543050" y="2711450"/>
          <p14:tracePt t="92520" x="1525588" y="2693988"/>
          <p14:tracePt t="92535" x="1516063" y="2667000"/>
          <p14:tracePt t="92537" x="1489075" y="2630488"/>
          <p14:tracePt t="92551" x="1479550" y="2601913"/>
          <p14:tracePt t="92568" x="1462088" y="2574925"/>
          <p14:tracePt t="92570" x="1452563" y="2557463"/>
          <p14:tracePt t="92585" x="1443038" y="2528888"/>
          <p14:tracePt t="92587" x="1443038" y="2511425"/>
          <p14:tracePt t="92601" x="1443038" y="2492375"/>
          <p14:tracePt t="92603" x="1443038" y="2465388"/>
          <p14:tracePt t="92618" x="1443038" y="2447925"/>
          <p14:tracePt t="92620" x="1443038" y="2419350"/>
          <p14:tracePt t="92635" x="1443038" y="2401888"/>
          <p14:tracePt t="92637" x="1443038" y="2355850"/>
          <p14:tracePt t="92651" x="1443038" y="2328863"/>
          <p14:tracePt t="92653" x="1443038" y="2282825"/>
          <p14:tracePt t="92668" x="1452563" y="2265363"/>
          <p14:tracePt t="92670" x="1452563" y="2236788"/>
          <p14:tracePt t="92685" x="1452563" y="2192338"/>
          <p14:tracePt t="92687" x="1452563" y="2163763"/>
          <p14:tracePt t="92701" x="1452563" y="2146300"/>
          <p14:tracePt t="92703" x="1452563" y="2119313"/>
          <p14:tracePt t="92718" x="1452563" y="2100263"/>
          <p14:tracePt t="92720" x="1443038" y="2073275"/>
          <p14:tracePt t="92735" x="1433513" y="2063750"/>
          <p14:tracePt t="92737" x="1425575" y="2063750"/>
          <p14:tracePt t="92751" x="1397000" y="2046288"/>
          <p14:tracePt t="92753" x="1379538" y="2036763"/>
          <p14:tracePt t="92768" x="1360488" y="2036763"/>
          <p14:tracePt t="92770" x="1352550" y="2036763"/>
          <p14:tracePt t="92785" x="1343025" y="2036763"/>
          <p14:tracePt t="92787" x="1306513" y="2036763"/>
          <p14:tracePt t="92801" x="1287463" y="2036763"/>
          <p14:tracePt t="92802" x="1260475" y="2036763"/>
          <p14:tracePt t="92804" x="1243013" y="2036763"/>
          <p14:tracePt t="92818" x="1214438" y="2054225"/>
          <p14:tracePt t="92820" x="1177925" y="2073275"/>
          <p14:tracePt t="92835" x="1150938" y="2090738"/>
          <p14:tracePt t="92851" x="1133475" y="2109788"/>
          <p14:tracePt t="92854" x="1058863" y="2163763"/>
          <p14:tracePt t="92856" x="1031875" y="2200275"/>
          <p14:tracePt t="92869" x="1014413" y="2219325"/>
          <p14:tracePt t="92885" x="1004888" y="2255838"/>
          <p14:tracePt t="92887" x="1004888" y="2282825"/>
          <p14:tracePt t="92901" x="1004888" y="2309813"/>
          <p14:tracePt t="92902" x="985838" y="2346325"/>
          <p14:tracePt t="92904" x="985838" y="2355850"/>
          <p14:tracePt t="92918" x="985838" y="2401888"/>
          <p14:tracePt t="92920" x="985838" y="2419350"/>
          <p14:tracePt t="92935" x="995363" y="2465388"/>
          <p14:tracePt t="92936" x="1004888" y="2492375"/>
          <p14:tracePt t="92951" x="1014413" y="2520950"/>
          <p14:tracePt t="92954" x="1031875" y="2557463"/>
          <p14:tracePt t="92968" x="1050925" y="2584450"/>
          <p14:tracePt t="92970" x="1077913" y="2620963"/>
          <p14:tracePt t="92985" x="1087438" y="2647950"/>
          <p14:tracePt t="92987" x="1096963" y="2667000"/>
          <p14:tracePt t="93001" x="1133475" y="2711450"/>
          <p14:tracePt t="93003" x="1141413" y="2730500"/>
          <p14:tracePt t="93018" x="1160463" y="2767013"/>
          <p14:tracePt t="93020" x="1177925" y="2794000"/>
          <p14:tracePt t="93038" x="1233488" y="2857500"/>
          <p14:tracePt t="93052" x="1270000" y="2894013"/>
          <p14:tracePt t="93054" x="1296988" y="2922588"/>
          <p14:tracePt t="93068" x="1352550" y="2976563"/>
          <p14:tracePt t="93070" x="1370013" y="2995613"/>
          <p14:tracePt t="93085" x="1397000" y="3013075"/>
          <p14:tracePt t="93087" x="1443038" y="3041650"/>
          <p14:tracePt t="93101" x="1462088" y="3049588"/>
          <p14:tracePt t="93103" x="1498600" y="3059113"/>
          <p14:tracePt t="93118" x="1543050" y="3068638"/>
          <p14:tracePt t="93120" x="1571625" y="3068638"/>
          <p14:tracePt t="93135" x="1617663" y="3078163"/>
          <p14:tracePt t="93137" x="1644650" y="3078163"/>
          <p14:tracePt t="93151" x="1671638" y="3095625"/>
          <p14:tracePt t="93153" x="1698625" y="3095625"/>
          <p14:tracePt t="93168" x="1735138" y="3095625"/>
          <p14:tracePt t="93170" x="1754188" y="3095625"/>
          <p14:tracePt t="93185" x="1781175" y="3095625"/>
          <p14:tracePt t="93187" x="1827213" y="3078163"/>
          <p14:tracePt t="93201" x="1844675" y="3068638"/>
          <p14:tracePt t="93202" x="1873250" y="3059113"/>
          <p14:tracePt t="93204" x="1890713" y="3049588"/>
          <p14:tracePt t="93218" x="1936750" y="3022600"/>
          <p14:tracePt t="93220" x="1973263" y="3022600"/>
          <p14:tracePt t="93235" x="1990725" y="3005138"/>
          <p14:tracePt t="93237" x="2036763" y="2986088"/>
          <p14:tracePt t="93251" x="2063750" y="2968625"/>
          <p14:tracePt t="93254" x="2109788" y="2940050"/>
          <p14:tracePt t="93268" x="2146300" y="2913063"/>
          <p14:tracePt t="93270" x="2192338" y="2857500"/>
          <p14:tracePt t="93285" x="2265363" y="2803525"/>
          <p14:tracePt t="93286" x="2292350" y="2776538"/>
          <p14:tracePt t="93301" x="2365375" y="2703513"/>
          <p14:tracePt t="93318" x="2430463" y="2620963"/>
          <p14:tracePt t="93319" x="2466975" y="2574925"/>
          <p14:tracePt t="93320" x="2493963" y="2538413"/>
          <p14:tracePt t="93335" x="2503488" y="2501900"/>
          <p14:tracePt t="93337" x="2520950" y="2465388"/>
          <p14:tracePt t="93351" x="2530475" y="2419350"/>
          <p14:tracePt t="93353" x="2530475" y="2382838"/>
          <p14:tracePt t="93368" x="2530475" y="2355850"/>
          <p14:tracePt t="93370" x="2530475" y="2292350"/>
          <p14:tracePt t="93385" x="2530475" y="2265363"/>
          <p14:tracePt t="93387" x="2530475" y="2219325"/>
          <p14:tracePt t="93401" x="2520950" y="2182813"/>
          <p14:tracePt t="93403" x="2511425" y="2146300"/>
          <p14:tracePt t="93418" x="2484438" y="2119313"/>
          <p14:tracePt t="93420" x="2466975" y="2082800"/>
          <p14:tracePt t="93435" x="2457450" y="2082800"/>
          <p14:tracePt t="93437" x="2438400" y="2073275"/>
          <p14:tracePt t="93451" x="2420938" y="2063750"/>
          <p14:tracePt t="93453" x="2374900" y="2046288"/>
          <p14:tracePt t="93468" x="2357438" y="2046288"/>
          <p14:tracePt t="93470" x="2320925" y="2046288"/>
          <p14:tracePt t="93485" x="2284413" y="2046288"/>
          <p14:tracePt t="93487" x="2255838" y="2036763"/>
          <p14:tracePt t="93501" x="2228850" y="2036763"/>
          <p14:tracePt t="93503" x="2182813" y="2036763"/>
          <p14:tracePt t="93518" x="2155825" y="2036763"/>
          <p14:tracePt t="93520" x="2092325" y="2063750"/>
          <p14:tracePt t="93535" x="2063750" y="2082800"/>
          <p14:tracePt t="93537" x="2046288" y="2090738"/>
          <p14:tracePt t="93551" x="2000250" y="2127250"/>
          <p14:tracePt t="93552" x="1982788" y="2146300"/>
          <p14:tracePt t="93568" x="1927225" y="2192338"/>
          <p14:tracePt t="93569" x="1900238" y="2228850"/>
          <p14:tracePt t="93584" x="1863725" y="2273300"/>
          <p14:tracePt t="93585" x="1836738" y="2319338"/>
          <p14:tracePt t="93601" x="1827213" y="2346325"/>
          <p14:tracePt t="93602" x="1808163" y="2392363"/>
          <p14:tracePt t="93618" x="1781175" y="2455863"/>
          <p14:tracePt t="93620" x="1763713" y="2547938"/>
          <p14:tracePt t="93635" x="1735138" y="2593975"/>
          <p14:tracePt t="93637" x="1727200" y="2620963"/>
          <p14:tracePt t="93651" x="1708150" y="2657475"/>
          <p14:tracePt t="93654" x="1698625" y="2674938"/>
          <p14:tracePt t="93668" x="1681163" y="2693988"/>
          <p14:tracePt t="93670" x="1681163" y="2703513"/>
          <p14:tracePt t="93685" x="1671638" y="2711450"/>
          <p14:tracePt t="93687" x="1662113" y="2711450"/>
          <p14:tracePt t="93701" x="1654175" y="2720975"/>
          <p14:tracePt t="93702" x="1644650" y="2720975"/>
          <p14:tracePt t="93718" x="1635125" y="2720975"/>
          <p14:tracePt t="93735" x="1617663" y="2720975"/>
          <p14:tracePt t="93736" x="1598613" y="2703513"/>
          <p14:tracePt t="93752" x="1579563" y="2674938"/>
          <p14:tracePt t="93753" x="1552575" y="2630488"/>
          <p14:tracePt t="93768" x="1535113" y="2584450"/>
          <p14:tracePt t="93769" x="1516063" y="2547938"/>
          <p14:tracePt t="93785" x="1489075" y="2501900"/>
          <p14:tracePt t="93785" x="1470025" y="2455863"/>
          <p14:tracePt t="93801" x="1443038" y="2392363"/>
          <p14:tracePt t="93802" x="1416050" y="2328863"/>
          <p14:tracePt t="93818" x="1389063" y="2273300"/>
          <p14:tracePt t="93819" x="1360488" y="2209800"/>
          <p14:tracePt t="93835" x="1343025" y="2155825"/>
          <p14:tracePt t="93836" x="1333500" y="2136775"/>
          <p14:tracePt t="93851" x="1323975" y="2136775"/>
          <p14:tracePt t="93852" x="1316038" y="2127250"/>
          <p14:tracePt t="93908" x="1296988" y="2127250"/>
          <p14:tracePt t="93912" x="1287463" y="2127250"/>
          <p14:tracePt t="93924" x="1279525" y="2127250"/>
          <p14:tracePt t="93940" x="1279525" y="2146300"/>
          <p14:tracePt t="93951" x="1279525" y="2155825"/>
          <p14:tracePt t="93968" x="1279525" y="2163763"/>
          <p14:tracePt t="93985" x="1270000" y="2173288"/>
          <p14:tracePt t="93985" x="1270000" y="2182813"/>
          <p14:tracePt t="94001" x="1270000" y="2192338"/>
          <p14:tracePt t="94002" x="1260475" y="2200275"/>
          <p14:tracePt t="94020" x="1260475" y="2209800"/>
          <p14:tracePt t="94052" x="1250950" y="2219325"/>
          <p14:tracePt t="94069" x="1250950" y="2228850"/>
          <p14:tracePt t="94100" x="1250950" y="2236788"/>
          <p14:tracePt t="94164" x="1250950" y="2255838"/>
          <p14:tracePt t="94168" x="1250950" y="2265363"/>
          <p14:tracePt t="94185" x="1250950" y="2282825"/>
          <p14:tracePt t="94185" x="1250950" y="2301875"/>
          <p14:tracePt t="94201" x="1250950" y="2328863"/>
          <p14:tracePt t="94202" x="1250950" y="2346325"/>
          <p14:tracePt t="94218" x="1250950" y="2382838"/>
          <p14:tracePt t="94219" x="1250950" y="2419350"/>
          <p14:tracePt t="94235" x="1250950" y="2455863"/>
          <p14:tracePt t="94235" x="1250950" y="2474913"/>
          <p14:tracePt t="94251" x="1250950" y="2520950"/>
          <p14:tracePt t="94252" x="1250950" y="2574925"/>
          <p14:tracePt t="94268" x="1260475" y="2620963"/>
          <p14:tracePt t="94269" x="1279525" y="2667000"/>
          <p14:tracePt t="94285" x="1287463" y="2693988"/>
          <p14:tracePt t="94286" x="1296988" y="2747963"/>
          <p14:tracePt t="94301" x="1316038" y="2784475"/>
          <p14:tracePt t="94302" x="1323975" y="2813050"/>
          <p14:tracePt t="94318" x="1333500" y="2849563"/>
          <p14:tracePt t="94319" x="1360488" y="2876550"/>
          <p14:tracePt t="94335" x="1370013" y="2903538"/>
          <p14:tracePt t="94335" x="1389063" y="2930525"/>
          <p14:tracePt t="94351" x="1406525" y="2949575"/>
          <p14:tracePt t="94352" x="1443038" y="2976563"/>
          <p14:tracePt t="94368" x="1452563" y="2986088"/>
          <p14:tracePt t="94369" x="1479550" y="2995613"/>
          <p14:tracePt t="94385" x="1498600" y="3005138"/>
          <p14:tracePt t="94385" x="1525588" y="3013075"/>
          <p14:tracePt t="94401" x="1552575" y="3013075"/>
          <p14:tracePt t="94402" x="1589088" y="3022600"/>
          <p14:tracePt t="94418" x="1608138" y="3022600"/>
          <p14:tracePt t="94419" x="1635125" y="3041650"/>
          <p14:tracePt t="94435" x="1654175" y="3041650"/>
          <p14:tracePt t="94435" x="1671638" y="3041650"/>
          <p14:tracePt t="94451" x="1690688" y="3041650"/>
          <p14:tracePt t="94452" x="1717675" y="3041650"/>
          <p14:tracePt t="94468" x="1735138" y="3041650"/>
          <p14:tracePt t="94469" x="1771650" y="3041650"/>
          <p14:tracePt t="94470" x="1800225" y="3041650"/>
          <p14:tracePt t="94485" x="1836738" y="3041650"/>
          <p14:tracePt t="94486" x="1881188" y="3041650"/>
          <p14:tracePt t="94501" x="1927225" y="3041650"/>
          <p14:tracePt t="94503" x="1982788" y="3032125"/>
          <p14:tracePt t="94518" x="2027238" y="3022600"/>
          <p14:tracePt t="94519" x="2082800" y="3013075"/>
          <p14:tracePt t="94535" x="2146300" y="2986088"/>
          <p14:tracePt t="94535" x="2211388" y="2959100"/>
          <p14:tracePt t="94551" x="2274888" y="2949575"/>
          <p14:tracePt t="94552" x="2320925" y="2913063"/>
          <p14:tracePt t="94554" x="2384425" y="2876550"/>
          <p14:tracePt t="94568" x="2438400" y="2820988"/>
          <p14:tracePt t="94570" x="2503488" y="2767013"/>
          <p14:tracePt t="94585" x="2540000" y="2720975"/>
          <p14:tracePt t="94587" x="2566988" y="2684463"/>
          <p14:tracePt t="94601" x="2584450" y="2638425"/>
          <p14:tracePt t="94604" x="2613025" y="2584450"/>
          <p14:tracePt t="94618" x="2620963" y="2520950"/>
          <p14:tracePt t="94620" x="2649538" y="2455863"/>
          <p14:tracePt t="94635" x="2657475" y="2411413"/>
          <p14:tracePt t="94637" x="2667000" y="2382838"/>
          <p14:tracePt t="94651" x="2667000" y="2365375"/>
          <p14:tracePt t="94653" x="2667000" y="2346325"/>
          <p14:tracePt t="94668" x="2657475" y="2338388"/>
          <p14:tracePt t="94670" x="2649538" y="2328863"/>
          <p14:tracePt t="94685" x="2640013" y="2309813"/>
          <p14:tracePt t="94687" x="2613025" y="2292350"/>
          <p14:tracePt t="94701" x="2603500" y="2282825"/>
          <p14:tracePt t="94703" x="2576513" y="2265363"/>
          <p14:tracePt t="94718" x="2557463" y="2265363"/>
          <p14:tracePt t="94720" x="2540000" y="2255838"/>
          <p14:tracePt t="94735" x="2511425" y="2246313"/>
          <p14:tracePt t="94736" x="2484438" y="2236788"/>
          <p14:tracePt t="94751" x="2447925" y="2236788"/>
          <p14:tracePt t="94753" x="2411413" y="2219325"/>
          <p14:tracePt t="94768" x="2365375" y="2219325"/>
          <p14:tracePt t="94770" x="2320925" y="2219325"/>
          <p14:tracePt t="94785" x="2292350" y="2219325"/>
          <p14:tracePt t="94787" x="2265363" y="2219325"/>
          <p14:tracePt t="94801" x="2219325" y="2219325"/>
          <p14:tracePt t="94803" x="2182813" y="2219325"/>
          <p14:tracePt t="94818" x="2136775" y="2228850"/>
          <p14:tracePt t="94820" x="2073275" y="2246313"/>
          <p14:tracePt t="94835" x="2027238" y="2273300"/>
          <p14:tracePt t="94837" x="1982788" y="2292350"/>
          <p14:tracePt t="94851" x="1946275" y="2319338"/>
          <p14:tracePt t="94852" x="1900238" y="2355850"/>
          <p14:tracePt t="94854" x="1854200" y="2392363"/>
          <p14:tracePt t="94868" x="1836738" y="2411413"/>
          <p14:tracePt t="94870" x="1790700" y="2447925"/>
          <p14:tracePt t="94885" x="1754188" y="2474913"/>
          <p14:tracePt t="94887" x="1735138" y="2492375"/>
          <p14:tracePt t="94902" x="1717675" y="2528888"/>
          <p14:tracePt t="94904" x="1690688" y="2557463"/>
          <p14:tracePt t="94918" x="1671638" y="2593975"/>
          <p14:tracePt t="94920" x="1662113" y="2611438"/>
          <p14:tracePt t="94935" x="1644650" y="2638425"/>
          <p14:tracePt t="94937" x="1635125" y="2657475"/>
          <p14:tracePt t="94951" x="1608138" y="2693988"/>
          <p14:tracePt t="94952" x="1589088" y="2711450"/>
          <p14:tracePt t="94954" x="1579563" y="2730500"/>
          <p14:tracePt t="94968" x="1562100" y="2747963"/>
          <p14:tracePt t="94970" x="1552575" y="2767013"/>
          <p14:tracePt t="94985" x="1543050" y="2776538"/>
          <p14:tracePt t="94987" x="1535113" y="2784475"/>
          <p14:tracePt t="95002" x="1525588" y="2794000"/>
          <p14:tracePt t="95046" x="1506538" y="2784475"/>
          <p14:tracePt t="95050" x="1498600" y="2767013"/>
          <p14:tracePt t="95068" x="1498600" y="2711450"/>
          <p14:tracePt t="95069" x="1479550" y="2647950"/>
          <p14:tracePt t="95085" x="1462088" y="2584450"/>
          <p14:tracePt t="95085" x="1443038" y="2557463"/>
          <p14:tracePt t="95101" x="1425575" y="2511425"/>
          <p14:tracePt t="95102" x="1406525" y="2465388"/>
          <p14:tracePt t="95118" x="1389063" y="2401888"/>
          <p14:tracePt t="95119" x="1360488" y="2355850"/>
          <p14:tracePt t="95135" x="1333500" y="2309813"/>
          <p14:tracePt t="95135" x="1316038" y="2265363"/>
          <p14:tracePt t="95151" x="1296988" y="2228850"/>
          <p14:tracePt t="95152" x="1287463" y="2209800"/>
          <p14:tracePt t="95168" x="1279525" y="2192338"/>
          <p14:tracePt t="95169" x="1270000" y="2182813"/>
          <p14:tracePt t="95185" x="1260475" y="2173288"/>
          <p14:tracePt t="95201" x="1250950" y="2173288"/>
          <p14:tracePt t="95222" x="1243013" y="2173288"/>
          <p14:tracePt t="95235" x="1233488" y="2173288"/>
          <p14:tracePt t="95251" x="1223963" y="2173288"/>
          <p14:tracePt t="95252" x="1196975" y="2182813"/>
          <p14:tracePt t="95254" x="1187450" y="2192338"/>
          <p14:tracePt t="95268" x="1169988" y="2209800"/>
          <p14:tracePt t="95270" x="1150938" y="2236788"/>
          <p14:tracePt t="95285" x="1141413" y="2265363"/>
          <p14:tracePt t="95287" x="1133475" y="2309813"/>
          <p14:tracePt t="95301" x="1133475" y="2346325"/>
          <p14:tracePt t="95303" x="1133475" y="2392363"/>
          <p14:tracePt t="95318" x="1133475" y="2428875"/>
          <p14:tracePt t="95320" x="1133475" y="2474913"/>
          <p14:tracePt t="95334" x="1133475" y="2520950"/>
          <p14:tracePt t="95336" x="1133475" y="2574925"/>
          <p14:tracePt t="95351" x="1177925" y="2638425"/>
          <p14:tracePt t="95352" x="1187450" y="2684463"/>
          <p14:tracePt t="95354" x="1206500" y="2747963"/>
          <p14:tracePt t="95368" x="1223963" y="2767013"/>
          <p14:tracePt t="95370" x="1260475" y="2820988"/>
          <p14:tracePt t="95385" x="1270000" y="2857500"/>
          <p14:tracePt t="95387" x="1287463" y="2903538"/>
          <p14:tracePt t="95401" x="1306513" y="2930525"/>
          <p14:tracePt t="95404" x="1343025" y="2976563"/>
          <p14:tracePt t="95418" x="1379538" y="3032125"/>
          <p14:tracePt t="95420" x="1397000" y="3059113"/>
          <p14:tracePt t="95435" x="1452563" y="3105150"/>
          <p14:tracePt t="95436" x="1479550" y="3141663"/>
          <p14:tracePt t="95451" x="1516063" y="3159125"/>
          <p14:tracePt t="95453" x="1535113" y="3178175"/>
          <p14:tracePt t="95468" x="1562100" y="3205163"/>
          <p14:tracePt t="95470" x="1579563" y="3224213"/>
          <p14:tracePt t="95485" x="1617663" y="3232150"/>
          <p14:tracePt t="95487" x="1644650" y="3251200"/>
          <p14:tracePt t="95501" x="1662113" y="3260725"/>
          <p14:tracePt t="95503" x="1681163" y="3260725"/>
          <p14:tracePt t="95518" x="1717675" y="3268663"/>
          <p14:tracePt t="95520" x="1735138" y="3268663"/>
          <p14:tracePt t="95535" x="1763713" y="3268663"/>
          <p14:tracePt t="95537" x="1790700" y="3268663"/>
          <p14:tracePt t="95551" x="1836738" y="3268663"/>
          <p14:tracePt t="95553" x="1873250" y="3268663"/>
          <p14:tracePt t="95568" x="1909763" y="3268663"/>
          <p14:tracePt t="95570" x="1963738" y="3268663"/>
          <p14:tracePt t="95585" x="2009775" y="3260725"/>
          <p14:tracePt t="95587" x="2055813" y="3232150"/>
          <p14:tracePt t="95601" x="2119313" y="3195638"/>
          <p14:tracePt t="95603" x="2182813" y="3159125"/>
          <p14:tracePt t="95618" x="2247900" y="3114675"/>
          <p14:tracePt t="95620" x="2301875" y="3068638"/>
          <p14:tracePt t="95635" x="2365375" y="3013075"/>
          <p14:tracePt t="95637" x="2438400" y="2959100"/>
          <p14:tracePt t="95651" x="2493963" y="2894013"/>
          <p14:tracePt t="95652" x="2503488" y="2857500"/>
          <p14:tracePt t="95654" x="2520950" y="2813050"/>
          <p14:tracePt t="95668" x="2566988" y="2730500"/>
          <p14:tracePt t="95670" x="2603500" y="2647950"/>
          <p14:tracePt t="95685" x="2620963" y="2557463"/>
          <p14:tracePt t="95686" x="2630488" y="2474913"/>
          <p14:tracePt t="95701" x="2630488" y="2401888"/>
          <p14:tracePt t="95704" x="2630488" y="2319338"/>
          <p14:tracePt t="95717" x="2630488" y="2265363"/>
          <p14:tracePt t="95719" x="2630488" y="2200275"/>
          <p14:tracePt t="95734" x="2620963" y="2163763"/>
          <p14:tracePt t="95735" x="2593975" y="2127250"/>
          <p14:tracePt t="95751" x="2576513" y="2109788"/>
          <p14:tracePt t="95752" x="2547938" y="2090738"/>
          <p14:tracePt t="95768" x="2530475" y="2090738"/>
          <p14:tracePt t="95769" x="2493963" y="2082800"/>
          <p14:tracePt t="95785" x="2466975" y="2082800"/>
          <p14:tracePt t="95786" x="2438400" y="2082800"/>
          <p14:tracePt t="95801" x="2411413" y="2082800"/>
          <p14:tracePt t="95818" x="2347913" y="2082800"/>
          <p14:tracePt t="95819" x="2320925" y="2090738"/>
          <p14:tracePt t="95821" x="2292350" y="2100263"/>
          <p14:tracePt t="95835" x="2255838" y="2109788"/>
          <p14:tracePt t="95837" x="2247900" y="2119313"/>
          <p14:tracePt t="95851" x="2192338" y="2146300"/>
          <p14:tracePt t="95853" x="2165350" y="2163763"/>
          <p14:tracePt t="95868" x="2119313" y="2192338"/>
          <p14:tracePt t="95870" x="2082800" y="2209800"/>
          <p14:tracePt t="95885" x="2036763" y="2255838"/>
          <p14:tracePt t="95886" x="2009775" y="2273300"/>
          <p14:tracePt t="95901" x="1973263" y="2309813"/>
          <p14:tracePt t="95903" x="1946275" y="2328863"/>
          <p14:tracePt t="95918" x="1909763" y="2355850"/>
          <p14:tracePt t="95920" x="1873250" y="2411413"/>
          <p14:tracePt t="95935" x="1854200" y="2438400"/>
          <p14:tracePt t="95936" x="1827213" y="2484438"/>
          <p14:tracePt t="95951" x="1808163" y="2511425"/>
          <p14:tracePt t="95953" x="1790700" y="2547938"/>
          <p14:tracePt t="95968" x="1763713" y="2601913"/>
          <p14:tracePt t="95970" x="1744663" y="2638425"/>
          <p14:tracePt t="95985" x="1708150" y="2684463"/>
          <p14:tracePt t="95987" x="1690688" y="2711450"/>
          <p14:tracePt t="96001" x="1671638" y="2747963"/>
          <p14:tracePt t="96003" x="1644650" y="2794000"/>
          <p14:tracePt t="96018" x="1625600" y="2813050"/>
          <p14:tracePt t="96020" x="1617663" y="2820988"/>
          <p14:tracePt t="96035" x="1608138" y="2830513"/>
          <p14:tracePt t="96037" x="1598613" y="2830513"/>
          <p14:tracePt t="99584" x="1608138" y="2830513"/>
          <p14:tracePt t="99588" x="1617663" y="2820988"/>
          <p14:tracePt t="99601" x="1654175" y="2794000"/>
          <p14:tracePt t="99618" x="1690688" y="2757488"/>
          <p14:tracePt t="99619" x="1717675" y="2720975"/>
          <p14:tracePt t="99620" x="1727200" y="2703513"/>
          <p14:tracePt t="99634" x="1744663" y="2684463"/>
          <p14:tracePt t="99636" x="1744663" y="2674938"/>
          <p14:tracePt t="99928" x="1727200" y="2693988"/>
          <p14:tracePt t="99932" x="1717675" y="2703513"/>
          <p14:tracePt t="99944" x="1698625" y="2720975"/>
          <p14:tracePt t="99952" x="1690688" y="2730500"/>
          <p14:tracePt t="99968" x="1671638" y="2747963"/>
          <p14:tracePt t="99969" x="1671638" y="2767013"/>
          <p14:tracePt t="99985" x="1662113" y="2784475"/>
          <p14:tracePt t="99985" x="1654175" y="2813050"/>
          <p14:tracePt t="100001" x="1644650" y="2830513"/>
          <p14:tracePt t="100002" x="1617663" y="2876550"/>
          <p14:tracePt t="100018" x="1608138" y="2894013"/>
          <p14:tracePt t="100019" x="1598613" y="2930525"/>
          <p14:tracePt t="100035" x="1579563" y="2959100"/>
          <p14:tracePt t="100035" x="1571625" y="2995613"/>
          <p14:tracePt t="100052" x="1562100" y="3022600"/>
          <p14:tracePt t="100053" x="1552575" y="3041650"/>
          <p14:tracePt t="100068" x="1525588" y="3086100"/>
          <p14:tracePt t="100069" x="1516063" y="3114675"/>
          <p14:tracePt t="100085" x="1506538" y="3132138"/>
          <p14:tracePt t="100085" x="1498600" y="3159125"/>
          <p14:tracePt t="100088" x="1479550" y="3187700"/>
          <p14:tracePt t="100101" x="1452563" y="3214688"/>
          <p14:tracePt t="100118" x="1433513" y="3251200"/>
          <p14:tracePt t="100120" x="1406525" y="3278188"/>
          <p14:tracePt t="100135" x="1397000" y="3297238"/>
          <p14:tracePt t="100136" x="1389063" y="3305175"/>
          <p14:tracePt t="100151" x="1379538" y="3314700"/>
          <p14:tracePt t="100168" x="1370013" y="3324225"/>
          <p14:tracePt t="100170" x="1370013" y="3333750"/>
          <p14:tracePt t="100264" x="1370013" y="3341688"/>
          <p14:tracePt t="100280" x="1370013" y="3360738"/>
          <p14:tracePt t="100284" x="1370013" y="3370263"/>
          <p14:tracePt t="100301" x="1370013" y="3378200"/>
          <p14:tracePt t="100302" x="1370013" y="3397250"/>
          <p14:tracePt t="100318" x="1370013" y="3406775"/>
          <p14:tracePt t="100334" x="1370013" y="3424238"/>
          <p14:tracePt t="100335" x="1370013" y="3433763"/>
          <p14:tracePt t="100351" x="1370013" y="3443288"/>
          <p14:tracePt t="100352" x="1370013" y="3451225"/>
          <p14:tracePt t="100368" x="1370013" y="3460750"/>
          <p14:tracePt t="100384" x="1370013" y="3470275"/>
          <p14:tracePt t="100408" x="1370013" y="3479800"/>
          <p14:tracePt t="100536" x="1370013" y="3487738"/>
          <p14:tracePt t="100552" x="1379538" y="3487738"/>
          <p14:tracePt t="100556" x="1397000" y="3487738"/>
          <p14:tracePt t="100568" x="1416050" y="3487738"/>
          <p14:tracePt t="100584" x="1433513" y="3487738"/>
          <p14:tracePt t="100585" x="1462088" y="3487738"/>
          <p14:tracePt t="100601" x="1498600" y="3487738"/>
          <p14:tracePt t="100602" x="1516063" y="3487738"/>
          <p14:tracePt t="100604" x="1535113" y="3487738"/>
          <p14:tracePt t="100618" x="1552575" y="3479800"/>
          <p14:tracePt t="100620" x="1579563" y="3470275"/>
          <p14:tracePt t="100634" x="1589088" y="3460750"/>
          <p14:tracePt t="100651" x="1598613" y="3451225"/>
          <p14:tracePt t="100654" x="1608138" y="3443288"/>
          <p14:tracePt t="100668" x="1617663" y="3424238"/>
          <p14:tracePt t="100670" x="1625600" y="3414713"/>
          <p14:tracePt t="100701" x="1625600" y="3406775"/>
          <p14:tracePt t="100728" x="1625600" y="3397250"/>
          <p14:tracePt t="100922" x="1625600" y="3406775"/>
          <p14:tracePt t="100926" x="1625600" y="3424238"/>
          <p14:tracePt t="100938" x="1625600" y="3451225"/>
          <p14:tracePt t="100951" x="1625600" y="3470275"/>
          <p14:tracePt t="100968" x="1625600" y="3497263"/>
          <p14:tracePt t="100970" x="1617663" y="3533775"/>
          <p14:tracePt t="100985" x="1608138" y="3570288"/>
          <p14:tracePt t="100986" x="1608138" y="3579813"/>
          <p14:tracePt t="101001" x="1598613" y="3597275"/>
          <p14:tracePt t="101018" x="1598613" y="3606800"/>
          <p14:tracePt t="101018" x="1589088" y="3625850"/>
          <p14:tracePt t="101034" x="1589088" y="3633788"/>
          <p14:tracePt t="101034" x="1589088" y="3643313"/>
          <p14:tracePt t="101051" x="1589088" y="3670300"/>
          <p14:tracePt t="101068" x="1589088" y="3679825"/>
          <p14:tracePt t="101068" x="1579563" y="3689350"/>
          <p14:tracePt t="101069" x="1579563" y="3698875"/>
          <p14:tracePt t="101085" x="1579563" y="3706813"/>
          <p14:tracePt t="101087" x="1579563" y="3716338"/>
          <p14:tracePt t="101101" x="1579563" y="3725863"/>
          <p14:tracePt t="101594" x="1571625" y="3735388"/>
          <p14:tracePt t="101706" x="1552575" y="3743325"/>
          <p14:tracePt t="101710" x="1543050" y="3752850"/>
          <p14:tracePt t="101722" x="1543050" y="3762375"/>
          <p14:tracePt t="101734" x="1535113" y="3771900"/>
          <p14:tracePt t="101751" x="1535113" y="3779838"/>
          <p14:tracePt t="101752" x="1535113" y="3798888"/>
          <p14:tracePt t="101754" x="1535113" y="3808413"/>
          <p14:tracePt t="101768" x="1535113" y="3825875"/>
          <p14:tracePt t="101770" x="1535113" y="3844925"/>
          <p14:tracePt t="101784" x="1535113" y="3862388"/>
          <p14:tracePt t="101787" x="1535113" y="3881438"/>
          <p14:tracePt t="101801" x="1535113" y="3898900"/>
          <p14:tracePt t="101804" x="1535113" y="3908425"/>
          <p14:tracePt t="101818" x="1543050" y="3917950"/>
          <p14:tracePt t="101820" x="1552575" y="3927475"/>
          <p14:tracePt t="101962" x="1562100" y="3927475"/>
          <p14:tracePt t="101978" x="1579563" y="3927475"/>
          <p14:tracePt t="101982" x="1589088" y="3927475"/>
          <p14:tracePt t="101994" x="1608138" y="3927475"/>
          <p14:tracePt t="102001" x="1625600" y="3917950"/>
          <p14:tracePt t="102018" x="1654175" y="3917950"/>
          <p14:tracePt t="102019" x="1690688" y="3917950"/>
          <p14:tracePt t="102034" x="1717675" y="3898900"/>
          <p14:tracePt t="102035" x="1771650" y="3898900"/>
          <p14:tracePt t="102052" x="1873250" y="3898900"/>
          <p14:tracePt t="102068" x="1900238" y="3898900"/>
          <p14:tracePt t="102069" x="1927225" y="3898900"/>
          <p14:tracePt t="102085" x="1963738" y="3898900"/>
          <p14:tracePt t="102085" x="1973263" y="3898900"/>
          <p14:tracePt t="102202" x="1954213" y="3889375"/>
          <p14:tracePt t="102206" x="1936750" y="3889375"/>
          <p14:tracePt t="102218" x="1909763" y="3889375"/>
          <p14:tracePt t="102234" x="1863725" y="3881438"/>
          <p14:tracePt t="102235" x="1827213" y="3881438"/>
          <p14:tracePt t="102251" x="1781175" y="3871913"/>
          <p14:tracePt t="102252" x="1727200" y="3871913"/>
          <p14:tracePt t="102268" x="1698625" y="3871913"/>
          <p14:tracePt t="102269" x="1662113" y="3871913"/>
          <p14:tracePt t="102284" x="1635125" y="3862388"/>
          <p14:tracePt t="102285" x="1608138" y="3862388"/>
          <p14:tracePt t="102301" x="1598613" y="3862388"/>
          <p14:tracePt t="102652" x="1589088" y="3852863"/>
          <p14:tracePt t="103092" x="1598613" y="3852863"/>
          <p14:tracePt t="103096" x="1608138" y="3852863"/>
          <p14:tracePt t="103108" x="1654175" y="3852863"/>
          <p14:tracePt t="103118" x="1662113" y="3852863"/>
          <p14:tracePt t="103134" x="1690688" y="3852863"/>
          <p14:tracePt t="103135" x="1717675" y="3852863"/>
          <p14:tracePt t="103348" x="1727200" y="3844925"/>
          <p14:tracePt t="103364" x="1735138" y="3816350"/>
          <p14:tracePt t="103412" x="1735138" y="3808413"/>
          <p14:tracePt t="103428" x="1717675" y="3779838"/>
          <p14:tracePt t="103432" x="1708150" y="3771900"/>
          <p14:tracePt t="103444" x="1690688" y="3771900"/>
          <p14:tracePt t="103451" x="1681163" y="3771900"/>
          <p14:tracePt t="103468" x="1671638" y="3762375"/>
          <p14:tracePt t="103492" x="1671638" y="3752850"/>
          <p14:tracePt t="103501" x="1671638" y="3743325"/>
          <p14:tracePt t="103518" x="1681163" y="3743325"/>
          <p14:tracePt t="103519" x="1690688" y="3735388"/>
          <p14:tracePt t="103534" x="1698625" y="3725863"/>
          <p14:tracePt t="103551" x="1717675" y="3716338"/>
          <p14:tracePt t="103552" x="1727200" y="3706813"/>
          <p14:tracePt t="103568" x="1735138" y="3698875"/>
          <p14:tracePt t="103569" x="1754188" y="3679825"/>
          <p14:tracePt t="103584" x="1754188" y="3670300"/>
          <p14:tracePt t="103585" x="1763713" y="3670300"/>
          <p14:tracePt t="103601" x="1771650" y="3662363"/>
          <p14:tracePt t="103618" x="1781175" y="3643313"/>
          <p14:tracePt t="103619" x="1781175" y="3633788"/>
          <p14:tracePt t="103620" x="1790700" y="3625850"/>
          <p14:tracePt t="103636" x="1800225" y="3616325"/>
          <p14:tracePt t="103651" x="1808163" y="3606800"/>
          <p14:tracePt t="103652" x="1817688" y="3597275"/>
          <p14:tracePt t="103668" x="1827213" y="3589338"/>
          <p14:tracePt t="103669" x="1836738" y="3589338"/>
          <p14:tracePt t="103684" x="1844675" y="3579813"/>
          <p14:tracePt t="103685" x="1854200" y="3570288"/>
          <p14:tracePt t="103701" x="1863725" y="3560763"/>
          <p14:tracePt t="103702" x="1873250" y="3543300"/>
          <p14:tracePt t="103704" x="1873250" y="3533775"/>
          <p14:tracePt t="103734" x="1873250" y="3524250"/>
          <p14:tracePt t="103751" x="1881188" y="3516313"/>
          <p14:tracePt t="104214" x="1881188" y="3497263"/>
          <p14:tracePt t="104230" x="1881188" y="3470275"/>
          <p14:tracePt t="104234" x="1881188" y="3433763"/>
          <p14:tracePt t="104251" x="1881188" y="3378200"/>
          <p14:tracePt t="104252" x="1873250" y="3287713"/>
          <p14:tracePt t="104268" x="1873250" y="3187700"/>
          <p14:tracePt t="104269" x="1863725" y="3114675"/>
          <p14:tracePt t="104284" x="1854200" y="3049588"/>
          <p14:tracePt t="104285" x="1827213" y="2986088"/>
          <p14:tracePt t="104301" x="1790700" y="2940050"/>
          <p14:tracePt t="104303" x="1735138" y="2886075"/>
          <p14:tracePt t="104318" x="1698625" y="2840038"/>
          <p14:tracePt t="104319" x="1671638" y="2803525"/>
          <p14:tracePt t="104334" x="1644650" y="2776538"/>
          <p14:tracePt t="104335" x="1625600" y="2757488"/>
          <p14:tracePt t="104351" x="1617663" y="2720975"/>
          <p14:tracePt t="104352" x="1589088" y="2693988"/>
          <p14:tracePt t="104368" x="1562100" y="2674938"/>
          <p14:tracePt t="104369" x="1543050" y="2647950"/>
          <p14:tracePt t="104384" x="1535113" y="2647950"/>
          <p14:tracePt t="104385" x="1516063" y="2630488"/>
          <p14:tracePt t="104401" x="1516063" y="2620963"/>
          <p14:tracePt t="104402" x="1506538" y="2611438"/>
          <p14:tracePt t="104418" x="1498600" y="2601913"/>
          <p14:tracePt t="104438" x="1489075" y="2593975"/>
          <p14:tracePt t="104454" x="1489075" y="2584450"/>
          <p14:tracePt t="104468" x="1489075" y="2574925"/>
          <p14:tracePt t="104470" x="1470025" y="2547938"/>
          <p14:tracePt t="104484" x="1462088" y="2528888"/>
          <p14:tracePt t="104487" x="1452563" y="2511425"/>
          <p14:tracePt t="104501" x="1443038" y="2501900"/>
          <p14:tracePt t="104504" x="1425575" y="2474913"/>
          <p14:tracePt t="104518" x="1406525" y="2455863"/>
          <p14:tracePt t="104520" x="1397000" y="2438400"/>
          <p14:tracePt t="104534" x="1389063" y="2419350"/>
          <p14:tracePt t="104536" x="1379538" y="2411413"/>
          <p14:tracePt t="104551" x="1370013" y="2401888"/>
          <p14:tracePt t="104554" x="1370013" y="2392363"/>
          <p14:tracePt t="104584" x="1370013" y="2382838"/>
          <p14:tracePt t="104774" x="1370013" y="2374900"/>
          <p14:tracePt t="104806" x="1379538" y="2374900"/>
          <p14:tracePt t="104982" x="1397000" y="2365375"/>
          <p14:tracePt t="104986" x="1406525" y="2355850"/>
          <p14:tracePt t="105001" x="1416050" y="2346325"/>
          <p14:tracePt t="105002" x="1425575" y="2338388"/>
          <p14:tracePt t="105018" x="1433513" y="2328863"/>
          <p14:tracePt t="105019" x="1452563" y="2319338"/>
          <p14:tracePt t="105034" x="1462088" y="2309813"/>
          <p14:tracePt t="105035" x="1470025" y="2301875"/>
          <p14:tracePt t="105052" x="1479550" y="2292350"/>
          <p14:tracePt t="105053" x="1479550" y="2282825"/>
          <p14:tracePt t="105068" x="1489075" y="2265363"/>
          <p14:tracePt t="105069" x="1489075" y="2255838"/>
          <p14:tracePt t="105085" x="1489075" y="2246313"/>
          <p14:tracePt t="105101" x="1489075" y="2236788"/>
          <p14:tracePt t="105118" x="1489075" y="2228850"/>
          <p14:tracePt t="105304" x="1489075" y="2219325"/>
          <p14:tracePt t="105320" x="1498600" y="2200275"/>
          <p14:tracePt t="105336" x="1498600" y="2192338"/>
          <p14:tracePt t="105352" x="1498600" y="2182813"/>
          <p14:tracePt t="105368" x="1506538" y="2173288"/>
          <p14:tracePt t="105400" x="1506538" y="2163763"/>
          <p14:tracePt t="105432" x="1506538" y="2155825"/>
          <p14:tracePt t="105436" x="1516063" y="2136775"/>
          <p14:tracePt t="105451" x="1516063" y="2127250"/>
          <p14:tracePt t="105468" x="1516063" y="2119313"/>
          <p14:tracePt t="105484" x="1525588" y="2100263"/>
          <p14:tracePt t="105485" x="1525588" y="2090738"/>
          <p14:tracePt t="106120" x="1525588" y="2119313"/>
          <p14:tracePt t="106124" x="1525588" y="2127250"/>
          <p14:tracePt t="106136" x="1525588" y="2136775"/>
          <p14:tracePt t="106151" x="1525588" y="2155825"/>
          <p14:tracePt t="106152" x="1525588" y="2173288"/>
          <p14:tracePt t="106168" x="1525588" y="2182813"/>
          <p14:tracePt t="106169" x="1525588" y="2200275"/>
          <p14:tracePt t="106184" x="1525588" y="2209800"/>
          <p14:tracePt t="106185" x="1525588" y="2219325"/>
          <p14:tracePt t="106201" x="1525588" y="2228850"/>
          <p14:tracePt t="106440" x="1535113" y="2209800"/>
          <p14:tracePt t="106444" x="1543050" y="2200275"/>
          <p14:tracePt t="106456" x="1552575" y="2192338"/>
          <p14:tracePt t="106468" x="1571625" y="2155825"/>
          <p14:tracePt t="106484" x="1579563" y="2136775"/>
          <p14:tracePt t="106485" x="1598613" y="2100263"/>
          <p14:tracePt t="106488" x="1625600" y="2054225"/>
          <p14:tracePt t="106501" x="1662113" y="2009775"/>
          <p14:tracePt t="106504" x="1681163" y="1963738"/>
          <p14:tracePt t="106518" x="1708150" y="1944688"/>
          <p14:tracePt t="106520" x="1727200" y="1927225"/>
          <p14:tracePt t="106534" x="1744663" y="1898650"/>
          <p14:tracePt t="106537" x="1754188" y="1890713"/>
          <p14:tracePt t="106551" x="1763713" y="1890713"/>
          <p14:tracePt t="106554" x="1781175" y="1871663"/>
          <p14:tracePt t="106568" x="1781175" y="1862138"/>
          <p14:tracePt t="106570" x="1790700" y="1862138"/>
          <p14:tracePt t="106584" x="1800225" y="1862138"/>
          <p14:tracePt t="106586" x="1808163" y="1854200"/>
          <p14:tracePt t="106601" x="1817688" y="1854200"/>
          <p14:tracePt t="106618" x="1827213" y="1854200"/>
          <p14:tracePt t="106620" x="1844675" y="1854200"/>
          <p14:tracePt t="106634" x="1854200" y="1854200"/>
          <p14:tracePt t="106636" x="1863725" y="1862138"/>
          <p14:tracePt t="106654" x="1890713" y="1881188"/>
          <p14:tracePt t="106668" x="1900238" y="1890713"/>
          <p14:tracePt t="106670" x="1917700" y="1898650"/>
          <p14:tracePt t="106684" x="1927225" y="1898650"/>
          <p14:tracePt t="106686" x="1936750" y="1908175"/>
          <p14:tracePt t="106701" x="1954213" y="1927225"/>
          <p14:tracePt t="106703" x="1963738" y="1935163"/>
          <p14:tracePt t="106718" x="1973263" y="1954213"/>
          <p14:tracePt t="106720" x="1973263" y="1963738"/>
          <p14:tracePt t="106734" x="1982788" y="1973263"/>
          <p14:tracePt t="106736" x="1982788" y="1990725"/>
          <p14:tracePt t="106751" x="1990725" y="2009775"/>
          <p14:tracePt t="106753" x="2000250" y="2027238"/>
          <p14:tracePt t="106768" x="2000250" y="2036763"/>
          <p14:tracePt t="106770" x="2019300" y="2054225"/>
          <p14:tracePt t="106784" x="2027238" y="2082800"/>
          <p14:tracePt t="106786" x="2027238" y="2090738"/>
          <p14:tracePt t="106801" x="2036763" y="2100263"/>
          <p14:tracePt t="106803" x="2046288" y="2109788"/>
          <p14:tracePt t="106818" x="2046288" y="2119313"/>
          <p14:tracePt t="106834" x="2055813" y="2127250"/>
          <p14:tracePt t="106851" x="2063750" y="2136775"/>
          <p14:tracePt t="106986" x="2073275" y="2146300"/>
          <p14:tracePt t="107050" x="2082800" y="2146300"/>
          <p14:tracePt t="107054" x="2092325" y="2146300"/>
          <p14:tracePt t="107068" x="2119313" y="2146300"/>
          <p14:tracePt t="107070" x="2146300" y="2146300"/>
          <p14:tracePt t="107084" x="2174875" y="2146300"/>
          <p14:tracePt t="107086" x="2211388" y="2155825"/>
          <p14:tracePt t="107101" x="2265363" y="2182813"/>
          <p14:tracePt t="107104" x="2284413" y="2192338"/>
          <p14:tracePt t="107118" x="2328863" y="2228850"/>
          <p14:tracePt t="107119" x="2365375" y="2246313"/>
          <p14:tracePt t="107134" x="2393950" y="2273300"/>
          <p14:tracePt t="107136" x="2420938" y="2301875"/>
          <p14:tracePt t="107151" x="2438400" y="2319338"/>
          <p14:tracePt t="107153" x="2447925" y="2338388"/>
          <p14:tracePt t="107168" x="2457450" y="2365375"/>
          <p14:tracePt t="107170" x="2466975" y="2401888"/>
          <p14:tracePt t="107184" x="2466975" y="2428875"/>
          <p14:tracePt t="107186" x="2466975" y="2474913"/>
          <p14:tracePt t="107201" x="2466975" y="2492375"/>
          <p14:tracePt t="107203" x="2466975" y="2528888"/>
          <p14:tracePt t="107218" x="2466975" y="2565400"/>
          <p14:tracePt t="107220" x="2438400" y="2601913"/>
          <p14:tracePt t="107234" x="2420938" y="2647950"/>
          <p14:tracePt t="107236" x="2411413" y="2657475"/>
          <p14:tracePt t="107251" x="2393950" y="2674938"/>
          <p14:tracePt t="107254" x="2365375" y="2711450"/>
          <p14:tracePt t="107268" x="2311400" y="2730500"/>
          <p14:tracePt t="107270" x="2292350" y="2740025"/>
          <p14:tracePt t="107284" x="2238375" y="2767013"/>
          <p14:tracePt t="107286" x="2201863" y="2776538"/>
          <p14:tracePt t="107301" x="2165350" y="2784475"/>
          <p14:tracePt t="107303" x="2100263" y="2803525"/>
          <p14:tracePt t="107318" x="2063750" y="2803525"/>
          <p14:tracePt t="107320" x="2019300" y="2813050"/>
          <p14:tracePt t="107334" x="1973263" y="2813050"/>
          <p14:tracePt t="107336" x="1946275" y="2813050"/>
          <p14:tracePt t="107351" x="1917700" y="2813050"/>
          <p14:tracePt t="107352" x="1900238" y="2813050"/>
          <p14:tracePt t="107354" x="1890713" y="2813050"/>
          <p14:tracePt t="107368" x="1881188" y="2813050"/>
          <p14:tracePt t="107370" x="1873250" y="2813050"/>
          <p14:tracePt t="107498" x="1890713" y="2830513"/>
          <p14:tracePt t="107502" x="1900238" y="2840038"/>
          <p14:tracePt t="107518" x="1954213" y="2876550"/>
          <p14:tracePt t="107519" x="2000250" y="2930525"/>
          <p14:tracePt t="107534" x="2073275" y="3005138"/>
          <p14:tracePt t="107535" x="2092325" y="3032125"/>
          <p14:tracePt t="107551" x="2128838" y="3078163"/>
          <p14:tracePt t="107552" x="2155825" y="3122613"/>
          <p14:tracePt t="107568" x="2201863" y="3187700"/>
          <p14:tracePt t="107569" x="2255838" y="3260725"/>
          <p14:tracePt t="107584" x="2311400" y="3324225"/>
          <p14:tracePt t="107585" x="2365375" y="3378200"/>
          <p14:tracePt t="107601" x="2411413" y="3424238"/>
          <p14:tracePt t="107602" x="2447925" y="3460750"/>
          <p14:tracePt t="107618" x="2474913" y="3479800"/>
          <p14:tracePt t="107619" x="2503488" y="3487738"/>
          <p14:tracePt t="107642" x="2511425" y="3487738"/>
          <p14:tracePt t="107658" x="2520950" y="3487738"/>
          <p14:tracePt t="107668" x="2520950" y="3460750"/>
          <p14:tracePt t="107684" x="2520950" y="3424238"/>
          <p14:tracePt t="107685" x="2520950" y="3397250"/>
          <p14:tracePt t="107701" x="2520950" y="3333750"/>
          <p14:tracePt t="107702" x="2493963" y="3268663"/>
          <p14:tracePt t="107718" x="2466975" y="3205163"/>
          <p14:tracePt t="107718" x="2457450" y="3187700"/>
          <p14:tracePt t="107734" x="2420938" y="3132138"/>
          <p14:tracePt t="107735" x="2401888" y="3095625"/>
          <p14:tracePt t="107738" x="2384425" y="3068638"/>
          <p14:tracePt t="107751" x="2357438" y="3032125"/>
          <p14:tracePt t="107754" x="2328863" y="3005138"/>
          <p14:tracePt t="107768" x="2320925" y="2995613"/>
          <p14:tracePt t="107770" x="2301875" y="2976563"/>
          <p14:tracePt t="107784" x="2284413" y="2959100"/>
          <p14:tracePt t="107787" x="2265363" y="2959100"/>
          <p14:tracePt t="107801" x="2255838" y="2949575"/>
          <p14:tracePt t="107804" x="2238375" y="2949575"/>
          <p14:tracePt t="107818" x="2219325" y="2949575"/>
          <p14:tracePt t="107820" x="2211388" y="2949575"/>
          <p14:tracePt t="107834" x="2192338" y="2959100"/>
          <p14:tracePt t="107836" x="2165350" y="2976563"/>
          <p14:tracePt t="107851" x="2146300" y="2995613"/>
          <p14:tracePt t="107868" x="2092325" y="3078163"/>
          <p14:tracePt t="107868" x="2063750" y="3122613"/>
          <p14:tracePt t="107870" x="2027238" y="3187700"/>
          <p14:tracePt t="107884" x="2000250" y="3251200"/>
          <p14:tracePt t="107886" x="1990725" y="3278188"/>
          <p14:tracePt t="107901" x="1990725" y="3341688"/>
          <p14:tracePt t="107902" x="1990725" y="3397250"/>
          <p14:tracePt t="107918" x="1990725" y="3451225"/>
          <p14:tracePt t="107918" x="1990725" y="3516313"/>
          <p14:tracePt t="107934" x="1990725" y="3589338"/>
          <p14:tracePt t="107935" x="2019300" y="3652838"/>
          <p14:tracePt t="107951" x="2046288" y="3698875"/>
          <p14:tracePt t="107952" x="2082800" y="3752850"/>
          <p14:tracePt t="107968" x="2100263" y="3771900"/>
          <p14:tracePt t="107969" x="2136775" y="3816350"/>
          <p14:tracePt t="107984" x="2155825" y="3835400"/>
          <p14:tracePt t="107985" x="2182813" y="3871913"/>
          <p14:tracePt t="108001" x="2211388" y="3889375"/>
          <p14:tracePt t="108002" x="2211388" y="3898900"/>
          <p14:tracePt t="108018" x="2228850" y="3917950"/>
          <p14:tracePt t="108019" x="2238375" y="3917950"/>
          <p14:tracePt t="108036" x="2255838" y="3917950"/>
          <p14:tracePt t="108052" x="2274888" y="3917950"/>
          <p14:tracePt t="108053" x="2301875" y="3898900"/>
          <p14:tracePt t="108068" x="2338388" y="3871913"/>
          <p14:tracePt t="108069" x="2384425" y="3816350"/>
          <p14:tracePt t="108074" x="2411413" y="3771900"/>
          <p14:tracePt t="108084" x="2420938" y="3743325"/>
          <p14:tracePt t="108101" x="2430463" y="3698875"/>
          <p14:tracePt t="108103" x="2447925" y="3616325"/>
          <p14:tracePt t="108118" x="2457450" y="3524250"/>
          <p14:tracePt t="108120" x="2457450" y="3451225"/>
          <p14:tracePt t="108134" x="2457450" y="3351213"/>
          <p14:tracePt t="108136" x="2457450" y="3278188"/>
          <p14:tracePt t="108151" x="2457450" y="3205163"/>
          <p14:tracePt t="108152" x="2457450" y="3122613"/>
          <p14:tracePt t="108154" x="2457450" y="3049588"/>
          <p14:tracePt t="108168" x="2457450" y="3005138"/>
          <p14:tracePt t="108170" x="2447925" y="2959100"/>
          <p14:tracePt t="108184" x="2420938" y="2894013"/>
          <p14:tracePt t="108187" x="2384425" y="2849563"/>
          <p14:tracePt t="108201" x="2365375" y="2820988"/>
          <p14:tracePt t="108204" x="2347913" y="2794000"/>
          <p14:tracePt t="108218" x="2320925" y="2776538"/>
          <p14:tracePt t="108220" x="2301875" y="2767013"/>
          <p14:tracePt t="108234" x="2284413" y="2757488"/>
          <p14:tracePt t="108236" x="2265363" y="2747963"/>
          <p14:tracePt t="108251" x="2247900" y="2747963"/>
          <p14:tracePt t="108268" x="2219325" y="2747963"/>
          <p14:tracePt t="108268" x="2201863" y="2747963"/>
          <p14:tracePt t="108269" x="2174875" y="2757488"/>
          <p14:tracePt t="108284" x="2155825" y="2784475"/>
          <p14:tracePt t="108286" x="2128838" y="2813050"/>
          <p14:tracePt t="108301" x="2109788" y="2840038"/>
          <p14:tracePt t="108304" x="2092325" y="2886075"/>
          <p14:tracePt t="108318" x="2073275" y="2949575"/>
          <p14:tracePt t="108320" x="2055813" y="3013075"/>
          <p14:tracePt t="108334" x="2027238" y="3059113"/>
          <p14:tracePt t="108336" x="2019300" y="3141663"/>
          <p14:tracePt t="108351" x="2000250" y="3195638"/>
          <p14:tracePt t="108354" x="2000250" y="3278188"/>
          <p14:tracePt t="108368" x="2000250" y="3333750"/>
          <p14:tracePt t="108370" x="2000250" y="3406775"/>
          <p14:tracePt t="108384" x="2009775" y="3470275"/>
          <p14:tracePt t="108386" x="2027238" y="3533775"/>
          <p14:tracePt t="108401" x="2055813" y="3597275"/>
          <p14:tracePt t="108403" x="2092325" y="3643313"/>
          <p14:tracePt t="108418" x="2119313" y="3689350"/>
          <p14:tracePt t="108420" x="2155825" y="3743325"/>
          <p14:tracePt t="108434" x="2201863" y="3779838"/>
          <p14:tracePt t="108436" x="2265363" y="3816350"/>
          <p14:tracePt t="108451" x="2347913" y="3844925"/>
          <p14:tracePt t="108453" x="2430463" y="3871913"/>
          <p14:tracePt t="108468" x="2511425" y="3881438"/>
          <p14:tracePt t="108470" x="2566988" y="3881438"/>
          <p14:tracePt t="108484" x="2603500" y="3881438"/>
          <p14:tracePt t="108486" x="2620963" y="3881438"/>
          <p14:tracePt t="108501" x="2649538" y="3881438"/>
          <p14:tracePt t="108518" x="2657475" y="3871913"/>
          <p14:tracePt t="108534" x="2657475" y="3862388"/>
          <p14:tracePt t="108556" x="2657475" y="3852863"/>
          <p14:tracePt t="108636" x="2657475" y="3844925"/>
          <p14:tracePt t="108640" x="2657475" y="3835400"/>
          <p14:tracePt t="108652" x="2657475" y="3816350"/>
          <p14:tracePt t="108668" x="2657475" y="3779838"/>
          <p14:tracePt t="108669" x="2657475" y="3735388"/>
          <p14:tracePt t="108684" x="2657475" y="3689350"/>
          <p14:tracePt t="108685" x="2657475" y="3633788"/>
          <p14:tracePt t="108701" x="2667000" y="3606800"/>
          <p14:tracePt t="108702" x="2667000" y="3579813"/>
          <p14:tracePt t="108704" x="2667000" y="3560763"/>
          <p14:tracePt t="108718" x="2667000" y="3543300"/>
          <p14:tracePt t="108720" x="2667000" y="3533775"/>
          <p14:tracePt t="108734" x="2667000" y="3524250"/>
          <p14:tracePt t="108736" x="2676525" y="3516313"/>
          <p14:tracePt t="108892" x="2686050" y="3516313"/>
          <p14:tracePt t="109004" x="2695575" y="3506788"/>
          <p14:tracePt t="109020" x="2695575" y="3479800"/>
          <p14:tracePt t="109024" x="2695575" y="3470275"/>
          <p14:tracePt t="109036" x="2667000" y="3433763"/>
          <p14:tracePt t="109051" x="2640013" y="3387725"/>
          <p14:tracePt t="109052" x="2584450" y="3314700"/>
          <p14:tracePt t="109068" x="2557463" y="3287713"/>
          <p14:tracePt t="109069" x="2503488" y="3214688"/>
          <p14:tracePt t="109084" x="2447925" y="3132138"/>
          <p14:tracePt t="109085" x="2384425" y="3049588"/>
          <p14:tracePt t="109101" x="2320925" y="2968625"/>
          <p14:tracePt t="109102" x="2247900" y="2857500"/>
          <p14:tracePt t="109118" x="2155825" y="2757488"/>
          <p14:tracePt t="109118" x="2063750" y="2647950"/>
          <p14:tracePt t="109120" x="1973263" y="2565400"/>
          <p14:tracePt t="109134" x="1873250" y="2455863"/>
          <p14:tracePt t="109136" x="1781175" y="2355850"/>
          <p14:tracePt t="109151" x="1717675" y="2282825"/>
          <p14:tracePt t="109152" x="1662113" y="2219325"/>
          <p14:tracePt t="109168" x="1654175" y="2200275"/>
          <p14:tracePt t="109169" x="1644650" y="2182813"/>
          <p14:tracePt t="109184" x="1635125" y="2163763"/>
          <p14:tracePt t="109185" x="1635125" y="2155825"/>
          <p14:tracePt t="109201" x="1635125" y="2146300"/>
          <p14:tracePt t="109202" x="1625600" y="2136775"/>
          <p14:tracePt t="109308" x="1617663" y="2136775"/>
          <p14:tracePt t="109324" x="1617663" y="2155825"/>
          <p14:tracePt t="109328" x="1617663" y="2163763"/>
          <p14:tracePt t="109340" x="1617663" y="2182813"/>
          <p14:tracePt t="109356" x="1617663" y="2200275"/>
          <p14:tracePt t="109368" x="1617663" y="2236788"/>
          <p14:tracePt t="109384" x="1635125" y="2255838"/>
          <p14:tracePt t="109385" x="1644650" y="2265363"/>
          <p14:tracePt t="109388" x="1662113" y="2282825"/>
          <p14:tracePt t="109401" x="1671638" y="2292350"/>
          <p14:tracePt t="109404" x="1681163" y="2292350"/>
          <p14:tracePt t="109418" x="1690688" y="2292350"/>
          <p14:tracePt t="109434" x="1698625" y="2292350"/>
          <p14:tracePt t="109453" x="1708150" y="2292350"/>
          <p14:tracePt t="109468" x="1727200" y="2292350"/>
          <p14:tracePt t="109468" x="1735138" y="2273300"/>
          <p14:tracePt t="109484" x="1735138" y="2265363"/>
          <p14:tracePt t="109485" x="1735138" y="2255838"/>
          <p14:tracePt t="109501" x="1744663" y="2219325"/>
          <p14:tracePt t="109502" x="1744663" y="2200275"/>
          <p14:tracePt t="109504" x="1744663" y="2182813"/>
          <p14:tracePt t="109518" x="1744663" y="2163763"/>
          <p14:tracePt t="109520" x="1744663" y="2146300"/>
          <p14:tracePt t="109534" x="1735138" y="2119313"/>
          <p14:tracePt t="109537" x="1727200" y="2109788"/>
          <p14:tracePt t="109551" x="1717675" y="2100263"/>
          <p14:tracePt t="109568" x="1708150" y="2090738"/>
          <p14:tracePt t="109570" x="1690688" y="2090738"/>
          <p14:tracePt t="109584" x="1662113" y="2090738"/>
          <p14:tracePt t="109586" x="1644650" y="2090738"/>
          <p14:tracePt t="109601" x="1625600" y="2090738"/>
          <p14:tracePt t="109603" x="1617663" y="2090738"/>
          <p14:tracePt t="109618" x="1598613" y="2090738"/>
          <p14:tracePt t="109620" x="1579563" y="2100263"/>
          <p14:tracePt t="109634" x="1562100" y="2127250"/>
          <p14:tracePt t="109636" x="1543050" y="2146300"/>
          <p14:tracePt t="109651" x="1525588" y="2173288"/>
          <p14:tracePt t="109653" x="1516063" y="2219325"/>
          <p14:tracePt t="109668" x="1516063" y="2246313"/>
          <p14:tracePt t="109670" x="1516063" y="2273300"/>
          <p14:tracePt t="109684" x="1498600" y="2319338"/>
          <p14:tracePt t="109686" x="1498600" y="2374900"/>
          <p14:tracePt t="109701" x="1498600" y="2411413"/>
          <p14:tracePt t="109703" x="1506538" y="2447925"/>
          <p14:tracePt t="109718" x="1506538" y="2484438"/>
          <p14:tracePt t="109720" x="1516063" y="2501900"/>
          <p14:tracePt t="109734" x="1535113" y="2528888"/>
          <p14:tracePt t="109736" x="1543050" y="2547938"/>
          <p14:tracePt t="109751" x="1562100" y="2584450"/>
          <p14:tracePt t="109753" x="1571625" y="2593975"/>
          <p14:tracePt t="109768" x="1579563" y="2601913"/>
          <p14:tracePt t="109770" x="1589088" y="2601913"/>
          <p14:tracePt t="109784" x="1608138" y="2620963"/>
          <p14:tracePt t="109786" x="1617663" y="2630488"/>
          <p14:tracePt t="109801" x="1625600" y="2630488"/>
          <p14:tracePt t="109818" x="1644650" y="2630488"/>
          <p14:tracePt t="109820" x="1662113" y="2630488"/>
          <p14:tracePt t="109834" x="1681163" y="2630488"/>
          <p14:tracePt t="109836" x="1698625" y="2630488"/>
          <p14:tracePt t="109851" x="1717675" y="2630488"/>
          <p14:tracePt t="109852" x="1727200" y="2630488"/>
          <p14:tracePt t="109854" x="1744663" y="2620963"/>
          <p14:tracePt t="109868" x="1763713" y="2611438"/>
          <p14:tracePt t="109870" x="1800225" y="2584450"/>
          <p14:tracePt t="109884" x="1808163" y="2574925"/>
          <p14:tracePt t="109887" x="1827213" y="2547938"/>
          <p14:tracePt t="109901" x="1836738" y="2528888"/>
          <p14:tracePt t="109903" x="1844675" y="2511425"/>
          <p14:tracePt t="109918" x="1854200" y="2474913"/>
          <p14:tracePt t="109920" x="1854200" y="2447925"/>
          <p14:tracePt t="109934" x="1854200" y="2419350"/>
          <p14:tracePt t="109936" x="1863725" y="2382838"/>
          <p14:tracePt t="109951" x="1863725" y="2355850"/>
          <p14:tracePt t="109952" x="1863725" y="2338388"/>
          <p14:tracePt t="109954" x="1863725" y="2319338"/>
          <p14:tracePt t="109967" x="1863725" y="2309813"/>
          <p14:tracePt t="109984" x="1863725" y="2292350"/>
          <p14:tracePt t="109986" x="1854200" y="2265363"/>
          <p14:tracePt t="110001" x="1836738" y="2246313"/>
          <p14:tracePt t="110002" x="1827213" y="2236788"/>
          <p14:tracePt t="110018" x="1817688" y="2236788"/>
          <p14:tracePt t="110018" x="1808163" y="2228850"/>
          <p14:tracePt t="110036" x="1800225" y="2228850"/>
          <p14:tracePt t="110051" x="1790700" y="2219325"/>
          <p14:tracePt t="110052" x="1781175" y="2219325"/>
          <p14:tracePt t="110068" x="1763713" y="2219325"/>
          <p14:tracePt t="110069" x="1735138" y="2219325"/>
          <p14:tracePt t="110085" x="1717675" y="2219325"/>
          <p14:tracePt t="110086" x="1681163" y="2228850"/>
          <p14:tracePt t="110101" x="1662113" y="2236788"/>
          <p14:tracePt t="110102" x="1644650" y="2255838"/>
          <p14:tracePt t="110118" x="1608138" y="2282825"/>
          <p14:tracePt t="110118" x="1589088" y="2301875"/>
          <p14:tracePt t="110134" x="1562100" y="2328863"/>
          <p14:tracePt t="110135" x="1552575" y="2338388"/>
          <p14:tracePt t="110151" x="1543050" y="2365375"/>
          <p14:tracePt t="110152" x="1535113" y="2401888"/>
          <p14:tracePt t="110168" x="1535113" y="2428875"/>
          <p14:tracePt t="110168" x="1535113" y="2455863"/>
          <p14:tracePt t="110184" x="1535113" y="2474913"/>
          <p14:tracePt t="110185" x="1535113" y="2492375"/>
          <p14:tracePt t="110201" x="1535113" y="2511425"/>
          <p14:tracePt t="110202" x="1535113" y="2538413"/>
          <p14:tracePt t="110218" x="1543050" y="2547938"/>
          <p14:tracePt t="110218" x="1552575" y="2565400"/>
          <p14:tracePt t="110234" x="1571625" y="2601913"/>
          <p14:tracePt t="110235" x="1579563" y="2601913"/>
          <p14:tracePt t="110237" x="1589088" y="2611438"/>
          <p14:tracePt t="110251" x="1608138" y="2630488"/>
          <p14:tracePt t="110253" x="1617663" y="2638425"/>
          <p14:tracePt t="110284" x="1635125" y="2647950"/>
          <p14:tracePt t="110284" x="1654175" y="2647950"/>
          <p14:tracePt t="110285" x="1671638" y="2647950"/>
          <p14:tracePt t="110300" x="1681163" y="2647950"/>
          <p14:tracePt t="110301" x="1708150" y="2647950"/>
          <p14:tracePt t="110317" x="1717675" y="2647950"/>
          <p14:tracePt t="110318" x="1744663" y="2647950"/>
          <p14:tracePt t="110333" x="1763713" y="2630488"/>
          <p14:tracePt t="110334" x="1781175" y="2611438"/>
          <p14:tracePt t="110350" x="1817688" y="2574925"/>
          <p14:tracePt t="110351" x="1827213" y="2547938"/>
          <p14:tracePt t="110367" x="1844675" y="2501900"/>
          <p14:tracePt t="110383" x="1863725" y="2438400"/>
          <p14:tracePt t="110384" x="1873250" y="2319338"/>
          <p14:tracePt t="110400" x="1881188" y="2265363"/>
          <p14:tracePt t="110400" x="1881188" y="2219325"/>
          <p14:tracePt t="110401" x="1881188" y="2192338"/>
          <p14:tracePt t="110417" x="1873250" y="2173288"/>
          <p14:tracePt t="110417" x="1863725" y="2146300"/>
          <p14:tracePt t="110433" x="1854200" y="2127250"/>
          <p14:tracePt t="110433" x="1844675" y="2127250"/>
          <p14:tracePt t="110451" x="1827213" y="2119313"/>
          <p14:tracePt t="110452" x="1808163" y="2119313"/>
          <p14:tracePt t="110467" x="1790700" y="2109788"/>
          <p14:tracePt t="110467" x="1763713" y="2109788"/>
          <p14:tracePt t="110484" x="1735138" y="2109788"/>
          <p14:tracePt t="110484" x="1698625" y="2109788"/>
          <p14:tracePt t="110501" x="1671638" y="2119313"/>
          <p14:tracePt t="110502" x="1625600" y="2127250"/>
          <p14:tracePt t="110518" x="1608138" y="2136775"/>
          <p14:tracePt t="110518" x="1589088" y="2155825"/>
          <p14:tracePt t="110534" x="1543050" y="2182813"/>
          <p14:tracePt t="110535" x="1525588" y="2200275"/>
          <p14:tracePt t="110551" x="1489075" y="2246313"/>
          <p14:tracePt t="110552" x="1470025" y="2265363"/>
          <p14:tracePt t="110567" x="1452563" y="2292350"/>
          <p14:tracePt t="110568" x="1452563" y="2301875"/>
          <p14:tracePt t="110584" x="1452563" y="2319338"/>
          <p14:tracePt t="110585" x="1452563" y="2346325"/>
          <p14:tracePt t="110601" x="1452563" y="2355850"/>
          <p14:tracePt t="110602" x="1452563" y="2365375"/>
          <p14:tracePt t="110618" x="1452563" y="2382838"/>
          <p14:tracePt t="110619" x="1452563" y="2392363"/>
          <p14:tracePt t="110634" x="1452563" y="2401888"/>
          <p14:tracePt t="110651" x="1452563" y="2411413"/>
          <p14:tracePt t="110686" x="1452563" y="2419350"/>
          <p14:tracePt t="110722" x="1452563" y="2428875"/>
          <p14:tracePt t="110734" x="1452563" y="2438400"/>
          <p14:tracePt t="110738" x="1452563" y="2447925"/>
          <p14:tracePt t="110751" x="1462088" y="2465388"/>
          <p14:tracePt t="110753" x="1489075" y="2484438"/>
          <p14:tracePt t="110768" x="1489075" y="2492375"/>
          <p14:tracePt t="110770" x="1498600" y="2511425"/>
          <p14:tracePt t="110784" x="1525588" y="2528888"/>
          <p14:tracePt t="110787" x="1525588" y="2538413"/>
          <p14:tracePt t="110801" x="1535113" y="2547938"/>
          <p14:tracePt t="110803" x="1552575" y="2557463"/>
          <p14:tracePt t="110818" x="1571625" y="2557463"/>
          <p14:tracePt t="110820" x="1589088" y="2557463"/>
          <p14:tracePt t="110834" x="1608138" y="2557463"/>
          <p14:tracePt t="110836" x="1617663" y="2557463"/>
          <p14:tracePt t="110851" x="1635125" y="2557463"/>
          <p14:tracePt t="110853" x="1644650" y="2557463"/>
          <p14:tracePt t="110868" x="1654175" y="2557463"/>
          <p14:tracePt t="110884" x="1662113" y="2547938"/>
          <p14:tracePt t="110901" x="1671638" y="2538413"/>
          <p14:tracePt t="110918" x="1681163" y="2528888"/>
          <p14:tracePt t="110920" x="1690688" y="2528888"/>
          <p14:tracePt t="110934" x="1690688" y="2520950"/>
          <p14:tracePt t="110936" x="1708150" y="2492375"/>
          <p14:tracePt t="110951" x="1717675" y="2455863"/>
          <p14:tracePt t="110953" x="1727200" y="2401888"/>
          <p14:tracePt t="110968" x="1727200" y="2374900"/>
          <p14:tracePt t="110970" x="1754188" y="2338388"/>
          <p14:tracePt t="110984" x="1763713" y="2282825"/>
          <p14:tracePt t="110986" x="1763713" y="2228850"/>
          <p14:tracePt t="111001" x="1763713" y="2209800"/>
          <p14:tracePt t="111003" x="1763713" y="2173288"/>
          <p14:tracePt t="111018" x="1763713" y="2163763"/>
          <p14:tracePt t="111034" x="1763713" y="2155825"/>
          <p14:tracePt t="111036" x="1763713" y="2146300"/>
          <p14:tracePt t="111051" x="1763713" y="2136775"/>
          <p14:tracePt t="111069" x="1735138" y="2136775"/>
          <p14:tracePt t="111085" x="1727200" y="2136775"/>
          <p14:tracePt t="111087" x="1717675" y="2146300"/>
          <p14:tracePt t="111101" x="1681163" y="2163763"/>
          <p14:tracePt t="111102" x="1654175" y="2182813"/>
          <p14:tracePt t="111118" x="1625600" y="2209800"/>
          <p14:tracePt t="111119" x="1598613" y="2236788"/>
          <p14:tracePt t="111134" x="1579563" y="2255838"/>
          <p14:tracePt t="111135" x="1571625" y="2301875"/>
          <p14:tracePt t="111138" x="1543050" y="2328863"/>
          <p14:tracePt t="111151" x="1535113" y="2374900"/>
          <p14:tracePt t="111168" x="1535113" y="2401888"/>
          <p14:tracePt t="111168" x="1535113" y="2438400"/>
          <p14:tracePt t="111170" x="1535113" y="2465388"/>
          <p14:tracePt t="111184" x="1535113" y="2492375"/>
          <p14:tracePt t="111186" x="1535113" y="2511425"/>
          <p14:tracePt t="111201" x="1535113" y="2547938"/>
          <p14:tracePt t="111203" x="1543050" y="2565400"/>
          <p14:tracePt t="111218" x="1552575" y="2584450"/>
          <p14:tracePt t="111220" x="1579563" y="2611438"/>
          <p14:tracePt t="111234" x="1589088" y="2630488"/>
          <p14:tracePt t="111236" x="1598613" y="2647950"/>
          <p14:tracePt t="111251" x="1608138" y="2657475"/>
          <p14:tracePt t="111253" x="1617663" y="2674938"/>
          <p14:tracePt t="111268" x="1617663" y="2684463"/>
          <p14:tracePt t="111270" x="1625600" y="2693988"/>
          <p14:tracePt t="111284" x="1644650" y="2703513"/>
          <p14:tracePt t="111287" x="1662113" y="2703513"/>
          <p14:tracePt t="111301" x="1681163" y="2703513"/>
          <p14:tracePt t="111303" x="1727200" y="2703513"/>
          <p14:tracePt t="111317" x="1754188" y="2703513"/>
          <p14:tracePt t="111319" x="1781175" y="2703513"/>
          <p14:tracePt t="111334" x="1808163" y="2693988"/>
          <p14:tracePt t="111336" x="1844675" y="2667000"/>
          <p14:tracePt t="111351" x="1881188" y="2620963"/>
          <p14:tracePt t="111353" x="1909763" y="2574925"/>
          <p14:tracePt t="111368" x="1936750" y="2511425"/>
          <p14:tracePt t="111370" x="1936750" y="2465388"/>
          <p14:tracePt t="111384" x="1946275" y="2428875"/>
          <p14:tracePt t="111386" x="1946275" y="2382838"/>
          <p14:tracePt t="111401" x="1946275" y="2328863"/>
          <p14:tracePt t="111403" x="1946275" y="2282825"/>
          <p14:tracePt t="111418" x="1946275" y="2255838"/>
          <p14:tracePt t="111420" x="1946275" y="2228850"/>
          <p14:tracePt t="111434" x="1936750" y="2192338"/>
          <p14:tracePt t="111436" x="1927225" y="2173288"/>
          <p14:tracePt t="111451" x="1900238" y="2155825"/>
          <p14:tracePt t="111453" x="1900238" y="2146300"/>
          <p14:tracePt t="111468" x="1890713" y="2136775"/>
          <p14:tracePt t="111470" x="1881188" y="2136775"/>
          <p14:tracePt t="111484" x="1873250" y="2127250"/>
          <p14:tracePt t="111486" x="1863725" y="2127250"/>
          <p14:tracePt t="111501" x="1854200" y="2127250"/>
          <p14:tracePt t="111502" x="1844675" y="2127250"/>
          <p14:tracePt t="111504" x="1836738" y="2127250"/>
          <p14:tracePt t="111518" x="1827213" y="2127250"/>
          <p14:tracePt t="111520" x="1790700" y="2136775"/>
          <p14:tracePt t="111534" x="1771650" y="2163763"/>
          <p14:tracePt t="111537" x="1708150" y="2182813"/>
          <p14:tracePt t="111551" x="1681163" y="2219325"/>
          <p14:tracePt t="111553" x="1644650" y="2246313"/>
          <p14:tracePt t="111568" x="1617663" y="2282825"/>
          <p14:tracePt t="111570" x="1598613" y="2301875"/>
          <p14:tracePt t="111584" x="1571625" y="2346325"/>
          <p14:tracePt t="111586" x="1562100" y="2374900"/>
          <p14:tracePt t="111601" x="1552575" y="2411413"/>
          <p14:tracePt t="111618" x="1543050" y="2465388"/>
          <p14:tracePt t="111618" x="1543050" y="2484438"/>
          <p14:tracePt t="111620" x="1543050" y="2520950"/>
          <p14:tracePt t="111635" x="1543050" y="2528888"/>
          <p14:tracePt t="111637" x="1543050" y="2538413"/>
          <p14:tracePt t="111651" x="1543050" y="2565400"/>
          <p14:tracePt t="111653" x="1552575" y="2584450"/>
          <p14:tracePt t="111668" x="1562100" y="2601913"/>
          <p14:tracePt t="111670" x="1562100" y="2611438"/>
          <p14:tracePt t="111701" x="1571625" y="2611438"/>
          <p14:tracePt t="112220" x="1571625" y="2601913"/>
          <p14:tracePt t="112232" x="1579563" y="2584450"/>
          <p14:tracePt t="112236" x="1589088" y="2565400"/>
          <p14:tracePt t="112251" x="1589088" y="2557463"/>
          <p14:tracePt t="112252" x="1598613" y="2538413"/>
          <p14:tracePt t="112268" x="1598613" y="2520950"/>
          <p14:tracePt t="112268" x="1598613" y="2511425"/>
          <p14:tracePt t="112284" x="1598613" y="2501900"/>
          <p14:tracePt t="112328" x="1598613" y="2492375"/>
          <p14:tracePt t="112428" x="1617663" y="2492375"/>
          <p14:tracePt t="112440" x="1644650" y="2492375"/>
          <p14:tracePt t="112444" x="1671638" y="2492375"/>
          <p14:tracePt t="112456" x="1717675" y="2492375"/>
          <p14:tracePt t="112467" x="1754188" y="2492375"/>
          <p14:tracePt t="112484" x="1817688" y="2492375"/>
          <p14:tracePt t="112485" x="1873250" y="2492375"/>
          <p14:tracePt t="112488" x="1900238" y="2492375"/>
          <p14:tracePt t="112501" x="1954213" y="2492375"/>
          <p14:tracePt t="112517" x="2036763" y="2492375"/>
          <p14:tracePt t="112518" x="2128838" y="2492375"/>
          <p14:tracePt t="112520" x="2219325" y="2492375"/>
          <p14:tracePt t="112534" x="2301875" y="2492375"/>
          <p14:tracePt t="112536" x="2374900" y="2492375"/>
          <p14:tracePt t="112551" x="2411413" y="2492375"/>
          <p14:tracePt t="112553" x="2457450" y="2501900"/>
          <p14:tracePt t="112568" x="2474913" y="2501900"/>
          <p14:tracePt t="112569" x="2484438" y="2501900"/>
          <p14:tracePt t="112584" x="2503488" y="2520950"/>
          <p14:tracePt t="112586" x="2511425" y="2528888"/>
          <p14:tracePt t="112601" x="2547938" y="2547938"/>
          <p14:tracePt t="112603" x="2603500" y="2601913"/>
          <p14:tracePt t="112618" x="2640013" y="2647950"/>
          <p14:tracePt t="112620" x="2686050" y="2703513"/>
          <p14:tracePt t="112634" x="2759075" y="2757488"/>
          <p14:tracePt t="112637" x="2786063" y="2784475"/>
          <p14:tracePt t="112651" x="2841625" y="2840038"/>
          <p14:tracePt t="112653" x="2886075" y="2876550"/>
          <p14:tracePt t="112668" x="2922588" y="2903538"/>
          <p14:tracePt t="112670" x="2978150" y="2976563"/>
          <p14:tracePt t="112684" x="3005138" y="3005138"/>
          <p14:tracePt t="112686" x="3078163" y="3078163"/>
          <p14:tracePt t="112701" x="3097213" y="3095625"/>
          <p14:tracePt t="112703" x="3105150" y="3114675"/>
          <p14:tracePt t="112718" x="3124200" y="3151188"/>
          <p14:tracePt t="112720" x="3133725" y="3168650"/>
          <p14:tracePt t="112734" x="3141663" y="3187700"/>
          <p14:tracePt t="112736" x="3151188" y="3214688"/>
          <p14:tracePt t="112751" x="3160713" y="3224213"/>
          <p14:tracePt t="112753" x="3170238" y="3251200"/>
          <p14:tracePt t="112768" x="3170238" y="3278188"/>
          <p14:tracePt t="112770" x="3178175" y="3314700"/>
          <p14:tracePt t="112784" x="3197225" y="3341688"/>
          <p14:tracePt t="112786" x="3206750" y="3370263"/>
          <p14:tracePt t="112801" x="3214688" y="3406775"/>
          <p14:tracePt t="112803" x="3224213" y="3433763"/>
          <p14:tracePt t="112818" x="3233738" y="3460750"/>
          <p14:tracePt t="112820" x="3252788" y="3487738"/>
          <p14:tracePt t="112834" x="3260725" y="3516313"/>
          <p14:tracePt t="112836" x="3270250" y="3524250"/>
          <p14:tracePt t="112851" x="3279775" y="3533775"/>
          <p14:tracePt t="112874" x="3289300" y="3543300"/>
          <p14:tracePt t="113018" x="3279775" y="3533775"/>
          <p14:tracePt t="113022" x="3270250" y="3533775"/>
          <p14:tracePt t="113037" x="3252788" y="3524250"/>
          <p14:tracePt t="113038" x="3233738" y="3506788"/>
          <p14:tracePt t="113051" x="3214688" y="3497263"/>
          <p14:tracePt t="113054" x="3197225" y="3497263"/>
          <p14:tracePt t="113068" x="3187700" y="3497263"/>
          <p14:tracePt t="113070" x="3170238" y="3487738"/>
          <p14:tracePt t="113084" x="3160713" y="3487738"/>
          <p14:tracePt t="113087" x="3133725" y="3479800"/>
          <p14:tracePt t="113117" x="3124200" y="3479800"/>
          <p14:tracePt t="113118" x="3105150" y="3479800"/>
          <p14:tracePt t="113134" x="3097213" y="3479800"/>
          <p14:tracePt t="113135" x="3087688" y="3479800"/>
          <p14:tracePt t="113151" x="3078163" y="3479800"/>
          <p14:tracePt t="113152" x="3068638" y="3479800"/>
          <p14:tracePt t="113167" x="3060700" y="3479800"/>
          <p14:tracePt t="113184" x="3051175" y="3479800"/>
          <p14:tracePt t="113242" x="3041650" y="3479800"/>
          <p14:tracePt t="113386" x="3024188" y="3479800"/>
          <p14:tracePt t="113389" x="3014663" y="3487738"/>
          <p14:tracePt t="113402" x="3005138" y="3487738"/>
          <p14:tracePt t="113418" x="2995613" y="3497263"/>
          <p14:tracePt t="113418" x="2987675" y="3506788"/>
          <p14:tracePt t="113434" x="2987675" y="3516313"/>
          <p14:tracePt t="113435" x="2987675" y="3524250"/>
          <p14:tracePt t="113451" x="2987675" y="3552825"/>
          <p14:tracePt t="113452" x="2978150" y="3570288"/>
          <p14:tracePt t="113454" x="2968625" y="3589338"/>
          <p14:tracePt t="113468" x="2951163" y="3606800"/>
          <p14:tracePt t="113470" x="2941638" y="3643313"/>
          <p14:tracePt t="113484" x="2941638" y="3662363"/>
          <p14:tracePt t="113486" x="2941638" y="3689350"/>
          <p14:tracePt t="113501" x="2932113" y="3706813"/>
          <p14:tracePt t="113503" x="2922588" y="3716338"/>
          <p14:tracePt t="113517" x="2922588" y="3725863"/>
          <p14:tracePt t="113519" x="2922588" y="3735388"/>
          <p14:tracePt t="113562" x="2922588" y="3743325"/>
          <p14:tracePt t="114074" x="2922588" y="3752850"/>
          <p14:tracePt t="115366" x="2941638" y="3743325"/>
          <p14:tracePt t="115370" x="2968625" y="3735388"/>
          <p14:tracePt t="115386" x="2978150" y="3725863"/>
          <p14:tracePt t="115401" x="2987675" y="3725863"/>
          <p14:tracePt t="115702" x="2968625" y="3706813"/>
          <p14:tracePt t="115705" x="2959100" y="3698875"/>
          <p14:tracePt t="115718" x="2951163" y="3716338"/>
          <p14:tracePt t="115734" x="2932113" y="3716338"/>
          <p14:tracePt t="115751" x="2922588" y="3716338"/>
          <p14:tracePt t="115752" x="2895600" y="3716338"/>
          <p14:tracePt t="115768" x="2886075" y="3716338"/>
          <p14:tracePt t="115770" x="2878138" y="3716338"/>
          <p14:tracePt t="115784" x="2859088" y="3716338"/>
          <p14:tracePt t="115926" x="2868613" y="3716338"/>
          <p14:tracePt t="115942" x="2886075" y="3716338"/>
          <p14:tracePt t="115945" x="2895600" y="3716338"/>
          <p14:tracePt t="115958" x="2895600" y="3706813"/>
          <p14:tracePt t="115968" x="2922588" y="3698875"/>
          <p14:tracePt t="115984" x="2951163" y="3689350"/>
          <p14:tracePt t="115985" x="2959100" y="3689350"/>
          <p14:tracePt t="116001" x="2987675" y="3679825"/>
          <p14:tracePt t="116018" x="2995613" y="3679825"/>
          <p14:tracePt t="116018" x="3014663" y="3679825"/>
          <p14:tracePt t="116034" x="3024188" y="3679825"/>
          <p14:tracePt t="116052" x="3041650" y="3679825"/>
          <p14:tracePt t="116054" x="3051175" y="3679825"/>
          <p14:tracePt t="116068" x="3068638" y="3679825"/>
          <p14:tracePt t="116084" x="3087688" y="3679825"/>
          <p14:tracePt t="116086" x="3097213" y="3679825"/>
          <p14:tracePt t="116101" x="3124200" y="3679825"/>
          <p14:tracePt t="116103" x="3133725" y="3689350"/>
          <p14:tracePt t="116118" x="3151188" y="3698875"/>
          <p14:tracePt t="116118" x="3170238" y="3706813"/>
          <p14:tracePt t="116134" x="3187700" y="3706813"/>
          <p14:tracePt t="116136" x="3206750" y="3716338"/>
          <p14:tracePt t="116151" x="3214688" y="3716338"/>
          <p14:tracePt t="116152" x="3224213" y="3716338"/>
          <p14:tracePt t="116872" x="3233738" y="3716338"/>
          <p14:tracePt t="116888" x="3252788" y="3716338"/>
          <p14:tracePt t="116904" x="3260725" y="3716338"/>
          <p14:tracePt t="116908" x="3270250" y="3706813"/>
          <p14:tracePt t="117064" x="3279775" y="3698875"/>
          <p14:tracePt t="117096" x="3289300" y="3689350"/>
          <p14:tracePt t="117099" x="3289300" y="3670300"/>
          <p14:tracePt t="117112" x="3289300" y="3652838"/>
          <p14:tracePt t="117118" x="3289300" y="3633788"/>
          <p14:tracePt t="117134" x="3289300" y="3616325"/>
          <p14:tracePt t="117135" x="3289300" y="3597275"/>
          <p14:tracePt t="117151" x="3289300" y="3579813"/>
          <p14:tracePt t="117152" x="3279775" y="3560763"/>
          <p14:tracePt t="117168" x="3270250" y="3552825"/>
          <p14:tracePt t="117168" x="3260725" y="3516313"/>
          <p14:tracePt t="117184" x="3252788" y="3487738"/>
          <p14:tracePt t="117201" x="3243263" y="3470275"/>
          <p14:tracePt t="117201" x="3243263" y="3451225"/>
          <p14:tracePt t="117217" x="3243263" y="3443288"/>
          <p14:tracePt t="117234" x="3243263" y="3433763"/>
          <p14:tracePt t="117251" x="3243263" y="3424238"/>
          <p14:tracePt t="117267" x="3243263" y="3414713"/>
          <p14:tracePt t="117284" x="3252788" y="3406775"/>
          <p14:tracePt t="117352" x="3260725" y="3397250"/>
          <p14:tracePt t="117384" x="3279775" y="3397250"/>
          <p14:tracePt t="117388" x="3297238" y="3397250"/>
          <p14:tracePt t="117401" x="3333750" y="3397250"/>
          <p14:tracePt t="117418" x="3370263" y="3406775"/>
          <p14:tracePt t="117420" x="3416300" y="3406775"/>
          <p14:tracePt t="117434" x="3452813" y="3406775"/>
          <p14:tracePt t="117435" x="3471863" y="3406775"/>
          <p14:tracePt t="117451" x="3489325" y="3406775"/>
          <p14:tracePt t="117452" x="3508375" y="3406775"/>
          <p14:tracePt t="117752" x="3516313" y="3406775"/>
          <p14:tracePt t="117768" x="3535363" y="3406775"/>
          <p14:tracePt t="117771" x="3544888" y="3406775"/>
          <p14:tracePt t="117784" x="3562350" y="3406775"/>
          <p14:tracePt t="117801" x="3571875" y="3406775"/>
          <p14:tracePt t="117801" x="3589338" y="3406775"/>
          <p14:tracePt t="117803" x="3598863" y="3406775"/>
          <p14:tracePt t="117817" x="3635375" y="3406775"/>
          <p14:tracePt t="117820" x="3662363" y="3406775"/>
          <p14:tracePt t="117834" x="3681413" y="3406775"/>
          <p14:tracePt t="117836" x="3708400" y="3406775"/>
          <p14:tracePt t="117851" x="3744913" y="3406775"/>
          <p14:tracePt t="117853" x="3781425" y="3406775"/>
          <p14:tracePt t="117867" x="3810000" y="3406775"/>
          <p14:tracePt t="117869" x="3854450" y="3406775"/>
          <p14:tracePt t="117884" x="3900488" y="3406775"/>
          <p14:tracePt t="117886" x="3937000" y="3406775"/>
          <p14:tracePt t="117901" x="3983038" y="3406775"/>
          <p14:tracePt t="117903" x="4019550" y="3406775"/>
          <p14:tracePt t="117917" x="4056063" y="3406775"/>
          <p14:tracePt t="117919" x="4083050" y="3406775"/>
          <p14:tracePt t="117934" x="4102100" y="3406775"/>
          <p14:tracePt t="117936" x="4119563" y="3414713"/>
          <p14:tracePt t="117951" x="4129088" y="3414713"/>
          <p14:tracePt t="117967" x="4138613" y="3414713"/>
          <p14:tracePt t="117992" x="4146550" y="3414713"/>
          <p14:tracePt t="118008" x="4156075" y="3414713"/>
          <p14:tracePt t="118028" x="4165600" y="3414713"/>
          <p14:tracePt t="118040" x="4175125" y="3414713"/>
          <p14:tracePt t="118056" x="4183063" y="3414713"/>
          <p14:tracePt t="118068" x="4192588" y="3414713"/>
          <p14:tracePt t="118084" x="4202113" y="3414713"/>
          <p14:tracePt t="118101" x="4211638" y="3414713"/>
          <p14:tracePt t="118117" x="4219575" y="3414713"/>
          <p14:tracePt t="118170" x="4229100" y="3414713"/>
          <p14:tracePt t="118186" x="4238625" y="3414713"/>
          <p14:tracePt t="118202" x="4256088" y="3406775"/>
          <p14:tracePt t="118207" x="4265613" y="3406775"/>
          <p14:tracePt t="118218" x="4275138" y="3397250"/>
          <p14:tracePt t="118234" x="4284663" y="3387725"/>
          <p14:tracePt t="118251" x="4292600" y="3378200"/>
          <p14:tracePt t="118267" x="4311650" y="3370263"/>
          <p14:tracePt t="118284" x="4321175" y="3360738"/>
          <p14:tracePt t="118301" x="4330700" y="3351213"/>
          <p14:tracePt t="118426" x="4338638" y="3351213"/>
          <p14:tracePt t="118474" x="4338638" y="3341688"/>
          <p14:tracePt t="119338" x="4338638" y="3333750"/>
          <p14:tracePt t="119353" x="4330700" y="3333750"/>
          <p14:tracePt t="119369" x="4321175" y="3351213"/>
          <p14:tracePt t="119373" x="4311650" y="3351213"/>
          <p14:tracePt t="119385" x="4292600" y="3370263"/>
          <p14:tracePt t="119401" x="4284663" y="3397250"/>
          <p14:tracePt t="119402" x="4275138" y="3414713"/>
          <p14:tracePt t="119417" x="4256088" y="3433763"/>
          <p14:tracePt t="119418" x="4248150" y="3443288"/>
          <p14:tracePt t="119434" x="4229100" y="3460750"/>
          <p14:tracePt t="119436" x="4219575" y="3479800"/>
          <p14:tracePt t="119451" x="4211638" y="3487738"/>
          <p14:tracePt t="119452" x="4211638" y="3497263"/>
          <p14:tracePt t="119467" x="4202113" y="3497263"/>
          <p14:tracePt t="119468" x="4192588" y="3506788"/>
          <p14:tracePt t="119484" x="4183063" y="3516313"/>
          <p14:tracePt t="119501" x="4175125" y="3524250"/>
          <p14:tracePt t="119517" x="4165600" y="3533775"/>
          <p14:tracePt t="119548" x="4156075" y="3533775"/>
          <p14:tracePt t="119551" x="4146550" y="3543300"/>
          <p14:tracePt t="119567" x="4129088" y="3552825"/>
          <p14:tracePt t="119569" x="4129088" y="3560763"/>
          <p14:tracePt t="119584" x="4119563" y="3560763"/>
          <p14:tracePt t="119585" x="4110038" y="3560763"/>
          <p14:tracePt t="119601" x="4092575" y="3570288"/>
          <p14:tracePt t="119601" x="4083050" y="3570288"/>
          <p14:tracePt t="119644" x="4073525" y="3579813"/>
          <p14:tracePt t="122921" x="4065588" y="3579813"/>
          <p14:tracePt t="123065" x="4046538" y="3560763"/>
          <p14:tracePt t="123069" x="4037013" y="3560763"/>
          <p14:tracePt t="123084" x="4029075" y="3543300"/>
          <p14:tracePt t="123085" x="3992563" y="3516313"/>
          <p14:tracePt t="123101" x="3927475" y="3470275"/>
          <p14:tracePt t="123102" x="3890963" y="3424238"/>
          <p14:tracePt t="123117" x="3827463" y="3370263"/>
          <p14:tracePt t="123118" x="3790950" y="3305175"/>
          <p14:tracePt t="123134" x="3717925" y="3232150"/>
          <p14:tracePt t="123135" x="3690938" y="3195638"/>
          <p14:tracePt t="123151" x="3635375" y="3151188"/>
          <p14:tracePt t="123152" x="3552825" y="3078163"/>
          <p14:tracePt t="123167" x="3443288" y="3022600"/>
          <p14:tracePt t="123168" x="3343275" y="2959100"/>
          <p14:tracePt t="123184" x="3243263" y="2903538"/>
          <p14:tracePt t="123185" x="3141663" y="2849563"/>
          <p14:tracePt t="123201" x="3041650" y="2803525"/>
          <p14:tracePt t="123201" x="2941638" y="2776538"/>
          <p14:tracePt t="123217" x="2859088" y="2730500"/>
          <p14:tracePt t="123218" x="2776538" y="2703513"/>
          <p14:tracePt t="123234" x="2722563" y="2693988"/>
          <p14:tracePt t="123235" x="2676525" y="2684463"/>
          <p14:tracePt t="123251" x="2649538" y="2674938"/>
          <p14:tracePt t="123252" x="2620963" y="2667000"/>
          <p14:tracePt t="123267" x="2603500" y="2657475"/>
          <p14:tracePt t="123268" x="2593975" y="2657475"/>
          <p14:tracePt t="123284" x="2593975" y="2647950"/>
          <p14:tracePt t="123301" x="2584450" y="2638425"/>
          <p14:tracePt t="123317" x="2576513" y="2630488"/>
          <p14:tracePt t="123404" x="2576513" y="2620963"/>
          <p14:tracePt t="123420" x="2576513" y="2611438"/>
          <p14:tracePt t="123423" x="2576513" y="2593975"/>
          <p14:tracePt t="123435" x="2593975" y="2574925"/>
          <p14:tracePt t="123451" x="2603500" y="2565400"/>
          <p14:tracePt t="123452" x="2613025" y="2547938"/>
          <p14:tracePt t="123467" x="2620963" y="2538413"/>
          <p14:tracePt t="123468" x="2630488" y="2520950"/>
          <p14:tracePt t="123484" x="2657475" y="2492375"/>
          <p14:tracePt t="123485" x="2667000" y="2484438"/>
          <p14:tracePt t="123501" x="2667000" y="2465388"/>
          <p14:tracePt t="123501" x="2667000" y="2455863"/>
          <p14:tracePt t="123504" x="2676525" y="2438400"/>
          <p14:tracePt t="123534" x="2676525" y="2428875"/>
          <p14:tracePt t="123535" x="2676525" y="2419350"/>
          <p14:tracePt t="123551" x="2676525" y="2411413"/>
          <p14:tracePt t="123552" x="2676525" y="2392363"/>
          <p14:tracePt t="123567" x="2676525" y="2382838"/>
          <p14:tracePt t="123568" x="2676525" y="2365375"/>
          <p14:tracePt t="123584" x="2667000" y="2355850"/>
          <p14:tracePt t="123585" x="2649538" y="2338388"/>
          <p14:tracePt t="123601" x="2640013" y="2338388"/>
          <p14:tracePt t="123601" x="2620963" y="2319338"/>
          <p14:tracePt t="123617" x="2603500" y="2309813"/>
          <p14:tracePt t="123618" x="2576513" y="2282825"/>
          <p14:tracePt t="123634" x="2557463" y="2273300"/>
          <p14:tracePt t="123635" x="2520950" y="2265363"/>
          <p14:tracePt t="123651" x="2493963" y="2246313"/>
          <p14:tracePt t="123651" x="2466975" y="2246313"/>
          <p14:tracePt t="123667" x="2447925" y="2236788"/>
          <p14:tracePt t="123668" x="2411413" y="2228850"/>
          <p14:tracePt t="123684" x="2401888" y="2219325"/>
          <p14:tracePt t="123685" x="2384425" y="2209800"/>
          <p14:tracePt t="123701" x="2357438" y="2200275"/>
          <p14:tracePt t="123701" x="2328863" y="2182813"/>
          <p14:tracePt t="123717" x="2292350" y="2173288"/>
          <p14:tracePt t="123718" x="2255838" y="2163763"/>
          <p14:tracePt t="123734" x="2192338" y="2155825"/>
          <p14:tracePt t="123735" x="2128838" y="2146300"/>
          <p14:tracePt t="123751" x="2073275" y="2146300"/>
          <p14:tracePt t="123752" x="2009775" y="2127250"/>
          <p14:tracePt t="123767" x="1954213" y="2127250"/>
          <p14:tracePt t="123768" x="1890713" y="2119313"/>
          <p14:tracePt t="123784" x="1836738" y="2119313"/>
          <p14:tracePt t="123785" x="1790700" y="2109788"/>
          <p14:tracePt t="123801" x="1763713" y="2109788"/>
          <p14:tracePt t="123802" x="1708150" y="2109788"/>
          <p14:tracePt t="123803" x="1644650" y="2109788"/>
          <p14:tracePt t="123817" x="1589088" y="2109788"/>
          <p14:tracePt t="123819" x="1525588" y="2090738"/>
          <p14:tracePt t="123834" x="1470025" y="2090738"/>
          <p14:tracePt t="123836" x="1406525" y="2082800"/>
          <p14:tracePt t="123851" x="1370013" y="2082800"/>
          <p14:tracePt t="123853" x="1323975" y="2082800"/>
          <p14:tracePt t="123867" x="1279525" y="2073275"/>
          <p14:tracePt t="123869" x="1243013" y="2073275"/>
          <p14:tracePt t="123884" x="1187450" y="2073275"/>
          <p14:tracePt t="123886" x="1141413" y="2073275"/>
          <p14:tracePt t="123901" x="1104900" y="2073275"/>
          <p14:tracePt t="123901" x="1041400" y="2073275"/>
          <p14:tracePt t="123904" x="1004888" y="2082800"/>
          <p14:tracePt t="123917" x="958850" y="2090738"/>
          <p14:tracePt t="123919" x="895350" y="2109788"/>
          <p14:tracePt t="123934" x="876300" y="2119313"/>
          <p14:tracePt t="123936" x="849313" y="2127250"/>
          <p14:tracePt t="123951" x="831850" y="2136775"/>
          <p14:tracePt t="123954" x="822325" y="2136775"/>
          <p14:tracePt t="123967" x="812800" y="2146300"/>
          <p14:tracePt t="123969" x="795338" y="2155825"/>
          <p14:tracePt t="123984" x="785813" y="2163763"/>
          <p14:tracePt t="123986" x="776288" y="2173288"/>
          <p14:tracePt t="124001" x="758825" y="2182813"/>
          <p14:tracePt t="124003" x="749300" y="2182813"/>
          <p14:tracePt t="124017" x="730250" y="2192338"/>
          <p14:tracePt t="124019" x="712788" y="2219325"/>
          <p14:tracePt t="124034" x="693738" y="2236788"/>
          <p14:tracePt t="124036" x="676275" y="2255838"/>
          <p14:tracePt t="124054" x="630238" y="2319338"/>
          <p14:tracePt t="124068" x="620713" y="2338388"/>
          <p14:tracePt t="124070" x="612775" y="2365375"/>
          <p14:tracePt t="124084" x="603250" y="2401888"/>
          <p14:tracePt t="124086" x="603250" y="2428875"/>
          <p14:tracePt t="124101" x="593725" y="2455863"/>
          <p14:tracePt t="124103" x="593725" y="2492375"/>
          <p14:tracePt t="124117" x="593725" y="2520950"/>
          <p14:tracePt t="124119" x="593725" y="2547938"/>
          <p14:tracePt t="124134" x="593725" y="2593975"/>
          <p14:tracePt t="124136" x="593725" y="2620963"/>
          <p14:tracePt t="124151" x="593725" y="2647950"/>
          <p14:tracePt t="124153" x="593725" y="2667000"/>
          <p14:tracePt t="124167" x="593725" y="2711450"/>
          <p14:tracePt t="124169" x="593725" y="2740025"/>
          <p14:tracePt t="124184" x="603250" y="2757488"/>
          <p14:tracePt t="124186" x="620713" y="2794000"/>
          <p14:tracePt t="124201" x="630238" y="2813050"/>
          <p14:tracePt t="124217" x="676275" y="2876550"/>
          <p14:tracePt t="124218" x="693738" y="2903538"/>
          <p14:tracePt t="124219" x="730250" y="2940050"/>
          <p14:tracePt t="124234" x="749300" y="2959100"/>
          <p14:tracePt t="124236" x="776288" y="2995613"/>
          <p14:tracePt t="124251" x="812800" y="3005138"/>
          <p14:tracePt t="124252" x="858838" y="3032125"/>
          <p14:tracePt t="124267" x="885825" y="3049588"/>
          <p14:tracePt t="124268" x="922338" y="3059113"/>
          <p14:tracePt t="124284" x="968375" y="3078163"/>
          <p14:tracePt t="124285" x="995363" y="3078163"/>
          <p14:tracePt t="124301" x="1041400" y="3086100"/>
          <p14:tracePt t="124302" x="1087438" y="3114675"/>
          <p14:tracePt t="124303" x="1114425" y="3122613"/>
          <p14:tracePt t="124317" x="1160463" y="3132138"/>
          <p14:tracePt t="124320" x="1214438" y="3132138"/>
          <p14:tracePt t="124334" x="1279525" y="3141663"/>
          <p14:tracePt t="124336" x="1306513" y="3141663"/>
          <p14:tracePt t="124351" x="1352550" y="3141663"/>
          <p14:tracePt t="124353" x="1416050" y="3141663"/>
          <p14:tracePt t="124367" x="1516063" y="3141663"/>
          <p14:tracePt t="124369" x="1625600" y="3141663"/>
          <p14:tracePt t="124384" x="1735138" y="3141663"/>
          <p14:tracePt t="124386" x="1873250" y="3141663"/>
          <p14:tracePt t="124401" x="2000250" y="3141663"/>
          <p14:tracePt t="124403" x="2128838" y="3141663"/>
          <p14:tracePt t="124417" x="2265363" y="3141663"/>
          <p14:tracePt t="124419" x="2393950" y="3141663"/>
          <p14:tracePt t="124434" x="2503488" y="3141663"/>
          <p14:tracePt t="124436" x="2620963" y="3141663"/>
          <p14:tracePt t="124451" x="2713038" y="3141663"/>
          <p14:tracePt t="124453" x="2805113" y="3141663"/>
          <p14:tracePt t="124467" x="2905125" y="3141663"/>
          <p14:tracePt t="124469" x="2987675" y="3114675"/>
          <p14:tracePt t="124484" x="3068638" y="3068638"/>
          <p14:tracePt t="124486" x="3114675" y="3049588"/>
          <p14:tracePt t="124501" x="3160713" y="3013075"/>
          <p14:tracePt t="124504" x="3206750" y="2976563"/>
          <p14:tracePt t="124517" x="3243263" y="2940050"/>
          <p14:tracePt t="124519" x="3252788" y="2922588"/>
          <p14:tracePt t="124534" x="3279775" y="2876550"/>
          <p14:tracePt t="124536" x="3289300" y="2820988"/>
          <p14:tracePt t="124551" x="3289300" y="2776538"/>
          <p14:tracePt t="124553" x="3289300" y="2747963"/>
          <p14:tracePt t="124567" x="3289300" y="2720975"/>
          <p14:tracePt t="124569" x="3289300" y="2674938"/>
          <p14:tracePt t="124584" x="3289300" y="2620963"/>
          <p14:tracePt t="124586" x="3270250" y="2557463"/>
          <p14:tracePt t="124601" x="3252788" y="2511425"/>
          <p14:tracePt t="124602" x="3224213" y="2465388"/>
          <p14:tracePt t="124604" x="3170238" y="2392363"/>
          <p14:tracePt t="124617" x="3114675" y="2328863"/>
          <p14:tracePt t="124620" x="3068638" y="2282825"/>
          <p14:tracePt t="124634" x="3014663" y="2228850"/>
          <p14:tracePt t="124636" x="2951163" y="2173288"/>
          <p14:tracePt t="124651" x="2886075" y="2136775"/>
          <p14:tracePt t="124653" x="2805113" y="2090738"/>
          <p14:tracePt t="124667" x="2732088" y="2054225"/>
          <p14:tracePt t="124669" x="2657475" y="2027238"/>
          <p14:tracePt t="124684" x="2576513" y="2017713"/>
          <p14:tracePt t="124686" x="2493963" y="2000250"/>
          <p14:tracePt t="124701" x="2438400" y="1990725"/>
          <p14:tracePt t="124704" x="2357438" y="1990725"/>
          <p14:tracePt t="124717" x="2301875" y="1990725"/>
          <p14:tracePt t="124719" x="2228850" y="1990725"/>
          <p14:tracePt t="124734" x="2146300" y="1990725"/>
          <p14:tracePt t="124736" x="2073275" y="1990725"/>
          <p14:tracePt t="124751" x="1990725" y="2009775"/>
          <p14:tracePt t="124751" x="1900238" y="2017713"/>
          <p14:tracePt t="124754" x="1817688" y="2046288"/>
          <p14:tracePt t="124767" x="1717675" y="2073275"/>
          <p14:tracePt t="124769" x="1598613" y="2100263"/>
          <p14:tracePt t="124784" x="1498600" y="2127250"/>
          <p14:tracePt t="124786" x="1389063" y="2163763"/>
          <p14:tracePt t="124801" x="1270000" y="2192338"/>
          <p14:tracePt t="124803" x="1169988" y="2219325"/>
          <p14:tracePt t="124817" x="1050925" y="2265363"/>
          <p14:tracePt t="124819" x="958850" y="2292350"/>
          <p14:tracePt t="124834" x="858838" y="2338388"/>
          <p14:tracePt t="124836" x="776288" y="2355850"/>
          <p14:tracePt t="124851" x="712788" y="2401888"/>
          <p14:tracePt t="124853" x="657225" y="2419350"/>
          <p14:tracePt t="124867" x="639763" y="2447925"/>
          <p14:tracePt t="124869" x="630238" y="2447925"/>
          <p14:tracePt t="124884" x="620713" y="2465388"/>
          <p14:tracePt t="124886" x="620713" y="2474913"/>
          <p14:tracePt t="124901" x="620713" y="2492375"/>
          <p14:tracePt t="124902" x="620713" y="2511425"/>
          <p14:tracePt t="124917" x="620713" y="2528888"/>
          <p14:tracePt t="124919" x="620713" y="2538413"/>
          <p14:tracePt t="124934" x="620713" y="2547938"/>
          <p14:tracePt t="124936" x="620713" y="2557463"/>
          <p14:tracePt t="124967" x="620713" y="2565400"/>
          <p14:tracePt t="124984" x="620713" y="2574925"/>
          <p14:tracePt t="125005" x="630238" y="2584450"/>
          <p14:tracePt t="125037" x="639763" y="2584450"/>
          <p14:tracePt t="125041" x="649288" y="2584450"/>
          <p14:tracePt t="125053" x="666750" y="2584450"/>
          <p14:tracePt t="125067" x="685800" y="2584450"/>
          <p14:tracePt t="125070" x="693738" y="2584450"/>
          <p14:tracePt t="125084" x="712788" y="2584450"/>
          <p14:tracePt t="125086" x="712788" y="2574925"/>
          <p14:tracePt t="134065" x="722313" y="2574925"/>
          <p14:tracePt t="134083" x="758825" y="2620963"/>
          <p14:tracePt t="134087" x="795338" y="2667000"/>
          <p14:tracePt t="134100" x="849313" y="2730500"/>
          <p14:tracePt t="134117" x="885825" y="2794000"/>
          <p14:tracePt t="134118" x="904875" y="2849563"/>
          <p14:tracePt t="134134" x="904875" y="2867025"/>
          <p14:tracePt t="134135" x="904875" y="2876550"/>
          <p14:tracePt t="134150" x="904875" y="2886075"/>
          <p14:tracePt t="134151" x="904875" y="2903538"/>
          <p14:tracePt t="134167" x="904875" y="2913063"/>
          <p14:tracePt t="134168" x="904875" y="2930525"/>
          <p14:tracePt t="134184" x="904875" y="2940050"/>
          <p14:tracePt t="134307" x="904875" y="2949575"/>
          <p14:tracePt t="134323" x="922338" y="2959100"/>
          <p14:tracePt t="134327" x="958850" y="2968625"/>
          <p14:tracePt t="134339" x="1031875" y="2986088"/>
          <p14:tracePt t="134350" x="1123950" y="2986088"/>
          <p14:tracePt t="134367" x="1214438" y="2986088"/>
          <p14:tracePt t="134368" x="1316038" y="2976563"/>
          <p14:tracePt t="134384" x="1397000" y="2968625"/>
          <p14:tracePt t="134385" x="1470025" y="2940050"/>
          <p14:tracePt t="134387" x="1571625" y="2913063"/>
          <p14:tracePt t="134400" x="1671638" y="2886075"/>
          <p14:tracePt t="134403" x="1790700" y="2840038"/>
          <p14:tracePt t="134417" x="1909763" y="2794000"/>
          <p14:tracePt t="134419" x="2009775" y="2767013"/>
          <p14:tracePt t="134434" x="2082800" y="2740025"/>
          <p14:tracePt t="134437" x="2146300" y="2711450"/>
          <p14:tracePt t="134450" x="2192338" y="2693988"/>
          <p14:tracePt t="134452" x="2238375" y="2667000"/>
          <p14:tracePt t="134467" x="2247900" y="2667000"/>
          <p14:tracePt t="134469" x="2274888" y="2647950"/>
          <p14:tracePt t="134484" x="2284413" y="2647950"/>
          <p14:tracePt t="134486" x="2301875" y="2638425"/>
          <p14:tracePt t="134500" x="2311400" y="2638425"/>
          <p14:tracePt t="134501" x="2320925" y="2638425"/>
          <p14:tracePt t="134503" x="2328863" y="2630488"/>
          <p14:tracePt t="134517" x="2338388" y="2630488"/>
          <p14:tracePt t="134519" x="2347913" y="2620963"/>
          <p14:tracePt t="134615" x="2365375" y="2611438"/>
          <p14:tracePt t="134627" x="2384425" y="2601913"/>
          <p14:tracePt t="134634" x="2420938" y="2593975"/>
          <p14:tracePt t="134650" x="2430463" y="2593975"/>
          <p14:tracePt t="134651" x="2447925" y="2584450"/>
          <p14:tracePt t="135131" x="2447925" y="2565400"/>
          <p14:tracePt t="135135" x="2447925" y="2557463"/>
          <p14:tracePt t="135150" x="2447925" y="2547938"/>
          <p14:tracePt t="135167" x="2447925" y="2538413"/>
          <p14:tracePt t="135184" x="2447925" y="2528888"/>
          <p14:tracePt t="135184" x="2447925" y="2520950"/>
          <p14:tracePt t="135200" x="2447925" y="2511425"/>
          <p14:tracePt t="135201" x="2438400" y="2501900"/>
          <p14:tracePt t="135243" x="2438400" y="2492375"/>
          <p14:tracePt t="136181" x="2438400" y="2484438"/>
          <p14:tracePt t="136629" x="2438400" y="2465388"/>
          <p14:tracePt t="136645" x="2447925" y="2447925"/>
          <p14:tracePt t="136650" x="2457450" y="2428875"/>
          <p14:tracePt t="136667" x="2457450" y="2411413"/>
          <p14:tracePt t="136668" x="2466975" y="2401888"/>
          <p14:tracePt t="136684" x="2466975" y="2382838"/>
          <p14:tracePt t="136685" x="2466975" y="2355850"/>
          <p14:tracePt t="136700" x="2466975" y="2338388"/>
          <p14:tracePt t="136701" x="2466975" y="2319338"/>
          <p14:tracePt t="136717" x="2466975" y="2301875"/>
          <p14:tracePt t="136718" x="2457450" y="2265363"/>
          <p14:tracePt t="136734" x="2457450" y="2255838"/>
          <p14:tracePt t="136735" x="2438400" y="2228850"/>
          <p14:tracePt t="136750" x="2401888" y="2200275"/>
          <p14:tracePt t="136751" x="2384425" y="2182813"/>
          <p14:tracePt t="136767" x="2365375" y="2163763"/>
          <p14:tracePt t="136768" x="2328863" y="2127250"/>
          <p14:tracePt t="136784" x="2320925" y="2119313"/>
          <p14:tracePt t="136785" x="2301875" y="2109788"/>
          <p14:tracePt t="136800" x="2284413" y="2100263"/>
          <p14:tracePt t="136801" x="2265363" y="2090738"/>
          <p14:tracePt t="136817" x="2255838" y="2090738"/>
          <p14:tracePt t="136818" x="2238375" y="2090738"/>
          <p14:tracePt t="136834" x="2228850" y="2090738"/>
          <p14:tracePt t="136850" x="2219325" y="2090738"/>
          <p14:tracePt t="136851" x="2211388" y="2090738"/>
          <p14:tracePt t="136867" x="2201863" y="2090738"/>
          <p14:tracePt t="136868" x="2182813" y="2100263"/>
          <p14:tracePt t="136884" x="2174875" y="2100263"/>
          <p14:tracePt t="136885" x="2165350" y="2100263"/>
          <p14:tracePt t="136900" x="2146300" y="2109788"/>
          <p14:tracePt t="136903" x="2136775" y="2119313"/>
          <p14:tracePt t="136917" x="2119313" y="2127250"/>
          <p14:tracePt t="136919" x="2109788" y="2127250"/>
          <p14:tracePt t="136934" x="2100263" y="2136775"/>
          <p14:tracePt t="136936" x="2092325" y="2136775"/>
          <p14:tracePt t="136951" x="2082800" y="2146300"/>
          <p14:tracePt t="136953" x="2073275" y="2163763"/>
          <p14:tracePt t="136967" x="2063750" y="2182813"/>
          <p14:tracePt t="136969" x="2046288" y="2209800"/>
          <p14:tracePt t="136984" x="2036763" y="2228850"/>
          <p14:tracePt t="137000" x="2027238" y="2246313"/>
          <p14:tracePt t="137017" x="2019300" y="2282825"/>
          <p14:tracePt t="137018" x="2019300" y="2301875"/>
          <p14:tracePt t="137019" x="2009775" y="2328863"/>
          <p14:tracePt t="137035" x="2009775" y="2338388"/>
          <p14:tracePt t="137051" x="2009775" y="2346325"/>
          <p14:tracePt t="137052" x="2009775" y="2365375"/>
          <p14:tracePt t="137067" x="2009775" y="2382838"/>
          <p14:tracePt t="137068" x="2009775" y="2392363"/>
          <p14:tracePt t="137084" x="2009775" y="2411413"/>
          <p14:tracePt t="137084" x="2009775" y="2428875"/>
          <p14:tracePt t="137100" x="2019300" y="2438400"/>
          <p14:tracePt t="137101" x="2036763" y="2465388"/>
          <p14:tracePt t="137117" x="2055813" y="2484438"/>
          <p14:tracePt t="137118" x="2063750" y="2492375"/>
          <p14:tracePt t="137134" x="2082800" y="2511425"/>
          <p14:tracePt t="137134" x="2092325" y="2520950"/>
          <p14:tracePt t="137150" x="2109788" y="2528888"/>
          <p14:tracePt t="137151" x="2128838" y="2547938"/>
          <p14:tracePt t="137167" x="2136775" y="2547938"/>
          <p14:tracePt t="137168" x="2155825" y="2557463"/>
          <p14:tracePt t="137184" x="2174875" y="2565400"/>
          <p14:tracePt t="137185" x="2192338" y="2574925"/>
          <p14:tracePt t="137200" x="2211388" y="2584450"/>
          <p14:tracePt t="137201" x="2228850" y="2584450"/>
          <p14:tracePt t="137217" x="2247900" y="2593975"/>
          <p14:tracePt t="137218" x="2255838" y="2593975"/>
          <p14:tracePt t="137234" x="2292350" y="2593975"/>
          <p14:tracePt t="137235" x="2311400" y="2593975"/>
          <p14:tracePt t="137250" x="2338388" y="2593975"/>
          <p14:tracePt t="137251" x="2374900" y="2593975"/>
          <p14:tracePt t="137267" x="2401888" y="2593975"/>
          <p14:tracePt t="137268" x="2420938" y="2593975"/>
          <p14:tracePt t="137284" x="2447925" y="2584450"/>
          <p14:tracePt t="137284" x="2457450" y="2574925"/>
          <p14:tracePt t="137287" x="2474913" y="2557463"/>
          <p14:tracePt t="137300" x="2484438" y="2557463"/>
          <p14:tracePt t="137317" x="2493963" y="2547938"/>
          <p14:tracePt t="137318" x="2511425" y="2528888"/>
          <p14:tracePt t="137320" x="2511425" y="2520950"/>
          <p14:tracePt t="137334" x="2520950" y="2501900"/>
          <p14:tracePt t="137336" x="2530475" y="2484438"/>
          <p14:tracePt t="137351" x="2530475" y="2455863"/>
          <p14:tracePt t="137353" x="2540000" y="2438400"/>
          <p14:tracePt t="137367" x="2540000" y="2419350"/>
          <p14:tracePt t="137369" x="2540000" y="2401888"/>
          <p14:tracePt t="137384" x="2540000" y="2392363"/>
          <p14:tracePt t="137386" x="2540000" y="2382838"/>
          <p14:tracePt t="137400" x="2540000" y="2365375"/>
          <p14:tracePt t="137401" x="2520950" y="2346325"/>
          <p14:tracePt t="137403" x="2511425" y="2338388"/>
          <p14:tracePt t="137417" x="2503488" y="2319338"/>
          <p14:tracePt t="137419" x="2493963" y="2301875"/>
          <p14:tracePt t="137434" x="2484438" y="2292350"/>
          <p14:tracePt t="137463" x="2474913" y="2282825"/>
          <p14:tracePt t="140680" x="2466975" y="2273300"/>
          <p14:tracePt t="140695" x="2457450" y="2265363"/>
          <p14:tracePt t="140700" x="2447925" y="2255838"/>
          <p14:tracePt t="140717" x="2430463" y="2246313"/>
          <p14:tracePt t="140718" x="2401888" y="2209800"/>
          <p14:tracePt t="140734" x="2393950" y="2200275"/>
          <p14:tracePt t="140735" x="2374900" y="2182813"/>
          <p14:tracePt t="140750" x="2357438" y="2173288"/>
          <p14:tracePt t="140751" x="2347913" y="2173288"/>
          <p14:tracePt t="140767" x="2338388" y="2163763"/>
          <p14:tracePt t="140784" x="2320925" y="2163763"/>
          <p14:tracePt t="140800" x="2311400" y="2163763"/>
          <p14:tracePt t="140801" x="2301875" y="2163763"/>
          <p14:tracePt t="140817" x="2292350" y="2163763"/>
          <p14:tracePt t="140818" x="2284413" y="2163763"/>
          <p14:tracePt t="140834" x="2265363" y="2163763"/>
          <p14:tracePt t="140834" x="2247900" y="2163763"/>
          <p14:tracePt t="140850" x="2228850" y="2163763"/>
          <p14:tracePt t="140851" x="2211388" y="2163763"/>
          <p14:tracePt t="140867" x="2182813" y="2163763"/>
          <p14:tracePt t="140868" x="2165350" y="2163763"/>
          <p14:tracePt t="140884" x="2136775" y="2163763"/>
          <p14:tracePt t="140884" x="2119313" y="2163763"/>
          <p14:tracePt t="140900" x="2100263" y="2163763"/>
          <p14:tracePt t="140901" x="2082800" y="2163763"/>
          <p14:tracePt t="140903" x="2063750" y="2163763"/>
          <p14:tracePt t="140917" x="2055813" y="2163763"/>
          <p14:tracePt t="140919" x="2036763" y="2163763"/>
          <p14:tracePt t="140934" x="2027238" y="2163763"/>
          <p14:tracePt t="140936" x="2009775" y="2173288"/>
          <p14:tracePt t="140950" x="2000250" y="2173288"/>
          <p14:tracePt t="140953" x="1990725" y="2182813"/>
          <p14:tracePt t="140967" x="1963738" y="2192338"/>
          <p14:tracePt t="140969" x="1946275" y="2219325"/>
          <p14:tracePt t="140984" x="1936750" y="2236788"/>
          <p14:tracePt t="140985" x="1927225" y="2246313"/>
          <p14:tracePt t="141000" x="1917700" y="2255838"/>
          <p14:tracePt t="141017" x="1900238" y="2301875"/>
          <p14:tracePt t="141019" x="1890713" y="2319338"/>
          <p14:tracePt t="141037" x="1890713" y="2338388"/>
          <p14:tracePt t="141051" x="1890713" y="2355850"/>
          <p14:tracePt t="141053" x="1890713" y="2374900"/>
          <p14:tracePt t="141067" x="1890713" y="2401888"/>
          <p14:tracePt t="141069" x="1890713" y="2419350"/>
          <p14:tracePt t="141083" x="1890713" y="2428875"/>
          <p14:tracePt t="141084" x="1890713" y="2455863"/>
          <p14:tracePt t="141099" x="1900238" y="2484438"/>
          <p14:tracePt t="141100" x="1909763" y="2511425"/>
          <p14:tracePt t="141116" x="1936750" y="2538413"/>
          <p14:tracePt t="141117" x="1946275" y="2547938"/>
          <p14:tracePt t="141134" x="1954213" y="2565400"/>
          <p14:tracePt t="141136" x="1954213" y="2574925"/>
          <p14:tracePt t="141150" x="1963738" y="2584450"/>
          <p14:tracePt t="141152" x="1973263" y="2584450"/>
          <p14:tracePt t="141167" x="1982788" y="2593975"/>
          <p14:tracePt t="141169" x="1990725" y="2601913"/>
          <p14:tracePt t="141184" x="2000250" y="2601913"/>
          <p14:tracePt t="141186" x="2019300" y="2611438"/>
          <p14:tracePt t="141200" x="2036763" y="2620963"/>
          <p14:tracePt t="141202" x="2046288" y="2620963"/>
          <p14:tracePt t="141217" x="2063750" y="2630488"/>
          <p14:tracePt t="141219" x="2082800" y="2638425"/>
          <p14:tracePt t="141234" x="2092325" y="2638425"/>
          <p14:tracePt t="141235" x="2109788" y="2647950"/>
          <p14:tracePt t="141250" x="2119313" y="2647950"/>
          <p14:tracePt t="141267" x="2136775" y="2647950"/>
          <p14:tracePt t="141269" x="2155825" y="2647950"/>
          <p14:tracePt t="141284" x="2174875" y="2647950"/>
          <p14:tracePt t="141286" x="2201863" y="2647950"/>
          <p14:tracePt t="141300" x="2219325" y="2647950"/>
          <p14:tracePt t="141301" x="2238375" y="2647950"/>
          <p14:tracePt t="141303" x="2255838" y="2647950"/>
          <p14:tracePt t="141317" x="2292350" y="2630488"/>
          <p14:tracePt t="141319" x="2301875" y="2620963"/>
          <p14:tracePt t="141334" x="2320925" y="2601913"/>
          <p14:tracePt t="141335" x="2338388" y="2584450"/>
          <p14:tracePt t="141350" x="2347913" y="2574925"/>
          <p14:tracePt t="141352" x="2347913" y="2557463"/>
          <p14:tracePt t="141367" x="2365375" y="2528888"/>
          <p14:tracePt t="141369" x="2365375" y="2511425"/>
          <p14:tracePt t="141384" x="2374900" y="2501900"/>
          <p14:tracePt t="141385" x="2384425" y="2474913"/>
          <p14:tracePt t="141400" x="2384425" y="2455863"/>
          <p14:tracePt t="141401" x="2384425" y="2438400"/>
          <p14:tracePt t="141403" x="2384425" y="2419350"/>
          <p14:tracePt t="141417" x="2384425" y="2401888"/>
          <p14:tracePt t="141419" x="2384425" y="2374900"/>
          <p14:tracePt t="141434" x="2384425" y="2355850"/>
          <p14:tracePt t="141436" x="2384425" y="2346325"/>
          <p14:tracePt t="141450" x="2384425" y="2338388"/>
          <p14:tracePt t="141453" x="2384425" y="2319338"/>
          <p14:tracePt t="141467" x="2384425" y="2309813"/>
          <p14:tracePt t="141469" x="2374900" y="2301875"/>
          <p14:tracePt t="141484" x="2374900" y="2292350"/>
          <p14:tracePt t="141485" x="2365375" y="2292350"/>
          <p14:tracePt t="141500" x="2357438" y="2282825"/>
          <p14:tracePt t="141502" x="2347913" y="2273300"/>
          <p14:tracePt t="141517" x="2347913" y="2265363"/>
          <p14:tracePt t="141519" x="2338388" y="2255838"/>
          <p14:tracePt t="141534" x="2320925" y="2236788"/>
          <p14:tracePt t="141536" x="2311400" y="2228850"/>
          <p14:tracePt t="141550" x="2301875" y="2219325"/>
          <p14:tracePt t="141552" x="2284413" y="2209800"/>
          <p14:tracePt t="141567" x="2274888" y="2209800"/>
          <p14:tracePt t="141569" x="2255838" y="2200275"/>
          <p14:tracePt t="141584" x="2247900" y="2200275"/>
          <p14:tracePt t="141600" x="2228850" y="2200275"/>
          <p14:tracePt t="141602" x="2192338" y="2200275"/>
          <p14:tracePt t="141617" x="2174875" y="2200275"/>
          <p14:tracePt t="141619" x="2155825" y="2200275"/>
          <p14:tracePt t="141634" x="2136775" y="2200275"/>
          <p14:tracePt t="141636" x="2128838" y="2200275"/>
          <p14:tracePt t="141650" x="2100263" y="2209800"/>
          <p14:tracePt t="141667" x="2082800" y="2219325"/>
          <p14:tracePt t="141669" x="2063750" y="2228850"/>
          <p14:tracePt t="141684" x="2036763" y="2236788"/>
          <p14:tracePt t="141700" x="2019300" y="2246313"/>
          <p14:tracePt t="141717" x="2000250" y="2265363"/>
          <p14:tracePt t="141718" x="1982788" y="2282825"/>
          <p14:tracePt t="141719" x="1973263" y="2292350"/>
          <p14:tracePt t="141735" x="1963738" y="2309813"/>
          <p14:tracePt t="141750" x="1963738" y="2319338"/>
          <p14:tracePt t="141752" x="1954213" y="2328863"/>
          <p14:tracePt t="141767" x="1954213" y="2346325"/>
          <p14:tracePt t="141783" x="1954213" y="2365375"/>
          <p14:tracePt t="141784" x="1954213" y="2374900"/>
          <p14:tracePt t="141800" x="1954213" y="2392363"/>
          <p14:tracePt t="141801" x="1954213" y="2411413"/>
          <p14:tracePt t="141803" x="1954213" y="2419350"/>
          <p14:tracePt t="141817" x="1963738" y="2438400"/>
          <p14:tracePt t="141819" x="1973263" y="2447925"/>
          <p14:tracePt t="141834" x="1990725" y="2465388"/>
          <p14:tracePt t="141836" x="2009775" y="2484438"/>
          <p14:tracePt t="141850" x="2027238" y="2501900"/>
          <p14:tracePt t="141852" x="2063750" y="2520950"/>
          <p14:tracePt t="141867" x="2073275" y="2528888"/>
          <p14:tracePt t="141869" x="2092325" y="2538413"/>
          <p14:tracePt t="141884" x="2109788" y="2547938"/>
          <p14:tracePt t="141885" x="2128838" y="2557463"/>
          <p14:tracePt t="141900" x="2155825" y="2557463"/>
          <p14:tracePt t="141902" x="2174875" y="2557463"/>
          <p14:tracePt t="141917" x="2192338" y="2565400"/>
          <p14:tracePt t="141919" x="2228850" y="2565400"/>
          <p14:tracePt t="141934" x="2247900" y="2565400"/>
          <p14:tracePt t="141950" x="2255838" y="2565400"/>
          <p14:tracePt t="141952" x="2265363" y="2565400"/>
          <p14:tracePt t="141967" x="2274888" y="2565400"/>
          <p14:tracePt t="141969" x="2292350" y="2565400"/>
          <p14:tracePt t="141984" x="2301875" y="2565400"/>
          <p14:tracePt t="142000" x="2320925" y="2557463"/>
          <p14:tracePt t="142002" x="2328863" y="2547938"/>
          <p14:tracePt t="142017" x="2338388" y="2538413"/>
          <p14:tracePt t="142019" x="2347913" y="2520950"/>
          <p14:tracePt t="142034" x="2357438" y="2501900"/>
          <p14:tracePt t="142036" x="2365375" y="2484438"/>
          <p14:tracePt t="142053" x="2374900" y="2428875"/>
          <p14:tracePt t="142067" x="2374900" y="2401888"/>
          <p14:tracePt t="142070" x="2374900" y="2382838"/>
          <p14:tracePt t="142084" x="2374900" y="2355850"/>
          <p14:tracePt t="142084" x="2374900" y="2328863"/>
          <p14:tracePt t="142100" x="2374900" y="2309813"/>
          <p14:tracePt t="142101" x="2374900" y="2292350"/>
          <p14:tracePt t="142117" x="2374900" y="2282825"/>
          <p14:tracePt t="142118" x="2374900" y="2273300"/>
          <p14:tracePt t="142134" x="2374900" y="2265363"/>
          <p14:tracePt t="142134" x="2374900" y="2255838"/>
          <p14:tracePt t="142150" x="2374900" y="2246313"/>
          <p14:tracePt t="142151" x="2365375" y="2236788"/>
          <p14:tracePt t="142153" x="2357438" y="2236788"/>
          <p14:tracePt t="142183" x="2347913" y="2236788"/>
          <p14:tracePt t="142185" x="2328863" y="2228850"/>
          <p14:tracePt t="142200" x="2320925" y="2228850"/>
          <p14:tracePt t="142201" x="2301875" y="2219325"/>
          <p14:tracePt t="142217" x="2292350" y="2219325"/>
          <p14:tracePt t="142218" x="2284413" y="2219325"/>
          <p14:tracePt t="142233" x="2274888" y="2219325"/>
          <p14:tracePt t="142234" x="2265363" y="2219325"/>
          <p14:tracePt t="142250" x="2255838" y="2219325"/>
          <p14:tracePt t="142251" x="2238375" y="2219325"/>
          <p14:tracePt t="142253" x="2219325" y="2219325"/>
          <p14:tracePt t="142267" x="2201863" y="2219325"/>
          <p14:tracePt t="142269" x="2182813" y="2219325"/>
          <p14:tracePt t="142283" x="2174875" y="2219325"/>
          <p14:tracePt t="142285" x="2165350" y="2219325"/>
          <p14:tracePt t="142300" x="2146300" y="2219325"/>
          <p14:tracePt t="142317" x="2136775" y="2219325"/>
          <p14:tracePt t="142319" x="2119313" y="2219325"/>
          <p14:tracePt t="142333" x="2109788" y="2219325"/>
          <p14:tracePt t="142335" x="2092325" y="2228850"/>
          <p14:tracePt t="142350" x="2073275" y="2236788"/>
          <p14:tracePt t="142352" x="2063750" y="2236788"/>
          <p14:tracePt t="142367" x="2046288" y="2246313"/>
          <p14:tracePt t="142369" x="2027238" y="2255838"/>
          <p14:tracePt t="142384" x="2019300" y="2265363"/>
          <p14:tracePt t="142385" x="2000250" y="2273300"/>
          <p14:tracePt t="142400" x="1982788" y="2282825"/>
          <p14:tracePt t="142402" x="1973263" y="2292350"/>
          <p14:tracePt t="142417" x="1963738" y="2301875"/>
          <p14:tracePt t="142419" x="1946275" y="2319338"/>
          <p14:tracePt t="142434" x="1946275" y="2328863"/>
          <p14:tracePt t="142436" x="1946275" y="2338388"/>
          <p14:tracePt t="142450" x="1936750" y="2346325"/>
          <p14:tracePt t="142452" x="1927225" y="2365375"/>
          <p14:tracePt t="142467" x="1927225" y="2382838"/>
          <p14:tracePt t="142484" x="1927225" y="2401888"/>
          <p14:tracePt t="142485" x="1927225" y="2419350"/>
          <p14:tracePt t="142500" x="1927225" y="2428875"/>
          <p14:tracePt t="142502" x="1927225" y="2447925"/>
          <p14:tracePt t="142517" x="1936750" y="2474913"/>
          <p14:tracePt t="142519" x="1946275" y="2501900"/>
          <p14:tracePt t="142534" x="1954213" y="2520950"/>
          <p14:tracePt t="142534" x="1973263" y="2538413"/>
          <p14:tracePt t="142536" x="1982788" y="2547938"/>
          <p14:tracePt t="142550" x="2000250" y="2565400"/>
          <p14:tracePt t="142553" x="2009775" y="2574925"/>
          <p14:tracePt t="142567" x="2027238" y="2574925"/>
          <p14:tracePt t="142569" x="2055813" y="2601913"/>
          <p14:tracePt t="142584" x="2063750" y="2611438"/>
          <p14:tracePt t="142586" x="2073275" y="2611438"/>
          <p14:tracePt t="142600" x="2082800" y="2620963"/>
          <p14:tracePt t="142602" x="2092325" y="2620963"/>
          <p14:tracePt t="142617" x="2109788" y="2620963"/>
          <p14:tracePt t="142633" x="2119313" y="2630488"/>
          <p14:tracePt t="142635" x="2136775" y="2630488"/>
          <p14:tracePt t="142650" x="2155825" y="2638425"/>
          <p14:tracePt t="142651" x="2165350" y="2638425"/>
          <p14:tracePt t="142653" x="2192338" y="2638425"/>
          <p14:tracePt t="142667" x="2211388" y="2638425"/>
          <p14:tracePt t="142669" x="2219325" y="2638425"/>
          <p14:tracePt t="142684" x="2238375" y="2638425"/>
          <p14:tracePt t="142686" x="2255838" y="2638425"/>
          <p14:tracePt t="142700" x="2274888" y="2638425"/>
          <p14:tracePt t="142702" x="2284413" y="2638425"/>
          <p14:tracePt t="142717" x="2292350" y="2638425"/>
          <p14:tracePt t="142719" x="2301875" y="2638425"/>
          <p14:tracePt t="142733" x="2320925" y="2638425"/>
          <p14:tracePt t="142735" x="2328863" y="2638425"/>
          <p14:tracePt t="142750" x="2347913" y="2630488"/>
          <p14:tracePt t="142752" x="2357438" y="2630488"/>
          <p14:tracePt t="142767" x="2365375" y="2620963"/>
          <p14:tracePt t="142784" x="2374900" y="2611438"/>
          <p14:tracePt t="142800" x="2384425" y="2601913"/>
          <p14:tracePt t="142841" x="2384425" y="2593975"/>
          <p14:tracePt t="142921" x="2384425" y="2584450"/>
          <p14:tracePt t="142985" x="2393950" y="2574925"/>
          <p14:tracePt t="143033" x="2401888" y="2565400"/>
          <p14:tracePt t="143049" x="2411413" y="2547938"/>
          <p14:tracePt t="143053" x="2411413" y="2538413"/>
          <p14:tracePt t="143067" x="2420938" y="2528888"/>
          <p14:tracePt t="143083" x="2430463" y="2511425"/>
          <p14:tracePt t="143085" x="2438400" y="2492375"/>
          <p14:tracePt t="143101" x="2447925" y="2484438"/>
          <p14:tracePt t="143101" x="2447925" y="2474913"/>
          <p14:tracePt t="143117" x="2457450" y="2465388"/>
          <p14:tracePt t="143118" x="2457450" y="2455863"/>
          <p14:tracePt t="143145" x="2457450" y="2438400"/>
          <p14:tracePt t="143150" x="2466975" y="2428875"/>
          <p14:tracePt t="143167" x="2466975" y="2419350"/>
          <p14:tracePt t="143184" x="2466975" y="2411413"/>
          <p14:tracePt t="143184" x="2466975" y="2401888"/>
          <p14:tracePt t="143200" x="2466975" y="2392363"/>
          <p14:tracePt t="143201" x="2466975" y="2382838"/>
          <p14:tracePt t="143217" x="2474913" y="2374900"/>
          <p14:tracePt t="143241" x="2474913" y="2365375"/>
          <p14:tracePt t="143273" x="2474913" y="2355850"/>
          <p14:tracePt t="143289" x="2474913" y="2346325"/>
          <p14:tracePt t="143305" x="2474913" y="2338388"/>
          <p14:tracePt t="143321" x="2484438" y="2328863"/>
          <p14:tracePt t="143337" x="2484438" y="2319338"/>
          <p14:tracePt t="143385" x="2484438" y="2309813"/>
          <p14:tracePt t="143859" x="2493963" y="2309813"/>
          <p14:tracePt t="143879" x="2503488" y="2319338"/>
          <p14:tracePt t="143891" x="2503488" y="2328863"/>
          <p14:tracePt t="143900" x="2503488" y="2338388"/>
          <p14:tracePt t="143917" x="2503488" y="2346325"/>
          <p14:tracePt t="143918" x="2503488" y="2355850"/>
          <p14:tracePt t="143933" x="2511425" y="2374900"/>
          <p14:tracePt t="143934" x="2511425" y="2382838"/>
          <p14:tracePt t="143950" x="2511425" y="2392363"/>
          <p14:tracePt t="143971" x="2511425" y="2401888"/>
          <p14:tracePt t="146841" x="2511425" y="2411413"/>
          <p14:tracePt t="146857" x="2484438" y="2419350"/>
          <p14:tracePt t="146861" x="2466975" y="2428875"/>
          <p14:tracePt t="146873" x="2420938" y="2438400"/>
          <p14:tracePt t="146883" x="2393950" y="2455863"/>
          <p14:tracePt t="146900" x="2347913" y="2465388"/>
          <p14:tracePt t="146901" x="2301875" y="2474913"/>
          <p14:tracePt t="146917" x="2274888" y="2484438"/>
          <p14:tracePt t="146918" x="2211388" y="2492375"/>
          <p14:tracePt t="146934" x="2201863" y="2492375"/>
          <p14:tracePt t="146934" x="2165350" y="2501900"/>
          <p14:tracePt t="146950" x="2136775" y="2501900"/>
          <p14:tracePt t="146951" x="2128838" y="2501900"/>
          <p14:tracePt t="146953" x="2119313" y="2501900"/>
          <p14:tracePt t="146967" x="2109788" y="2501900"/>
          <p14:tracePt t="146969" x="2100263" y="2501900"/>
          <p14:tracePt t="147065" x="2092325" y="2501900"/>
          <p14:tracePt t="147129" x="2073275" y="2501900"/>
          <p14:tracePt t="147133" x="2063750" y="2501900"/>
          <p14:tracePt t="147150" x="2055813" y="2501900"/>
          <p14:tracePt t="147151" x="2027238" y="2511425"/>
          <p14:tracePt t="147167" x="2019300" y="2511425"/>
          <p14:tracePt t="147183" x="2000250" y="2511425"/>
          <p14:tracePt t="147184" x="1990725" y="2511425"/>
          <p14:tracePt t="147225" x="1982788" y="2511425"/>
          <p14:tracePt t="147401" x="1973263" y="2511425"/>
          <p14:tracePt t="147417" x="1973263" y="2501900"/>
          <p14:tracePt t="147421" x="1973263" y="2492375"/>
          <p14:tracePt t="147433" x="1973263" y="2484438"/>
          <p14:tracePt t="147450" x="1973263" y="2465388"/>
          <p14:tracePt t="147451" x="1973263" y="2447925"/>
          <p14:tracePt t="147453" x="1973263" y="2428875"/>
          <p14:tracePt t="147467" x="1973263" y="2401888"/>
          <p14:tracePt t="147469" x="1973263" y="2392363"/>
          <p14:tracePt t="147483" x="1973263" y="2365375"/>
          <p14:tracePt t="147485" x="1973263" y="2346325"/>
          <p14:tracePt t="147500" x="1973263" y="2319338"/>
          <p14:tracePt t="147502" x="1973263" y="2301875"/>
          <p14:tracePt t="147517" x="1973263" y="2282825"/>
          <p14:tracePt t="147519" x="1963738" y="2246313"/>
          <p14:tracePt t="147533" x="1963738" y="2228850"/>
          <p14:tracePt t="147550" x="1963738" y="2219325"/>
          <p14:tracePt t="147552" x="1954213" y="2209800"/>
          <p14:tracePt t="147567" x="1946275" y="2192338"/>
          <p14:tracePt t="147569" x="1946275" y="2182813"/>
          <p14:tracePt t="147583" x="1936750" y="2163763"/>
          <p14:tracePt t="147585" x="1936750" y="2155825"/>
          <p14:tracePt t="147617" x="1927225" y="2155825"/>
          <p14:tracePt t="147633" x="1917700" y="2146300"/>
          <p14:tracePt t="147650" x="1909763" y="2146300"/>
          <p14:tracePt t="147667" x="1900238" y="2146300"/>
          <p14:tracePt t="147683" x="1890713" y="2146300"/>
          <p14:tracePt t="147684" x="1881188" y="2146300"/>
          <p14:tracePt t="147700" x="1863725" y="2146300"/>
          <p14:tracePt t="147701" x="1836738" y="2146300"/>
          <p14:tracePt t="147717" x="1817688" y="2146300"/>
          <p14:tracePt t="147718" x="1771650" y="2146300"/>
          <p14:tracePt t="147733" x="1744663" y="2146300"/>
          <p14:tracePt t="147734" x="1717675" y="2146300"/>
          <p14:tracePt t="147750" x="1681163" y="2146300"/>
          <p14:tracePt t="147751" x="1644650" y="2146300"/>
          <p14:tracePt t="147767" x="1598613" y="2146300"/>
          <p14:tracePt t="147767" x="1552575" y="2146300"/>
          <p14:tracePt t="147784" x="1525588" y="2146300"/>
          <p14:tracePt t="147784" x="1489075" y="2146300"/>
          <p14:tracePt t="147800" x="1470025" y="2146300"/>
          <p14:tracePt t="147801" x="1452563" y="2146300"/>
          <p14:tracePt t="147803" x="1433513" y="2146300"/>
          <p14:tracePt t="147817" x="1416050" y="2146300"/>
          <p14:tracePt t="147819" x="1406525" y="2146300"/>
          <p14:tracePt t="147835" x="1397000" y="2146300"/>
          <p14:tracePt t="147852" x="1389063" y="2146300"/>
          <p14:tracePt t="147867" x="1379538" y="2146300"/>
          <p14:tracePt t="147883" x="1370013" y="2146300"/>
          <p14:tracePt t="147900" x="1352550" y="2146300"/>
          <p14:tracePt t="147917" x="1333500" y="2155825"/>
          <p14:tracePt t="147919" x="1323975" y="2155825"/>
          <p14:tracePt t="147934" x="1316038" y="2163763"/>
          <p14:tracePt t="147950" x="1306513" y="2173288"/>
          <p14:tracePt t="147953" x="1296988" y="2182813"/>
          <p14:tracePt t="147967" x="1287463" y="2192338"/>
          <p14:tracePt t="147983" x="1279525" y="2209800"/>
          <p14:tracePt t="147985" x="1279525" y="2219325"/>
          <p14:tracePt t="148000" x="1279525" y="2236788"/>
          <p14:tracePt t="148017" x="1279525" y="2255838"/>
          <p14:tracePt t="148019" x="1279525" y="2273300"/>
          <p14:tracePt t="148036" x="1279525" y="2301875"/>
          <p14:tracePt t="148051" x="1279525" y="2328863"/>
          <p14:tracePt t="148053" x="1279525" y="2346325"/>
          <p14:tracePt t="148067" x="1279525" y="2365375"/>
          <p14:tracePt t="148069" x="1279525" y="2392363"/>
          <p14:tracePt t="148084" x="1279525" y="2411413"/>
          <p14:tracePt t="148086" x="1287463" y="2447925"/>
          <p14:tracePt t="148100" x="1306513" y="2474913"/>
          <p14:tracePt t="148102" x="1316038" y="2492375"/>
          <p14:tracePt t="148117" x="1316038" y="2538413"/>
          <p14:tracePt t="148119" x="1323975" y="2557463"/>
          <p14:tracePt t="148133" x="1333500" y="2584450"/>
          <p14:tracePt t="148135" x="1343025" y="2620963"/>
          <p14:tracePt t="148150" x="1352550" y="2638425"/>
          <p14:tracePt t="148152" x="1360488" y="2657475"/>
          <p14:tracePt t="148167" x="1370013" y="2674938"/>
          <p14:tracePt t="148169" x="1379538" y="2703513"/>
          <p14:tracePt t="148183" x="1389063" y="2720975"/>
          <p14:tracePt t="148185" x="1397000" y="2747963"/>
          <p14:tracePt t="148200" x="1397000" y="2776538"/>
          <p14:tracePt t="148201" x="1406525" y="2794000"/>
          <p14:tracePt t="148203" x="1416050" y="2813050"/>
          <p14:tracePt t="148217" x="1443038" y="2840038"/>
          <p14:tracePt t="148219" x="1452563" y="2867025"/>
          <p14:tracePt t="148234" x="1470025" y="2894013"/>
          <p14:tracePt t="148236" x="1479550" y="2913063"/>
          <p14:tracePt t="148250" x="1489075" y="2930525"/>
          <p14:tracePt t="148252" x="1498600" y="2968625"/>
          <p14:tracePt t="148267" x="1506538" y="2968625"/>
          <p14:tracePt t="148269" x="1525588" y="2986088"/>
          <p14:tracePt t="148283" x="1535113" y="2995613"/>
          <p14:tracePt t="148285" x="1543050" y="3005138"/>
          <p14:tracePt t="148300" x="1552575" y="3013075"/>
          <p14:tracePt t="148301" x="1562100" y="3022600"/>
          <p14:tracePt t="148303" x="1562100" y="3032125"/>
          <p14:tracePt t="148317" x="1571625" y="3032125"/>
          <p14:tracePt t="148319" x="1579563" y="3041650"/>
          <p14:tracePt t="148333" x="1589088" y="3049588"/>
          <p14:tracePt t="148336" x="1598613" y="3049588"/>
          <p14:tracePt t="148350" x="1617663" y="3049588"/>
          <p14:tracePt t="148367" x="1635125" y="3059113"/>
          <p14:tracePt t="148367" x="1671638" y="3059113"/>
          <p14:tracePt t="148383" x="1698625" y="3059113"/>
          <p14:tracePt t="148384" x="1735138" y="3068638"/>
          <p14:tracePt t="148400" x="1763713" y="3068638"/>
          <p14:tracePt t="148401" x="1790700" y="3068638"/>
          <p14:tracePt t="148417" x="1836738" y="3068638"/>
          <p14:tracePt t="148418" x="1873250" y="3068638"/>
          <p14:tracePt t="148433" x="1909763" y="3068638"/>
          <p14:tracePt t="148434" x="1963738" y="3068638"/>
          <p14:tracePt t="148450" x="2000250" y="3068638"/>
          <p14:tracePt t="148451" x="2036763" y="3068638"/>
          <p14:tracePt t="148467" x="2063750" y="3068638"/>
          <p14:tracePt t="148468" x="2100263" y="3068638"/>
          <p14:tracePt t="148483" x="2136775" y="3068638"/>
          <p14:tracePt t="148484" x="2155825" y="3068638"/>
          <p14:tracePt t="148500" x="2165350" y="3068638"/>
          <p14:tracePt t="148501" x="2174875" y="3068638"/>
          <p14:tracePt t="148517" x="2182813" y="3068638"/>
          <p14:tracePt t="148533" x="2192338" y="3059113"/>
          <p14:tracePt t="148587" x="2201863" y="3049588"/>
          <p14:tracePt t="148603" x="2201863" y="3041650"/>
          <p14:tracePt t="148607" x="2201863" y="3022600"/>
          <p14:tracePt t="148619" x="2201863" y="3005138"/>
          <p14:tracePt t="148634" x="2201863" y="2976563"/>
          <p14:tracePt t="148635" x="2201863" y="2949575"/>
          <p14:tracePt t="148650" x="2201863" y="2913063"/>
          <p14:tracePt t="148651" x="2201863" y="2886075"/>
          <p14:tracePt t="148667" x="2201863" y="2840038"/>
          <p14:tracePt t="148668" x="2192338" y="2820988"/>
          <p14:tracePt t="148683" x="2165350" y="2767013"/>
          <p14:tracePt t="148684" x="2155825" y="2747963"/>
          <p14:tracePt t="148687" x="2146300" y="2703513"/>
          <p14:tracePt t="148700" x="2109788" y="2657475"/>
          <p14:tracePt t="148702" x="2092325" y="2611438"/>
          <p14:tracePt t="148717" x="2073275" y="2565400"/>
          <p14:tracePt t="148719" x="2055813" y="2538413"/>
          <p14:tracePt t="148733" x="2046288" y="2492375"/>
          <p14:tracePt t="148735" x="2036763" y="2447925"/>
          <p14:tracePt t="148750" x="2027238" y="2419350"/>
          <p14:tracePt t="148753" x="2009775" y="2382838"/>
          <p14:tracePt t="148767" x="2000250" y="2346325"/>
          <p14:tracePt t="148769" x="2000250" y="2338388"/>
          <p14:tracePt t="148783" x="1990725" y="2309813"/>
          <p14:tracePt t="148785" x="1982788" y="2273300"/>
          <p14:tracePt t="148800" x="1982788" y="2265363"/>
          <p14:tracePt t="148802" x="1963738" y="2236788"/>
          <p14:tracePt t="148817" x="1954213" y="2219325"/>
          <p14:tracePt t="148834" x="1954213" y="2209800"/>
          <p14:tracePt t="148835" x="1954213" y="2200275"/>
          <p14:tracePt t="148850" x="1946275" y="2182813"/>
          <p14:tracePt t="148852" x="1946275" y="2173288"/>
          <p14:tracePt t="148867" x="1936750" y="2163763"/>
          <p14:tracePt t="148869" x="1927225" y="2155825"/>
          <p14:tracePt t="148884" x="1927225" y="2146300"/>
          <p14:tracePt t="148885" x="1917700" y="2146300"/>
          <p14:tracePt t="148900" x="1909763" y="2136775"/>
          <p14:tracePt t="148917" x="1900238" y="2127250"/>
          <p14:tracePt t="148934" x="1890713" y="2127250"/>
          <p14:tracePt t="148935" x="1873250" y="2119313"/>
          <p14:tracePt t="148950" x="1863725" y="2119313"/>
          <p14:tracePt t="148952" x="1844675" y="2119313"/>
          <p14:tracePt t="148967" x="1817688" y="2119313"/>
          <p14:tracePt t="148969" x="1781175" y="2119313"/>
          <p14:tracePt t="148984" x="1744663" y="2119313"/>
          <p14:tracePt t="148985" x="1708150" y="2119313"/>
          <p14:tracePt t="149000" x="1671638" y="2119313"/>
          <p14:tracePt t="149001" x="1635125" y="2119313"/>
          <p14:tracePt t="149003" x="1589088" y="2119313"/>
          <p14:tracePt t="149017" x="1552575" y="2119313"/>
          <p14:tracePt t="149019" x="1506538" y="2119313"/>
          <p14:tracePt t="149033" x="1489075" y="2119313"/>
          <p14:tracePt t="149036" x="1443038" y="2119313"/>
          <p14:tracePt t="149052" x="1389063" y="2119313"/>
          <p14:tracePt t="149067" x="1370013" y="2119313"/>
          <p14:tracePt t="149068" x="1343025" y="2119313"/>
          <p14:tracePt t="149083" x="1333500" y="2119313"/>
          <p14:tracePt t="149084" x="1316038" y="2119313"/>
          <p14:tracePt t="149100" x="1306513" y="2119313"/>
          <p14:tracePt t="149101" x="1296988" y="2119313"/>
          <p14:tracePt t="149103" x="1287463" y="2127250"/>
          <p14:tracePt t="149133" x="1279525" y="2136775"/>
          <p14:tracePt t="149179" x="1279525" y="2155825"/>
          <p14:tracePt t="149183" x="1279525" y="2163763"/>
          <p14:tracePt t="149200" x="1279525" y="2173288"/>
          <p14:tracePt t="149201" x="1279525" y="2192338"/>
          <p14:tracePt t="149217" x="1279525" y="2200275"/>
          <p14:tracePt t="149218" x="1279525" y="2228850"/>
          <p14:tracePt t="149233" x="1279525" y="2255838"/>
          <p14:tracePt t="149234" x="1279525" y="2273300"/>
          <p14:tracePt t="149250" x="1279525" y="2319338"/>
          <p14:tracePt t="149251" x="1279525" y="2346325"/>
          <p14:tracePt t="149267" x="1279525" y="2382838"/>
          <p14:tracePt t="149268" x="1279525" y="2428875"/>
          <p14:tracePt t="149284" x="1287463" y="2455863"/>
          <p14:tracePt t="149284" x="1296988" y="2520950"/>
          <p14:tracePt t="149300" x="1306513" y="2547938"/>
          <p14:tracePt t="149301" x="1316038" y="2601913"/>
          <p14:tracePt t="149317" x="1333500" y="2630488"/>
          <p14:tracePt t="149318" x="1343025" y="2667000"/>
          <p14:tracePt t="149333" x="1360488" y="2703513"/>
          <p14:tracePt t="149334" x="1370013" y="2730500"/>
          <p14:tracePt t="149350" x="1379538" y="2776538"/>
          <p14:tracePt t="149351" x="1406525" y="2803525"/>
          <p14:tracePt t="149367" x="1416050" y="2820988"/>
          <p14:tracePt t="149367" x="1425575" y="2857500"/>
          <p14:tracePt t="149383" x="1433513" y="2876550"/>
          <p14:tracePt t="149384" x="1443038" y="2894013"/>
          <p14:tracePt t="149400" x="1452563" y="2903538"/>
          <p14:tracePt t="149401" x="1462088" y="2922588"/>
          <p14:tracePt t="149417" x="1470025" y="2930525"/>
          <p14:tracePt t="149437" x="1479550" y="2940050"/>
          <p14:tracePt t="149450" x="1489075" y="2949575"/>
          <p14:tracePt t="149453" x="1506538" y="2949575"/>
          <p14:tracePt t="149467" x="1516063" y="2949575"/>
          <p14:tracePt t="149469" x="1543050" y="2949575"/>
          <p14:tracePt t="149483" x="1571625" y="2949575"/>
          <p14:tracePt t="149485" x="1598613" y="2949575"/>
          <p14:tracePt t="149500" x="1644650" y="2949575"/>
          <p14:tracePt t="149502" x="1690688" y="2949575"/>
          <p14:tracePt t="149517" x="1727200" y="2949575"/>
          <p14:tracePt t="149519" x="1771650" y="2949575"/>
          <p14:tracePt t="149533" x="1800225" y="2949575"/>
          <p14:tracePt t="149535" x="1817688" y="2949575"/>
          <p14:tracePt t="149550" x="1836738" y="2949575"/>
          <p14:tracePt t="149551" x="1854200" y="2949575"/>
          <p14:tracePt t="149553" x="1863725" y="2949575"/>
          <p14:tracePt t="149567" x="1873250" y="2949575"/>
          <p14:tracePt t="149584" x="1881188" y="2949575"/>
          <p14:tracePt t="149629" x="1890713" y="2949575"/>
          <p14:tracePt t="149633" x="1900238" y="2949575"/>
          <p14:tracePt t="149650" x="1917700" y="2949575"/>
          <p14:tracePt t="149651" x="1936750" y="2949575"/>
          <p14:tracePt t="149667" x="1946275" y="2949575"/>
          <p14:tracePt t="149668" x="1973263" y="2940050"/>
          <p14:tracePt t="149683" x="1990725" y="2940050"/>
          <p14:tracePt t="149684" x="2000250" y="2930525"/>
          <p14:tracePt t="149700" x="2019300" y="2930525"/>
          <p14:tracePt t="149701" x="2036763" y="2922588"/>
          <p14:tracePt t="149717" x="2046288" y="2913063"/>
          <p14:tracePt t="149733" x="2055813" y="2913063"/>
          <p14:tracePt t="149734" x="2063750" y="2886075"/>
          <p14:tracePt t="149750" x="2063750" y="2849563"/>
          <p14:tracePt t="149751" x="2063750" y="2820988"/>
          <p14:tracePt t="149767" x="2063750" y="2794000"/>
          <p14:tracePt t="149767" x="2073275" y="2730500"/>
          <p14:tracePt t="149783" x="2073275" y="2693988"/>
          <p14:tracePt t="149784" x="2073275" y="2647950"/>
          <p14:tracePt t="149800" x="2073275" y="2593975"/>
          <p14:tracePt t="149801" x="2073275" y="2565400"/>
          <p14:tracePt t="149817" x="2073275" y="2511425"/>
          <p14:tracePt t="149818" x="2073275" y="2465388"/>
          <p14:tracePt t="149834" x="2063750" y="2438400"/>
          <p14:tracePt t="149835" x="2036763" y="2374900"/>
          <p14:tracePt t="149837" x="2027238" y="2328863"/>
          <p14:tracePt t="149850" x="2019300" y="2301875"/>
          <p14:tracePt t="149853" x="1990725" y="2255838"/>
          <p14:tracePt t="149867" x="1982788" y="2236788"/>
          <p14:tracePt t="149869" x="1973263" y="2209800"/>
          <p14:tracePt t="149883" x="1963738" y="2200275"/>
          <p14:tracePt t="149886" x="1954213" y="2182813"/>
          <p14:tracePt t="149900" x="1936750" y="2163763"/>
          <p14:tracePt t="149902" x="1927225" y="2155825"/>
          <p14:tracePt t="149917" x="1917700" y="2155825"/>
          <p14:tracePt t="149919" x="1900238" y="2146300"/>
          <p14:tracePt t="149933" x="1873250" y="2136775"/>
          <p14:tracePt t="149935" x="1854200" y="2136775"/>
          <p14:tracePt t="149950" x="1844675" y="2136775"/>
          <p14:tracePt t="149951" x="1827213" y="2136775"/>
          <p14:tracePt t="149953" x="1808163" y="2127250"/>
          <p14:tracePt t="149967" x="1790700" y="2127250"/>
          <p14:tracePt t="149969" x="1771650" y="2127250"/>
          <p14:tracePt t="149983" x="1744663" y="2127250"/>
          <p14:tracePt t="149986" x="1698625" y="2127250"/>
          <p14:tracePt t="150000" x="1671638" y="2127250"/>
          <p14:tracePt t="150002" x="1625600" y="2127250"/>
          <p14:tracePt t="150017" x="1589088" y="2127250"/>
          <p14:tracePt t="150019" x="1543050" y="2127250"/>
          <p14:tracePt t="150036" x="1470025" y="2127250"/>
          <p14:tracePt t="150050" x="1443038" y="2127250"/>
          <p14:tracePt t="150053" x="1397000" y="2136775"/>
          <p14:tracePt t="150067" x="1360488" y="2146300"/>
          <p14:tracePt t="150069" x="1323975" y="2155825"/>
          <p14:tracePt t="150084" x="1296988" y="2173288"/>
          <p14:tracePt t="150086" x="1279525" y="2192338"/>
          <p14:tracePt t="150100" x="1260475" y="2200275"/>
          <p14:tracePt t="150102" x="1233488" y="2219325"/>
          <p14:tracePt t="150117" x="1233488" y="2228850"/>
          <p14:tracePt t="150119" x="1214438" y="2236788"/>
          <p14:tracePt t="150134" x="1206500" y="2236788"/>
          <p14:tracePt t="150150" x="1206500" y="2246313"/>
          <p14:tracePt t="150152" x="1196975" y="2255838"/>
          <p14:tracePt t="150167" x="1196975" y="2265363"/>
          <p14:tracePt t="150169" x="1196975" y="2282825"/>
          <p14:tracePt t="150184" x="1196975" y="2301875"/>
          <p14:tracePt t="150185" x="1196975" y="2319338"/>
          <p14:tracePt t="150200" x="1196975" y="2346325"/>
          <p14:tracePt t="150202" x="1206500" y="2382838"/>
          <p14:tracePt t="150217" x="1233488" y="2428875"/>
          <p14:tracePt t="150219" x="1243013" y="2447925"/>
          <p14:tracePt t="150234" x="1260475" y="2492375"/>
          <p14:tracePt t="150236" x="1296988" y="2538413"/>
          <p14:tracePt t="150250" x="1316038" y="2565400"/>
          <p14:tracePt t="150251" x="1352550" y="2601913"/>
          <p14:tracePt t="150253" x="1370013" y="2630488"/>
          <p14:tracePt t="150267" x="1397000" y="2674938"/>
          <p14:tracePt t="150269" x="1433513" y="2730500"/>
          <p14:tracePt t="150284" x="1452563" y="2757488"/>
          <p14:tracePt t="150286" x="1470025" y="2784475"/>
          <p14:tracePt t="150300" x="1479550" y="2820988"/>
          <p14:tracePt t="150302" x="1506538" y="2849563"/>
          <p14:tracePt t="150317" x="1525588" y="2886075"/>
          <p14:tracePt t="150319" x="1535113" y="2903538"/>
          <p14:tracePt t="150333" x="1552575" y="2930525"/>
          <p14:tracePt t="150336" x="1552575" y="2940050"/>
          <p14:tracePt t="150350" x="1562100" y="2959100"/>
          <p14:tracePt t="150351" x="1571625" y="2968625"/>
          <p14:tracePt t="150353" x="1579563" y="2976563"/>
          <p14:tracePt t="150367" x="1579563" y="2986088"/>
          <p14:tracePt t="150369" x="1598613" y="3013075"/>
          <p14:tracePt t="150384" x="1608138" y="3022600"/>
          <p14:tracePt t="150400" x="1617663" y="3022600"/>
          <p14:tracePt t="150402" x="1625600" y="3032125"/>
          <p14:tracePt t="150417" x="1625600" y="3041650"/>
          <p14:tracePt t="150419" x="1635125" y="3041650"/>
          <p14:tracePt t="150433" x="1644650" y="3041650"/>
          <p14:tracePt t="150435" x="1662113" y="3041650"/>
          <p14:tracePt t="150450" x="1681163" y="3041650"/>
          <p14:tracePt t="150452" x="1698625" y="3049588"/>
          <p14:tracePt t="150467" x="1708150" y="3049588"/>
          <p14:tracePt t="150469" x="1727200" y="3049588"/>
          <p14:tracePt t="150483" x="1735138" y="3049588"/>
          <p14:tracePt t="150485" x="1744663" y="3049588"/>
          <p14:tracePt t="150500" x="1754188" y="3049588"/>
          <p14:tracePt t="150517" x="1763713" y="3049588"/>
          <p14:tracePt t="150519" x="1781175" y="3049588"/>
          <p14:tracePt t="150533" x="1790700" y="3049588"/>
          <p14:tracePt t="150536" x="1800225" y="3049588"/>
          <p14:tracePt t="150550" x="1808163" y="3049588"/>
          <p14:tracePt t="150573" x="1817688" y="3049588"/>
          <p14:tracePt t="150637" x="1827213" y="3049588"/>
          <p14:tracePt t="150653" x="1836738" y="3049588"/>
          <p14:tracePt t="150911" x="1844675" y="3041650"/>
          <p14:tracePt t="150915" x="1854200" y="3041650"/>
          <p14:tracePt t="150927" x="1863725" y="3032125"/>
          <p14:tracePt t="150933" x="1873250" y="3022600"/>
          <p14:tracePt t="150950" x="1881188" y="3013075"/>
          <p14:tracePt t="150951" x="1900238" y="2995613"/>
          <p14:tracePt t="150967" x="1917700" y="2976563"/>
          <p14:tracePt t="150967" x="1927225" y="2968625"/>
          <p14:tracePt t="150984" x="1946275" y="2940050"/>
          <p14:tracePt t="150984" x="1973263" y="2922588"/>
          <p14:tracePt t="151000" x="2009775" y="2876550"/>
          <p14:tracePt t="151001" x="2036763" y="2840038"/>
          <p14:tracePt t="151017" x="2073275" y="2794000"/>
          <p14:tracePt t="151018" x="2128838" y="2740025"/>
          <p14:tracePt t="151033" x="2165350" y="2711450"/>
          <p14:tracePt t="151035" x="2182813" y="2657475"/>
          <p14:tracePt t="151051" x="2211388" y="2601913"/>
          <p14:tracePt t="151052" x="2219325" y="2557463"/>
          <p14:tracePt t="151067" x="2228850" y="2511425"/>
          <p14:tracePt t="151068" x="2228850" y="2465388"/>
          <p14:tracePt t="151084" x="2228850" y="2411413"/>
          <p14:tracePt t="151084" x="2228850" y="2355850"/>
          <p14:tracePt t="151087" x="2228850" y="2328863"/>
          <p14:tracePt t="151100" x="2219325" y="2309813"/>
          <p14:tracePt t="151117" x="2201863" y="2273300"/>
          <p14:tracePt t="151117" x="2192338" y="2265363"/>
          <p14:tracePt t="151119" x="2182813" y="2255838"/>
          <p14:tracePt t="151133" x="2174875" y="2246313"/>
          <p14:tracePt t="151135" x="2165350" y="2246313"/>
          <p14:tracePt t="151151" x="2155825" y="2246313"/>
          <p14:tracePt t="151166" x="2155825" y="2236788"/>
          <p14:tracePt t="151167" x="2146300" y="2236788"/>
          <p14:tracePt t="151183" x="2136775" y="2236788"/>
          <p14:tracePt t="151200" x="2119313" y="2236788"/>
          <p14:tracePt t="151200" x="2109788" y="2236788"/>
          <p14:tracePt t="151217" x="2082800" y="2236788"/>
          <p14:tracePt t="151218" x="2063750" y="2236788"/>
          <p14:tracePt t="151219" x="2046288" y="2236788"/>
          <p14:tracePt t="151233" x="2019300" y="2236788"/>
          <p14:tracePt t="151235" x="1990725" y="2236788"/>
          <p14:tracePt t="151250" x="1954213" y="2236788"/>
          <p14:tracePt t="151251" x="1936750" y="2236788"/>
          <p14:tracePt t="151267" x="1917700" y="2236788"/>
          <p14:tracePt t="151267" x="1900238" y="2236788"/>
          <p14:tracePt t="151283" x="1881188" y="2236788"/>
          <p14:tracePt t="151284" x="1863725" y="2246313"/>
          <p14:tracePt t="151300" x="1844675" y="2255838"/>
          <p14:tracePt t="151301" x="1836738" y="2265363"/>
          <p14:tracePt t="151317" x="1827213" y="2273300"/>
          <p14:tracePt t="151333" x="1817688" y="2282825"/>
          <p14:tracePt t="151334" x="1808163" y="2301875"/>
          <p14:tracePt t="151350" x="1808163" y="2319338"/>
          <p14:tracePt t="151351" x="1808163" y="2328863"/>
          <p14:tracePt t="151367" x="1808163" y="2346325"/>
          <p14:tracePt t="151367" x="1808163" y="2365375"/>
          <p14:tracePt t="151383" x="1808163" y="2392363"/>
          <p14:tracePt t="151385" x="1808163" y="2401888"/>
          <p14:tracePt t="151400" x="1817688" y="2419350"/>
          <p14:tracePt t="151401" x="1827213" y="2438400"/>
          <p14:tracePt t="151417" x="1836738" y="2455863"/>
          <p14:tracePt t="151417" x="1844675" y="2474913"/>
          <p14:tracePt t="151433" x="1854200" y="2501900"/>
          <p14:tracePt t="151434" x="1863725" y="2520950"/>
          <p14:tracePt t="151450" x="1873250" y="2538413"/>
          <p14:tracePt t="151451" x="1881188" y="2547938"/>
          <p14:tracePt t="151467" x="1890713" y="2557463"/>
          <p14:tracePt t="151467" x="1909763" y="2584450"/>
          <p14:tracePt t="151484" x="1917700" y="2601913"/>
          <p14:tracePt t="151484" x="1936750" y="2620963"/>
          <p14:tracePt t="151487" x="1946275" y="2630488"/>
          <p14:tracePt t="151500" x="1954213" y="2638425"/>
          <p14:tracePt t="151503" x="1963738" y="2647950"/>
          <p14:tracePt t="151517" x="1973263" y="2647950"/>
          <p14:tracePt t="151519" x="1990725" y="2647950"/>
          <p14:tracePt t="151534" x="2000250" y="2657475"/>
          <p14:tracePt t="151536" x="2009775" y="2657475"/>
          <p14:tracePt t="151550" x="2036763" y="2667000"/>
          <p14:tracePt t="151567" x="2055813" y="2667000"/>
          <p14:tracePt t="151569" x="2073275" y="2667000"/>
          <p14:tracePt t="151583" x="2082800" y="2667000"/>
          <p14:tracePt t="151586" x="2100263" y="2667000"/>
          <p14:tracePt t="151600" x="2119313" y="2667000"/>
          <p14:tracePt t="151601" x="2136775" y="2667000"/>
          <p14:tracePt t="151603" x="2155825" y="2667000"/>
          <p14:tracePt t="151617" x="2182813" y="2667000"/>
          <p14:tracePt t="151619" x="2201863" y="2667000"/>
          <p14:tracePt t="151633" x="2228850" y="2667000"/>
          <p14:tracePt t="151635" x="2247900" y="2667000"/>
          <p14:tracePt t="151650" x="2284413" y="2657475"/>
          <p14:tracePt t="151652" x="2301875" y="2657475"/>
          <p14:tracePt t="151667" x="2320925" y="2638425"/>
          <p14:tracePt t="151669" x="2347913" y="2630488"/>
          <p14:tracePt t="151684" x="2384425" y="2620963"/>
          <p14:tracePt t="151685" x="2393950" y="2611438"/>
          <p14:tracePt t="151700" x="2420938" y="2593975"/>
          <p14:tracePt t="151702" x="2438400" y="2574925"/>
          <p14:tracePt t="151717" x="2457450" y="2557463"/>
          <p14:tracePt t="151719" x="2466975" y="2528888"/>
          <p14:tracePt t="151733" x="2474913" y="2501900"/>
          <p14:tracePt t="151735" x="2484438" y="2455863"/>
          <p14:tracePt t="151750" x="2493963" y="2428875"/>
          <p14:tracePt t="151752" x="2511425" y="2382838"/>
          <p14:tracePt t="151767" x="2511425" y="2346325"/>
          <p14:tracePt t="151769" x="2520950" y="2301875"/>
          <p14:tracePt t="151783" x="2520950" y="2273300"/>
          <p14:tracePt t="151785" x="2520950" y="2236788"/>
          <p14:tracePt t="151800" x="2520950" y="2209800"/>
          <p14:tracePt t="151802" x="2511425" y="2192338"/>
          <p14:tracePt t="151817" x="2484438" y="2155825"/>
          <p14:tracePt t="151819" x="2466975" y="2136775"/>
          <p14:tracePt t="151833" x="2447925" y="2127250"/>
          <p14:tracePt t="151835" x="2401888" y="2109788"/>
          <p14:tracePt t="151850" x="2374900" y="2109788"/>
          <p14:tracePt t="151852" x="2347913" y="2100263"/>
          <p14:tracePt t="151867" x="2311400" y="2100263"/>
          <p14:tracePt t="151869" x="2284413" y="2090738"/>
          <p14:tracePt t="151883" x="2255838" y="2090738"/>
          <p14:tracePt t="151885" x="2219325" y="2090738"/>
          <p14:tracePt t="151900" x="2201863" y="2090738"/>
          <p14:tracePt t="151901" x="2174875" y="2090738"/>
          <p14:tracePt t="151903" x="2155825" y="2090738"/>
          <p14:tracePt t="151917" x="2136775" y="2090738"/>
          <p14:tracePt t="151919" x="2119313" y="2090738"/>
          <p14:tracePt t="151933" x="2109788" y="2090738"/>
          <p14:tracePt t="151936" x="2092325" y="2090738"/>
          <p14:tracePt t="151950" x="2073275" y="2090738"/>
          <p14:tracePt t="151952" x="2055813" y="2090738"/>
          <p14:tracePt t="151967" x="2027238" y="2100263"/>
          <p14:tracePt t="151969" x="2019300" y="2109788"/>
          <p14:tracePt t="151983" x="2000250" y="2119313"/>
          <p14:tracePt t="151986" x="1982788" y="2136775"/>
          <p14:tracePt t="152000" x="1963738" y="2155825"/>
          <p14:tracePt t="152001" x="1946275" y="2173288"/>
          <p14:tracePt t="152003" x="1917700" y="2192338"/>
          <p14:tracePt t="152017" x="1917700" y="2200275"/>
          <p14:tracePt t="152019" x="1909763" y="2228850"/>
          <p14:tracePt t="152036" x="1890713" y="2292350"/>
          <p14:tracePt t="152050" x="1890713" y="2319338"/>
          <p14:tracePt t="152053" x="1890713" y="2346325"/>
          <p14:tracePt t="152067" x="1890713" y="2365375"/>
          <p14:tracePt t="152069" x="1890713" y="2382838"/>
          <p14:tracePt t="152083" x="1890713" y="2419350"/>
          <p14:tracePt t="152085" x="1900238" y="2447925"/>
          <p14:tracePt t="152100" x="1909763" y="2465388"/>
          <p14:tracePt t="152102" x="1917700" y="2484438"/>
          <p14:tracePt t="152117" x="1936750" y="2520950"/>
          <p14:tracePt t="152119" x="1954213" y="2538413"/>
          <p14:tracePt t="152133" x="1973263" y="2565400"/>
          <p14:tracePt t="152135" x="1982788" y="2574925"/>
          <p14:tracePt t="152150" x="2000250" y="2593975"/>
          <p14:tracePt t="152152" x="2019300" y="2601913"/>
          <p14:tracePt t="152167" x="2046288" y="2620963"/>
          <p14:tracePt t="152169" x="2063750" y="2630488"/>
          <p14:tracePt t="152184" x="2092325" y="2638425"/>
          <p14:tracePt t="152185" x="2119313" y="2657475"/>
          <p14:tracePt t="152200" x="2146300" y="2667000"/>
          <p14:tracePt t="152202" x="2174875" y="2674938"/>
          <p14:tracePt t="152217" x="2192338" y="2674938"/>
          <p14:tracePt t="152219" x="2219325" y="2674938"/>
          <p14:tracePt t="152233" x="2238375" y="2674938"/>
          <p14:tracePt t="152235" x="2255838" y="2674938"/>
          <p14:tracePt t="152250" x="2284413" y="2674938"/>
          <p14:tracePt t="152252" x="2301875" y="2674938"/>
          <p14:tracePt t="152267" x="2320925" y="2674938"/>
          <p14:tracePt t="152269" x="2338388" y="2674938"/>
          <p14:tracePt t="152283" x="2384425" y="2647950"/>
          <p14:tracePt t="152285" x="2438400" y="2593975"/>
          <p14:tracePt t="152300" x="2457450" y="2574925"/>
          <p14:tracePt t="152302" x="2503488" y="2528888"/>
          <p14:tracePt t="152317" x="2540000" y="2484438"/>
          <p14:tracePt t="152319" x="2566988" y="2447925"/>
          <p14:tracePt t="152333" x="2584450" y="2392363"/>
          <p14:tracePt t="152335" x="2593975" y="2346325"/>
          <p14:tracePt t="152350" x="2593975" y="2319338"/>
          <p14:tracePt t="152351" x="2593975" y="2301875"/>
          <p14:tracePt t="152353" x="2593975" y="2282825"/>
          <p14:tracePt t="152367" x="2593975" y="2265363"/>
          <p14:tracePt t="152369" x="2576513" y="2246313"/>
          <p14:tracePt t="152383" x="2566988" y="2236788"/>
          <p14:tracePt t="152385" x="2557463" y="2228850"/>
          <p14:tracePt t="152400" x="2540000" y="2219325"/>
          <p14:tracePt t="152402" x="2511425" y="2219325"/>
          <p14:tracePt t="152417" x="2493963" y="2209800"/>
          <p14:tracePt t="152419" x="2466975" y="2200275"/>
          <p14:tracePt t="152433" x="2447925" y="2200275"/>
          <p14:tracePt t="152435" x="2430463" y="2200275"/>
          <p14:tracePt t="152450" x="2411413" y="2192338"/>
          <p14:tracePt t="152451" x="2393950" y="2192338"/>
          <p14:tracePt t="152453" x="2384425" y="2192338"/>
          <p14:tracePt t="152467" x="2365375" y="2192338"/>
          <p14:tracePt t="152469" x="2347913" y="2192338"/>
          <p14:tracePt t="152483" x="2328863" y="2192338"/>
          <p14:tracePt t="152486" x="2311400" y="2192338"/>
          <p14:tracePt t="152500" x="2292350" y="2192338"/>
          <p14:tracePt t="152502" x="2265363" y="2192338"/>
          <p14:tracePt t="152517" x="2228850" y="2192338"/>
          <p14:tracePt t="152519" x="2211388" y="2200275"/>
          <p14:tracePt t="152533" x="2192338" y="2209800"/>
          <p14:tracePt t="152535" x="2174875" y="2209800"/>
          <p14:tracePt t="152550" x="2155825" y="2228850"/>
          <p14:tracePt t="152552" x="2136775" y="2236788"/>
          <p14:tracePt t="152567" x="2128838" y="2246313"/>
          <p14:tracePt t="152569" x="2109788" y="2255838"/>
          <p14:tracePt t="152583" x="2100263" y="2265363"/>
          <p14:tracePt t="152585" x="2092325" y="2282825"/>
          <p14:tracePt t="152600" x="2092325" y="2301875"/>
          <p14:tracePt t="152602" x="2082800" y="2319338"/>
          <p14:tracePt t="152617" x="2082800" y="2346325"/>
          <p14:tracePt t="152619" x="2082800" y="2365375"/>
          <p14:tracePt t="152633" x="2082800" y="2392363"/>
          <p14:tracePt t="152635" x="2082800" y="2428875"/>
          <p14:tracePt t="152650" x="2082800" y="2447925"/>
          <p14:tracePt t="152652" x="2092325" y="2465388"/>
          <p14:tracePt t="152667" x="2109788" y="2492375"/>
          <p14:tracePt t="152669" x="2119313" y="2511425"/>
          <p14:tracePt t="152683" x="2128838" y="2528888"/>
          <p14:tracePt t="152685" x="2146300" y="2565400"/>
          <p14:tracePt t="152700" x="2155825" y="2574925"/>
          <p14:tracePt t="152702" x="2174875" y="2601913"/>
          <p14:tracePt t="152717" x="2182813" y="2611438"/>
          <p14:tracePt t="152719" x="2192338" y="2611438"/>
          <p14:tracePt t="152733" x="2192338" y="2620963"/>
          <p14:tracePt t="152735" x="2201863" y="2630488"/>
          <p14:tracePt t="152750" x="2219325" y="2638425"/>
          <p14:tracePt t="152751" x="2228850" y="2647950"/>
          <p14:tracePt t="152753" x="2247900" y="2647950"/>
          <p14:tracePt t="152767" x="2265363" y="2657475"/>
          <p14:tracePt t="152769" x="2284413" y="2657475"/>
          <p14:tracePt t="152783" x="2292350" y="2667000"/>
          <p14:tracePt t="152786" x="2311400" y="2667000"/>
          <p14:tracePt t="152800" x="2320925" y="2667000"/>
          <p14:tracePt t="152802" x="2328863" y="2667000"/>
          <p14:tracePt t="152817" x="2338388" y="2667000"/>
          <p14:tracePt t="152819" x="2357438" y="2667000"/>
          <p14:tracePt t="152833" x="2365375" y="2667000"/>
          <p14:tracePt t="152835" x="2374900" y="2667000"/>
          <p14:tracePt t="152850" x="2393950" y="2657475"/>
          <p14:tracePt t="152851" x="2411413" y="2638425"/>
          <p14:tracePt t="152853" x="2420938" y="2620963"/>
          <p14:tracePt t="152867" x="2438400" y="2584450"/>
          <p14:tracePt t="152869" x="2447925" y="2565400"/>
          <p14:tracePt t="152883" x="2474913" y="2538413"/>
          <p14:tracePt t="152886" x="2484438" y="2520950"/>
          <p14:tracePt t="152900" x="2493963" y="2484438"/>
          <p14:tracePt t="152902" x="2493963" y="2455863"/>
          <p14:tracePt t="152917" x="2493963" y="2438400"/>
          <p14:tracePt t="152919" x="2493963" y="2411413"/>
          <p14:tracePt t="152933" x="2493963" y="2392363"/>
          <p14:tracePt t="152935" x="2493963" y="2365375"/>
          <p14:tracePt t="152950" x="2493963" y="2346325"/>
          <p14:tracePt t="152952" x="2484438" y="2338388"/>
          <p14:tracePt t="152967" x="2474913" y="2309813"/>
          <p14:tracePt t="152968" x="2466975" y="2301875"/>
          <p14:tracePt t="152983" x="2447925" y="2282825"/>
          <p14:tracePt t="152985" x="2430463" y="2265363"/>
          <p14:tracePt t="153000" x="2420938" y="2265363"/>
          <p14:tracePt t="153002" x="2393950" y="2246313"/>
          <p14:tracePt t="153017" x="2384425" y="2246313"/>
          <p14:tracePt t="153019" x="2365375" y="2236788"/>
          <p14:tracePt t="153033" x="2338388" y="2236788"/>
          <p14:tracePt t="153035" x="2328863" y="2228850"/>
          <p14:tracePt t="153052" x="2292350" y="2228850"/>
          <p14:tracePt t="153067" x="2274888" y="2228850"/>
          <p14:tracePt t="153068" x="2265363" y="2228850"/>
          <p14:tracePt t="153083" x="2247900" y="2228850"/>
          <p14:tracePt t="153084" x="2228850" y="2228850"/>
          <p14:tracePt t="153100" x="2192338" y="2228850"/>
          <p14:tracePt t="153101" x="2165350" y="2236788"/>
          <p14:tracePt t="153117" x="2146300" y="2255838"/>
          <p14:tracePt t="153117" x="2109788" y="2273300"/>
          <p14:tracePt t="153133" x="2100263" y="2282825"/>
          <p14:tracePt t="153134" x="2082800" y="2292350"/>
          <p14:tracePt t="153137" x="2055813" y="2319338"/>
          <p14:tracePt t="153150" x="2046288" y="2319338"/>
          <p14:tracePt t="153167" x="2036763" y="2338388"/>
          <p14:tracePt t="153167" x="2027238" y="2346325"/>
          <p14:tracePt t="153169" x="2019300" y="2374900"/>
          <p14:tracePt t="153183" x="2019300" y="2382838"/>
          <p14:tracePt t="153185" x="2019300" y="2411413"/>
          <p14:tracePt t="153200" x="2019300" y="2438400"/>
          <p14:tracePt t="153201" x="2019300" y="2455863"/>
          <p14:tracePt t="153217" x="2019300" y="2474913"/>
          <p14:tracePt t="153218" x="2019300" y="2511425"/>
          <p14:tracePt t="153233" x="2027238" y="2528888"/>
          <p14:tracePt t="153234" x="2036763" y="2547938"/>
          <p14:tracePt t="153237" x="2063750" y="2574925"/>
          <p14:tracePt t="153250" x="2073275" y="2584450"/>
          <p14:tracePt t="153267" x="2073275" y="2593975"/>
          <p14:tracePt t="153267" x="2092325" y="2620963"/>
          <p14:tracePt t="153269" x="2100263" y="2630488"/>
          <p14:tracePt t="153283" x="2128838" y="2647950"/>
          <p14:tracePt t="153285" x="2128838" y="2657475"/>
          <p14:tracePt t="153300" x="2146300" y="2674938"/>
          <p14:tracePt t="153301" x="2155825" y="2674938"/>
          <p14:tracePt t="153317" x="2174875" y="2684463"/>
          <p14:tracePt t="153317" x="2182813" y="2693988"/>
          <p14:tracePt t="153333" x="2201863" y="2703513"/>
          <p14:tracePt t="153334" x="2219325" y="2703513"/>
          <p14:tracePt t="153350" x="2238375" y="2711450"/>
          <p14:tracePt t="153351" x="2265363" y="2711450"/>
          <p14:tracePt t="153367" x="2301875" y="2720975"/>
          <p14:tracePt t="153367" x="2311400" y="2720975"/>
          <p14:tracePt t="153383" x="2320925" y="2720975"/>
          <p14:tracePt t="153384" x="2357438" y="2720975"/>
          <p14:tracePt t="153400" x="2374900" y="2720975"/>
          <p14:tracePt t="153401" x="2393950" y="2720975"/>
          <p14:tracePt t="153417" x="2411413" y="2720975"/>
          <p14:tracePt t="153417" x="2430463" y="2720975"/>
          <p14:tracePt t="153433" x="2447925" y="2711450"/>
          <p14:tracePt t="153434" x="2474913" y="2684463"/>
          <p14:tracePt t="153450" x="2493963" y="2667000"/>
          <p14:tracePt t="153451" x="2547938" y="2620963"/>
          <p14:tracePt t="153467" x="2566988" y="2593975"/>
          <p14:tracePt t="153467" x="2584450" y="2547938"/>
          <p14:tracePt t="153483" x="2613025" y="2501900"/>
          <p14:tracePt t="153484" x="2620963" y="2455863"/>
          <p14:tracePt t="153500" x="2630488" y="2392363"/>
          <p14:tracePt t="153501" x="2630488" y="2355850"/>
          <p14:tracePt t="153517" x="2630488" y="2309813"/>
          <p14:tracePt t="153518" x="2630488" y="2292350"/>
          <p14:tracePt t="153533" x="2630488" y="2273300"/>
          <p14:tracePt t="153535" x="2630488" y="2246313"/>
          <p14:tracePt t="153537" x="2630488" y="2236788"/>
          <p14:tracePt t="153550" x="2620963" y="2219325"/>
          <p14:tracePt t="153567" x="2613025" y="2209800"/>
          <p14:tracePt t="153567" x="2593975" y="2192338"/>
          <p14:tracePt t="153569" x="2584450" y="2182813"/>
          <p14:tracePt t="153583" x="2566988" y="2182813"/>
          <p14:tracePt t="153585" x="2547938" y="2173288"/>
          <p14:tracePt t="153600" x="2530475" y="2173288"/>
          <p14:tracePt t="153601" x="2511425" y="2163763"/>
          <p14:tracePt t="153617" x="2493963" y="2163763"/>
          <p14:tracePt t="153617" x="2474913" y="2163763"/>
          <p14:tracePt t="153633" x="2457450" y="2163763"/>
          <p14:tracePt t="153634" x="2447925" y="2163763"/>
          <p14:tracePt t="153650" x="2430463" y="2163763"/>
          <p14:tracePt t="153651" x="2420938" y="2163763"/>
          <p14:tracePt t="153653" x="2411413" y="2163763"/>
          <p14:tracePt t="153667" x="2401888" y="2163763"/>
          <p14:tracePt t="153669" x="2374900" y="2163763"/>
          <p14:tracePt t="153683" x="2357438" y="2182813"/>
          <p14:tracePt t="153685" x="2328863" y="2209800"/>
          <p14:tracePt t="153701" x="2292350" y="2228850"/>
          <p14:tracePt t="153703" x="2274888" y="2246313"/>
          <p14:tracePt t="153717" x="2255838" y="2265363"/>
          <p14:tracePt t="153719" x="2238375" y="2282825"/>
          <p14:tracePt t="153733" x="2219325" y="2309813"/>
          <p14:tracePt t="153736" x="2211388" y="2328863"/>
          <p14:tracePt t="153750" x="2211388" y="2355850"/>
          <p14:tracePt t="153752" x="2201863" y="2374900"/>
          <p14:tracePt t="153767" x="2201863" y="2382838"/>
          <p14:tracePt t="153769" x="2201863" y="2401888"/>
          <p14:tracePt t="153783" x="2201863" y="2419350"/>
          <p14:tracePt t="153785" x="2201863" y="2438400"/>
          <p14:tracePt t="153800" x="2201863" y="2447925"/>
          <p14:tracePt t="153802" x="2201863" y="2455863"/>
          <p14:tracePt t="153817" x="2201863" y="2465388"/>
          <p14:tracePt t="153833" x="2201863" y="2474913"/>
          <p14:tracePt t="153835" x="2201863" y="2484438"/>
          <p14:tracePt t="153850" x="2201863" y="2492375"/>
          <p14:tracePt t="153971" x="2201863" y="2501900"/>
          <p14:tracePt t="153987" x="2201863" y="2511425"/>
          <p14:tracePt t="153990" x="2201863" y="2520950"/>
          <p14:tracePt t="154003" x="2192338" y="2547938"/>
          <p14:tracePt t="154017" x="2182813" y="2565400"/>
          <p14:tracePt t="154019" x="2165350" y="2584450"/>
          <p14:tracePt t="154033" x="2146300" y="2611438"/>
          <p14:tracePt t="154036" x="2136775" y="2647950"/>
          <p14:tracePt t="154053" x="2119313" y="2693988"/>
          <p14:tracePt t="154054" x="2119313" y="2703513"/>
          <p14:tracePt t="154067" x="2109788" y="2720975"/>
          <p14:tracePt t="154083" x="2109788" y="2730500"/>
          <p14:tracePt t="154085" x="2100263" y="2740025"/>
          <p14:tracePt t="154135" x="2092325" y="2747963"/>
          <p14:tracePt t="154163" x="2092325" y="2757488"/>
          <p14:tracePt t="154178" x="2082800" y="2767013"/>
          <p14:tracePt t="154231" x="2073275" y="2740025"/>
          <p14:tracePt t="154243" x="2073275" y="2711450"/>
          <p14:tracePt t="154250" x="2063750" y="2684463"/>
          <p14:tracePt t="154267" x="2055813" y="2647950"/>
          <p14:tracePt t="154267" x="2055813" y="2620963"/>
          <p14:tracePt t="154283" x="2036763" y="2574925"/>
          <p14:tracePt t="154284" x="2009775" y="2547938"/>
          <p14:tracePt t="154300" x="2000250" y="2520950"/>
          <p14:tracePt t="154301" x="1990725" y="2501900"/>
          <p14:tracePt t="154317" x="1982788" y="2474913"/>
          <p14:tracePt t="154317" x="1982788" y="2455863"/>
          <p14:tracePt t="154333" x="1973263" y="2438400"/>
          <p14:tracePt t="154334" x="1963738" y="2419350"/>
          <p14:tracePt t="154350" x="1954213" y="2401888"/>
          <p14:tracePt t="154351" x="1954213" y="2382838"/>
          <p14:tracePt t="154367" x="1946275" y="2374900"/>
          <p14:tracePt t="154367" x="1936750" y="2365375"/>
          <p14:tracePt t="154383" x="1927225" y="2346325"/>
          <p14:tracePt t="154384" x="1927225" y="2338388"/>
          <p14:tracePt t="154400" x="1917700" y="2328863"/>
          <p14:tracePt t="154401" x="1909763" y="2309813"/>
          <p14:tracePt t="154403" x="1900238" y="2309813"/>
          <p14:tracePt t="154417" x="1900238" y="2292350"/>
          <p14:tracePt t="154419" x="1881188" y="2273300"/>
          <p14:tracePt t="154433" x="1863725" y="2246313"/>
          <p14:tracePt t="154436" x="1844675" y="2228850"/>
          <p14:tracePt t="154450" x="1836738" y="2219325"/>
          <p14:tracePt t="154452" x="1827213" y="2209800"/>
          <p14:tracePt t="154467" x="1808163" y="2200275"/>
          <p14:tracePt t="154469" x="1781175" y="2192338"/>
          <p14:tracePt t="154483" x="1754188" y="2192338"/>
          <p14:tracePt t="154485" x="1735138" y="2182813"/>
          <p14:tracePt t="154500" x="1717675" y="2182813"/>
          <p14:tracePt t="154501" x="1698625" y="2173288"/>
          <p14:tracePt t="154503" x="1681163" y="2173288"/>
          <p14:tracePt t="154517" x="1671638" y="2173288"/>
          <p14:tracePt t="154519" x="1654175" y="2173288"/>
          <p14:tracePt t="154533" x="1644650" y="2173288"/>
          <p14:tracePt t="154550" x="1617663" y="2182813"/>
          <p14:tracePt t="154550" x="1562100" y="2219325"/>
          <p14:tracePt t="154567" x="1543050" y="2236788"/>
          <p14:tracePt t="154568" x="1525588" y="2255838"/>
          <p14:tracePt t="154583" x="1506538" y="2273300"/>
          <p14:tracePt t="154584" x="1489075" y="2292350"/>
          <p14:tracePt t="154600" x="1470025" y="2319338"/>
          <p14:tracePt t="154601" x="1462088" y="2319338"/>
          <p14:tracePt t="154617" x="1443038" y="2338388"/>
          <p14:tracePt t="154617" x="1433513" y="2355850"/>
          <p14:tracePt t="154633" x="1425575" y="2365375"/>
          <p14:tracePt t="154634" x="1425575" y="2374900"/>
          <p14:tracePt t="154650" x="1416050" y="2382838"/>
          <p14:tracePt t="154651" x="1406525" y="2401888"/>
          <p14:tracePt t="154667" x="1406525" y="2411413"/>
          <p14:tracePt t="154667" x="1397000" y="2428875"/>
          <p14:tracePt t="154683" x="1397000" y="2447925"/>
          <p14:tracePt t="154684" x="1397000" y="2465388"/>
          <p14:tracePt t="154700" x="1397000" y="2484438"/>
          <p14:tracePt t="154701" x="1397000" y="2501900"/>
          <p14:tracePt t="154717" x="1397000" y="2528888"/>
          <p14:tracePt t="154717" x="1397000" y="2557463"/>
          <p14:tracePt t="154733" x="1397000" y="2593975"/>
          <p14:tracePt t="154734" x="1406525" y="2620963"/>
          <p14:tracePt t="154750" x="1433513" y="2667000"/>
          <p14:tracePt t="154751" x="1443038" y="2684463"/>
          <p14:tracePt t="154767" x="1479550" y="2730500"/>
          <p14:tracePt t="154767" x="1498600" y="2757488"/>
          <p14:tracePt t="154783" x="1535113" y="2813050"/>
          <p14:tracePt t="154784" x="1562100" y="2840038"/>
          <p14:tracePt t="154787" x="1598613" y="2857500"/>
          <p14:tracePt t="154800" x="1625600" y="2886075"/>
          <p14:tracePt t="154803" x="1671638" y="2913063"/>
          <p14:tracePt t="154817" x="1690688" y="2922588"/>
          <p14:tracePt t="154819" x="1735138" y="2949575"/>
          <p14:tracePt t="154833" x="1771650" y="2968625"/>
          <p14:tracePt t="154836" x="1790700" y="2976563"/>
          <p14:tracePt t="154850" x="1817688" y="2986088"/>
          <p14:tracePt t="154852" x="1827213" y="2986088"/>
          <p14:tracePt t="154867" x="1844675" y="2995613"/>
          <p14:tracePt t="154869" x="1854200" y="2995613"/>
          <p14:tracePt t="154883" x="1881188" y="2995613"/>
          <p14:tracePt t="154885" x="1900238" y="3005138"/>
          <p14:tracePt t="154900" x="1909763" y="3005138"/>
          <p14:tracePt t="154917" x="1917700" y="3005138"/>
          <p14:tracePt t="154950" x="1927225" y="3005138"/>
          <p14:tracePt t="154963" x="1936750" y="3005138"/>
          <p14:tracePt t="154967" x="1946275" y="2995613"/>
          <p14:tracePt t="154983" x="1954213" y="2976563"/>
          <p14:tracePt t="154984" x="1963738" y="2959100"/>
          <p14:tracePt t="155000" x="1973263" y="2922588"/>
          <p14:tracePt t="155001" x="1982788" y="2894013"/>
          <p14:tracePt t="155017" x="1982788" y="2867025"/>
          <p14:tracePt t="155017" x="1990725" y="2830513"/>
          <p14:tracePt t="155035" x="1990725" y="2813050"/>
          <p14:tracePt t="155050" x="1990725" y="2794000"/>
          <p14:tracePt t="155051" x="1990725" y="2776538"/>
          <p14:tracePt t="155067" x="1990725" y="2740025"/>
          <p14:tracePt t="155083" x="1990725" y="2711450"/>
          <p14:tracePt t="155084" x="1990725" y="2693988"/>
          <p14:tracePt t="155100" x="1990725" y="2657475"/>
          <p14:tracePt t="155101" x="1990725" y="2638425"/>
          <p14:tracePt t="155117" x="1990725" y="2620963"/>
          <p14:tracePt t="155117" x="1982788" y="2593975"/>
          <p14:tracePt t="155133" x="1963738" y="2557463"/>
          <p14:tracePt t="155134" x="1936750" y="2520950"/>
          <p14:tracePt t="155150" x="1917700" y="2492375"/>
          <p14:tracePt t="155151" x="1900238" y="2447925"/>
          <p14:tracePt t="155167" x="1881188" y="2428875"/>
          <p14:tracePt t="155167" x="1854200" y="2401888"/>
          <p14:tracePt t="155183" x="1836738" y="2365375"/>
          <p14:tracePt t="155184" x="1808163" y="2338388"/>
          <p14:tracePt t="155187" x="1790700" y="2319338"/>
          <p14:tracePt t="155200" x="1763713" y="2282825"/>
          <p14:tracePt t="155203" x="1754188" y="2273300"/>
          <p14:tracePt t="155217" x="1727200" y="2246313"/>
          <p14:tracePt t="155219" x="1690688" y="2219325"/>
          <p14:tracePt t="155233" x="1671638" y="2200275"/>
          <p14:tracePt t="155250" x="1654175" y="2192338"/>
          <p14:tracePt t="155252" x="1589088" y="2155825"/>
          <p14:tracePt t="155267" x="1562100" y="2136775"/>
          <p14:tracePt t="155269" x="1516063" y="2127250"/>
          <p14:tracePt t="155283" x="1489075" y="2127250"/>
          <p14:tracePt t="155286" x="1443038" y="2109788"/>
          <p14:tracePt t="155300" x="1389063" y="2109788"/>
          <p14:tracePt t="155302" x="1333500" y="2109788"/>
          <p14:tracePt t="155317" x="1296988" y="2109788"/>
          <p14:tracePt t="155319" x="1260475" y="2109788"/>
          <p14:tracePt t="155333" x="1214438" y="2109788"/>
          <p14:tracePt t="155335" x="1169988" y="2109788"/>
          <p14:tracePt t="155350" x="1133475" y="2109788"/>
          <p14:tracePt t="155351" x="1114425" y="2109788"/>
          <p14:tracePt t="155352" x="1096963" y="2109788"/>
          <p14:tracePt t="155367" x="1077913" y="2109788"/>
          <p14:tracePt t="155369" x="1058863" y="2127250"/>
          <p14:tracePt t="155383" x="1050925" y="2127250"/>
          <p14:tracePt t="155385" x="1031875" y="2146300"/>
          <p14:tracePt t="155400" x="1022350" y="2155825"/>
          <p14:tracePt t="155402" x="1004888" y="2173288"/>
          <p14:tracePt t="155417" x="1004888" y="2192338"/>
          <p14:tracePt t="155419" x="995363" y="2236788"/>
          <p14:tracePt t="155433" x="995363" y="2265363"/>
          <p14:tracePt t="155435" x="985838" y="2309813"/>
          <p14:tracePt t="155450" x="985838" y="2346325"/>
          <p14:tracePt t="155452" x="985838" y="2411413"/>
          <p14:tracePt t="155467" x="985838" y="2447925"/>
          <p14:tracePt t="155469" x="985838" y="2492375"/>
          <p14:tracePt t="155483" x="1014413" y="2557463"/>
          <p14:tracePt t="155485" x="1022350" y="2611438"/>
          <p14:tracePt t="155500" x="1058863" y="2667000"/>
          <p14:tracePt t="155502" x="1087438" y="2711450"/>
          <p14:tracePt t="155517" x="1123950" y="2757488"/>
          <p14:tracePt t="155519" x="1169988" y="2813050"/>
          <p14:tracePt t="155533" x="1206500" y="2840038"/>
          <p14:tracePt t="155535" x="1250950" y="2894013"/>
          <p14:tracePt t="155550" x="1287463" y="2922588"/>
          <p14:tracePt t="155552" x="1316038" y="2959100"/>
          <p14:tracePt t="155567" x="1352550" y="2995613"/>
          <p14:tracePt t="155569" x="1379538" y="3022600"/>
          <p14:tracePt t="155583" x="1406525" y="3041650"/>
          <p14:tracePt t="155585" x="1406525" y="3049588"/>
          <p14:tracePt t="155600" x="1425575" y="3078163"/>
          <p14:tracePt t="155602" x="1433513" y="3086100"/>
          <p14:tracePt t="155617" x="1433513" y="3105150"/>
          <p14:tracePt t="155619" x="1433513" y="3122613"/>
          <p14:tracePt t="155633" x="1433513" y="3132138"/>
          <p14:tracePt t="155635" x="1433513" y="3141663"/>
          <p14:tracePt t="155650" x="1433513" y="3159125"/>
          <p14:tracePt t="155651" x="1416050" y="3178175"/>
          <p14:tracePt t="155653" x="1389063" y="3195638"/>
          <p14:tracePt t="155667" x="1343025" y="3232150"/>
          <p14:tracePt t="155669" x="1306513" y="3241675"/>
          <p14:tracePt t="155683" x="1250950" y="3268663"/>
          <p14:tracePt t="155686" x="1169988" y="3297238"/>
          <p14:tracePt t="155700" x="1068388" y="3324225"/>
          <p14:tracePt t="155702" x="941388" y="3351213"/>
          <p14:tracePt t="155717" x="803275" y="3378200"/>
          <p14:tracePt t="155718" x="685800" y="3397250"/>
          <p14:tracePt t="155733" x="576263" y="3424238"/>
          <p14:tracePt t="155736" x="338138" y="3470275"/>
          <p14:tracePt t="155750" x="246063" y="3479800"/>
          <p14:tracePt t="155752" x="146050" y="3497263"/>
          <p14:tracePt t="155767" x="73025" y="3506788"/>
          <p14:tracePt t="157629" x="146050" y="3533775"/>
          <p14:tracePt t="157641" x="238125" y="3524250"/>
          <p14:tracePt t="157650" x="328613" y="3524250"/>
          <p14:tracePt t="157667" x="411163" y="3524250"/>
          <p14:tracePt t="157668" x="493713" y="3552825"/>
          <p14:tracePt t="157683" x="557213" y="3579813"/>
          <p14:tracePt t="157684" x="603250" y="3616325"/>
          <p14:tracePt t="157700" x="657225" y="3652838"/>
          <p14:tracePt t="157701" x="685800" y="3689350"/>
          <p14:tracePt t="157717" x="703263" y="3716338"/>
          <p14:tracePt t="157718" x="730250" y="3752850"/>
          <p14:tracePt t="157721" x="739775" y="3771900"/>
          <p14:tracePt t="157733" x="749300" y="3789363"/>
          <p14:tracePt t="157750" x="758825" y="3808413"/>
          <p14:tracePt t="157767" x="766763" y="3825875"/>
          <p14:tracePt t="157767" x="776288" y="3835400"/>
          <p14:tracePt t="157783" x="785813" y="3844925"/>
          <p14:tracePt t="157785" x="785813" y="3862388"/>
          <p14:tracePt t="157800" x="795338" y="3881438"/>
          <p14:tracePt t="157801" x="822325" y="3898900"/>
          <p14:tracePt t="157817" x="839788" y="3927475"/>
          <p14:tracePt t="157817" x="858838" y="3954463"/>
          <p14:tracePt t="157833" x="868363" y="3963988"/>
          <p14:tracePt t="157834" x="876300" y="3971925"/>
          <p14:tracePt t="157837" x="876300" y="3981450"/>
          <p14:tracePt t="157850" x="958850" y="3908425"/>
          <p14:tracePt t="157867" x="1041400" y="3852863"/>
          <p14:tracePt t="158169" x="1050925" y="3852863"/>
          <p14:tracePt t="158185" x="1058863" y="3852863"/>
          <p14:tracePt t="158233" x="1068388" y="3852863"/>
          <p14:tracePt t="158689" x="1068388" y="3862388"/>
          <p14:tracePt t="158692" x="1077913" y="3871913"/>
          <p14:tracePt t="158705" x="1087438" y="3881438"/>
          <p14:tracePt t="158720" x="1096963" y="3889375"/>
          <p14:tracePt t="158733" x="1104900" y="3898900"/>
          <p14:tracePt t="158753" x="1114425" y="3908425"/>
          <p14:tracePt t="158931" x="1123950" y="3917950"/>
          <p14:tracePt t="158983" x="1133475" y="3917950"/>
          <p14:tracePt t="158995" x="1141413" y="3917950"/>
          <p14:tracePt t="159000" x="1150938" y="3917950"/>
          <p14:tracePt t="159017" x="1160463" y="3917950"/>
          <p14:tracePt t="159017" x="1169988" y="3917950"/>
          <p14:tracePt t="159033" x="1177925" y="3917950"/>
          <p14:tracePt t="159034" x="1187450" y="3917950"/>
          <p14:tracePt t="159051" x="1196975" y="3917950"/>
          <p14:tracePt t="159067" x="1206500" y="3917950"/>
          <p14:tracePt t="159068" x="1214438" y="3917950"/>
          <p14:tracePt t="159083" x="1233488" y="3917950"/>
          <p14:tracePt t="159084" x="1250950" y="3917950"/>
          <p14:tracePt t="159100" x="1260475" y="3917950"/>
          <p14:tracePt t="159101" x="1270000" y="3917950"/>
          <p14:tracePt t="159117" x="1287463" y="3917950"/>
          <p14:tracePt t="159117" x="1296988" y="3917950"/>
          <p14:tracePt t="159133" x="1306513" y="3917950"/>
          <p14:tracePt t="159134" x="1323975" y="3917950"/>
          <p14:tracePt t="159150" x="1333500" y="3917950"/>
          <p14:tracePt t="159151" x="1352550" y="3917950"/>
          <p14:tracePt t="159167" x="1360488" y="3917950"/>
          <p14:tracePt t="159167" x="1370013" y="3917950"/>
          <p14:tracePt t="159183" x="1379538" y="3917950"/>
          <p14:tracePt t="159251" x="1389063" y="3917950"/>
          <p14:tracePt t="159859" x="1406525" y="3917950"/>
          <p14:tracePt t="159863" x="1416050" y="3917950"/>
          <p14:tracePt t="159875" x="1425575" y="3917950"/>
          <p14:tracePt t="159883" x="1433513" y="3917950"/>
          <p14:tracePt t="159900" x="1452563" y="3927475"/>
          <p14:tracePt t="159901" x="1462088" y="3935413"/>
          <p14:tracePt t="159917" x="1479550" y="3944938"/>
          <p14:tracePt t="159917" x="1479550" y="3954463"/>
          <p14:tracePt t="159933" x="1498600" y="3971925"/>
          <p14:tracePt t="159934" x="1506538" y="3981450"/>
          <p14:tracePt t="159950" x="1525588" y="4000500"/>
          <p14:tracePt t="159951" x="1535113" y="4008438"/>
          <p14:tracePt t="159967" x="1535113" y="4027488"/>
          <p14:tracePt t="159967" x="1543050" y="4044950"/>
          <p14:tracePt t="159983" x="1552575" y="4054475"/>
          <p14:tracePt t="159984" x="1552575" y="4081463"/>
          <p14:tracePt t="160000" x="1552575" y="4110038"/>
          <p14:tracePt t="160001" x="1562100" y="4137025"/>
          <p14:tracePt t="160003" x="1562100" y="4154488"/>
          <p14:tracePt t="160017" x="1562100" y="4191000"/>
          <p14:tracePt t="160019" x="1562100" y="4219575"/>
          <p14:tracePt t="160033" x="1562100" y="4237038"/>
          <p14:tracePt t="160035" x="1562100" y="4256088"/>
          <p14:tracePt t="160053" x="1562100" y="4300538"/>
          <p14:tracePt t="160067" x="1562100" y="4319588"/>
          <p14:tracePt t="160069" x="1552575" y="4346575"/>
          <p14:tracePt t="160083" x="1552575" y="4392613"/>
          <p14:tracePt t="160084" x="1543050" y="4410075"/>
          <p14:tracePt t="160086" x="1535113" y="4429125"/>
          <p14:tracePt t="160100" x="1525588" y="4446588"/>
          <p14:tracePt t="160102" x="1516063" y="4483100"/>
          <p14:tracePt t="160117" x="1506538" y="4502150"/>
          <p14:tracePt t="160119" x="1479550" y="4519613"/>
          <p14:tracePt t="160133" x="1479550" y="4529138"/>
          <p14:tracePt t="160135" x="1479550" y="4538663"/>
          <p14:tracePt t="160150" x="1470025" y="4548188"/>
          <p14:tracePt t="160167" x="1462088" y="4556125"/>
          <p14:tracePt t="160405" x="1470025" y="4556125"/>
          <p14:tracePt t="160408" x="1479550" y="4556125"/>
          <p14:tracePt t="160421" x="1506538" y="4548188"/>
          <p14:tracePt t="160433" x="1535113" y="4538663"/>
          <p14:tracePt t="161477" x="1535113" y="4556125"/>
          <p14:tracePt t="161481" x="1535113" y="4565650"/>
          <p14:tracePt t="161493" x="1535113" y="4584700"/>
          <p14:tracePt t="161500" x="1535113" y="4602163"/>
          <p14:tracePt t="161516" x="1535113" y="4621213"/>
          <p14:tracePt t="161517" x="1535113" y="4638675"/>
          <p14:tracePt t="161533" x="1543050" y="4665663"/>
          <p14:tracePt t="161534" x="1571625" y="4711700"/>
          <p14:tracePt t="161550" x="1589088" y="4757738"/>
          <p14:tracePt t="161551" x="1617663" y="4803775"/>
          <p14:tracePt t="161567" x="1625600" y="4821238"/>
          <p14:tracePt t="161567" x="1644650" y="4857750"/>
          <p14:tracePt t="161583" x="1654175" y="4884738"/>
          <p14:tracePt t="161584" x="1671638" y="4913313"/>
          <p14:tracePt t="161600" x="1681163" y="4922838"/>
          <p14:tracePt t="161601" x="1681163" y="4930775"/>
          <p14:tracePt t="161617" x="1690688" y="4949825"/>
          <p14:tracePt t="161617" x="1690688" y="4959350"/>
          <p14:tracePt t="161862" x="1698625" y="4949825"/>
          <p14:tracePt t="161866" x="1698625" y="4940300"/>
          <p14:tracePt t="161883" x="1708150" y="4922838"/>
          <p14:tracePt t="161884" x="1708150" y="4903788"/>
          <p14:tracePt t="161900" x="1717675" y="4894263"/>
          <p14:tracePt t="161901" x="1735138" y="4867275"/>
          <p14:tracePt t="161916" x="1735138" y="4848225"/>
          <p14:tracePt t="161933" x="1744663" y="4840288"/>
          <p14:tracePt t="161934" x="1744663" y="4830763"/>
          <p14:tracePt t="161950" x="1744663" y="4821238"/>
          <p14:tracePt t="161951" x="1754188" y="4811713"/>
          <p14:tracePt t="162183" x="1763713" y="4803775"/>
          <p14:tracePt t="162186" x="1790700" y="4803775"/>
          <p14:tracePt t="162200" x="1817688" y="4803775"/>
          <p14:tracePt t="162216" x="1836738" y="4803775"/>
          <p14:tracePt t="162217" x="1881188" y="4811713"/>
          <p14:tracePt t="162219" x="1909763" y="4811713"/>
          <p14:tracePt t="162233" x="1954213" y="4830763"/>
          <p14:tracePt t="162235" x="1982788" y="4830763"/>
          <p14:tracePt t="162250" x="2009775" y="4830763"/>
          <p14:tracePt t="162251" x="2019300" y="4830763"/>
          <p14:tracePt t="162267" x="2027238" y="4830763"/>
          <p14:tracePt t="162283" x="2036763" y="4830763"/>
          <p14:tracePt t="162454" x="2046288" y="4830763"/>
          <p14:tracePt t="162582" x="2046288" y="4821238"/>
          <p14:tracePt t="162615" x="2046288" y="4811713"/>
          <p14:tracePt t="162618" x="2046288" y="4803775"/>
          <p14:tracePt t="162695" x="2036763" y="4794250"/>
          <p14:tracePt t="162699" x="2027238" y="4794250"/>
          <p14:tracePt t="162710" x="2009775" y="4794250"/>
          <p14:tracePt t="162716" x="1982788" y="4794250"/>
          <p14:tracePt t="162733" x="1963738" y="4794250"/>
          <p14:tracePt t="162734" x="1936750" y="4784725"/>
          <p14:tracePt t="162750" x="1927225" y="4784725"/>
          <p14:tracePt t="162751" x="1909763" y="4784725"/>
          <p14:tracePt t="162766" x="1900238" y="4775200"/>
          <p14:tracePt t="163665" x="1890713" y="4767263"/>
          <p14:tracePt t="163681" x="1900238" y="4757738"/>
          <p14:tracePt t="163684" x="1917700" y="4738688"/>
          <p14:tracePt t="163700" x="1946275" y="4694238"/>
          <p14:tracePt t="163701" x="1973263" y="4629150"/>
          <p14:tracePt t="163717" x="1982788" y="4602163"/>
          <p14:tracePt t="163717" x="2000250" y="4538663"/>
          <p14:tracePt t="163733" x="2046288" y="4456113"/>
          <p14:tracePt t="163734" x="2092325" y="4356100"/>
          <p14:tracePt t="163750" x="2100263" y="4264025"/>
          <p14:tracePt t="163751" x="2119313" y="4127500"/>
          <p14:tracePt t="163766" x="2119313" y="4000500"/>
          <p14:tracePt t="163767" x="2119313" y="3871913"/>
          <p14:tracePt t="163783" x="2119313" y="3735388"/>
          <p14:tracePt t="163784" x="2109788" y="3606800"/>
          <p14:tracePt t="163800" x="2092325" y="3487738"/>
          <p14:tracePt t="163801" x="2082800" y="3378200"/>
          <p14:tracePt t="163817" x="2063750" y="3260725"/>
          <p14:tracePt t="163817" x="2055813" y="3151188"/>
          <p14:tracePt t="163833" x="2036763" y="3049588"/>
          <p14:tracePt t="163835" x="2027238" y="2976563"/>
          <p14:tracePt t="163850" x="2009775" y="2894013"/>
          <p14:tracePt t="163851" x="2000250" y="2830513"/>
          <p14:tracePt t="163867" x="1990725" y="2776538"/>
          <p14:tracePt t="163867" x="1973263" y="2711450"/>
          <p14:tracePt t="163883" x="1963738" y="2667000"/>
          <p14:tracePt t="163884" x="1954213" y="2647950"/>
          <p14:tracePt t="163900" x="1954213" y="2630488"/>
          <p14:tracePt t="163901" x="1946275" y="2620963"/>
          <p14:tracePt t="163916" x="1946275" y="2611438"/>
          <p14:tracePt t="163985" x="1946275" y="2601913"/>
          <p14:tracePt t="164065" x="1946275" y="2593975"/>
          <p14:tracePt t="164080" x="1946275" y="2584450"/>
          <p14:tracePt t="164097" x="1946275" y="2565400"/>
          <p14:tracePt t="164100" x="1946275" y="2557463"/>
          <p14:tracePt t="164116" x="1946275" y="2538413"/>
          <p14:tracePt t="164117" x="1946275" y="2528888"/>
          <p14:tracePt t="164133" x="1946275" y="2501900"/>
          <p14:tracePt t="164134" x="1946275" y="2484438"/>
          <p14:tracePt t="164150" x="1946275" y="2465388"/>
          <p14:tracePt t="164150" x="1946275" y="2447925"/>
          <p14:tracePt t="164166" x="1946275" y="2428875"/>
          <p14:tracePt t="164183" x="1946275" y="2411413"/>
          <p14:tracePt t="164184" x="1936750" y="2392363"/>
          <p14:tracePt t="164200" x="1936750" y="2355850"/>
          <p14:tracePt t="164201" x="1927225" y="2338388"/>
          <p14:tracePt t="164216" x="1917700" y="2319338"/>
          <p14:tracePt t="164217" x="1917700" y="2292350"/>
          <p14:tracePt t="164233" x="1909763" y="2282825"/>
          <p14:tracePt t="164234" x="1900238" y="2255838"/>
          <p14:tracePt t="164250" x="1881188" y="2236788"/>
          <p14:tracePt t="164251" x="1873250" y="2219325"/>
          <p14:tracePt t="164267" x="1854200" y="2192338"/>
          <p14:tracePt t="164267" x="1836738" y="2173288"/>
          <p14:tracePt t="164283" x="1827213" y="2163763"/>
          <p14:tracePt t="164300" x="1800225" y="2155825"/>
          <p14:tracePt t="164300" x="1790700" y="2155825"/>
          <p14:tracePt t="164316" x="1771650" y="2155825"/>
          <p14:tracePt t="164317" x="1754188" y="2146300"/>
          <p14:tracePt t="164333" x="1744663" y="2146300"/>
          <p14:tracePt t="164334" x="1735138" y="2146300"/>
          <p14:tracePt t="164350" x="1727200" y="2146300"/>
          <p14:tracePt t="164350" x="1698625" y="2146300"/>
          <p14:tracePt t="164366" x="1690688" y="2146300"/>
          <p14:tracePt t="164367" x="1662113" y="2146300"/>
          <p14:tracePt t="164383" x="1635125" y="2146300"/>
          <p14:tracePt t="164384" x="1608138" y="2146300"/>
          <p14:tracePt t="164386" x="1589088" y="2146300"/>
          <p14:tracePt t="164400" x="1562100" y="2146300"/>
          <p14:tracePt t="164416" x="1525588" y="2146300"/>
          <p14:tracePt t="164417" x="1498600" y="2146300"/>
          <p14:tracePt t="164419" x="1470025" y="2146300"/>
          <p14:tracePt t="164433" x="1452563" y="2146300"/>
          <p14:tracePt t="164435" x="1416050" y="2163763"/>
          <p14:tracePt t="164450" x="1397000" y="2173288"/>
          <p14:tracePt t="164451" x="1379538" y="2182813"/>
          <p14:tracePt t="164467" x="1360488" y="2192338"/>
          <p14:tracePt t="164467" x="1333500" y="2209800"/>
          <p14:tracePt t="164483" x="1323975" y="2209800"/>
          <p14:tracePt t="164484" x="1306513" y="2228850"/>
          <p14:tracePt t="164500" x="1287463" y="2236788"/>
          <p14:tracePt t="164501" x="1279525" y="2255838"/>
          <p14:tracePt t="164503" x="1250950" y="2273300"/>
          <p14:tracePt t="164517" x="1250950" y="2282825"/>
          <p14:tracePt t="164518" x="1243013" y="2301875"/>
          <p14:tracePt t="164533" x="1233488" y="2319338"/>
          <p14:tracePt t="164535" x="1233488" y="2355850"/>
          <p14:tracePt t="164550" x="1233488" y="2365375"/>
          <p14:tracePt t="164552" x="1233488" y="2411413"/>
          <p14:tracePt t="164566" x="1233488" y="2428875"/>
          <p14:tracePt t="164568" x="1233488" y="2474913"/>
          <p14:tracePt t="164583" x="1233488" y="2492375"/>
          <p14:tracePt t="164585" x="1243013" y="2511425"/>
          <p14:tracePt t="164600" x="1260475" y="2557463"/>
          <p14:tracePt t="164602" x="1270000" y="2574925"/>
          <p14:tracePt t="164616" x="1296988" y="2620963"/>
          <p14:tracePt t="164618" x="1306513" y="2638425"/>
          <p14:tracePt t="164633" x="1333500" y="2667000"/>
          <p14:tracePt t="164635" x="1343025" y="2684463"/>
          <p14:tracePt t="164650" x="1379538" y="2740025"/>
          <p14:tracePt t="164652" x="1406525" y="2757488"/>
          <p14:tracePt t="164666" x="1443038" y="2784475"/>
          <p14:tracePt t="164668" x="1498600" y="2840038"/>
          <p14:tracePt t="164683" x="1516063" y="2857500"/>
          <p14:tracePt t="164685" x="1562100" y="2886075"/>
          <p14:tracePt t="164700" x="1589088" y="2913063"/>
          <p14:tracePt t="164702" x="1625600" y="2930525"/>
          <p14:tracePt t="164716" x="1654175" y="2949575"/>
          <p14:tracePt t="164718" x="1671638" y="2968625"/>
          <p14:tracePt t="164733" x="1708150" y="2976563"/>
          <p14:tracePt t="164735" x="1727200" y="2976563"/>
          <p14:tracePt t="164750" x="1744663" y="2986088"/>
          <p14:tracePt t="164752" x="1754188" y="2986088"/>
          <p14:tracePt t="164766" x="1763713" y="2986088"/>
          <p14:tracePt t="164783" x="1771650" y="2986088"/>
          <p14:tracePt t="164800" x="1790700" y="2986088"/>
          <p14:tracePt t="164802" x="1808163" y="2976563"/>
          <p14:tracePt t="164816" x="1817688" y="2968625"/>
          <p14:tracePt t="164819" x="1827213" y="2959100"/>
          <p14:tracePt t="164833" x="1827213" y="2949575"/>
          <p14:tracePt t="164836" x="1836738" y="2949575"/>
          <p14:tracePt t="164852" x="1844675" y="2940050"/>
          <p14:tracePt t="164867" x="1854200" y="2922588"/>
          <p14:tracePt t="164883" x="1863725" y="2913063"/>
          <p14:tracePt t="164885" x="1863725" y="2903538"/>
          <p14:tracePt t="164900" x="1873250" y="2886075"/>
          <p14:tracePt t="164900" x="1881188" y="2867025"/>
          <p14:tracePt t="164903" x="1890713" y="2849563"/>
          <p14:tracePt t="164916" x="1900238" y="2830513"/>
          <p14:tracePt t="164918" x="1909763" y="2813050"/>
          <p14:tracePt t="164933" x="1909763" y="2803525"/>
          <p14:tracePt t="164936" x="1909763" y="2784475"/>
          <p14:tracePt t="164950" x="1917700" y="2776538"/>
          <p14:tracePt t="164952" x="1917700" y="2757488"/>
          <p14:tracePt t="164966" x="1917700" y="2740025"/>
          <p14:tracePt t="164968" x="1917700" y="2720975"/>
          <p14:tracePt t="164983" x="1917700" y="2711450"/>
          <p14:tracePt t="165000" x="1917700" y="2703513"/>
          <p14:tracePt t="165002" x="1917700" y="2693988"/>
          <p14:tracePt t="165106" x="1917700" y="2703513"/>
          <p14:tracePt t="165110" x="1917700" y="2711450"/>
          <p14:tracePt t="165123" x="1927225" y="2740025"/>
          <p14:tracePt t="165133" x="1936750" y="2767013"/>
          <p14:tracePt t="165150" x="1946275" y="2794000"/>
          <p14:tracePt t="165150" x="1973263" y="2830513"/>
          <p14:tracePt t="165166" x="1990725" y="2876550"/>
          <p14:tracePt t="165167" x="2000250" y="2894013"/>
          <p14:tracePt t="165183" x="2027238" y="2949575"/>
          <p14:tracePt t="165184" x="2036763" y="2986088"/>
          <p14:tracePt t="165187" x="2046288" y="3041650"/>
          <p14:tracePt t="165200" x="2082800" y="3105150"/>
          <p14:tracePt t="165202" x="2109788" y="3168650"/>
          <p14:tracePt t="165216" x="2128838" y="3232150"/>
          <p14:tracePt t="165218" x="2136775" y="3260725"/>
          <p14:tracePt t="165233" x="2146300" y="3314700"/>
          <p14:tracePt t="165236" x="2155825" y="3378200"/>
          <p14:tracePt t="165250" x="2174875" y="3460750"/>
          <p14:tracePt t="165252" x="2174875" y="3552825"/>
          <p14:tracePt t="165267" x="2174875" y="3625850"/>
          <p14:tracePt t="165269" x="2182813" y="3725863"/>
          <p14:tracePt t="165283" x="2182813" y="3816350"/>
          <p14:tracePt t="165285" x="2182813" y="3898900"/>
          <p14:tracePt t="165300" x="2201863" y="3971925"/>
          <p14:tracePt t="165300" x="2211388" y="4054475"/>
          <p14:tracePt t="165303" x="2219325" y="4110038"/>
          <p14:tracePt t="165316" x="2238375" y="4173538"/>
          <p14:tracePt t="165318" x="2238375" y="4219575"/>
          <p14:tracePt t="165333" x="2238375" y="4256088"/>
          <p14:tracePt t="165336" x="2247900" y="4292600"/>
          <p14:tracePt t="165350" x="2247900" y="4310063"/>
          <p14:tracePt t="165352" x="2247900" y="4329113"/>
          <p14:tracePt t="165366" x="2247900" y="4356100"/>
          <p14:tracePt t="165368" x="2255838" y="4373563"/>
          <p14:tracePt t="165383" x="2255838" y="4392613"/>
          <p14:tracePt t="165385" x="2255838" y="4402138"/>
          <p14:tracePt t="165400" x="2255838" y="4410075"/>
          <p14:tracePt t="165402" x="2255838" y="4419600"/>
          <p14:tracePt t="165416" x="2265363" y="4438650"/>
          <p14:tracePt t="165433" x="2265363" y="4475163"/>
          <p14:tracePt t="165435" x="2274888" y="4502150"/>
          <p14:tracePt t="165450" x="2274888" y="4519613"/>
          <p14:tracePt t="165452" x="2274888" y="4538663"/>
          <p14:tracePt t="165466" x="2274888" y="4565650"/>
          <p14:tracePt t="165468" x="2284413" y="4584700"/>
          <p14:tracePt t="165483" x="2284413" y="4602163"/>
          <p14:tracePt t="165485" x="2284413" y="4621213"/>
          <p14:tracePt t="165500" x="2292350" y="4638675"/>
          <p14:tracePt t="165502" x="2292350" y="4648200"/>
          <p14:tracePt t="165516" x="2292350" y="4657725"/>
          <p14:tracePt t="165518" x="2301875" y="4665663"/>
          <p14:tracePt t="165533" x="2301875" y="4675188"/>
          <p14:tracePt t="165550" x="2311400" y="4684713"/>
          <p14:tracePt t="166132" x="2328863" y="4684713"/>
          <p14:tracePt t="166136" x="2338388" y="4684713"/>
          <p14:tracePt t="166150" x="2347913" y="4684713"/>
          <p14:tracePt t="166166" x="2357438" y="4684713"/>
          <p14:tracePt t="166167" x="2365375" y="4684713"/>
          <p14:tracePt t="166168" x="2401888" y="4684713"/>
          <p14:tracePt t="166183" x="2420938" y="4684713"/>
          <p14:tracePt t="166185" x="2466975" y="4684713"/>
          <p14:tracePt t="166200" x="2503488" y="4684713"/>
          <p14:tracePt t="166201" x="2547938" y="4675188"/>
          <p14:tracePt t="166216" x="2613025" y="4657725"/>
          <p14:tracePt t="166217" x="2657475" y="4648200"/>
          <p14:tracePt t="166233" x="2695575" y="4638675"/>
          <p14:tracePt t="166234" x="2740025" y="4629150"/>
          <p14:tracePt t="166250" x="2759075" y="4629150"/>
          <p14:tracePt t="166250" x="2776538" y="4629150"/>
          <p14:tracePt t="166266" x="2805113" y="4621213"/>
          <p14:tracePt t="166267" x="2813050" y="4621213"/>
          <p14:tracePt t="166548" x="2813050" y="4611688"/>
          <p14:tracePt t="166564" x="2805113" y="4556125"/>
          <p14:tracePt t="166568" x="2805113" y="4548188"/>
          <p14:tracePt t="166583" x="2805113" y="4511675"/>
          <p14:tracePt t="166585" x="2795588" y="4483100"/>
          <p14:tracePt t="166600" x="2795588" y="4456113"/>
          <p14:tracePt t="166601" x="2795588" y="4419600"/>
          <p14:tracePt t="166616" x="2795588" y="4392613"/>
          <p14:tracePt t="166617" x="2795588" y="4373563"/>
          <p14:tracePt t="166633" x="2795588" y="4356100"/>
          <p14:tracePt t="166634" x="2795588" y="4346575"/>
          <p14:tracePt t="166650" x="2795588" y="4337050"/>
          <p14:tracePt t="166651" x="2795588" y="4319588"/>
          <p14:tracePt t="166681" x="2805113" y="4310063"/>
          <p14:tracePt t="166708" x="2805113" y="4300538"/>
          <p14:tracePt t="166740" x="2805113" y="4292600"/>
          <p14:tracePt t="166756" x="2805113" y="4283075"/>
          <p14:tracePt t="166760" x="2813050" y="4273550"/>
          <p14:tracePt t="166772" x="2813050" y="4264025"/>
          <p14:tracePt t="166783" x="2813050" y="4256088"/>
          <p14:tracePt t="166800" x="2813050" y="4246563"/>
          <p14:tracePt t="166816" x="2822575" y="4237038"/>
          <p14:tracePt t="166817" x="2822575" y="4227513"/>
          <p14:tracePt t="166833" x="2822575" y="4219575"/>
          <p14:tracePt t="166834" x="2822575" y="4210050"/>
          <p14:tracePt t="166850" x="2822575" y="4200525"/>
          <p14:tracePt t="166850" x="2832100" y="4191000"/>
          <p14:tracePt t="166868" x="2832100" y="4183063"/>
          <p14:tracePt t="166885" x="2832100" y="4173538"/>
          <p14:tracePt t="166900" x="2832100" y="4154488"/>
          <p14:tracePt t="166901" x="2841625" y="4137025"/>
          <p14:tracePt t="166916" x="2841625" y="4117975"/>
          <p14:tracePt t="166917" x="2849563" y="4073525"/>
          <p14:tracePt t="166933" x="2859088" y="4044950"/>
          <p14:tracePt t="166934" x="2868613" y="4000500"/>
          <p14:tracePt t="166936" x="2895600" y="3935413"/>
          <p14:tracePt t="166950" x="2905125" y="3871913"/>
          <p14:tracePt t="166952" x="2922588" y="3816350"/>
          <p14:tracePt t="166966" x="2922588" y="3789363"/>
          <p14:tracePt t="166968" x="2922588" y="3725863"/>
          <p14:tracePt t="166983" x="2932113" y="3652838"/>
          <p14:tracePt t="166986" x="2941638" y="3552825"/>
          <p14:tracePt t="167000" x="2941638" y="3424238"/>
          <p14:tracePt t="167002" x="2941638" y="3314700"/>
          <p14:tracePt t="167016" x="2941638" y="3214688"/>
          <p14:tracePt t="167018" x="2922588" y="3078163"/>
          <p14:tracePt t="167036" x="2895600" y="2849563"/>
          <p14:tracePt t="167050" x="2886075" y="2757488"/>
          <p14:tracePt t="167052" x="2868613" y="2657475"/>
          <p14:tracePt t="167066" x="2841625" y="2574925"/>
          <p14:tracePt t="167068" x="2832100" y="2520950"/>
          <p14:tracePt t="167083" x="2805113" y="2438400"/>
          <p14:tracePt t="167085" x="2776538" y="2374900"/>
          <p14:tracePt t="167100" x="2749550" y="2309813"/>
          <p14:tracePt t="167101" x="2732088" y="2265363"/>
          <p14:tracePt t="167116" x="2703513" y="2219325"/>
          <p14:tracePt t="167118" x="2686050" y="2182813"/>
          <p14:tracePt t="167133" x="2657475" y="2155825"/>
          <p14:tracePt t="167136" x="2630488" y="2119313"/>
          <p14:tracePt t="167150" x="2613025" y="2100263"/>
          <p14:tracePt t="167152" x="2593975" y="2082800"/>
          <p14:tracePt t="167166" x="2557463" y="2063750"/>
          <p14:tracePt t="167168" x="2540000" y="2054225"/>
          <p14:tracePt t="167183" x="2520950" y="2046288"/>
          <p14:tracePt t="167185" x="2493963" y="2017713"/>
          <p14:tracePt t="167200" x="2457450" y="2009775"/>
          <p14:tracePt t="167202" x="2420938" y="2000250"/>
          <p14:tracePt t="167216" x="2384425" y="1981200"/>
          <p14:tracePt t="167218" x="2357438" y="1973263"/>
          <p14:tracePt t="167233" x="2320925" y="1954213"/>
          <p14:tracePt t="167235" x="2292350" y="1954213"/>
          <p14:tracePt t="167250" x="2247900" y="1944688"/>
          <p14:tracePt t="167250" x="2219325" y="1944688"/>
          <p14:tracePt t="167252" x="2192338" y="1944688"/>
          <p14:tracePt t="167266" x="2165350" y="1944688"/>
          <p14:tracePt t="167268" x="2119313" y="1944688"/>
          <p14:tracePt t="167283" x="2073275" y="1944688"/>
          <p14:tracePt t="167300" x="2009775" y="1973263"/>
          <p14:tracePt t="167316" x="1963738" y="1990725"/>
          <p14:tracePt t="167317" x="1917700" y="2027238"/>
          <p14:tracePt t="167318" x="1900238" y="2046288"/>
          <p14:tracePt t="167333" x="1890713" y="2054225"/>
          <p14:tracePt t="167335" x="1873250" y="2073275"/>
          <p14:tracePt t="167350" x="1863725" y="2109788"/>
          <p14:tracePt t="167351" x="1863725" y="2127250"/>
          <p14:tracePt t="167366" x="1854200" y="2155825"/>
          <p14:tracePt t="167367" x="1854200" y="2182813"/>
          <p14:tracePt t="167383" x="1854200" y="2228850"/>
          <p14:tracePt t="167384" x="1854200" y="2255838"/>
          <p14:tracePt t="167400" x="1854200" y="2292350"/>
          <p14:tracePt t="167400" x="1863725" y="2319338"/>
          <p14:tracePt t="167402" x="1873250" y="2346325"/>
          <p14:tracePt t="167416" x="1890713" y="2382838"/>
          <p14:tracePt t="167419" x="1917700" y="2411413"/>
          <p14:tracePt t="167433" x="1936750" y="2455863"/>
          <p14:tracePt t="167435" x="1973263" y="2501900"/>
          <p14:tracePt t="167450" x="1990725" y="2538413"/>
          <p14:tracePt t="167451" x="2027238" y="2584450"/>
          <p14:tracePt t="167466" x="2046288" y="2601913"/>
          <p14:tracePt t="167468" x="2082800" y="2647950"/>
          <p14:tracePt t="167483" x="2100263" y="2684463"/>
          <p14:tracePt t="167485" x="2136775" y="2711450"/>
          <p14:tracePt t="167500" x="2165350" y="2730500"/>
          <p14:tracePt t="167502" x="2201863" y="2757488"/>
          <p14:tracePt t="167516" x="2219325" y="2767013"/>
          <p14:tracePt t="167518" x="2265363" y="2776538"/>
          <p14:tracePt t="167533" x="2284413" y="2784475"/>
          <p14:tracePt t="167535" x="2301875" y="2784475"/>
          <p14:tracePt t="167550" x="2328863" y="2784475"/>
          <p14:tracePt t="167552" x="2338388" y="2784475"/>
          <p14:tracePt t="167566" x="2365375" y="2784475"/>
          <p14:tracePt t="167568" x="2384425" y="2767013"/>
          <p14:tracePt t="167583" x="2420938" y="2730500"/>
          <p14:tracePt t="167585" x="2438400" y="2711450"/>
          <p14:tracePt t="167600" x="2457450" y="2684463"/>
          <p14:tracePt t="167602" x="2466975" y="2647950"/>
          <p14:tracePt t="167616" x="2474913" y="2620963"/>
          <p14:tracePt t="167618" x="2474913" y="2593975"/>
          <p14:tracePt t="167633" x="2484438" y="2557463"/>
          <p14:tracePt t="167636" x="2484438" y="2528888"/>
          <p14:tracePt t="167650" x="2511425" y="2501900"/>
          <p14:tracePt t="167652" x="2511425" y="2455863"/>
          <p14:tracePt t="167666" x="2511425" y="2438400"/>
          <p14:tracePt t="167668" x="2493963" y="2392363"/>
          <p14:tracePt t="167683" x="2474913" y="2365375"/>
          <p14:tracePt t="167685" x="2438400" y="2319338"/>
          <p14:tracePt t="167700" x="2420938" y="2282825"/>
          <p14:tracePt t="167700" x="2401888" y="2265363"/>
          <p14:tracePt t="167702" x="2374900" y="2246313"/>
          <p14:tracePt t="167716" x="2347913" y="2219325"/>
          <p14:tracePt t="167718" x="2328863" y="2209800"/>
          <p14:tracePt t="167733" x="2301875" y="2200275"/>
          <p14:tracePt t="167735" x="2274888" y="2192338"/>
          <p14:tracePt t="167750" x="2265363" y="2192338"/>
          <p14:tracePt t="167752" x="2228850" y="2192338"/>
          <p14:tracePt t="167766" x="2211388" y="2192338"/>
          <p14:tracePt t="167768" x="2201863" y="2192338"/>
          <p14:tracePt t="167783" x="2192338" y="2192338"/>
          <p14:tracePt t="167785" x="2174875" y="2192338"/>
          <p14:tracePt t="167800" x="2155825" y="2192338"/>
          <p14:tracePt t="167800" x="2146300" y="2192338"/>
          <p14:tracePt t="167802" x="2136775" y="2200275"/>
          <p14:tracePt t="167816" x="2128838" y="2209800"/>
          <p14:tracePt t="167818" x="2119313" y="2236788"/>
          <p14:tracePt t="167833" x="2109788" y="2246313"/>
          <p14:tracePt t="167835" x="2109788" y="2265363"/>
          <p14:tracePt t="167850" x="2100263" y="2282825"/>
          <p14:tracePt t="167852" x="2100263" y="2301875"/>
          <p14:tracePt t="167866" x="2100263" y="2309813"/>
          <p14:tracePt t="167883" x="2100263" y="2319338"/>
          <p14:tracePt t="167885" x="2100263" y="2328863"/>
          <p14:tracePt t="167900" x="2100263" y="2338388"/>
          <p14:tracePt t="167916" x="2100263" y="2346325"/>
          <p14:tracePt t="167974" x="2100263" y="2355850"/>
          <p14:tracePt t="167990" x="2100263" y="2365375"/>
          <p14:tracePt t="168006" x="2100263" y="2382838"/>
          <p14:tracePt t="168010" x="2100263" y="2392363"/>
          <p14:tracePt t="168022" x="2100263" y="2401888"/>
          <p14:tracePt t="168035" x="2100263" y="2411413"/>
          <p14:tracePt t="168050" x="2109788" y="2419350"/>
          <p14:tracePt t="168051" x="2119313" y="2447925"/>
          <p14:tracePt t="168067" x="2128838" y="2465388"/>
          <p14:tracePt t="168067" x="2128838" y="2474913"/>
          <p14:tracePt t="168083" x="2146300" y="2492375"/>
          <p14:tracePt t="168084" x="2165350" y="2520950"/>
          <p14:tracePt t="168086" x="2182813" y="2538413"/>
          <p14:tracePt t="168100" x="2201863" y="2565400"/>
          <p14:tracePt t="168102" x="2228850" y="2593975"/>
          <p14:tracePt t="168116" x="2238375" y="2593975"/>
          <p14:tracePt t="168118" x="2265363" y="2601913"/>
          <p14:tracePt t="168133" x="2292350" y="2611438"/>
          <p14:tracePt t="168135" x="2320925" y="2630488"/>
          <p14:tracePt t="168150" x="2338388" y="2630488"/>
          <p14:tracePt t="168152" x="2357438" y="2630488"/>
          <p14:tracePt t="168166" x="2374900" y="2630488"/>
          <p14:tracePt t="168168" x="2384425" y="2630488"/>
          <p14:tracePt t="168183" x="2393950" y="2630488"/>
          <p14:tracePt t="168185" x="2401888" y="2630488"/>
          <p14:tracePt t="168200" x="2411413" y="2630488"/>
          <p14:tracePt t="168200" x="2420938" y="2630488"/>
          <p14:tracePt t="168203" x="2430463" y="2630488"/>
          <p14:tracePt t="168233" x="2438400" y="2630488"/>
          <p14:tracePt t="168358" x="2438400" y="2620963"/>
          <p14:tracePt t="168375" x="2438400" y="2611438"/>
          <p14:tracePt t="168390" x="2438400" y="2601913"/>
          <p14:tracePt t="169176" x="2438400" y="2593975"/>
          <p14:tracePt t="169208" x="2438400" y="2584450"/>
          <p14:tracePt t="169225" x="2438400" y="2574925"/>
          <p14:tracePt t="169256" x="2438400" y="2565400"/>
          <p14:tracePt t="169320" x="2438400" y="2557463"/>
          <p14:tracePt t="169336" x="2447925" y="2538413"/>
          <p14:tracePt t="169340" x="2447925" y="2528888"/>
          <p14:tracePt t="169352" x="2457450" y="2528888"/>
          <p14:tracePt t="169366" x="2484438" y="2520950"/>
          <p14:tracePt t="169369" x="2520950" y="2511425"/>
          <p14:tracePt t="169383" x="2547938" y="2511425"/>
          <p14:tracePt t="169385" x="2584450" y="2511425"/>
          <p14:tracePt t="169400" x="2620963" y="2501900"/>
          <p14:tracePt t="169402" x="2657475" y="2501900"/>
          <p14:tracePt t="169416" x="2703513" y="2501900"/>
          <p14:tracePt t="169418" x="2759075" y="2501900"/>
          <p14:tracePt t="169433" x="2822575" y="2501900"/>
          <p14:tracePt t="169435" x="2878138" y="2511425"/>
          <p14:tracePt t="169450" x="2941638" y="2538413"/>
          <p14:tracePt t="169450" x="3014663" y="2584450"/>
          <p14:tracePt t="169452" x="3060700" y="2620963"/>
          <p14:tracePt t="169466" x="3087688" y="2638425"/>
          <p14:tracePt t="169469" x="3124200" y="2667000"/>
          <p14:tracePt t="169483" x="3170238" y="2720975"/>
          <p14:tracePt t="169485" x="3206750" y="2767013"/>
          <p14:tracePt t="169500" x="3243263" y="2820988"/>
          <p14:tracePt t="169502" x="3289300" y="2886075"/>
          <p14:tracePt t="169516" x="3325813" y="2949575"/>
          <p14:tracePt t="169518" x="3352800" y="3013075"/>
          <p14:tracePt t="169533" x="3362325" y="3059113"/>
          <p14:tracePt t="169535" x="3370263" y="3114675"/>
          <p14:tracePt t="169550" x="3370263" y="3195638"/>
          <p14:tracePt t="169552" x="3370263" y="3251200"/>
          <p14:tracePt t="169566" x="3370263" y="3314700"/>
          <p14:tracePt t="169568" x="3343275" y="3378200"/>
          <p14:tracePt t="169583" x="3316288" y="3443288"/>
          <p14:tracePt t="169585" x="3289300" y="3533775"/>
          <p14:tracePt t="169600" x="3260725" y="3633788"/>
          <p14:tracePt t="169602" x="3233738" y="3716338"/>
          <p14:tracePt t="169616" x="3197225" y="3798888"/>
          <p14:tracePt t="169618" x="3170238" y="3881438"/>
          <p14:tracePt t="169633" x="3133725" y="3944938"/>
          <p14:tracePt t="169635" x="3087688" y="4008438"/>
          <p14:tracePt t="169650" x="3051175" y="4064000"/>
          <p14:tracePt t="169652" x="3032125" y="4127500"/>
          <p14:tracePt t="169666" x="3005138" y="4183063"/>
          <p14:tracePt t="169668" x="2995613" y="4227513"/>
          <p14:tracePt t="169683" x="2978150" y="4273550"/>
          <p14:tracePt t="169685" x="2968625" y="4319588"/>
          <p14:tracePt t="169700" x="2959100" y="4346575"/>
          <p14:tracePt t="169702" x="2951163" y="4373563"/>
          <p14:tracePt t="169716" x="2951163" y="4392613"/>
          <p14:tracePt t="169718" x="2941638" y="4419600"/>
          <p14:tracePt t="169733" x="2941638" y="4429125"/>
          <p14:tracePt t="169735" x="2941638" y="4438650"/>
          <p14:tracePt t="169750" x="2941638" y="4456113"/>
          <p14:tracePt t="169750" x="2932113" y="4475163"/>
          <p14:tracePt t="169752" x="2932113" y="4483100"/>
          <p14:tracePt t="169766" x="2932113" y="4492625"/>
          <p14:tracePt t="169785" x="2932113" y="4502150"/>
          <p14:tracePt t="169960" x="2932113" y="4492625"/>
          <p14:tracePt t="169964" x="2932113" y="4483100"/>
          <p14:tracePt t="169976" x="2932113" y="4465638"/>
          <p14:tracePt t="169983" x="2932113" y="4438650"/>
          <p14:tracePt t="169999" x="2932113" y="4410075"/>
          <p14:tracePt t="170000" x="2932113" y="4365625"/>
          <p14:tracePt t="170016" x="2932113" y="4310063"/>
          <p14:tracePt t="170017" x="2941638" y="4246563"/>
          <p14:tracePt t="170033" x="2941638" y="4219575"/>
          <p14:tracePt t="170034" x="2941638" y="4164013"/>
          <p14:tracePt t="170051" x="2941638" y="4008438"/>
          <p14:tracePt t="170067" x="2941638" y="3954463"/>
          <p14:tracePt t="170068" x="2941638" y="3889375"/>
          <p14:tracePt t="170083" x="2941638" y="3852863"/>
          <p14:tracePt t="170084" x="2941638" y="3808413"/>
          <p14:tracePt t="170100" x="2941638" y="3798888"/>
          <p14:tracePt t="170101" x="2932113" y="3779838"/>
          <p14:tracePt t="170116" x="2922588" y="3771900"/>
          <p14:tracePt t="170133" x="2914650" y="3762375"/>
          <p14:tracePt t="170149" x="2905125" y="3762375"/>
          <p14:tracePt t="170150" x="2895600" y="3762375"/>
          <p14:tracePt t="170166" x="2878138" y="3762375"/>
          <p14:tracePt t="170167" x="2868613" y="3762375"/>
          <p14:tracePt t="170183" x="2849563" y="3762375"/>
          <p14:tracePt t="170184" x="2841625" y="3762375"/>
          <p14:tracePt t="170200" x="2813050" y="3779838"/>
          <p14:tracePt t="170200" x="2805113" y="3789363"/>
          <p14:tracePt t="170202" x="2786063" y="3808413"/>
          <p14:tracePt t="170216" x="2768600" y="3816350"/>
          <p14:tracePt t="170218" x="2749550" y="3844925"/>
          <p14:tracePt t="170233" x="2713038" y="3889375"/>
          <p14:tracePt t="170235" x="2713038" y="3908425"/>
          <p14:tracePt t="170250" x="2703513" y="3927475"/>
          <p14:tracePt t="170251" x="2695575" y="3954463"/>
          <p14:tracePt t="170266" x="2686050" y="4000500"/>
          <p14:tracePt t="170268" x="2676525" y="4017963"/>
          <p14:tracePt t="170283" x="2676525" y="4054475"/>
          <p14:tracePt t="170285" x="2667000" y="4090988"/>
          <p14:tracePt t="170300" x="2667000" y="4127500"/>
          <p14:tracePt t="170300" x="2657475" y="4191000"/>
          <p14:tracePt t="170302" x="2657475" y="4227513"/>
          <p14:tracePt t="170316" x="2640013" y="4264025"/>
          <p14:tracePt t="170318" x="2640013" y="4300538"/>
          <p14:tracePt t="170333" x="2640013" y="4346575"/>
          <p14:tracePt t="170350" x="2640013" y="4383088"/>
          <p14:tracePt t="170350" x="2640013" y="4446588"/>
          <p14:tracePt t="170366" x="2640013" y="4475163"/>
          <p14:tracePt t="170367" x="2640013" y="4519613"/>
          <p14:tracePt t="170383" x="2640013" y="4548188"/>
          <p14:tracePt t="170384" x="2640013" y="4565650"/>
          <p14:tracePt t="170400" x="2640013" y="4592638"/>
          <p14:tracePt t="170400" x="2649538" y="4638675"/>
          <p14:tracePt t="170416" x="2649538" y="4648200"/>
          <p14:tracePt t="170417" x="2657475" y="4675188"/>
          <p14:tracePt t="170433" x="2657475" y="4694238"/>
          <p14:tracePt t="170434" x="2667000" y="4711700"/>
          <p14:tracePt t="170450" x="2676525" y="4738688"/>
          <p14:tracePt t="170450" x="2686050" y="4748213"/>
          <p14:tracePt t="170466" x="2686050" y="4757738"/>
          <p14:tracePt t="170467" x="2695575" y="4784725"/>
          <p14:tracePt t="170483" x="2703513" y="4794250"/>
          <p14:tracePt t="170506" x="2703513" y="4803775"/>
          <p14:tracePt t="170538" x="2713038" y="4803775"/>
          <p14:tracePt t="170542" x="2722563" y="4803775"/>
          <p14:tracePt t="170554" x="2740025" y="4784725"/>
          <p14:tracePt t="170566" x="2776538" y="4757738"/>
          <p14:tracePt t="170583" x="2795588" y="4711700"/>
          <p14:tracePt t="170584" x="2822575" y="4657725"/>
          <p14:tracePt t="170586" x="2841625" y="4592638"/>
          <p14:tracePt t="170600" x="2841625" y="4565650"/>
          <p14:tracePt t="170616" x="2859088" y="4529138"/>
          <p14:tracePt t="170617" x="2868613" y="4465638"/>
          <p14:tracePt t="170619" x="2878138" y="4383088"/>
          <p14:tracePt t="170633" x="2895600" y="4329113"/>
          <p14:tracePt t="170635" x="2905125" y="4246563"/>
          <p14:tracePt t="170650" x="2905125" y="4191000"/>
          <p14:tracePt t="170652" x="2905125" y="4127500"/>
          <p14:tracePt t="170666" x="2905125" y="4073525"/>
          <p14:tracePt t="170668" x="2905125" y="4027488"/>
          <p14:tracePt t="170683" x="2905125" y="3990975"/>
          <p14:tracePt t="170685" x="2905125" y="3954463"/>
          <p14:tracePt t="170700" x="2895600" y="3935413"/>
          <p14:tracePt t="170700" x="2886075" y="3917950"/>
          <p14:tracePt t="170702" x="2868613" y="3889375"/>
          <p14:tracePt t="170716" x="2859088" y="3881438"/>
          <p14:tracePt t="170718" x="2849563" y="3862388"/>
          <p14:tracePt t="170733" x="2841625" y="3852863"/>
          <p14:tracePt t="170736" x="2832100" y="3844925"/>
          <p14:tracePt t="170750" x="2822575" y="3844925"/>
          <p14:tracePt t="170752" x="2813050" y="3835400"/>
          <p14:tracePt t="170766" x="2805113" y="3835400"/>
          <p14:tracePt t="170794" x="2795588" y="3835400"/>
          <p14:tracePt t="170800" x="2786063" y="3835400"/>
          <p14:tracePt t="170816" x="2776538" y="3835400"/>
          <p14:tracePt t="170817" x="2768600" y="3835400"/>
          <p14:tracePt t="170833" x="2759075" y="3844925"/>
          <p14:tracePt t="170834" x="2740025" y="3852863"/>
          <p14:tracePt t="170850" x="2713038" y="3871913"/>
          <p14:tracePt t="170850" x="2695575" y="3898900"/>
          <p14:tracePt t="170866" x="2686050" y="3917950"/>
          <p14:tracePt t="170867" x="2676525" y="3935413"/>
          <p14:tracePt t="170883" x="2657475" y="3963988"/>
          <p14:tracePt t="170884" x="2649538" y="4008438"/>
          <p14:tracePt t="170900" x="2640013" y="4054475"/>
          <p14:tracePt t="170900" x="2630488" y="4081463"/>
          <p14:tracePt t="170916" x="2620963" y="4137025"/>
          <p14:tracePt t="170917" x="2613025" y="4146550"/>
          <p14:tracePt t="170933" x="2613025" y="4164013"/>
          <p14:tracePt t="170934" x="2613025" y="4191000"/>
          <p14:tracePt t="170950" x="2613025" y="4227513"/>
          <p14:tracePt t="170950" x="2613025" y="4256088"/>
          <p14:tracePt t="170966" x="2613025" y="4273550"/>
          <p14:tracePt t="170967" x="2613025" y="4292600"/>
          <p14:tracePt t="170983" x="2613025" y="4319588"/>
          <p14:tracePt t="170984" x="2613025" y="4337050"/>
          <p14:tracePt t="171000" x="2613025" y="4356100"/>
          <p14:tracePt t="171000" x="2613025" y="4365625"/>
          <p14:tracePt t="171002" x="2613025" y="4373563"/>
          <p14:tracePt t="171016" x="2613025" y="4383088"/>
          <p14:tracePt t="171036" x="2620963" y="4392613"/>
          <p14:tracePt t="171475" x="2620963" y="4402138"/>
          <p14:tracePt t="171490" x="2620963" y="4410075"/>
          <p14:tracePt t="171522" x="2620963" y="4419600"/>
          <p14:tracePt t="171538" x="2620963" y="4429125"/>
          <p14:tracePt t="171554" x="2613025" y="4438650"/>
          <p14:tracePt t="171586" x="2593975" y="4446588"/>
          <p14:tracePt t="171590" x="2584450" y="4446588"/>
          <p14:tracePt t="171602" x="2576513" y="4456113"/>
          <p14:tracePt t="171618" x="2557463" y="4465638"/>
          <p14:tracePt t="171633" x="2547938" y="4475163"/>
          <p14:tracePt t="171650" x="2540000" y="4483100"/>
          <p14:tracePt t="171652" x="2540000" y="4492625"/>
          <p14:tracePt t="171666" x="2540000" y="4502150"/>
          <p14:tracePt t="171668" x="2540000" y="4511675"/>
          <p14:tracePt t="171683" x="2540000" y="4529138"/>
          <p14:tracePt t="171700" x="2540000" y="4538663"/>
          <p14:tracePt t="171716" x="2511425" y="4538663"/>
          <p14:tracePt t="172228" x="2511425" y="4529138"/>
          <p14:tracePt t="172244" x="2520950" y="4529138"/>
          <p14:tracePt t="172249" x="2530475" y="4529138"/>
          <p14:tracePt t="172292" x="2540000" y="4529138"/>
          <p14:tracePt t="172296" x="2547938" y="4529138"/>
          <p14:tracePt t="172308" x="2557463" y="4529138"/>
          <p14:tracePt t="172324" x="2566988" y="4529138"/>
          <p14:tracePt t="172340" x="2566988" y="4538663"/>
          <p14:tracePt t="172356" x="2576513" y="4548188"/>
          <p14:tracePt t="172366" x="2584450" y="4556125"/>
          <p14:tracePt t="172383" x="2593975" y="4565650"/>
          <p14:tracePt t="172400" x="2603500" y="4575175"/>
          <p14:tracePt t="172416" x="2613025" y="4584700"/>
          <p14:tracePt t="172433" x="2613025" y="4592638"/>
          <p14:tracePt t="172450" x="2620963" y="4592638"/>
          <p14:tracePt t="172452" x="2630488" y="4611688"/>
          <p14:tracePt t="172466" x="2640013" y="4621213"/>
          <p14:tracePt t="172485" x="2640013" y="4629150"/>
          <p14:tracePt t="172500" x="2649538" y="4638675"/>
          <p14:tracePt t="172532" x="2657475" y="4638675"/>
          <p14:tracePt t="172548" x="2667000" y="4638675"/>
          <p14:tracePt t="172552" x="2676525" y="4638675"/>
          <p14:tracePt t="172566" x="2686050" y="4638675"/>
          <p14:tracePt t="172583" x="2695575" y="4638675"/>
          <p14:tracePt t="172600" x="2703513" y="4638675"/>
          <p14:tracePt t="172628" x="2713038" y="4638675"/>
          <p14:tracePt t="172724" x="2722563" y="4629150"/>
          <p14:tracePt t="172804" x="2732088" y="4629150"/>
          <p14:tracePt t="172836" x="2740025" y="4638675"/>
          <p14:tracePt t="172900" x="2749550" y="4648200"/>
          <p14:tracePt t="172948" x="2759075" y="4648200"/>
          <p14:tracePt t="172965" x="2776538" y="4648200"/>
          <p14:tracePt t="172968" x="2786063" y="4648200"/>
          <p14:tracePt t="172983" x="2795588" y="4648200"/>
          <p14:tracePt t="173000" x="2805113" y="4648200"/>
          <p14:tracePt t="173000" x="2813050" y="4648200"/>
          <p14:tracePt t="173016" x="2822575" y="4648200"/>
          <p14:tracePt t="173017" x="2832100" y="4648200"/>
          <p14:tracePt t="173034" x="2841625" y="4648200"/>
          <p14:tracePt t="173050" x="2849563" y="4648200"/>
          <p14:tracePt t="173051" x="2859088" y="4648200"/>
          <p14:tracePt t="173066" x="2868613" y="4648200"/>
          <p14:tracePt t="173083" x="2878138" y="4648200"/>
          <p14:tracePt t="173100" x="2886075" y="4648200"/>
          <p14:tracePt t="173116" x="2895600" y="4648200"/>
          <p14:tracePt t="173133" x="2905125" y="4648200"/>
          <p14:tracePt t="173150" x="2914650" y="4648200"/>
          <p14:tracePt t="173166" x="2922588" y="4648200"/>
          <p14:tracePt t="173167" x="2932113" y="4657725"/>
          <p14:tracePt t="173190" x="2941638" y="4657725"/>
          <p14:tracePt t="173207" x="2951163" y="4665663"/>
          <p14:tracePt t="173238" x="2959100" y="4665663"/>
          <p14:tracePt t="173382" x="2968625" y="4665663"/>
          <p14:tracePt t="173398" x="2978150" y="4665663"/>
          <p14:tracePt t="173414" x="2987675" y="4665663"/>
          <p14:tracePt t="173430" x="2995613" y="4665663"/>
          <p14:tracePt t="173446" x="3005138" y="4665663"/>
          <p14:tracePt t="173462" x="3014663" y="4665663"/>
          <p14:tracePt t="173638" x="3024188" y="4665663"/>
          <p14:tracePt t="173926" x="3032125" y="4675188"/>
          <p14:tracePt t="173990" x="3051175" y="4675188"/>
          <p14:tracePt t="173994" x="3060700" y="4675188"/>
          <p14:tracePt t="174038" x="3068638" y="4675188"/>
          <p14:tracePt t="174042" x="3078163" y="4675188"/>
          <p14:tracePt t="174070" x="3087688" y="4665663"/>
          <p14:tracePt t="174086" x="3097213" y="4657725"/>
          <p14:tracePt t="174150" x="3105150" y="4648200"/>
          <p14:tracePt t="174182" x="3114675" y="4638675"/>
          <p14:tracePt t="174198" x="3124200" y="4629150"/>
          <p14:tracePt t="174214" x="3133725" y="4621213"/>
          <p14:tracePt t="174230" x="3141663" y="4611688"/>
          <p14:tracePt t="174246" x="3151188" y="4611688"/>
          <p14:tracePt t="174278" x="3160713" y="4592638"/>
          <p14:tracePt t="174282" x="3160713" y="4584700"/>
          <p14:tracePt t="174300" x="3160713" y="4575175"/>
          <p14:tracePt t="174316" x="3160713" y="4565650"/>
          <p14:tracePt t="174333" x="3170238" y="4548188"/>
          <p14:tracePt t="174334" x="3170238" y="4538663"/>
          <p14:tracePt t="174350" x="3170238" y="4529138"/>
          <p14:tracePt t="174350" x="3170238" y="4519613"/>
          <p14:tracePt t="174366" x="3170238" y="4511675"/>
          <p14:tracePt t="174367" x="3170238" y="4502150"/>
          <p14:tracePt t="174383" x="3170238" y="4483100"/>
          <p14:tracePt t="174384" x="3170238" y="4475163"/>
          <p14:tracePt t="174400" x="3170238" y="4465638"/>
          <p14:tracePt t="174400" x="3170238" y="4456113"/>
          <p14:tracePt t="174416" x="3170238" y="4446588"/>
          <p14:tracePt t="174417" x="3170238" y="4438650"/>
          <p14:tracePt t="174433" x="3170238" y="4419600"/>
          <p14:tracePt t="174449" x="3170238" y="4410075"/>
          <p14:tracePt t="174450" x="3170238" y="4392613"/>
          <p14:tracePt t="174466" x="3170238" y="4383088"/>
          <p14:tracePt t="174467" x="3170238" y="4373563"/>
          <p14:tracePt t="174483" x="3170238" y="4365625"/>
          <p14:tracePt t="174484" x="3170238" y="4356100"/>
          <p14:tracePt t="174499" x="3170238" y="4346575"/>
          <p14:tracePt t="174500" x="3170238" y="4337050"/>
          <p14:tracePt t="174502" x="3170238" y="4329113"/>
          <p14:tracePt t="174516" x="3170238" y="4319588"/>
          <p14:tracePt t="174518" x="3170238" y="4310063"/>
          <p14:tracePt t="174550" x="3170238" y="4300538"/>
          <p14:tracePt t="174566" x="3170238" y="4292600"/>
          <p14:tracePt t="174602" x="3170238" y="4273550"/>
          <p14:tracePt t="174630" x="3170238" y="4264025"/>
          <p14:tracePt t="174646" x="3170238" y="4256088"/>
          <p14:tracePt t="174680" x="3170238" y="4246563"/>
          <p14:tracePt t="174712" x="3170238" y="4237038"/>
          <p14:tracePt t="174728" x="3170238" y="4227513"/>
          <p14:tracePt t="174744" x="3170238" y="4219575"/>
          <p14:tracePt t="174776" x="3170238" y="4210050"/>
          <p14:tracePt t="174780" x="3170238" y="4200525"/>
          <p14:tracePt t="174792" x="3170238" y="4191000"/>
          <p14:tracePt t="174799" x="3170238" y="4183063"/>
          <p14:tracePt t="174840" x="3170238" y="4173538"/>
          <p14:tracePt t="174936" x="3178175" y="4173538"/>
          <p14:tracePt t="174952" x="3187700" y="4173538"/>
          <p14:tracePt t="174956" x="3206750" y="4191000"/>
          <p14:tracePt t="174968" x="3243263" y="4200525"/>
          <p14:tracePt t="174983" x="3260725" y="4210050"/>
          <p14:tracePt t="174985" x="3306763" y="4237038"/>
          <p14:tracePt t="175000" x="3325813" y="4246563"/>
          <p14:tracePt t="175001" x="3333750" y="4256088"/>
          <p14:tracePt t="175016" x="3362325" y="4264025"/>
          <p14:tracePt t="175033" x="3379788" y="4264025"/>
          <p14:tracePt t="175034" x="3389313" y="4264025"/>
          <p14:tracePt t="175051" x="3406775" y="4264025"/>
          <p14:tracePt t="175067" x="3416300" y="4264025"/>
          <p14:tracePt t="175083" x="3425825" y="4264025"/>
          <p14:tracePt t="175100" x="3435350" y="4273550"/>
          <p14:tracePt t="175160" x="3443288" y="4273550"/>
          <p14:tracePt t="175176" x="3452813" y="4273550"/>
          <p14:tracePt t="175180" x="3462338" y="4273550"/>
          <p14:tracePt t="175192" x="3479800" y="4273550"/>
          <p14:tracePt t="175200" x="3498850" y="4273550"/>
          <p14:tracePt t="175216" x="3516313" y="4273550"/>
          <p14:tracePt t="175217" x="3535363" y="4264025"/>
          <p14:tracePt t="175233" x="3552825" y="4256088"/>
          <p14:tracePt t="175234" x="3571875" y="4246563"/>
          <p14:tracePt t="175249" x="3608388" y="4227513"/>
          <p14:tracePt t="175250" x="3617913" y="4219575"/>
          <p14:tracePt t="175266" x="3625850" y="4210050"/>
          <p14:tracePt t="175283" x="3644900" y="4200525"/>
          <p14:tracePt t="175284" x="3654425" y="4200525"/>
          <p14:tracePt t="175300" x="3662363" y="4191000"/>
          <p14:tracePt t="175316" x="3671888" y="4183063"/>
          <p14:tracePt t="175317" x="3690938" y="4173538"/>
          <p14:tracePt t="175333" x="3698875" y="4164013"/>
          <p14:tracePt t="175334" x="3708400" y="4164013"/>
          <p14:tracePt t="175336" x="3708400" y="4154488"/>
          <p14:tracePt t="175350" x="3717925" y="4146550"/>
          <p14:tracePt t="175366" x="3727450" y="4137025"/>
          <p14:tracePt t="175368" x="3735388" y="4127500"/>
          <p14:tracePt t="175384" x="3744913" y="4117975"/>
          <p14:tracePt t="175752" x="3754438" y="4110038"/>
          <p14:tracePt t="175772" x="3763963" y="4117975"/>
          <p14:tracePt t="175784" x="3773488" y="4127500"/>
          <p14:tracePt t="175788" x="3773488" y="4146550"/>
          <p14:tracePt t="175800" x="3773488" y="4154488"/>
          <p14:tracePt t="175816" x="3781425" y="4173538"/>
          <p14:tracePt t="175817" x="3790950" y="4191000"/>
          <p14:tracePt t="175833" x="3790950" y="4200525"/>
          <p14:tracePt t="175834" x="3790950" y="4210050"/>
          <p14:tracePt t="175850" x="3800475" y="4219575"/>
          <p14:tracePt t="175850" x="3800475" y="4227513"/>
          <p14:tracePt t="175852" x="3800475" y="4237038"/>
          <p14:tracePt t="175866" x="3800475" y="4256088"/>
          <p14:tracePt t="175868" x="3800475" y="4273550"/>
          <p14:tracePt t="175883" x="3810000" y="4292600"/>
          <p14:tracePt t="175885" x="3810000" y="4310063"/>
          <p14:tracePt t="175900" x="3827463" y="4329113"/>
          <p14:tracePt t="175902" x="3836988" y="4365625"/>
          <p14:tracePt t="175916" x="3836988" y="4383088"/>
          <p14:tracePt t="175933" x="3836988" y="4419600"/>
          <p14:tracePt t="175935" x="3836988" y="4438650"/>
          <p14:tracePt t="175949" x="3846513" y="4456113"/>
          <p14:tracePt t="175951" x="3846513" y="4475163"/>
          <p14:tracePt t="175966" x="3846513" y="4492625"/>
          <p14:tracePt t="175983" x="3846513" y="4502150"/>
          <p14:tracePt t="175985" x="3846513" y="4511675"/>
          <p14:tracePt t="175999" x="3846513" y="4519613"/>
          <p14:tracePt t="176002" x="3846513" y="4529138"/>
          <p14:tracePt t="176033" x="3846513" y="4538663"/>
          <p14:tracePt t="176051" x="3846513" y="4548188"/>
          <p14:tracePt t="176072" x="3836988" y="4556125"/>
          <p14:tracePt t="176088" x="3827463" y="4575175"/>
          <p14:tracePt t="176100" x="3817938" y="4584700"/>
          <p14:tracePt t="176116" x="3810000" y="4592638"/>
          <p14:tracePt t="176117" x="3800475" y="4602163"/>
          <p14:tracePt t="176133" x="3781425" y="4611688"/>
          <p14:tracePt t="176134" x="3763963" y="4629150"/>
          <p14:tracePt t="176136" x="3754438" y="4629150"/>
          <p14:tracePt t="176149" x="3735388" y="4638675"/>
          <p14:tracePt t="176166" x="3717925" y="4648200"/>
          <p14:tracePt t="176167" x="3708400" y="4648200"/>
          <p14:tracePt t="176183" x="3681413" y="4665663"/>
          <p14:tracePt t="176199" x="3662363" y="4675188"/>
          <p14:tracePt t="176200" x="3644900" y="4675188"/>
          <p14:tracePt t="176202" x="3625850" y="4684713"/>
          <p14:tracePt t="176216" x="3598863" y="4694238"/>
          <p14:tracePt t="176219" x="3581400" y="4702175"/>
          <p14:tracePt t="176233" x="3562350" y="4702175"/>
          <p14:tracePt t="176235" x="3544888" y="4711700"/>
          <p14:tracePt t="176249" x="3525838" y="4711700"/>
          <p14:tracePt t="176251" x="3516313" y="4711700"/>
          <p14:tracePt t="176266" x="3516313" y="4721225"/>
          <p14:tracePt t="176283" x="3498850" y="4721225"/>
          <p14:tracePt t="176285" x="3489325" y="4730750"/>
          <p14:tracePt t="176300" x="3471863" y="4730750"/>
          <p14:tracePt t="176300" x="3462338" y="4730750"/>
          <p14:tracePt t="176302" x="3443288" y="4738688"/>
          <p14:tracePt t="176316" x="3435350" y="4738688"/>
          <p14:tracePt t="176318" x="3425825" y="4738688"/>
          <p14:tracePt t="176333" x="3416300" y="4748213"/>
          <p14:tracePt t="176335" x="3398838" y="4748213"/>
          <p14:tracePt t="176349" x="3389313" y="4748213"/>
          <p14:tracePt t="176350" x="3370263" y="4757738"/>
          <p14:tracePt t="176365" x="3362325" y="4757738"/>
          <p14:tracePt t="176367" x="3352800" y="4757738"/>
          <p14:tracePt t="176382" x="3343275" y="4757738"/>
          <p14:tracePt t="176383" x="3333750" y="4767263"/>
          <p14:tracePt t="176399" x="3325813" y="4767263"/>
          <p14:tracePt t="176416" x="3306763" y="4775200"/>
          <p14:tracePt t="176522" x="3316288" y="4775200"/>
          <p14:tracePt t="176538" x="3333750" y="4775200"/>
          <p14:tracePt t="176542" x="3343275" y="4775200"/>
          <p14:tracePt t="176554" x="3352800" y="4775200"/>
          <p14:tracePt t="176566" x="3362325" y="4767263"/>
          <p14:tracePt t="176583" x="3370263" y="4767263"/>
          <p14:tracePt t="176584" x="3379788" y="4757738"/>
          <p14:tracePt t="176586" x="3389313" y="4757738"/>
          <p14:tracePt t="176599" x="3398838" y="4748213"/>
          <p14:tracePt t="176619" x="3406775" y="4748213"/>
          <p14:tracePt t="176633" x="3416300" y="4738688"/>
          <p14:tracePt t="176650" x="3425825" y="4738688"/>
          <p14:tracePt t="176666" x="3435350" y="4730750"/>
          <p14:tracePt t="176667" x="3443288" y="4721225"/>
          <p14:tracePt t="176699" x="3452813" y="4711700"/>
          <p14:tracePt t="176714" x="3462338" y="4711700"/>
          <p14:tracePt t="176746" x="3471863" y="4711700"/>
          <p14:tracePt t="176794" x="3479800" y="4711700"/>
          <p14:tracePt t="176810" x="3489325" y="4711700"/>
          <p14:tracePt t="176814" x="3498850" y="4702175"/>
          <p14:tracePt t="176826" x="3508375" y="4702175"/>
          <p14:tracePt t="176833" x="3516313" y="4702175"/>
          <p14:tracePt t="176849" x="3525838" y="4694238"/>
          <p14:tracePt t="176866" x="3544888" y="4684713"/>
          <p14:tracePt t="176867" x="3552825" y="4684713"/>
          <p14:tracePt t="176883" x="3562350" y="4684713"/>
          <p14:tracePt t="176884" x="3581400" y="4684713"/>
          <p14:tracePt t="176899" x="3589338" y="4675188"/>
          <p14:tracePt t="176900" x="3598863" y="4675188"/>
          <p14:tracePt t="176916" x="3608388" y="4675188"/>
          <p14:tracePt t="176954" x="3617913" y="4675188"/>
          <p14:tracePt t="176970" x="3625850" y="4665663"/>
          <p14:tracePt t="181130" x="3608388" y="4675188"/>
          <p14:tracePt t="181148" x="3571875" y="4694238"/>
          <p14:tracePt t="181163" x="3562350" y="4702175"/>
          <p14:tracePt t="181167" x="3544888" y="4702175"/>
          <p14:tracePt t="181182" x="3508375" y="4684713"/>
          <p14:tracePt t="181198" x="3452813" y="4648200"/>
          <p14:tracePt t="181199" x="3379788" y="4592638"/>
          <p14:tracePt t="181199" x="3352800" y="4565650"/>
          <p14:tracePt t="181215" x="3289300" y="4529138"/>
          <p14:tracePt t="181215" x="3206750" y="4492625"/>
          <p14:tracePt t="181232" x="3105150" y="4438650"/>
          <p14:tracePt t="181232" x="3005138" y="4373563"/>
          <p14:tracePt t="181249" x="2886075" y="4319588"/>
          <p14:tracePt t="181249" x="2768600" y="4256088"/>
          <p14:tracePt t="181265" x="2649538" y="4200525"/>
          <p14:tracePt t="181266" x="2530475" y="4137025"/>
          <p14:tracePt t="181283" x="2411413" y="4081463"/>
          <p14:tracePt t="181284" x="2284413" y="4000500"/>
          <p14:tracePt t="181299" x="2165350" y="3944938"/>
          <p14:tracePt t="181301" x="2046288" y="3881438"/>
          <p14:tracePt t="181316" x="1946275" y="3825875"/>
          <p14:tracePt t="181317" x="1863725" y="3779838"/>
          <p14:tracePt t="181333" x="1800225" y="3743325"/>
          <p14:tracePt t="181334" x="1735138" y="3706813"/>
          <p14:tracePt t="181350" x="1681163" y="3670300"/>
          <p14:tracePt t="181350" x="1635125" y="3633788"/>
          <p14:tracePt t="181366" x="1617663" y="3616325"/>
          <p14:tracePt t="181367" x="1579563" y="3570288"/>
          <p14:tracePt t="181383" x="1562100" y="3533775"/>
          <p14:tracePt t="181383" x="1535113" y="3487738"/>
          <p14:tracePt t="181399" x="1525588" y="3460750"/>
          <p14:tracePt t="181399" x="1506538" y="3414713"/>
          <p14:tracePt t="181416" x="1498600" y="3370263"/>
          <p14:tracePt t="181416" x="1470025" y="3324225"/>
          <p14:tracePt t="181432" x="1452563" y="3278188"/>
          <p14:tracePt t="181433" x="1425575" y="3232150"/>
          <p14:tracePt t="181449" x="1406525" y="3187700"/>
          <p14:tracePt t="181450" x="1379538" y="3141663"/>
          <p14:tracePt t="181452" x="1352550" y="3095625"/>
          <p14:tracePt t="181466" x="1333500" y="3049588"/>
          <p14:tracePt t="181468" x="1296988" y="2995613"/>
          <p14:tracePt t="181483" x="1279525" y="2968625"/>
          <p14:tracePt t="181485" x="1270000" y="2949575"/>
          <p14:tracePt t="181500" x="1260475" y="2930525"/>
          <p14:tracePt t="181502" x="1233488" y="2913063"/>
          <p14:tracePt t="181516" x="1233488" y="2903538"/>
          <p14:tracePt t="181518" x="1233488" y="2886075"/>
          <p14:tracePt t="181533" x="1223963" y="2867025"/>
          <p14:tracePt t="181535" x="1223963" y="2857500"/>
          <p14:tracePt t="181549" x="1214438" y="2830513"/>
          <p14:tracePt t="181550" x="1206500" y="2813050"/>
          <p14:tracePt t="181553" x="1187450" y="2776538"/>
          <p14:tracePt t="181566" x="1177925" y="2747963"/>
          <p14:tracePt t="181568" x="1177925" y="2740025"/>
          <p14:tracePt t="181583" x="1169988" y="2720975"/>
          <p14:tracePt t="181585" x="1160463" y="2703513"/>
          <p14:tracePt t="181600" x="1160463" y="2684463"/>
          <p14:tracePt t="181602" x="1150938" y="2674938"/>
          <p14:tracePt t="181660" x="1150938" y="2667000"/>
          <p14:tracePt t="181676" x="1150938" y="2657475"/>
          <p14:tracePt t="181692" x="1141413" y="2638425"/>
          <p14:tracePt t="181708" x="1141413" y="2620963"/>
          <p14:tracePt t="181712" x="1141413" y="2601913"/>
          <p14:tracePt t="181724" x="1141413" y="2584450"/>
          <p14:tracePt t="181733" x="1141413" y="2565400"/>
          <p14:tracePt t="181749" x="1133475" y="2547938"/>
          <p14:tracePt t="181750" x="1133475" y="2528888"/>
          <p14:tracePt t="181766" x="1123950" y="2492375"/>
          <p14:tracePt t="181767" x="1123950" y="2474913"/>
          <p14:tracePt t="181783" x="1114425" y="2455863"/>
          <p14:tracePt t="181783" x="1104900" y="2438400"/>
          <p14:tracePt t="181799" x="1087438" y="2419350"/>
          <p14:tracePt t="181800" x="1087438" y="2401888"/>
          <p14:tracePt t="181816" x="1068388" y="2382838"/>
          <p14:tracePt t="181817" x="1068388" y="2374900"/>
          <p14:tracePt t="181833" x="1058863" y="2365375"/>
          <p14:tracePt t="181849" x="1050925" y="2355850"/>
          <p14:tracePt t="181868" x="1041400" y="2355850"/>
          <p14:tracePt t="181884" x="1031875" y="2355850"/>
          <p14:tracePt t="181899" x="1022350" y="2355850"/>
          <p14:tracePt t="181900" x="1014413" y="2355850"/>
          <p14:tracePt t="181916" x="1004888" y="2365375"/>
          <p14:tracePt t="181933" x="985838" y="2374900"/>
          <p14:tracePt t="181933" x="968375" y="2382838"/>
          <p14:tracePt t="181949" x="958850" y="2382838"/>
          <p14:tracePt t="181950" x="941388" y="2392363"/>
          <p14:tracePt t="181952" x="922338" y="2401888"/>
          <p14:tracePt t="181966" x="885825" y="2411413"/>
          <p14:tracePt t="181968" x="876300" y="2419350"/>
          <p14:tracePt t="181983" x="849313" y="2428875"/>
          <p14:tracePt t="181985" x="831850" y="2447925"/>
          <p14:tracePt t="182000" x="812800" y="2474913"/>
          <p14:tracePt t="182002" x="803275" y="2474913"/>
          <p14:tracePt t="182016" x="795338" y="2484438"/>
          <p14:tracePt t="182018" x="785813" y="2501900"/>
          <p14:tracePt t="182036" x="785813" y="2528888"/>
          <p14:tracePt t="182050" x="785813" y="2547938"/>
          <p14:tracePt t="182052" x="785813" y="2565400"/>
          <p14:tracePt t="182066" x="785813" y="2593975"/>
          <p14:tracePt t="182068" x="785813" y="2611438"/>
          <p14:tracePt t="182083" x="785813" y="2630488"/>
          <p14:tracePt t="182085" x="785813" y="2657475"/>
          <p14:tracePt t="182099" x="785813" y="2693988"/>
          <p14:tracePt t="182101" x="812800" y="2711450"/>
          <p14:tracePt t="182116" x="822325" y="2730500"/>
          <p14:tracePt t="182118" x="831850" y="2747963"/>
          <p14:tracePt t="182133" x="849313" y="2767013"/>
          <p14:tracePt t="182135" x="858838" y="2784475"/>
          <p14:tracePt t="182149" x="868363" y="2794000"/>
          <p14:tracePt t="182151" x="895350" y="2820988"/>
          <p14:tracePt t="182166" x="904875" y="2830513"/>
          <p14:tracePt t="182168" x="931863" y="2840038"/>
          <p14:tracePt t="182183" x="949325" y="2849563"/>
          <p14:tracePt t="182185" x="977900" y="2849563"/>
          <p14:tracePt t="182199" x="1022350" y="2857500"/>
          <p14:tracePt t="182201" x="1050925" y="2857500"/>
          <p14:tracePt t="182216" x="1096963" y="2876550"/>
          <p14:tracePt t="182218" x="1141413" y="2876550"/>
          <p14:tracePt t="182233" x="1196975" y="2876550"/>
          <p14:tracePt t="182235" x="1250950" y="2886075"/>
          <p14:tracePt t="182249" x="1316038" y="2886075"/>
          <p14:tracePt t="182250" x="1370013" y="2886075"/>
          <p14:tracePt t="182252" x="1397000" y="2886075"/>
          <p14:tracePt t="182266" x="1443038" y="2886075"/>
          <p14:tracePt t="182268" x="1498600" y="2894013"/>
          <p14:tracePt t="182283" x="1571625" y="2894013"/>
          <p14:tracePt t="182285" x="1671638" y="2913063"/>
          <p14:tracePt t="182300" x="1744663" y="2913063"/>
          <p14:tracePt t="182302" x="1844675" y="2913063"/>
          <p14:tracePt t="182316" x="1936750" y="2913063"/>
          <p14:tracePt t="182318" x="2027238" y="2913063"/>
          <p14:tracePt t="182333" x="2128838" y="2913063"/>
          <p14:tracePt t="182335" x="2219325" y="2913063"/>
          <p14:tracePt t="182349" x="2311400" y="2913063"/>
          <p14:tracePt t="182350" x="2393950" y="2913063"/>
          <p14:tracePt t="182352" x="2466975" y="2913063"/>
          <p14:tracePt t="182366" x="2520950" y="2913063"/>
          <p14:tracePt t="182368" x="2584450" y="2913063"/>
          <p14:tracePt t="182383" x="2620963" y="2913063"/>
          <p14:tracePt t="182385" x="2667000" y="2894013"/>
          <p14:tracePt t="182399" x="2713038" y="2894013"/>
          <p14:tracePt t="182402" x="2759075" y="2886075"/>
          <p14:tracePt t="182416" x="2786063" y="2876550"/>
          <p14:tracePt t="182418" x="2805113" y="2867025"/>
          <p14:tracePt t="182433" x="2822575" y="2849563"/>
          <p14:tracePt t="182435" x="2841625" y="2830513"/>
          <p14:tracePt t="182449" x="2868613" y="2803525"/>
          <p14:tracePt t="182452" x="2878138" y="2784475"/>
          <p14:tracePt t="182466" x="2878138" y="2757488"/>
          <p14:tracePt t="182468" x="2878138" y="2730500"/>
          <p14:tracePt t="182483" x="2886075" y="2693988"/>
          <p14:tracePt t="182485" x="2886075" y="2667000"/>
          <p14:tracePt t="182499" x="2886075" y="2611438"/>
          <p14:tracePt t="182501" x="2886075" y="2584450"/>
          <p14:tracePt t="182516" x="2886075" y="2538413"/>
          <p14:tracePt t="182518" x="2886075" y="2492375"/>
          <p14:tracePt t="182533" x="2859088" y="2465388"/>
          <p14:tracePt t="182535" x="2832100" y="2428875"/>
          <p14:tracePt t="182549" x="2776538" y="2365375"/>
          <p14:tracePt t="182551" x="2722563" y="2328863"/>
          <p14:tracePt t="182566" x="2676525" y="2309813"/>
          <p14:tracePt t="182568" x="2613025" y="2282825"/>
          <p14:tracePt t="182583" x="2557463" y="2255838"/>
          <p14:tracePt t="182585" x="2493963" y="2228850"/>
          <p14:tracePt t="182599" x="2457450" y="2228850"/>
          <p14:tracePt t="182601" x="2401888" y="2219325"/>
          <p14:tracePt t="182616" x="2357438" y="2209800"/>
          <p14:tracePt t="182618" x="2301875" y="2192338"/>
          <p14:tracePt t="182633" x="2238375" y="2182813"/>
          <p14:tracePt t="182635" x="2165350" y="2182813"/>
          <p14:tracePt t="182649" x="2082800" y="2173288"/>
          <p14:tracePt t="182650" x="2009775" y="2173288"/>
          <p14:tracePt t="182652" x="1927225" y="2173288"/>
          <p14:tracePt t="182666" x="1854200" y="2173288"/>
          <p14:tracePt t="182668" x="1781175" y="2173288"/>
          <p14:tracePt t="182683" x="1698625" y="2173288"/>
          <p14:tracePt t="182699" x="1625600" y="2173288"/>
          <p14:tracePt t="182716" x="1506538" y="2173288"/>
          <p14:tracePt t="182717" x="1470025" y="2173288"/>
          <p14:tracePt t="182718" x="1425575" y="2173288"/>
          <p14:tracePt t="182733" x="1379538" y="2173288"/>
          <p14:tracePt t="182734" x="1352550" y="2182813"/>
          <p14:tracePt t="182750" x="1323975" y="2192338"/>
          <p14:tracePt t="182750" x="1287463" y="2200275"/>
          <p14:tracePt t="182766" x="1260475" y="2228850"/>
          <p14:tracePt t="182767" x="1223963" y="2246313"/>
          <p14:tracePt t="182783" x="1177925" y="2265363"/>
          <p14:tracePt t="182783" x="1150938" y="2292350"/>
          <p14:tracePt t="182786" x="1104900" y="2319338"/>
          <p14:tracePt t="182799" x="1058863" y="2355850"/>
          <p14:tracePt t="182802" x="1022350" y="2392363"/>
          <p14:tracePt t="182816" x="995363" y="2411413"/>
          <p14:tracePt t="182818" x="968375" y="2428875"/>
          <p14:tracePt t="182833" x="922338" y="2465388"/>
          <p14:tracePt t="182835" x="922338" y="2474913"/>
          <p14:tracePt t="182849" x="904875" y="2492375"/>
          <p14:tracePt t="182851" x="895350" y="2501900"/>
          <p14:tracePt t="182866" x="885825" y="2511425"/>
          <p14:tracePt t="182883" x="885825" y="2520950"/>
          <p14:tracePt t="182885" x="885825" y="2528888"/>
          <p14:tracePt t="182916" x="885825" y="2538413"/>
          <p14:tracePt t="182917" x="885825" y="2547938"/>
          <p14:tracePt t="182933" x="885825" y="2557463"/>
          <p14:tracePt t="182933" x="885825" y="2565400"/>
          <p14:tracePt t="182949" x="885825" y="2574925"/>
          <p14:tracePt t="182950" x="885825" y="2584450"/>
          <p14:tracePt t="182966" x="885825" y="2593975"/>
          <p14:tracePt t="183106" x="885825" y="2601913"/>
          <p14:tracePt t="183118" x="895350" y="2611438"/>
          <p14:tracePt t="183122" x="912813" y="2630488"/>
          <p14:tracePt t="183134" x="941388" y="2638425"/>
          <p14:tracePt t="183149" x="949325" y="2638425"/>
          <p14:tracePt t="183150" x="977900" y="2647950"/>
          <p14:tracePt t="183166" x="1004888" y="2657475"/>
          <p14:tracePt t="183167" x="1041400" y="2667000"/>
          <p14:tracePt t="183183" x="1068388" y="2667000"/>
          <p14:tracePt t="183183" x="1096963" y="2684463"/>
          <p14:tracePt t="183199" x="1133475" y="2693988"/>
          <p14:tracePt t="183200" x="1160463" y="2703513"/>
          <p14:tracePt t="183202" x="1169988" y="2703513"/>
          <p14:tracePt t="183216" x="1196975" y="2711450"/>
          <p14:tracePt t="183218" x="1214438" y="2720975"/>
          <p14:tracePt t="183233" x="1233488" y="2720975"/>
          <p14:tracePt t="183235" x="1260475" y="2730500"/>
          <p14:tracePt t="183249" x="1296988" y="2730500"/>
          <p14:tracePt t="183251" x="1323975" y="2740025"/>
          <p14:tracePt t="183266" x="1360488" y="2740025"/>
          <p14:tracePt t="183268" x="1406525" y="2740025"/>
          <p14:tracePt t="183283" x="1452563" y="2747963"/>
          <p14:tracePt t="183285" x="1498600" y="2767013"/>
          <p14:tracePt t="183299" x="1552575" y="2767013"/>
          <p14:tracePt t="183301" x="1598613" y="2776538"/>
          <p14:tracePt t="183316" x="1635125" y="2776538"/>
          <p14:tracePt t="183318" x="1662113" y="2776538"/>
          <p14:tracePt t="183333" x="1708150" y="2784475"/>
          <p14:tracePt t="183335" x="1727200" y="2784475"/>
          <p14:tracePt t="183349" x="1754188" y="2784475"/>
          <p14:tracePt t="183351" x="1763713" y="2784475"/>
          <p14:tracePt t="183366" x="1781175" y="2784475"/>
          <p14:tracePt t="183368" x="1790700" y="2784475"/>
          <p14:tracePt t="183383" x="1808163" y="2794000"/>
          <p14:tracePt t="183385" x="1817688" y="2794000"/>
          <p14:tracePt t="183416" x="1827213" y="2794000"/>
          <p14:tracePt t="183470" x="1836738" y="2794000"/>
          <p14:tracePt t="183486" x="1844675" y="2794000"/>
          <p14:tracePt t="183490" x="1863725" y="2794000"/>
          <p14:tracePt t="183502" x="1900238" y="2803525"/>
          <p14:tracePt t="183516" x="1917700" y="2803525"/>
          <p14:tracePt t="183519" x="1973263" y="2813050"/>
          <p14:tracePt t="183533" x="2009775" y="2813050"/>
          <p14:tracePt t="183535" x="2055813" y="2813050"/>
          <p14:tracePt t="183550" x="2100263" y="2820988"/>
          <p14:tracePt t="183552" x="2128838" y="2820988"/>
          <p14:tracePt t="183566" x="2174875" y="2820988"/>
          <p14:tracePt t="183568" x="2192338" y="2820988"/>
          <p14:tracePt t="183583" x="2211388" y="2820988"/>
          <p14:tracePt t="183599" x="2219325" y="2820988"/>
          <p14:tracePt t="183602" x="2228850" y="2820988"/>
          <p14:tracePt t="183742" x="2247900" y="2820988"/>
          <p14:tracePt t="183746" x="2265363" y="2820988"/>
          <p14:tracePt t="185778" x="2228850" y="2803525"/>
          <p14:tracePt t="185782" x="2211388" y="2794000"/>
          <p14:tracePt t="185799" x="2192338" y="2784475"/>
          <p14:tracePt t="185800" x="2165350" y="2776538"/>
          <p14:tracePt t="185816" x="2136775" y="2776538"/>
          <p14:tracePt t="185817" x="2128838" y="2767013"/>
          <p14:tracePt t="185833" x="2100263" y="2767013"/>
          <p14:tracePt t="185834" x="2092325" y="2767013"/>
          <p14:tracePt t="185849" x="2082800" y="2767013"/>
          <p14:tracePt t="185866" x="2073275" y="2767013"/>
          <p14:tracePt t="185867" x="2055813" y="2767013"/>
          <p14:tracePt t="185883" x="2046288" y="2767013"/>
          <p14:tracePt t="185883" x="2027238" y="2767013"/>
          <p14:tracePt t="185899" x="2019300" y="2767013"/>
          <p14:tracePt t="185900" x="2009775" y="2767013"/>
          <p14:tracePt t="185916" x="1973263" y="2767013"/>
          <p14:tracePt t="185917" x="1963738" y="2767013"/>
          <p14:tracePt t="185933" x="1946275" y="2776538"/>
          <p14:tracePt t="185934" x="1927225" y="2794000"/>
          <p14:tracePt t="185949" x="1873250" y="2813050"/>
          <p14:tracePt t="185950" x="1854200" y="2820988"/>
          <p14:tracePt t="185966" x="1817688" y="2830513"/>
          <p14:tracePt t="185967" x="1771650" y="2857500"/>
          <p14:tracePt t="185983" x="1744663" y="2876550"/>
          <p14:tracePt t="185984" x="1717675" y="2886075"/>
          <p14:tracePt t="185999" x="1690688" y="2894013"/>
          <p14:tracePt t="186000" x="1662113" y="2913063"/>
          <p14:tracePt t="186016" x="1654175" y="2922588"/>
          <p14:tracePt t="186033" x="1654175" y="2930525"/>
          <p14:tracePt t="186033" x="1654175" y="2940050"/>
          <p14:tracePt t="186051" x="1662113" y="2968625"/>
          <p14:tracePt t="186053" x="1681163" y="2986088"/>
          <p14:tracePt t="186067" x="1690688" y="2995613"/>
          <p14:tracePt t="186068" x="1708150" y="3005138"/>
          <p14:tracePt t="186083" x="1727200" y="3022600"/>
          <p14:tracePt t="186084" x="1735138" y="3032125"/>
          <p14:tracePt t="186100" x="1754188" y="3041650"/>
          <p14:tracePt t="186100" x="1763713" y="3049588"/>
          <p14:tracePt t="186116" x="1771650" y="3059113"/>
          <p14:tracePt t="186117" x="1781175" y="3059113"/>
          <p14:tracePt t="186133" x="1790700" y="3068638"/>
          <p14:tracePt t="186133" x="1800225" y="3068638"/>
          <p14:tracePt t="186136" x="1808163" y="3068638"/>
          <p14:tracePt t="186149" x="1827213" y="3068638"/>
          <p14:tracePt t="186166" x="1844675" y="3068638"/>
          <p14:tracePt t="186167" x="1863725" y="3068638"/>
          <p14:tracePt t="186168" x="1881188" y="3068638"/>
          <p14:tracePt t="186183" x="1900238" y="3068638"/>
          <p14:tracePt t="186184" x="1917700" y="3068638"/>
          <p14:tracePt t="186199" x="1936750" y="3068638"/>
          <p14:tracePt t="186200" x="1946275" y="3068638"/>
          <p14:tracePt t="186216" x="1963738" y="3059113"/>
          <p14:tracePt t="186217" x="1982788" y="3049588"/>
          <p14:tracePt t="186233" x="1990725" y="3041650"/>
          <p14:tracePt t="186234" x="2009775" y="3032125"/>
          <p14:tracePt t="186249" x="2027238" y="3013075"/>
          <p14:tracePt t="186250" x="2036763" y="3005138"/>
          <p14:tracePt t="186266" x="2046288" y="2995613"/>
          <p14:tracePt t="186267" x="2055813" y="2986088"/>
          <p14:tracePt t="186283" x="2055813" y="2968625"/>
          <p14:tracePt t="186283" x="2055813" y="2959100"/>
          <p14:tracePt t="186299" x="2063750" y="2940050"/>
          <p14:tracePt t="186300" x="2063750" y="2930525"/>
          <p14:tracePt t="186316" x="2073275" y="2913063"/>
          <p14:tracePt t="186316" x="2082800" y="2894013"/>
          <p14:tracePt t="186333" x="2082800" y="2886075"/>
          <p14:tracePt t="186333" x="2082800" y="2867025"/>
          <p14:tracePt t="186349" x="2082800" y="2849563"/>
          <p14:tracePt t="186350" x="2082800" y="2830513"/>
          <p14:tracePt t="186366" x="2082800" y="2813050"/>
          <p14:tracePt t="186367" x="2082800" y="2794000"/>
          <p14:tracePt t="186383" x="2082800" y="2776538"/>
          <p14:tracePt t="186383" x="2063750" y="2740025"/>
          <p14:tracePt t="186399" x="2046288" y="2720975"/>
          <p14:tracePt t="186400" x="2027238" y="2703513"/>
          <p14:tracePt t="186416" x="2009775" y="2684463"/>
          <p14:tracePt t="186416" x="2000250" y="2674938"/>
          <p14:tracePt t="186432" x="1973263" y="2657475"/>
          <p14:tracePt t="186433" x="1954213" y="2647950"/>
          <p14:tracePt t="186449" x="1946275" y="2638425"/>
          <p14:tracePt t="186450" x="1936750" y="2638425"/>
          <p14:tracePt t="186452" x="1917700" y="2638425"/>
          <p14:tracePt t="186465" x="1909763" y="2630488"/>
          <p14:tracePt t="186482" x="1890713" y="2630488"/>
          <p14:tracePt t="186484" x="1863725" y="2630488"/>
          <p14:tracePt t="186499" x="1836738" y="2630488"/>
          <p14:tracePt t="186516" x="1808163" y="2638425"/>
          <p14:tracePt t="186518" x="1800225" y="2638425"/>
          <p14:tracePt t="186533" x="1771650" y="2647950"/>
          <p14:tracePt t="186535" x="1754188" y="2647950"/>
          <p14:tracePt t="186549" x="1735138" y="2657475"/>
          <p14:tracePt t="186550" x="1708150" y="2667000"/>
          <p14:tracePt t="186552" x="1690688" y="2674938"/>
          <p14:tracePt t="186566" x="1681163" y="2674938"/>
          <p14:tracePt t="186568" x="1681163" y="2684463"/>
          <p14:tracePt t="186583" x="1662113" y="2693988"/>
          <p14:tracePt t="186585" x="1654175" y="2703513"/>
          <p14:tracePt t="186599" x="1644650" y="2711450"/>
          <p14:tracePt t="186616" x="1635125" y="2711450"/>
          <p14:tracePt t="186618" x="1625600" y="2720975"/>
          <p14:tracePt t="186633" x="1617663" y="2730500"/>
          <p14:tracePt t="186635" x="1617663" y="2740025"/>
          <p14:tracePt t="186649" x="1617663" y="2747963"/>
          <p14:tracePt t="186651" x="1617663" y="2757488"/>
          <p14:tracePt t="186666" x="1617663" y="2784475"/>
          <p14:tracePt t="186668" x="1617663" y="2803525"/>
          <p14:tracePt t="186683" x="1625600" y="2820988"/>
          <p14:tracePt t="186685" x="1654175" y="2840038"/>
          <p14:tracePt t="186699" x="1671638" y="2857500"/>
          <p14:tracePt t="186701" x="1690688" y="2886075"/>
          <p14:tracePt t="186716" x="1717675" y="2894013"/>
          <p14:tracePt t="186718" x="1754188" y="2913063"/>
          <p14:tracePt t="186733" x="1781175" y="2922588"/>
          <p14:tracePt t="186735" x="1817688" y="2930525"/>
          <p14:tracePt t="186749" x="1844675" y="2930525"/>
          <p14:tracePt t="186751" x="1873250" y="2940050"/>
          <p14:tracePt t="186766" x="1900238" y="2940050"/>
          <p14:tracePt t="186768" x="1917700" y="2940050"/>
          <p14:tracePt t="186783" x="1936750" y="2940050"/>
          <p14:tracePt t="186785" x="1954213" y="2940050"/>
          <p14:tracePt t="186799" x="1990725" y="2940050"/>
          <p14:tracePt t="186801" x="2000250" y="2940050"/>
          <p14:tracePt t="186816" x="2009775" y="2940050"/>
          <p14:tracePt t="186818" x="2019300" y="2940050"/>
          <p14:tracePt t="186833" x="2027238" y="2940050"/>
          <p14:tracePt t="186835" x="2036763" y="2940050"/>
          <p14:tracePt t="186849" x="2055813" y="2922588"/>
          <p14:tracePt t="186852" x="2063750" y="2903538"/>
          <p14:tracePt t="186866" x="2073275" y="2867025"/>
          <p14:tracePt t="186868" x="2073275" y="2849563"/>
          <p14:tracePt t="186883" x="2082800" y="2794000"/>
          <p14:tracePt t="186885" x="2082800" y="2740025"/>
          <p14:tracePt t="186899" x="2082800" y="2703513"/>
          <p14:tracePt t="186901" x="2082800" y="2647950"/>
          <p14:tracePt t="186916" x="2082800" y="2630488"/>
          <p14:tracePt t="186918" x="2082800" y="2601913"/>
          <p14:tracePt t="186933" x="2073275" y="2574925"/>
          <p14:tracePt t="186935" x="2063750" y="2565400"/>
          <p14:tracePt t="186949" x="2055813" y="2547938"/>
          <p14:tracePt t="186950" x="2036763" y="2528888"/>
          <p14:tracePt t="186952" x="2019300" y="2501900"/>
          <p14:tracePt t="186966" x="2000250" y="2501900"/>
          <p14:tracePt t="186968" x="1982788" y="2492375"/>
          <p14:tracePt t="186983" x="1963738" y="2492375"/>
          <p14:tracePt t="186985" x="1946275" y="2492375"/>
          <p14:tracePt t="186999" x="1936750" y="2492375"/>
          <p14:tracePt t="187001" x="1917700" y="2492375"/>
          <p14:tracePt t="187016" x="1900238" y="2492375"/>
          <p14:tracePt t="187018" x="1890713" y="2492375"/>
          <p14:tracePt t="187035" x="1873250" y="2492375"/>
          <p14:tracePt t="187050" x="1844675" y="2492375"/>
          <p14:tracePt t="187052" x="1827213" y="2501900"/>
          <p14:tracePt t="187066" x="1808163" y="2520950"/>
          <p14:tracePt t="187068" x="1800225" y="2520950"/>
          <p14:tracePt t="187083" x="1771650" y="2538413"/>
          <p14:tracePt t="187085" x="1763713" y="2538413"/>
          <p14:tracePt t="187099" x="1744663" y="2557463"/>
          <p14:tracePt t="187101" x="1727200" y="2584450"/>
          <p14:tracePt t="187116" x="1717675" y="2584450"/>
          <p14:tracePt t="187118" x="1717675" y="2593975"/>
          <p14:tracePt t="187133" x="1708150" y="2611438"/>
          <p14:tracePt t="187135" x="1698625" y="2630488"/>
          <p14:tracePt t="187149" x="1698625" y="2638425"/>
          <p14:tracePt t="187151" x="1698625" y="2657475"/>
          <p14:tracePt t="187166" x="1698625" y="2674938"/>
          <p14:tracePt t="187168" x="1698625" y="2693988"/>
          <p14:tracePt t="187183" x="1698625" y="2711450"/>
          <p14:tracePt t="187185" x="1698625" y="2730500"/>
          <p14:tracePt t="187199" x="1698625" y="2757488"/>
          <p14:tracePt t="187201" x="1708150" y="2776538"/>
          <p14:tracePt t="187216" x="1717675" y="2784475"/>
          <p14:tracePt t="187218" x="1735138" y="2813050"/>
          <p14:tracePt t="187233" x="1754188" y="2840038"/>
          <p14:tracePt t="187235" x="1771650" y="2857500"/>
          <p14:tracePt t="187249" x="1790700" y="2876550"/>
          <p14:tracePt t="187250" x="1808163" y="2886075"/>
          <p14:tracePt t="187252" x="1844675" y="2903538"/>
          <p14:tracePt t="187266" x="1863725" y="2913063"/>
          <p14:tracePt t="187268" x="1909763" y="2922588"/>
          <p14:tracePt t="187283" x="1927225" y="2922588"/>
          <p14:tracePt t="187285" x="1946275" y="2940050"/>
          <p14:tracePt t="187299" x="1963738" y="2940050"/>
          <p14:tracePt t="187301" x="1982788" y="2949575"/>
          <p14:tracePt t="187316" x="2000250" y="2949575"/>
          <p14:tracePt t="187318" x="2019300" y="2949575"/>
          <p14:tracePt t="187333" x="2027238" y="2949575"/>
          <p14:tracePt t="187349" x="2036763" y="2949575"/>
          <p14:tracePt t="187366" x="2046288" y="2949575"/>
          <p14:tracePt t="187366" x="2055813" y="2949575"/>
          <p14:tracePt t="188470" x="2082800" y="2922588"/>
          <p14:tracePt t="188474" x="2092325" y="2922588"/>
          <p14:tracePt t="188486" x="2146300" y="2876550"/>
          <p14:tracePt t="188499" x="2155825" y="2867025"/>
          <p14:tracePt t="188502" x="2192338" y="2840038"/>
          <p14:tracePt t="188516" x="2228850" y="2813050"/>
          <p14:tracePt t="188518" x="2274888" y="2757488"/>
          <p14:tracePt t="188533" x="2320925" y="2703513"/>
          <p14:tracePt t="188536" x="2357438" y="2674938"/>
          <p14:tracePt t="188549" x="2374900" y="2638425"/>
          <p14:tracePt t="188551" x="2401888" y="2593975"/>
          <p14:tracePt t="188566" x="2411413" y="2574925"/>
          <p14:tracePt t="188568" x="2420938" y="2528888"/>
          <p14:tracePt t="188583" x="2430463" y="2501900"/>
          <p14:tracePt t="188586" x="2430463" y="2455863"/>
          <p14:tracePt t="188599" x="2430463" y="2428875"/>
          <p14:tracePt t="188601" x="2430463" y="2392363"/>
          <p14:tracePt t="188616" x="2430463" y="2346325"/>
          <p14:tracePt t="188618" x="2430463" y="2319338"/>
          <p14:tracePt t="188632" x="2430463" y="2282825"/>
          <p14:tracePt t="188634" x="2420938" y="2255838"/>
          <p14:tracePt t="188649" x="2384425" y="2192338"/>
          <p14:tracePt t="188650" x="2365375" y="2173288"/>
          <p14:tracePt t="188652" x="2347913" y="2155825"/>
          <p14:tracePt t="188666" x="2311400" y="2119313"/>
          <p14:tracePt t="188668" x="2292350" y="2119313"/>
          <p14:tracePt t="188683" x="2247900" y="2100263"/>
          <p14:tracePt t="188685" x="2228850" y="2100263"/>
          <p14:tracePt t="188699" x="2201863" y="2090738"/>
          <p14:tracePt t="188701" x="2155825" y="2082800"/>
          <p14:tracePt t="188716" x="2128838" y="2082800"/>
          <p14:tracePt t="188718" x="2082800" y="2082800"/>
          <p14:tracePt t="188732" x="2046288" y="2082800"/>
          <p14:tracePt t="188734" x="2000250" y="2082800"/>
          <p14:tracePt t="188749" x="1973263" y="2082800"/>
          <p14:tracePt t="188751" x="1927225" y="2082800"/>
          <p14:tracePt t="188766" x="1881188" y="2082800"/>
          <p14:tracePt t="188768" x="1827213" y="2109788"/>
          <p14:tracePt t="188783" x="1771650" y="2127250"/>
          <p14:tracePt t="188785" x="1735138" y="2136775"/>
          <p14:tracePt t="188799" x="1698625" y="2146300"/>
          <p14:tracePt t="188801" x="1654175" y="2173288"/>
          <p14:tracePt t="188816" x="1617663" y="2182813"/>
          <p14:tracePt t="188818" x="1571625" y="2209800"/>
          <p14:tracePt t="188833" x="1552575" y="2219325"/>
          <p14:tracePt t="188835" x="1516063" y="2236788"/>
          <p14:tracePt t="188849" x="1489075" y="2246313"/>
          <p14:tracePt t="188851" x="1470025" y="2255838"/>
          <p14:tracePt t="188866" x="1443038" y="2265363"/>
          <p14:tracePt t="188868" x="1443038" y="2273300"/>
          <p14:tracePt t="188883" x="1425575" y="2282825"/>
          <p14:tracePt t="188885" x="1406525" y="2292350"/>
          <p14:tracePt t="188899" x="1397000" y="2301875"/>
          <p14:tracePt t="188901" x="1389063" y="2309813"/>
          <p14:tracePt t="188916" x="1379538" y="2319338"/>
          <p14:tracePt t="188918" x="1379538" y="2328863"/>
          <p14:tracePt t="188933" x="1379538" y="2355850"/>
          <p14:tracePt t="188949" x="1379538" y="2374900"/>
          <p14:tracePt t="188950" x="1379538" y="2438400"/>
          <p14:tracePt t="188952" x="1379538" y="2484438"/>
          <p14:tracePt t="188966" x="1416050" y="2528888"/>
          <p14:tracePt t="188968" x="1470025" y="2584450"/>
          <p14:tracePt t="188983" x="1489075" y="2611438"/>
          <p14:tracePt t="188985" x="1525588" y="2657475"/>
          <p14:tracePt t="188999" x="1571625" y="2711450"/>
          <p14:tracePt t="189001" x="1662113" y="2767013"/>
          <p14:tracePt t="189016" x="1744663" y="2820988"/>
          <p14:tracePt t="189018" x="1827213" y="2886075"/>
          <p14:tracePt t="189033" x="1927225" y="2922588"/>
          <p14:tracePt t="189035" x="2009775" y="2968625"/>
          <p14:tracePt t="189049" x="2092325" y="2995613"/>
          <p14:tracePt t="189050" x="2174875" y="3005138"/>
          <p14:tracePt t="189054" x="2228850" y="3013075"/>
          <p14:tracePt t="189067" x="2274888" y="3013075"/>
          <p14:tracePt t="189069" x="2301875" y="3013075"/>
          <p14:tracePt t="189083" x="2320925" y="3013075"/>
          <p14:tracePt t="189085" x="2347913" y="3013075"/>
          <p14:tracePt t="189100" x="2365375" y="3013075"/>
          <p14:tracePt t="189101" x="2401888" y="3013075"/>
          <p14:tracePt t="189116" x="2430463" y="2995613"/>
          <p14:tracePt t="189118" x="2466975" y="2976563"/>
          <p14:tracePt t="189132" x="2493963" y="2949575"/>
          <p14:tracePt t="189135" x="2511425" y="2930525"/>
          <p14:tracePt t="189149" x="2547938" y="2903538"/>
          <p14:tracePt t="189151" x="2566988" y="2886075"/>
          <p14:tracePt t="189166" x="2584450" y="2840038"/>
          <p14:tracePt t="189168" x="2613025" y="2803525"/>
          <p14:tracePt t="189183" x="2620963" y="2757488"/>
          <p14:tracePt t="189185" x="2630488" y="2730500"/>
          <p14:tracePt t="189199" x="2640013" y="2684463"/>
          <p14:tracePt t="189201" x="2640013" y="2630488"/>
          <p14:tracePt t="189216" x="2640013" y="2584450"/>
          <p14:tracePt t="189218" x="2640013" y="2528888"/>
          <p14:tracePt t="189233" x="2640013" y="2492375"/>
          <p14:tracePt t="189235" x="2640013" y="2447925"/>
          <p14:tracePt t="189249" x="2640013" y="2419350"/>
          <p14:tracePt t="189251" x="2630488" y="2382838"/>
          <p14:tracePt t="189266" x="2620963" y="2355850"/>
          <p14:tracePt t="189268" x="2603500" y="2338388"/>
          <p14:tracePt t="189283" x="2566988" y="2301875"/>
          <p14:tracePt t="189285" x="2547938" y="2282825"/>
          <p14:tracePt t="189299" x="2511425" y="2273300"/>
          <p14:tracePt t="189301" x="2474913" y="2255838"/>
          <p14:tracePt t="189316" x="2430463" y="2236788"/>
          <p14:tracePt t="189318" x="2365375" y="2228850"/>
          <p14:tracePt t="189333" x="2320925" y="2219325"/>
          <p14:tracePt t="189335" x="2284413" y="2209800"/>
          <p14:tracePt t="189349" x="2238375" y="2209800"/>
          <p14:tracePt t="189350" x="2192338" y="2200275"/>
          <p14:tracePt t="189352" x="2136775" y="2200275"/>
          <p14:tracePt t="189366" x="2082800" y="2200275"/>
          <p14:tracePt t="189368" x="2036763" y="2200275"/>
          <p14:tracePt t="189383" x="2000250" y="2200275"/>
          <p14:tracePt t="189385" x="1936750" y="2200275"/>
          <p14:tracePt t="189399" x="1881188" y="2200275"/>
          <p14:tracePt t="189401" x="1844675" y="2209800"/>
          <p14:tracePt t="189416" x="1790700" y="2236788"/>
          <p14:tracePt t="189418" x="1754188" y="2246313"/>
          <p14:tracePt t="189432" x="1717675" y="2265363"/>
          <p14:tracePt t="189435" x="1671638" y="2292350"/>
          <p14:tracePt t="189449" x="1625600" y="2301875"/>
          <p14:tracePt t="189450" x="1589088" y="2319338"/>
          <p14:tracePt t="189452" x="1543050" y="2355850"/>
          <p14:tracePt t="189466" x="1535113" y="2365375"/>
          <p14:tracePt t="189468" x="1506538" y="2392363"/>
          <p14:tracePt t="189483" x="1489075" y="2411413"/>
          <p14:tracePt t="189485" x="1470025" y="2428875"/>
          <p14:tracePt t="189499" x="1462088" y="2465388"/>
          <p14:tracePt t="189501" x="1452563" y="2492375"/>
          <p14:tracePt t="189516" x="1443038" y="2520950"/>
          <p14:tracePt t="189518" x="1443038" y="2557463"/>
          <p14:tracePt t="189532" x="1443038" y="2584450"/>
          <p14:tracePt t="189534" x="1443038" y="2601913"/>
          <p14:tracePt t="189549" x="1443038" y="2630488"/>
          <p14:tracePt t="189551" x="1443038" y="2647950"/>
          <p14:tracePt t="189566" x="1443038" y="2674938"/>
          <p14:tracePt t="189568" x="1443038" y="2693988"/>
          <p14:tracePt t="189583" x="1443038" y="2711450"/>
          <p14:tracePt t="189585" x="1452563" y="2740025"/>
          <p14:tracePt t="189599" x="1462088" y="2740025"/>
          <p14:tracePt t="189601" x="1462088" y="2747963"/>
          <p14:tracePt t="189616" x="1470025" y="2757488"/>
          <p14:tracePt t="189618" x="1470025" y="2767013"/>
          <p14:tracePt t="189633" x="1470025" y="2776538"/>
          <p14:tracePt t="189635" x="1479550" y="2794000"/>
          <p14:tracePt t="189666" x="1489075" y="2803525"/>
          <p14:tracePt t="189683" x="1489075" y="2813050"/>
          <p14:tracePt t="190066" x="1498600" y="2820988"/>
          <p14:tracePt t="190082" x="1506538" y="2820988"/>
          <p14:tracePt t="190086" x="1516063" y="2820988"/>
          <p14:tracePt t="190099" x="1535113" y="2820988"/>
          <p14:tracePt t="190116" x="1543050" y="2820988"/>
          <p14:tracePt t="190133" x="1543050" y="2830513"/>
          <p14:tracePt t="190594" x="1552575" y="2830513"/>
          <p14:tracePt t="190690" x="1543050" y="2830513"/>
          <p14:tracePt t="190706" x="1535113" y="2820988"/>
          <p14:tracePt t="190802" x="1543050" y="2820988"/>
          <p14:tracePt t="190806" x="1552575" y="2820988"/>
          <p14:tracePt t="190818" x="1571625" y="2830513"/>
          <p14:tracePt t="190833" x="1571625" y="2840038"/>
          <p14:tracePt t="190834" x="1589088" y="2840038"/>
          <p14:tracePt t="190849" x="1617663" y="2857500"/>
          <p14:tracePt t="190850" x="1644650" y="2876550"/>
          <p14:tracePt t="190866" x="1662113" y="2886075"/>
          <p14:tracePt t="190867" x="1690688" y="2894013"/>
          <p14:tracePt t="190882" x="1727200" y="2913063"/>
          <p14:tracePt t="190883" x="1744663" y="2922588"/>
          <p14:tracePt t="190885" x="1771650" y="2922588"/>
          <p14:tracePt t="190899" x="1790700" y="2930525"/>
          <p14:tracePt t="190916" x="1808163" y="2940050"/>
          <p14:tracePt t="190916" x="1817688" y="2940050"/>
          <p14:tracePt t="190933" x="1827213" y="2940050"/>
          <p14:tracePt t="190934" x="1836738" y="2949575"/>
          <p14:tracePt t="191074" x="1836738" y="2940050"/>
          <p14:tracePt t="191090" x="1836738" y="2930525"/>
          <p14:tracePt t="191094" x="1836738" y="2922588"/>
          <p14:tracePt t="191106" x="1836738" y="2913063"/>
          <p14:tracePt t="191116" x="1836738" y="2903538"/>
          <p14:tracePt t="191133" x="1836738" y="2894013"/>
          <p14:tracePt t="191133" x="1836738" y="2886075"/>
          <p14:tracePt t="191154" x="1836738" y="2876550"/>
          <p14:tracePt t="191170" x="1836738" y="2867025"/>
          <p14:tracePt t="191218" x="1836738" y="2857500"/>
          <p14:tracePt t="191426" x="1836738" y="2849563"/>
          <p14:tracePt t="191442" x="1836738" y="2840038"/>
          <p14:tracePt t="191458" x="1836738" y="2830513"/>
          <p14:tracePt t="191473" x="1836738" y="2820988"/>
          <p14:tracePt t="191490" x="1827213" y="2820988"/>
          <p14:tracePt t="191684" x="1827213" y="2830513"/>
          <p14:tracePt t="191700" x="1827213" y="2840038"/>
          <p14:tracePt t="191716" x="1836738" y="2849563"/>
          <p14:tracePt t="191720" x="1836738" y="2857500"/>
          <p14:tracePt t="191732" x="1844675" y="2867025"/>
          <p14:tracePt t="191749" x="1844675" y="2876550"/>
          <p14:tracePt t="191750" x="1854200" y="2886075"/>
          <p14:tracePt t="191752" x="1863725" y="2894013"/>
          <p14:tracePt t="191766" x="1873250" y="2903538"/>
          <p14:tracePt t="191768" x="1881188" y="2913063"/>
          <p14:tracePt t="191783" x="1900238" y="2922588"/>
          <p14:tracePt t="191799" x="1917700" y="2940050"/>
          <p14:tracePt t="191802" x="1927225" y="2959100"/>
          <p14:tracePt t="191816" x="1954213" y="2968625"/>
          <p14:tracePt t="191818" x="1954213" y="2976563"/>
          <p14:tracePt t="191832" x="1973263" y="2986088"/>
          <p14:tracePt t="191834" x="2009775" y="3013075"/>
          <p14:tracePt t="191849" x="2027238" y="3022600"/>
          <p14:tracePt t="191851" x="2046288" y="3032125"/>
          <p14:tracePt t="191866" x="2063750" y="3041650"/>
          <p14:tracePt t="191868" x="2082800" y="3041650"/>
          <p14:tracePt t="191883" x="2100263" y="3049588"/>
          <p14:tracePt t="191885" x="2119313" y="3049588"/>
          <p14:tracePt t="191899" x="2136775" y="3049588"/>
          <p14:tracePt t="191901" x="2155825" y="3049588"/>
          <p14:tracePt t="191916" x="2174875" y="3049588"/>
          <p14:tracePt t="191918" x="2192338" y="3049588"/>
          <p14:tracePt t="191932" x="2219325" y="3049588"/>
          <p14:tracePt t="191935" x="2255838" y="3049588"/>
          <p14:tracePt t="191949" x="2265363" y="3049588"/>
          <p14:tracePt t="191951" x="2301875" y="3049588"/>
          <p14:tracePt t="191966" x="2328863" y="3049588"/>
          <p14:tracePt t="191968" x="2374900" y="3049588"/>
          <p14:tracePt t="191982" x="2401888" y="3049588"/>
          <p14:tracePt t="191984" x="2447925" y="3049588"/>
          <p14:tracePt t="191999" x="2474913" y="3049588"/>
          <p14:tracePt t="192001" x="2511425" y="3049588"/>
          <p14:tracePt t="192016" x="2547938" y="3049588"/>
          <p14:tracePt t="192018" x="2576513" y="3049588"/>
          <p14:tracePt t="192032" x="2603500" y="3049588"/>
          <p14:tracePt t="192034" x="2640013" y="3049588"/>
          <p14:tracePt t="192049" x="2667000" y="3049588"/>
          <p14:tracePt t="192050" x="2686050" y="3041650"/>
          <p14:tracePt t="192067" x="2703513" y="3022600"/>
          <p14:tracePt t="192068" x="2759075" y="3005138"/>
          <p14:tracePt t="192083" x="2776538" y="2986088"/>
          <p14:tracePt t="192084" x="2805113" y="2968625"/>
          <p14:tracePt t="192099" x="2813050" y="2959100"/>
          <p14:tracePt t="192100" x="2841625" y="2940050"/>
          <p14:tracePt t="192116" x="2859088" y="2922588"/>
          <p14:tracePt t="192117" x="2878138" y="2903538"/>
          <p14:tracePt t="192132" x="2905125" y="2876550"/>
          <p14:tracePt t="192133" x="2922588" y="2857500"/>
          <p14:tracePt t="192136" x="2941638" y="2830513"/>
          <p14:tracePt t="192149" x="2959100" y="2794000"/>
          <p14:tracePt t="192166" x="2987675" y="2767013"/>
          <p14:tracePt t="192167" x="2987675" y="2747963"/>
          <p14:tracePt t="192168" x="2995613" y="2720975"/>
          <p14:tracePt t="192183" x="3005138" y="2684463"/>
          <p14:tracePt t="192184" x="3005138" y="2667000"/>
          <p14:tracePt t="192199" x="3005138" y="2638425"/>
          <p14:tracePt t="192200" x="3005138" y="2620963"/>
          <p14:tracePt t="192216" x="3005138" y="2601913"/>
          <p14:tracePt t="192217" x="3005138" y="2584450"/>
          <p14:tracePt t="192233" x="3005138" y="2565400"/>
          <p14:tracePt t="192233" x="3005138" y="2547938"/>
          <p14:tracePt t="192249" x="3005138" y="2528888"/>
          <p14:tracePt t="192250" x="3005138" y="2511425"/>
          <p14:tracePt t="192266" x="2995613" y="2492375"/>
          <p14:tracePt t="192267" x="2987675" y="2474913"/>
          <p14:tracePt t="192283" x="2978150" y="2455863"/>
          <p14:tracePt t="192283" x="2978150" y="2447925"/>
          <p14:tracePt t="192299" x="2968625" y="2428875"/>
          <p14:tracePt t="192300" x="2968625" y="2419350"/>
          <p14:tracePt t="192316" x="2959100" y="2411413"/>
          <p14:tracePt t="192332" x="2951163" y="2401888"/>
          <p14:tracePt t="192349" x="2941638" y="2392363"/>
          <p14:tracePt t="192366" x="2932113" y="2392363"/>
          <p14:tracePt t="192382" x="2922588" y="2382838"/>
          <p14:tracePt t="192399" x="2922588" y="2374900"/>
          <p14:tracePt t="192420" x="2914650" y="2374900"/>
          <p14:tracePt t="192432" x="2905125" y="2365375"/>
          <p14:tracePt t="192449" x="2895600" y="2365375"/>
          <p14:tracePt t="192450" x="2886075" y="2365375"/>
          <p14:tracePt t="192452" x="2878138" y="2355850"/>
          <p14:tracePt t="192468" x="2868613" y="2355850"/>
          <p14:tracePt t="192484" x="2859088" y="2355850"/>
          <p14:tracePt t="192660" x="2849563" y="2346325"/>
          <p14:tracePt t="194400" x="2832100" y="2346325"/>
          <p14:tracePt t="194403" x="2822575" y="2346325"/>
          <p14:tracePt t="194416" x="2813050" y="2346325"/>
          <p14:tracePt t="194432" x="2805113" y="2346325"/>
          <p14:tracePt t="194433" x="2795588" y="2346325"/>
          <p14:tracePt t="194449" x="2786063" y="2346325"/>
          <p14:tracePt t="194466" x="2776538" y="2346325"/>
          <p14:tracePt t="194482" x="2768600" y="2346325"/>
          <p14:tracePt t="194484" x="2759075" y="2346325"/>
          <p14:tracePt t="194499" x="2749550" y="2346325"/>
          <p14:tracePt t="194516" x="2740025" y="2346325"/>
          <p14:tracePt t="194532" x="2732088" y="2346325"/>
          <p14:tracePt t="194560" x="2722563" y="2346325"/>
          <p14:tracePt t="194640" x="2713038" y="2346325"/>
          <p14:tracePt t="194688" x="2703513" y="2346325"/>
          <p14:tracePt t="194720" x="2695575" y="2346325"/>
          <p14:tracePt t="194736" x="2686050" y="2346325"/>
          <p14:tracePt t="194752" x="2676525" y="2346325"/>
          <p14:tracePt t="194767" x="2667000" y="2346325"/>
          <p14:tracePt t="194800" x="2649538" y="2346325"/>
          <p14:tracePt t="194803" x="2640013" y="2346325"/>
          <p14:tracePt t="194816" x="2630488" y="2355850"/>
          <p14:tracePt t="194833" x="2620963" y="2355850"/>
          <p14:tracePt t="194849" x="2613025" y="2355850"/>
          <p14:tracePt t="194865" x="2603500" y="2355850"/>
          <p14:tracePt t="194882" x="2593975" y="2355850"/>
          <p14:tracePt t="195738" x="2603500" y="2355850"/>
          <p14:tracePt t="195754" x="2613025" y="2355850"/>
          <p14:tracePt t="195770" x="2620963" y="2355850"/>
          <p14:tracePt t="195774" x="2630488" y="2355850"/>
          <p14:tracePt t="195786" x="2640013" y="2355850"/>
          <p14:tracePt t="195799" x="2649538" y="2355850"/>
          <p14:tracePt t="195818" x="2657475" y="2355850"/>
          <p14:tracePt t="195833" x="2667000" y="2355850"/>
          <p14:tracePt t="195850" x="2676525" y="2355850"/>
          <p14:tracePt t="195994" x="2686050" y="2346325"/>
          <p14:tracePt t="196010" x="2695575" y="2346325"/>
          <p14:tracePt t="196026" x="2703513" y="2338388"/>
          <p14:tracePt t="196042" x="2722563" y="2338388"/>
          <p14:tracePt t="196058" x="2749550" y="2328863"/>
          <p14:tracePt t="196062" x="2759075" y="2328863"/>
          <p14:tracePt t="196074" x="2776538" y="2328863"/>
          <p14:tracePt t="196082" x="2795588" y="2328863"/>
          <p14:tracePt t="196099" x="2805113" y="2328863"/>
          <p14:tracePt t="196100" x="2822575" y="2328863"/>
          <p14:tracePt t="196116" x="2832100" y="2328863"/>
          <p14:tracePt t="196117" x="2841625" y="2319338"/>
          <p14:tracePt t="196330" x="2849563" y="2319338"/>
          <p14:tracePt t="196334" x="2859088" y="2319338"/>
          <p14:tracePt t="196349" x="2868613" y="2319338"/>
          <p14:tracePt t="196350" x="2895600" y="2319338"/>
          <p14:tracePt t="196366" x="2914650" y="2319338"/>
          <p14:tracePt t="196367" x="2932113" y="2319338"/>
          <p14:tracePt t="196382" x="2959100" y="2319338"/>
          <p14:tracePt t="196384" x="2987675" y="2319338"/>
          <p14:tracePt t="196399" x="3024188" y="2319338"/>
          <p14:tracePt t="196400" x="3041650" y="2319338"/>
          <p14:tracePt t="196416" x="3068638" y="2319338"/>
          <p14:tracePt t="196417" x="3097213" y="2319338"/>
          <p14:tracePt t="196432" x="3114675" y="2319338"/>
          <p14:tracePt t="196433" x="3133725" y="2319338"/>
          <p14:tracePt t="196449" x="3141663" y="2319338"/>
          <p14:tracePt t="196450" x="3160713" y="2319338"/>
          <p14:tracePt t="196466" x="3170238" y="2319338"/>
          <p14:tracePt t="196482" x="3178175" y="2319338"/>
          <p14:tracePt t="196499" x="3187700" y="2319338"/>
          <p14:tracePt t="196523" x="3197225" y="2319338"/>
          <p14:tracePt t="196572" x="3206750" y="2319338"/>
          <p14:tracePt t="196852" x="3214688" y="2309813"/>
          <p14:tracePt t="201478" x="3224213" y="2309813"/>
          <p14:tracePt t="201498" x="3233738" y="2319338"/>
          <p14:tracePt t="201510" x="3233738" y="2328863"/>
          <p14:tracePt t="201516" x="3233738" y="2338388"/>
          <p14:tracePt t="201532" x="3243263" y="2346325"/>
          <p14:tracePt t="201549" x="3243263" y="2355850"/>
          <p14:tracePt t="201573" x="3252788" y="2365375"/>
          <p14:tracePt t="205383" x="3243263" y="2365375"/>
          <p14:tracePt t="205387" x="3233738" y="2365375"/>
          <p14:tracePt t="205400" x="3224213" y="2365375"/>
          <p14:tracePt t="205416" x="3214688" y="2365375"/>
          <p14:tracePt t="205416" x="3197225" y="2374900"/>
          <p14:tracePt t="205432" x="3178175" y="2374900"/>
          <p14:tracePt t="205433" x="3151188" y="2382838"/>
          <p14:tracePt t="205435" x="3124200" y="2382838"/>
          <p14:tracePt t="205449" x="3087688" y="2392363"/>
          <p14:tracePt t="205466" x="3068638" y="2392363"/>
          <p14:tracePt t="205466" x="3051175" y="2392363"/>
          <p14:tracePt t="205468" x="3032125" y="2392363"/>
          <p14:tracePt t="205482" x="3014663" y="2401888"/>
          <p14:tracePt t="205484" x="3005138" y="2401888"/>
          <p14:tracePt t="205500" x="2987675" y="2401888"/>
          <p14:tracePt t="205516" x="2968625" y="2401888"/>
          <p14:tracePt t="205516" x="2959100" y="2401888"/>
          <p14:tracePt t="205532" x="2941638" y="2401888"/>
          <p14:tracePt t="205533" x="2922588" y="2401888"/>
          <p14:tracePt t="205549" x="2905125" y="2401888"/>
          <p14:tracePt t="205550" x="2878138" y="2401888"/>
          <p14:tracePt t="205565" x="2841625" y="2411413"/>
          <p14:tracePt t="205566" x="2813050" y="2419350"/>
          <p14:tracePt t="205582" x="2795588" y="2419350"/>
          <p14:tracePt t="205583" x="2776538" y="2419350"/>
          <p14:tracePt t="205599" x="2749550" y="2419350"/>
          <p14:tracePt t="205600" x="2722563" y="2419350"/>
          <p14:tracePt t="205615" x="2703513" y="2419350"/>
          <p14:tracePt t="205616" x="2667000" y="2419350"/>
          <p14:tracePt t="205632" x="2640013" y="2419350"/>
          <p14:tracePt t="205633" x="2593975" y="2419350"/>
          <p14:tracePt t="205649" x="2557463" y="2419350"/>
          <p14:tracePt t="205650" x="2503488" y="2419350"/>
          <p14:tracePt t="205666" x="2457450" y="2419350"/>
          <p14:tracePt t="205666" x="2401888" y="2419350"/>
          <p14:tracePt t="205682" x="2357438" y="2419350"/>
          <p14:tracePt t="205683" x="2320925" y="2419350"/>
          <p14:tracePt t="205699" x="2292350" y="2419350"/>
          <p14:tracePt t="205700" x="2255838" y="2419350"/>
          <p14:tracePt t="205716" x="2228850" y="2419350"/>
          <p14:tracePt t="205716" x="2211388" y="2419350"/>
          <p14:tracePt t="205732" x="2182813" y="2419350"/>
          <p14:tracePt t="205733" x="2165350" y="2419350"/>
          <p14:tracePt t="205749" x="2155825" y="2419350"/>
          <p14:tracePt t="205752" x="2136775" y="2411413"/>
          <p14:tracePt t="205765" x="2128838" y="2411413"/>
          <p14:tracePt t="205831" x="2128838" y="2401888"/>
          <p14:tracePt t="205848" x="2128838" y="2392363"/>
          <p14:tracePt t="205851" x="2128838" y="2382838"/>
          <p14:tracePt t="205867" x="2146300" y="2365375"/>
          <p14:tracePt t="205882" x="2155825" y="2355850"/>
          <p14:tracePt t="205899" x="2174875" y="2338388"/>
          <p14:tracePt t="205900" x="2182813" y="2328863"/>
          <p14:tracePt t="205916" x="2182813" y="2319338"/>
          <p14:tracePt t="205916" x="2192338" y="2309813"/>
          <p14:tracePt t="205932" x="2201863" y="2301875"/>
          <p14:tracePt t="205949" x="2211388" y="2292350"/>
          <p14:tracePt t="206119" x="2219325" y="2292350"/>
          <p14:tracePt t="206135" x="2228850" y="2292350"/>
          <p14:tracePt t="206139" x="2238375" y="2282825"/>
          <p14:tracePt t="206151" x="2247900" y="2282825"/>
          <p14:tracePt t="206165" x="2247900" y="2273300"/>
          <p14:tracePt t="206168" x="2255838" y="2265363"/>
          <p14:tracePt t="206182" x="2265363" y="2265363"/>
          <p14:tracePt t="206185" x="2284413" y="2255838"/>
          <p14:tracePt t="206199" x="2292350" y="2255838"/>
          <p14:tracePt t="206201" x="2311400" y="2255838"/>
          <p14:tracePt t="206216" x="2320925" y="2255838"/>
          <p14:tracePt t="206218" x="2328863" y="2246313"/>
          <p14:tracePt t="206232" x="2338388" y="2246313"/>
          <p14:tracePt t="206249" x="2357438" y="2246313"/>
          <p14:tracePt t="206266" x="2384425" y="2236788"/>
          <p14:tracePt t="206266" x="2393950" y="2236788"/>
          <p14:tracePt t="206268" x="2401888" y="2228850"/>
          <p14:tracePt t="206487" x="2393950" y="2228850"/>
          <p14:tracePt t="206491" x="2384425" y="2228850"/>
          <p14:tracePt t="206502" x="2365375" y="2228850"/>
          <p14:tracePt t="206514" x="2338388" y="2228850"/>
          <p14:tracePt t="206532" x="2320925" y="2228850"/>
          <p14:tracePt t="206533" x="2292350" y="2228850"/>
          <p14:tracePt t="206549" x="2255838" y="2228850"/>
          <p14:tracePt t="206550" x="2228850" y="2228850"/>
          <p14:tracePt t="206551" x="2201863" y="2228850"/>
          <p14:tracePt t="206565" x="2192338" y="2228850"/>
          <p14:tracePt t="206567" x="2174875" y="2228850"/>
          <p14:tracePt t="206582" x="2155825" y="2228850"/>
          <p14:tracePt t="206584" x="2136775" y="2228850"/>
          <p14:tracePt t="206599" x="2128838" y="2228850"/>
          <p14:tracePt t="206600" x="2109788" y="2228850"/>
          <p14:tracePt t="206615" x="2092325" y="2228850"/>
          <p14:tracePt t="206615" x="2073275" y="2228850"/>
          <p14:tracePt t="206631" x="2046288" y="2219325"/>
          <p14:tracePt t="206632" x="2027238" y="2219325"/>
          <p14:tracePt t="206649" x="2000250" y="2209800"/>
          <p14:tracePt t="206650" x="1954213" y="2200275"/>
          <p14:tracePt t="206666" x="1909763" y="2200275"/>
          <p14:tracePt t="206667" x="1836738" y="2192338"/>
          <p14:tracePt t="206682" x="1808163" y="2192338"/>
          <p14:tracePt t="206683" x="1763713" y="2192338"/>
          <p14:tracePt t="206698" x="1735138" y="2192338"/>
          <p14:tracePt t="206699" x="1708150" y="2192338"/>
          <p14:tracePt t="206716" x="1681163" y="2192338"/>
          <p14:tracePt t="206716" x="1644650" y="2192338"/>
          <p14:tracePt t="206732" x="1625600" y="2192338"/>
          <p14:tracePt t="206733" x="1598613" y="2192338"/>
          <p14:tracePt t="206749" x="1571625" y="2192338"/>
          <p14:tracePt t="206749" x="1552575" y="2192338"/>
          <p14:tracePt t="206765" x="1543050" y="2192338"/>
          <p14:tracePt t="206766" x="1525588" y="2192338"/>
          <p14:tracePt t="206782" x="1506538" y="2192338"/>
          <p14:tracePt t="206783" x="1498600" y="2182813"/>
          <p14:tracePt t="206799" x="1479550" y="2182813"/>
          <p14:tracePt t="206800" x="1462088" y="2182813"/>
          <p14:tracePt t="206816" x="1443038" y="2182813"/>
          <p14:tracePt t="206832" x="1433513" y="2182813"/>
          <p14:tracePt t="206833" x="1425575" y="2182813"/>
          <p14:tracePt t="206849" x="1406525" y="2182813"/>
          <p14:tracePt t="206850" x="1397000" y="2182813"/>
          <p14:tracePt t="206865" x="1379538" y="2182813"/>
          <p14:tracePt t="206882" x="1370013" y="2182813"/>
          <p14:tracePt t="207018" x="1360488" y="2182813"/>
          <p14:tracePt t="207021" x="1352550" y="2182813"/>
          <p14:tracePt t="207034" x="1343025" y="2200275"/>
          <p14:tracePt t="207049" x="1343025" y="2209800"/>
          <p14:tracePt t="207066" x="1343025" y="2228850"/>
          <p14:tracePt t="207066" x="1343025" y="2236788"/>
          <p14:tracePt t="207082" x="1343025" y="2255838"/>
          <p14:tracePt t="207083" x="1343025" y="2265363"/>
          <p14:tracePt t="207085" x="1343025" y="2273300"/>
          <p14:tracePt t="207099" x="1343025" y="2292350"/>
          <p14:tracePt t="207115" x="1343025" y="2301875"/>
          <p14:tracePt t="207118" x="1343025" y="2309813"/>
          <p14:tracePt t="207132" x="1343025" y="2319338"/>
          <p14:tracePt t="207135" x="1343025" y="2328863"/>
          <p14:tracePt t="207149" x="1343025" y="2338388"/>
          <p14:tracePt t="207151" x="1343025" y="2346325"/>
          <p14:tracePt t="207165" x="1343025" y="2365375"/>
          <p14:tracePt t="207182" x="1343025" y="2374900"/>
          <p14:tracePt t="207184" x="1343025" y="2382838"/>
          <p14:tracePt t="207199" x="1343025" y="2392363"/>
          <p14:tracePt t="207201" x="1343025" y="2401888"/>
          <p14:tracePt t="207215" x="1343025" y="2411413"/>
          <p14:tracePt t="207217" x="1352550" y="2419350"/>
          <p14:tracePt t="207232" x="1352550" y="2428875"/>
          <p14:tracePt t="207249" x="1360488" y="2447925"/>
          <p14:tracePt t="207251" x="1360488" y="2455863"/>
          <p14:tracePt t="207266" x="1370013" y="2465388"/>
          <p14:tracePt t="207268" x="1370013" y="2474913"/>
          <p14:tracePt t="207282" x="1370013" y="2484438"/>
          <p14:tracePt t="207299" x="1379538" y="2492375"/>
          <p14:tracePt t="207315" x="1379538" y="2501900"/>
          <p14:tracePt t="207332" x="1389063" y="2520950"/>
          <p14:tracePt t="207349" x="1397000" y="2538413"/>
          <p14:tracePt t="207351" x="1397000" y="2547938"/>
          <p14:tracePt t="207365" x="1406525" y="2557463"/>
          <p14:tracePt t="207367" x="1416050" y="2565400"/>
          <p14:tracePt t="207382" x="1425575" y="2574925"/>
          <p14:tracePt t="207385" x="1433513" y="2584450"/>
          <p14:tracePt t="207399" x="1443038" y="2593975"/>
          <p14:tracePt t="207418" x="1452563" y="2593975"/>
          <p14:tracePt t="207433" x="1462088" y="2593975"/>
          <p14:tracePt t="207450" x="1479550" y="2593975"/>
          <p14:tracePt t="207466" x="1489075" y="2593975"/>
          <p14:tracePt t="207466" x="1498600" y="2593975"/>
          <p14:tracePt t="207482" x="1516063" y="2593975"/>
          <p14:tracePt t="207483" x="1535113" y="2593975"/>
          <p14:tracePt t="207485" x="1552575" y="2593975"/>
          <p14:tracePt t="207499" x="1571625" y="2593975"/>
          <p14:tracePt t="207515" x="1589088" y="2593975"/>
          <p14:tracePt t="207516" x="1617663" y="2593975"/>
          <p14:tracePt t="207518" x="1644650" y="2593975"/>
          <p14:tracePt t="207532" x="1662113" y="2593975"/>
          <p14:tracePt t="207534" x="1690688" y="2593975"/>
          <p14:tracePt t="207549" x="1727200" y="2593975"/>
          <p14:tracePt t="207550" x="1754188" y="2593975"/>
          <p14:tracePt t="207565" x="1781175" y="2593975"/>
          <p14:tracePt t="207566" x="1808163" y="2593975"/>
          <p14:tracePt t="207582" x="1844675" y="2593975"/>
          <p14:tracePt t="207583" x="1863725" y="2593975"/>
          <p14:tracePt t="207599" x="1881188" y="2593975"/>
          <p14:tracePt t="207600" x="1900238" y="2593975"/>
          <p14:tracePt t="207615" x="1917700" y="2593975"/>
          <p14:tracePt t="207632" x="1927225" y="2593975"/>
          <p14:tracePt t="207633" x="1946275" y="2593975"/>
          <p14:tracePt t="207649" x="1954213" y="2593975"/>
          <p14:tracePt t="207650" x="1963738" y="2593975"/>
          <p14:tracePt t="207666" x="1982788" y="2593975"/>
          <p14:tracePt t="207666" x="2000250" y="2593975"/>
          <p14:tracePt t="207682" x="2019300" y="2593975"/>
          <p14:tracePt t="207683" x="2046288" y="2593975"/>
          <p14:tracePt t="207699" x="2073275" y="2593975"/>
          <p14:tracePt t="207700" x="2109788" y="2593975"/>
          <p14:tracePt t="207715" x="2128838" y="2593975"/>
          <p14:tracePt t="207716" x="2182813" y="2593975"/>
          <p14:tracePt t="207732" x="2219325" y="2593975"/>
          <p14:tracePt t="207733" x="2265363" y="2593975"/>
          <p14:tracePt t="207749" x="2292350" y="2593975"/>
          <p14:tracePt t="207750" x="2320925" y="2593975"/>
          <p14:tracePt t="207765" x="2338388" y="2593975"/>
          <p14:tracePt t="207766" x="2357438" y="2593975"/>
          <p14:tracePt t="207782" x="2374900" y="2593975"/>
          <p14:tracePt t="207783" x="2384425" y="2593975"/>
          <p14:tracePt t="207929" x="2393950" y="2593975"/>
          <p14:tracePt t="207934" x="2401888" y="2593975"/>
          <p14:tracePt t="207949" x="2411413" y="2593975"/>
          <p14:tracePt t="207950" x="2420938" y="2593975"/>
          <p14:tracePt t="207965" x="2430463" y="2593975"/>
          <p14:tracePt t="207966" x="2430463" y="2584450"/>
          <p14:tracePt t="207982" x="2438400" y="2574925"/>
          <p14:tracePt t="207983" x="2457450" y="2557463"/>
          <p14:tracePt t="207999" x="2466975" y="2547938"/>
          <p14:tracePt t="208000" x="2474913" y="2528888"/>
          <p14:tracePt t="208015" x="2484438" y="2520950"/>
          <p14:tracePt t="208016" x="2493963" y="2501900"/>
          <p14:tracePt t="208034" x="2503488" y="2455863"/>
          <p14:tracePt t="208049" x="2511425" y="2438400"/>
          <p14:tracePt t="208050" x="2511425" y="2419350"/>
          <p14:tracePt t="208066" x="2511425" y="2411413"/>
          <p14:tracePt t="208066" x="2511425" y="2392363"/>
          <p14:tracePt t="208082" x="2511425" y="2382838"/>
          <p14:tracePt t="208083" x="2520950" y="2355850"/>
          <p14:tracePt t="208109" x="2520950" y="2346325"/>
          <p14:tracePt t="208121" x="2520950" y="2328863"/>
          <p14:tracePt t="208132" x="2520950" y="2319338"/>
          <p14:tracePt t="208149" x="2520950" y="2309813"/>
          <p14:tracePt t="208149" x="2520950" y="2301875"/>
          <p14:tracePt t="208165" x="2520950" y="2292350"/>
          <p14:tracePt t="208166" x="2520950" y="2282825"/>
          <p14:tracePt t="208185" x="2520950" y="2273300"/>
          <p14:tracePt t="208217" x="2520950" y="2265363"/>
          <p14:tracePt t="208281" x="2511425" y="2255838"/>
          <p14:tracePt t="208297" x="2493963" y="2246313"/>
          <p14:tracePt t="208315" x="2484438" y="2246313"/>
          <p14:tracePt t="208319" x="2474913" y="2246313"/>
          <p14:tracePt t="208332" x="2457450" y="2246313"/>
          <p14:tracePt t="208349" x="2438400" y="2246313"/>
          <p14:tracePt t="208350" x="2420938" y="2246313"/>
          <p14:tracePt t="208352" x="2401888" y="2246313"/>
          <p14:tracePt t="208365" x="2384425" y="2246313"/>
          <p14:tracePt t="208367" x="2365375" y="2246313"/>
          <p14:tracePt t="208382" x="2338388" y="2246313"/>
          <p14:tracePt t="208384" x="2320925" y="2246313"/>
          <p14:tracePt t="208399" x="2292350" y="2246313"/>
          <p14:tracePt t="208401" x="2274888" y="2246313"/>
          <p14:tracePt t="208415" x="2255838" y="2246313"/>
          <p14:tracePt t="208418" x="2219325" y="2246313"/>
          <p14:tracePt t="208432" x="2201863" y="2246313"/>
          <p14:tracePt t="208434" x="2174875" y="2246313"/>
          <p14:tracePt t="208449" x="2146300" y="2246313"/>
          <p14:tracePt t="208451" x="2100263" y="2246313"/>
          <p14:tracePt t="208466" x="2082800" y="2246313"/>
          <p14:tracePt t="208468" x="2027238" y="2246313"/>
          <p14:tracePt t="208482" x="1990725" y="2246313"/>
          <p14:tracePt t="208484" x="1954213" y="2246313"/>
          <p14:tracePt t="208499" x="1917700" y="2246313"/>
          <p14:tracePt t="208501" x="1881188" y="2236788"/>
          <p14:tracePt t="208515" x="1854200" y="2236788"/>
          <p14:tracePt t="208517" x="1808163" y="2236788"/>
          <p14:tracePt t="208532" x="1781175" y="2236788"/>
          <p14:tracePt t="208534" x="1744663" y="2236788"/>
          <p14:tracePt t="208549" x="1708150" y="2236788"/>
          <p14:tracePt t="208551" x="1681163" y="2236788"/>
          <p14:tracePt t="208565" x="1654175" y="2236788"/>
          <p14:tracePt t="208567" x="1608138" y="2236788"/>
          <p14:tracePt t="208582" x="1579563" y="2236788"/>
          <p14:tracePt t="208584" x="1552575" y="2236788"/>
          <p14:tracePt t="208599" x="1516063" y="2236788"/>
          <p14:tracePt t="208601" x="1498600" y="2236788"/>
          <p14:tracePt t="208616" x="1479550" y="2236788"/>
          <p14:tracePt t="208617" x="1462088" y="2236788"/>
          <p14:tracePt t="208632" x="1452563" y="2236788"/>
          <p14:tracePt t="208731" x="1443038" y="2236788"/>
          <p14:tracePt t="208747" x="1433513" y="2236788"/>
          <p14:tracePt t="208763" x="1433513" y="2246313"/>
          <p14:tracePt t="208779" x="1433513" y="2265363"/>
          <p14:tracePt t="208783" x="1433513" y="2282825"/>
          <p14:tracePt t="208799" x="1433513" y="2292350"/>
          <p14:tracePt t="208800" x="1433513" y="2309813"/>
          <p14:tracePt t="208815" x="1433513" y="2338388"/>
          <p14:tracePt t="208816" x="1433513" y="2355850"/>
          <p14:tracePt t="208832" x="1433513" y="2374900"/>
          <p14:tracePt t="208833" x="1433513" y="2411413"/>
          <p14:tracePt t="208849" x="1433513" y="2419350"/>
          <p14:tracePt t="208849" x="1433513" y="2438400"/>
          <p14:tracePt t="208865" x="1433513" y="2474913"/>
          <p14:tracePt t="208866" x="1433513" y="2484438"/>
          <p14:tracePt t="208882" x="1433513" y="2492375"/>
          <p14:tracePt t="208899" x="1433513" y="2501900"/>
          <p14:tracePt t="208915" x="1433513" y="2511425"/>
          <p14:tracePt t="209019" x="1433513" y="2520950"/>
          <p14:tracePt t="209035" x="1443038" y="2520950"/>
          <p14:tracePt t="209051" x="1452563" y="2520950"/>
          <p14:tracePt t="209055" x="1462088" y="2520950"/>
          <p14:tracePt t="209067" x="1470025" y="2520950"/>
          <p14:tracePt t="209082" x="1479550" y="2520950"/>
          <p14:tracePt t="209083" x="1489075" y="2520950"/>
          <p14:tracePt t="209099" x="1516063" y="2520950"/>
          <p14:tracePt t="209100" x="1535113" y="2528888"/>
          <p14:tracePt t="209115" x="1562100" y="2528888"/>
          <p14:tracePt t="209116" x="1598613" y="2528888"/>
          <p14:tracePt t="209132" x="1625600" y="2528888"/>
          <p14:tracePt t="209133" x="1671638" y="2538413"/>
          <p14:tracePt t="209135" x="1698625" y="2538413"/>
          <p14:tracePt t="209149" x="1727200" y="2538413"/>
          <p14:tracePt t="209151" x="1771650" y="2547938"/>
          <p14:tracePt t="209165" x="1790700" y="2547938"/>
          <p14:tracePt t="209167" x="1817688" y="2547938"/>
          <p14:tracePt t="209182" x="1844675" y="2547938"/>
          <p14:tracePt t="209184" x="1873250" y="2557463"/>
          <p14:tracePt t="209199" x="1881188" y="2557463"/>
          <p14:tracePt t="209201" x="1900238" y="2557463"/>
          <p14:tracePt t="209216" x="1927225" y="2565400"/>
          <p14:tracePt t="209218" x="1946275" y="2565400"/>
          <p14:tracePt t="209232" x="1954213" y="2565400"/>
          <p14:tracePt t="209234" x="1982788" y="2584450"/>
          <p14:tracePt t="209249" x="2009775" y="2584450"/>
          <p14:tracePt t="209265" x="2046288" y="2584450"/>
          <p14:tracePt t="209267" x="2063750" y="2593975"/>
          <p14:tracePt t="209282" x="2092325" y="2593975"/>
          <p14:tracePt t="209284" x="2136775" y="2593975"/>
          <p14:tracePt t="209299" x="2165350" y="2593975"/>
          <p14:tracePt t="209301" x="2211388" y="2593975"/>
          <p14:tracePt t="209315" x="2247900" y="2593975"/>
          <p14:tracePt t="209317" x="2274888" y="2593975"/>
          <p14:tracePt t="209332" x="2311400" y="2593975"/>
          <p14:tracePt t="209334" x="2347913" y="2593975"/>
          <p14:tracePt t="209349" x="2365375" y="2593975"/>
          <p14:tracePt t="209351" x="2384425" y="2593975"/>
          <p14:tracePt t="209365" x="2401888" y="2593975"/>
          <p14:tracePt t="209367" x="2420938" y="2593975"/>
          <p14:tracePt t="209382" x="2438400" y="2593975"/>
          <p14:tracePt t="209384" x="2447925" y="2593975"/>
          <p14:tracePt t="209399" x="2457450" y="2584450"/>
          <p14:tracePt t="209435" x="2466975" y="2584450"/>
          <p14:tracePt t="209451" x="2474913" y="2574925"/>
          <p14:tracePt t="209467" x="2484438" y="2565400"/>
          <p14:tracePt t="209487" x="2493963" y="2557463"/>
          <p14:tracePt t="209499" x="2503488" y="2547938"/>
          <p14:tracePt t="209515" x="2511425" y="2538413"/>
          <p14:tracePt t="209531" x="2520950" y="2520950"/>
          <p14:tracePt t="209535" x="2520950" y="2511425"/>
          <p14:tracePt t="209551" x="2520950" y="2492375"/>
          <p14:tracePt t="209565" x="2520950" y="2484438"/>
          <p14:tracePt t="209567" x="2520950" y="2455863"/>
          <p14:tracePt t="209582" x="2520950" y="2438400"/>
          <p14:tracePt t="209584" x="2520950" y="2419350"/>
          <p14:tracePt t="209599" x="2520950" y="2392363"/>
          <p14:tracePt t="209601" x="2520950" y="2374900"/>
          <p14:tracePt t="209615" x="2520950" y="2355850"/>
          <p14:tracePt t="209618" x="2520950" y="2328863"/>
          <p14:tracePt t="209632" x="2520950" y="2292350"/>
          <p14:tracePt t="209634" x="2520950" y="2273300"/>
          <p14:tracePt t="209649" x="2520950" y="2246313"/>
          <p14:tracePt t="209651" x="2520950" y="2228850"/>
          <p14:tracePt t="209665" x="2520950" y="2200275"/>
          <p14:tracePt t="209667" x="2520950" y="2182813"/>
          <p14:tracePt t="209682" x="2520950" y="2173288"/>
          <p14:tracePt t="209684" x="2520950" y="2155825"/>
          <p14:tracePt t="209699" x="2511425" y="2146300"/>
          <p14:tracePt t="209755" x="2503488" y="2136775"/>
          <p14:tracePt t="209771" x="2474913" y="2136775"/>
          <p14:tracePt t="209787" x="2457450" y="2136775"/>
          <p14:tracePt t="209791" x="2420938" y="2136775"/>
          <p14:tracePt t="209803" x="2384425" y="2136775"/>
          <p14:tracePt t="209815" x="2338388" y="2136775"/>
          <p14:tracePt t="209832" x="2301875" y="2136775"/>
          <p14:tracePt t="209833" x="2255838" y="2136775"/>
          <p14:tracePt t="209849" x="2228850" y="2136775"/>
          <p14:tracePt t="209849" x="2174875" y="2136775"/>
          <p14:tracePt t="209865" x="2109788" y="2136775"/>
          <p14:tracePt t="209866" x="2055813" y="2136775"/>
          <p14:tracePt t="209882" x="2009775" y="2136775"/>
          <p14:tracePt t="209883" x="1973263" y="2136775"/>
          <p14:tracePt t="209885" x="1917700" y="2136775"/>
          <p14:tracePt t="209899" x="1854200" y="2136775"/>
          <p14:tracePt t="209915" x="1781175" y="2136775"/>
          <p14:tracePt t="209916" x="1698625" y="2127250"/>
          <p14:tracePt t="209917" x="1625600" y="2109788"/>
          <p14:tracePt t="209932" x="1543050" y="2109788"/>
          <p14:tracePt t="209934" x="1489075" y="2109788"/>
          <p14:tracePt t="209949" x="1433513" y="2109788"/>
          <p14:tracePt t="209949" x="1389063" y="2100263"/>
          <p14:tracePt t="209965" x="1343025" y="2100263"/>
          <p14:tracePt t="209966" x="1306513" y="2100263"/>
          <p14:tracePt t="209982" x="1260475" y="2100263"/>
          <p14:tracePt t="209983" x="1233488" y="2100263"/>
          <p14:tracePt t="209999" x="1223963" y="2100263"/>
          <p14:tracePt t="210000" x="1214438" y="2100263"/>
          <p14:tracePt t="210109" x="1206500" y="2100263"/>
          <p14:tracePt t="210125" x="1196975" y="2100263"/>
          <p14:tracePt t="210141" x="1196975" y="2119313"/>
          <p14:tracePt t="210145" x="1196975" y="2127250"/>
          <p14:tracePt t="210157" x="1196975" y="2146300"/>
          <p14:tracePt t="210165" x="1196975" y="2163763"/>
          <p14:tracePt t="210182" x="1196975" y="2182813"/>
          <p14:tracePt t="210183" x="1196975" y="2209800"/>
          <p14:tracePt t="210199" x="1196975" y="2236788"/>
          <p14:tracePt t="210200" x="1196975" y="2265363"/>
          <p14:tracePt t="210215" x="1206500" y="2309813"/>
          <p14:tracePt t="210216" x="1214438" y="2338388"/>
          <p14:tracePt t="210232" x="1223963" y="2374900"/>
          <p14:tracePt t="210233" x="1233488" y="2401888"/>
          <p14:tracePt t="210249" x="1233488" y="2438400"/>
          <p14:tracePt t="210250" x="1243013" y="2465388"/>
          <p14:tracePt t="210265" x="1250950" y="2484438"/>
          <p14:tracePt t="210266" x="1260475" y="2511425"/>
          <p14:tracePt t="210282" x="1260475" y="2520950"/>
          <p14:tracePt t="210283" x="1260475" y="2528888"/>
          <p14:tracePt t="210285" x="1270000" y="2538413"/>
          <p14:tracePt t="210299" x="1270000" y="2547938"/>
          <p14:tracePt t="210445" x="1279525" y="2557463"/>
          <p14:tracePt t="210478" x="1287463" y="2557463"/>
          <p14:tracePt t="210493" x="1296988" y="2557463"/>
          <p14:tracePt t="210509" x="1306513" y="2557463"/>
          <p14:tracePt t="210515" x="1316038" y="2557463"/>
          <p14:tracePt t="210532" x="1333500" y="2557463"/>
          <p14:tracePt t="210533" x="1352550" y="2557463"/>
          <p14:tracePt t="210549" x="1397000" y="2557463"/>
          <p14:tracePt t="210549" x="1443038" y="2557463"/>
          <p14:tracePt t="210565" x="1479550" y="2557463"/>
          <p14:tracePt t="210566" x="1535113" y="2557463"/>
          <p14:tracePt t="210582" x="1598613" y="2557463"/>
          <p14:tracePt t="210583" x="1625600" y="2557463"/>
          <p14:tracePt t="210599" x="1698625" y="2557463"/>
          <p14:tracePt t="210600" x="1771650" y="2557463"/>
          <p14:tracePt t="210615" x="1881188" y="2557463"/>
          <p14:tracePt t="210616" x="2000250" y="2557463"/>
          <p14:tracePt t="210632" x="2092325" y="2557463"/>
          <p14:tracePt t="210633" x="2174875" y="2565400"/>
          <p14:tracePt t="210649" x="2228850" y="2584450"/>
          <p14:tracePt t="210649" x="2247900" y="2584450"/>
          <p14:tracePt t="210665" x="2255838" y="2584450"/>
          <p14:tracePt t="210666" x="2265363" y="2584450"/>
          <p14:tracePt t="211230" x="2284413" y="2584450"/>
          <p14:tracePt t="211233" x="2292350" y="2584450"/>
          <p14:tracePt t="211249" x="2311400" y="2584450"/>
          <p14:tracePt t="211265" x="2338388" y="2584450"/>
          <p14:tracePt t="211266" x="2357438" y="2584450"/>
          <p14:tracePt t="211282" x="2374900" y="2584450"/>
          <p14:tracePt t="211283" x="2411413" y="2584450"/>
          <p14:tracePt t="211299" x="2430463" y="2584450"/>
          <p14:tracePt t="211300" x="2447925" y="2584450"/>
          <p14:tracePt t="211315" x="2457450" y="2584450"/>
          <p14:tracePt t="211439" x="2466975" y="2584450"/>
          <p14:tracePt t="211816" x="2484438" y="2584450"/>
          <p14:tracePt t="211820" x="2493963" y="2584450"/>
          <p14:tracePt t="211832" x="2503488" y="2584450"/>
          <p14:tracePt t="211849" x="2511425" y="2584450"/>
          <p14:tracePt t="211849" x="2530475" y="2574925"/>
          <p14:tracePt t="211851" x="2540000" y="2574925"/>
          <p14:tracePt t="211867" x="2557463" y="2565400"/>
          <p14:tracePt t="211882" x="2566988" y="2565400"/>
          <p14:tracePt t="211884" x="2584450" y="2557463"/>
          <p14:tracePt t="211899" x="2603500" y="2547938"/>
          <p14:tracePt t="211901" x="2620963" y="2538413"/>
          <p14:tracePt t="211916" x="2640013" y="2528888"/>
          <p14:tracePt t="211917" x="2667000" y="2511425"/>
          <p14:tracePt t="211932" x="2686050" y="2501900"/>
          <p14:tracePt t="211934" x="2695575" y="2501900"/>
          <p14:tracePt t="211949" x="2703513" y="2492375"/>
          <p14:tracePt t="211951" x="2713038" y="2492375"/>
          <p14:tracePt t="211965" x="2722563" y="2492375"/>
          <p14:tracePt t="211967" x="2732088" y="2484438"/>
          <p14:tracePt t="211982" x="2740025" y="2484438"/>
          <p14:tracePt t="211984" x="2749550" y="2474913"/>
          <p14:tracePt t="211999" x="2759075" y="2474913"/>
          <p14:tracePt t="212001" x="2768600" y="2465388"/>
          <p14:tracePt t="212015" x="2776538" y="2455863"/>
          <p14:tracePt t="212032" x="2795588" y="2447925"/>
          <p14:tracePt t="212034" x="2805113" y="2447925"/>
          <p14:tracePt t="212087" x="2813050" y="2447925"/>
          <p14:tracePt t="212367" x="2822575" y="2438400"/>
          <p14:tracePt t="212371" x="2832100" y="2438400"/>
          <p14:tracePt t="212383" x="2841625" y="2438400"/>
          <p14:tracePt t="212399" x="2849563" y="2438400"/>
          <p14:tracePt t="212415" x="2859088" y="2438400"/>
          <p14:tracePt t="212415" x="2878138" y="2438400"/>
          <p14:tracePt t="212431" x="2886075" y="2438400"/>
          <p14:tracePt t="212432" x="2905125" y="2438400"/>
          <p14:tracePt t="212448" x="2922588" y="2438400"/>
          <p14:tracePt t="212448" x="2941638" y="2438400"/>
          <p14:tracePt t="212464" x="2951163" y="2438400"/>
          <p14:tracePt t="212465" x="2968625" y="2447925"/>
          <p14:tracePt t="212481" x="2987675" y="2455863"/>
          <p14:tracePt t="212481" x="3005138" y="2465388"/>
          <p14:tracePt t="212499" x="3014663" y="2465388"/>
          <p14:tracePt t="212499" x="3024188" y="2474913"/>
          <p14:tracePt t="212515" x="3024188" y="2484438"/>
          <p14:tracePt t="212687" x="3032125" y="2484438"/>
          <p14:tracePt t="212720" x="3041650" y="2484438"/>
          <p14:tracePt t="212735" x="3051175" y="2484438"/>
          <p14:tracePt t="215173" x="3060700" y="2484438"/>
          <p14:tracePt t="215189" x="3041650" y="2538413"/>
          <p14:tracePt t="215193" x="3024188" y="2565400"/>
          <p14:tracePt t="215205" x="3005138" y="2630488"/>
          <p14:tracePt t="215215" x="2978150" y="2693988"/>
          <p14:tracePt t="215232" x="2941638" y="2740025"/>
          <p14:tracePt t="215233" x="2914650" y="2784475"/>
          <p14:tracePt t="215249" x="2878138" y="2867025"/>
          <p14:tracePt t="215249" x="2822575" y="2968625"/>
          <p14:tracePt t="215265" x="2759075" y="3068638"/>
          <p14:tracePt t="215266" x="2686050" y="3195638"/>
          <p14:tracePt t="215282" x="2613025" y="3314700"/>
          <p14:tracePt t="215283" x="2530475" y="3451225"/>
          <p14:tracePt t="215285" x="2457450" y="3589338"/>
          <p14:tracePt t="215299" x="2401888" y="3689350"/>
          <p14:tracePt t="215301" x="2338388" y="3808413"/>
          <p14:tracePt t="215315" x="2292350" y="3908425"/>
          <p14:tracePt t="215318" x="2255838" y="4008438"/>
          <p14:tracePt t="215332" x="2228850" y="4090988"/>
          <p14:tracePt t="215334" x="2201863" y="4154488"/>
          <p14:tracePt t="215349" x="2155825" y="4237038"/>
          <p14:tracePt t="215351" x="2136775" y="4300538"/>
          <p14:tracePt t="215365" x="2109788" y="4365625"/>
          <p14:tracePt t="215366" x="2073275" y="4429125"/>
          <p14:tracePt t="215382" x="2027238" y="4492625"/>
          <p14:tracePt t="215383" x="1990725" y="4575175"/>
          <p14:tracePt t="215385" x="1927225" y="4675188"/>
          <p14:tracePt t="215399" x="1873250" y="4784725"/>
          <p14:tracePt t="215401" x="1800225" y="4884738"/>
          <p14:tracePt t="215415" x="1727200" y="4986338"/>
          <p14:tracePt t="215417" x="1654175" y="5086350"/>
          <p14:tracePt t="215432" x="1579563" y="5178425"/>
          <p14:tracePt t="215434" x="1489075" y="5259388"/>
          <p14:tracePt t="215449" x="1433513" y="5332413"/>
          <p14:tracePt t="215451" x="1389063" y="5378450"/>
          <p14:tracePt t="215465" x="1333500" y="5434013"/>
          <p14:tracePt t="215467" x="1323975" y="5451475"/>
          <p14:tracePt t="215482" x="1316038" y="5470525"/>
          <p14:tracePt t="215484" x="1306513" y="5478463"/>
          <p14:tracePt t="215499" x="1306513" y="5487988"/>
          <p14:tracePt t="215501" x="1296988" y="5497513"/>
          <p14:tracePt t="215515" x="1287463" y="5507038"/>
          <p14:tracePt t="215517" x="1279525" y="5507038"/>
          <p14:tracePt t="215532" x="1260475" y="5507038"/>
          <p14:tracePt t="215534" x="1250950" y="5507038"/>
          <p14:tracePt t="215549" x="1243013" y="5507038"/>
          <p14:tracePt t="215701" x="1233488" y="5507038"/>
          <p14:tracePt t="215717" x="1243013" y="5487988"/>
          <p14:tracePt t="215721" x="1250950" y="5470525"/>
          <p14:tracePt t="215733" x="1279525" y="5424488"/>
          <p14:tracePt t="215749" x="1279525" y="5405438"/>
          <p14:tracePt t="215749" x="1287463" y="5368925"/>
          <p14:tracePt t="215765" x="1306513" y="5332413"/>
          <p14:tracePt t="215766" x="1323975" y="5295900"/>
          <p14:tracePt t="215782" x="1333500" y="5251450"/>
          <p14:tracePt t="215784" x="1343025" y="5232400"/>
          <p14:tracePt t="215799" x="1352550" y="5205413"/>
          <p14:tracePt t="215799" x="1360488" y="5186363"/>
          <p14:tracePt t="215815" x="1370013" y="5178425"/>
          <p14:tracePt t="215816" x="1379538" y="5159375"/>
          <p14:tracePt t="215819" x="1397000" y="5141913"/>
          <p14:tracePt t="215832" x="1406525" y="5122863"/>
          <p14:tracePt t="215849" x="1406525" y="5113338"/>
          <p14:tracePt t="215865" x="1425575" y="5095875"/>
          <p14:tracePt t="215882" x="1433513" y="5076825"/>
          <p14:tracePt t="215884" x="1433513" y="5068888"/>
          <p14:tracePt t="215899" x="1443038" y="5049838"/>
          <p14:tracePt t="215915" x="1452563" y="5032375"/>
          <p14:tracePt t="215916" x="1452563" y="5022850"/>
          <p14:tracePt t="215932" x="1462088" y="5013325"/>
          <p14:tracePt t="215933" x="1462088" y="5003800"/>
          <p14:tracePt t="215949" x="1462088" y="4995863"/>
          <p14:tracePt t="215949" x="1462088" y="4986338"/>
          <p14:tracePt t="215965" x="1462088" y="4976813"/>
          <p14:tracePt t="215991" x="1470025" y="4976813"/>
          <p14:tracePt t="216055" x="1470025" y="4967288"/>
          <p14:tracePt t="216167" x="1479550" y="4959350"/>
          <p14:tracePt t="216215" x="1489075" y="4959350"/>
          <p14:tracePt t="216231" x="1498600" y="4959350"/>
          <p14:tracePt t="216247" x="1506538" y="4959350"/>
          <p14:tracePt t="216263" x="1516063" y="4959350"/>
          <p14:tracePt t="216279" x="1525588" y="4959350"/>
          <p14:tracePt t="216311" x="1535113" y="4959350"/>
          <p14:tracePt t="216391" x="1543050" y="4959350"/>
          <p14:tracePt t="216583" x="1552575" y="4967288"/>
          <p14:tracePt t="216587" x="1562100" y="4967288"/>
          <p14:tracePt t="216599" x="1562100" y="4976813"/>
          <p14:tracePt t="216615" x="1562100" y="4995863"/>
          <p14:tracePt t="216616" x="1562100" y="5013325"/>
          <p14:tracePt t="216632" x="1562100" y="5040313"/>
          <p14:tracePt t="216633" x="1562100" y="5076825"/>
          <p14:tracePt t="216649" x="1562100" y="5105400"/>
          <p14:tracePt t="216649" x="1552575" y="5132388"/>
          <p14:tracePt t="216651" x="1543050" y="5168900"/>
          <p14:tracePt t="216665" x="1525588" y="5214938"/>
          <p14:tracePt t="216668" x="1516063" y="5241925"/>
          <p14:tracePt t="216682" x="1506538" y="5268913"/>
          <p14:tracePt t="216684" x="1506538" y="5305425"/>
          <p14:tracePt t="216698" x="1498600" y="5332413"/>
          <p14:tracePt t="216699" x="1498600" y="5351463"/>
          <p14:tracePt t="216715" x="1489075" y="5378450"/>
          <p14:tracePt t="216716" x="1479550" y="5414963"/>
          <p14:tracePt t="216731" x="1479550" y="5434013"/>
          <p14:tracePt t="216732" x="1470025" y="5434013"/>
          <p14:tracePt t="216748" x="1470025" y="5451475"/>
          <p14:tracePt t="216749" x="1470025" y="5470525"/>
          <p14:tracePt t="216765" x="1462088" y="5487988"/>
          <p14:tracePt t="216767" x="1462088" y="5497513"/>
          <p14:tracePt t="216782" x="1462088" y="5507038"/>
          <p14:tracePt t="216799" x="1462088" y="5514975"/>
          <p14:tracePt t="216815" x="1462088" y="5524500"/>
          <p14:tracePt t="216967" x="1452563" y="5534025"/>
          <p14:tracePt t="217697" x="1452563" y="5543550"/>
          <p14:tracePt t="217713" x="1452563" y="5551488"/>
          <p14:tracePt t="217729" x="1452563" y="5561013"/>
          <p14:tracePt t="217733" x="1452563" y="5570538"/>
          <p14:tracePt t="217749" x="1452563" y="5580063"/>
          <p14:tracePt t="217765" x="1452563" y="5597525"/>
          <p14:tracePt t="217766" x="1462088" y="5607050"/>
          <p14:tracePt t="217782" x="1470025" y="5624513"/>
          <p14:tracePt t="217783" x="1479550" y="5634038"/>
          <p14:tracePt t="217799" x="1489075" y="5653088"/>
          <p14:tracePt t="217815" x="1498600" y="5670550"/>
          <p14:tracePt t="217816" x="1506538" y="5680075"/>
          <p14:tracePt t="217832" x="1516063" y="5689600"/>
          <p14:tracePt t="217833" x="1525588" y="5697538"/>
          <p14:tracePt t="217921" x="1543050" y="5707063"/>
          <p14:tracePt t="217925" x="1552575" y="5707063"/>
          <p14:tracePt t="217953" x="1562100" y="5707063"/>
          <p14:tracePt t="217957" x="1571625" y="5707063"/>
          <p14:tracePt t="217985" x="1579563" y="5707063"/>
          <p14:tracePt t="217990" x="1589088" y="5707063"/>
          <p14:tracePt t="218001" x="1598613" y="5707063"/>
          <p14:tracePt t="218017" x="1608138" y="5707063"/>
          <p14:tracePt t="218034" x="1625600" y="5707063"/>
          <p14:tracePt t="218049" x="1635125" y="5707063"/>
          <p14:tracePt t="218065" x="1644650" y="5697538"/>
          <p14:tracePt t="218082" x="1644650" y="5689600"/>
          <p14:tracePt t="218129" x="1654175" y="5680075"/>
          <p14:tracePt t="218473" x="1662113" y="5670550"/>
          <p14:tracePt t="218489" x="1690688" y="5670550"/>
          <p14:tracePt t="218493" x="1708150" y="5670550"/>
          <p14:tracePt t="218505" x="1735138" y="5670550"/>
          <p14:tracePt t="218515" x="1754188" y="5670550"/>
          <p14:tracePt t="218532" x="1790700" y="5670550"/>
          <p14:tracePt t="218533" x="1808163" y="5670550"/>
          <p14:tracePt t="218549" x="1827213" y="5670550"/>
          <p14:tracePt t="218550" x="1844675" y="5670550"/>
          <p14:tracePt t="218565" x="1854200" y="5670550"/>
          <p14:tracePt t="218582" x="1863725" y="5670550"/>
          <p14:tracePt t="218599" x="1873250" y="5670550"/>
          <p14:tracePt t="219003" x="1881188" y="5670550"/>
          <p14:tracePt t="219019" x="1881188" y="5653088"/>
          <p14:tracePt t="219023" x="1881188" y="5643563"/>
          <p14:tracePt t="219035" x="1881188" y="5624513"/>
          <p14:tracePt t="219048" x="1881188" y="5616575"/>
          <p14:tracePt t="219065" x="1881188" y="5597525"/>
          <p14:tracePt t="219066" x="1881188" y="5588000"/>
          <p14:tracePt t="219067" x="1881188" y="5580063"/>
          <p14:tracePt t="219083" x="1854200" y="5607050"/>
          <p14:tracePt t="219099" x="1827213" y="5634038"/>
          <p14:tracePt t="219779" x="1827213" y="5643563"/>
          <p14:tracePt t="219795" x="1844675" y="5661025"/>
          <p14:tracePt t="219799" x="1873250" y="5697538"/>
          <p14:tracePt t="219815" x="1863725" y="5689600"/>
          <p14:tracePt t="219832" x="1873250" y="5689600"/>
          <p14:tracePt t="219832" x="1909763" y="5689600"/>
          <p14:tracePt t="219849" x="2009775" y="5653088"/>
          <p14:tracePt t="219849" x="2063750" y="5616575"/>
          <p14:tracePt t="219865" x="2073275" y="5597525"/>
          <p14:tracePt t="219867" x="2100263" y="5597525"/>
          <p14:tracePt t="219882" x="2100263" y="5607050"/>
          <p14:tracePt t="220035" x="2109788" y="5607050"/>
          <p14:tracePt t="220039" x="2119313" y="5607050"/>
          <p14:tracePt t="220051" x="2136775" y="5607050"/>
          <p14:tracePt t="220065" x="2136775" y="5597525"/>
          <p14:tracePt t="220067" x="2146300" y="5588000"/>
          <p14:tracePt t="220083" x="2155825" y="5580063"/>
          <p14:tracePt t="220099" x="2165350" y="5570538"/>
          <p14:tracePt t="220117" x="2174875" y="5551488"/>
          <p14:tracePt t="220132" x="2174875" y="5543550"/>
          <p14:tracePt t="220165" x="2174875" y="5534025"/>
          <p14:tracePt t="220245" x="2174875" y="5524500"/>
          <p14:tracePt t="220249" x="2182813" y="5514975"/>
          <p14:tracePt t="220265" x="2192338" y="5507038"/>
          <p14:tracePt t="220282" x="2201863" y="5497513"/>
          <p14:tracePt t="220298" x="2211388" y="5487988"/>
          <p14:tracePt t="220299" x="2211388" y="5478463"/>
          <p14:tracePt t="220325" x="2211388" y="5470525"/>
          <p14:tracePt t="220332" x="2211388" y="5461000"/>
          <p14:tracePt t="220349" x="2219325" y="5451475"/>
          <p14:tracePt t="220437" x="2219325" y="5441950"/>
          <p14:tracePt t="220469" x="2219325" y="5434013"/>
          <p14:tracePt t="220485" x="2219325" y="5424488"/>
          <p14:tracePt t="220501" x="2219325" y="5414963"/>
          <p14:tracePt t="220614" x="2219325" y="5405438"/>
          <p14:tracePt t="220660" x="2219325" y="5397500"/>
          <p14:tracePt t="220676" x="2219325" y="5387975"/>
          <p14:tracePt t="220692" x="2219325" y="5378450"/>
          <p14:tracePt t="220805" x="2219325" y="5368925"/>
          <p14:tracePt t="220921" x="2228850" y="5368925"/>
          <p14:tracePt t="220933" x="2238375" y="5368925"/>
          <p14:tracePt t="220937" x="2247900" y="5368925"/>
          <p14:tracePt t="220949" x="2255838" y="5360988"/>
          <p14:tracePt t="220965" x="2265363" y="5360988"/>
          <p14:tracePt t="220982" x="2284413" y="5351463"/>
          <p14:tracePt t="221501" x="2292350" y="5351463"/>
          <p14:tracePt t="221517" x="2292350" y="5360988"/>
          <p14:tracePt t="221549" x="2292350" y="5368925"/>
          <p14:tracePt t="221553" x="2292350" y="5378450"/>
          <p14:tracePt t="221565" x="2292350" y="5387975"/>
          <p14:tracePt t="221582" x="2284413" y="5397500"/>
          <p14:tracePt t="221679" x="2274888" y="5405438"/>
          <p14:tracePt t="221975" x="2284413" y="5405438"/>
          <p14:tracePt t="221991" x="2292350" y="5405438"/>
          <p14:tracePt t="222007" x="2301875" y="5405438"/>
          <p14:tracePt t="222023" x="2311400" y="5405438"/>
          <p14:tracePt t="222039" x="2320925" y="5405438"/>
          <p14:tracePt t="222055" x="2328863" y="5405438"/>
          <p14:tracePt t="222071" x="2338388" y="5405438"/>
          <p14:tracePt t="222075" x="2347913" y="5405438"/>
          <p14:tracePt t="222103" x="2357438" y="5405438"/>
          <p14:tracePt t="222107" x="2365375" y="5405438"/>
          <p14:tracePt t="222119" x="2374900" y="5405438"/>
          <p14:tracePt t="222132" x="2384425" y="5405438"/>
          <p14:tracePt t="222149" x="2401888" y="5405438"/>
          <p14:tracePt t="222149" x="2411413" y="5405438"/>
          <p14:tracePt t="222152" x="2420938" y="5405438"/>
          <p14:tracePt t="222167" x="2438400" y="5405438"/>
          <p14:tracePt t="222182" x="2457450" y="5414963"/>
          <p14:tracePt t="222184" x="2466975" y="5414963"/>
          <p14:tracePt t="222199" x="2474913" y="5414963"/>
          <p14:tracePt t="222201" x="2484438" y="5414963"/>
          <p14:tracePt t="222215" x="2493963" y="5414963"/>
          <p14:tracePt t="222217" x="2503488" y="5414963"/>
          <p14:tracePt t="222232" x="2511425" y="5414963"/>
          <p14:tracePt t="222234" x="2530475" y="5424488"/>
          <p14:tracePt t="222265" x="2540000" y="5424488"/>
          <p14:tracePt t="222282" x="2547938" y="5424488"/>
          <p14:tracePt t="222283" x="2557463" y="5424488"/>
          <p14:tracePt t="222299" x="2566988" y="5424488"/>
          <p14:tracePt t="222299" x="2576513" y="5424488"/>
          <p14:tracePt t="222315" x="2584450" y="5424488"/>
          <p14:tracePt t="222316" x="2593975" y="5424488"/>
          <p14:tracePt t="222332" x="2603500" y="5424488"/>
          <p14:tracePt t="222348" x="2613025" y="5424488"/>
          <p14:tracePt t="222365" x="2620963" y="5424488"/>
          <p14:tracePt t="222382" x="2630488" y="5424488"/>
          <p14:tracePt t="222398" x="2640013" y="5424488"/>
          <p14:tracePt t="222415" x="2649538" y="5424488"/>
          <p14:tracePt t="222432" x="2657475" y="5424488"/>
          <p14:tracePt t="222448" x="2667000" y="5424488"/>
          <p14:tracePt t="222471" x="2676525" y="5424488"/>
          <p14:tracePt t="222482" x="2686050" y="5424488"/>
          <p14:tracePt t="222519" x="2695575" y="5424488"/>
          <p14:tracePt t="222535" x="2703513" y="5424488"/>
          <p14:tracePt t="222551" x="2713038" y="5424488"/>
          <p14:tracePt t="222615" x="2722563" y="5424488"/>
          <p14:tracePt t="222663" x="2732088" y="5424488"/>
          <p14:tracePt t="222743" x="2740025" y="5424488"/>
          <p14:tracePt t="222775" x="2749550" y="5424488"/>
          <p14:tracePt t="222791" x="2759075" y="5424488"/>
          <p14:tracePt t="222795" x="2768600" y="5424488"/>
          <p14:tracePt t="222807" x="2776538" y="5424488"/>
          <p14:tracePt t="222823" x="2795588" y="5424488"/>
          <p14:tracePt t="222832" x="2805113" y="5424488"/>
          <p14:tracePt t="222849" x="2822575" y="5424488"/>
          <p14:tracePt t="222849" x="2832100" y="5424488"/>
          <p14:tracePt t="222865" x="2841625" y="5424488"/>
          <p14:tracePt t="222866" x="2849563" y="5424488"/>
          <p14:tracePt t="222882" x="2868613" y="5424488"/>
          <p14:tracePt t="222898" x="2878138" y="5424488"/>
          <p14:tracePt t="222899" x="2886075" y="5424488"/>
          <p14:tracePt t="222915" x="2905125" y="5424488"/>
          <p14:tracePt t="222916" x="2914650" y="5424488"/>
          <p14:tracePt t="222932" x="2922588" y="5424488"/>
          <p14:tracePt t="222933" x="2932113" y="5424488"/>
          <p14:tracePt t="222935" x="2941638" y="5414963"/>
          <p14:tracePt t="222965" x="2959100" y="5414963"/>
          <p14:tracePt t="222966" x="2968625" y="5414963"/>
          <p14:tracePt t="222967" x="2987675" y="5414963"/>
          <p14:tracePt t="222982" x="2995613" y="5414963"/>
          <p14:tracePt t="222983" x="3005138" y="5414963"/>
          <p14:tracePt t="222999" x="3024188" y="5414963"/>
          <p14:tracePt t="223000" x="3032125" y="5414963"/>
          <p14:tracePt t="223019" x="3041650" y="5414963"/>
          <p14:tracePt t="223033" x="3051175" y="5414963"/>
          <p14:tracePt t="223036" x="3060700" y="5414963"/>
          <p14:tracePt t="223049" x="3068638" y="5414963"/>
          <p14:tracePt t="223065" x="3078163" y="5414963"/>
          <p14:tracePt t="223082" x="3087688" y="5414963"/>
          <p14:tracePt t="223084" x="3097213" y="5414963"/>
          <p14:tracePt t="223099" x="3105150" y="5414963"/>
          <p14:tracePt t="223115" x="3114675" y="5405438"/>
          <p14:tracePt t="223117" x="3124200" y="5405438"/>
          <p14:tracePt t="223132" x="3133725" y="5405438"/>
          <p14:tracePt t="223134" x="3141663" y="5397500"/>
          <p14:tracePt t="223149" x="3151188" y="5397500"/>
          <p14:tracePt t="223165" x="3160713" y="5397500"/>
          <p14:tracePt t="223433" x="3170238" y="5387975"/>
          <p14:tracePt t="223689" x="3160713" y="5397500"/>
          <p14:tracePt t="223705" x="3151188" y="5397500"/>
          <p14:tracePt t="223709" x="3141663" y="5405438"/>
          <p14:tracePt t="223721" x="3133725" y="5405438"/>
          <p14:tracePt t="223732" x="3114675" y="5414963"/>
          <p14:tracePt t="223749" x="3105150" y="5414963"/>
          <p14:tracePt t="223765" x="3097213" y="5414963"/>
          <p14:tracePt t="223766" x="3087688" y="5414963"/>
          <p14:tracePt t="223782" x="3078163" y="5414963"/>
          <p14:tracePt t="223799" x="3060700" y="5414963"/>
          <p14:tracePt t="223799" x="3051175" y="5414963"/>
          <p14:tracePt t="223801" x="3032125" y="5414963"/>
          <p14:tracePt t="223815" x="3005138" y="5414963"/>
          <p14:tracePt t="223817" x="2987675" y="5414963"/>
          <p14:tracePt t="223832" x="2941638" y="5414963"/>
          <p14:tracePt t="223834" x="2914650" y="5414963"/>
          <p14:tracePt t="223849" x="2886075" y="5414963"/>
          <p14:tracePt t="223850" x="2849563" y="5414963"/>
          <p14:tracePt t="223865" x="2832100" y="5424488"/>
          <p14:tracePt t="223867" x="2805113" y="5424488"/>
          <p14:tracePt t="223882" x="2776538" y="5424488"/>
          <p14:tracePt t="223884" x="2732088" y="5434013"/>
          <p14:tracePt t="223898" x="2713038" y="5434013"/>
          <p14:tracePt t="223899" x="2686050" y="5434013"/>
          <p14:tracePt t="223901" x="2657475" y="5434013"/>
          <p14:tracePt t="223915" x="2620963" y="5434013"/>
          <p14:tracePt t="223917" x="2603500" y="5434013"/>
          <p14:tracePt t="223932" x="2576513" y="5434013"/>
          <p14:tracePt t="223934" x="2557463" y="5434013"/>
          <p14:tracePt t="223948" x="2530475" y="5434013"/>
          <p14:tracePt t="223951" x="2511425" y="5434013"/>
          <p14:tracePt t="223965" x="2493963" y="5434013"/>
          <p14:tracePt t="223967" x="2474913" y="5434013"/>
          <p14:tracePt t="223982" x="2466975" y="5434013"/>
          <p14:tracePt t="223984" x="2447925" y="5434013"/>
          <p14:tracePt t="223998" x="2438400" y="5434013"/>
          <p14:tracePt t="224015" x="2430463" y="5434013"/>
          <p14:tracePt t="224032" x="2420938" y="5434013"/>
          <p14:tracePt t="224052" x="2401888" y="5434013"/>
          <p14:tracePt t="224066" x="2393950" y="5434013"/>
          <p14:tracePt t="224067" x="2374900" y="5434013"/>
          <p14:tracePt t="224082" x="2365375" y="5434013"/>
          <p14:tracePt t="224083" x="2357438" y="5434013"/>
          <p14:tracePt t="224099" x="2347913" y="5434013"/>
          <p14:tracePt t="224115" x="2328863" y="5434013"/>
          <p14:tracePt t="224116" x="2320925" y="5434013"/>
          <p14:tracePt t="224132" x="2311400" y="5434013"/>
          <p14:tracePt t="224132" x="2301875" y="5434013"/>
          <p14:tracePt t="224149" x="2292350" y="5434013"/>
          <p14:tracePt t="224165" x="2284413" y="5434013"/>
          <p14:tracePt t="224185" x="2274888" y="5434013"/>
          <p14:tracePt t="224201" x="2265363" y="5434013"/>
          <p14:tracePt t="224217" x="2255838" y="5434013"/>
          <p14:tracePt t="224233" x="2247900" y="5424488"/>
          <p14:tracePt t="224397" x="2265363" y="5424488"/>
          <p14:tracePt t="224409" x="2284413" y="5414963"/>
          <p14:tracePt t="224415" x="2301875" y="5414963"/>
          <p14:tracePt t="224432" x="2320925" y="5414963"/>
          <p14:tracePt t="224433" x="2328863" y="5414963"/>
          <p14:tracePt t="224449" x="2357438" y="5414963"/>
          <p14:tracePt t="224449" x="2374900" y="5414963"/>
          <p14:tracePt t="224465" x="2393950" y="5414963"/>
          <p14:tracePt t="224466" x="2411413" y="5414963"/>
          <p14:tracePt t="224482" x="2438400" y="5414963"/>
          <p14:tracePt t="224483" x="2457450" y="5414963"/>
          <p14:tracePt t="224499" x="2484438" y="5414963"/>
          <p14:tracePt t="224499" x="2511425" y="5414963"/>
          <p14:tracePt t="224515" x="2547938" y="5414963"/>
          <p14:tracePt t="224516" x="2584450" y="5414963"/>
          <p14:tracePt t="224532" x="2613025" y="5414963"/>
          <p14:tracePt t="224532" x="2657475" y="5414963"/>
          <p14:tracePt t="224549" x="2703513" y="5414963"/>
          <p14:tracePt t="224549" x="2732088" y="5414963"/>
          <p14:tracePt t="224565" x="2759075" y="5414963"/>
          <p14:tracePt t="224566" x="2805113" y="5414963"/>
          <p14:tracePt t="224582" x="2832100" y="5414963"/>
          <p14:tracePt t="224583" x="2849563" y="5414963"/>
          <p14:tracePt t="224585" x="2868613" y="5414963"/>
          <p14:tracePt t="224598" x="2886075" y="5414963"/>
          <p14:tracePt t="224615" x="2905125" y="5414963"/>
          <p14:tracePt t="224616" x="2914650" y="5414963"/>
          <p14:tracePt t="224617" x="2922588" y="5414963"/>
          <p14:tracePt t="224715" x="2941638" y="5414963"/>
          <p14:tracePt t="224719" x="2951163" y="5414963"/>
          <p14:tracePt t="224763" x="2959100" y="5414963"/>
          <p14:tracePt t="224767" x="2968625" y="5414963"/>
          <p14:tracePt t="224971" x="2959100" y="5424488"/>
          <p14:tracePt t="224975" x="2951163" y="5424488"/>
          <p14:tracePt t="224987" x="2932113" y="5424488"/>
          <p14:tracePt t="224998" x="2905125" y="5424488"/>
          <p14:tracePt t="225015" x="2878138" y="5424488"/>
          <p14:tracePt t="225016" x="2849563" y="5424488"/>
          <p14:tracePt t="225032" x="2813050" y="5424488"/>
          <p14:tracePt t="225033" x="2786063" y="5424488"/>
          <p14:tracePt t="225050" x="2732088" y="5424488"/>
          <p14:tracePt t="225051" x="2695575" y="5424488"/>
          <p14:tracePt t="225066" x="2667000" y="5424488"/>
          <p14:tracePt t="225067" x="2640013" y="5424488"/>
          <p14:tracePt t="225082" x="2603500" y="5424488"/>
          <p14:tracePt t="225083" x="2576513" y="5424488"/>
          <p14:tracePt t="225099" x="2540000" y="5424488"/>
          <p14:tracePt t="225100" x="2503488" y="5424488"/>
          <p14:tracePt t="225115" x="2474913" y="5424488"/>
          <p14:tracePt t="225116" x="2447925" y="5424488"/>
          <p14:tracePt t="225132" x="2430463" y="5424488"/>
          <p14:tracePt t="225132" x="2393950" y="5424488"/>
          <p14:tracePt t="225149" x="2365375" y="5424488"/>
          <p14:tracePt t="225149" x="2347913" y="5424488"/>
          <p14:tracePt t="225151" x="2338388" y="5424488"/>
          <p14:tracePt t="225165" x="2320925" y="5424488"/>
          <p14:tracePt t="225182" x="2311400" y="5424488"/>
          <p14:tracePt t="225184" x="2292350" y="5424488"/>
          <p14:tracePt t="225199" x="2284413" y="5424488"/>
          <p14:tracePt t="225201" x="2274888" y="5424488"/>
          <p14:tracePt t="225215" x="2265363" y="5424488"/>
          <p14:tracePt t="225217" x="2255838" y="5424488"/>
          <p14:tracePt t="225248" x="2247900" y="5424488"/>
          <p14:tracePt t="225467" x="2274888" y="5424488"/>
          <p14:tracePt t="225471" x="2311400" y="5424488"/>
          <p14:tracePt t="225483" x="2338388" y="5424488"/>
          <p14:tracePt t="225498" x="2365375" y="5424488"/>
          <p14:tracePt t="225499" x="2420938" y="5424488"/>
          <p14:tracePt t="225515" x="2484438" y="5424488"/>
          <p14:tracePt t="225516" x="2520950" y="5424488"/>
          <p14:tracePt t="225532" x="2576513" y="5424488"/>
          <p14:tracePt t="225532" x="2640013" y="5424488"/>
          <p14:tracePt t="225548" x="2695575" y="5424488"/>
          <p14:tracePt t="225549" x="2722563" y="5424488"/>
          <p14:tracePt t="225551" x="2768600" y="5424488"/>
          <p14:tracePt t="225565" x="2805113" y="5424488"/>
          <p14:tracePt t="225567" x="2841625" y="5424488"/>
          <p14:tracePt t="225582" x="2878138" y="5424488"/>
          <p14:tracePt t="225584" x="2886075" y="5434013"/>
          <p14:tracePt t="225598" x="2895600" y="5434013"/>
          <p14:tracePt t="225601" x="2914650" y="5434013"/>
          <p14:tracePt t="225615" x="2922588" y="5434013"/>
          <p14:tracePt t="225617" x="2932113" y="5434013"/>
          <p14:tracePt t="225632" x="2951163" y="5441950"/>
          <p14:tracePt t="225923" x="2959100" y="5441950"/>
          <p14:tracePt t="226035" x="2968625" y="5441950"/>
          <p14:tracePt t="227487" x="2987675" y="5441950"/>
          <p14:tracePt t="227491" x="2995613" y="5441950"/>
          <p14:tracePt t="227503" x="3005138" y="5441950"/>
          <p14:tracePt t="227515" x="3014663" y="5441950"/>
          <p14:tracePt t="227532" x="3032125" y="5451475"/>
          <p14:tracePt t="227532" x="3041650" y="5451475"/>
          <p14:tracePt t="227549" x="3051175" y="5451475"/>
          <p14:tracePt t="227549" x="3087688" y="5461000"/>
          <p14:tracePt t="227551" x="3105150" y="5461000"/>
          <p14:tracePt t="227565" x="3141663" y="5461000"/>
          <p14:tracePt t="227566" x="3178175" y="5461000"/>
          <p14:tracePt t="227582" x="3206750" y="5461000"/>
          <p14:tracePt t="227583" x="3224213" y="5461000"/>
          <p14:tracePt t="227598" x="3243263" y="5461000"/>
          <p14:tracePt t="227599" x="3252788" y="5461000"/>
          <p14:tracePt t="227615" x="3270250" y="5470525"/>
          <p14:tracePt t="227647" x="3279775" y="5470525"/>
          <p14:tracePt t="227679" x="3289300" y="5470525"/>
          <p14:tracePt t="227871" x="3297238" y="5470525"/>
          <p14:tracePt t="227903" x="3306763" y="5470525"/>
          <p14:tracePt t="228015" x="3316288" y="5461000"/>
          <p14:tracePt t="228031" x="3325813" y="5441950"/>
          <p14:tracePt t="228035" x="3325813" y="5434013"/>
          <p14:tracePt t="228048" x="3333750" y="5424488"/>
          <p14:tracePt t="228051" x="3343275" y="5405438"/>
          <p14:tracePt t="228065" x="3352800" y="5405438"/>
          <p14:tracePt t="228082" x="3352800" y="5397500"/>
          <p14:tracePt t="228084" x="3362325" y="5387975"/>
          <p14:tracePt t="228098" x="3370263" y="5378450"/>
          <p14:tracePt t="228127" x="3379788" y="5368925"/>
          <p14:tracePt t="228537" x="3389313" y="5368925"/>
          <p14:tracePt t="228553" x="3406775" y="5368925"/>
          <p14:tracePt t="228557" x="3416300" y="5368925"/>
          <p14:tracePt t="228569" x="3425825" y="5368925"/>
          <p14:tracePt t="228589" x="3452813" y="5378450"/>
          <p14:tracePt t="228601" x="3462338" y="5378450"/>
          <p14:tracePt t="228615" x="3479800" y="5378450"/>
          <p14:tracePt t="228617" x="3498850" y="5378450"/>
          <p14:tracePt t="228632" x="3516313" y="5378450"/>
          <p14:tracePt t="228634" x="3535363" y="5387975"/>
          <p14:tracePt t="228648" x="3544888" y="5387975"/>
          <p14:tracePt t="228651" x="3562350" y="5387975"/>
          <p14:tracePt t="228665" x="3571875" y="5387975"/>
          <p14:tracePt t="228667" x="3581400" y="5387975"/>
          <p14:tracePt t="228682" x="3589338" y="5387975"/>
          <p14:tracePt t="228921" x="3598863" y="5387975"/>
          <p14:tracePt t="228985" x="3608388" y="5387975"/>
          <p14:tracePt t="229033" x="3617913" y="5387975"/>
          <p14:tracePt t="229049" x="3625850" y="5397500"/>
          <p14:tracePt t="229065" x="3635375" y="5397500"/>
          <p14:tracePt t="229069" x="3644900" y="5397500"/>
          <p14:tracePt t="229082" x="3662363" y="5405438"/>
          <p14:tracePt t="229098" x="3681413" y="5405438"/>
          <p14:tracePt t="229115" x="3690938" y="5405438"/>
          <p14:tracePt t="229117" x="3717925" y="5414963"/>
          <p14:tracePt t="229132" x="3735388" y="5424488"/>
          <p14:tracePt t="229133" x="3744913" y="5424488"/>
          <p14:tracePt t="229148" x="3763963" y="5424488"/>
          <p14:tracePt t="229149" x="3781425" y="5434013"/>
          <p14:tracePt t="229165" x="3790950" y="5434013"/>
          <p14:tracePt t="229182" x="3810000" y="5434013"/>
          <p14:tracePt t="229273" x="3817938" y="5434013"/>
          <p14:tracePt t="229601" x="3827463" y="5434013"/>
          <p14:tracePt t="229617" x="3836988" y="5434013"/>
          <p14:tracePt t="229621" x="3846513" y="5434013"/>
          <p14:tracePt t="229633" x="3854450" y="5424488"/>
          <p14:tracePt t="229649" x="3873500" y="5414963"/>
          <p14:tracePt t="229665" x="3883025" y="5414963"/>
          <p14:tracePt t="229666" x="3900488" y="5405438"/>
          <p14:tracePt t="229682" x="3900488" y="5397500"/>
          <p14:tracePt t="229682" x="3919538" y="5387975"/>
          <p14:tracePt t="229685" x="3927475" y="5387975"/>
          <p14:tracePt t="229698" x="3937000" y="5387975"/>
          <p14:tracePt t="229701" x="3946525" y="5387975"/>
          <p14:tracePt t="229715" x="3963988" y="5378450"/>
          <p14:tracePt t="229717" x="3973513" y="5378450"/>
          <p14:tracePt t="229732" x="3992563" y="5368925"/>
          <p14:tracePt t="229734" x="4000500" y="5368925"/>
          <p14:tracePt t="229793" x="4000500" y="5360988"/>
          <p14:tracePt t="230531" x="4010025" y="5360988"/>
          <p14:tracePt t="231949" x="4019550" y="5378450"/>
          <p14:tracePt t="231965" x="4037013" y="5397500"/>
          <p14:tracePt t="231969" x="4046538" y="5405438"/>
          <p14:tracePt t="231981" x="4065588" y="5424488"/>
          <p14:tracePt t="231998" x="4083050" y="5441950"/>
          <p14:tracePt t="231999" x="4102100" y="5470525"/>
          <p14:tracePt t="232001" x="4129088" y="5487988"/>
          <p14:tracePt t="232015" x="4156075" y="5514975"/>
          <p14:tracePt t="232017" x="4175125" y="5534025"/>
          <p14:tracePt t="232034" x="4229100" y="5580063"/>
          <p14:tracePt t="232048" x="4275138" y="5616575"/>
          <p14:tracePt t="232050" x="4302125" y="5634038"/>
          <p14:tracePt t="232065" x="4330700" y="5643563"/>
          <p14:tracePt t="232066" x="4367213" y="5670550"/>
          <p14:tracePt t="232081" x="4411663" y="5680075"/>
          <p14:tracePt t="232083" x="4457700" y="5689600"/>
          <p14:tracePt t="232098" x="4503738" y="5716588"/>
          <p14:tracePt t="232100" x="4567238" y="5726113"/>
          <p14:tracePt t="232115" x="4603750" y="5726113"/>
          <p14:tracePt t="232116" x="4667250" y="5734050"/>
          <p14:tracePt t="232131" x="4722813" y="5734050"/>
          <p14:tracePt t="232133" x="4749800" y="5734050"/>
          <p14:tracePt t="232148" x="4795838" y="5734050"/>
          <p14:tracePt t="232149" x="4851400" y="5734050"/>
          <p14:tracePt t="232165" x="4895850" y="5734050"/>
          <p14:tracePt t="232166" x="4932363" y="5734050"/>
          <p14:tracePt t="232181" x="4978400" y="5734050"/>
          <p14:tracePt t="232183" x="5014913" y="5734050"/>
          <p14:tracePt t="232198" x="5060950" y="5734050"/>
          <p14:tracePt t="232200" x="5087938" y="5734050"/>
          <p14:tracePt t="232215" x="5124450" y="5734050"/>
          <p14:tracePt t="232216" x="5160963" y="5726113"/>
          <p14:tracePt t="232231" x="5197475" y="5716588"/>
          <p14:tracePt t="232233" x="5224463" y="5707063"/>
          <p14:tracePt t="232248" x="5270500" y="5680075"/>
          <p14:tracePt t="232250" x="5316538" y="5661025"/>
          <p14:tracePt t="232265" x="5362575" y="5634038"/>
          <p14:tracePt t="232266" x="5408613" y="5616575"/>
          <p14:tracePt t="232281" x="5472113" y="5588000"/>
          <p14:tracePt t="232283" x="5535613" y="5543550"/>
          <p14:tracePt t="232298" x="5581650" y="5524500"/>
          <p14:tracePt t="232300" x="5627688" y="5497513"/>
          <p14:tracePt t="232315" x="5681663" y="5461000"/>
          <p14:tracePt t="232316" x="5708650" y="5441950"/>
          <p14:tracePt t="232332" x="5745163" y="5414963"/>
          <p14:tracePt t="232334" x="5791200" y="5360988"/>
          <p14:tracePt t="232348" x="5818188" y="5341938"/>
          <p14:tracePt t="232351" x="5837238" y="5314950"/>
          <p14:tracePt t="232365" x="5854700" y="5287963"/>
          <p14:tracePt t="232367" x="5864225" y="5241925"/>
          <p14:tracePt t="232382" x="5873750" y="5205413"/>
          <p14:tracePt t="232384" x="5900738" y="5149850"/>
          <p14:tracePt t="232398" x="5900738" y="5141913"/>
          <p14:tracePt t="232400" x="5910263" y="5095875"/>
          <p14:tracePt t="232415" x="5919788" y="5049838"/>
          <p14:tracePt t="232417" x="5919788" y="5022850"/>
          <p14:tracePt t="232432" x="5919788" y="4976813"/>
          <p14:tracePt t="232434" x="5919788" y="4940300"/>
          <p14:tracePt t="232448" x="5919788" y="4894263"/>
          <p14:tracePt t="232449" x="5919788" y="4867275"/>
          <p14:tracePt t="232451" x="5910263" y="4848225"/>
          <p14:tracePt t="232465" x="5873750" y="4784725"/>
          <p14:tracePt t="232467" x="5846763" y="4748213"/>
          <p14:tracePt t="232482" x="5818188" y="4730750"/>
          <p14:tracePt t="232484" x="5791200" y="4684713"/>
          <p14:tracePt t="232498" x="5754688" y="4657725"/>
          <p14:tracePt t="232500" x="5708650" y="4629150"/>
          <p14:tracePt t="232515" x="5664200" y="4621213"/>
          <p14:tracePt t="232517" x="5618163" y="4592638"/>
          <p14:tracePt t="232532" x="5581650" y="4592638"/>
          <p14:tracePt t="232534" x="5545138" y="4592638"/>
          <p14:tracePt t="232548" x="5489575" y="4592638"/>
          <p14:tracePt t="232550" x="5435600" y="4592638"/>
          <p14:tracePt t="232565" x="5380038" y="4592638"/>
          <p14:tracePt t="232567" x="5316538" y="4592638"/>
          <p14:tracePt t="232581" x="5243513" y="4592638"/>
          <p14:tracePt t="232584" x="5170488" y="4592638"/>
          <p14:tracePt t="232598" x="5070475" y="4592638"/>
          <p14:tracePt t="232600" x="4997450" y="4592638"/>
          <p14:tracePt t="232615" x="4924425" y="4592638"/>
          <p14:tracePt t="232617" x="4841875" y="4592638"/>
          <p14:tracePt t="232632" x="4740275" y="4611688"/>
          <p14:tracePt t="232634" x="4667250" y="4638675"/>
          <p14:tracePt t="232648" x="4586288" y="4665663"/>
          <p14:tracePt t="232650" x="4521200" y="4711700"/>
          <p14:tracePt t="232665" x="4457700" y="4730750"/>
          <p14:tracePt t="232667" x="4384675" y="4775200"/>
          <p14:tracePt t="232682" x="4338638" y="4811713"/>
          <p14:tracePt t="232684" x="4292600" y="4848225"/>
          <p14:tracePt t="232698" x="4238625" y="4884738"/>
          <p14:tracePt t="232700" x="4192588" y="4930775"/>
          <p14:tracePt t="232715" x="4146550" y="4967288"/>
          <p14:tracePt t="232717" x="4110038" y="5003800"/>
          <p14:tracePt t="232732" x="4073525" y="5032375"/>
          <p14:tracePt t="232734" x="4029075" y="5086350"/>
          <p14:tracePt t="232748" x="4019550" y="5105400"/>
          <p14:tracePt t="232751" x="4010025" y="5122863"/>
          <p14:tracePt t="232765" x="3992563" y="5168900"/>
          <p14:tracePt t="232767" x="3983038" y="5186363"/>
          <p14:tracePt t="232782" x="3973513" y="5214938"/>
          <p14:tracePt t="232784" x="3956050" y="5251450"/>
          <p14:tracePt t="232799" x="3956050" y="5268913"/>
          <p14:tracePt t="232799" x="3946525" y="5287963"/>
          <p14:tracePt t="232815" x="3946525" y="5332413"/>
          <p14:tracePt t="232816" x="3946525" y="5360988"/>
          <p14:tracePt t="232831" x="3946525" y="5387975"/>
          <p14:tracePt t="232832" x="3956050" y="5405438"/>
          <p14:tracePt t="232835" x="3992563" y="5451475"/>
          <p14:tracePt t="232848" x="4010025" y="5478463"/>
          <p14:tracePt t="232851" x="4029075" y="5507038"/>
          <p14:tracePt t="232865" x="4056063" y="5524500"/>
          <p14:tracePt t="232867" x="4073525" y="5561013"/>
          <p14:tracePt t="232882" x="4102100" y="5588000"/>
          <p14:tracePt t="232884" x="4138613" y="5607050"/>
          <p14:tracePt t="232898" x="4165600" y="5634038"/>
          <p14:tracePt t="232900" x="4211638" y="5653088"/>
          <p14:tracePt t="232915" x="4248150" y="5680075"/>
          <p14:tracePt t="232917" x="4275138" y="5689600"/>
          <p14:tracePt t="232932" x="4302125" y="5697538"/>
          <p14:tracePt t="232934" x="4348163" y="5707063"/>
          <p14:tracePt t="232948" x="4403725" y="5707063"/>
          <p14:tracePt t="232950" x="4467225" y="5716588"/>
          <p14:tracePt t="232965" x="4521200" y="5716588"/>
          <p14:tracePt t="232967" x="4603750" y="5716588"/>
          <p14:tracePt t="232982" x="4676775" y="5716588"/>
          <p14:tracePt t="232984" x="4749800" y="5716588"/>
          <p14:tracePt t="232998" x="4851400" y="5716588"/>
          <p14:tracePt t="233000" x="4924425" y="5716588"/>
          <p14:tracePt t="233015" x="5005388" y="5716588"/>
          <p14:tracePt t="233017" x="5078413" y="5697538"/>
          <p14:tracePt t="233032" x="5143500" y="5689600"/>
          <p14:tracePt t="233034" x="5187950" y="5689600"/>
          <p14:tracePt t="233050" x="5233988" y="5680075"/>
          <p14:tracePt t="233066" x="5253038" y="5670550"/>
          <p14:tracePt t="233066" x="5260975" y="5670550"/>
          <p14:tracePt t="233391" x="5270500" y="5661025"/>
          <p14:tracePt t="233913" x="5270500" y="5653088"/>
          <p14:tracePt t="233929" x="5270500" y="5643563"/>
          <p14:tracePt t="233961" x="5270500" y="5634038"/>
          <p14:tracePt t="234009" x="5270500" y="5624513"/>
          <p14:tracePt t="234729" x="5270500" y="5616575"/>
          <p14:tracePt t="234745" x="5253038" y="5607050"/>
          <p14:tracePt t="234749" x="5243513" y="5607050"/>
          <p14:tracePt t="234765" x="5224463" y="5607050"/>
          <p14:tracePt t="234766" x="5197475" y="5597525"/>
          <p14:tracePt t="234782" x="5160963" y="5588000"/>
          <p14:tracePt t="234782" x="5151438" y="5588000"/>
          <p14:tracePt t="234798" x="5133975" y="5588000"/>
          <p14:tracePt t="234799" x="5114925" y="5588000"/>
          <p14:tracePt t="234815" x="5078413" y="5570538"/>
          <p14:tracePt t="234816" x="5060950" y="5570538"/>
          <p14:tracePt t="234832" x="5024438" y="5561013"/>
          <p14:tracePt t="234832" x="4997450" y="5551488"/>
          <p14:tracePt t="234848" x="4978400" y="5551488"/>
          <p14:tracePt t="234849" x="4960938" y="5551488"/>
          <p14:tracePt t="234865" x="4941888" y="5543550"/>
          <p14:tracePt t="234882" x="4932363" y="5543550"/>
          <p14:tracePt t="234882" x="4924425" y="5543550"/>
          <p14:tracePt t="234898" x="4914900" y="5534025"/>
          <p14:tracePt t="234899" x="4905375" y="5534025"/>
          <p14:tracePt t="234915" x="4887913" y="5524500"/>
          <p14:tracePt t="234916" x="4878388" y="5524500"/>
          <p14:tracePt t="234932" x="4859338" y="5514975"/>
          <p14:tracePt t="234932" x="4841875" y="5507038"/>
          <p14:tracePt t="234948" x="4822825" y="5497513"/>
          <p14:tracePt t="234949" x="4795838" y="5478463"/>
          <p14:tracePt t="234965" x="4786313" y="5470525"/>
          <p14:tracePt t="234966" x="4768850" y="5461000"/>
          <p14:tracePt t="234982" x="4749800" y="5441950"/>
          <p14:tracePt t="234982" x="4713288" y="5424488"/>
          <p14:tracePt t="234985" x="4695825" y="5414963"/>
          <p14:tracePt t="234998" x="4667250" y="5397500"/>
          <p14:tracePt t="235001" x="4649788" y="5378450"/>
          <p14:tracePt t="235015" x="4622800" y="5368925"/>
          <p14:tracePt t="235017" x="4622800" y="5360988"/>
          <p14:tracePt t="235032" x="4603750" y="5351463"/>
          <p14:tracePt t="235034" x="4586288" y="5341938"/>
          <p14:tracePt t="235051" x="4557713" y="5332413"/>
          <p14:tracePt t="235065" x="4540250" y="5332413"/>
          <p14:tracePt t="235067" x="4521200" y="5314950"/>
          <p14:tracePt t="235082" x="4513263" y="5314950"/>
          <p14:tracePt t="235084" x="4503738" y="5314950"/>
          <p14:tracePt t="235099" x="4494213" y="5314950"/>
          <p14:tracePt t="235115" x="4484688" y="5314950"/>
          <p14:tracePt t="235443" x="4476750" y="5305425"/>
          <p14:tracePt t="235459" x="4476750" y="5287963"/>
          <p14:tracePt t="235462" x="4476750" y="5278438"/>
          <p14:tracePt t="235475" x="4484688" y="5241925"/>
          <p14:tracePt t="235482" x="4484688" y="5222875"/>
          <p14:tracePt t="235498" x="4494213" y="5186363"/>
          <p14:tracePt t="235499" x="4494213" y="5159375"/>
          <p14:tracePt t="235515" x="4494213" y="5141913"/>
          <p14:tracePt t="235516" x="4513263" y="5122863"/>
          <p14:tracePt t="235532" x="4513263" y="5105400"/>
          <p14:tracePt t="235532" x="4513263" y="5095875"/>
          <p14:tracePt t="235548" x="4513263" y="5086350"/>
          <p14:tracePt t="235779" x="4513263" y="5095875"/>
          <p14:tracePt t="235783" x="4521200" y="5105400"/>
          <p14:tracePt t="235798" x="4530725" y="5113338"/>
          <p14:tracePt t="235799" x="4540250" y="5132388"/>
          <p14:tracePt t="235815" x="4549775" y="5141913"/>
          <p14:tracePt t="235816" x="4557713" y="5149850"/>
          <p14:tracePt t="235832" x="4567238" y="5149850"/>
          <p14:tracePt t="235832" x="4576763" y="5159375"/>
          <p14:tracePt t="235848" x="4576763" y="5168900"/>
          <p14:tracePt t="235865" x="4586288" y="5178425"/>
          <p14:tracePt t="235882" x="4594225" y="5186363"/>
          <p14:tracePt t="235882" x="4603750" y="5195888"/>
          <p14:tracePt t="235898" x="4613275" y="5205413"/>
          <p14:tracePt t="235915" x="4622800" y="5214938"/>
          <p14:tracePt t="235916" x="4630738" y="5214938"/>
          <p14:tracePt t="235932" x="4640263" y="5222875"/>
          <p14:tracePt t="235948" x="4659313" y="5222875"/>
          <p14:tracePt t="235965" x="4667250" y="5232400"/>
          <p14:tracePt t="235966" x="4686300" y="5232400"/>
          <p14:tracePt t="235982" x="4703763" y="5241925"/>
          <p14:tracePt t="235982" x="4722813" y="5241925"/>
          <p14:tracePt t="235998" x="4740275" y="5241925"/>
          <p14:tracePt t="235999" x="4768850" y="5241925"/>
          <p14:tracePt t="236015" x="4805363" y="5241925"/>
          <p14:tracePt t="236016" x="4832350" y="5241925"/>
          <p14:tracePt t="236032" x="4878388" y="5241925"/>
          <p14:tracePt t="236032" x="4905375" y="5241925"/>
          <p14:tracePt t="236048" x="4941888" y="5241925"/>
          <p14:tracePt t="236049" x="4978400" y="5241925"/>
          <p14:tracePt t="236053" x="5005388" y="5232400"/>
          <p14:tracePt t="236066" x="5051425" y="5222875"/>
          <p14:tracePt t="236068" x="5070475" y="5222875"/>
          <p14:tracePt t="236082" x="5087938" y="5222875"/>
          <p14:tracePt t="236084" x="5106988" y="5222875"/>
          <p14:tracePt t="236098" x="5124450" y="5214938"/>
          <p14:tracePt t="236115" x="5133975" y="5214938"/>
          <p14:tracePt t="236131" x="5143500" y="5214938"/>
          <p14:tracePt t="236163" x="5151438" y="5214938"/>
          <p14:tracePt t="236167" x="5160963" y="5214938"/>
          <p14:tracePt t="236181" x="5170488" y="5214938"/>
          <p14:tracePt t="236183" x="5180013" y="5214938"/>
          <p14:tracePt t="236198" x="5187950" y="5214938"/>
          <p14:tracePt t="236199" x="5207000" y="5214938"/>
          <p14:tracePt t="236215" x="5216525" y="5214938"/>
          <p14:tracePt t="236216" x="5224463" y="5214938"/>
          <p14:tracePt t="236231" x="5233988" y="5222875"/>
          <p14:tracePt t="236232" x="5243513" y="5222875"/>
          <p14:tracePt t="236248" x="5253038" y="5222875"/>
          <p14:tracePt t="236249" x="5260975" y="5222875"/>
          <p14:tracePt t="236265" x="5280025" y="5222875"/>
          <p14:tracePt t="236266" x="5289550" y="5232400"/>
          <p14:tracePt t="236282" x="5297488" y="5232400"/>
          <p14:tracePt t="236282" x="5307013" y="5232400"/>
          <p14:tracePt t="236298" x="5326063" y="5232400"/>
          <p14:tracePt t="236315" x="5334000" y="5232400"/>
          <p14:tracePt t="236316" x="5353050" y="5232400"/>
          <p14:tracePt t="236332" x="5370513" y="5232400"/>
          <p14:tracePt t="236332" x="5380038" y="5232400"/>
          <p14:tracePt t="236348" x="5408613" y="5232400"/>
          <p14:tracePt t="236349" x="5426075" y="5232400"/>
          <p14:tracePt t="236365" x="5445125" y="5232400"/>
          <p14:tracePt t="236366" x="5462588" y="5232400"/>
          <p14:tracePt t="236381" x="5489575" y="5232400"/>
          <p14:tracePt t="236382" x="5499100" y="5232400"/>
          <p14:tracePt t="236398" x="5518150" y="5232400"/>
          <p14:tracePt t="236399" x="5526088" y="5232400"/>
          <p14:tracePt t="236415" x="5535613" y="5232400"/>
          <p14:tracePt t="236416" x="5554663" y="5232400"/>
          <p14:tracePt t="236431" x="5562600" y="5232400"/>
          <p14:tracePt t="236432" x="5581650" y="5232400"/>
          <p14:tracePt t="236435" x="5599113" y="5232400"/>
          <p14:tracePt t="236448" x="5608638" y="5232400"/>
          <p14:tracePt t="236465" x="5627688" y="5232400"/>
          <p14:tracePt t="236465" x="5645150" y="5222875"/>
          <p14:tracePt t="236467" x="5664200" y="5222875"/>
          <p14:tracePt t="236482" x="5672138" y="5222875"/>
          <p14:tracePt t="236483" x="5681663" y="5222875"/>
          <p14:tracePt t="236498" x="5708650" y="5214938"/>
          <p14:tracePt t="236499" x="5708650" y="5205413"/>
          <p14:tracePt t="236515" x="5727700" y="5205413"/>
          <p14:tracePt t="236531" x="5737225" y="5195888"/>
          <p14:tracePt t="236532" x="5745163" y="5186363"/>
          <p14:tracePt t="236548" x="5754688" y="5186363"/>
          <p14:tracePt t="236565" x="5764213" y="5186363"/>
          <p14:tracePt t="238521" x="5773738" y="5186363"/>
          <p14:tracePt t="238585" x="5764213" y="5186363"/>
          <p14:tracePt t="238681" x="5754688" y="5186363"/>
          <p14:tracePt t="239057" x="5745163" y="5186363"/>
          <p14:tracePt t="244814" x="5745163" y="5178425"/>
          <p14:tracePt t="244831" x="5708650" y="5122863"/>
          <p14:tracePt t="244834" x="5700713" y="5113338"/>
          <p14:tracePt t="244848" x="5654675" y="5076825"/>
          <p14:tracePt t="244851" x="5608638" y="5040313"/>
          <p14:tracePt t="244865" x="5535613" y="4986338"/>
          <p14:tracePt t="244867" x="5472113" y="4913313"/>
          <p14:tracePt t="244881" x="5399088" y="4848225"/>
          <p14:tracePt t="244884" x="5370513" y="4811713"/>
          <p14:tracePt t="244898" x="5316538" y="4748213"/>
          <p14:tracePt t="244900" x="5243513" y="4675188"/>
          <p14:tracePt t="244915" x="5160963" y="4592638"/>
          <p14:tracePt t="244917" x="5070475" y="4502150"/>
          <p14:tracePt t="244931" x="5005388" y="4438650"/>
          <p14:tracePt t="244933" x="4895850" y="4346575"/>
          <p14:tracePt t="244948" x="4786313" y="4219575"/>
          <p14:tracePt t="244950" x="4703763" y="4117975"/>
          <p14:tracePt t="244965" x="4594225" y="4027488"/>
          <p14:tracePt t="244967" x="4494213" y="3935413"/>
          <p14:tracePt t="244981" x="4384675" y="3852863"/>
          <p14:tracePt t="244984" x="4302125" y="3779838"/>
          <p14:tracePt t="244998" x="4219575" y="3706813"/>
          <p14:tracePt t="245000" x="4129088" y="3633788"/>
          <p14:tracePt t="245015" x="4046538" y="3560763"/>
          <p14:tracePt t="245017" x="3956050" y="3487738"/>
          <p14:tracePt t="245034" x="3827463" y="3387725"/>
          <p14:tracePt t="245048" x="3735388" y="3314700"/>
          <p14:tracePt t="245051" x="3690938" y="3260725"/>
          <p14:tracePt t="245065" x="3617913" y="3205163"/>
          <p14:tracePt t="245067" x="3571875" y="3168650"/>
          <p14:tracePt t="245081" x="3516313" y="3122613"/>
          <p14:tracePt t="245083" x="3471863" y="3086100"/>
          <p14:tracePt t="245098" x="3425825" y="3049588"/>
          <p14:tracePt t="245100" x="3370263" y="3013075"/>
          <p14:tracePt t="245115" x="3325813" y="2959100"/>
          <p14:tracePt t="245117" x="3279775" y="2922588"/>
          <p14:tracePt t="245131" x="3224213" y="2886075"/>
          <p14:tracePt t="245134" x="3178175" y="2849563"/>
          <p14:tracePt t="245148" x="3114675" y="2813050"/>
          <p14:tracePt t="245149" x="3041650" y="2776538"/>
          <p14:tracePt t="245151" x="2995613" y="2740025"/>
          <p14:tracePt t="245165" x="2932113" y="2711450"/>
          <p14:tracePt t="245167" x="2868613" y="2684463"/>
          <p14:tracePt t="245181" x="2805113" y="2657475"/>
          <p14:tracePt t="245184" x="2722563" y="2630488"/>
          <p14:tracePt t="245198" x="2649538" y="2601913"/>
          <p14:tracePt t="245200" x="2566988" y="2574925"/>
          <p14:tracePt t="245215" x="2484438" y="2538413"/>
          <p14:tracePt t="245217" x="2384425" y="2492375"/>
          <p14:tracePt t="245231" x="2284413" y="2455863"/>
          <p14:tracePt t="245233" x="2165350" y="2411413"/>
          <p14:tracePt t="245248" x="2063750" y="2365375"/>
          <p14:tracePt t="245249" x="1963738" y="2319338"/>
          <p14:tracePt t="245251" x="1881188" y="2282825"/>
          <p14:tracePt t="245265" x="1800225" y="2255838"/>
          <p14:tracePt t="245267" x="1717675" y="2228850"/>
          <p14:tracePt t="245281" x="1644650" y="2209800"/>
          <p14:tracePt t="245283" x="1562100" y="2200275"/>
          <p14:tracePt t="245298" x="1479550" y="2192338"/>
          <p14:tracePt t="245300" x="1406525" y="2192338"/>
          <p14:tracePt t="245314" x="1333500" y="2192338"/>
          <p14:tracePt t="245315" x="1233488" y="2192338"/>
          <p14:tracePt t="245331" x="1160463" y="2192338"/>
          <p14:tracePt t="245331" x="1077913" y="2192338"/>
          <p14:tracePt t="245347" x="1022350" y="2200275"/>
          <p14:tracePt t="245348" x="958850" y="2219325"/>
          <p14:tracePt t="245364" x="912813" y="2236788"/>
          <p14:tracePt t="245365" x="868363" y="2265363"/>
          <p14:tracePt t="245381" x="822325" y="2301875"/>
          <p14:tracePt t="245381" x="785813" y="2328863"/>
          <p14:tracePt t="245397" x="766763" y="2346325"/>
          <p14:tracePt t="245398" x="758825" y="2411413"/>
          <p14:tracePt t="245414" x="730250" y="2455863"/>
          <p14:tracePt t="245414" x="730250" y="2492375"/>
          <p14:tracePt t="245431" x="730250" y="2557463"/>
          <p14:tracePt t="245432" x="730250" y="2593975"/>
          <p14:tracePt t="245447" x="730250" y="2647950"/>
          <p14:tracePt t="245448" x="749300" y="2693988"/>
          <p14:tracePt t="245464" x="766763" y="2740025"/>
          <p14:tracePt t="245464" x="803275" y="2794000"/>
          <p14:tracePt t="245480" x="839788" y="2820988"/>
          <p14:tracePt t="245481" x="876300" y="2876550"/>
          <p14:tracePt t="245497" x="922338" y="2922588"/>
          <p14:tracePt t="245498" x="958850" y="2959100"/>
          <p14:tracePt t="245514" x="1022350" y="2995613"/>
          <p14:tracePt t="245514" x="1050925" y="3005138"/>
          <p14:tracePt t="245531" x="1096963" y="3032125"/>
          <p14:tracePt t="245548" x="1250950" y="3059113"/>
          <p14:tracePt t="245549" x="1352550" y="3086100"/>
          <p14:tracePt t="245551" x="1470025" y="3095625"/>
          <p14:tracePt t="245565" x="1579563" y="3095625"/>
          <p14:tracePt t="245567" x="1708150" y="3095625"/>
          <p14:tracePt t="245581" x="1844675" y="3095625"/>
          <p14:tracePt t="245584" x="1990725" y="3095625"/>
          <p14:tracePt t="245598" x="2136775" y="3095625"/>
          <p14:tracePt t="245600" x="2311400" y="3095625"/>
          <p14:tracePt t="245615" x="2457450" y="3095625"/>
          <p14:tracePt t="245615" x="2593975" y="3059113"/>
          <p14:tracePt t="245631" x="2732088" y="3032125"/>
          <p14:tracePt t="245632" x="2859088" y="3005138"/>
          <p14:tracePt t="245634" x="2978150" y="2959100"/>
          <p14:tracePt t="245648" x="3060700" y="2903538"/>
          <p14:tracePt t="245650" x="3151188" y="2849563"/>
          <p14:tracePt t="245665" x="3197225" y="2794000"/>
          <p14:tracePt t="245667" x="3233738" y="2730500"/>
          <p14:tracePt t="245681" x="3252788" y="2647950"/>
          <p14:tracePt t="245684" x="3260725" y="2593975"/>
          <p14:tracePt t="245698" x="3260725" y="2528888"/>
          <p14:tracePt t="245700" x="3260725" y="2474913"/>
          <p14:tracePt t="245715" x="3233738" y="2392363"/>
          <p14:tracePt t="245717" x="3197225" y="2328863"/>
          <p14:tracePt t="245731" x="3151188" y="2255838"/>
          <p14:tracePt t="245733" x="3105150" y="2209800"/>
          <p14:tracePt t="245748" x="3051175" y="2155825"/>
          <p14:tracePt t="245750" x="2987675" y="2119313"/>
          <p14:tracePt t="245765" x="2922588" y="2082800"/>
          <p14:tracePt t="245767" x="2841625" y="2036763"/>
          <p14:tracePt t="245781" x="2759075" y="2000250"/>
          <p14:tracePt t="245783" x="2657475" y="1963738"/>
          <p14:tracePt t="245798" x="2540000" y="1935163"/>
          <p14:tracePt t="245800" x="2430463" y="1908175"/>
          <p14:tracePt t="245815" x="2311400" y="1898650"/>
          <p14:tracePt t="245817" x="2192338" y="1881188"/>
          <p14:tracePt t="245832" x="2082800" y="1881188"/>
          <p14:tracePt t="245834" x="1973263" y="1881188"/>
          <p14:tracePt t="245848" x="1836738" y="1881188"/>
          <p14:tracePt t="245850" x="1727200" y="1881188"/>
          <p14:tracePt t="245865" x="1598613" y="1881188"/>
          <p14:tracePt t="245867" x="1462088" y="1890713"/>
          <p14:tracePt t="245881" x="1333500" y="1898650"/>
          <p14:tracePt t="245883" x="1196975" y="1927225"/>
          <p14:tracePt t="245898" x="1058863" y="1963738"/>
          <p14:tracePt t="245900" x="931863" y="2009775"/>
          <p14:tracePt t="245915" x="795338" y="2054225"/>
          <p14:tracePt t="245917" x="657225" y="2100263"/>
          <p14:tracePt t="245931" x="557213" y="2136775"/>
          <p14:tracePt t="245948" x="392113" y="2236788"/>
          <p14:tracePt t="245949" x="319088" y="2292350"/>
          <p14:tracePt t="245951" x="255588" y="2346325"/>
          <p14:tracePt t="245965" x="201613" y="2392363"/>
          <p14:tracePt t="245982" x="182563" y="2411413"/>
          <p14:tracePt t="245983" x="182563" y="2484438"/>
          <p14:tracePt t="245998" x="182563" y="2528888"/>
          <p14:tracePt t="245999" x="182563" y="2557463"/>
          <p14:tracePt t="246015" x="209550" y="2620963"/>
          <p14:tracePt t="246015" x="246063" y="2647950"/>
          <p14:tracePt t="246031" x="311150" y="2720975"/>
          <p14:tracePt t="246032" x="374650" y="2757488"/>
          <p14:tracePt t="246049" x="411163" y="2767013"/>
          <p14:tracePt t="246051" x="547688" y="2849563"/>
          <p14:tracePt t="246065" x="649288" y="2894013"/>
          <p14:tracePt t="246066" x="766763" y="2940050"/>
          <p14:tracePt t="246082" x="904875" y="2968625"/>
          <p14:tracePt t="246083" x="1041400" y="2995613"/>
          <p14:tracePt t="246098" x="1169988" y="3022600"/>
          <p14:tracePt t="246100" x="1306513" y="3041650"/>
          <p14:tracePt t="246115" x="1433513" y="3059113"/>
          <p14:tracePt t="246117" x="1552575" y="3059113"/>
          <p14:tracePt t="246131" x="1681163" y="3059113"/>
          <p14:tracePt t="246135" x="1808163" y="3059113"/>
          <p14:tracePt t="246148" x="1927225" y="3041650"/>
          <p14:tracePt t="246150" x="2046288" y="3005138"/>
          <p14:tracePt t="246165" x="2146300" y="2968625"/>
          <p14:tracePt t="246167" x="2247900" y="2903538"/>
          <p14:tracePt t="246181" x="2328863" y="2830513"/>
          <p14:tracePt t="246183" x="2401888" y="2767013"/>
          <p14:tracePt t="246198" x="2457450" y="2703513"/>
          <p14:tracePt t="246200" x="2493963" y="2611438"/>
          <p14:tracePt t="246215" x="2520950" y="2538413"/>
          <p14:tracePt t="246217" x="2540000" y="2474913"/>
          <p14:tracePt t="246231" x="2540000" y="2419350"/>
          <p14:tracePt t="246233" x="2540000" y="2374900"/>
          <p14:tracePt t="246248" x="2530475" y="2328863"/>
          <p14:tracePt t="246250" x="2511425" y="2301875"/>
          <p14:tracePt t="246265" x="2493963" y="2282825"/>
          <p14:tracePt t="246266" x="2430463" y="2246313"/>
          <p14:tracePt t="246281" x="2374900" y="2228850"/>
          <p14:tracePt t="246284" x="2328863" y="2219325"/>
          <p14:tracePt t="246299" x="2274888" y="2219325"/>
          <p14:tracePt t="246299" x="2192338" y="2209800"/>
          <p14:tracePt t="246315" x="2092325" y="2192338"/>
          <p14:tracePt t="246316" x="1982788" y="2192338"/>
          <p14:tracePt t="246331" x="1854200" y="2192338"/>
          <p14:tracePt t="246332" x="1717675" y="2192338"/>
          <p14:tracePt t="246348" x="1589088" y="2192338"/>
          <p14:tracePt t="246349" x="1462088" y="2192338"/>
          <p14:tracePt t="246364" x="1323975" y="2209800"/>
          <p14:tracePt t="246366" x="1187450" y="2255838"/>
          <p14:tracePt t="246381" x="1050925" y="2301875"/>
          <p14:tracePt t="246383" x="912813" y="2365375"/>
          <p14:tracePt t="246398" x="795338" y="2428875"/>
          <p14:tracePt t="246401" x="576263" y="2601913"/>
          <p14:tracePt t="246415" x="501650" y="2674938"/>
          <p14:tracePt t="246417" x="447675" y="2757488"/>
          <p14:tracePt t="246431" x="392113" y="2840038"/>
          <p14:tracePt t="246434" x="347663" y="2922588"/>
          <p14:tracePt t="246448" x="319088" y="3005138"/>
          <p14:tracePt t="246450" x="311150" y="3086100"/>
          <p14:tracePt t="246465" x="292100" y="3168650"/>
          <p14:tracePt t="246467" x="292100" y="3241675"/>
          <p14:tracePt t="246481" x="292100" y="3314700"/>
          <p14:tracePt t="246483" x="292100" y="3397250"/>
          <p14:tracePt t="246498" x="292100" y="3470275"/>
          <p14:tracePt t="246499" x="301625" y="3543300"/>
          <p14:tracePt t="246501" x="311150" y="3625850"/>
          <p14:tracePt t="246515" x="328613" y="3725863"/>
          <p14:tracePt t="246516" x="338138" y="3798888"/>
          <p14:tracePt t="246531" x="355600" y="3881438"/>
          <p14:tracePt t="246534" x="365125" y="3963988"/>
          <p14:tracePt t="246548" x="374650" y="4017963"/>
          <p14:tracePt t="246550" x="392113" y="4081463"/>
          <p14:tracePt t="246565" x="401638" y="4146550"/>
          <p14:tracePt t="246567" x="411163" y="4200525"/>
          <p14:tracePt t="246582" x="428625" y="4246563"/>
          <p14:tracePt t="246584" x="428625" y="4292600"/>
          <p14:tracePt t="246598" x="428625" y="4319588"/>
          <p14:tracePt t="246600" x="428625" y="4337050"/>
          <p14:tracePt t="246615" x="438150" y="4356100"/>
          <p14:tracePt t="246617" x="438150" y="4365625"/>
          <p14:tracePt t="246631" x="438150" y="4383088"/>
          <p14:tracePt t="247779" x="438150" y="4392613"/>
          <p14:tracePt t="247794" x="447675" y="4402138"/>
          <p14:tracePt t="247810" x="447675" y="4410075"/>
          <p14:tracePt t="247815" x="474663" y="4429125"/>
          <p14:tracePt t="247831" x="501650" y="4446588"/>
          <p14:tracePt t="247832" x="547688" y="4492625"/>
          <p14:tracePt t="247848" x="612775" y="4565650"/>
          <p14:tracePt t="247849" x="630238" y="4592638"/>
          <p14:tracePt t="247865" x="649288" y="4657725"/>
          <p14:tracePt t="247865" x="666750" y="4748213"/>
          <p14:tracePt t="247881" x="693738" y="4848225"/>
          <p14:tracePt t="247883" x="739775" y="4967288"/>
          <p14:tracePt t="247898" x="776288" y="5105400"/>
          <p14:tracePt t="247899" x="839788" y="5241925"/>
          <p14:tracePt t="247915" x="904875" y="5378450"/>
          <p14:tracePt t="247915" x="949325" y="5534025"/>
          <p14:tracePt t="247931" x="995363" y="5689600"/>
          <p14:tracePt t="247932" x="1041400" y="5835650"/>
          <p14:tracePt t="247948" x="1068388" y="5935663"/>
          <p14:tracePt t="247949" x="1104900" y="5999163"/>
          <p14:tracePt t="247965" x="1133475" y="6081713"/>
          <p14:tracePt t="247965" x="1177925" y="6164263"/>
          <p14:tracePt t="247981" x="1214438" y="6246813"/>
          <p14:tracePt t="247982" x="1260475" y="6310313"/>
          <p14:tracePt t="247998" x="1296988" y="6383338"/>
          <p14:tracePt t="247999" x="1323975" y="6446838"/>
          <p14:tracePt t="248015" x="1343025" y="6492875"/>
          <p14:tracePt t="248015" x="1352550" y="6519863"/>
          <p14:tracePt t="248031" x="1379538" y="6565900"/>
          <p14:tracePt t="248032" x="1389063" y="6575425"/>
          <p14:tracePt t="248048" x="1397000" y="6611938"/>
          <p14:tracePt t="248050" x="1406525" y="6675438"/>
          <p14:tracePt t="248065" x="1406525" y="6702425"/>
          <p14:tracePt t="248066" x="1416050" y="6729413"/>
          <p14:tracePt t="248081" x="1416050" y="6748463"/>
          <p14:tracePt t="248083" x="1425575" y="6765925"/>
          <p14:tracePt t="248098" x="1425575" y="6775450"/>
          <p14:tracePt t="248115" x="1425575" y="6784975"/>
          <p14:tracePt t="248163" x="1433513" y="6794500"/>
          <p14:tracePt t="248194" x="1443038" y="6794500"/>
          <p14:tracePt t="248198" x="1452563" y="6784975"/>
          <p14:tracePt t="248226" x="1452563" y="6757988"/>
          <p14:tracePt t="248231" x="1433513" y="6729413"/>
          <p14:tracePt t="248248" x="1416050" y="6656388"/>
          <p14:tracePt t="248249" x="1406525" y="6648450"/>
          <p14:tracePt t="248523" x="1406525" y="6638925"/>
          <p14:tracePt t="248526" x="1406525" y="6629400"/>
          <p14:tracePt t="248538" x="1397000" y="6629400"/>
          <p14:tracePt t="248548" x="1389063" y="6619875"/>
          <p14:tracePt t="248570" x="1389063" y="6611938"/>
          <p14:tracePt t="248586" x="1389063" y="6602413"/>
          <p14:tracePt t="248598" x="1397000" y="6602413"/>
          <p14:tracePt t="248615" x="1406525" y="6592888"/>
          <p14:tracePt t="248615" x="1406525" y="6583363"/>
          <p14:tracePt t="248631" x="1406525" y="6565900"/>
          <p14:tracePt t="248632" x="1406525" y="6556375"/>
          <p14:tracePt t="248648" x="1416050" y="6538913"/>
          <p14:tracePt t="248649" x="1416050" y="6529388"/>
          <p14:tracePt t="248665" x="1425575" y="6519863"/>
          <p14:tracePt t="248665" x="1443038" y="6492875"/>
          <p14:tracePt t="248681" x="1443038" y="6483350"/>
          <p14:tracePt t="248698" x="1452563" y="6465888"/>
          <p14:tracePt t="248699" x="1462088" y="6446838"/>
          <p14:tracePt t="248701" x="1470025" y="6437313"/>
          <p14:tracePt t="248732" x="1479550" y="6437313"/>
          <p14:tracePt t="248748" x="1489075" y="6429375"/>
          <p14:tracePt t="248765" x="1506538" y="6419850"/>
          <p14:tracePt t="248781" x="1516063" y="6419850"/>
          <p14:tracePt t="248782" x="1525588" y="6419850"/>
          <p14:tracePt t="248785" x="1543050" y="6419850"/>
          <p14:tracePt t="248798" x="1562100" y="6410325"/>
          <p14:tracePt t="248800" x="1571625" y="6410325"/>
          <p14:tracePt t="248815" x="1579563" y="6400800"/>
          <p14:tracePt t="248817" x="1589088" y="6400800"/>
          <p14:tracePt t="248831" x="1598613" y="6400800"/>
          <p14:tracePt t="248834" x="1617663" y="6392863"/>
          <p14:tracePt t="248848" x="1625600" y="6383338"/>
          <p14:tracePt t="248865" x="1635125" y="6373813"/>
          <p14:tracePt t="248881" x="1644650" y="6364288"/>
          <p14:tracePt t="248898" x="1654175" y="6356350"/>
          <p14:tracePt t="248924" x="1662113" y="6346825"/>
          <p14:tracePt t="248931" x="1671638" y="6337300"/>
          <p14:tracePt t="248948" x="1690688" y="6319838"/>
          <p14:tracePt t="248949" x="1698625" y="6310313"/>
          <p14:tracePt t="248965" x="1708150" y="6300788"/>
          <p14:tracePt t="248965" x="1717675" y="6283325"/>
          <p14:tracePt t="248981" x="1735138" y="6264275"/>
          <p14:tracePt t="248982" x="1744663" y="6246813"/>
          <p14:tracePt t="248998" x="1754188" y="6237288"/>
          <p14:tracePt t="248999" x="1771650" y="6210300"/>
          <p14:tracePt t="249015" x="1781175" y="6191250"/>
          <p14:tracePt t="249015" x="1800225" y="6173788"/>
          <p14:tracePt t="249031" x="1827213" y="6137275"/>
          <p14:tracePt t="249032" x="1827213" y="6127750"/>
          <p14:tracePt t="249048" x="1844675" y="6100763"/>
          <p14:tracePt t="249049" x="1854200" y="6091238"/>
          <p14:tracePt t="249065" x="1873250" y="6081713"/>
          <p14:tracePt t="249065" x="1900238" y="6054725"/>
          <p14:tracePt t="249081" x="1917700" y="6035675"/>
          <p14:tracePt t="249082" x="1927225" y="6027738"/>
          <p14:tracePt t="249084" x="1946275" y="6008688"/>
          <p14:tracePt t="249098" x="1946275" y="5999163"/>
          <p14:tracePt t="249100" x="1954213" y="5991225"/>
          <p14:tracePt t="249115" x="1954213" y="5981700"/>
          <p14:tracePt t="249133" x="1963738" y="5972175"/>
          <p14:tracePt t="249180" x="1963738" y="5962650"/>
          <p14:tracePt t="249196" x="1963738" y="5954713"/>
          <p14:tracePt t="249212" x="1963738" y="5945188"/>
          <p14:tracePt t="249228" x="1973263" y="5926138"/>
          <p14:tracePt t="249232" x="1982788" y="5918200"/>
          <p14:tracePt t="249248" x="1990725" y="5908675"/>
          <p14:tracePt t="249265" x="2000250" y="5908675"/>
          <p14:tracePt t="249281" x="2009775" y="5899150"/>
          <p14:tracePt t="249308" x="2019300" y="5889625"/>
          <p14:tracePt t="249500" x="2019300" y="5881688"/>
          <p14:tracePt t="249644" x="2019300" y="5872163"/>
          <p14:tracePt t="249804" x="2019300" y="5889625"/>
          <p14:tracePt t="249808" x="2019300" y="5908675"/>
          <p14:tracePt t="249820" x="2019300" y="5935663"/>
          <p14:tracePt t="249831" x="2019300" y="5972175"/>
          <p14:tracePt t="249848" x="2019300" y="5991225"/>
          <p14:tracePt t="249849" x="2019300" y="6018213"/>
          <p14:tracePt t="249864" x="2019300" y="6035675"/>
          <p14:tracePt t="249865" x="2019300" y="6064250"/>
          <p14:tracePt t="249881" x="2019300" y="6091238"/>
          <p14:tracePt t="249882" x="2019300" y="6108700"/>
          <p14:tracePt t="249884" x="2019300" y="6127750"/>
          <p14:tracePt t="249898" x="2019300" y="6164263"/>
          <p14:tracePt t="249900" x="2019300" y="6181725"/>
          <p14:tracePt t="249914" x="2019300" y="6210300"/>
          <p14:tracePt t="249917" x="2019300" y="6227763"/>
          <p14:tracePt t="249931" x="2019300" y="6237288"/>
          <p14:tracePt t="249934" x="2019300" y="6254750"/>
          <p14:tracePt t="249948" x="2019300" y="6264275"/>
          <p14:tracePt t="249964" x="2009775" y="6273800"/>
          <p14:tracePt t="249981" x="2009775" y="6283325"/>
          <p14:tracePt t="250614" x="2000250" y="6291263"/>
          <p14:tracePt t="250662" x="2000250" y="6310313"/>
          <p14:tracePt t="250666" x="2000250" y="6319838"/>
          <p14:tracePt t="250681" x="2009775" y="6327775"/>
          <p14:tracePt t="250698" x="2019300" y="6327775"/>
          <p14:tracePt t="250935" x="2027238" y="6337300"/>
          <p14:tracePt t="250950" x="2027238" y="6346825"/>
          <p14:tracePt t="250954" x="2036763" y="6356350"/>
          <p14:tracePt t="250966" x="2055813" y="6373813"/>
          <p14:tracePt t="250981" x="2063750" y="6392863"/>
          <p14:tracePt t="250983" x="2073275" y="6400800"/>
          <p14:tracePt t="250998" x="2082800" y="6410325"/>
          <p14:tracePt t="250999" x="2092325" y="6419850"/>
          <p14:tracePt t="251014" x="2109788" y="6437313"/>
          <p14:tracePt t="251015" x="2119313" y="6446838"/>
          <p14:tracePt t="251018" x="2128838" y="6446838"/>
          <p14:tracePt t="251035" x="2146300" y="6473825"/>
          <p14:tracePt t="251048" x="2155825" y="6473825"/>
          <p14:tracePt t="251051" x="2165350" y="6483350"/>
          <p14:tracePt t="251065" x="2182813" y="6502400"/>
          <p14:tracePt t="251067" x="2192338" y="6510338"/>
          <p14:tracePt t="251081" x="2201863" y="6510338"/>
          <p14:tracePt t="251142" x="2211388" y="6510338"/>
          <p14:tracePt t="251206" x="2219325" y="6510338"/>
          <p14:tracePt t="251210" x="2228850" y="6510338"/>
          <p14:tracePt t="251222" x="2238375" y="6510338"/>
          <p14:tracePt t="251231" x="2255838" y="6510338"/>
          <p14:tracePt t="251248" x="2292350" y="6510338"/>
          <p14:tracePt t="251249" x="2311400" y="6510338"/>
          <p14:tracePt t="251264" x="2338388" y="6502400"/>
          <p14:tracePt t="251265" x="2384425" y="6492875"/>
          <p14:tracePt t="251281" x="2401888" y="6492875"/>
          <p14:tracePt t="251282" x="2430463" y="6473825"/>
          <p14:tracePt t="251298" x="2447925" y="6473825"/>
          <p14:tracePt t="251299" x="2457450" y="6473825"/>
          <p14:tracePt t="251314" x="2474913" y="6473825"/>
          <p14:tracePt t="251315" x="2484438" y="6473825"/>
          <p14:tracePt t="251331" x="2503488" y="6465888"/>
          <p14:tracePt t="251332" x="2511425" y="6465888"/>
          <p14:tracePt t="252554" x="2511425" y="6456363"/>
          <p14:tracePt t="252558" x="2511425" y="6446838"/>
          <p14:tracePt t="252570" x="2520950" y="6429375"/>
          <p14:tracePt t="252581" x="2520950" y="6419850"/>
          <p14:tracePt t="252598" x="2530475" y="6400800"/>
          <p14:tracePt t="252598" x="2530475" y="6383338"/>
          <p14:tracePt t="252614" x="2530475" y="6364288"/>
          <p14:tracePt t="252615" x="2540000" y="6356350"/>
          <p14:tracePt t="252631" x="2540000" y="6346825"/>
          <p14:tracePt t="252632" x="2540000" y="6337300"/>
          <p14:tracePt t="252648" x="2540000" y="6300788"/>
          <p14:tracePt t="252648" x="2547938" y="6283325"/>
          <p14:tracePt t="252650" x="2547938" y="6254750"/>
          <p14:tracePt t="252664" x="2547938" y="6246813"/>
          <p14:tracePt t="252666" x="2547938" y="6218238"/>
          <p14:tracePt t="252681" x="2547938" y="6200775"/>
          <p14:tracePt t="252684" x="2547938" y="6181725"/>
          <p14:tracePt t="252698" x="2547938" y="6164263"/>
          <p14:tracePt t="252700" x="2547938" y="6145213"/>
          <p14:tracePt t="252715" x="2547938" y="6137275"/>
          <p14:tracePt t="252717" x="2547938" y="6127750"/>
          <p14:tracePt t="252731" x="2547938" y="6118225"/>
          <p14:tracePt t="252732" x="2547938" y="6108700"/>
          <p14:tracePt t="252748" x="2547938" y="6100763"/>
          <p14:tracePt t="252748" x="2547938" y="6091238"/>
          <p14:tracePt t="252750" x="2547938" y="6081713"/>
          <p14:tracePt t="252781" x="2547938" y="6072188"/>
          <p14:tracePt t="252798" x="2547938" y="6064250"/>
          <p14:tracePt t="253090" x="2547938" y="6054725"/>
          <p14:tracePt t="253110" x="2557463" y="6064250"/>
          <p14:tracePt t="253138" x="2566988" y="6072188"/>
          <p14:tracePt t="253142" x="2566988" y="6091238"/>
          <p14:tracePt t="253154" x="2576513" y="6108700"/>
          <p14:tracePt t="253165" x="2576513" y="6118225"/>
          <p14:tracePt t="253181" x="2576513" y="6127750"/>
          <p14:tracePt t="253182" x="2576513" y="6137275"/>
          <p14:tracePt t="253198" x="2576513" y="6145213"/>
          <p14:tracePt t="253215" x="2576513" y="6154738"/>
          <p14:tracePt t="253215" x="2576513" y="6164263"/>
          <p14:tracePt t="253231" x="2584450" y="6164263"/>
          <p14:tracePt t="253232" x="2584450" y="6173788"/>
          <p14:tracePt t="253234" x="2584450" y="6191250"/>
          <p14:tracePt t="253248" x="2584450" y="6200775"/>
          <p14:tracePt t="253250" x="2584450" y="6210300"/>
          <p14:tracePt t="253265" x="2584450" y="6218238"/>
          <p14:tracePt t="253267" x="2584450" y="6227763"/>
          <p14:tracePt t="253281" x="2584450" y="6237288"/>
          <p14:tracePt t="253298" x="2584450" y="6246813"/>
          <p14:tracePt t="253594" x="2593975" y="6254750"/>
          <p14:tracePt t="253610" x="2613025" y="6254750"/>
          <p14:tracePt t="253614" x="2620963" y="6254750"/>
          <p14:tracePt t="253631" x="2630488" y="6254750"/>
          <p14:tracePt t="253648" x="2649538" y="6254750"/>
          <p14:tracePt t="253649" x="2657475" y="6254750"/>
          <p14:tracePt t="253664" x="2667000" y="6254750"/>
          <p14:tracePt t="253665" x="2686050" y="6254750"/>
          <p14:tracePt t="253681" x="2703513" y="6254750"/>
          <p14:tracePt t="253682" x="2722563" y="6246813"/>
          <p14:tracePt t="253698" x="2732088" y="6246813"/>
          <p14:tracePt t="253699" x="2740025" y="6246813"/>
          <p14:tracePt t="253714" x="2759075" y="6246813"/>
          <p14:tracePt t="253715" x="2776538" y="6246813"/>
          <p14:tracePt t="253731" x="2786063" y="6246813"/>
          <p14:tracePt t="253748" x="2805113" y="6237288"/>
          <p14:tracePt t="253749" x="2813050" y="6237288"/>
          <p14:tracePt t="253764" x="2822575" y="6237288"/>
          <p14:tracePt t="253786" x="2832100" y="6237288"/>
          <p14:tracePt t="253802" x="2841625" y="6237288"/>
          <p14:tracePt t="253818" x="2849563" y="6227763"/>
          <p14:tracePt t="253850" x="2859088" y="6227763"/>
          <p14:tracePt t="255678" x="2868613" y="6227763"/>
          <p14:tracePt t="255694" x="2868613" y="6218238"/>
          <p14:tracePt t="255698" x="2886075" y="6210300"/>
          <p14:tracePt t="255714" x="2895600" y="6210300"/>
          <p14:tracePt t="255716" x="2914650" y="6210300"/>
          <p14:tracePt t="255731" x="2922588" y="6210300"/>
          <p14:tracePt t="255748" x="2941638" y="6200775"/>
          <p14:tracePt t="255748" x="2951163" y="6200775"/>
          <p14:tracePt t="255774" x="2959100" y="6191250"/>
          <p14:tracePt t="255934" x="2968625" y="6191250"/>
          <p14:tracePt t="255950" x="2978150" y="6191250"/>
          <p14:tracePt t="255966" x="2987675" y="6181725"/>
          <p14:tracePt t="255982" x="2995613" y="6181725"/>
          <p14:tracePt t="255986" x="3005138" y="6181725"/>
          <p14:tracePt t="255998" x="3014663" y="6181725"/>
          <p14:tracePt t="256014" x="3032125" y="6173788"/>
          <p14:tracePt t="256015" x="3041650" y="6173788"/>
          <p14:tracePt t="256034" x="3060700" y="6164263"/>
          <p14:tracePt t="256064" x="3068638" y="6164263"/>
          <p14:tracePt t="256096" x="3078163" y="6164263"/>
          <p14:tracePt t="256112" x="3097213" y="6154738"/>
          <p14:tracePt t="256117" x="3105150" y="6154738"/>
          <p14:tracePt t="256131" x="3114675" y="6145213"/>
          <p14:tracePt t="256148" x="3124200" y="6137275"/>
          <p14:tracePt t="256148" x="3124200" y="6127750"/>
          <p14:tracePt t="256164" x="3133725" y="6118225"/>
          <p14:tracePt t="256165" x="3141663" y="6118225"/>
          <p14:tracePt t="256181" x="3141663" y="6100763"/>
          <p14:tracePt t="256182" x="3141663" y="6091238"/>
          <p14:tracePt t="256198" x="3151188" y="6081713"/>
          <p14:tracePt t="256198" x="3160713" y="6072188"/>
          <p14:tracePt t="256214" x="3160713" y="6064250"/>
          <p14:tracePt t="256231" x="3170238" y="6054725"/>
          <p14:tracePt t="256256" x="3170238" y="6045200"/>
          <p14:tracePt t="256272" x="3178175" y="6035675"/>
          <p14:tracePt t="256288" x="3178175" y="6027738"/>
          <p14:tracePt t="256304" x="3187700" y="6018213"/>
          <p14:tracePt t="256320" x="3187700" y="6008688"/>
          <p14:tracePt t="256331" x="3187700" y="5999163"/>
          <p14:tracePt t="256348" x="3197225" y="5981700"/>
          <p14:tracePt t="256348" x="3197225" y="5972175"/>
          <p14:tracePt t="256364" x="3206750" y="5962650"/>
          <p14:tracePt t="256365" x="3206750" y="5954713"/>
          <p14:tracePt t="256384" x="3206750" y="5945188"/>
          <p14:tracePt t="256400" x="3214688" y="5926138"/>
          <p14:tracePt t="256414" x="3214688" y="5918200"/>
          <p14:tracePt t="256416" x="3224213" y="5908675"/>
          <p14:tracePt t="256448" x="3224213" y="5899150"/>
          <p14:tracePt t="256464" x="3233738" y="5889625"/>
          <p14:tracePt t="256480" x="3243263" y="5889625"/>
          <p14:tracePt t="256496" x="3252788" y="5881688"/>
          <p14:tracePt t="256512" x="3260725" y="5872163"/>
          <p14:tracePt t="256528" x="3279775" y="5872163"/>
          <p14:tracePt t="256532" x="3279775" y="5862638"/>
          <p14:tracePt t="256548" x="3289300" y="5862638"/>
          <p14:tracePt t="256548" x="3306763" y="5853113"/>
          <p14:tracePt t="256564" x="3316288" y="5853113"/>
          <p14:tracePt t="256565" x="3325813" y="5853113"/>
          <p14:tracePt t="256581" x="3343275" y="5843588"/>
          <p14:tracePt t="256582" x="3352800" y="5843588"/>
          <p14:tracePt t="256598" x="3379788" y="5843588"/>
          <p14:tracePt t="256598" x="3389313" y="5835650"/>
          <p14:tracePt t="256614" x="3406775" y="5835650"/>
          <p14:tracePt t="256631" x="3425825" y="5826125"/>
          <p14:tracePt t="256632" x="3435350" y="5826125"/>
          <p14:tracePt t="256648" x="3443288" y="5826125"/>
          <p14:tracePt t="256649" x="3452813" y="5826125"/>
          <p14:tracePt t="256664" x="3462338" y="5826125"/>
          <p14:tracePt t="256665" x="3471863" y="5826125"/>
          <p14:tracePt t="256688" x="3479800" y="5826125"/>
          <p14:tracePt t="256704" x="3489325" y="5826125"/>
          <p14:tracePt t="256720" x="3498850" y="5835650"/>
          <p14:tracePt t="256731" x="3508375" y="5835650"/>
          <p14:tracePt t="256748" x="3516313" y="5853113"/>
          <p14:tracePt t="256748" x="3516313" y="5862638"/>
          <p14:tracePt t="256764" x="3525838" y="5872163"/>
          <p14:tracePt t="256781" x="3535363" y="5872163"/>
          <p14:tracePt t="256798" x="3544888" y="5889625"/>
          <p14:tracePt t="256799" x="3552825" y="5899150"/>
          <p14:tracePt t="256801" x="3562350" y="5918200"/>
          <p14:tracePt t="256814" x="3571875" y="5935663"/>
          <p14:tracePt t="256817" x="3581400" y="5954713"/>
          <p14:tracePt t="256831" x="3581400" y="5972175"/>
          <p14:tracePt t="256834" x="3589338" y="5991225"/>
          <p14:tracePt t="256848" x="3598863" y="6027738"/>
          <p14:tracePt t="256850" x="3617913" y="6054725"/>
          <p14:tracePt t="256864" x="3617913" y="6072188"/>
          <p14:tracePt t="256867" x="3625850" y="6091238"/>
          <p14:tracePt t="256881" x="3644900" y="6108700"/>
          <p14:tracePt t="256883" x="3654425" y="6127750"/>
          <p14:tracePt t="256898" x="3654425" y="6145213"/>
          <p14:tracePt t="256898" x="3662363" y="6173788"/>
          <p14:tracePt t="256901" x="3662363" y="6191250"/>
          <p14:tracePt t="256914" x="3662363" y="6200775"/>
          <p14:tracePt t="256917" x="3662363" y="6218238"/>
          <p14:tracePt t="256931" x="3662363" y="6237288"/>
          <p14:tracePt t="256933" x="3662363" y="6254750"/>
          <p14:tracePt t="256948" x="3671888" y="6273800"/>
          <p14:tracePt t="256950" x="3671888" y="6291263"/>
          <p14:tracePt t="256964" x="3671888" y="6300788"/>
          <p14:tracePt t="256966" x="3681413" y="6319838"/>
          <p14:tracePt t="256981" x="3681413" y="6337300"/>
          <p14:tracePt t="256983" x="3681413" y="6346825"/>
          <p14:tracePt t="256998" x="3681413" y="6356350"/>
          <p14:tracePt t="256998" x="3681413" y="6364288"/>
          <p14:tracePt t="257014" x="3681413" y="6373813"/>
          <p14:tracePt t="257016" x="3681413" y="6383338"/>
          <p14:tracePt t="257033" x="3681413" y="6392863"/>
          <p14:tracePt t="257048" x="3671888" y="6400800"/>
          <p14:tracePt t="257400" x="3671888" y="6410325"/>
          <p14:tracePt t="257416" x="3671888" y="6419850"/>
          <p14:tracePt t="257420" x="3662363" y="6429375"/>
          <p14:tracePt t="257432" x="3654425" y="6446838"/>
          <p14:tracePt t="257448" x="3654425" y="6456363"/>
          <p14:tracePt t="257464" x="3644900" y="6465888"/>
          <p14:tracePt t="257481" x="3644900" y="6473825"/>
          <p14:tracePt t="257498" x="3644900" y="6483350"/>
          <p14:tracePt t="257498" x="3644900" y="6492875"/>
          <p14:tracePt t="257514" x="3644900" y="6519863"/>
          <p14:tracePt t="257516" x="3644900" y="6529388"/>
          <p14:tracePt t="257818" x="3644900" y="6538913"/>
          <p14:tracePt t="257834" x="3654425" y="6538913"/>
          <p14:tracePt t="257850" x="3671888" y="6538913"/>
          <p14:tracePt t="257854" x="3690938" y="6538913"/>
          <p14:tracePt t="257866" x="3698875" y="6538913"/>
          <p14:tracePt t="257881" x="3708400" y="6538913"/>
          <p14:tracePt t="257883" x="3727450" y="6538913"/>
          <p14:tracePt t="257898" x="3763963" y="6546850"/>
          <p14:tracePt t="257899" x="3781425" y="6546850"/>
          <p14:tracePt t="257914" x="3800475" y="6546850"/>
          <p14:tracePt t="257915" x="3827463" y="6546850"/>
          <p14:tracePt t="257931" x="3846513" y="6546850"/>
          <p14:tracePt t="257932" x="3863975" y="6546850"/>
          <p14:tracePt t="257934" x="3883025" y="6546850"/>
          <p14:tracePt t="257948" x="3900488" y="6556375"/>
          <p14:tracePt t="257950" x="3910013" y="6556375"/>
          <p14:tracePt t="258980" x="3910013" y="6546850"/>
          <p14:tracePt t="258996" x="3910013" y="6538913"/>
          <p14:tracePt t="259029" x="3910013" y="6529388"/>
          <p14:tracePt t="259044" x="3910013" y="6519863"/>
          <p14:tracePt t="259076" x="3910013" y="6510338"/>
          <p14:tracePt t="259080" x="3910013" y="6502400"/>
          <p14:tracePt t="259098" x="3910013" y="6492875"/>
          <p14:tracePt t="259099" x="3910013" y="6483350"/>
          <p14:tracePt t="259114" x="3910013" y="6465888"/>
          <p14:tracePt t="259115" x="3910013" y="6446838"/>
          <p14:tracePt t="259131" x="3910013" y="6437313"/>
          <p14:tracePt t="259148" x="3910013" y="6419850"/>
          <p14:tracePt t="259148" x="3910013" y="6410325"/>
          <p14:tracePt t="259164" x="3910013" y="6400800"/>
          <p14:tracePt t="259165" x="3910013" y="6392863"/>
          <p14:tracePt t="259181" x="3910013" y="6373813"/>
          <p14:tracePt t="259182" x="3910013" y="6364288"/>
          <p14:tracePt t="259198" x="3910013" y="6356350"/>
          <p14:tracePt t="259214" x="3910013" y="6337300"/>
          <p14:tracePt t="259215" x="3910013" y="6327775"/>
          <p14:tracePt t="259231" x="3910013" y="6310313"/>
          <p14:tracePt t="259232" x="3910013" y="6283325"/>
          <p14:tracePt t="259248" x="3919538" y="6264275"/>
          <p14:tracePt t="259248" x="3919538" y="6246813"/>
          <p14:tracePt t="259264" x="3927475" y="6227763"/>
          <p14:tracePt t="259265" x="3946525" y="6181725"/>
          <p14:tracePt t="259268" x="3946525" y="6173788"/>
          <p14:tracePt t="259281" x="3963988" y="6154738"/>
          <p14:tracePt t="259298" x="3973513" y="6145213"/>
          <p14:tracePt t="259300" x="3983038" y="6118225"/>
          <p14:tracePt t="259314" x="3992563" y="6108700"/>
          <p14:tracePt t="259316" x="3992563" y="6100763"/>
          <p14:tracePt t="259628" x="4000500" y="6100763"/>
          <p14:tracePt t="259644" x="4010025" y="6100763"/>
          <p14:tracePt t="259648" x="4019550" y="6118225"/>
          <p14:tracePt t="259664" x="4029075" y="6127750"/>
          <p14:tracePt t="259665" x="4029075" y="6137275"/>
          <p14:tracePt t="259681" x="4037013" y="6145213"/>
          <p14:tracePt t="259682" x="4046538" y="6173788"/>
          <p14:tracePt t="259698" x="4046538" y="6181725"/>
          <p14:tracePt t="259724" x="4046538" y="6191250"/>
          <p14:tracePt t="259740" x="4056063" y="6191250"/>
          <p14:tracePt t="259916" x="4065588" y="6200775"/>
          <p14:tracePt t="259964" x="4073525" y="6200775"/>
          <p14:tracePt t="259969" x="4083050" y="6200775"/>
          <p14:tracePt t="259981" x="4092575" y="6200775"/>
          <p14:tracePt t="259998" x="4102100" y="6200775"/>
          <p14:tracePt t="259999" x="4110038" y="6200775"/>
          <p14:tracePt t="260001" x="4129088" y="6210300"/>
          <p14:tracePt t="260014" x="4138613" y="6210300"/>
          <p14:tracePt t="260017" x="4146550" y="6210300"/>
          <p14:tracePt t="260031" x="4156075" y="6210300"/>
          <p14:tracePt t="260033" x="4175125" y="6218238"/>
          <p14:tracePt t="260049" x="4192588" y="6218238"/>
          <p14:tracePt t="260065" x="4202113" y="6218238"/>
          <p14:tracePt t="260066" x="4211638" y="6227763"/>
          <p14:tracePt t="260081" x="4219575" y="6227763"/>
          <p14:tracePt t="260082" x="4229100" y="6227763"/>
          <p14:tracePt t="260098" x="4256088" y="6227763"/>
          <p14:tracePt t="260099" x="4265613" y="6227763"/>
          <p14:tracePt t="260114" x="4275138" y="6227763"/>
          <p14:tracePt t="260115" x="4284663" y="6227763"/>
          <p14:tracePt t="260131" x="4292600" y="6227763"/>
          <p14:tracePt t="260148" x="4302125" y="6227763"/>
          <p14:tracePt t="260148" x="4311650" y="6227763"/>
          <p14:tracePt t="260164" x="4311650" y="6237288"/>
          <p14:tracePt t="260165" x="4321175" y="6237288"/>
          <p14:tracePt t="260181" x="4330700" y="6237288"/>
          <p14:tracePt t="260198" x="4338638" y="6237288"/>
          <p14:tracePt t="260239" x="4348163" y="6237288"/>
          <p14:tracePt t="261302" x="4357688" y="6246813"/>
          <p14:tracePt t="261320" x="4367213" y="6246813"/>
          <p14:tracePt t="261336" x="4375150" y="6246813"/>
          <p14:tracePt t="261340" x="4403725" y="6237288"/>
          <p14:tracePt t="261352" x="4421188" y="6227763"/>
          <p14:tracePt t="261364" x="4440238" y="6210300"/>
          <p14:tracePt t="261381" x="4467225" y="6191250"/>
          <p14:tracePt t="261381" x="4476750" y="6191250"/>
          <p14:tracePt t="261384" x="4457700" y="6181725"/>
          <p14:tracePt t="261397" x="4494213" y="6173788"/>
          <p14:tracePt t="261414" x="4494213" y="6137275"/>
          <p14:tracePt t="261415" x="4494213" y="6127750"/>
          <p14:tracePt t="261792" x="4494213" y="6091238"/>
          <p14:tracePt t="261796" x="4494213" y="6081713"/>
          <p14:tracePt t="261808" x="4476750" y="6054725"/>
          <p14:tracePt t="261814" x="4494213" y="6072188"/>
          <p14:tracePt t="261831" x="4494213" y="6091238"/>
          <p14:tracePt t="261832" x="4484688" y="6100763"/>
          <p14:tracePt t="261936" x="4476750" y="6091238"/>
          <p14:tracePt t="261956" x="4476750" y="6081713"/>
          <p14:tracePt t="261968" x="4476750" y="6072188"/>
          <p14:tracePt t="262344" x="4476750" y="6064250"/>
          <p14:tracePt t="262376" x="4484688" y="6072188"/>
          <p14:tracePt t="262380" x="4494213" y="6072188"/>
          <p14:tracePt t="262398" x="4503738" y="6081713"/>
          <p14:tracePt t="262398" x="4513263" y="6081713"/>
          <p14:tracePt t="262414" x="4530725" y="6081713"/>
          <p14:tracePt t="262415" x="4549775" y="6091238"/>
          <p14:tracePt t="262431" x="4557713" y="6100763"/>
          <p14:tracePt t="262432" x="4567238" y="6100763"/>
          <p14:tracePt t="262448" x="4594225" y="6108700"/>
          <p14:tracePt t="262464" x="4603750" y="6108700"/>
          <p14:tracePt t="262465" x="4622800" y="6108700"/>
          <p14:tracePt t="262481" x="4630738" y="6108700"/>
          <p14:tracePt t="262482" x="4649788" y="6108700"/>
          <p14:tracePt t="262498" x="4659313" y="6108700"/>
          <p14:tracePt t="262498" x="4667250" y="6108700"/>
          <p14:tracePt t="262514" x="4686300" y="6100763"/>
          <p14:tracePt t="262515" x="4703763" y="6091238"/>
          <p14:tracePt t="262531" x="4722813" y="6081713"/>
          <p14:tracePt t="262532" x="4740275" y="6072188"/>
          <p14:tracePt t="262548" x="4768850" y="6045200"/>
          <p14:tracePt t="262549" x="4786313" y="6045200"/>
          <p14:tracePt t="262564" x="4822825" y="6018213"/>
          <p14:tracePt t="262565" x="4851400" y="5991225"/>
          <p14:tracePt t="262581" x="4859338" y="5991225"/>
          <p14:tracePt t="262581" x="4887913" y="5972175"/>
          <p14:tracePt t="262598" x="4905375" y="5954713"/>
          <p14:tracePt t="262598" x="4932363" y="5935663"/>
          <p14:tracePt t="262600" x="4932363" y="5926138"/>
          <p14:tracePt t="262614" x="4960938" y="5899150"/>
          <p14:tracePt t="262616" x="4987925" y="5889625"/>
          <p14:tracePt t="262631" x="5005388" y="5872163"/>
          <p14:tracePt t="262633" x="5014913" y="5862638"/>
          <p14:tracePt t="262648" x="5024438" y="5835650"/>
          <p14:tracePt t="262650" x="5024438" y="5816600"/>
          <p14:tracePt t="262664" x="5024438" y="5799138"/>
          <p14:tracePt t="262666" x="5024438" y="5780088"/>
          <p14:tracePt t="262681" x="5024438" y="5762625"/>
          <p14:tracePt t="262682" x="5024438" y="5753100"/>
          <p14:tracePt t="262684" x="5024438" y="5734050"/>
          <p14:tracePt t="262697" x="5024438" y="5716588"/>
          <p14:tracePt t="262700" x="5024438" y="5707063"/>
          <p14:tracePt t="262714" x="5024438" y="5697538"/>
          <p14:tracePt t="262731" x="5014913" y="5697538"/>
          <p14:tracePt t="262792" x="5005388" y="5689600"/>
          <p14:tracePt t="262824" x="4997450" y="5689600"/>
          <p14:tracePt t="262828" x="4978400" y="5689600"/>
          <p14:tracePt t="262840" x="4968875" y="5689600"/>
          <p14:tracePt t="262848" x="4960938" y="5689600"/>
          <p14:tracePt t="262864" x="4941888" y="5697538"/>
          <p14:tracePt t="262881" x="4932363" y="5707063"/>
          <p14:tracePt t="262882" x="4924425" y="5716588"/>
          <p14:tracePt t="262898" x="4914900" y="5726113"/>
          <p14:tracePt t="262914" x="4905375" y="5734050"/>
          <p14:tracePt t="262915" x="4895850" y="5743575"/>
          <p14:tracePt t="262931" x="4895850" y="5753100"/>
          <p14:tracePt t="262932" x="4887913" y="5762625"/>
          <p14:tracePt t="262948" x="4878388" y="5770563"/>
          <p14:tracePt t="262949" x="4878388" y="5780088"/>
          <p14:tracePt t="262964" x="4859338" y="5807075"/>
          <p14:tracePt t="262965" x="4859338" y="5816600"/>
          <p14:tracePt t="262981" x="4851400" y="5835650"/>
          <p14:tracePt t="262982" x="4851400" y="5843588"/>
          <p14:tracePt t="262998" x="4841875" y="5862638"/>
          <p14:tracePt t="262998" x="4841875" y="5881688"/>
          <p14:tracePt t="263014" x="4832350" y="5899150"/>
          <p14:tracePt t="263015" x="4822825" y="5926138"/>
          <p14:tracePt t="263031" x="4822825" y="5935663"/>
          <p14:tracePt t="263032" x="4822825" y="5945188"/>
          <p14:tracePt t="263050" x="4822825" y="5981700"/>
          <p14:tracePt t="263065" x="4822825" y="5991225"/>
          <p14:tracePt t="263066" x="4813300" y="6018213"/>
          <p14:tracePt t="263081" x="4813300" y="6027738"/>
          <p14:tracePt t="263083" x="4805363" y="6054725"/>
          <p14:tracePt t="263098" x="4795838" y="6081713"/>
          <p14:tracePt t="263114" x="4795838" y="6100763"/>
          <p14:tracePt t="263115" x="4786313" y="6137275"/>
          <p14:tracePt t="263131" x="4786313" y="6145213"/>
          <p14:tracePt t="263132" x="4776788" y="6145213"/>
          <p14:tracePt t="263134" x="4776788" y="6173788"/>
          <p14:tracePt t="263147" x="4776788" y="6191250"/>
          <p14:tracePt t="263164" x="4776788" y="6210300"/>
          <p14:tracePt t="263166" x="4776788" y="6254750"/>
          <p14:tracePt t="263181" x="4776788" y="6264275"/>
          <p14:tracePt t="263182" x="4776788" y="6283325"/>
          <p14:tracePt t="263198" x="4776788" y="6300788"/>
          <p14:tracePt t="263198" x="4776788" y="6319838"/>
          <p14:tracePt t="263214" x="4776788" y="6327775"/>
          <p14:tracePt t="263215" x="4776788" y="6337300"/>
          <p14:tracePt t="263231" x="4786313" y="6346825"/>
          <p14:tracePt t="263232" x="4795838" y="6364288"/>
          <p14:tracePt t="263258" x="4795838" y="6373813"/>
          <p14:tracePt t="263264" x="4805363" y="6383338"/>
          <p14:tracePt t="263290" x="4813300" y="6383338"/>
          <p14:tracePt t="263930" x="4813300" y="6392863"/>
          <p14:tracePt t="263946" x="4822825" y="6410325"/>
          <p14:tracePt t="263951" x="4832350" y="6419850"/>
          <p14:tracePt t="263964" x="4832350" y="6429375"/>
          <p14:tracePt t="263966" x="4851400" y="6446838"/>
          <p14:tracePt t="263981" x="4859338" y="6456363"/>
          <p14:tracePt t="263998" x="4868863" y="6465888"/>
          <p14:tracePt t="264014" x="4878388" y="6473825"/>
          <p14:tracePt t="264042" x="4895850" y="6483350"/>
          <p14:tracePt t="264048" x="4905375" y="6483350"/>
          <p14:tracePt t="264064" x="4914900" y="6483350"/>
          <p14:tracePt t="264065" x="4924425" y="6492875"/>
          <p14:tracePt t="264081" x="4924425" y="6502400"/>
          <p14:tracePt t="264098" x="4932363" y="6510338"/>
          <p14:tracePt t="264114" x="4941888" y="6519863"/>
          <p14:tracePt t="264332" x="4951413" y="6519863"/>
          <p14:tracePt t="264348" x="4960938" y="6519863"/>
          <p14:tracePt t="264352" x="4968875" y="6519863"/>
          <p14:tracePt t="264364" x="4997450" y="6519863"/>
          <p14:tracePt t="264381" x="5005388" y="6519863"/>
          <p14:tracePt t="264382" x="5033963" y="6519863"/>
          <p14:tracePt t="264398" x="5051425" y="6519863"/>
          <p14:tracePt t="264398" x="5078413" y="6519863"/>
          <p14:tracePt t="264400" x="5097463" y="6510338"/>
          <p14:tracePt t="264414" x="5114925" y="6510338"/>
          <p14:tracePt t="264416" x="5133975" y="6510338"/>
          <p14:tracePt t="264431" x="5143500" y="6502400"/>
          <p14:tracePt t="264433" x="5151438" y="6502400"/>
          <p14:tracePt t="264448" x="5170488" y="6492875"/>
          <p14:tracePt t="264724" x="5180013" y="6492875"/>
          <p14:tracePt t="264728" x="5197475" y="6492875"/>
          <p14:tracePt t="264740" x="5207000" y="6492875"/>
          <p14:tracePt t="264748" x="5216525" y="6492875"/>
          <p14:tracePt t="264764" x="5233988" y="6492875"/>
          <p14:tracePt t="264765" x="5243513" y="6492875"/>
          <p14:tracePt t="264781" x="5253038" y="6492875"/>
          <p14:tracePt t="264798" x="5260975" y="6492875"/>
          <p14:tracePt t="264814" x="5270500" y="6492875"/>
          <p14:tracePt t="264815" x="5280025" y="6492875"/>
          <p14:tracePt t="264831" x="5289550" y="6492875"/>
          <p14:tracePt t="264852" x="5297488" y="6492875"/>
          <p14:tracePt t="264868" x="5307013" y="6492875"/>
          <p14:tracePt t="264948" x="5316538" y="6492875"/>
          <p14:tracePt t="264964" x="5326063" y="6492875"/>
          <p14:tracePt t="265556" x="5334000" y="6502400"/>
          <p14:tracePt t="265812" x="5343525" y="6502400"/>
          <p14:tracePt t="265830" x="5362575" y="6492875"/>
          <p14:tracePt t="265834" x="5370513" y="6492875"/>
          <p14:tracePt t="265847" x="5380038" y="6483350"/>
          <p14:tracePt t="265864" x="5399088" y="6483350"/>
          <p14:tracePt t="265866" x="5399088" y="6473825"/>
          <p14:tracePt t="265881" x="5408613" y="6473825"/>
          <p14:tracePt t="265898" x="5416550" y="6465888"/>
          <p14:tracePt t="265914" x="5426075" y="6456363"/>
          <p14:tracePt t="265931" x="5435600" y="6456363"/>
          <p14:tracePt t="265948" x="5445125" y="6446838"/>
          <p14:tracePt t="265964" x="5453063" y="6437313"/>
          <p14:tracePt t="265966" x="5453063" y="6429375"/>
          <p14:tracePt t="265981" x="5453063" y="6419850"/>
          <p14:tracePt t="265981" x="5453063" y="6410325"/>
          <p14:tracePt t="265997" x="5453063" y="6392863"/>
          <p14:tracePt t="265999" x="5462588" y="6373813"/>
          <p14:tracePt t="266014" x="5462588" y="6356350"/>
          <p14:tracePt t="266016" x="5462588" y="6346825"/>
          <p14:tracePt t="266034" x="5462588" y="6327775"/>
          <p14:tracePt t="266047" x="5462588" y="6319838"/>
          <p14:tracePt t="266049" x="5462588" y="6310313"/>
          <p14:tracePt t="266064" x="5462588" y="6300788"/>
          <p14:tracePt t="266065" x="5462588" y="6291263"/>
          <p14:tracePt t="266080" x="5462588" y="6283325"/>
          <p14:tracePt t="266082" x="5462588" y="6273800"/>
          <p14:tracePt t="266114" x="5462588" y="6254750"/>
          <p14:tracePt t="266114" x="5462588" y="6246813"/>
          <p14:tracePt t="266131" x="5462588" y="6237288"/>
          <p14:tracePt t="266134" x="5462588" y="6218238"/>
          <p14:tracePt t="266148" x="5462588" y="6210300"/>
          <p14:tracePt t="266150" x="5462588" y="6200775"/>
          <p14:tracePt t="266164" x="5453063" y="6191250"/>
          <p14:tracePt t="266181" x="5453063" y="6181725"/>
          <p14:tracePt t="266183" x="5453063" y="6173788"/>
          <p14:tracePt t="266198" x="5453063" y="6164263"/>
          <p14:tracePt t="266230" x="5453063" y="6154738"/>
          <p14:tracePt t="266262" x="5453063" y="6145213"/>
          <p14:tracePt t="266278" x="5453063" y="6137275"/>
          <p14:tracePt t="266326" x="5453063" y="6127750"/>
          <p14:tracePt t="266598" x="5462588" y="6127750"/>
          <p14:tracePt t="266726" x="5462588" y="6137275"/>
          <p14:tracePt t="266742" x="5462588" y="6145213"/>
          <p14:tracePt t="266747" x="5462588" y="6154738"/>
          <p14:tracePt t="266764" x="5462588" y="6164263"/>
          <p14:tracePt t="266781" x="5462588" y="6173788"/>
          <p14:tracePt t="266798" x="5462588" y="6181725"/>
          <p14:tracePt t="266822" x="5462588" y="6191250"/>
          <p14:tracePt t="266838" x="5462588" y="6200775"/>
          <p14:tracePt t="266854" x="5462588" y="6210300"/>
          <p14:tracePt t="266864" x="5472113" y="6218238"/>
          <p14:tracePt t="266886" x="5472113" y="6227763"/>
          <p14:tracePt t="266902" x="5472113" y="6237288"/>
          <p14:tracePt t="267326" x="5472113" y="6246813"/>
          <p14:tracePt t="267344" x="5481638" y="6246813"/>
          <p14:tracePt t="267348" x="5499100" y="6246813"/>
          <p14:tracePt t="267364" x="5526088" y="6246813"/>
          <p14:tracePt t="267365" x="5572125" y="6246813"/>
          <p14:tracePt t="267381" x="5618163" y="6246813"/>
          <p14:tracePt t="267382" x="5645150" y="6246813"/>
          <p14:tracePt t="267398" x="5700713" y="6246813"/>
          <p14:tracePt t="267398" x="5727700" y="6254750"/>
          <p14:tracePt t="267414" x="5745163" y="6254750"/>
          <p14:tracePt t="267415" x="5781675" y="6254750"/>
          <p14:tracePt t="267431" x="5800725" y="6254750"/>
          <p14:tracePt t="267448" x="5810250" y="6254750"/>
          <p14:tracePt t="267464" x="5827713" y="6264275"/>
          <p14:tracePt t="267465" x="5837238" y="6264275"/>
          <p14:tracePt t="272137" x="5818188" y="6264275"/>
          <p14:tracePt t="272154" x="5810250" y="6264275"/>
          <p14:tracePt t="272185" x="5800725" y="6273800"/>
          <p14:tracePt t="272202" x="5781675" y="6283325"/>
          <p14:tracePt t="272206" x="5764213" y="6291263"/>
          <p14:tracePt t="272218" x="5754688" y="6291263"/>
          <p14:tracePt t="272231" x="5727700" y="6300788"/>
          <p14:tracePt t="272247" x="5691188" y="6327775"/>
          <p14:tracePt t="272248" x="5664200" y="6337300"/>
          <p14:tracePt t="272250" x="5635625" y="6356350"/>
          <p14:tracePt t="272264" x="5599113" y="6364288"/>
          <p14:tracePt t="272266" x="5554663" y="6392863"/>
          <p14:tracePt t="272281" x="5518150" y="6400800"/>
          <p14:tracePt t="272283" x="5481638" y="6410325"/>
          <p14:tracePt t="272297" x="5445125" y="6419850"/>
          <p14:tracePt t="272299" x="5399088" y="6429375"/>
          <p14:tracePt t="272314" x="5334000" y="6446838"/>
          <p14:tracePt t="272316" x="5297488" y="6446838"/>
          <p14:tracePt t="272331" x="5233988" y="6446838"/>
          <p14:tracePt t="272347" x="5133975" y="6446838"/>
          <p14:tracePt t="272348" x="5106988" y="6446838"/>
          <p14:tracePt t="272350" x="5051425" y="6446838"/>
          <p14:tracePt t="272364" x="4997450" y="6446838"/>
          <p14:tracePt t="272366" x="4932363" y="6446838"/>
          <p14:tracePt t="272381" x="4859338" y="6446838"/>
          <p14:tracePt t="272383" x="4786313" y="6446838"/>
          <p14:tracePt t="272397" x="4703763" y="6437313"/>
          <p14:tracePt t="272399" x="4630738" y="6437313"/>
          <p14:tracePt t="272414" x="4530725" y="6437313"/>
          <p14:tracePt t="272416" x="4457700" y="6437313"/>
          <p14:tracePt t="272431" x="4367213" y="6437313"/>
          <p14:tracePt t="272433" x="4265613" y="6437313"/>
          <p14:tracePt t="272447" x="4175125" y="6437313"/>
          <p14:tracePt t="272450" x="4065588" y="6437313"/>
          <p14:tracePt t="272464" x="3956050" y="6437313"/>
          <p14:tracePt t="272466" x="3836988" y="6437313"/>
          <p14:tracePt t="272481" x="3727450" y="6429375"/>
          <p14:tracePt t="272483" x="3608388" y="6410325"/>
          <p14:tracePt t="272497" x="3479800" y="6410325"/>
          <p14:tracePt t="272499" x="3362325" y="6410325"/>
          <p14:tracePt t="272514" x="3233738" y="6410325"/>
          <p14:tracePt t="272516" x="3124200" y="6400800"/>
          <p14:tracePt t="272531" x="3005138" y="6400800"/>
          <p14:tracePt t="272533" x="2895600" y="6400800"/>
          <p14:tracePt t="272547" x="2786063" y="6400800"/>
          <p14:tracePt t="272549" x="2686050" y="6383338"/>
          <p14:tracePt t="272564" x="2593975" y="6383338"/>
          <p14:tracePt t="272566" x="2493963" y="6383338"/>
          <p14:tracePt t="272581" x="2384425" y="6383338"/>
          <p14:tracePt t="272583" x="2292350" y="6383338"/>
          <p14:tracePt t="272597" x="2192338" y="6383338"/>
          <p14:tracePt t="272599" x="2119313" y="6383338"/>
          <p14:tracePt t="272614" x="2063750" y="6383338"/>
          <p14:tracePt t="272616" x="2019300" y="6383338"/>
          <p14:tracePt t="272631" x="1973263" y="6373813"/>
          <p14:tracePt t="272631" x="1936750" y="6373813"/>
          <p14:tracePt t="272634" x="1917700" y="6364288"/>
          <p14:tracePt t="272647" x="1873250" y="6364288"/>
          <p14:tracePt t="272650" x="1844675" y="6356350"/>
          <p14:tracePt t="272664" x="1808163" y="6346825"/>
          <p14:tracePt t="272666" x="1754188" y="6327775"/>
          <p14:tracePt t="272681" x="1727200" y="6319838"/>
          <p14:tracePt t="272683" x="1690688" y="6310313"/>
          <p14:tracePt t="272697" x="1654175" y="6300788"/>
          <p14:tracePt t="272700" x="1608138" y="6291263"/>
          <p14:tracePt t="272714" x="1571625" y="6283325"/>
          <p14:tracePt t="272716" x="1543050" y="6264275"/>
          <p14:tracePt t="272731" x="1498600" y="6254750"/>
          <p14:tracePt t="272747" x="1425575" y="6246813"/>
          <p14:tracePt t="272748" x="1406525" y="6237288"/>
          <p14:tracePt t="272750" x="1379538" y="6237288"/>
          <p14:tracePt t="272764" x="1352550" y="6227763"/>
          <p14:tracePt t="272766" x="1333500" y="6227763"/>
          <p14:tracePt t="272781" x="1296988" y="6218238"/>
          <p14:tracePt t="272783" x="1270000" y="6218238"/>
          <p14:tracePt t="272798" x="1250950" y="6210300"/>
          <p14:tracePt t="272800" x="1223963" y="6200775"/>
          <p14:tracePt t="272814" x="1196975" y="6191250"/>
          <p14:tracePt t="272816" x="1177925" y="6181725"/>
          <p14:tracePt t="272831" x="1177925" y="6173788"/>
          <p14:tracePt t="272833" x="1150938" y="6164263"/>
          <p14:tracePt t="272847" x="1114425" y="6137275"/>
          <p14:tracePt t="272850" x="1087438" y="6127750"/>
          <p14:tracePt t="272864" x="1068388" y="6118225"/>
          <p14:tracePt t="272866" x="1031875" y="6100763"/>
          <p14:tracePt t="272881" x="1022350" y="6091238"/>
          <p14:tracePt t="272883" x="985838" y="6072188"/>
          <p14:tracePt t="272897" x="977900" y="6064250"/>
          <p14:tracePt t="272900" x="958850" y="6045200"/>
          <p14:tracePt t="272914" x="941388" y="6027738"/>
          <p14:tracePt t="272916" x="931863" y="6018213"/>
          <p14:tracePt t="272931" x="922338" y="6008688"/>
          <p14:tracePt t="272933" x="912813" y="5999163"/>
          <p14:tracePt t="272947" x="904875" y="5981700"/>
          <p14:tracePt t="272964" x="904875" y="5962650"/>
          <p14:tracePt t="272966" x="904875" y="5954713"/>
          <p14:tracePt t="272981" x="904875" y="5945188"/>
          <p14:tracePt t="272983" x="904875" y="5935663"/>
          <p14:tracePt t="272997" x="904875" y="5926138"/>
          <p14:tracePt t="272999" x="904875" y="5918200"/>
          <p14:tracePt t="273014" x="904875" y="5908675"/>
          <p14:tracePt t="273031" x="904875" y="5899150"/>
          <p14:tracePt t="273051" x="904875" y="5862638"/>
          <p14:tracePt t="273065" x="904875" y="5843588"/>
          <p14:tracePt t="273066" x="931863" y="5826125"/>
          <p14:tracePt t="273081" x="949325" y="5807075"/>
          <p14:tracePt t="273082" x="958850" y="5799138"/>
          <p14:tracePt t="273098" x="977900" y="5780088"/>
          <p14:tracePt t="273098" x="977900" y="5770563"/>
          <p14:tracePt t="273114" x="1004888" y="5753100"/>
          <p14:tracePt t="273115" x="1022350" y="5753100"/>
          <p14:tracePt t="273131" x="1058863" y="5734050"/>
          <p14:tracePt t="273131" x="1087438" y="5726113"/>
          <p14:tracePt t="273134" x="1123950" y="5726113"/>
          <p14:tracePt t="273147" x="1150938" y="5707063"/>
          <p14:tracePt t="273150" x="1177925" y="5707063"/>
          <p14:tracePt t="273164" x="1214438" y="5697538"/>
          <p14:tracePt t="273166" x="1233488" y="5697538"/>
          <p14:tracePt t="273181" x="1260475" y="5689600"/>
          <p14:tracePt t="273183" x="1279525" y="5689600"/>
          <p14:tracePt t="273197" x="1306513" y="5689600"/>
          <p14:tracePt t="273200" x="1323975" y="5689600"/>
          <p14:tracePt t="273214" x="1352550" y="5689600"/>
          <p14:tracePt t="273216" x="1397000" y="5689600"/>
          <p14:tracePt t="273231" x="1443038" y="5680075"/>
          <p14:tracePt t="273233" x="1498600" y="5680075"/>
          <p14:tracePt t="273247" x="1525588" y="5680075"/>
          <p14:tracePt t="273249" x="1579563" y="5680075"/>
          <p14:tracePt t="273264" x="1662113" y="5670550"/>
          <p14:tracePt t="273266" x="1754188" y="5670550"/>
          <p14:tracePt t="273281" x="1854200" y="5670550"/>
          <p14:tracePt t="273283" x="1963738" y="5670550"/>
          <p14:tracePt t="273297" x="2073275" y="5670550"/>
          <p14:tracePt t="273299" x="2211388" y="5670550"/>
          <p14:tracePt t="273314" x="2320925" y="5670550"/>
          <p14:tracePt t="273316" x="2430463" y="5670550"/>
          <p14:tracePt t="273331" x="2566988" y="5670550"/>
          <p14:tracePt t="273333" x="2676525" y="5670550"/>
          <p14:tracePt t="273347" x="2786063" y="5670550"/>
          <p14:tracePt t="273349" x="2905125" y="5670550"/>
          <p14:tracePt t="273364" x="3032125" y="5670550"/>
          <p14:tracePt t="273366" x="3160713" y="5653088"/>
          <p14:tracePt t="273381" x="3297238" y="5634038"/>
          <p14:tracePt t="273383" x="3435350" y="5624513"/>
          <p14:tracePt t="273397" x="3562350" y="5607050"/>
          <p14:tracePt t="273399" x="3671888" y="5607050"/>
          <p14:tracePt t="273414" x="3790950" y="5597525"/>
          <p14:tracePt t="273416" x="3900488" y="5597525"/>
          <p14:tracePt t="273431" x="4019550" y="5597525"/>
          <p14:tracePt t="273433" x="4129088" y="5597525"/>
          <p14:tracePt t="273447" x="4219575" y="5597525"/>
          <p14:tracePt t="273449" x="4321175" y="5597525"/>
          <p14:tracePt t="273464" x="4411663" y="5580063"/>
          <p14:tracePt t="273466" x="4503738" y="5580063"/>
          <p14:tracePt t="273481" x="4603750" y="5580063"/>
          <p14:tracePt t="273497" x="4786313" y="5580063"/>
          <p14:tracePt t="273498" x="4887913" y="5580063"/>
          <p14:tracePt t="273500" x="4960938" y="5580063"/>
          <p14:tracePt t="273514" x="5033963" y="5580063"/>
          <p14:tracePt t="273516" x="5114925" y="5580063"/>
          <p14:tracePt t="273531" x="5187950" y="5580063"/>
          <p14:tracePt t="273533" x="5260975" y="5580063"/>
          <p14:tracePt t="273547" x="5326063" y="5580063"/>
          <p14:tracePt t="273549" x="5399088" y="5580063"/>
          <p14:tracePt t="273564" x="5472113" y="5580063"/>
          <p14:tracePt t="273566" x="5554663" y="5580063"/>
          <p14:tracePt t="273581" x="5627688" y="5588000"/>
          <p14:tracePt t="273581" x="5708650" y="5597525"/>
          <p14:tracePt t="273584" x="5791200" y="5607050"/>
          <p14:tracePt t="273597" x="5864225" y="5624513"/>
          <p14:tracePt t="273600" x="5946775" y="5624513"/>
          <p14:tracePt t="273614" x="6002338" y="5634038"/>
          <p14:tracePt t="273616" x="6065838" y="5643563"/>
          <p14:tracePt t="273631" x="6083300" y="5643563"/>
          <p14:tracePt t="273633" x="6111875" y="5661025"/>
          <p14:tracePt t="273647" x="6119813" y="5661025"/>
          <p14:tracePt t="273649" x="6138863" y="5670550"/>
          <p14:tracePt t="273664" x="6148388" y="5670550"/>
          <p14:tracePt t="273666" x="6156325" y="5680075"/>
          <p14:tracePt t="273681" x="6165850" y="5689600"/>
          <p14:tracePt t="273683" x="6165850" y="5697538"/>
          <p14:tracePt t="273697" x="6175375" y="5716588"/>
          <p14:tracePt t="273699" x="6202363" y="5734050"/>
          <p14:tracePt t="273714" x="6221413" y="5770563"/>
          <p14:tracePt t="273716" x="6238875" y="5799138"/>
          <p14:tracePt t="273731" x="6248400" y="5807075"/>
          <p14:tracePt t="273733" x="6257925" y="5826125"/>
          <p14:tracePt t="273747" x="6265863" y="5843588"/>
          <p14:tracePt t="273749" x="6275388" y="5872163"/>
          <p14:tracePt t="273764" x="6284913" y="5918200"/>
          <p14:tracePt t="273766" x="6302375" y="5945188"/>
          <p14:tracePt t="273781" x="6302375" y="5962650"/>
          <p14:tracePt t="273783" x="6302375" y="5981700"/>
          <p14:tracePt t="273797" x="6302375" y="6018213"/>
          <p14:tracePt t="273799" x="6302375" y="6045200"/>
          <p14:tracePt t="273814" x="6302375" y="6072188"/>
          <p14:tracePt t="273816" x="6294438" y="6108700"/>
          <p14:tracePt t="273831" x="6284913" y="6137275"/>
          <p14:tracePt t="273833" x="6265863" y="6164263"/>
          <p14:tracePt t="273847" x="6257925" y="6181725"/>
          <p14:tracePt t="273850" x="6221413" y="6218238"/>
          <p14:tracePt t="273864" x="6211888" y="6246813"/>
          <p14:tracePt t="273866" x="6184900" y="6283325"/>
          <p14:tracePt t="273881" x="6148388" y="6300788"/>
          <p14:tracePt t="273881" x="6119813" y="6327775"/>
          <p14:tracePt t="273884" x="6102350" y="6337300"/>
          <p14:tracePt t="273897" x="6056313" y="6356350"/>
          <p14:tracePt t="273900" x="6019800" y="6373813"/>
          <p14:tracePt t="273914" x="5992813" y="6383338"/>
          <p14:tracePt t="273916" x="5946775" y="6410325"/>
          <p14:tracePt t="273931" x="5900738" y="6419850"/>
          <p14:tracePt t="273933" x="5864225" y="6429375"/>
          <p14:tracePt t="273947" x="5800725" y="6446838"/>
          <p14:tracePt t="273949" x="5754688" y="6456363"/>
          <p14:tracePt t="273964" x="5718175" y="6465888"/>
          <p14:tracePt t="273968" x="5581650" y="6473825"/>
          <p14:tracePt t="273981" x="5499100" y="6492875"/>
          <p14:tracePt t="273983" x="5426075" y="6492875"/>
          <p14:tracePt t="273997" x="5326063" y="6492875"/>
          <p14:tracePt t="274000" x="5233988" y="6492875"/>
          <p14:tracePt t="274014" x="5143500" y="6492875"/>
          <p14:tracePt t="274016" x="5024438" y="6502400"/>
          <p14:tracePt t="274034" x="4813300" y="6519863"/>
          <p14:tracePt t="274048" x="4722813" y="6519863"/>
          <p14:tracePt t="274050" x="4603750" y="6529388"/>
          <p14:tracePt t="274064" x="4494213" y="6529388"/>
          <p14:tracePt t="274066" x="4375150" y="6546850"/>
          <p14:tracePt t="274081" x="4265613" y="6546850"/>
          <p14:tracePt t="274083" x="4138613" y="6565900"/>
          <p14:tracePt t="274097" x="4019550" y="6565900"/>
          <p14:tracePt t="274099" x="3910013" y="6565900"/>
          <p14:tracePt t="274114" x="3781425" y="6565900"/>
          <p14:tracePt t="274116" x="3662363" y="6565900"/>
          <p14:tracePt t="274131" x="3552825" y="6565900"/>
          <p14:tracePt t="274133" x="3416300" y="6575425"/>
          <p14:tracePt t="274147" x="3306763" y="6575425"/>
          <p14:tracePt t="274149" x="3197225" y="6575425"/>
          <p14:tracePt t="274164" x="3060700" y="6575425"/>
          <p14:tracePt t="274167" x="2932113" y="6575425"/>
          <p14:tracePt t="274181" x="2822575" y="6575425"/>
          <p14:tracePt t="274183" x="2703513" y="6575425"/>
          <p14:tracePt t="274197" x="2593975" y="6575425"/>
          <p14:tracePt t="274199" x="2484438" y="6575425"/>
          <p14:tracePt t="274214" x="2374900" y="6575425"/>
          <p14:tracePt t="274217" x="2255838" y="6575425"/>
          <p14:tracePt t="274231" x="2146300" y="6575425"/>
          <p14:tracePt t="274233" x="2036763" y="6575425"/>
          <p14:tracePt t="274247" x="1936750" y="6575425"/>
          <p14:tracePt t="274249" x="1844675" y="6575425"/>
          <p14:tracePt t="274264" x="1754188" y="6575425"/>
          <p14:tracePt t="274266" x="1654175" y="6575425"/>
          <p14:tracePt t="274281" x="1562100" y="6575425"/>
          <p14:tracePt t="274281" x="1489075" y="6575425"/>
          <p14:tracePt t="274284" x="1389063" y="6575425"/>
          <p14:tracePt t="274297" x="1296988" y="6575425"/>
          <p14:tracePt t="274300" x="1223963" y="6575425"/>
          <p14:tracePt t="274314" x="1123950" y="6575425"/>
          <p14:tracePt t="274316" x="1050925" y="6575425"/>
          <p14:tracePt t="274331" x="977900" y="6575425"/>
          <p14:tracePt t="274333" x="895350" y="6575425"/>
          <p14:tracePt t="274347" x="831850" y="6556375"/>
          <p14:tracePt t="274349" x="776288" y="6546850"/>
          <p14:tracePt t="274364" x="730250" y="6538913"/>
          <p14:tracePt t="274366" x="666750" y="6510338"/>
          <p14:tracePt t="274381" x="620713" y="6502400"/>
          <p14:tracePt t="274397" x="547688" y="6456363"/>
          <p14:tracePt t="274398" x="511175" y="6437313"/>
          <p14:tracePt t="274400" x="501650" y="6429375"/>
          <p14:tracePt t="274414" x="484188" y="6410325"/>
          <p14:tracePt t="274416" x="465138" y="6392863"/>
          <p14:tracePt t="274431" x="457200" y="6383338"/>
          <p14:tracePt t="274433" x="457200" y="6364288"/>
          <p14:tracePt t="274447" x="447675" y="6337300"/>
          <p14:tracePt t="274449" x="447675" y="6319838"/>
          <p14:tracePt t="274464" x="447675" y="6283325"/>
          <p14:tracePt t="274466" x="447675" y="6246813"/>
          <p14:tracePt t="274481" x="447675" y="6218238"/>
          <p14:tracePt t="274483" x="447675" y="6173788"/>
          <p14:tracePt t="274497" x="447675" y="6127750"/>
          <p14:tracePt t="274499" x="447675" y="6091238"/>
          <p14:tracePt t="274514" x="465138" y="6045200"/>
          <p14:tracePt t="274516" x="474663" y="5999163"/>
          <p14:tracePt t="274531" x="484188" y="5981700"/>
          <p14:tracePt t="274533" x="501650" y="5954713"/>
          <p14:tracePt t="274547" x="530225" y="5908675"/>
          <p14:tracePt t="274548" x="539750" y="5889625"/>
          <p14:tracePt t="274564" x="547688" y="5872163"/>
          <p14:tracePt t="274566" x="557213" y="5862638"/>
          <p14:tracePt t="274581" x="576263" y="5835650"/>
          <p14:tracePt t="274583" x="576263" y="5826125"/>
          <p14:tracePt t="274597" x="593725" y="5807075"/>
          <p14:tracePt t="274599" x="603250" y="5799138"/>
          <p14:tracePt t="274614" x="612775" y="5799138"/>
          <p14:tracePt t="274616" x="620713" y="5789613"/>
          <p14:tracePt t="274631" x="649288" y="5780088"/>
          <p14:tracePt t="274633" x="657225" y="5780088"/>
          <p14:tracePt t="274647" x="676275" y="5770563"/>
          <p14:tracePt t="274649" x="722313" y="5762625"/>
          <p14:tracePt t="274664" x="730250" y="5762625"/>
          <p14:tracePt t="274666" x="766763" y="5753100"/>
          <p14:tracePt t="274681" x="795338" y="5753100"/>
          <p14:tracePt t="274681" x="839788" y="5753100"/>
          <p14:tracePt t="274684" x="876300" y="5743575"/>
          <p14:tracePt t="274697" x="922338" y="5743575"/>
          <p14:tracePt t="274700" x="968375" y="5726113"/>
          <p14:tracePt t="274714" x="1022350" y="5726113"/>
          <p14:tracePt t="274716" x="1077913" y="5726113"/>
          <p14:tracePt t="274731" x="1114425" y="5726113"/>
          <p14:tracePt t="274733" x="1150938" y="5726113"/>
          <p14:tracePt t="274747" x="1214438" y="5716588"/>
          <p14:tracePt t="274749" x="1287463" y="5716588"/>
          <p14:tracePt t="274764" x="1370013" y="5707063"/>
          <p14:tracePt t="274766" x="1462088" y="5689600"/>
          <p14:tracePt t="274781" x="1562100" y="5680075"/>
          <p14:tracePt t="274783" x="1654175" y="5680075"/>
          <p14:tracePt t="274797" x="1744663" y="5680075"/>
          <p14:tracePt t="274798" x="1844675" y="5680075"/>
          <p14:tracePt t="274801" x="1917700" y="5680075"/>
          <p14:tracePt t="274814" x="1990725" y="5680075"/>
          <p14:tracePt t="274816" x="2073275" y="5680075"/>
          <p14:tracePt t="274831" x="2146300" y="5680075"/>
          <p14:tracePt t="274833" x="2201863" y="5680075"/>
          <p14:tracePt t="274847" x="2265363" y="5680075"/>
          <p14:tracePt t="274850" x="2320925" y="5680075"/>
          <p14:tracePt t="274864" x="2374900" y="5680075"/>
          <p14:tracePt t="274866" x="2438400" y="5680075"/>
          <p14:tracePt t="274881" x="2493963" y="5661025"/>
          <p14:tracePt t="274883" x="2576513" y="5661025"/>
          <p14:tracePt t="274897" x="2667000" y="5661025"/>
          <p14:tracePt t="274899" x="2768600" y="5653088"/>
          <p14:tracePt t="274914" x="2895600" y="5653088"/>
          <p14:tracePt t="274916" x="3024188" y="5653088"/>
          <p14:tracePt t="274931" x="3178175" y="5653088"/>
          <p14:tracePt t="274933" x="3325813" y="5653088"/>
          <p14:tracePt t="274947" x="3471863" y="5653088"/>
          <p14:tracePt t="274949" x="3608388" y="5653088"/>
          <p14:tracePt t="274964" x="3754438" y="5653088"/>
          <p14:tracePt t="274966" x="3883025" y="5653088"/>
          <p14:tracePt t="274981" x="3992563" y="5653088"/>
          <p14:tracePt t="274983" x="4092575" y="5653088"/>
          <p14:tracePt t="274997" x="4183063" y="5653088"/>
          <p14:tracePt t="274999" x="4256088" y="5653088"/>
          <p14:tracePt t="275014" x="4321175" y="5643563"/>
          <p14:tracePt t="275016" x="4375150" y="5643563"/>
          <p14:tracePt t="275031" x="4440238" y="5643563"/>
          <p14:tracePt t="275033" x="4494213" y="5643563"/>
          <p14:tracePt t="275051" x="4613275" y="5643563"/>
          <p14:tracePt t="275065" x="4686300" y="5643563"/>
          <p14:tracePt t="275067" x="4740275" y="5643563"/>
          <p14:tracePt t="275081" x="4822825" y="5643563"/>
          <p14:tracePt t="275083" x="4895850" y="5643563"/>
          <p14:tracePt t="275097" x="4987925" y="5643563"/>
          <p14:tracePt t="275099" x="5087938" y="5643563"/>
          <p14:tracePt t="275114" x="5180013" y="5643563"/>
          <p14:tracePt t="275116" x="5270500" y="5643563"/>
          <p14:tracePt t="275131" x="5389563" y="5643563"/>
          <p14:tracePt t="275131" x="5499100" y="5643563"/>
          <p14:tracePt t="275134" x="5591175" y="5643563"/>
          <p14:tracePt t="275147" x="5691188" y="5643563"/>
          <p14:tracePt t="275150" x="5781675" y="5643563"/>
          <p14:tracePt t="275164" x="5854700" y="5643563"/>
          <p14:tracePt t="275166" x="5919788" y="5643563"/>
          <p14:tracePt t="275181" x="5973763" y="5643563"/>
          <p14:tracePt t="275183" x="6038850" y="5643563"/>
          <p14:tracePt t="275197" x="6083300" y="5653088"/>
          <p14:tracePt t="275200" x="6102350" y="5653088"/>
          <p14:tracePt t="275214" x="6119813" y="5653088"/>
          <p14:tracePt t="275231" x="6129338" y="5653088"/>
          <p14:tracePt t="275233" x="6138863" y="5653088"/>
          <p14:tracePt t="275247" x="6148388" y="5653088"/>
          <p14:tracePt t="275264" x="6156325" y="5653088"/>
          <p14:tracePt t="275281" x="6165850" y="5653088"/>
          <p14:tracePt t="275283" x="6175375" y="5653088"/>
          <p14:tracePt t="275297" x="6202363" y="5661025"/>
          <p14:tracePt t="275299" x="6229350" y="5680075"/>
          <p14:tracePt t="275314" x="6238875" y="5680075"/>
          <p14:tracePt t="275316" x="6257925" y="5689600"/>
          <p14:tracePt t="275331" x="6275388" y="5697538"/>
          <p14:tracePt t="275333" x="6284913" y="5697538"/>
          <p14:tracePt t="275347" x="6294438" y="5707063"/>
          <p14:tracePt t="275364" x="6294438" y="5726113"/>
          <p14:tracePt t="275366" x="6294438" y="5734050"/>
          <p14:tracePt t="275381" x="6302375" y="5753100"/>
          <p14:tracePt t="275383" x="6302375" y="5762625"/>
          <p14:tracePt t="275397" x="6302375" y="5799138"/>
          <p14:tracePt t="275399" x="6302375" y="5816600"/>
          <p14:tracePt t="275414" x="6294438" y="5843588"/>
          <p14:tracePt t="275416" x="6294438" y="5881688"/>
          <p14:tracePt t="275431" x="6284913" y="5918200"/>
          <p14:tracePt t="275433" x="6284913" y="5935663"/>
          <p14:tracePt t="275447" x="6275388" y="5972175"/>
          <p14:tracePt t="275449" x="6275388" y="5999163"/>
          <p14:tracePt t="275464" x="6265863" y="6027738"/>
          <p14:tracePt t="275466" x="6257925" y="6064250"/>
          <p14:tracePt t="275481" x="6257925" y="6091238"/>
          <p14:tracePt t="275483" x="6248400" y="6137275"/>
          <p14:tracePt t="275497" x="6238875" y="6164263"/>
          <p14:tracePt t="275499" x="6211888" y="6191250"/>
          <p14:tracePt t="275514" x="6202363" y="6200775"/>
          <p14:tracePt t="275516" x="6192838" y="6227763"/>
          <p14:tracePt t="275531" x="6184900" y="6246813"/>
          <p14:tracePt t="275547" x="6156325" y="6291263"/>
          <p14:tracePt t="275548" x="6138863" y="6310313"/>
          <p14:tracePt t="275550" x="6119813" y="6327775"/>
          <p14:tracePt t="275564" x="6102350" y="6337300"/>
          <p14:tracePt t="275566" x="6083300" y="6356350"/>
          <p14:tracePt t="275581" x="6056313" y="6364288"/>
          <p14:tracePt t="275583" x="6029325" y="6392863"/>
          <p14:tracePt t="275597" x="6019800" y="6392863"/>
          <p14:tracePt t="275599" x="6010275" y="6400800"/>
          <p14:tracePt t="275614" x="5992813" y="6410325"/>
          <p14:tracePt t="275616" x="5956300" y="6419850"/>
          <p14:tracePt t="275631" x="5929313" y="6437313"/>
          <p14:tracePt t="275633" x="5873750" y="6446838"/>
          <p14:tracePt t="275647" x="5827713" y="6456363"/>
          <p14:tracePt t="275650" x="5764213" y="6465888"/>
          <p14:tracePt t="275664" x="5727700" y="6473825"/>
          <p14:tracePt t="275666" x="5664200" y="6492875"/>
          <p14:tracePt t="275681" x="5608638" y="6492875"/>
          <p14:tracePt t="275683" x="5562600" y="6502400"/>
          <p14:tracePt t="275697" x="5508625" y="6502400"/>
          <p14:tracePt t="275699" x="5445125" y="6510338"/>
          <p14:tracePt t="275714" x="5389563" y="6510338"/>
          <p14:tracePt t="275716" x="5343525" y="6519863"/>
          <p14:tracePt t="275731" x="5280025" y="6538913"/>
          <p14:tracePt t="275733" x="5253038" y="6538913"/>
          <p14:tracePt t="275747" x="5197475" y="6546850"/>
          <p14:tracePt t="275749" x="5133975" y="6546850"/>
          <p14:tracePt t="275764" x="5106988" y="6546850"/>
          <p14:tracePt t="275766" x="5051425" y="6546850"/>
          <p14:tracePt t="275781" x="4997450" y="6546850"/>
          <p14:tracePt t="275783" x="4914900" y="6556375"/>
          <p14:tracePt t="275797" x="4805363" y="6556375"/>
          <p14:tracePt t="275799" x="4686300" y="6556375"/>
          <p14:tracePt t="275814" x="4557713" y="6556375"/>
          <p14:tracePt t="275816" x="4411663" y="6556375"/>
          <p14:tracePt t="275831" x="4238625" y="6556375"/>
          <p14:tracePt t="275833" x="4092575" y="6556375"/>
          <p14:tracePt t="275847" x="3927475" y="6556375"/>
          <p14:tracePt t="275849" x="3735388" y="6556375"/>
          <p14:tracePt t="275864" x="3552825" y="6556375"/>
          <p14:tracePt t="275866" x="3389313" y="6556375"/>
          <p14:tracePt t="275881" x="3214688" y="6556375"/>
          <p14:tracePt t="275883" x="3068638" y="6556375"/>
          <p14:tracePt t="275897" x="2922588" y="6556375"/>
          <p14:tracePt t="275899" x="2786063" y="6556375"/>
          <p14:tracePt t="275914" x="2657475" y="6556375"/>
          <p14:tracePt t="275916" x="2547938" y="6556375"/>
          <p14:tracePt t="275931" x="2430463" y="6556375"/>
          <p14:tracePt t="275931" x="2320925" y="6556375"/>
          <p14:tracePt t="275934" x="2182813" y="6538913"/>
          <p14:tracePt t="275947" x="2055813" y="6529388"/>
          <p14:tracePt t="275950" x="1927225" y="6529388"/>
          <p14:tracePt t="275964" x="1790700" y="6510338"/>
          <p14:tracePt t="275966" x="1662113" y="6492875"/>
          <p14:tracePt t="275981" x="1543050" y="6492875"/>
          <p14:tracePt t="275983" x="1433513" y="6483350"/>
          <p14:tracePt t="275997" x="1333500" y="6465888"/>
          <p14:tracePt t="275999" x="1243013" y="6456363"/>
          <p14:tracePt t="276014" x="1141413" y="6456363"/>
          <p14:tracePt t="276016" x="1087438" y="6456363"/>
          <p14:tracePt t="276031" x="1022350" y="6437313"/>
          <p14:tracePt t="276031" x="985838" y="6437313"/>
          <p14:tracePt t="276048" x="941388" y="6437313"/>
          <p14:tracePt t="276050" x="868363" y="6429375"/>
          <p14:tracePt t="276064" x="849313" y="6429375"/>
          <p14:tracePt t="276066" x="831850" y="6419850"/>
          <p14:tracePt t="276081" x="822325" y="6419850"/>
          <p14:tracePt t="276082" x="812800" y="6419850"/>
          <p14:tracePt t="276097" x="795338" y="6410325"/>
          <p14:tracePt t="276098" x="785813" y="6410325"/>
          <p14:tracePt t="276114" x="785813" y="6400800"/>
          <p14:tracePt t="276131" x="776288" y="6400800"/>
          <p14:tracePt t="276147" x="776288" y="6383338"/>
          <p14:tracePt t="276148" x="776288" y="6373813"/>
          <p14:tracePt t="276164" x="776288" y="6356350"/>
          <p14:tracePt t="276165" x="766763" y="6327775"/>
          <p14:tracePt t="276181" x="758825" y="6310313"/>
          <p14:tracePt t="276181" x="758825" y="6273800"/>
          <p14:tracePt t="276197" x="739775" y="6246813"/>
          <p14:tracePt t="276198" x="730250" y="6210300"/>
          <p14:tracePt t="276214" x="730250" y="6200775"/>
          <p14:tracePt t="276215" x="730250" y="6154738"/>
          <p14:tracePt t="276231" x="730250" y="6108700"/>
          <p14:tracePt t="276231" x="730250" y="6072188"/>
          <p14:tracePt t="276247" x="730250" y="6035675"/>
          <p14:tracePt t="276248" x="730250" y="5999163"/>
          <p14:tracePt t="276264" x="730250" y="5972175"/>
          <p14:tracePt t="276265" x="730250" y="5935663"/>
          <p14:tracePt t="276281" x="749300" y="5889625"/>
          <p14:tracePt t="276281" x="758825" y="5862638"/>
          <p14:tracePt t="276297" x="785813" y="5816600"/>
          <p14:tracePt t="276298" x="803275" y="5789613"/>
          <p14:tracePt t="276314" x="822325" y="5743575"/>
          <p14:tracePt t="276315" x="839788" y="5726113"/>
          <p14:tracePt t="276331" x="858838" y="5697538"/>
          <p14:tracePt t="276331" x="895350" y="5680075"/>
          <p14:tracePt t="276334" x="912813" y="5661025"/>
          <p14:tracePt t="276347" x="941388" y="5653088"/>
          <p14:tracePt t="276350" x="968375" y="5643563"/>
          <p14:tracePt t="276364" x="985838" y="5634038"/>
          <p14:tracePt t="276366" x="1004888" y="5634038"/>
          <p14:tracePt t="276381" x="1022350" y="5634038"/>
          <p14:tracePt t="276384" x="1041400" y="5624513"/>
          <p14:tracePt t="276397" x="1050925" y="5624513"/>
          <p14:tracePt t="276400" x="1058863" y="5624513"/>
          <p14:tracePt t="276414" x="1096963" y="5616575"/>
          <p14:tracePt t="276416" x="1104900" y="5616575"/>
          <p14:tracePt t="276431" x="1133475" y="5616575"/>
          <p14:tracePt t="276433" x="1169988" y="5616575"/>
          <p14:tracePt t="276447" x="1223963" y="5616575"/>
          <p14:tracePt t="276450" x="1260475" y="5616575"/>
          <p14:tracePt t="276464" x="1316038" y="5597525"/>
          <p14:tracePt t="276466" x="1389063" y="5597525"/>
          <p14:tracePt t="276481" x="1489075" y="5597525"/>
          <p14:tracePt t="276497" x="1708150" y="5588000"/>
          <p14:tracePt t="276498" x="1844675" y="5588000"/>
          <p14:tracePt t="276500" x="1973263" y="5588000"/>
          <p14:tracePt t="276514" x="2119313" y="5588000"/>
          <p14:tracePt t="276516" x="2274888" y="5588000"/>
          <p14:tracePt t="276531" x="2420938" y="5588000"/>
          <p14:tracePt t="276533" x="2566988" y="5588000"/>
          <p14:tracePt t="276547" x="2722563" y="5588000"/>
          <p14:tracePt t="276548" x="2849563" y="5570538"/>
          <p14:tracePt t="276564" x="3005138" y="5570538"/>
          <p14:tracePt t="276566" x="3151188" y="5570538"/>
          <p14:tracePt t="276580" x="3297238" y="5570538"/>
          <p14:tracePt t="276583" x="3425825" y="5570538"/>
          <p14:tracePt t="276597" x="3562350" y="5570538"/>
          <p14:tracePt t="276599" x="3690938" y="5570538"/>
          <p14:tracePt t="276614" x="3800475" y="5570538"/>
          <p14:tracePt t="276616" x="3919538" y="5570538"/>
          <p14:tracePt t="276631" x="4029075" y="5570538"/>
          <p14:tracePt t="276633" x="4138613" y="5570538"/>
          <p14:tracePt t="276647" x="4238625" y="5570538"/>
          <p14:tracePt t="276649" x="4348163" y="5570538"/>
          <p14:tracePt t="276664" x="4457700" y="5570538"/>
          <p14:tracePt t="276666" x="4557713" y="5570538"/>
          <p14:tracePt t="276681" x="4630738" y="5570538"/>
          <p14:tracePt t="276683" x="4722813" y="5570538"/>
          <p14:tracePt t="276697" x="4822825" y="5570538"/>
          <p14:tracePt t="276699" x="4914900" y="5570538"/>
          <p14:tracePt t="276714" x="4987925" y="5570538"/>
          <p14:tracePt t="276716" x="5070475" y="5570538"/>
          <p14:tracePt t="276731" x="5143500" y="5580063"/>
          <p14:tracePt t="276733" x="5224463" y="5588000"/>
          <p14:tracePt t="276747" x="5297488" y="5588000"/>
          <p14:tracePt t="276749" x="5380038" y="5597525"/>
          <p14:tracePt t="276764" x="5453063" y="5597525"/>
          <p14:tracePt t="276766" x="5518150" y="5597525"/>
          <p14:tracePt t="276781" x="5572125" y="5616575"/>
          <p14:tracePt t="276781" x="5635625" y="5616575"/>
          <p14:tracePt t="276784" x="5672138" y="5616575"/>
          <p14:tracePt t="276797" x="5718175" y="5624513"/>
          <p14:tracePt t="276800" x="5764213" y="5634038"/>
          <p14:tracePt t="276814" x="5800725" y="5634038"/>
          <p14:tracePt t="276816" x="5846763" y="5643563"/>
          <p14:tracePt t="276831" x="5873750" y="5653088"/>
          <p14:tracePt t="276833" x="5883275" y="5653088"/>
          <p14:tracePt t="276847" x="5900738" y="5653088"/>
          <p14:tracePt t="276849" x="5910263" y="5653088"/>
          <p14:tracePt t="276864" x="5919788" y="5653088"/>
          <p14:tracePt t="276881" x="5929313" y="5661025"/>
          <p14:tracePt t="276897" x="5937250" y="5670550"/>
          <p14:tracePt t="276914" x="5956300" y="5680075"/>
          <p14:tracePt t="276915" x="5965825" y="5689600"/>
          <p14:tracePt t="276931" x="5973763" y="5697538"/>
          <p14:tracePt t="276947" x="5973763" y="5716588"/>
          <p14:tracePt t="276948" x="5983288" y="5726113"/>
          <p14:tracePt t="276964" x="5992813" y="5753100"/>
          <p14:tracePt t="276981" x="5992813" y="5770563"/>
          <p14:tracePt t="276981" x="6002338" y="5799138"/>
          <p14:tracePt t="276997" x="6002338" y="5826125"/>
          <p14:tracePt t="276998" x="6010275" y="5862638"/>
          <p14:tracePt t="277014" x="6010275" y="5881688"/>
          <p14:tracePt t="277015" x="6010275" y="5918200"/>
          <p14:tracePt t="277031" x="6010275" y="5954713"/>
          <p14:tracePt t="277031" x="6010275" y="5991225"/>
          <p14:tracePt t="277049" x="6019800" y="6045200"/>
          <p14:tracePt t="277064" x="6019800" y="6091238"/>
          <p14:tracePt t="277066" x="6019800" y="6108700"/>
          <p14:tracePt t="277081" x="6019800" y="6145213"/>
          <p14:tracePt t="277082" x="6019800" y="6181725"/>
          <p14:tracePt t="277097" x="6019800" y="6210300"/>
          <p14:tracePt t="277098" x="6019800" y="6237288"/>
          <p14:tracePt t="277114" x="6019800" y="6254750"/>
          <p14:tracePt t="277115" x="6019800" y="6273800"/>
          <p14:tracePt t="277131" x="6010275" y="6310313"/>
          <p14:tracePt t="277131" x="5992813" y="6337300"/>
          <p14:tracePt t="277147" x="5983288" y="6356350"/>
          <p14:tracePt t="277148" x="5965825" y="6373813"/>
          <p14:tracePt t="277164" x="5937250" y="6400800"/>
          <p14:tracePt t="277164" x="5891213" y="6419850"/>
          <p14:tracePt t="277167" x="5854700" y="6429375"/>
          <p14:tracePt t="277181" x="5791200" y="6456363"/>
          <p14:tracePt t="277197" x="5754688" y="6465888"/>
          <p14:tracePt t="277200" x="5635625" y="6492875"/>
          <p14:tracePt t="277214" x="5562600" y="6502400"/>
          <p14:tracePt t="277216" x="5462588" y="6502400"/>
          <p14:tracePt t="277231" x="5370513" y="6519863"/>
          <p14:tracePt t="277233" x="5270500" y="6519863"/>
          <p14:tracePt t="277247" x="5160963" y="6519863"/>
          <p14:tracePt t="277249" x="5041900" y="6529388"/>
          <p14:tracePt t="277264" x="4951413" y="6529388"/>
          <p14:tracePt t="277266" x="4841875" y="6529388"/>
          <p14:tracePt t="277280" x="4740275" y="6529388"/>
          <p14:tracePt t="277281" x="4630738" y="6529388"/>
          <p14:tracePt t="277284" x="4503738" y="6529388"/>
          <p14:tracePt t="277297" x="4384675" y="6529388"/>
          <p14:tracePt t="277300" x="4256088" y="6529388"/>
          <p14:tracePt t="277314" x="4110038" y="6529388"/>
          <p14:tracePt t="277316" x="3956050" y="6529388"/>
          <p14:tracePt t="277331" x="3810000" y="6529388"/>
          <p14:tracePt t="277333" x="3644900" y="6529388"/>
          <p14:tracePt t="277347" x="3498850" y="6529388"/>
          <p14:tracePt t="277349" x="3306763" y="6529388"/>
          <p14:tracePt t="277364" x="3141663" y="6529388"/>
          <p14:tracePt t="277366" x="2978150" y="6529388"/>
          <p14:tracePt t="277380" x="2822575" y="6529388"/>
          <p14:tracePt t="277383" x="2676525" y="6529388"/>
          <p14:tracePt t="277397" x="2511425" y="6529388"/>
          <p14:tracePt t="277400" x="2338388" y="6529388"/>
          <p14:tracePt t="277414" x="2174875" y="6529388"/>
          <p14:tracePt t="277416" x="2027238" y="6529388"/>
          <p14:tracePt t="277430" x="1873250" y="6529388"/>
          <p14:tracePt t="277432" x="1727200" y="6529388"/>
          <p14:tracePt t="277447" x="1579563" y="6529388"/>
          <p14:tracePt t="277449" x="1443038" y="6529388"/>
          <p14:tracePt t="277464" x="1316038" y="6529388"/>
          <p14:tracePt t="277466" x="1187450" y="6529388"/>
          <p14:tracePt t="277481" x="1087438" y="6529388"/>
          <p14:tracePt t="277483" x="1014413" y="6529388"/>
          <p14:tracePt t="277497" x="941388" y="6529388"/>
          <p14:tracePt t="277499" x="876300" y="6529388"/>
          <p14:tracePt t="277514" x="839788" y="6529388"/>
          <p14:tracePt t="277516" x="812800" y="6529388"/>
          <p14:tracePt t="277531" x="776288" y="6529388"/>
          <p14:tracePt t="277533" x="766763" y="6529388"/>
          <p14:tracePt t="277564" x="758825" y="6529388"/>
          <p14:tracePt t="277616" x="749300" y="6529388"/>
          <p14:tracePt t="277620" x="739775" y="6538913"/>
          <p14:tracePt t="277632" x="730250" y="6538913"/>
          <p14:tracePt t="277647" x="722313" y="6538913"/>
          <p14:tracePt t="277648" x="712788" y="6538913"/>
          <p14:tracePt t="277664" x="693738" y="6538913"/>
          <p14:tracePt t="277680" x="685800" y="6538913"/>
          <p14:tracePt t="277681" x="685800" y="6529388"/>
          <p14:tracePt t="277697" x="685800" y="6519863"/>
          <p14:tracePt t="277698" x="685800" y="6502400"/>
          <p14:tracePt t="277700" x="685800" y="6483350"/>
          <p14:tracePt t="277714" x="685800" y="6465888"/>
          <p14:tracePt t="277716" x="685800" y="6419850"/>
          <p14:tracePt t="277731" x="685800" y="6392863"/>
          <p14:tracePt t="277733" x="685800" y="6346825"/>
          <p14:tracePt t="277747" x="685800" y="6291263"/>
          <p14:tracePt t="277749" x="693738" y="6227763"/>
          <p14:tracePt t="277764" x="722313" y="6164263"/>
          <p14:tracePt t="277766" x="730250" y="6118225"/>
          <p14:tracePt t="277781" x="739775" y="6081713"/>
          <p14:tracePt t="277783" x="749300" y="6045200"/>
          <p14:tracePt t="277797" x="766763" y="6018213"/>
          <p14:tracePt t="277799" x="766763" y="6008688"/>
          <p14:tracePt t="277814" x="776288" y="5981700"/>
          <p14:tracePt t="277816" x="776288" y="5962650"/>
          <p14:tracePt t="277831" x="776288" y="5954713"/>
          <p14:tracePt t="277833" x="776288" y="5945188"/>
          <p14:tracePt t="277847" x="776288" y="5935663"/>
          <p14:tracePt t="277849" x="776288" y="5926138"/>
          <p14:tracePt t="277864" x="776288" y="5918200"/>
          <p14:tracePt t="277866" x="776288" y="5908675"/>
          <p14:tracePt t="277881" x="776288" y="5889625"/>
          <p14:tracePt t="277883" x="776288" y="5881688"/>
          <p14:tracePt t="277897" x="776288" y="5872163"/>
          <p14:tracePt t="277899" x="785813" y="5862638"/>
          <p14:tracePt t="306189" x="831850" y="5843588"/>
          <p14:tracePt t="306193" x="839788" y="5835650"/>
          <p14:tracePt t="306205" x="858838" y="5826125"/>
          <p14:tracePt t="306213" x="885825" y="5816600"/>
          <p14:tracePt t="306230" x="941388" y="5799138"/>
          <p14:tracePt t="306231" x="1022350" y="5770563"/>
          <p14:tracePt t="306247" x="1141413" y="5726113"/>
          <p14:tracePt t="306247" x="1279525" y="5680075"/>
          <p14:tracePt t="306263" x="1397000" y="5634038"/>
          <p14:tracePt t="306264" x="1506538" y="5607050"/>
          <p14:tracePt t="306280" x="1625600" y="5580063"/>
          <p14:tracePt t="306281" x="1727200" y="5551488"/>
          <p14:tracePt t="306297" x="1817688" y="5534025"/>
          <p14:tracePt t="306297" x="1917700" y="5524500"/>
          <p14:tracePt t="306313" x="1990725" y="5524500"/>
          <p14:tracePt t="306314" x="2092325" y="5524500"/>
          <p14:tracePt t="306330" x="2182813" y="5524500"/>
          <p14:tracePt t="306331" x="2301875" y="5551488"/>
          <p14:tracePt t="306333" x="2420938" y="5588000"/>
          <p14:tracePt t="306347" x="2520950" y="5624513"/>
          <p14:tracePt t="306349" x="2620963" y="5670550"/>
          <p14:tracePt t="306363" x="2703513" y="5716588"/>
          <p14:tracePt t="306366" x="2786063" y="5770563"/>
          <p14:tracePt t="306380" x="2849563" y="5826125"/>
          <p14:tracePt t="306382" x="2914650" y="5862638"/>
          <p14:tracePt t="306397" x="2987675" y="5918200"/>
          <p14:tracePt t="306399" x="3051175" y="5954713"/>
          <p14:tracePt t="306413" x="3105150" y="6008688"/>
          <p14:tracePt t="306415" x="3151188" y="6045200"/>
          <p14:tracePt t="306430" x="3170238" y="6064250"/>
          <p14:tracePt t="306447" x="3214688" y="6137275"/>
          <p14:tracePt t="306447" x="3233738" y="6173788"/>
          <p14:tracePt t="306449" x="3243263" y="6191250"/>
          <p14:tracePt t="306463" x="3252788" y="6200775"/>
          <p14:tracePt t="306465" x="3260725" y="6218238"/>
          <p14:tracePt t="306589" x="3270250" y="6191250"/>
          <p14:tracePt t="306593" x="3270250" y="6181725"/>
          <p14:tracePt t="306605" x="3297238" y="6154738"/>
          <p14:tracePt t="306613" x="3325813" y="6108700"/>
          <p14:tracePt t="306630" x="3352800" y="6045200"/>
          <p14:tracePt t="306631" x="3398838" y="5981700"/>
          <p14:tracePt t="306647" x="3435350" y="5926138"/>
          <p14:tracePt t="306647" x="3508375" y="5862638"/>
          <p14:tracePt t="306663" x="3552825" y="5826125"/>
          <p14:tracePt t="306664" x="3608388" y="5789613"/>
          <p14:tracePt t="306680" x="3635375" y="5780088"/>
          <p14:tracePt t="306681" x="3681413" y="5770563"/>
          <p14:tracePt t="306697" x="3727450" y="5743575"/>
          <p14:tracePt t="306697" x="3773488" y="5734050"/>
          <p14:tracePt t="306713" x="3810000" y="5726113"/>
          <p14:tracePt t="306714" x="3854450" y="5726113"/>
          <p14:tracePt t="306717" x="3873500" y="5726113"/>
          <p14:tracePt t="306730" x="3890963" y="5726113"/>
          <p14:tracePt t="306747" x="3910013" y="5726113"/>
          <p14:tracePt t="306747" x="3937000" y="5734050"/>
          <p14:tracePt t="306749" x="3946525" y="5743575"/>
          <p14:tracePt t="306763" x="3963988" y="5762625"/>
          <p14:tracePt t="306765" x="3983038" y="5780088"/>
          <p14:tracePt t="306780" x="4010025" y="5799138"/>
          <p14:tracePt t="306782" x="4010025" y="5807075"/>
          <p14:tracePt t="306797" x="4019550" y="5843588"/>
          <p14:tracePt t="306799" x="4046538" y="5889625"/>
          <p14:tracePt t="306813" x="4065588" y="5908675"/>
          <p14:tracePt t="306815" x="4073525" y="5954713"/>
          <p14:tracePt t="306830" x="4102100" y="5981700"/>
          <p14:tracePt t="306847" x="4129088" y="6045200"/>
          <p14:tracePt t="306847" x="4138613" y="6064250"/>
          <p14:tracePt t="306849" x="4146550" y="6072188"/>
          <p14:tracePt t="306863" x="4146550" y="6081713"/>
          <p14:tracePt t="306865" x="4146550" y="6091238"/>
          <p14:tracePt t="306897" x="4156075" y="6100763"/>
          <p14:tracePt t="306913" x="4175125" y="6100763"/>
          <p14:tracePt t="306914" x="4183063" y="6100763"/>
          <p14:tracePt t="306930" x="4219575" y="6054725"/>
          <p14:tracePt t="306931" x="4275138" y="6018213"/>
          <p14:tracePt t="306947" x="4338638" y="5954713"/>
          <p14:tracePt t="306947" x="4394200" y="5899150"/>
          <p14:tracePt t="306963" x="4440238" y="5853113"/>
          <p14:tracePt t="306964" x="4476750" y="5826125"/>
          <p14:tracePt t="306980" x="4549775" y="5789613"/>
          <p14:tracePt t="306981" x="4630738" y="5753100"/>
          <p14:tracePt t="306997" x="4713288" y="5726113"/>
          <p14:tracePt t="306998" x="4813300" y="5697538"/>
          <p14:tracePt t="307013" x="4905375" y="5680075"/>
          <p14:tracePt t="307014" x="4987925" y="5670550"/>
          <p14:tracePt t="307032" x="5133975" y="5670550"/>
          <p14:tracePt t="307047" x="5197475" y="5670550"/>
          <p14:tracePt t="307048" x="5243513" y="5697538"/>
          <p14:tracePt t="307063" x="5289550" y="5734050"/>
          <p14:tracePt t="307064" x="5326063" y="5762625"/>
          <p14:tracePt t="307080" x="5362575" y="5799138"/>
          <p14:tracePt t="307081" x="5399088" y="5862638"/>
          <p14:tracePt t="307097" x="5416550" y="5908675"/>
          <p14:tracePt t="307097" x="5453063" y="5954713"/>
          <p14:tracePt t="307113" x="5489575" y="6008688"/>
          <p14:tracePt t="307114" x="5518150" y="6054725"/>
          <p14:tracePt t="307130" x="5554663" y="6118225"/>
          <p14:tracePt t="307131" x="5581650" y="6164263"/>
          <p14:tracePt t="307147" x="5591175" y="6191250"/>
          <p14:tracePt t="307147" x="5599113" y="6237288"/>
          <p14:tracePt t="307163" x="5608638" y="6246813"/>
          <p14:tracePt t="307164" x="5608638" y="6254750"/>
          <p14:tracePt t="307180" x="5618163" y="6264275"/>
          <p14:tracePt t="308313" x="5627688" y="6264275"/>
          <p14:tracePt t="308329" x="5672138" y="6273800"/>
          <p14:tracePt t="308333" x="5718175" y="6273800"/>
          <p14:tracePt t="308347" x="5800725" y="6283325"/>
          <p14:tracePt t="308349" x="5900738" y="6283325"/>
          <p14:tracePt t="308363" x="5973763" y="6283325"/>
          <p14:tracePt t="308365" x="6019800" y="6283325"/>
          <p14:tracePt t="308380" x="6056313" y="6283325"/>
          <p14:tracePt t="308383" x="6102350" y="6283325"/>
          <p14:tracePt t="308397" x="6138863" y="6283325"/>
          <p14:tracePt t="308399" x="6175375" y="6283325"/>
          <p14:tracePt t="308413" x="6202363" y="6283325"/>
          <p14:tracePt t="308415" x="6221413" y="6283325"/>
          <p14:tracePt t="308430" x="6265863" y="6283325"/>
          <p14:tracePt t="308432" x="6284913" y="6283325"/>
          <p14:tracePt t="308447" x="6302375" y="6273800"/>
          <p14:tracePt t="308449" x="6311900" y="6273800"/>
          <p14:tracePt t="309331" x="6321425" y="6273800"/>
          <p14:tracePt t="309347" x="6330950" y="6264275"/>
          <p14:tracePt t="309351" x="6338888" y="6264275"/>
          <p14:tracePt t="309363" x="6348413" y="6264275"/>
          <p14:tracePt t="309380" x="6367463" y="6264275"/>
          <p14:tracePt t="309381" x="6384925" y="6264275"/>
          <p14:tracePt t="309383" x="6403975" y="6264275"/>
          <p14:tracePt t="309397" x="6421438" y="6264275"/>
          <p14:tracePt t="309399" x="6430963" y="6264275"/>
          <p14:tracePt t="309413" x="6448425" y="6264275"/>
          <p14:tracePt t="309415" x="6467475" y="6264275"/>
          <p14:tracePt t="309430" x="6486525" y="6264275"/>
          <p14:tracePt t="309433" x="6503988" y="6264275"/>
          <p14:tracePt t="309447" x="6530975" y="6264275"/>
          <p14:tracePt t="309449" x="6559550" y="6264275"/>
          <p14:tracePt t="309463" x="6604000" y="6273800"/>
          <p14:tracePt t="309465" x="6632575" y="6273800"/>
          <p14:tracePt t="309480" x="6669088" y="6291263"/>
          <p14:tracePt t="309482" x="6686550" y="6300788"/>
          <p14:tracePt t="309497" x="6713538" y="6310313"/>
          <p14:tracePt t="309499" x="6732588" y="6319838"/>
          <p14:tracePt t="309513" x="6769100" y="6327775"/>
          <p14:tracePt t="309530" x="6796088" y="6337300"/>
          <p14:tracePt t="309532" x="6805613" y="6337300"/>
          <p14:tracePt t="309547" x="6815138" y="6346825"/>
          <p14:tracePt t="309571" x="6823075" y="6356350"/>
          <p14:tracePt t="309587" x="6823075" y="6364288"/>
          <p14:tracePt t="309603" x="6823075" y="6373813"/>
          <p14:tracePt t="309613" x="6823075" y="6392863"/>
          <p14:tracePt t="309630" x="6832600" y="6429375"/>
          <p14:tracePt t="309631" x="6842125" y="6456363"/>
          <p14:tracePt t="309647" x="6842125" y="6502400"/>
          <p14:tracePt t="309647" x="6851650" y="6529388"/>
          <p14:tracePt t="309663" x="6851650" y="6575425"/>
          <p14:tracePt t="309664" x="6851650" y="6611938"/>
          <p14:tracePt t="309680" x="6851650" y="6648450"/>
          <p14:tracePt t="309681" x="6851650" y="6702425"/>
          <p14:tracePt t="309683" x="6842125" y="6765925"/>
          <p14:tracePt t="309697" x="6796088" y="68484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39DE5-9A9E-4A1D-8235-8C2368B6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166C78E9-226B-46FE-B767-46840DE2BE9F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91823"/>
                <a:ext cx="8229600" cy="27347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sr-Latn-RS" sz="2000" dirty="0"/>
                  <a:t>Procenjuje se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maksimalna sistematska greška</a:t>
                </a:r>
                <a:r>
                  <a:rPr lang="sr-Latn-RS" sz="2000" dirty="0"/>
                  <a:t> veličine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sr-Latn-RS" sz="2000" dirty="0"/>
                  <a:t> koja bi rezultirala iz </a:t>
                </a:r>
                <a:r>
                  <a:rPr lang="sr-Latn-RS" sz="2000" b="1" dirty="0">
                    <a:solidFill>
                      <a:srgbClr val="0070C0"/>
                    </a:solidFill>
                  </a:rPr>
                  <a:t>simultanog najnepovoljnijeg delovanja pojedinačnih grešaka</a:t>
                </a:r>
                <a:r>
                  <a:rPr lang="sr-Latn-RS" sz="2000" dirty="0"/>
                  <a:t>;</a:t>
                </a:r>
              </a:p>
              <a:p>
                <a:pPr>
                  <a:spcBef>
                    <a:spcPts val="600"/>
                  </a:spcBef>
                </a:pPr>
                <a:endParaRPr lang="sr-Latn-RS" sz="2000" dirty="0"/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𝝏</m:t>
                                      </m:r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num>
                                    <m:den>
                                      <m:r>
                                        <a:rPr lang="sr-Latn-RS" sz="20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sr-Latn-RS" sz="2000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sr-Latn-RS" sz="2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sr-Latn-R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∙∆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sr-Latn-R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sr-Latn-RS" sz="2000" b="1" dirty="0"/>
              </a:p>
              <a:p>
                <a:pPr marL="0" indent="0">
                  <a:spcBef>
                    <a:spcPts val="600"/>
                  </a:spcBef>
                  <a:buNone/>
                </a:pPr>
                <a:endParaRPr lang="sr-Latn-RS" sz="2000" b="1" dirty="0"/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sz="2000" b="1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30D91CF-E4C6-4E47-9B2B-4D7E6F415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91823"/>
                <a:ext cx="8229600" cy="2734788"/>
              </a:xfrm>
              <a:prstGeom prst="rect">
                <a:avLst/>
              </a:prstGeom>
              <a:blipFill>
                <a:blip r:embed="rId5"/>
                <a:stretch>
                  <a:fillRect l="-667" t="-1339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BAF89E2-C278-4A0B-9643-187F9D833B69}"/>
              </a:ext>
            </a:extLst>
          </p:cNvPr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DD188A-3B5B-4F5F-B42C-876B6A3E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Autofit/>
          </a:bodyPr>
          <a:lstStyle/>
          <a:p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Sistematska greška indirektno merene veličine:</a:t>
            </a:r>
            <a:b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24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slučaj više promenljivih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738CDAA-73EF-4C68-B22B-9C0F902DA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64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52"/>
    </mc:Choice>
    <mc:Fallback>
      <p:transition spd="slow" advTm="305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build="p"/>
    </p:bldLst>
  </p:timing>
  <p:extLst>
    <p:ext uri="{3A86A75C-4F4B-4683-9AE1-C65F6400EC91}">
      <p14:laserTraceLst xmlns:p14="http://schemas.microsoft.com/office/powerpoint/2010/main">
        <p14:tracePtLst>
          <p14:tracePt t="240901" x="19050" y="4438650"/>
          <p14:tracePt t="240905" x="36513" y="4446588"/>
          <p14:tracePt t="240927" x="46038" y="4456113"/>
          <p14:tracePt t="240928" x="55563" y="4465638"/>
          <p14:tracePt t="240944" x="73025" y="4475163"/>
          <p14:tracePt t="240961" x="92075" y="4502150"/>
          <p14:tracePt t="240961" x="100013" y="4502150"/>
          <p14:tracePt t="240966" x="119063" y="4511675"/>
          <p14:tracePt t="240978" x="136525" y="4538663"/>
          <p14:tracePt t="240981" x="146050" y="4538663"/>
          <p14:tracePt t="241029" x="155575" y="4548188"/>
          <p14:tracePt t="241349" x="165100" y="4548188"/>
          <p14:tracePt t="241366" x="192088" y="4548188"/>
          <p14:tracePt t="241370" x="209550" y="4548188"/>
          <p14:tracePt t="241382" x="255588" y="4565650"/>
          <p14:tracePt t="241386" x="292100" y="4565650"/>
          <p14:tracePt t="241410" x="338138" y="4565650"/>
          <p14:tracePt t="241411" x="365125" y="4575175"/>
          <p14:tracePt t="241415" x="411163" y="4584700"/>
          <p14:tracePt t="241427" x="474663" y="4592638"/>
          <p14:tracePt t="241431" x="547688" y="4611688"/>
          <p14:tracePt t="241444" x="666750" y="4621213"/>
          <p14:tracePt t="241447" x="776288" y="4638675"/>
          <p14:tracePt t="241460" x="912813" y="4665663"/>
          <p14:tracePt t="241463" x="1068388" y="4694238"/>
          <p14:tracePt t="241477" x="1233488" y="4730750"/>
          <p14:tracePt t="241480" x="1425575" y="4757738"/>
          <p14:tracePt t="241494" x="1598613" y="4794250"/>
          <p14:tracePt t="241497" x="1781175" y="4821238"/>
          <p14:tracePt t="241511" x="1973263" y="4848225"/>
          <p14:tracePt t="241513" x="2155825" y="4884738"/>
          <p14:tracePt t="241515" x="2328863" y="4903788"/>
          <p14:tracePt t="241527" x="2511425" y="4930775"/>
          <p14:tracePt t="241531" x="2703513" y="4949825"/>
          <p14:tracePt t="241544" x="2849563" y="4959350"/>
          <p14:tracePt t="241547" x="3024188" y="4959350"/>
          <p14:tracePt t="241561" x="3206750" y="4959350"/>
          <p14:tracePt t="241563" x="3370263" y="4959350"/>
          <p14:tracePt t="241577" x="3525838" y="4959350"/>
          <p14:tracePt t="241580" x="3690938" y="4959350"/>
          <p14:tracePt t="241594" x="3854450" y="4959350"/>
          <p14:tracePt t="241597" x="4010025" y="4959350"/>
          <p14:tracePt t="241611" x="4156075" y="4959350"/>
          <p14:tracePt t="241613" x="4302125" y="4959350"/>
          <p14:tracePt t="241627" x="4430713" y="4959350"/>
          <p14:tracePt t="241630" x="4567238" y="4959350"/>
          <p14:tracePt t="241644" x="4695825" y="4959350"/>
          <p14:tracePt t="241646" x="4832350" y="4959350"/>
          <p14:tracePt t="241661" x="4924425" y="4940300"/>
          <p14:tracePt t="241663" x="5024438" y="4913313"/>
          <p14:tracePt t="241677" x="5106988" y="4903788"/>
          <p14:tracePt t="241680" x="5180013" y="4884738"/>
          <p14:tracePt t="241694" x="5260975" y="4857750"/>
          <p14:tracePt t="241696" x="5343525" y="4830763"/>
          <p14:tracePt t="241711" x="5408613" y="4811713"/>
          <p14:tracePt t="241713" x="5472113" y="4784725"/>
          <p14:tracePt t="241727" x="5518150" y="4757738"/>
          <p14:tracePt t="241730" x="5562600" y="4738688"/>
          <p14:tracePt t="241744" x="5608638" y="4702175"/>
          <p14:tracePt t="241746" x="5645150" y="4665663"/>
          <p14:tracePt t="241760" x="5672138" y="4638675"/>
          <p14:tracePt t="241763" x="5700713" y="4629150"/>
          <p14:tracePt t="241777" x="5727700" y="4611688"/>
          <p14:tracePt t="241780" x="5745163" y="4592638"/>
          <p14:tracePt t="241794" x="5764213" y="4575175"/>
          <p14:tracePt t="241796" x="5800725" y="4556125"/>
          <p14:tracePt t="241799" x="5827713" y="4529138"/>
          <p14:tracePt t="241811" x="5846763" y="4519613"/>
          <p14:tracePt t="241815" x="5864225" y="4502150"/>
          <p14:tracePt t="241827" x="5891213" y="4475163"/>
          <p14:tracePt t="241831" x="5910263" y="4456113"/>
          <p14:tracePt t="241844" x="5919788" y="4419600"/>
          <p14:tracePt t="241847" x="5937250" y="4392613"/>
          <p14:tracePt t="241861" x="5956300" y="4346575"/>
          <p14:tracePt t="241863" x="5965825" y="4300538"/>
          <p14:tracePt t="241877" x="5965825" y="4264025"/>
          <p14:tracePt t="241880" x="5973763" y="4227513"/>
          <p14:tracePt t="241894" x="5973763" y="4200525"/>
          <p14:tracePt t="241897" x="5973763" y="4173538"/>
          <p14:tracePt t="241899" x="5973763" y="4137025"/>
          <p14:tracePt t="241911" x="5973763" y="4110038"/>
          <p14:tracePt t="241915" x="5973763" y="4090988"/>
          <p14:tracePt t="241927" x="5965825" y="4073525"/>
          <p14:tracePt t="241931" x="5937250" y="4044950"/>
          <p14:tracePt t="241944" x="5937250" y="4037013"/>
          <p14:tracePt t="241947" x="5900738" y="4008438"/>
          <p14:tracePt t="241964" x="5891213" y="3990975"/>
          <p14:tracePt t="241978" x="5864225" y="3971925"/>
          <p14:tracePt t="241981" x="5846763" y="3963988"/>
          <p14:tracePt t="241994" x="5827713" y="3954463"/>
          <p14:tracePt t="241997" x="5810250" y="3954463"/>
          <p14:tracePt t="242011" x="5781675" y="3944938"/>
          <p14:tracePt t="242013" x="5781675" y="3935413"/>
          <p14:tracePt t="242027" x="5754688" y="3927475"/>
          <p14:tracePt t="242030" x="5727700" y="3917950"/>
          <p14:tracePt t="242044" x="5708650" y="3908425"/>
          <p14:tracePt t="242046" x="5691188" y="3908425"/>
          <p14:tracePt t="242061" x="5691188" y="3898900"/>
          <p14:tracePt t="242063" x="5672138" y="3889375"/>
          <p14:tracePt t="242077" x="5654675" y="3889375"/>
          <p14:tracePt t="242080" x="5635625" y="3881438"/>
          <p14:tracePt t="242094" x="5599113" y="3881438"/>
          <p14:tracePt t="242096" x="5581650" y="3881438"/>
          <p14:tracePt t="242111" x="5562600" y="3881438"/>
          <p14:tracePt t="242113" x="5535613" y="3881438"/>
          <p14:tracePt t="242127" x="5518150" y="3881438"/>
          <p14:tracePt t="242130" x="5499100" y="3881438"/>
          <p14:tracePt t="242144" x="5481638" y="3889375"/>
          <p14:tracePt t="242146" x="5445125" y="3908425"/>
          <p14:tracePt t="242160" x="5416550" y="3917950"/>
          <p14:tracePt t="242163" x="5399088" y="3927475"/>
          <p14:tracePt t="242177" x="5362575" y="3963988"/>
          <p14:tracePt t="242180" x="5343525" y="3981450"/>
          <p14:tracePt t="242183" x="5316538" y="4017963"/>
          <p14:tracePt t="242194" x="5297488" y="4037013"/>
          <p14:tracePt t="242200" x="5270500" y="4054475"/>
          <p14:tracePt t="242210" x="5253038" y="4081463"/>
          <p14:tracePt t="242215" x="5243513" y="4110038"/>
          <p14:tracePt t="242227" x="5243513" y="4127500"/>
          <p14:tracePt t="242231" x="5233988" y="4154488"/>
          <p14:tracePt t="242244" x="5233988" y="4183063"/>
          <p14:tracePt t="242247" x="5233988" y="4210050"/>
          <p14:tracePt t="242260" x="5233988" y="4256088"/>
          <p14:tracePt t="242263" x="5233988" y="4283075"/>
          <p14:tracePt t="242277" x="5233988" y="4319588"/>
          <p14:tracePt t="242280" x="5233988" y="4337050"/>
          <p14:tracePt t="242294" x="5243513" y="4356100"/>
          <p14:tracePt t="242297" x="5253038" y="4373563"/>
          <p14:tracePt t="242299" x="5270500" y="4402138"/>
          <p14:tracePt t="242312" x="5280025" y="4419600"/>
          <p14:tracePt t="242316" x="5289550" y="4429125"/>
          <p14:tracePt t="242327" x="5307013" y="4446588"/>
          <p14:tracePt t="242331" x="5316538" y="4456113"/>
          <p14:tracePt t="242344" x="5334000" y="4475163"/>
          <p14:tracePt t="242347" x="5353050" y="4492625"/>
          <p14:tracePt t="242360" x="5362575" y="4502150"/>
          <p14:tracePt t="242363" x="5370513" y="4502150"/>
          <p14:tracePt t="242377" x="5389563" y="4502150"/>
          <p14:tracePt t="242380" x="5399088" y="4511675"/>
          <p14:tracePt t="242394" x="5416550" y="4511675"/>
          <p14:tracePt t="242396" x="5426075" y="4511675"/>
          <p14:tracePt t="242410" x="5435600" y="4511675"/>
          <p14:tracePt t="242412" x="5453063" y="4511675"/>
          <p14:tracePt t="242427" x="5472113" y="4511675"/>
          <p14:tracePt t="242428" x="5489575" y="4511675"/>
          <p14:tracePt t="242443" x="5499100" y="4511675"/>
          <p14:tracePt t="242445" x="5545138" y="4492625"/>
          <p14:tracePt t="242461" x="5562600" y="4483100"/>
          <p14:tracePt t="242463" x="5572125" y="4475163"/>
          <p14:tracePt t="242477" x="5608638" y="4456113"/>
          <p14:tracePt t="242481" x="5635625" y="4429125"/>
          <p14:tracePt t="242494" x="5672138" y="4410075"/>
          <p14:tracePt t="242497" x="5691188" y="4392613"/>
          <p14:tracePt t="242511" x="5708650" y="4373563"/>
          <p14:tracePt t="242513" x="5727700" y="4356100"/>
          <p14:tracePt t="242527" x="5737225" y="4319588"/>
          <p14:tracePt t="242531" x="5745163" y="4300538"/>
          <p14:tracePt t="242544" x="5764213" y="4273550"/>
          <p14:tracePt t="242547" x="5773738" y="4237038"/>
          <p14:tracePt t="242561" x="5773738" y="4219575"/>
          <p14:tracePt t="242563" x="5773738" y="4191000"/>
          <p14:tracePt t="242577" x="5773738" y="4164013"/>
          <p14:tracePt t="242580" x="5773738" y="4137025"/>
          <p14:tracePt t="242594" x="5773738" y="4100513"/>
          <p14:tracePt t="242596" x="5754688" y="4073525"/>
          <p14:tracePt t="242611" x="5737225" y="4027488"/>
          <p14:tracePt t="242613" x="5718175" y="4008438"/>
          <p14:tracePt t="242615" x="5700713" y="3971925"/>
          <p14:tracePt t="242627" x="5691188" y="3963988"/>
          <p14:tracePt t="242631" x="5681663" y="3963988"/>
          <p14:tracePt t="242644" x="5664200" y="3944938"/>
          <p14:tracePt t="242647" x="5654675" y="3935413"/>
          <p14:tracePt t="242661" x="5645150" y="3927475"/>
          <p14:tracePt t="242663" x="5635625" y="3927475"/>
          <p14:tracePt t="242677" x="5627688" y="3927475"/>
          <p14:tracePt t="242680" x="5618163" y="3917950"/>
          <p14:tracePt t="242697" x="5608638" y="3917950"/>
          <p14:tracePt t="242699" x="5591175" y="3917950"/>
          <p14:tracePt t="242711" x="5581650" y="3917950"/>
          <p14:tracePt t="242715" x="5562600" y="3917950"/>
          <p14:tracePt t="242727" x="5554663" y="3917950"/>
          <p14:tracePt t="242731" x="5535613" y="3917950"/>
          <p14:tracePt t="242744" x="5518150" y="3917950"/>
          <p14:tracePt t="242747" x="5489575" y="3935413"/>
          <p14:tracePt t="242760" x="5481638" y="3944938"/>
          <p14:tracePt t="242763" x="5462588" y="3963988"/>
          <p14:tracePt t="242777" x="5445125" y="3981450"/>
          <p14:tracePt t="242780" x="5435600" y="3990975"/>
          <p14:tracePt t="242794" x="5416550" y="4008438"/>
          <p14:tracePt t="242797" x="5408613" y="4017963"/>
          <p14:tracePt t="242811" x="5389563" y="4044950"/>
          <p14:tracePt t="242813" x="5380038" y="4054475"/>
          <p14:tracePt t="242827" x="5380038" y="4081463"/>
          <p14:tracePt t="242830" x="5380038" y="4100513"/>
          <p14:tracePt t="242844" x="5370513" y="4127500"/>
          <p14:tracePt t="242846" x="5370513" y="4154488"/>
          <p14:tracePt t="242861" x="5370513" y="4173538"/>
          <p14:tracePt t="242863" x="5370513" y="4219575"/>
          <p14:tracePt t="242877" x="5370513" y="4237038"/>
          <p14:tracePt t="242880" x="5380038" y="4256088"/>
          <p14:tracePt t="242894" x="5389563" y="4292600"/>
          <p14:tracePt t="242896" x="5399088" y="4310063"/>
          <p14:tracePt t="242911" x="5416550" y="4337050"/>
          <p14:tracePt t="242913" x="5426075" y="4356100"/>
          <p14:tracePt t="242927" x="5445125" y="4392613"/>
          <p14:tracePt t="242930" x="5453063" y="4392613"/>
          <p14:tracePt t="242944" x="5462588" y="4419600"/>
          <p14:tracePt t="242946" x="5481638" y="4446588"/>
          <p14:tracePt t="242964" x="5499100" y="4456113"/>
          <p14:tracePt t="242978" x="5518150" y="4465638"/>
          <p14:tracePt t="242981" x="5535613" y="4492625"/>
          <p14:tracePt t="242994" x="5554663" y="4502150"/>
          <p14:tracePt t="242996" x="5572125" y="4511675"/>
          <p14:tracePt t="243011" x="5591175" y="4511675"/>
          <p14:tracePt t="243013" x="5618163" y="4519613"/>
          <p14:tracePt t="243027" x="5654675" y="4529138"/>
          <p14:tracePt t="243030" x="5681663" y="4529138"/>
          <p14:tracePt t="243044" x="5700713" y="4538663"/>
          <p14:tracePt t="243046" x="5745163" y="4538663"/>
          <p14:tracePt t="243049" x="5773738" y="4538663"/>
          <p14:tracePt t="243061" x="5800725" y="4538663"/>
          <p14:tracePt t="243065" x="5818188" y="4538663"/>
          <p14:tracePt t="243077" x="5837238" y="4538663"/>
          <p14:tracePt t="243081" x="5854700" y="4538663"/>
          <p14:tracePt t="243094" x="5873750" y="4529138"/>
          <p14:tracePt t="243097" x="5900738" y="4511675"/>
          <p14:tracePt t="243111" x="5919788" y="4483100"/>
          <p14:tracePt t="243113" x="5937250" y="4465638"/>
          <p14:tracePt t="243127" x="5946775" y="4438650"/>
          <p14:tracePt t="243130" x="5956300" y="4410075"/>
          <p14:tracePt t="243144" x="5965825" y="4373563"/>
          <p14:tracePt t="243147" x="5973763" y="4346575"/>
          <p14:tracePt t="243149" x="5973763" y="4319588"/>
          <p14:tracePt t="243161" x="5992813" y="4283075"/>
          <p14:tracePt t="243165" x="5992813" y="4256088"/>
          <p14:tracePt t="243177" x="5992813" y="4227513"/>
          <p14:tracePt t="243181" x="5992813" y="4210050"/>
          <p14:tracePt t="243194" x="5992813" y="4173538"/>
          <p14:tracePt t="243197" x="5973763" y="4127500"/>
          <p14:tracePt t="243210" x="5956300" y="4100513"/>
          <p14:tracePt t="243213" x="5937250" y="4073525"/>
          <p14:tracePt t="243227" x="5900738" y="4017963"/>
          <p14:tracePt t="243230" x="5883275" y="4000500"/>
          <p14:tracePt t="243244" x="5846763" y="3971925"/>
          <p14:tracePt t="243246" x="5810250" y="3935413"/>
          <p14:tracePt t="243261" x="5781675" y="3917950"/>
          <p14:tracePt t="243263" x="5754688" y="3908425"/>
          <p14:tracePt t="243277" x="5718175" y="3898900"/>
          <p14:tracePt t="243280" x="5681663" y="3881438"/>
          <p14:tracePt t="243294" x="5635625" y="3871913"/>
          <p14:tracePt t="243296" x="5591175" y="3871913"/>
          <p14:tracePt t="243311" x="5554663" y="3871913"/>
          <p14:tracePt t="243313" x="5508625" y="3871913"/>
          <p14:tracePt t="243327" x="5462588" y="3871913"/>
          <p14:tracePt t="243330" x="5435600" y="3871913"/>
          <p14:tracePt t="243344" x="5408613" y="3871913"/>
          <p14:tracePt t="243346" x="5380038" y="3871913"/>
          <p14:tracePt t="243361" x="5343525" y="3871913"/>
          <p14:tracePt t="243363" x="5326063" y="3871913"/>
          <p14:tracePt t="243377" x="5307013" y="3871913"/>
          <p14:tracePt t="243380" x="5289550" y="3881438"/>
          <p14:tracePt t="243394" x="5280025" y="3889375"/>
          <p14:tracePt t="243396" x="5253038" y="3908425"/>
          <p14:tracePt t="243411" x="5233988" y="3927475"/>
          <p14:tracePt t="243413" x="5216525" y="3954463"/>
          <p14:tracePt t="243427" x="5207000" y="3963988"/>
          <p14:tracePt t="243430" x="5187950" y="3990975"/>
          <p14:tracePt t="243444" x="5180013" y="4008438"/>
          <p14:tracePt t="243446" x="5170488" y="4037013"/>
          <p14:tracePt t="243449" x="5170488" y="4064000"/>
          <p14:tracePt t="243461" x="5160963" y="4110038"/>
          <p14:tracePt t="243465" x="5160963" y="4137025"/>
          <p14:tracePt t="243477" x="5160963" y="4173538"/>
          <p14:tracePt t="243481" x="5160963" y="4210050"/>
          <p14:tracePt t="243494" x="5160963" y="4256088"/>
          <p14:tracePt t="243497" x="5160963" y="4283075"/>
          <p14:tracePt t="243511" x="5170488" y="4319588"/>
          <p14:tracePt t="243513" x="5180013" y="4346575"/>
          <p14:tracePt t="243527" x="5197475" y="4392613"/>
          <p14:tracePt t="243530" x="5224463" y="4419600"/>
          <p14:tracePt t="243544" x="5233988" y="4438650"/>
          <p14:tracePt t="243547" x="5253038" y="4465638"/>
          <p14:tracePt t="243549" x="5270500" y="4483100"/>
          <p14:tracePt t="243561" x="5289550" y="4502150"/>
          <p14:tracePt t="243565" x="5307013" y="4511675"/>
          <p14:tracePt t="243577" x="5334000" y="4529138"/>
          <p14:tracePt t="243581" x="5362575" y="4538663"/>
          <p14:tracePt t="243594" x="5380038" y="4548188"/>
          <p14:tracePt t="243597" x="5408613" y="4556125"/>
          <p14:tracePt t="243611" x="5445125" y="4584700"/>
          <p14:tracePt t="243613" x="5489575" y="4592638"/>
          <p14:tracePt t="243627" x="5526088" y="4592638"/>
          <p14:tracePt t="243630" x="5562600" y="4611688"/>
          <p14:tracePt t="243644" x="5591175" y="4611688"/>
          <p14:tracePt t="243646" x="5618163" y="4621213"/>
          <p14:tracePt t="243661" x="5664200" y="4621213"/>
          <p14:tracePt t="243663" x="5718175" y="4621213"/>
          <p14:tracePt t="243677" x="5745163" y="4621213"/>
          <p14:tracePt t="243680" x="5791200" y="4621213"/>
          <p14:tracePt t="243694" x="5818188" y="4621213"/>
          <p14:tracePt t="243696" x="5846763" y="4621213"/>
          <p14:tracePt t="243710" x="5883275" y="4611688"/>
          <p14:tracePt t="243713" x="5910263" y="4592638"/>
          <p14:tracePt t="243726" x="5937250" y="4575175"/>
          <p14:tracePt t="243728" x="5956300" y="4538663"/>
          <p14:tracePt t="243743" x="5973763" y="4511675"/>
          <p14:tracePt t="243745" x="5983288" y="4475163"/>
          <p14:tracePt t="243760" x="5983288" y="4438650"/>
          <p14:tracePt t="243762" x="5983288" y="4392613"/>
          <p14:tracePt t="243777" x="5983288" y="4356100"/>
          <p14:tracePt t="243778" x="5983288" y="4310063"/>
          <p14:tracePt t="243793" x="5983288" y="4283075"/>
          <p14:tracePt t="243795" x="5983288" y="4246563"/>
          <p14:tracePt t="243810" x="5973763" y="4219575"/>
          <p14:tracePt t="243813" x="5956300" y="4183063"/>
          <p14:tracePt t="243827" x="5929313" y="4164013"/>
          <p14:tracePt t="243830" x="5900738" y="4117975"/>
          <p14:tracePt t="243833" x="5864225" y="4090988"/>
          <p14:tracePt t="243844" x="5846763" y="4064000"/>
          <p14:tracePt t="243849" x="5827713" y="4054475"/>
          <p14:tracePt t="243861" x="5791200" y="4027488"/>
          <p14:tracePt t="243865" x="5764213" y="4017963"/>
          <p14:tracePt t="243877" x="5737225" y="4008438"/>
          <p14:tracePt t="243881" x="5691188" y="3990975"/>
          <p14:tracePt t="243894" x="5645150" y="3981450"/>
          <p14:tracePt t="243897" x="5599113" y="3971925"/>
          <p14:tracePt t="243911" x="5562600" y="3963988"/>
          <p14:tracePt t="243913" x="5518150" y="3963988"/>
          <p14:tracePt t="243927" x="5472113" y="3954463"/>
          <p14:tracePt t="243931" x="5445125" y="3954463"/>
          <p14:tracePt t="243933" x="5399088" y="3954463"/>
          <p14:tracePt t="243947" x="5370513" y="3954463"/>
          <p14:tracePt t="243949" x="5334000" y="3954463"/>
          <p14:tracePt t="243965" x="5280025" y="3954463"/>
          <p14:tracePt t="243978" x="5260975" y="3954463"/>
          <p14:tracePt t="243981" x="5233988" y="3954463"/>
          <p14:tracePt t="243994" x="5224463" y="3963988"/>
          <p14:tracePt t="243997" x="5197475" y="3981450"/>
          <p14:tracePt t="244011" x="5187950" y="3990975"/>
          <p14:tracePt t="244013" x="5180013" y="4000500"/>
          <p14:tracePt t="244027" x="5170488" y="4000500"/>
          <p14:tracePt t="244030" x="5160963" y="4027488"/>
          <p14:tracePt t="244044" x="5151438" y="4044950"/>
          <p14:tracePt t="244047" x="5151438" y="4064000"/>
          <p14:tracePt t="244061" x="5151438" y="4081463"/>
          <p14:tracePt t="244063" x="5143500" y="4117975"/>
          <p14:tracePt t="244077" x="5143500" y="4154488"/>
          <p14:tracePt t="244080" x="5143500" y="4191000"/>
          <p14:tracePt t="244094" x="5143500" y="4219575"/>
          <p14:tracePt t="244097" x="5143500" y="4246563"/>
          <p14:tracePt t="244111" x="5143500" y="4283075"/>
          <p14:tracePt t="244113" x="5143500" y="4310063"/>
          <p14:tracePt t="244127" x="5170488" y="4329113"/>
          <p14:tracePt t="244130" x="5187950" y="4365625"/>
          <p14:tracePt t="244144" x="5197475" y="4365625"/>
          <p14:tracePt t="244147" x="5216525" y="4410075"/>
          <p14:tracePt t="244161" x="5233988" y="4429125"/>
          <p14:tracePt t="244163" x="5253038" y="4446588"/>
          <p14:tracePt t="244177" x="5260975" y="4456113"/>
          <p14:tracePt t="244180" x="5280025" y="4475163"/>
          <p14:tracePt t="244194" x="5316538" y="4483100"/>
          <p14:tracePt t="244197" x="5343525" y="4492625"/>
          <p14:tracePt t="244211" x="5370513" y="4502150"/>
          <p14:tracePt t="244213" x="5408613" y="4502150"/>
          <p14:tracePt t="244227" x="5435600" y="4502150"/>
          <p14:tracePt t="244231" x="5472113" y="4502150"/>
          <p14:tracePt t="244233" x="5518150" y="4502150"/>
          <p14:tracePt t="244244" x="5562600" y="4502150"/>
          <p14:tracePt t="244249" x="5599113" y="4502150"/>
          <p14:tracePt t="244261" x="5645150" y="4502150"/>
          <p14:tracePt t="244265" x="5691188" y="4492625"/>
          <p14:tracePt t="244277" x="5737225" y="4465638"/>
          <p14:tracePt t="244281" x="5781675" y="4446588"/>
          <p14:tracePt t="244294" x="5810250" y="4429125"/>
          <p14:tracePt t="244297" x="5854700" y="4392613"/>
          <p14:tracePt t="244311" x="5873750" y="4373563"/>
          <p14:tracePt t="244314" x="5900738" y="4329113"/>
          <p14:tracePt t="244327" x="5910263" y="4292600"/>
          <p14:tracePt t="244330" x="5919788" y="4256088"/>
          <p14:tracePt t="244333" x="5919788" y="4191000"/>
          <p14:tracePt t="244346" x="5919788" y="4164013"/>
          <p14:tracePt t="244349" x="5919788" y="4117975"/>
          <p14:tracePt t="244361" x="5919788" y="4081463"/>
          <p14:tracePt t="244365" x="5919788" y="4037013"/>
          <p14:tracePt t="244377" x="5900738" y="3990975"/>
          <p14:tracePt t="244381" x="5883275" y="3963988"/>
          <p14:tracePt t="244397" x="5854700" y="3927475"/>
          <p14:tracePt t="244399" x="5818188" y="3898900"/>
          <p14:tracePt t="244411" x="5791200" y="3862388"/>
          <p14:tracePt t="244415" x="5773738" y="3852863"/>
          <p14:tracePt t="244427" x="5737225" y="3816350"/>
          <p14:tracePt t="244431" x="5708650" y="3798888"/>
          <p14:tracePt t="244444" x="5691188" y="3789363"/>
          <p14:tracePt t="244447" x="5654675" y="3779838"/>
          <p14:tracePt t="244461" x="5627688" y="3771900"/>
          <p14:tracePt t="244463" x="5608638" y="3762375"/>
          <p14:tracePt t="244477" x="5572125" y="3762375"/>
          <p14:tracePt t="244480" x="5545138" y="3752850"/>
          <p14:tracePt t="244494" x="5518150" y="3752850"/>
          <p14:tracePt t="244497" x="5499100" y="3752850"/>
          <p14:tracePt t="244511" x="5481638" y="3752850"/>
          <p14:tracePt t="244514" x="5453063" y="3752850"/>
          <p14:tracePt t="244527" x="5435600" y="3752850"/>
          <p14:tracePt t="244530" x="5416550" y="3752850"/>
          <p14:tracePt t="244544" x="5399088" y="3752850"/>
          <p14:tracePt t="244547" x="5370513" y="3762375"/>
          <p14:tracePt t="244561" x="5353050" y="3779838"/>
          <p14:tracePt t="244564" x="5334000" y="3789363"/>
          <p14:tracePt t="244577" x="5316538" y="3808413"/>
          <p14:tracePt t="244580" x="5307013" y="3816350"/>
          <p14:tracePt t="244594" x="5297488" y="3825875"/>
          <p14:tracePt t="244597" x="5289550" y="3844925"/>
          <p14:tracePt t="244611" x="5280025" y="3871913"/>
          <p14:tracePt t="244613" x="5270500" y="3889375"/>
          <p14:tracePt t="244627" x="5270500" y="3927475"/>
          <p14:tracePt t="244630" x="5270500" y="3954463"/>
          <p14:tracePt t="244644" x="5270500" y="3981450"/>
          <p14:tracePt t="244647" x="5270500" y="4027488"/>
          <p14:tracePt t="244661" x="5270500" y="4054475"/>
          <p14:tracePt t="244663" x="5270500" y="4100513"/>
          <p14:tracePt t="244677" x="5270500" y="4137025"/>
          <p14:tracePt t="244680" x="5297488" y="4183063"/>
          <p14:tracePt t="244694" x="5307013" y="4219575"/>
          <p14:tracePt t="244697" x="5334000" y="4246563"/>
          <p14:tracePt t="244699" x="5362575" y="4283075"/>
          <p14:tracePt t="244711" x="5399088" y="4329113"/>
          <p14:tracePt t="244715" x="5445125" y="4373563"/>
          <p14:tracePt t="244727" x="5481638" y="4410075"/>
          <p14:tracePt t="244731" x="5499100" y="4429125"/>
          <p14:tracePt t="244744" x="5545138" y="4475163"/>
          <p14:tracePt t="244747" x="5562600" y="4483100"/>
          <p14:tracePt t="244761" x="5599113" y="4519613"/>
          <p14:tracePt t="244763" x="5627688" y="4538663"/>
          <p14:tracePt t="244777" x="5654675" y="4548188"/>
          <p14:tracePt t="244780" x="5691188" y="4548188"/>
          <p14:tracePt t="244783" x="5718175" y="4556125"/>
          <p14:tracePt t="244795" x="5754688" y="4575175"/>
          <p14:tracePt t="244799" x="5781675" y="4575175"/>
          <p14:tracePt t="244811" x="5810250" y="4575175"/>
          <p14:tracePt t="244815" x="5837238" y="4575175"/>
          <p14:tracePt t="244827" x="5873750" y="4575175"/>
          <p14:tracePt t="244831" x="5900738" y="4556125"/>
          <p14:tracePt t="244844" x="5937250" y="4538663"/>
          <p14:tracePt t="244847" x="5965825" y="4519613"/>
          <p14:tracePt t="244861" x="5983288" y="4492625"/>
          <p14:tracePt t="244863" x="6002338" y="4475163"/>
          <p14:tracePt t="244877" x="6029325" y="4446588"/>
          <p14:tracePt t="244880" x="6038850" y="4429125"/>
          <p14:tracePt t="244894" x="6046788" y="4410075"/>
          <p14:tracePt t="244897" x="6056313" y="4373563"/>
          <p14:tracePt t="244911" x="6056313" y="4346575"/>
          <p14:tracePt t="244913" x="6056313" y="4319588"/>
          <p14:tracePt t="244927" x="6056313" y="4273550"/>
          <p14:tracePt t="244930" x="6056313" y="4246563"/>
          <p14:tracePt t="244944" x="6038850" y="4200525"/>
          <p14:tracePt t="244947" x="6038850" y="4191000"/>
          <p14:tracePt t="244964" x="5992813" y="4137025"/>
          <p14:tracePt t="244978" x="5965825" y="4100513"/>
          <p14:tracePt t="244981" x="5929313" y="4081463"/>
          <p14:tracePt t="244994" x="5900738" y="4054475"/>
          <p14:tracePt t="244997" x="5864225" y="4037013"/>
          <p14:tracePt t="245011" x="5818188" y="4017963"/>
          <p14:tracePt t="245014" x="5773738" y="3990975"/>
          <p14:tracePt t="245027" x="5745163" y="3981450"/>
          <p14:tracePt t="245030" x="5718175" y="3971925"/>
          <p14:tracePt t="245044" x="5672138" y="3971925"/>
          <p14:tracePt t="245047" x="5645150" y="3963988"/>
          <p14:tracePt t="245061" x="5608638" y="3963988"/>
          <p14:tracePt t="245063" x="5572125" y="3954463"/>
          <p14:tracePt t="245077" x="5535613" y="3954463"/>
          <p14:tracePt t="245080" x="5508625" y="3935413"/>
          <p14:tracePt t="245083" x="5481638" y="3935413"/>
          <p14:tracePt t="245094" x="5462588" y="3935413"/>
          <p14:tracePt t="245099" x="5426075" y="3935413"/>
          <p14:tracePt t="245111" x="5416550" y="3935413"/>
          <p14:tracePt t="245115" x="5380038" y="3944938"/>
          <p14:tracePt t="245127" x="5362575" y="3944938"/>
          <p14:tracePt t="245131" x="5334000" y="3954463"/>
          <p14:tracePt t="245144" x="5316538" y="3963988"/>
          <p14:tracePt t="245147" x="5297488" y="3971925"/>
          <p14:tracePt t="245161" x="5289550" y="3981450"/>
          <p14:tracePt t="245163" x="5260975" y="4000500"/>
          <p14:tracePt t="245177" x="5253038" y="4008438"/>
          <p14:tracePt t="245180" x="5243513" y="4008438"/>
          <p14:tracePt t="245183" x="5216525" y="4044950"/>
          <p14:tracePt t="245195" x="5207000" y="4044950"/>
          <p14:tracePt t="245198" x="5197475" y="4064000"/>
          <p14:tracePt t="245212" x="5180013" y="4100513"/>
          <p14:tracePt t="245215" x="5180013" y="4117975"/>
          <p14:tracePt t="245227" x="5170488" y="4146550"/>
          <p14:tracePt t="245231" x="5170488" y="4173538"/>
          <p14:tracePt t="245244" x="5170488" y="4210050"/>
          <p14:tracePt t="245247" x="5170488" y="4237038"/>
          <p14:tracePt t="245261" x="5170488" y="4264025"/>
          <p14:tracePt t="245264" x="5170488" y="4300538"/>
          <p14:tracePt t="245277" x="5187950" y="4329113"/>
          <p14:tracePt t="245280" x="5207000" y="4365625"/>
          <p14:tracePt t="245294" x="5233988" y="4383088"/>
          <p14:tracePt t="245297" x="5260975" y="4410075"/>
          <p14:tracePt t="245311" x="5297488" y="4446588"/>
          <p14:tracePt t="245313" x="5326063" y="4465638"/>
          <p14:tracePt t="245327" x="5370513" y="4492625"/>
          <p14:tracePt t="245330" x="5399088" y="4492625"/>
          <p14:tracePt t="245344" x="5445125" y="4511675"/>
          <p14:tracePt t="245347" x="5489575" y="4519613"/>
          <p14:tracePt t="245361" x="5526088" y="4519613"/>
          <p14:tracePt t="245363" x="5572125" y="4529138"/>
          <p14:tracePt t="245377" x="5618163" y="4529138"/>
          <p14:tracePt t="245380" x="5654675" y="4529138"/>
          <p14:tracePt t="245394" x="5691188" y="4529138"/>
          <p14:tracePt t="245397" x="5727700" y="4529138"/>
          <p14:tracePt t="245411" x="5764213" y="4529138"/>
          <p14:tracePt t="245414" x="5791200" y="4519613"/>
          <p14:tracePt t="245427" x="5837238" y="4483100"/>
          <p14:tracePt t="245430" x="5864225" y="4465638"/>
          <p14:tracePt t="245444" x="5900738" y="4429125"/>
          <p14:tracePt t="245447" x="5929313" y="4383088"/>
          <p14:tracePt t="245461" x="5946775" y="4337050"/>
          <p14:tracePt t="245463" x="5973763" y="4292600"/>
          <p14:tracePt t="245477" x="5973763" y="4256088"/>
          <p14:tracePt t="245480" x="5983288" y="4210050"/>
          <p14:tracePt t="245483" x="5983288" y="4183063"/>
          <p14:tracePt t="245494" x="5983288" y="4137025"/>
          <p14:tracePt t="245499" x="5983288" y="4110038"/>
          <p14:tracePt t="245511" x="5983288" y="4073525"/>
          <p14:tracePt t="245515" x="5956300" y="4044950"/>
          <p14:tracePt t="245527" x="5919788" y="4000500"/>
          <p14:tracePt t="245531" x="5891213" y="3963988"/>
          <p14:tracePt t="245544" x="5854700" y="3935413"/>
          <p14:tracePt t="245547" x="5837238" y="3908425"/>
          <p14:tracePt t="245561" x="5800725" y="3889375"/>
          <p14:tracePt t="245564" x="5773738" y="3871913"/>
          <p14:tracePt t="245567" x="5745163" y="3862388"/>
          <p14:tracePt t="245580" x="5727700" y="3862388"/>
          <p14:tracePt t="245583" x="5708650" y="3852863"/>
          <p14:tracePt t="245597" x="5672138" y="3835400"/>
          <p14:tracePt t="245599" x="5645150" y="3835400"/>
          <p14:tracePt t="245611" x="5627688" y="3835400"/>
          <p14:tracePt t="245615" x="5608638" y="3835400"/>
          <p14:tracePt t="245627" x="5591175" y="3835400"/>
          <p14:tracePt t="245631" x="5572125" y="3835400"/>
          <p14:tracePt t="245644" x="5545138" y="3835400"/>
          <p14:tracePt t="245647" x="5526088" y="3835400"/>
          <p14:tracePt t="245660" x="5508625" y="3862388"/>
          <p14:tracePt t="245664" x="5481638" y="3871913"/>
          <p14:tracePt t="245677" x="5453063" y="3898900"/>
          <p14:tracePt t="245680" x="5435600" y="3917950"/>
          <p14:tracePt t="245694" x="5399088" y="3954463"/>
          <p14:tracePt t="245697" x="5380038" y="3971925"/>
          <p14:tracePt t="245711" x="5362575" y="4017963"/>
          <p14:tracePt t="245714" x="5343525" y="4044950"/>
          <p14:tracePt t="245727" x="5334000" y="4081463"/>
          <p14:tracePt t="245730" x="5326063" y="4110038"/>
          <p14:tracePt t="245744" x="5316538" y="4154488"/>
          <p14:tracePt t="245747" x="5307013" y="4200525"/>
          <p14:tracePt t="245761" x="5307013" y="4237038"/>
          <p14:tracePt t="245764" x="5307013" y="4283075"/>
          <p14:tracePt t="245777" x="5307013" y="4310063"/>
          <p14:tracePt t="245780" x="5307013" y="4356100"/>
          <p14:tracePt t="245794" x="5307013" y="4383088"/>
          <p14:tracePt t="245797" x="5316538" y="4410075"/>
          <p14:tracePt t="245811" x="5334000" y="4446588"/>
          <p14:tracePt t="245813" x="5343525" y="4475163"/>
          <p14:tracePt t="245827" x="5370513" y="4492625"/>
          <p14:tracePt t="245830" x="5389563" y="4529138"/>
          <p14:tracePt t="245844" x="5435600" y="4575175"/>
          <p14:tracePt t="245847" x="5453063" y="4592638"/>
          <p14:tracePt t="245861" x="5472113" y="4602163"/>
          <p14:tracePt t="245863" x="5508625" y="4629150"/>
          <p14:tracePt t="245877" x="5545138" y="4629150"/>
          <p14:tracePt t="245880" x="5581650" y="4638675"/>
          <p14:tracePt t="245894" x="5627688" y="4657725"/>
          <p14:tracePt t="245897" x="5654675" y="4657725"/>
          <p14:tracePt t="245911" x="5700713" y="4665663"/>
          <p14:tracePt t="245913" x="5737225" y="4665663"/>
          <p14:tracePt t="245927" x="5773738" y="4665663"/>
          <p14:tracePt t="245930" x="5810250" y="4665663"/>
          <p14:tracePt t="245944" x="5837238" y="4665663"/>
          <p14:tracePt t="245947" x="5873750" y="4665663"/>
          <p14:tracePt t="245949" x="5900738" y="4665663"/>
          <p14:tracePt t="245965" x="5956300" y="4648200"/>
          <p14:tracePt t="245978" x="5983288" y="4629150"/>
          <p14:tracePt t="245982" x="6019800" y="4592638"/>
          <p14:tracePt t="245994" x="6038850" y="4565650"/>
          <p14:tracePt t="245997" x="6046788" y="4519613"/>
          <p14:tracePt t="246011" x="6056313" y="4456113"/>
          <p14:tracePt t="246014" x="6075363" y="4402138"/>
          <p14:tracePt t="246017" x="6075363" y="4356100"/>
          <p14:tracePt t="246030" x="6075363" y="4329113"/>
          <p14:tracePt t="246044" x="6075363" y="4300538"/>
          <p14:tracePt t="246047" x="6075363" y="4256088"/>
          <p14:tracePt t="246049" x="6056313" y="4219575"/>
          <p14:tracePt t="246061" x="6038850" y="4191000"/>
          <p14:tracePt t="246065" x="6019800" y="4164013"/>
          <p14:tracePt t="246077" x="5983288" y="4117975"/>
          <p14:tracePt t="246082" x="5946775" y="4081463"/>
          <p14:tracePt t="246094" x="5919788" y="4044950"/>
          <p14:tracePt t="246097" x="5883275" y="4027488"/>
          <p14:tracePt t="246111" x="5854700" y="4008438"/>
          <p14:tracePt t="246113" x="5810250" y="3981450"/>
          <p14:tracePt t="246127" x="5764213" y="3963988"/>
          <p14:tracePt t="246130" x="5718175" y="3954463"/>
          <p14:tracePt t="246144" x="5681663" y="3935413"/>
          <p14:tracePt t="246147" x="5635625" y="3927475"/>
          <p14:tracePt t="246161" x="5599113" y="3917950"/>
          <p14:tracePt t="246164" x="5572125" y="3908425"/>
          <p14:tracePt t="246177" x="5545138" y="3908425"/>
          <p14:tracePt t="246180" x="5518150" y="3908425"/>
          <p14:tracePt t="246194" x="5481638" y="3908425"/>
          <p14:tracePt t="246197" x="5453063" y="3908425"/>
          <p14:tracePt t="246211" x="5426075" y="3908425"/>
          <p14:tracePt t="246213" x="5408613" y="3908425"/>
          <p14:tracePt t="246227" x="5370513" y="3908425"/>
          <p14:tracePt t="246230" x="5343525" y="3917950"/>
          <p14:tracePt t="246244" x="5326063" y="3927475"/>
          <p14:tracePt t="246247" x="5289550" y="3954463"/>
          <p14:tracePt t="246261" x="5270500" y="3971925"/>
          <p14:tracePt t="246263" x="5253038" y="3990975"/>
          <p14:tracePt t="246277" x="5233988" y="4008438"/>
          <p14:tracePt t="246280" x="5216525" y="4044950"/>
          <p14:tracePt t="246294" x="5187950" y="4090988"/>
          <p14:tracePt t="246297" x="5180013" y="4117975"/>
          <p14:tracePt t="246311" x="5170488" y="4146550"/>
          <p14:tracePt t="246313" x="5160963" y="4191000"/>
          <p14:tracePt t="246327" x="5151438" y="4237038"/>
          <p14:tracePt t="246330" x="5151438" y="4264025"/>
          <p14:tracePt t="246333" x="5151438" y="4292600"/>
          <p14:tracePt t="246344" x="5151438" y="4310063"/>
          <p14:tracePt t="246349" x="5151438" y="4346575"/>
          <p14:tracePt t="246361" x="5160963" y="4356100"/>
          <p14:tracePt t="246366" x="5160963" y="4365625"/>
          <p14:tracePt t="246377" x="5170488" y="4373563"/>
          <p14:tracePt t="246381" x="5197475" y="4392613"/>
          <p14:tracePt t="246394" x="5207000" y="4402138"/>
          <p14:tracePt t="246397" x="5233988" y="4410075"/>
          <p14:tracePt t="246411" x="5270500" y="4419600"/>
          <p14:tracePt t="246414" x="5289550" y="4429125"/>
          <p14:tracePt t="246427" x="5326063" y="4446588"/>
          <p14:tracePt t="246430" x="5343525" y="4446588"/>
          <p14:tracePt t="246433" x="5389563" y="4465638"/>
          <p14:tracePt t="246444" x="5408613" y="4465638"/>
          <p14:tracePt t="246449" x="5453063" y="4465638"/>
          <p14:tracePt t="246461" x="5481638" y="4465638"/>
          <p14:tracePt t="246465" x="5526088" y="4465638"/>
          <p14:tracePt t="246477" x="5554663" y="4465638"/>
          <p14:tracePt t="246481" x="5599113" y="4465638"/>
          <p14:tracePt t="246494" x="5627688" y="4465638"/>
          <p14:tracePt t="246497" x="5672138" y="4438650"/>
          <p14:tracePt t="246510" x="5700713" y="4419600"/>
          <p14:tracePt t="246513" x="5737225" y="4402138"/>
          <p14:tracePt t="246527" x="5781675" y="4356100"/>
          <p14:tracePt t="246530" x="5818188" y="4319588"/>
          <p14:tracePt t="246544" x="5837238" y="4256088"/>
          <p14:tracePt t="246547" x="5854700" y="4200525"/>
          <p14:tracePt t="246561" x="5854700" y="4137025"/>
          <p14:tracePt t="246563" x="5854700" y="4081463"/>
          <p14:tracePt t="246577" x="5854700" y="4037013"/>
          <p14:tracePt t="246580" x="5837238" y="3981450"/>
          <p14:tracePt t="246594" x="5818188" y="3944938"/>
          <p14:tracePt t="246597" x="5791200" y="3917950"/>
          <p14:tracePt t="246611" x="5764213" y="3881438"/>
          <p14:tracePt t="246614" x="5718175" y="3844925"/>
          <p14:tracePt t="246627" x="5672138" y="3825875"/>
          <p14:tracePt t="246630" x="5618163" y="3798888"/>
          <p14:tracePt t="246644" x="5562600" y="3779838"/>
          <p14:tracePt t="246647" x="5499100" y="3762375"/>
          <p14:tracePt t="246661" x="5453063" y="3762375"/>
          <p14:tracePt t="246663" x="5399088" y="3752850"/>
          <p14:tracePt t="246677" x="5353050" y="3752850"/>
          <p14:tracePt t="246680" x="5297488" y="3752850"/>
          <p14:tracePt t="246694" x="5270500" y="3752850"/>
          <p14:tracePt t="246697" x="5224463" y="3752850"/>
          <p14:tracePt t="246711" x="5197475" y="3752850"/>
          <p14:tracePt t="246714" x="5180013" y="3752850"/>
          <p14:tracePt t="246727" x="5160963" y="3752850"/>
          <p14:tracePt t="246730" x="5143500" y="3762375"/>
          <p14:tracePt t="246744" x="5124450" y="3779838"/>
          <p14:tracePt t="246747" x="5106988" y="3789363"/>
          <p14:tracePt t="246749" x="5097463" y="3808413"/>
          <p14:tracePt t="246761" x="5070475" y="3844925"/>
          <p14:tracePt t="246765" x="5060950" y="3871913"/>
          <p14:tracePt t="246777" x="5060950" y="3898900"/>
          <p14:tracePt t="246781" x="5051425" y="3944938"/>
          <p14:tracePt t="246794" x="5051425" y="3971925"/>
          <p14:tracePt t="246797" x="5051425" y="4017963"/>
          <p14:tracePt t="246811" x="5051425" y="4064000"/>
          <p14:tracePt t="246814" x="5051425" y="4090988"/>
          <p14:tracePt t="246827" x="5051425" y="4137025"/>
          <p14:tracePt t="246830" x="5051425" y="4173538"/>
          <p14:tracePt t="246844" x="5070475" y="4210050"/>
          <p14:tracePt t="246847" x="5106988" y="4256088"/>
          <p14:tracePt t="246848" x="5114925" y="4292600"/>
          <p14:tracePt t="246861" x="5151438" y="4329113"/>
          <p14:tracePt t="246865" x="5197475" y="4365625"/>
          <p14:tracePt t="246877" x="5253038" y="4402138"/>
          <p14:tracePt t="246881" x="5280025" y="4419600"/>
          <p14:tracePt t="246894" x="5326063" y="4446588"/>
          <p14:tracePt t="246897" x="5370513" y="4465638"/>
          <p14:tracePt t="246910" x="5399088" y="4475163"/>
          <p14:tracePt t="246914" x="5445125" y="4492625"/>
          <p14:tracePt t="246927" x="5489575" y="4502150"/>
          <p14:tracePt t="246930" x="5554663" y="4511675"/>
          <p14:tracePt t="246944" x="5591175" y="4511675"/>
          <p14:tracePt t="246947" x="5645150" y="4511675"/>
          <p14:tracePt t="246961" x="5708650" y="4511675"/>
          <p14:tracePt t="246964" x="5745163" y="4511675"/>
          <p14:tracePt t="246977" x="5773738" y="4511675"/>
          <p14:tracePt t="246980" x="5810250" y="4511675"/>
          <p14:tracePt t="246994" x="5837238" y="4492625"/>
          <p14:tracePt t="246997" x="5846763" y="4475163"/>
          <p14:tracePt t="247011" x="5864225" y="4429125"/>
          <p14:tracePt t="247013" x="5883275" y="4365625"/>
          <p14:tracePt t="247027" x="5900738" y="4300538"/>
          <p14:tracePt t="247030" x="5900738" y="4273550"/>
          <p14:tracePt t="247044" x="5900738" y="4227513"/>
          <p14:tracePt t="247047" x="5900738" y="4173538"/>
          <p14:tracePt t="247061" x="5900738" y="4100513"/>
          <p14:tracePt t="247063" x="5883275" y="4037013"/>
          <p14:tracePt t="247077" x="5854700" y="3971925"/>
          <p14:tracePt t="247080" x="5818188" y="3927475"/>
          <p14:tracePt t="247094" x="5791200" y="3889375"/>
          <p14:tracePt t="247097" x="5737225" y="3871913"/>
          <p14:tracePt t="247111" x="5672138" y="3844925"/>
          <p14:tracePt t="247114" x="5618163" y="3816350"/>
          <p14:tracePt t="247116" x="5554663" y="3808413"/>
          <p14:tracePt t="247127" x="5508625" y="3798888"/>
          <p14:tracePt t="247133" x="5472113" y="3798888"/>
          <p14:tracePt t="247144" x="5426075" y="3798888"/>
          <p14:tracePt t="247149" x="5380038" y="3798888"/>
          <p14:tracePt t="247161" x="5343525" y="3798888"/>
          <p14:tracePt t="247165" x="5307013" y="3798888"/>
          <p14:tracePt t="247177" x="5280025" y="3798888"/>
          <p14:tracePt t="247181" x="5253038" y="3798888"/>
          <p14:tracePt t="247194" x="5216525" y="3808413"/>
          <p14:tracePt t="247197" x="5187950" y="3816350"/>
          <p14:tracePt t="247211" x="5170488" y="3835400"/>
          <p14:tracePt t="247213" x="5124450" y="3881438"/>
          <p14:tracePt t="247216" x="5106988" y="3908425"/>
          <p14:tracePt t="247229" x="5078413" y="3927475"/>
          <p14:tracePt t="247244" x="5060950" y="3971925"/>
          <p14:tracePt t="247247" x="5060950" y="4000500"/>
          <p14:tracePt t="247249" x="5051425" y="4044950"/>
          <p14:tracePt t="247261" x="5041900" y="4081463"/>
          <p14:tracePt t="247265" x="5041900" y="4117975"/>
          <p14:tracePt t="247277" x="5041900" y="4173538"/>
          <p14:tracePt t="247281" x="5041900" y="4210050"/>
          <p14:tracePt t="247294" x="5041900" y="4246563"/>
          <p14:tracePt t="247297" x="5051425" y="4283075"/>
          <p14:tracePt t="247310" x="5078413" y="4337050"/>
          <p14:tracePt t="247313" x="5097463" y="4365625"/>
          <p14:tracePt t="247327" x="5114925" y="4392613"/>
          <p14:tracePt t="247330" x="5133975" y="4419600"/>
          <p14:tracePt t="247344" x="5151438" y="4438650"/>
          <p14:tracePt t="247347" x="5187950" y="4465638"/>
          <p14:tracePt t="247360" x="5216525" y="4492625"/>
          <p14:tracePt t="247363" x="5260975" y="4511675"/>
          <p14:tracePt t="247377" x="5280025" y="4519613"/>
          <p14:tracePt t="247379" x="5326063" y="4529138"/>
          <p14:tracePt t="247394" x="5389563" y="4548188"/>
          <p14:tracePt t="247398" x="5416550" y="4548188"/>
          <p14:tracePt t="247411" x="5462588" y="4556125"/>
          <p14:tracePt t="247413" x="5499100" y="4556125"/>
          <p14:tracePt t="247427" x="5545138" y="4556125"/>
          <p14:tracePt t="247430" x="5572125" y="4556125"/>
          <p14:tracePt t="247444" x="5608638" y="4556125"/>
          <p14:tracePt t="247447" x="5645150" y="4556125"/>
          <p14:tracePt t="247461" x="5672138" y="4556125"/>
          <p14:tracePt t="247463" x="5708650" y="4548188"/>
          <p14:tracePt t="247477" x="5754688" y="4529138"/>
          <p14:tracePt t="247480" x="5781675" y="4502150"/>
          <p14:tracePt t="247494" x="5818188" y="4465638"/>
          <p14:tracePt t="247497" x="5837238" y="4438650"/>
          <p14:tracePt t="247511" x="5854700" y="4392613"/>
          <p14:tracePt t="247513" x="5873750" y="4329113"/>
          <p14:tracePt t="247527" x="5883275" y="4273550"/>
          <p14:tracePt t="247530" x="5883275" y="4237038"/>
          <p14:tracePt t="247544" x="5883275" y="4200525"/>
          <p14:tracePt t="247547" x="5883275" y="4137025"/>
          <p14:tracePt t="247560" x="5873750" y="4081463"/>
          <p14:tracePt t="247563" x="5846763" y="4017963"/>
          <p14:tracePt t="247577" x="5810250" y="3963988"/>
          <p14:tracePt t="247580" x="5773738" y="3917950"/>
          <p14:tracePt t="247583" x="5718175" y="3852863"/>
          <p14:tracePt t="247594" x="5664200" y="3798888"/>
          <p14:tracePt t="247599" x="5618163" y="3752850"/>
          <p14:tracePt t="247611" x="5562600" y="3716338"/>
          <p14:tracePt t="247615" x="5518150" y="3689350"/>
          <p14:tracePt t="247627" x="5472113" y="3670300"/>
          <p14:tracePt t="247631" x="5435600" y="3652838"/>
          <p14:tracePt t="247644" x="5389563" y="3643313"/>
          <p14:tracePt t="247647" x="5343525" y="3643313"/>
          <p14:tracePt t="247661" x="5289550" y="3643313"/>
          <p14:tracePt t="247663" x="5243513" y="3643313"/>
          <p14:tracePt t="247677" x="5207000" y="3643313"/>
          <p14:tracePt t="247680" x="5170488" y="3643313"/>
          <p14:tracePt t="247694" x="5143500" y="3652838"/>
          <p14:tracePt t="247697" x="5124450" y="3662363"/>
          <p14:tracePt t="247699" x="5078413" y="3698875"/>
          <p14:tracePt t="247711" x="5060950" y="3716338"/>
          <p14:tracePt t="247714" x="5041900" y="3743325"/>
          <p14:tracePt t="247727" x="5014913" y="3762375"/>
          <p14:tracePt t="247731" x="4997450" y="3789363"/>
          <p14:tracePt t="247744" x="4987925" y="3825875"/>
          <p14:tracePt t="247747" x="4987925" y="3852863"/>
          <p14:tracePt t="247760" x="4987925" y="3881438"/>
          <p14:tracePt t="247763" x="4978400" y="3927475"/>
          <p14:tracePt t="247777" x="4978400" y="3954463"/>
          <p14:tracePt t="247780" x="4978400" y="3981450"/>
          <p14:tracePt t="247794" x="4978400" y="4017963"/>
          <p14:tracePt t="247797" x="4987925" y="4064000"/>
          <p14:tracePt t="247811" x="5014913" y="4090988"/>
          <p14:tracePt t="247813" x="5033963" y="4127500"/>
          <p14:tracePt t="247827" x="5051425" y="4146550"/>
          <p14:tracePt t="247830" x="5087938" y="4173538"/>
          <p14:tracePt t="247844" x="5114925" y="4210050"/>
          <p14:tracePt t="247847" x="5170488" y="4256088"/>
          <p14:tracePt t="247861" x="5187950" y="4283075"/>
          <p14:tracePt t="247863" x="5216525" y="4300538"/>
          <p14:tracePt t="247877" x="5260975" y="4319588"/>
          <p14:tracePt t="247880" x="5307013" y="4329113"/>
          <p14:tracePt t="247894" x="5353050" y="4356100"/>
          <p14:tracePt t="247897" x="5380038" y="4365625"/>
          <p14:tracePt t="247911" x="5416550" y="4373563"/>
          <p14:tracePt t="247913" x="5453063" y="4373563"/>
          <p14:tracePt t="247927" x="5499100" y="4383088"/>
          <p14:tracePt t="247930" x="5562600" y="4402138"/>
          <p14:tracePt t="247944" x="5599113" y="4402138"/>
          <p14:tracePt t="247947" x="5645150" y="4402138"/>
          <p14:tracePt t="247961" x="5691188" y="4402138"/>
          <p14:tracePt t="247964" x="5727700" y="4402138"/>
          <p14:tracePt t="247967" x="5745163" y="4392613"/>
          <p14:tracePt t="247977" x="5781675" y="4365625"/>
          <p14:tracePt t="247983" x="5810250" y="4337050"/>
          <p14:tracePt t="247994" x="5827713" y="4319588"/>
          <p14:tracePt t="247999" x="5854700" y="4273550"/>
          <p14:tracePt t="248011" x="5873750" y="4237038"/>
          <p14:tracePt t="248015" x="5873750" y="4183063"/>
          <p14:tracePt t="248027" x="5873750" y="4154488"/>
          <p14:tracePt t="248031" x="5873750" y="4110038"/>
          <p14:tracePt t="248044" x="5873750" y="4081463"/>
          <p14:tracePt t="248047" x="5873750" y="4054475"/>
          <p14:tracePt t="248060" x="5873750" y="4008438"/>
          <p14:tracePt t="248063" x="5854700" y="3971925"/>
          <p14:tracePt t="248077" x="5818188" y="3944938"/>
          <p14:tracePt t="248080" x="5791200" y="3908425"/>
          <p14:tracePt t="248083" x="5754688" y="3898900"/>
          <p14:tracePt t="248095" x="5727700" y="3889375"/>
          <p14:tracePt t="248098" x="5681663" y="3881438"/>
          <p14:tracePt t="248111" x="5654675" y="3881438"/>
          <p14:tracePt t="248115" x="5627688" y="3881438"/>
          <p14:tracePt t="248127" x="5591175" y="3881438"/>
          <p14:tracePt t="248131" x="5554663" y="3881438"/>
          <p14:tracePt t="248144" x="5518150" y="3881438"/>
          <p14:tracePt t="248147" x="5489575" y="3881438"/>
          <p14:tracePt t="248160" x="5472113" y="3881438"/>
          <p14:tracePt t="248163" x="5426075" y="3889375"/>
          <p14:tracePt t="248177" x="5408613" y="3898900"/>
          <p14:tracePt t="248180" x="5380038" y="3927475"/>
          <p14:tracePt t="248194" x="5370513" y="3935413"/>
          <p14:tracePt t="248197" x="5343525" y="3954463"/>
          <p14:tracePt t="248211" x="5326063" y="3971925"/>
          <p14:tracePt t="248213" x="5297488" y="4000500"/>
          <p14:tracePt t="248227" x="5289550" y="4037013"/>
          <p14:tracePt t="248230" x="5280025" y="4073525"/>
          <p14:tracePt t="248244" x="5280025" y="4110038"/>
          <p14:tracePt t="248247" x="5280025" y="4137025"/>
          <p14:tracePt t="248261" x="5280025" y="4183063"/>
          <p14:tracePt t="248263" x="5280025" y="4219575"/>
          <p14:tracePt t="248277" x="5280025" y="4264025"/>
          <p14:tracePt t="248280" x="5280025" y="4300538"/>
          <p14:tracePt t="248294" x="5280025" y="4346575"/>
          <p14:tracePt t="248297" x="5297488" y="4392613"/>
          <p14:tracePt t="248311" x="5316538" y="4438650"/>
          <p14:tracePt t="248313" x="5334000" y="4465638"/>
          <p14:tracePt t="248327" x="5362575" y="4502150"/>
          <p14:tracePt t="248330" x="5389563" y="4529138"/>
          <p14:tracePt t="248344" x="5408613" y="4548188"/>
          <p14:tracePt t="248347" x="5445125" y="4575175"/>
          <p14:tracePt t="248361" x="5489575" y="4592638"/>
          <p14:tracePt t="248363" x="5526088" y="4592638"/>
          <p14:tracePt t="248377" x="5562600" y="4602163"/>
          <p14:tracePt t="248380" x="5618163" y="4621213"/>
          <p14:tracePt t="248383" x="5645150" y="4621213"/>
          <p14:tracePt t="248394" x="5691188" y="4621213"/>
          <p14:tracePt t="248398" x="5718175" y="4621213"/>
          <p14:tracePt t="248411" x="5764213" y="4621213"/>
          <p14:tracePt t="248415" x="5791200" y="4621213"/>
          <p14:tracePt t="248427" x="5837238" y="4602163"/>
          <p14:tracePt t="248431" x="5854700" y="4584700"/>
          <p14:tracePt t="248444" x="5900738" y="4548188"/>
          <p14:tracePt t="248447" x="5937250" y="4519613"/>
          <p14:tracePt t="248461" x="5973763" y="4446588"/>
          <p14:tracePt t="248463" x="6002338" y="4402138"/>
          <p14:tracePt t="248477" x="6002338" y="4346575"/>
          <p14:tracePt t="248480" x="6010275" y="4283075"/>
          <p14:tracePt t="248483" x="6010275" y="4256088"/>
          <p14:tracePt t="248497" x="6010275" y="4219575"/>
          <p14:tracePt t="248499" x="6010275" y="4173538"/>
          <p14:tracePt t="248511" x="6010275" y="4127500"/>
          <p14:tracePt t="248515" x="5983288" y="4081463"/>
          <p14:tracePt t="248527" x="5965825" y="4037013"/>
          <p14:tracePt t="248531" x="5929313" y="4008438"/>
          <p14:tracePt t="248544" x="5891213" y="3954463"/>
          <p14:tracePt t="248547" x="5846763" y="3935413"/>
          <p14:tracePt t="248560" x="5818188" y="3908425"/>
          <p14:tracePt t="248563" x="5773738" y="3889375"/>
          <p14:tracePt t="248577" x="5727700" y="3881438"/>
          <p14:tracePt t="248580" x="5681663" y="3871913"/>
          <p14:tracePt t="248594" x="5635625" y="3852863"/>
          <p14:tracePt t="248598" x="5608638" y="3852863"/>
          <p14:tracePt t="248611" x="5581650" y="3852863"/>
          <p14:tracePt t="248613" x="5554663" y="3852863"/>
          <p14:tracePt t="248627" x="5518150" y="3852863"/>
          <p14:tracePt t="248630" x="5489575" y="3852863"/>
          <p14:tracePt t="248644" x="5462588" y="3852863"/>
          <p14:tracePt t="248647" x="5445125" y="3852863"/>
          <p14:tracePt t="248661" x="5408613" y="3881438"/>
          <p14:tracePt t="248663" x="5389563" y="3898900"/>
          <p14:tracePt t="248677" x="5362575" y="3917950"/>
          <p14:tracePt t="248680" x="5334000" y="3935413"/>
          <p14:tracePt t="248694" x="5316538" y="3963988"/>
          <p14:tracePt t="248697" x="5307013" y="3981450"/>
          <p14:tracePt t="248711" x="5297488" y="4008438"/>
          <p14:tracePt t="248713" x="5280025" y="4054475"/>
          <p14:tracePt t="248728" x="5270500" y="4081463"/>
          <p14:tracePt t="248730" x="5270500" y="4137025"/>
          <p14:tracePt t="248744" x="5270500" y="4173538"/>
          <p14:tracePt t="248746" x="5270500" y="4210050"/>
          <p14:tracePt t="248760" x="5253038" y="4256088"/>
          <p14:tracePt t="248762" x="5253038" y="4283075"/>
          <p14:tracePt t="248777" x="5253038" y="4329113"/>
          <p14:tracePt t="248778" x="5253038" y="4356100"/>
          <p14:tracePt t="248793" x="5270500" y="4373563"/>
          <p14:tracePt t="248795" x="5289550" y="4410075"/>
          <p14:tracePt t="248810" x="5307013" y="4438650"/>
          <p14:tracePt t="248812" x="5326063" y="4456113"/>
          <p14:tracePt t="248827" x="5343525" y="4483100"/>
          <p14:tracePt t="248829" x="5380038" y="4502150"/>
          <p14:tracePt t="248831" x="5399088" y="4511675"/>
          <p14:tracePt t="248843" x="5416550" y="4519613"/>
          <p14:tracePt t="248847" x="5435600" y="4538663"/>
          <p14:tracePt t="248860" x="5453063" y="4548188"/>
          <p14:tracePt t="248862" x="5481638" y="4556125"/>
          <p14:tracePt t="248877" x="5499100" y="4565650"/>
          <p14:tracePt t="248880" x="5526088" y="4575175"/>
          <p14:tracePt t="248883" x="5545138" y="4575175"/>
          <p14:tracePt t="248895" x="5572125" y="4592638"/>
          <p14:tracePt t="248899" x="5608638" y="4592638"/>
          <p14:tracePt t="248911" x="5635625" y="4592638"/>
          <p14:tracePt t="248914" x="5664200" y="4592638"/>
          <p14:tracePt t="248930" x="5708650" y="4592638"/>
          <p14:tracePt t="248944" x="5737225" y="4592638"/>
          <p14:tracePt t="248947" x="5764213" y="4592638"/>
          <p14:tracePt t="248950" x="5810250" y="4575175"/>
          <p14:tracePt t="248961" x="5846763" y="4556125"/>
          <p14:tracePt t="248965" x="5873750" y="4538663"/>
          <p14:tracePt t="248977" x="5919788" y="4502150"/>
          <p14:tracePt t="248981" x="5937250" y="4483100"/>
          <p14:tracePt t="248994" x="5973763" y="4446588"/>
          <p14:tracePt t="248997" x="6002338" y="4410075"/>
          <p14:tracePt t="249010" x="6029325" y="4392613"/>
          <p14:tracePt t="249013" x="6046788" y="4365625"/>
          <p14:tracePt t="249027" x="6046788" y="4337050"/>
          <p14:tracePt t="249030" x="6056313" y="4300538"/>
          <p14:tracePt t="249044" x="6056313" y="4273550"/>
          <p14:tracePt t="249047" x="6056313" y="4246563"/>
          <p14:tracePt t="249060" x="6056313" y="4210050"/>
          <p14:tracePt t="249063" x="6056313" y="4173538"/>
          <p14:tracePt t="249077" x="6046788" y="4154488"/>
          <p14:tracePt t="249080" x="6010275" y="4117975"/>
          <p14:tracePt t="249094" x="5992813" y="4100513"/>
          <p14:tracePt t="249096" x="5973763" y="4090988"/>
          <p14:tracePt t="249110" x="5946775" y="4081463"/>
          <p14:tracePt t="249113" x="5910263" y="4073525"/>
          <p14:tracePt t="249127" x="5883275" y="4044950"/>
          <p14:tracePt t="249130" x="5837238" y="4027488"/>
          <p14:tracePt t="249144" x="5818188" y="4027488"/>
          <p14:tracePt t="249147" x="5791200" y="4017963"/>
          <p14:tracePt t="249160" x="5754688" y="4008438"/>
          <p14:tracePt t="249163" x="5727700" y="4008438"/>
          <p14:tracePt t="249177" x="5700713" y="3990975"/>
          <p14:tracePt t="249180" x="5664200" y="3990975"/>
          <p14:tracePt t="249194" x="5635625" y="3990975"/>
          <p14:tracePt t="249197" x="5608638" y="3990975"/>
          <p14:tracePt t="249210" x="5562600" y="3990975"/>
          <p14:tracePt t="249213" x="5535613" y="3990975"/>
          <p14:tracePt t="249227" x="5499100" y="4008438"/>
          <p14:tracePt t="249230" x="5472113" y="4017963"/>
          <p14:tracePt t="249244" x="5445125" y="4027488"/>
          <p14:tracePt t="249246" x="5408613" y="4054475"/>
          <p14:tracePt t="249249" x="5399088" y="4064000"/>
          <p14:tracePt t="249260" x="5370513" y="4081463"/>
          <p14:tracePt t="249265" x="5353050" y="4110038"/>
          <p14:tracePt t="249281" x="5334000" y="4127500"/>
          <p14:tracePt t="249294" x="5334000" y="4164013"/>
          <p14:tracePt t="249297" x="5326063" y="4183063"/>
          <p14:tracePt t="249310" x="5326063" y="4210050"/>
          <p14:tracePt t="249313" x="5326063" y="4227513"/>
          <p14:tracePt t="249327" x="5326063" y="4256088"/>
          <p14:tracePt t="249330" x="5326063" y="4273550"/>
          <p14:tracePt t="249344" x="5326063" y="4292600"/>
          <p14:tracePt t="249347" x="5326063" y="4310063"/>
          <p14:tracePt t="249349" x="5326063" y="4346575"/>
          <p14:tracePt t="249361" x="5343525" y="4365625"/>
          <p14:tracePt t="249364" x="5362575" y="4383088"/>
          <p14:tracePt t="249377" x="5380038" y="4402138"/>
          <p14:tracePt t="249380" x="5399088" y="4446588"/>
          <p14:tracePt t="249394" x="5435600" y="4511675"/>
          <p14:tracePt t="249397" x="5453063" y="4529138"/>
          <p14:tracePt t="249410" x="5489575" y="4565650"/>
          <p14:tracePt t="249413" x="5526088" y="4592638"/>
          <p14:tracePt t="249427" x="5545138" y="4621213"/>
          <p14:tracePt t="249430" x="5562600" y="4629150"/>
          <p14:tracePt t="249444" x="5591175" y="4648200"/>
          <p14:tracePt t="249447" x="5599113" y="4648200"/>
          <p14:tracePt t="249460" x="5608638" y="4648200"/>
          <p14:tracePt t="249463" x="5618163" y="4648200"/>
          <p14:tracePt t="249477" x="5627688" y="4648200"/>
          <p14:tracePt t="249480" x="5645150" y="4648200"/>
          <p14:tracePt t="249494" x="5654675" y="4648200"/>
          <p14:tracePt t="249510" x="5664200" y="4648200"/>
          <p14:tracePt t="249513" x="5691188" y="4629150"/>
          <p14:tracePt t="249527" x="5708650" y="4592638"/>
          <p14:tracePt t="249530" x="5727700" y="4548188"/>
          <p14:tracePt t="249544" x="5745163" y="4492625"/>
          <p14:tracePt t="249547" x="5754688" y="4446588"/>
          <p14:tracePt t="249560" x="5764213" y="4383088"/>
          <p14:tracePt t="249563" x="5773738" y="4346575"/>
          <p14:tracePt t="249577" x="5773738" y="4329113"/>
          <p14:tracePt t="249580" x="5773738" y="4319588"/>
          <p14:tracePt t="250643" x="5781675" y="4310063"/>
          <p14:tracePt t="250659" x="5810250" y="4300538"/>
          <p14:tracePt t="250662" x="5818188" y="4292600"/>
          <p14:tracePt t="250677" x="5854700" y="4283075"/>
          <p14:tracePt t="250679" x="5891213" y="4264025"/>
          <p14:tracePt t="250694" x="5910263" y="4256088"/>
          <p14:tracePt t="250695" x="5919788" y="4246563"/>
          <p14:tracePt t="250711" x="5929313" y="4237038"/>
          <p14:tracePt t="250727" x="5929313" y="4227513"/>
          <p14:tracePt t="250728" x="5937250" y="4219575"/>
          <p14:tracePt t="250744" x="5946775" y="4200525"/>
          <p14:tracePt t="250744" x="5946775" y="4183063"/>
          <p14:tracePt t="250760" x="5956300" y="4154488"/>
          <p14:tracePt t="250761" x="5965825" y="4137025"/>
          <p14:tracePt t="250777" x="5965825" y="4117975"/>
          <p14:tracePt t="250778" x="5965825" y="4090988"/>
          <p14:tracePt t="250794" x="5965825" y="4054475"/>
          <p14:tracePt t="250794" x="5965825" y="4037013"/>
          <p14:tracePt t="250810" x="5965825" y="4017963"/>
          <p14:tracePt t="250811" x="5965825" y="4000500"/>
          <p14:tracePt t="250827" x="5965825" y="3981450"/>
          <p14:tracePt t="250828" x="5965825" y="3971925"/>
          <p14:tracePt t="250844" x="5956300" y="3954463"/>
          <p14:tracePt t="250860" x="5946775" y="3935413"/>
          <p14:tracePt t="250861" x="5946775" y="3927475"/>
          <p14:tracePt t="250867" x="5937250" y="3917950"/>
          <p14:tracePt t="250877" x="5929313" y="3908425"/>
          <p14:tracePt t="250883" x="5919788" y="3898900"/>
          <p14:tracePt t="250899" x="5900738" y="3881438"/>
          <p14:tracePt t="250911" x="5891213" y="3881438"/>
          <p14:tracePt t="250915" x="5873750" y="3871913"/>
          <p14:tracePt t="250927" x="5846763" y="3871913"/>
          <p14:tracePt t="250931" x="5810250" y="3862388"/>
          <p14:tracePt t="250944" x="5781675" y="3862388"/>
          <p14:tracePt t="250947" x="5754688" y="3852863"/>
          <p14:tracePt t="250960" x="5708650" y="3852863"/>
          <p14:tracePt t="250963" x="5681663" y="3852863"/>
          <p14:tracePt t="250977" x="5664200" y="3852863"/>
          <p14:tracePt t="250980" x="5645150" y="3852863"/>
          <p14:tracePt t="250982" x="5627688" y="3852863"/>
          <p14:tracePt t="250997" x="5599113" y="3852863"/>
          <p14:tracePt t="250999" x="5581650" y="3862388"/>
          <p14:tracePt t="251011" x="5545138" y="3881438"/>
          <p14:tracePt t="251015" x="5518150" y="3908425"/>
          <p14:tracePt t="251028" x="5499100" y="3917950"/>
          <p14:tracePt t="251031" x="5453063" y="3935413"/>
          <p14:tracePt t="251044" x="5416550" y="3971925"/>
          <p14:tracePt t="251047" x="5399088" y="3990975"/>
          <p14:tracePt t="251060" x="5362575" y="4017963"/>
          <p14:tracePt t="251063" x="5334000" y="4054475"/>
          <p14:tracePt t="251077" x="5297488" y="4090988"/>
          <p14:tracePt t="251081" x="5280025" y="4117975"/>
          <p14:tracePt t="251094" x="5260975" y="4164013"/>
          <p14:tracePt t="251097" x="5233988" y="4210050"/>
          <p14:tracePt t="251111" x="5224463" y="4237038"/>
          <p14:tracePt t="251113" x="5216525" y="4273550"/>
          <p14:tracePt t="251127" x="5207000" y="4283075"/>
          <p14:tracePt t="251130" x="5207000" y="4310063"/>
          <p14:tracePt t="251144" x="5207000" y="4319588"/>
          <p14:tracePt t="251147" x="5207000" y="4337050"/>
          <p14:tracePt t="251160" x="5207000" y="4373563"/>
          <p14:tracePt t="251163" x="5207000" y="4402138"/>
          <p14:tracePt t="251177" x="5207000" y="4419600"/>
          <p14:tracePt t="251180" x="5207000" y="4446588"/>
          <p14:tracePt t="251194" x="5207000" y="4483100"/>
          <p14:tracePt t="251197" x="5207000" y="4511675"/>
          <p14:tracePt t="251212" x="5216525" y="4538663"/>
          <p14:tracePt t="251215" x="5253038" y="4575175"/>
          <p14:tracePt t="251227" x="5270500" y="4602163"/>
          <p14:tracePt t="251230" x="5289550" y="4621213"/>
          <p14:tracePt t="251244" x="5307013" y="4648200"/>
          <p14:tracePt t="251247" x="5362575" y="4694238"/>
          <p14:tracePt t="251261" x="5380038" y="4711700"/>
          <p14:tracePt t="251263" x="5408613" y="4721225"/>
          <p14:tracePt t="251277" x="5453063" y="4748213"/>
          <p14:tracePt t="251280" x="5518150" y="4757738"/>
          <p14:tracePt t="251283" x="5581650" y="4784725"/>
          <p14:tracePt t="251294" x="5635625" y="4794250"/>
          <p14:tracePt t="251299" x="5681663" y="4794250"/>
          <p14:tracePt t="251311" x="5718175" y="4794250"/>
          <p14:tracePt t="251315" x="5781675" y="4794250"/>
          <p14:tracePt t="251327" x="5837238" y="4794250"/>
          <p14:tracePt t="251331" x="5883275" y="4794250"/>
          <p14:tracePt t="251344" x="5919788" y="4794250"/>
          <p14:tracePt t="251347" x="5992813" y="4738688"/>
          <p14:tracePt t="251360" x="6056313" y="4684713"/>
          <p14:tracePt t="251363" x="6092825" y="4648200"/>
          <p14:tracePt t="251377" x="6129338" y="4602163"/>
          <p14:tracePt t="251381" x="6129338" y="4575175"/>
          <p14:tracePt t="251383" x="6129338" y="4529138"/>
          <p14:tracePt t="251395" x="6138863" y="4475163"/>
          <p14:tracePt t="251398" x="6148388" y="4392613"/>
          <p14:tracePt t="251411" x="6148388" y="4319588"/>
          <p14:tracePt t="251414" x="6148388" y="4246563"/>
          <p14:tracePt t="251427" x="6148388" y="4183063"/>
          <p14:tracePt t="251431" x="6148388" y="4127500"/>
          <p14:tracePt t="251444" x="6138863" y="4081463"/>
          <p14:tracePt t="251450" x="6119813" y="4064000"/>
          <p14:tracePt t="251460" x="6092825" y="4027488"/>
          <p14:tracePt t="251463" x="6075363" y="4008438"/>
          <p14:tracePt t="251478" x="6056313" y="3990975"/>
          <p14:tracePt t="251481" x="6010275" y="3954463"/>
          <p14:tracePt t="251494" x="5956300" y="3917950"/>
          <p14:tracePt t="251497" x="5919788" y="3908425"/>
          <p14:tracePt t="251511" x="5873750" y="3898900"/>
          <p14:tracePt t="251513" x="5846763" y="3898900"/>
          <p14:tracePt t="251527" x="5800725" y="3889375"/>
          <p14:tracePt t="251530" x="5773738" y="3889375"/>
          <p14:tracePt t="251544" x="5754688" y="3889375"/>
          <p14:tracePt t="251547" x="5718175" y="3889375"/>
          <p14:tracePt t="251561" x="5708650" y="3889375"/>
          <p14:tracePt t="251577" x="5700713" y="3889375"/>
          <p14:tracePt t="254257" x="5691188" y="3889375"/>
          <p14:tracePt t="254275" x="5664200" y="3889375"/>
          <p14:tracePt t="254278" x="5654675" y="3889375"/>
          <p14:tracePt t="254294" x="5635625" y="3898900"/>
          <p14:tracePt t="254295" x="5618163" y="3908425"/>
          <p14:tracePt t="254310" x="5608638" y="3908425"/>
          <p14:tracePt t="254311" x="5581650" y="3917950"/>
          <p14:tracePt t="254327" x="5554663" y="3927475"/>
          <p14:tracePt t="254328" x="5518150" y="3935413"/>
          <p14:tracePt t="254344" x="5489575" y="3944938"/>
          <p14:tracePt t="254344" x="5462588" y="3944938"/>
          <p14:tracePt t="254360" x="5445125" y="3954463"/>
          <p14:tracePt t="254361" x="5408613" y="3963988"/>
          <p14:tracePt t="254377" x="5389563" y="3963988"/>
          <p14:tracePt t="254378" x="5362575" y="3971925"/>
          <p14:tracePt t="254394" x="5343525" y="3971925"/>
          <p14:tracePt t="254395" x="5326063" y="3981450"/>
          <p14:tracePt t="254410" x="5307013" y="3990975"/>
          <p14:tracePt t="254411" x="5297488" y="3990975"/>
          <p14:tracePt t="254427" x="5289550" y="3990975"/>
          <p14:tracePt t="254428" x="5270500" y="3990975"/>
          <p14:tracePt t="254444" x="5260975" y="4000500"/>
          <p14:tracePt t="254445" x="5243513" y="4000500"/>
          <p14:tracePt t="254460" x="5233988" y="4000500"/>
          <p14:tracePt t="254477" x="5224463" y="4008438"/>
          <p14:tracePt t="254483" x="5216525" y="4008438"/>
          <p14:tracePt t="254499" x="5207000" y="4008438"/>
          <p14:tracePt t="254515" x="5197475" y="4008438"/>
          <p14:tracePt t="254531" x="5187950" y="4008438"/>
          <p14:tracePt t="254547" x="5180013" y="4008438"/>
          <p14:tracePt t="254560" x="5170488" y="4008438"/>
          <p14:tracePt t="254563" x="5151438" y="4017963"/>
          <p14:tracePt t="254577" x="5143500" y="4017963"/>
          <p14:tracePt t="254580" x="5133975" y="4017963"/>
          <p14:tracePt t="254582" x="5124450" y="4017963"/>
          <p14:tracePt t="254597" x="5114925" y="4017963"/>
          <p14:tracePt t="254611" x="5106988" y="4017963"/>
          <p14:tracePt t="254627" x="5097463" y="4017963"/>
          <p14:tracePt t="254631" x="5087938" y="4017963"/>
          <p14:tracePt t="254644" x="5070475" y="4017963"/>
          <p14:tracePt t="254647" x="5060950" y="4017963"/>
          <p14:tracePt t="254660" x="5051425" y="4017963"/>
          <p14:tracePt t="254663" x="5041900" y="4017963"/>
          <p14:tracePt t="254677" x="5033963" y="4017963"/>
          <p14:tracePt t="254711" x="5024438" y="4008438"/>
          <p14:tracePt t="254727" x="5014913" y="4000500"/>
          <p14:tracePt t="254744" x="5005388" y="4000500"/>
          <p14:tracePt t="254745" x="4997450" y="3981450"/>
          <p14:tracePt t="254760" x="4997450" y="3971925"/>
          <p14:tracePt t="254761" x="4987925" y="3944938"/>
          <p14:tracePt t="254777" x="4978400" y="3927475"/>
          <p14:tracePt t="254778" x="4978400" y="3917950"/>
          <p14:tracePt t="254794" x="4978400" y="3898900"/>
          <p14:tracePt t="254795" x="4968875" y="3881438"/>
          <p14:tracePt t="254810" x="4960938" y="3871913"/>
          <p14:tracePt t="254811" x="4951413" y="3844925"/>
          <p14:tracePt t="254827" x="4951413" y="3835400"/>
          <p14:tracePt t="254844" x="4941888" y="3816350"/>
          <p14:tracePt t="254845" x="4941888" y="3808413"/>
          <p14:tracePt t="255059" x="4941888" y="3816350"/>
          <p14:tracePt t="255062" x="4941888" y="3825875"/>
          <p14:tracePt t="255077" x="4941888" y="3844925"/>
          <p14:tracePt t="255079" x="4941888" y="3852863"/>
          <p14:tracePt t="255094" x="4941888" y="3881438"/>
          <p14:tracePt t="255095" x="4941888" y="3908425"/>
          <p14:tracePt t="255110" x="4941888" y="3935413"/>
          <p14:tracePt t="255111" x="4941888" y="3971925"/>
          <p14:tracePt t="255127" x="4941888" y="4000500"/>
          <p14:tracePt t="255128" x="4941888" y="4027488"/>
          <p14:tracePt t="255144" x="4941888" y="4073525"/>
          <p14:tracePt t="255145" x="4941888" y="4090988"/>
          <p14:tracePt t="255160" x="4941888" y="4146550"/>
          <p14:tracePt t="255161" x="4941888" y="4164013"/>
          <p14:tracePt t="255177" x="4941888" y="4200525"/>
          <p14:tracePt t="255178" x="4941888" y="4237038"/>
          <p14:tracePt t="255194" x="4941888" y="4273550"/>
          <p14:tracePt t="255195" x="4941888" y="4319588"/>
          <p14:tracePt t="255210" x="4941888" y="4373563"/>
          <p14:tracePt t="255211" x="4932363" y="4438650"/>
          <p14:tracePt t="255227" x="4914900" y="4502150"/>
          <p14:tracePt t="255228" x="4914900" y="4529138"/>
          <p14:tracePt t="255244" x="4905375" y="4575175"/>
          <p14:tracePt t="255245" x="4905375" y="4611688"/>
          <p14:tracePt t="255250" x="4895850" y="4648200"/>
          <p14:tracePt t="255260" x="4887913" y="4675188"/>
          <p14:tracePt t="255277" x="4887913" y="4721225"/>
          <p14:tracePt t="255280" x="4878388" y="4738688"/>
          <p14:tracePt t="255294" x="4868863" y="4767263"/>
          <p14:tracePt t="255297" x="4868863" y="4775200"/>
          <p14:tracePt t="255299" x="4868863" y="4794250"/>
          <p14:tracePt t="255310" x="4868863" y="4811713"/>
          <p14:tracePt t="255315" x="4868863" y="4821238"/>
          <p14:tracePt t="255379" x="4859338" y="4830763"/>
          <p14:tracePt t="255411" x="4851400" y="4830763"/>
          <p14:tracePt t="255414" x="4841875" y="4803775"/>
          <p14:tracePt t="255427" x="4813300" y="4757738"/>
          <p14:tracePt t="255430" x="4795838" y="4711700"/>
          <p14:tracePt t="255444" x="4776788" y="4675188"/>
          <p14:tracePt t="255447" x="4749800" y="4648200"/>
          <p14:tracePt t="255460" x="4732338" y="4602163"/>
          <p14:tracePt t="255463" x="4703763" y="4556125"/>
          <p14:tracePt t="255477" x="4667250" y="4492625"/>
          <p14:tracePt t="255480" x="4649788" y="4446588"/>
          <p14:tracePt t="255494" x="4613275" y="4392613"/>
          <p14:tracePt t="255497" x="4586288" y="4365625"/>
          <p14:tracePt t="255510" x="4567238" y="4319588"/>
          <p14:tracePt t="255513" x="4549775" y="4300538"/>
          <p14:tracePt t="255527" x="4530725" y="4264025"/>
          <p14:tracePt t="255529" x="4513263" y="4237038"/>
          <p14:tracePt t="255543" x="4503738" y="4210050"/>
          <p14:tracePt t="255545" x="4484688" y="4173538"/>
          <p14:tracePt t="255560" x="4476750" y="4154488"/>
          <p14:tracePt t="255562" x="4448175" y="4137025"/>
          <p14:tracePt t="255576" x="4440238" y="4117975"/>
          <p14:tracePt t="255578" x="4421188" y="4081463"/>
          <p14:tracePt t="255593" x="4411663" y="4073525"/>
          <p14:tracePt t="255595" x="4411663" y="4064000"/>
          <p14:tracePt t="255610" x="4403725" y="4064000"/>
          <p14:tracePt t="255626" x="4403725" y="4054475"/>
          <p14:tracePt t="255628" x="4394200" y="4037013"/>
          <p14:tracePt t="255643" x="4384675" y="4017963"/>
          <p14:tracePt t="255645" x="4384675" y="4008438"/>
          <p14:tracePt t="255660" x="4375150" y="4000500"/>
          <p14:tracePt t="255676" x="4367213" y="3981450"/>
          <p14:tracePt t="255678" x="4367213" y="3971925"/>
          <p14:tracePt t="255693" x="4348163" y="3944938"/>
          <p14:tracePt t="255695" x="4338638" y="3927475"/>
          <p14:tracePt t="255710" x="4330700" y="3908425"/>
          <p14:tracePt t="255712" x="4330700" y="3898900"/>
          <p14:tracePt t="255726" x="4321175" y="3881438"/>
          <p14:tracePt t="255728" x="4321175" y="3871913"/>
          <p14:tracePt t="255743" x="4311650" y="3862388"/>
          <p14:tracePt t="255745" x="4302125" y="3862388"/>
          <p14:tracePt t="255777" x="4302125" y="3852863"/>
          <p14:tracePt t="255877" x="4292600" y="3862388"/>
          <p14:tracePt t="255893" x="4292600" y="3871913"/>
          <p14:tracePt t="255909" x="4292600" y="3898900"/>
          <p14:tracePt t="255912" x="4292600" y="3917950"/>
          <p14:tracePt t="255927" x="4284663" y="3963988"/>
          <p14:tracePt t="255930" x="4284663" y="3990975"/>
          <p14:tracePt t="255944" x="4284663" y="4037013"/>
          <p14:tracePt t="255947" x="4284663" y="4090988"/>
          <p14:tracePt t="255961" x="4284663" y="4146550"/>
          <p14:tracePt t="255964" x="4275138" y="4183063"/>
          <p14:tracePt t="255977" x="4275138" y="4219575"/>
          <p14:tracePt t="255980" x="4256088" y="4283075"/>
          <p14:tracePt t="255994" x="4248150" y="4337050"/>
          <p14:tracePt t="255996" x="4248150" y="4402138"/>
          <p14:tracePt t="256010" x="4238625" y="4456113"/>
          <p14:tracePt t="256013" x="4238625" y="4502150"/>
          <p14:tracePt t="256027" x="4219575" y="4548188"/>
          <p14:tracePt t="256029" x="4219575" y="4584700"/>
          <p14:tracePt t="256044" x="4219575" y="4602163"/>
          <p14:tracePt t="256047" x="4219575" y="4621213"/>
          <p14:tracePt t="256060" x="4219575" y="4629150"/>
          <p14:tracePt t="256063" x="4219575" y="4638675"/>
          <p14:tracePt t="256077" x="4219575" y="4648200"/>
          <p14:tracePt t="259589" x="4192588" y="4657725"/>
          <p14:tracePt t="259605" x="4175125" y="4657725"/>
          <p14:tracePt t="259608" x="4156075" y="4665663"/>
          <p14:tracePt t="259627" x="4146550" y="4665663"/>
          <p14:tracePt t="259717" x="4129088" y="4665663"/>
          <p14:tracePt t="259720" x="4110038" y="4684713"/>
          <p14:tracePt t="259733" x="4102100" y="4694238"/>
          <p14:tracePt t="259736" x="4083050" y="4711700"/>
          <p14:tracePt t="259748" x="4046538" y="4730750"/>
          <p14:tracePt t="259760" x="4029075" y="4748213"/>
          <p14:tracePt t="259764" x="4010025" y="4767263"/>
          <p14:tracePt t="259777" x="3983038" y="4803775"/>
          <p14:tracePt t="259780" x="3956050" y="4821238"/>
          <p14:tracePt t="259794" x="3937000" y="4840288"/>
          <p14:tracePt t="259797" x="3919538" y="4867275"/>
          <p14:tracePt t="259810" x="3910013" y="4867275"/>
          <p14:tracePt t="259813" x="3900488" y="4867275"/>
          <p14:tracePt t="259893" x="3890963" y="4867275"/>
          <p14:tracePt t="260133" x="3910013" y="4867275"/>
          <p14:tracePt t="260136" x="3956050" y="4857750"/>
          <p14:tracePt t="260148" x="3983038" y="4857750"/>
          <p14:tracePt t="260152" x="4037013" y="4848225"/>
          <p14:tracePt t="260165" x="4073525" y="4848225"/>
          <p14:tracePt t="260177" x="4129088" y="4848225"/>
          <p14:tracePt t="260180" x="4202113" y="4848225"/>
          <p14:tracePt t="260194" x="4311650" y="4848225"/>
          <p14:tracePt t="260197" x="4430713" y="4848225"/>
          <p14:tracePt t="260210" x="4540250" y="4848225"/>
          <p14:tracePt t="260213" x="4667250" y="4848225"/>
          <p14:tracePt t="260227" x="4805363" y="4848225"/>
          <p14:tracePt t="260230" x="4932363" y="4848225"/>
          <p14:tracePt t="260243" x="5024438" y="4848225"/>
          <p14:tracePt t="260247" x="5106988" y="4848225"/>
          <p14:tracePt t="260249" x="5180013" y="4848225"/>
          <p14:tracePt t="260261" x="5197475" y="4848225"/>
          <p14:tracePt t="260264" x="5224463" y="4848225"/>
          <p14:tracePt t="261697" x="5224463" y="4840288"/>
          <p14:tracePt t="261712" x="5197475" y="4840288"/>
          <p14:tracePt t="261716" x="5187950" y="4840288"/>
          <p14:tracePt t="261729" x="5151438" y="4840288"/>
          <p14:tracePt t="261732" x="5124450" y="4840288"/>
          <p14:tracePt t="261745" x="5106988" y="4840288"/>
          <p14:tracePt t="261749" x="5078413" y="4840288"/>
          <p14:tracePt t="261760" x="5014913" y="4830763"/>
          <p14:tracePt t="261764" x="4987925" y="4830763"/>
          <p14:tracePt t="261777" x="4932363" y="4830763"/>
          <p14:tracePt t="261780" x="4878388" y="4830763"/>
          <p14:tracePt t="261793" x="4813300" y="4830763"/>
          <p14:tracePt t="261796" x="4776788" y="4821238"/>
          <p14:tracePt t="261810" x="4713288" y="4821238"/>
          <p14:tracePt t="261813" x="4676775" y="4821238"/>
          <p14:tracePt t="261827" x="4622800" y="4821238"/>
          <p14:tracePt t="261829" x="4576763" y="4821238"/>
          <p14:tracePt t="261843" x="4530725" y="4821238"/>
          <p14:tracePt t="261846" x="4476750" y="4821238"/>
          <p14:tracePt t="261860" x="4421188" y="4821238"/>
          <p14:tracePt t="261862" x="4375150" y="4821238"/>
          <p14:tracePt t="261877" x="4338638" y="4821238"/>
          <p14:tracePt t="261879" x="4284663" y="4821238"/>
          <p14:tracePt t="261893" x="4238625" y="4821238"/>
          <p14:tracePt t="261896" x="4219575" y="4821238"/>
          <p14:tracePt t="261910" x="4175125" y="4811713"/>
          <p14:tracePt t="261913" x="4165600" y="4811713"/>
          <p14:tracePt t="261927" x="4156075" y="4811713"/>
          <p14:tracePt t="262312" x="4165600" y="4794250"/>
          <p14:tracePt t="262316" x="4175125" y="4784725"/>
          <p14:tracePt t="262328" x="4211638" y="4767263"/>
          <p14:tracePt t="262332" x="4229100" y="4767263"/>
          <p14:tracePt t="262344" x="4284663" y="4767263"/>
          <p14:tracePt t="262348" x="4311650" y="4767263"/>
          <p14:tracePt t="262360" x="4367213" y="4767263"/>
          <p14:tracePt t="262364" x="4448175" y="4767263"/>
          <p14:tracePt t="262377" x="4540250" y="4767263"/>
          <p14:tracePt t="262381" x="4630738" y="4767263"/>
          <p14:tracePt t="262393" x="4732338" y="4767263"/>
          <p14:tracePt t="262397" x="4805363" y="4767263"/>
          <p14:tracePt t="262410" x="4895850" y="4767263"/>
          <p14:tracePt t="262413" x="4978400" y="4767263"/>
          <p14:tracePt t="262427" x="5051425" y="4767263"/>
          <p14:tracePt t="262430" x="5124450" y="4767263"/>
          <p14:tracePt t="262444" x="5187950" y="4767263"/>
          <p14:tracePt t="262447" x="5224463" y="4767263"/>
          <p14:tracePt t="262460" x="5243513" y="4767263"/>
          <p14:tracePt t="262463" x="5253038" y="4757738"/>
          <p14:tracePt t="262477" x="5260975" y="4748213"/>
          <p14:tracePt t="262510" x="5270500" y="4748213"/>
          <p14:tracePt t="262527" x="5280025" y="4738688"/>
          <p14:tracePt t="264188" x="5280025" y="4721225"/>
          <p14:tracePt t="264192" x="5280025" y="4711700"/>
          <p14:tracePt t="264210" x="5280025" y="4684713"/>
          <p14:tracePt t="264211" x="5270500" y="4665663"/>
          <p14:tracePt t="264227" x="5243513" y="4621213"/>
          <p14:tracePt t="264228" x="5233988" y="4584700"/>
          <p14:tracePt t="264243" x="5207000" y="4529138"/>
          <p14:tracePt t="264244" x="5187950" y="4475163"/>
          <p14:tracePt t="264260" x="5160963" y="4419600"/>
          <p14:tracePt t="264261" x="5124450" y="4373563"/>
          <p14:tracePt t="264277" x="5087938" y="4310063"/>
          <p14:tracePt t="264278" x="5051425" y="4264025"/>
          <p14:tracePt t="264293" x="5014913" y="4210050"/>
          <p14:tracePt t="264294" x="4978400" y="4183063"/>
          <p14:tracePt t="264310" x="4951413" y="4146550"/>
          <p14:tracePt t="264311" x="4878388" y="4090988"/>
          <p14:tracePt t="264327" x="4832350" y="4073525"/>
          <p14:tracePt t="264327" x="4786313" y="4037013"/>
          <p14:tracePt t="264333" x="4740275" y="4000500"/>
          <p14:tracePt t="264343" x="4667250" y="3944938"/>
          <p14:tracePt t="264348" x="4622800" y="3917950"/>
          <p14:tracePt t="264360" x="4557713" y="3889375"/>
          <p14:tracePt t="264364" x="4530725" y="3871913"/>
          <p14:tracePt t="264377" x="4467225" y="3852863"/>
          <p14:tracePt t="264380" x="4421188" y="3825875"/>
          <p14:tracePt t="264393" x="4367213" y="3816350"/>
          <p14:tracePt t="264396" x="4330700" y="3808413"/>
          <p14:tracePt t="264410" x="4275138" y="3789363"/>
          <p14:tracePt t="264413" x="4211638" y="3771900"/>
          <p14:tracePt t="264427" x="4146550" y="3743325"/>
          <p14:tracePt t="264430" x="4065588" y="3716338"/>
          <p14:tracePt t="264432" x="3963988" y="3689350"/>
          <p14:tracePt t="264446" x="3863975" y="3643313"/>
          <p14:tracePt t="264448" x="3763963" y="3597275"/>
          <p14:tracePt t="264460" x="3662363" y="3560763"/>
          <p14:tracePt t="264464" x="3562350" y="3516313"/>
          <p14:tracePt t="264477" x="3462338" y="3460750"/>
          <p14:tracePt t="264481" x="3343275" y="3397250"/>
          <p14:tracePt t="264493" x="3260725" y="3360738"/>
          <p14:tracePt t="264497" x="3178175" y="3314700"/>
          <p14:tracePt t="264510" x="3097213" y="3268663"/>
          <p14:tracePt t="264513" x="3032125" y="3251200"/>
          <p14:tracePt t="264527" x="2968625" y="3224213"/>
          <p14:tracePt t="264529" x="2922588" y="3214688"/>
          <p14:tracePt t="264543" x="2886075" y="3205163"/>
          <p14:tracePt t="264546" x="2841625" y="3187700"/>
          <p14:tracePt t="264560" x="2795588" y="3178175"/>
          <p14:tracePt t="264561" x="2749550" y="3168650"/>
          <p14:tracePt t="264577" x="2713038" y="3159125"/>
          <p14:tracePt t="264579" x="2676525" y="3151188"/>
          <p14:tracePt t="264593" x="2640013" y="3132138"/>
          <p14:tracePt t="264596" x="2593975" y="3132138"/>
          <p14:tracePt t="264610" x="2566988" y="3122613"/>
          <p14:tracePt t="264613" x="2547938" y="3122613"/>
          <p14:tracePt t="264627" x="2511425" y="3114675"/>
          <p14:tracePt t="264629" x="2484438" y="3114675"/>
          <p14:tracePt t="264643" x="2466975" y="3114675"/>
          <p14:tracePt t="264646" x="2438400" y="3114675"/>
          <p14:tracePt t="264660" x="2401888" y="3114675"/>
          <p14:tracePt t="264663" x="2393950" y="3114675"/>
          <p14:tracePt t="264677" x="2374900" y="3114675"/>
          <p14:tracePt t="264679" x="2357438" y="3114675"/>
          <p14:tracePt t="264693" x="2347913" y="3114675"/>
          <p14:tracePt t="265447" x="2365375" y="3105150"/>
          <p14:tracePt t="265450" x="2374900" y="3105150"/>
          <p14:tracePt t="265462" x="2420938" y="3105150"/>
          <p14:tracePt t="265466" x="2438400" y="3105150"/>
          <p14:tracePt t="265479" x="2493963" y="3105150"/>
          <p14:tracePt t="265494" x="2557463" y="3095625"/>
          <p14:tracePt t="265497" x="2613025" y="3095625"/>
          <p14:tracePt t="265498" x="2667000" y="3095625"/>
          <p14:tracePt t="265510" x="2732088" y="3095625"/>
          <p14:tracePt t="265514" x="2768600" y="3095625"/>
          <p14:tracePt t="265527" x="2813050" y="3095625"/>
          <p14:tracePt t="265530" x="2841625" y="3095625"/>
          <p14:tracePt t="265543" x="2886075" y="3095625"/>
          <p14:tracePt t="265546" x="2914650" y="3095625"/>
          <p14:tracePt t="265560" x="2941638" y="3095625"/>
          <p14:tracePt t="265563" x="2978150" y="3095625"/>
          <p14:tracePt t="265577" x="3005138" y="3095625"/>
          <p14:tracePt t="265580" x="3032125" y="3095625"/>
          <p14:tracePt t="265594" x="3078163" y="3086100"/>
          <p14:tracePt t="265597" x="3114675" y="3086100"/>
          <p14:tracePt t="265610" x="3178175" y="3086100"/>
          <p14:tracePt t="265613" x="3214688" y="3086100"/>
          <p14:tracePt t="265627" x="3260725" y="3078163"/>
          <p14:tracePt t="265630" x="3289300" y="3078163"/>
          <p14:tracePt t="265643" x="3333750" y="3078163"/>
          <p14:tracePt t="265646" x="3362325" y="3078163"/>
          <p14:tracePt t="265660" x="3406775" y="3078163"/>
          <p14:tracePt t="265664" x="3435350" y="3078163"/>
          <p14:tracePt t="265677" x="3479800" y="3078163"/>
          <p14:tracePt t="265680" x="3516313" y="3078163"/>
          <p14:tracePt t="265693" x="3544888" y="3078163"/>
          <p14:tracePt t="265696" x="3589338" y="3078163"/>
          <p14:tracePt t="265710" x="3617913" y="3078163"/>
          <p14:tracePt t="265713" x="3662363" y="3078163"/>
          <p14:tracePt t="265727" x="3690938" y="3078163"/>
          <p14:tracePt t="265730" x="3708400" y="3078163"/>
          <p14:tracePt t="265743" x="3727450" y="3078163"/>
          <p14:tracePt t="265746" x="3754438" y="3078163"/>
          <p14:tracePt t="265760" x="3773488" y="3078163"/>
          <p14:tracePt t="265763" x="3790950" y="3078163"/>
          <p14:tracePt t="265777" x="3810000" y="3078163"/>
          <p14:tracePt t="265780" x="3827463" y="3078163"/>
          <p14:tracePt t="265793" x="3846513" y="3078163"/>
          <p14:tracePt t="265796" x="3863975" y="3078163"/>
          <p14:tracePt t="265798" x="3890963" y="3078163"/>
          <p14:tracePt t="265810" x="3910013" y="3078163"/>
          <p14:tracePt t="265814" x="3927475" y="3078163"/>
          <p14:tracePt t="265827" x="3963988" y="3078163"/>
          <p14:tracePt t="265830" x="3983038" y="3078163"/>
          <p14:tracePt t="265843" x="4010025" y="3078163"/>
          <p14:tracePt t="265846" x="4029075" y="3078163"/>
          <p14:tracePt t="265860" x="4056063" y="3078163"/>
          <p14:tracePt t="265863" x="4083050" y="3078163"/>
          <p14:tracePt t="265877" x="4119563" y="3078163"/>
          <p14:tracePt t="265880" x="4156075" y="3078163"/>
          <p14:tracePt t="265882" x="4202113" y="3078163"/>
          <p14:tracePt t="265894" x="4238625" y="3078163"/>
          <p14:tracePt t="265898" x="4284663" y="3078163"/>
          <p14:tracePt t="265911" x="4338638" y="3078163"/>
          <p14:tracePt t="265914" x="4403725" y="3078163"/>
          <p14:tracePt t="265927" x="4440238" y="3078163"/>
          <p14:tracePt t="265930" x="4484688" y="3078163"/>
          <p14:tracePt t="265943" x="4521200" y="3078163"/>
          <p14:tracePt t="265946" x="4576763" y="3078163"/>
          <p14:tracePt t="265964" x="4649788" y="3078163"/>
          <p14:tracePt t="265978" x="4695825" y="3078163"/>
          <p14:tracePt t="265981" x="4740275" y="3078163"/>
          <p14:tracePt t="265994" x="4768850" y="3078163"/>
          <p14:tracePt t="265997" x="4822825" y="3078163"/>
          <p14:tracePt t="266010" x="4851400" y="3078163"/>
          <p14:tracePt t="266013" x="4895850" y="3078163"/>
          <p14:tracePt t="266027" x="4932363" y="3078163"/>
          <p14:tracePt t="266030" x="4978400" y="3078163"/>
          <p14:tracePt t="266043" x="5005388" y="3078163"/>
          <p14:tracePt t="266046" x="5051425" y="3078163"/>
          <p14:tracePt t="266060" x="5106988" y="3078163"/>
          <p14:tracePt t="266063" x="5151438" y="3078163"/>
          <p14:tracePt t="266077" x="5187950" y="3078163"/>
          <p14:tracePt t="266080" x="5233988" y="3059113"/>
          <p14:tracePt t="266093" x="5270500" y="3059113"/>
          <p14:tracePt t="266096" x="5316538" y="3049588"/>
          <p14:tracePt t="266110" x="5334000" y="3049588"/>
          <p14:tracePt t="266113" x="5362575" y="3049588"/>
          <p14:tracePt t="266127" x="5380038" y="3049588"/>
          <p14:tracePt t="266130" x="5416550" y="3049588"/>
          <p14:tracePt t="266143" x="5435600" y="3049588"/>
          <p14:tracePt t="266146" x="5453063" y="3041650"/>
          <p14:tracePt t="266160" x="5462588" y="3041650"/>
          <p14:tracePt t="266920" x="5472113" y="3041650"/>
          <p14:tracePt t="266936" x="5489575" y="3041650"/>
          <p14:tracePt t="266940" x="5499100" y="3049588"/>
          <p14:tracePt t="266961" x="5526088" y="3059113"/>
          <p14:tracePt t="266962" x="5535613" y="3059113"/>
          <p14:tracePt t="266977" x="5554663" y="3059113"/>
          <p14:tracePt t="266978" x="5562600" y="3059113"/>
          <p14:tracePt t="266994" x="5572125" y="3059113"/>
          <p14:tracePt t="266994" x="5581650" y="3059113"/>
          <p14:tracePt t="267010" x="5591175" y="3059113"/>
          <p14:tracePt t="267027" x="5608638" y="3059113"/>
          <p14:tracePt t="267028" x="5618163" y="3059113"/>
          <p14:tracePt t="267032" x="5645150" y="3059113"/>
          <p14:tracePt t="267043" x="5672138" y="3059113"/>
          <p14:tracePt t="267049" x="5691188" y="3059113"/>
          <p14:tracePt t="267060" x="5718175" y="3059113"/>
          <p14:tracePt t="267064" x="5737225" y="3059113"/>
          <p14:tracePt t="267077" x="5773738" y="3068638"/>
          <p14:tracePt t="267080" x="5791200" y="3068638"/>
          <p14:tracePt t="267093" x="5810250" y="3068638"/>
          <p14:tracePt t="267096" x="5818188" y="3078163"/>
          <p14:tracePt t="267128" x="5827713" y="3086100"/>
          <p14:tracePt t="267440" x="5846763" y="3086100"/>
          <p14:tracePt t="267444" x="5854700" y="3086100"/>
          <p14:tracePt t="267460" x="5883275" y="3078163"/>
          <p14:tracePt t="267461" x="5891213" y="3078163"/>
          <p14:tracePt t="267477" x="5919788" y="3078163"/>
          <p14:tracePt t="267477" x="5946775" y="3078163"/>
          <p14:tracePt t="267493" x="5983288" y="3078163"/>
          <p14:tracePt t="267494" x="6010275" y="3078163"/>
          <p14:tracePt t="267510" x="6038850" y="3078163"/>
          <p14:tracePt t="267511" x="6083300" y="3078163"/>
          <p14:tracePt t="267527" x="6138863" y="3078163"/>
          <p14:tracePt t="267528" x="6192838" y="3078163"/>
          <p14:tracePt t="267543" x="6265863" y="3078163"/>
          <p14:tracePt t="267544" x="6367463" y="3078163"/>
          <p14:tracePt t="267560" x="6440488" y="3078163"/>
          <p14:tracePt t="267561" x="6550025" y="3078163"/>
          <p14:tracePt t="267577" x="6669088" y="3078163"/>
          <p14:tracePt t="267578" x="6778625" y="3078163"/>
          <p14:tracePt t="267593" x="6888163" y="3078163"/>
          <p14:tracePt t="267594" x="7007225" y="3078163"/>
          <p14:tracePt t="267610" x="7134225" y="3078163"/>
          <p14:tracePt t="267611" x="7262813" y="3078163"/>
          <p14:tracePt t="267627" x="7380288" y="3078163"/>
          <p14:tracePt t="267627" x="7489825" y="3078163"/>
          <p14:tracePt t="267633" x="7572375" y="3078163"/>
          <p14:tracePt t="267643" x="7645400" y="3095625"/>
          <p14:tracePt t="267648" x="7727950" y="3095625"/>
          <p14:tracePt t="267660" x="7783513" y="3095625"/>
          <p14:tracePt t="267665" x="7827963" y="3105150"/>
          <p14:tracePt t="267677" x="7864475" y="3105150"/>
          <p14:tracePt t="267680" x="7883525" y="3105150"/>
          <p14:tracePt t="267694" x="7893050" y="3105150"/>
          <p14:tracePt t="267696" x="7900988" y="3105150"/>
          <p14:tracePt t="267713" x="7910513" y="3105150"/>
          <p14:tracePt t="267729" x="7920038" y="3105150"/>
          <p14:tracePt t="267744" x="7929563" y="3105150"/>
          <p14:tracePt t="267747" x="7937500" y="3105150"/>
          <p14:tracePt t="267748" x="7956550" y="3105150"/>
          <p14:tracePt t="267760" x="7974013" y="3105150"/>
          <p14:tracePt t="267764" x="8010525" y="3114675"/>
          <p14:tracePt t="267777" x="8039100" y="3114675"/>
          <p14:tracePt t="267780" x="8056563" y="3114675"/>
          <p14:tracePt t="267793" x="8085138" y="3114675"/>
          <p14:tracePt t="267796" x="8121650" y="3122613"/>
          <p14:tracePt t="267810" x="8139113" y="3122613"/>
          <p14:tracePt t="267813" x="8158163" y="3122613"/>
          <p14:tracePt t="267827" x="8175625" y="3122613"/>
          <p14:tracePt t="267830" x="8194675" y="3122613"/>
          <p14:tracePt t="267843" x="8231188" y="3122613"/>
          <p14:tracePt t="267847" x="8248650" y="3122613"/>
          <p14:tracePt t="267860" x="8275638" y="3132138"/>
          <p14:tracePt t="267863" x="8321675" y="3132138"/>
          <p14:tracePt t="267877" x="8348663" y="3132138"/>
          <p14:tracePt t="267879" x="8385175" y="3132138"/>
          <p14:tracePt t="267893" x="8404225" y="3132138"/>
          <p14:tracePt t="267896" x="8431213" y="3132138"/>
          <p14:tracePt t="267910" x="8440738" y="3132138"/>
          <p14:tracePt t="268066" x="8450263" y="3141663"/>
          <p14:tracePt t="268082" x="8450263" y="3151188"/>
          <p14:tracePt t="268086" x="8450263" y="3168650"/>
          <p14:tracePt t="268098" x="8450263" y="3187700"/>
          <p14:tracePt t="268102" x="8450263" y="3214688"/>
          <p14:tracePt t="268114" x="8450263" y="3224213"/>
          <p14:tracePt t="268127" x="8450263" y="3241675"/>
          <p14:tracePt t="268130" x="8450263" y="3260725"/>
          <p14:tracePt t="268143" x="8450263" y="3268663"/>
          <p14:tracePt t="268146" x="8440738" y="3287713"/>
          <p14:tracePt t="268160" x="8440738" y="3297238"/>
          <p14:tracePt t="268163" x="8440738" y="3305175"/>
          <p14:tracePt t="268179" x="8431213" y="3324225"/>
          <p14:tracePt t="304023" x="8450263" y="3324225"/>
          <p14:tracePt t="304027" x="8467725" y="3324225"/>
          <p14:tracePt t="304043" x="8504238" y="3324225"/>
          <p14:tracePt t="304043" x="8540750" y="3324225"/>
          <p14:tracePt t="304059" x="8604250" y="3341688"/>
          <p14:tracePt t="304060" x="8678863" y="3370263"/>
          <p14:tracePt t="304076" x="8759825" y="3397250"/>
          <p14:tracePt t="304077" x="8878888" y="3433763"/>
          <p14:tracePt t="304093" x="8997950" y="3497263"/>
          <p14:tracePt t="304093" x="9117013" y="35607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75083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Izvod: </a:t>
            </a:r>
            <a:b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granična vrednost</a:t>
            </a:r>
            <a:endParaRPr lang="en-GB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23ADE3-C440-4CB5-8391-AF3F82A1478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433259" y="2008129"/>
                <a:ext cx="2277482" cy="676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23ADE3-C440-4CB5-8391-AF3F82A14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259" y="2008129"/>
                <a:ext cx="2277482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708561-295B-4CD2-A559-A81470736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98" y="3973557"/>
            <a:ext cx="3220888" cy="252839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CBCBABC-686B-496C-9B28-7AC403F0BA82}"/>
              </a:ext>
            </a:extLst>
          </p:cNvPr>
          <p:cNvGrpSpPr/>
          <p:nvPr/>
        </p:nvGrpSpPr>
        <p:grpSpPr>
          <a:xfrm>
            <a:off x="786286" y="3639966"/>
            <a:ext cx="3528316" cy="3044988"/>
            <a:chOff x="5292080" y="1719017"/>
            <a:chExt cx="3528316" cy="30449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790D051-3163-4F88-B20A-9F2CE970B0DB}"/>
                </a:ext>
              </a:extLst>
            </p:cNvPr>
            <p:cNvGrpSpPr/>
            <p:nvPr/>
          </p:nvGrpSpPr>
          <p:grpSpPr>
            <a:xfrm>
              <a:off x="5292080" y="1719017"/>
              <a:ext cx="3528316" cy="2407920"/>
              <a:chOff x="2653055" y="2663146"/>
              <a:chExt cx="4148620" cy="2748970"/>
            </a:xfrm>
          </p:grpSpPr>
          <p:pic>
            <p:nvPicPr>
              <p:cNvPr id="34" name="Picture 4" descr="Резултат слика за exponential function">
                <a:extLst>
                  <a:ext uri="{FF2B5EF4-FFF2-40B4-BE49-F238E27FC236}">
                    <a16:creationId xmlns:a16="http://schemas.microsoft.com/office/drawing/2014/main" id="{7C90C66D-B683-41BB-8E1F-125AF13E79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3055" y="2663146"/>
                <a:ext cx="3935170" cy="2748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B0E994F-E81C-47CB-84E7-C2C3148EE3B0}"/>
                  </a:ext>
                </a:extLst>
              </p:cNvPr>
              <p:cNvGrpSpPr/>
              <p:nvPr/>
            </p:nvGrpSpPr>
            <p:grpSpPr>
              <a:xfrm>
                <a:off x="5747701" y="3022289"/>
                <a:ext cx="1053974" cy="1485160"/>
                <a:chOff x="6156176" y="2780928"/>
                <a:chExt cx="1520681" cy="2329733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937543E-F3C3-410F-99FE-0D1B4F866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6256" y="2780928"/>
                  <a:ext cx="0" cy="1713807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FB21150-7F17-4180-B1FE-62FF298A5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56176" y="4494735"/>
                  <a:ext cx="720080" cy="0"/>
                </a:xfrm>
                <a:prstGeom prst="line">
                  <a:avLst/>
                </a:prstGeom>
                <a:ln w="222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7FC933ED-B57B-43D4-851F-3C702765A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9895" y="4504360"/>
                      <a:ext cx="794293" cy="60630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l-GR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7FC933ED-B57B-43D4-851F-3C702765A74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219895" y="4504360"/>
                      <a:ext cx="794293" cy="60630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098CC812-FEEC-4F92-99D9-CF6E266F29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6255" y="3560150"/>
                      <a:ext cx="800602" cy="60630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l-GR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sr-Latn-R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098CC812-FEEC-4F92-99D9-CF6E266F299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6255" y="3560150"/>
                      <a:ext cx="800602" cy="60630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3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5CA284-1913-4837-8DA1-832ACF3C2072}"/>
                </a:ext>
              </a:extLst>
            </p:cNvPr>
            <p:cNvCxnSpPr/>
            <p:nvPr/>
          </p:nvCxnSpPr>
          <p:spPr>
            <a:xfrm flipH="1">
              <a:off x="6965470" y="2990579"/>
              <a:ext cx="958543" cy="0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F62BA65-F277-4396-A005-6B7D883E38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5470" y="2033603"/>
              <a:ext cx="1383003" cy="0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D237447-A9A7-478B-903A-66F7A35EC4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6229" y="2922977"/>
              <a:ext cx="0" cy="94444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854DCF4-EDD9-44CE-A195-AB356DD302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6989" y="2990579"/>
              <a:ext cx="0" cy="944444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37CF19F-2116-4449-B8F6-29454552754C}"/>
                    </a:ext>
                  </a:extLst>
                </p:cNvPr>
                <p:cNvSpPr/>
                <p:nvPr/>
              </p:nvSpPr>
              <p:spPr>
                <a:xfrm rot="16200000">
                  <a:off x="7704006" y="4008547"/>
                  <a:ext cx="42444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37CF19F-2116-4449-B8F6-2945455275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704006" y="4008547"/>
                  <a:ext cx="424447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4ED966E-1335-40C9-9E5A-4F35ABF9F6E7}"/>
                    </a:ext>
                  </a:extLst>
                </p:cNvPr>
                <p:cNvSpPr/>
                <p:nvPr/>
              </p:nvSpPr>
              <p:spPr>
                <a:xfrm rot="16200000">
                  <a:off x="7933094" y="4180480"/>
                  <a:ext cx="82849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4ED966E-1335-40C9-9E5A-4F35ABF9F6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33094" y="4180480"/>
                  <a:ext cx="828496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D81DAB7-6809-4C30-A8FB-37379EF643BE}"/>
                    </a:ext>
                  </a:extLst>
                </p:cNvPr>
                <p:cNvSpPr/>
                <p:nvPr/>
              </p:nvSpPr>
              <p:spPr>
                <a:xfrm>
                  <a:off x="6389326" y="2807551"/>
                  <a:ext cx="63453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D81DAB7-6809-4C30-A8FB-37379EF64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9326" y="2807551"/>
                  <a:ext cx="634533" cy="338554"/>
                </a:xfrm>
                <a:prstGeom prst="rect">
                  <a:avLst/>
                </a:prstGeom>
                <a:blipFill>
                  <a:blip r:embed="rId12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08BF8A-6766-455B-86A5-D90A2A041E22}"/>
                    </a:ext>
                  </a:extLst>
                </p:cNvPr>
                <p:cNvSpPr/>
                <p:nvPr/>
              </p:nvSpPr>
              <p:spPr>
                <a:xfrm>
                  <a:off x="5907208" y="1875272"/>
                  <a:ext cx="111665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600" i="1" dirty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08BF8A-6766-455B-86A5-D90A2A041E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7208" y="1875272"/>
                  <a:ext cx="1116651" cy="338554"/>
                </a:xfrm>
                <a:prstGeom prst="rect">
                  <a:avLst/>
                </a:prstGeom>
                <a:blipFill>
                  <a:blip r:embed="rId13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5D2B37-6E8C-4EB1-B0CB-31DEC467B7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91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48"/>
    </mc:Choice>
    <mc:Fallback>
      <p:transition spd="slow" advTm="6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2" x="1836738" y="3241675"/>
          <p14:tracePt t="3266" x="1863725" y="3260725"/>
          <p14:tracePt t="3283" x="1873250" y="3268663"/>
          <p14:tracePt t="3299" x="1881188" y="3297238"/>
          <p14:tracePt t="3330" x="1909763" y="3351213"/>
          <p14:tracePt t="3362" x="1936750" y="3370263"/>
          <p14:tracePt t="3412" x="1946275" y="3370263"/>
          <p14:tracePt t="3446" x="1954213" y="3370263"/>
          <p14:tracePt t="3465" x="1982788" y="3378200"/>
          <p14:tracePt t="3481" x="1990725" y="3378200"/>
          <p14:tracePt t="3498" x="2019300" y="3378200"/>
          <p14:tracePt t="3515" x="2036763" y="3378200"/>
          <p14:tracePt t="3531" x="2082800" y="3378200"/>
          <p14:tracePt t="3548" x="2136775" y="3378200"/>
          <p14:tracePt t="3565" x="2201863" y="3378200"/>
          <p14:tracePt t="3582" x="2255838" y="3360738"/>
          <p14:tracePt t="3585" x="2284413" y="3341688"/>
          <p14:tracePt t="3613" x="2420938" y="3287713"/>
          <p14:tracePt t="3636" x="2584450" y="3159125"/>
          <p14:tracePt t="3665" x="2776538" y="3013075"/>
          <p14:tracePt t="3689" x="2941638" y="2913063"/>
          <p14:tracePt t="3698" x="3078163" y="2830513"/>
          <p14:tracePt t="3716" x="3170238" y="2784475"/>
          <p14:tracePt t="3732" x="3233738" y="2767013"/>
          <p14:tracePt t="3748" x="3260725" y="2747963"/>
          <p14:tracePt t="3779" x="3270250" y="2747963"/>
          <p14:tracePt t="3799" x="3279775" y="2747963"/>
          <p14:tracePt t="3815" x="3306763" y="2740025"/>
          <p14:tracePt t="3832" x="3343275" y="2730500"/>
          <p14:tracePt t="3862" x="3452813" y="2757488"/>
          <p14:tracePt t="3886" x="3508375" y="2711450"/>
          <p14:tracePt t="4196" x="3498850" y="2730500"/>
          <p14:tracePt t="4217" x="3508375" y="2703513"/>
          <p14:tracePt t="4232" x="3516313" y="2693988"/>
          <p14:tracePt t="4248" x="3516313" y="2684463"/>
          <p14:tracePt t="4249" x="3525838" y="2674938"/>
          <p14:tracePt t="4279" x="3535363" y="2657475"/>
          <p14:tracePt t="4286" x="3535363" y="2647950"/>
          <p14:tracePt t="4316" x="3544888" y="2620963"/>
          <p14:tracePt t="4332" x="3552825" y="2620963"/>
          <p14:tracePt t="4363" x="3562350" y="2611438"/>
          <p14:tracePt t="4480" x="3552825" y="2611438"/>
          <p14:tracePt t="4508" x="3535363" y="2630488"/>
          <p14:tracePt t="4534" x="3535363" y="2638425"/>
          <p14:tracePt t="4539" x="3525838" y="2667000"/>
          <p14:tracePt t="4558" x="3516313" y="2684463"/>
          <p14:tracePt t="4575" x="3508375" y="2711450"/>
          <p14:tracePt t="4588" x="3508375" y="2720975"/>
          <p14:tracePt t="4608" x="3498850" y="2747963"/>
          <p14:tracePt t="4616" x="3498850" y="2757488"/>
          <p14:tracePt t="4780" x="3516313" y="2747963"/>
          <p14:tracePt t="4930" x="3535363" y="2740025"/>
          <p14:tracePt t="4950" x="3544888" y="2740025"/>
          <p14:tracePt t="4951" x="3552825" y="2740025"/>
          <p14:tracePt t="4966" x="3552825" y="2730500"/>
          <p14:tracePt t="4981" x="3589338" y="2720975"/>
          <p14:tracePt t="4998" x="3617913" y="2711450"/>
          <p14:tracePt t="5014" x="3635375" y="2711450"/>
          <p14:tracePt t="5031" x="3671888" y="2703513"/>
          <p14:tracePt t="5056" x="3681413" y="2703513"/>
          <p14:tracePt t="5067" x="3698875" y="2703513"/>
          <p14:tracePt t="5087" x="3708400" y="2703513"/>
          <p14:tracePt t="5117" x="3717925" y="2703513"/>
          <p14:tracePt t="5137" x="3727450" y="2703513"/>
          <p14:tracePt t="5868" x="3735388" y="2703513"/>
          <p14:tracePt t="5888" x="3735388" y="2674938"/>
          <p14:tracePt t="5898" x="3744913" y="2667000"/>
          <p14:tracePt t="5918" x="3754438" y="2667000"/>
          <p14:tracePt t="5931" x="3763963" y="2630488"/>
          <p14:tracePt t="5947" x="3773488" y="2593975"/>
          <p14:tracePt t="5964" x="3790950" y="2557463"/>
          <p14:tracePt t="5981" x="3790950" y="2520950"/>
          <p14:tracePt t="5997" x="3800475" y="2474913"/>
          <p14:tracePt t="6013" x="3810000" y="2428875"/>
          <p14:tracePt t="6031" x="3810000" y="2365375"/>
          <p14:tracePt t="6037" x="3810000" y="2328863"/>
          <p14:tracePt t="6056" x="3810000" y="2301875"/>
          <p14:tracePt t="6067" x="3810000" y="2282825"/>
          <p14:tracePt t="6085" x="3800475" y="2265363"/>
          <p14:tracePt t="6101" x="3790950" y="2255838"/>
          <p14:tracePt t="6116" x="3790950" y="2246313"/>
          <p14:tracePt t="6135" x="3773488" y="2236788"/>
          <p14:tracePt t="6150" x="3763963" y="2228850"/>
          <p14:tracePt t="6166" x="3754438" y="2228850"/>
          <p14:tracePt t="6178" x="3735388" y="2219325"/>
          <p14:tracePt t="6195" x="3708400" y="2219325"/>
          <p14:tracePt t="6212" x="3690938" y="2219325"/>
          <p14:tracePt t="6229" x="3662363" y="2219325"/>
          <p14:tracePt t="6245" x="3625850" y="2236788"/>
          <p14:tracePt t="6262" x="3581400" y="2265363"/>
          <p14:tracePt t="6278" x="3544888" y="2292350"/>
          <p14:tracePt t="6295" x="3498850" y="2328863"/>
          <p14:tracePt t="6312" x="3471863" y="2355850"/>
          <p14:tracePt t="6327" x="3462338" y="2374900"/>
          <p14:tracePt t="6344" x="3462338" y="2401888"/>
          <p14:tracePt t="6366" x="3462338" y="2428875"/>
          <p14:tracePt t="6385" x="3462338" y="2474913"/>
          <p14:tracePt t="6400" x="3462338" y="2484438"/>
          <p14:tracePt t="6417" x="3489325" y="2520950"/>
          <p14:tracePt t="6448" x="3498850" y="2547938"/>
          <p14:tracePt t="6449" x="3498850" y="2557463"/>
          <p14:tracePt t="6465" x="3525838" y="2574925"/>
          <p14:tracePt t="6482" x="3544888" y="2584450"/>
          <p14:tracePt t="6485" x="3562350" y="2593975"/>
          <p14:tracePt t="6515" x="3589338" y="2593975"/>
          <p14:tracePt t="6532" x="3617913" y="2601913"/>
          <p14:tracePt t="6563" x="3644900" y="2601913"/>
          <p14:tracePt t="6565" x="3654425" y="2601913"/>
          <p14:tracePt t="6586" x="3681413" y="2593975"/>
          <p14:tracePt t="6597" x="3698875" y="2565400"/>
          <p14:tracePt t="6615" x="3717925" y="2547938"/>
          <p14:tracePt t="6632" x="3735388" y="2511425"/>
          <p14:tracePt t="6648" x="3763963" y="2455863"/>
          <p14:tracePt t="6665" x="3763963" y="2428875"/>
          <p14:tracePt t="6682" x="3763963" y="2419350"/>
          <p14:tracePt t="6698" x="3763963" y="2411413"/>
          <p14:tracePt t="6716" x="3763963" y="2401888"/>
          <p14:tracePt t="6732" x="3773488" y="2392363"/>
          <p14:tracePt t="6981" x="3781425" y="2392363"/>
          <p14:tracePt t="7006" x="3827463" y="2392363"/>
          <p14:tracePt t="7018" x="3919538" y="2392363"/>
          <p14:tracePt t="7037" x="4037013" y="2392363"/>
          <p14:tracePt t="7057" x="4146550" y="2392363"/>
          <p14:tracePt t="7065" x="4165600" y="2392363"/>
          <p14:tracePt t="7085" x="4175125" y="2392363"/>
          <p14:tracePt t="7097" x="4202113" y="2392363"/>
          <p14:tracePt t="7117" x="4211638" y="2374900"/>
          <p14:tracePt t="7129" x="4219575" y="2328863"/>
          <p14:tracePt t="7146" x="4229100" y="2255838"/>
          <p14:tracePt t="7167" x="4238625" y="2173288"/>
          <p14:tracePt t="7179" x="4238625" y="2100263"/>
          <p14:tracePt t="7196" x="4248150" y="2036763"/>
          <p14:tracePt t="7213" x="4248150" y="2009775"/>
          <p14:tracePt t="7230" x="4248150" y="1981200"/>
          <p14:tracePt t="7243" x="4248150" y="1973263"/>
          <p14:tracePt t="7243" x="4248150" y="1963738"/>
          <p14:tracePt t="7267" x="4238625" y="1954213"/>
          <p14:tracePt t="7447" x="4229100" y="1954213"/>
          <p14:tracePt t="7467" x="4219575" y="1954213"/>
          <p14:tracePt t="7482" x="4192588" y="1963738"/>
          <p14:tracePt t="7505" x="4165600" y="1963738"/>
          <p14:tracePt t="7518" x="4138613" y="1963738"/>
          <p14:tracePt t="7536" x="4129088" y="1963738"/>
          <p14:tracePt t="7556" x="4092575" y="1954213"/>
          <p14:tracePt t="7796" x="4083050" y="1954213"/>
          <p14:tracePt t="7816" x="4083050" y="1981200"/>
          <p14:tracePt t="7835" x="4083050" y="2017713"/>
          <p14:tracePt t="7849" x="4083050" y="2082800"/>
          <p14:tracePt t="7866" x="4083050" y="2146300"/>
          <p14:tracePt t="7882" x="4083050" y="2219325"/>
          <p14:tracePt t="7899" x="4083050" y="2292350"/>
          <p14:tracePt t="7907" x="4083050" y="2328863"/>
          <p14:tracePt t="7932" x="4083050" y="2447925"/>
          <p14:tracePt t="7949" x="4083050" y="2511425"/>
          <p14:tracePt t="7956" x="4083050" y="2538413"/>
          <p14:tracePt t="7982" x="4092575" y="2630488"/>
          <p14:tracePt t="8005" x="4119563" y="2693988"/>
          <p14:tracePt t="8018" x="4119563" y="2711450"/>
          <p14:tracePt t="8037" x="4119563" y="2740025"/>
          <p14:tracePt t="8049" x="4119563" y="2747963"/>
          <p14:tracePt t="8067" x="4119563" y="2767013"/>
          <p14:tracePt t="8116" x="4129088" y="2776538"/>
          <p14:tracePt t="8213" x="4146550" y="2784475"/>
          <p14:tracePt t="8232" x="4192588" y="2784475"/>
          <p14:tracePt t="8255" x="4229100" y="2784475"/>
          <p14:tracePt t="8268" x="4284663" y="2784475"/>
          <p14:tracePt t="8287" x="4338638" y="2784475"/>
          <p14:tracePt t="8301" x="4375150" y="2784475"/>
          <p14:tracePt t="8317" x="4394200" y="2784475"/>
          <p14:tracePt t="8337" x="4403725" y="2784475"/>
          <p14:tracePt t="8365" x="4411663" y="2784475"/>
          <p14:tracePt t="8396" x="4440238" y="2776538"/>
          <p14:tracePt t="8429" x="4467225" y="2767013"/>
          <p14:tracePt t="8435" x="4476750" y="2767013"/>
          <p14:tracePt t="8465" x="4494213" y="2747963"/>
          <p14:tracePt t="8482" x="4503738" y="2730500"/>
          <p14:tracePt t="8485" x="4513263" y="2711450"/>
          <p14:tracePt t="8512" x="4557713" y="2593975"/>
          <p14:tracePt t="8515" x="4576763" y="2538413"/>
          <p14:tracePt t="8536" x="4594225" y="2411413"/>
          <p14:tracePt t="8547" x="4594225" y="2346325"/>
          <p14:tracePt t="8565" x="4594225" y="2228850"/>
          <p14:tracePt t="8582" x="4594225" y="2119313"/>
          <p14:tracePt t="8598" x="4594225" y="2036763"/>
          <p14:tracePt t="8599" x="4594225" y="2000250"/>
          <p14:tracePt t="8615" x="4594225" y="1990725"/>
          <p14:tracePt t="8646" x="4586288" y="1981200"/>
          <p14:tracePt t="8696" x="4576763" y="1973263"/>
          <p14:tracePt t="8729" x="4567238" y="1963738"/>
          <p14:tracePt t="8762" x="4540250" y="1954213"/>
          <p14:tracePt t="8786" x="4503738" y="1944688"/>
          <p14:tracePt t="8786" x="4467225" y="1944688"/>
          <p14:tracePt t="8796" x="4440238" y="1944688"/>
          <p14:tracePt t="8815" x="4367213" y="1944688"/>
          <p14:tracePt t="8831" x="4311650" y="1935163"/>
          <p14:tracePt t="8848" x="4256088" y="1935163"/>
          <p14:tracePt t="8865" x="4219575" y="1927225"/>
          <p14:tracePt t="8882" x="4192588" y="1927225"/>
          <p14:tracePt t="8912" x="4175125" y="1927225"/>
          <p14:tracePt t="8933" x="4156075" y="1927225"/>
          <p14:tracePt t="8963" x="4146550" y="1927225"/>
          <p14:tracePt t="8966" x="4138613" y="1927225"/>
          <p14:tracePt t="9012" x="4129088" y="1927225"/>
          <p14:tracePt t="9046" x="4110038" y="1927225"/>
          <p14:tracePt t="9065" x="4092575" y="1935163"/>
          <p14:tracePt t="9082" x="4083050" y="1963738"/>
          <p14:tracePt t="9098" x="4073525" y="2017713"/>
          <p14:tracePt t="9116" x="4056063" y="2082800"/>
          <p14:tracePt t="9132" x="4037013" y="2163763"/>
          <p14:tracePt t="9148" x="4037013" y="2246313"/>
          <p14:tracePt t="9165" x="4029075" y="2365375"/>
          <p14:tracePt t="9182" x="4019550" y="2465388"/>
          <p14:tracePt t="9212" x="4010025" y="2611438"/>
          <p14:tracePt t="9236" x="4010025" y="2657475"/>
          <p14:tracePt t="9237" x="4010025" y="2693988"/>
          <p14:tracePt t="9265" x="4010025" y="2720975"/>
          <p14:tracePt t="9286" x="4010025" y="2740025"/>
          <p14:tracePt t="9565" x="4019550" y="2747963"/>
          <p14:tracePt t="9582" x="4037013" y="2747963"/>
          <p14:tracePt t="9598" x="4102100" y="2740025"/>
          <p14:tracePt t="9605" x="4129088" y="2740025"/>
          <p14:tracePt t="9632" x="4248150" y="2740025"/>
          <p14:tracePt t="9648" x="4367213" y="2747963"/>
          <p14:tracePt t="9649" x="4421188" y="2747963"/>
          <p14:tracePt t="9679" x="4603750" y="2767013"/>
          <p14:tracePt t="9685" x="4640263" y="2776538"/>
          <p14:tracePt t="9716" x="4776788" y="2794000"/>
          <p14:tracePt t="9736" x="4813300" y="2794000"/>
          <p14:tracePt t="9746" x="4841875" y="2794000"/>
          <p14:tracePt t="9765" x="4851400" y="2794000"/>
          <p14:tracePt t="9787" x="4868863" y="2794000"/>
          <p14:tracePt t="9796" x="4878388" y="2794000"/>
          <p14:tracePt t="9815" x="4895850" y="2794000"/>
          <p14:tracePt t="9831" x="4905375" y="2784475"/>
          <p14:tracePt t="9848" x="4914900" y="2767013"/>
          <p14:tracePt t="9865" x="4924425" y="2740025"/>
          <p14:tracePt t="9881" x="4924425" y="2730500"/>
          <p14:tracePt t="9898" x="4924425" y="2711450"/>
          <p14:tracePt t="9916" x="4924425" y="2703513"/>
          <p14:tracePt t="9932" x="4924425" y="2693988"/>
          <p14:tracePt t="9935" x="4914900" y="2667000"/>
          <p14:tracePt t="9964" x="4887913" y="2630488"/>
          <p14:tracePt t="9967" x="4859338" y="2611438"/>
          <p14:tracePt t="9985" x="4805363" y="2574925"/>
          <p14:tracePt t="9999" x="4759325" y="2538413"/>
          <p14:tracePt t="10015" x="4722813" y="2511425"/>
          <p14:tracePt t="10037" x="4676775" y="2492375"/>
          <p14:tracePt t="10046" x="4659313" y="2484438"/>
          <p14:tracePt t="10065" x="4649788" y="2474913"/>
          <p14:tracePt t="10082" x="4640263" y="2474913"/>
          <p14:tracePt t="10113" x="4630738" y="2455863"/>
          <p14:tracePt t="10132" x="4630738" y="2438400"/>
          <p14:tracePt t="10162" x="4622800" y="2428875"/>
          <p14:tracePt t="10380" x="4622800" y="2419350"/>
          <p14:tracePt t="10386" x="4630738" y="2419350"/>
          <p14:tracePt t="10407" x="4676775" y="2419350"/>
          <p14:tracePt t="10431" x="4786313" y="2438400"/>
          <p14:tracePt t="10435" x="4841875" y="2438400"/>
          <p14:tracePt t="10463" x="4978400" y="2447925"/>
          <p14:tracePt t="10485" x="5070475" y="2447925"/>
          <p14:tracePt t="10500" x="5097463" y="2447925"/>
          <p14:tracePt t="10517" x="5106988" y="2447925"/>
          <p14:tracePt t="10766" x="5114925" y="2447925"/>
          <p14:tracePt t="10766" x="5133975" y="2447925"/>
          <p14:tracePt t="10780" x="5143500" y="2447925"/>
          <p14:tracePt t="10801" x="5180013" y="2428875"/>
          <p14:tracePt t="10820" x="5197475" y="2411413"/>
          <p14:tracePt t="10848" x="5216525" y="2382838"/>
          <p14:tracePt t="10865" x="5224463" y="2319338"/>
          <p14:tracePt t="10882" x="5224463" y="2273300"/>
          <p14:tracePt t="10885" x="5224463" y="2236788"/>
          <p14:tracePt t="10912" x="5197475" y="2200275"/>
          <p14:tracePt t="10916" x="5187950" y="2192338"/>
          <p14:tracePt t="10937" x="5170488" y="2163763"/>
          <p14:tracePt t="10965" x="5106988" y="2146300"/>
          <p14:tracePt t="10986" x="5078413" y="2146300"/>
          <p14:tracePt t="10996" x="5060950" y="2146300"/>
          <p14:tracePt t="11015" x="5005388" y="2146300"/>
          <p14:tracePt t="11032" x="4960938" y="2146300"/>
          <p14:tracePt t="11048" x="4924425" y="2155825"/>
          <p14:tracePt t="11065" x="4878388" y="2173288"/>
          <p14:tracePt t="11082" x="4851400" y="2182813"/>
          <p14:tracePt t="11098" x="4805363" y="2209800"/>
          <p14:tracePt t="11116" x="4776788" y="2228850"/>
          <p14:tracePt t="11131" x="4768850" y="2236788"/>
          <p14:tracePt t="11135" x="4759325" y="2246313"/>
          <p14:tracePt t="11163" x="4740275" y="2265363"/>
          <p14:tracePt t="11185" x="4722813" y="2282825"/>
          <p14:tracePt t="11205" x="4722813" y="2328863"/>
          <p14:tracePt t="11215" x="4722813" y="2346325"/>
          <p14:tracePt t="11235" x="4722813" y="2392363"/>
          <p14:tracePt t="11248" x="4722813" y="2401888"/>
          <p14:tracePt t="11265" x="4722813" y="2428875"/>
          <p14:tracePt t="11282" x="4722813" y="2455863"/>
          <p14:tracePt t="11298" x="4749800" y="2484438"/>
          <p14:tracePt t="11299" x="4749800" y="2492375"/>
          <p14:tracePt t="11329" x="4776788" y="2511425"/>
          <p14:tracePt t="11348" x="4832350" y="2538413"/>
          <p14:tracePt t="11379" x="4895850" y="2547938"/>
          <p14:tracePt t="11413" x="4932363" y="2557463"/>
          <p14:tracePt t="11436" x="4951413" y="2557463"/>
          <p14:tracePt t="11465" x="4997450" y="2557463"/>
          <p14:tracePt t="11486" x="5024438" y="2547938"/>
          <p14:tracePt t="11487" x="5033963" y="2547938"/>
          <p14:tracePt t="11496" x="5051425" y="2528888"/>
          <p14:tracePt t="11515" x="5078413" y="2520950"/>
          <p14:tracePt t="11532" x="5087938" y="2511425"/>
          <p14:tracePt t="11548" x="5114925" y="2492375"/>
          <p14:tracePt t="11554" x="5124450" y="2484438"/>
          <p14:tracePt t="11581" x="5133975" y="2455863"/>
          <p14:tracePt t="11612" x="5143500" y="2428875"/>
          <p14:tracePt t="11632" x="5143500" y="2374900"/>
          <p14:tracePt t="11635" x="5143500" y="2346325"/>
          <p14:tracePt t="11663" x="5124450" y="2273300"/>
          <p14:tracePt t="11686" x="5114925" y="2246313"/>
          <p14:tracePt t="11696" x="5106988" y="2236788"/>
          <p14:tracePt t="11715" x="5070475" y="2200275"/>
          <p14:tracePt t="11736" x="5041900" y="2200275"/>
          <p14:tracePt t="11747" x="4997450" y="2192338"/>
          <p14:tracePt t="11765" x="4960938" y="2192338"/>
          <p14:tracePt t="11782" x="4914900" y="2192338"/>
          <p14:tracePt t="11798" x="4868863" y="2192338"/>
          <p14:tracePt t="11815" x="4832350" y="2192338"/>
          <p14:tracePt t="11832" x="4795838" y="2192338"/>
          <p14:tracePt t="11848" x="4759325" y="2192338"/>
          <p14:tracePt t="11865" x="4740275" y="2192338"/>
          <p14:tracePt t="11881" x="4703763" y="2219325"/>
          <p14:tracePt t="11912" x="4686300" y="2236788"/>
          <p14:tracePt t="11937" x="4676775" y="2265363"/>
          <p14:tracePt t="11946" x="4676775" y="2273300"/>
          <p14:tracePt t="11965" x="4676775" y="2292350"/>
          <p14:tracePt t="11986" x="4676775" y="2328863"/>
          <p14:tracePt t="11996" x="4686300" y="2346325"/>
          <p14:tracePt t="12015" x="4713288" y="2382838"/>
          <p14:tracePt t="12031" x="4740275" y="2411413"/>
          <p14:tracePt t="12048" x="4759325" y="2438400"/>
          <p14:tracePt t="12049" x="4768850" y="2447925"/>
          <p14:tracePt t="12055" x="4786313" y="2455863"/>
          <p14:tracePt t="12082" x="4859338" y="2484438"/>
          <p14:tracePt t="12085" x="4859338" y="2492375"/>
          <p14:tracePt t="12112" x="4895850" y="2520950"/>
          <p14:tracePt t="12162" x="4905375" y="2520950"/>
          <p14:tracePt t="12186" x="4914900" y="2520950"/>
          <p14:tracePt t="12329" x="4941888" y="2520950"/>
          <p14:tracePt t="12356" x="4978400" y="2520950"/>
          <p14:tracePt t="12382" x="5070475" y="2511425"/>
          <p14:tracePt t="12386" x="5087938" y="2511425"/>
          <p14:tracePt t="12405" x="5160963" y="2501900"/>
          <p14:tracePt t="12418" x="5187950" y="2492375"/>
          <p14:tracePt t="12437" x="5233988" y="2465388"/>
          <p14:tracePt t="12450" x="5253038" y="2465388"/>
          <p14:tracePt t="12467" x="5280025" y="2447925"/>
          <p14:tracePt t="12479" x="5289550" y="2447925"/>
          <p14:tracePt t="12497" x="5326063" y="2419350"/>
          <p14:tracePt t="12517" x="5326063" y="2411413"/>
          <p14:tracePt t="12529" x="5334000" y="2401888"/>
          <p14:tracePt t="12546" x="5343525" y="2382838"/>
          <p14:tracePt t="12563" x="5343525" y="2374900"/>
          <p14:tracePt t="12579" x="5353050" y="2355850"/>
          <p14:tracePt t="12585" x="5353050" y="2346325"/>
          <p14:tracePt t="12609" x="5353050" y="2319338"/>
          <p14:tracePt t="12609" x="5353050" y="2309813"/>
          <p14:tracePt t="12629" x="5353050" y="2282825"/>
          <p14:tracePt t="12646" x="5353050" y="2255838"/>
          <p14:tracePt t="12663" x="5353050" y="2228850"/>
          <p14:tracePt t="12687" x="5343525" y="2209800"/>
          <p14:tracePt t="12796" x="5343525" y="2200275"/>
          <p14:tracePt t="12829" x="5370513" y="2173288"/>
          <p14:tracePt t="12837" x="5389563" y="2155825"/>
          <p14:tracePt t="12856" x="5408613" y="2136775"/>
          <p14:tracePt t="12865" x="5408613" y="2127250"/>
          <p14:tracePt t="12886" x="5416550" y="2109788"/>
          <p14:tracePt t="12915" x="5426075" y="2082800"/>
          <p14:tracePt t="12935" x="5426075" y="2054225"/>
          <p14:tracePt t="12946" x="5426075" y="2046288"/>
          <p14:tracePt t="13135" x="5435600" y="2036763"/>
          <p14:tracePt t="13166" x="5545138" y="2036763"/>
          <p14:tracePt t="13186" x="5627688" y="2046288"/>
          <p14:tracePt t="13197" x="5645150" y="2054225"/>
          <p14:tracePt t="13217" x="5691188" y="2063750"/>
          <p14:tracePt t="13746" x="5691188" y="2073275"/>
          <p14:tracePt t="13766" x="5700713" y="2082800"/>
          <p14:tracePt t="13782" x="5708650" y="2109788"/>
          <p14:tracePt t="13798" x="5718175" y="2155825"/>
          <p14:tracePt t="13806" x="5718175" y="2163763"/>
          <p14:tracePt t="13832" x="5727700" y="2219325"/>
          <p14:tracePt t="13835" x="5727700" y="2236788"/>
          <p14:tracePt t="13862" x="5727700" y="2301875"/>
          <p14:tracePt t="13887" x="5727700" y="2401888"/>
          <p14:tracePt t="13916" x="5727700" y="2465388"/>
          <p14:tracePt t="13935" x="5727700" y="2520950"/>
          <p14:tracePt t="13949" x="5727700" y="2538413"/>
          <p14:tracePt t="13965" x="5727700" y="2574925"/>
          <p14:tracePt t="13982" x="5727700" y="2593975"/>
          <p14:tracePt t="13999" x="5727700" y="2620963"/>
          <p14:tracePt t="14029" x="5737225" y="2647950"/>
          <p14:tracePt t="14049" x="5737225" y="2657475"/>
          <p14:tracePt t="15087" x="5745163" y="2667000"/>
          <p14:tracePt t="15116" x="5854700" y="2667000"/>
          <p14:tracePt t="15134" x="6002338" y="2667000"/>
          <p14:tracePt t="15148" x="6102350" y="2667000"/>
          <p14:tracePt t="15165" x="6192838" y="2703513"/>
          <p14:tracePt t="15182" x="6238875" y="2720975"/>
          <p14:tracePt t="15198" x="6265863" y="2747963"/>
          <p14:tracePt t="15206" x="6275388" y="2757488"/>
          <p14:tracePt t="15232" x="6284913" y="2830513"/>
          <p14:tracePt t="15233" x="6284913" y="2849563"/>
          <p14:tracePt t="15249" x="6284913" y="2922588"/>
          <p14:tracePt t="15279" x="6221413" y="3078163"/>
          <p14:tracePt t="15287" x="6175375" y="3132138"/>
          <p14:tracePt t="15306" x="6075363" y="3232150"/>
          <p14:tracePt t="15315" x="5992813" y="3287713"/>
          <p14:tracePt t="15335" x="5854700" y="3333750"/>
          <p14:tracePt t="15363" x="5435600" y="3451225"/>
          <p14:tracePt t="15385" x="5207000" y="3497263"/>
          <p14:tracePt t="15398" x="4978400" y="3506788"/>
          <p14:tracePt t="15415" x="4776788" y="3506788"/>
          <p14:tracePt t="15432" x="4622800" y="3506788"/>
          <p14:tracePt t="15448" x="4513263" y="3470275"/>
          <p14:tracePt t="15456" x="4484688" y="3451225"/>
          <p14:tracePt t="15482" x="4421188" y="3360738"/>
          <p14:tracePt t="15498" x="4394200" y="3287713"/>
          <p14:tracePt t="15506" x="4384675" y="3205163"/>
          <p14:tracePt t="15532" x="4384675" y="3132138"/>
          <p14:tracePt t="15535" x="4384675" y="3114675"/>
          <p14:tracePt t="15562" x="4384675" y="3049588"/>
          <p14:tracePt t="15566" x="4384675" y="3032125"/>
          <p14:tracePt t="15584" x="4421188" y="2995613"/>
          <p14:tracePt t="15599" x="4430713" y="2986088"/>
          <p14:tracePt t="15615" x="4430713" y="2976563"/>
          <p14:tracePt t="15637" x="4440238" y="2959100"/>
          <p14:tracePt t="15646" x="4448175" y="2959100"/>
          <p14:tracePt t="15665" x="4457700" y="2949575"/>
          <p14:tracePt t="15682" x="4484688" y="2930525"/>
          <p14:tracePt t="15699" x="4494213" y="2922588"/>
          <p14:tracePt t="15730" x="4513263" y="2913063"/>
          <p14:tracePt t="15748" x="4521200" y="2903538"/>
          <p14:tracePt t="15779" x="4557713" y="2894013"/>
          <p14:tracePt t="15812" x="4622800" y="2876550"/>
          <p14:tracePt t="15835" x="4630738" y="2867025"/>
          <p14:tracePt t="15848" x="4649788" y="2867025"/>
          <p14:tracePt t="15885" x="4667250" y="2867025"/>
          <p14:tracePt t="15929" x="4676775" y="2857500"/>
          <p14:tracePt t="16012" x="4686300" y="2857500"/>
          <p14:tracePt t="16063" x="4703763" y="2849563"/>
          <p14:tracePt t="16085" x="4713288" y="2849563"/>
          <p14:tracePt t="16479" x="4722813" y="2840038"/>
          <p14:tracePt t="17629" x="4732338" y="2857500"/>
          <p14:tracePt t="17649" x="4686300" y="2922588"/>
          <p14:tracePt t="17656" x="4659313" y="2959100"/>
          <p14:tracePt t="17682" x="4832350" y="3205163"/>
          <p14:tracePt t="17698" x="4841875" y="3214688"/>
          <p14:tracePt t="17979" x="4914900" y="3178175"/>
          <p14:tracePt t="17986" x="4914900" y="3168650"/>
          <p14:tracePt t="18005" x="4914900" y="3151188"/>
          <p14:tracePt t="18035" x="4914900" y="3141663"/>
          <p14:tracePt t="18066" x="4914900" y="3132138"/>
          <p14:tracePt t="18085" x="4905375" y="3122613"/>
          <p14:tracePt t="18115" x="4895850" y="3122613"/>
          <p14:tracePt t="18146" x="4887913" y="3122613"/>
          <p14:tracePt t="18179" x="4868863" y="3122613"/>
          <p14:tracePt t="18186" x="4859338" y="3132138"/>
          <p14:tracePt t="18205" x="4832350" y="3159125"/>
          <p14:tracePt t="18232" x="4740275" y="3314700"/>
          <p14:tracePt t="18262" x="4640263" y="3497263"/>
          <p14:tracePt t="18285" x="4567238" y="3616325"/>
          <p14:tracePt t="18298" x="4484688" y="3743325"/>
          <p14:tracePt t="18316" x="4440238" y="3852863"/>
          <p14:tracePt t="18332" x="4384675" y="3981450"/>
          <p14:tracePt t="18348" x="4338638" y="4090988"/>
          <p14:tracePt t="18365" x="4302125" y="4219575"/>
          <p14:tracePt t="18382" x="4275138" y="4319588"/>
          <p14:tracePt t="18398" x="4265613" y="4365625"/>
          <p14:tracePt t="18405" x="4256088" y="4419600"/>
          <p14:tracePt t="18431" x="4248150" y="4446588"/>
          <p14:tracePt t="18435" x="4248150" y="4465638"/>
          <p14:tracePt t="18462" x="4248150" y="4475163"/>
          <p14:tracePt t="18482" x="4238625" y="4511675"/>
          <p14:tracePt t="18485" x="4238625" y="4519613"/>
          <p14:tracePt t="18513" x="4229100" y="4556125"/>
          <p14:tracePt t="18535" x="4211638" y="4592638"/>
          <p14:tracePt t="18549" x="4202113" y="4621213"/>
          <p14:tracePt t="18565" x="4192588" y="4648200"/>
          <p14:tracePt t="18582" x="4192588" y="4665663"/>
          <p14:tracePt t="18598" x="4183063" y="4684713"/>
          <p14:tracePt t="18615" x="4183063" y="4694238"/>
          <p14:tracePt t="18632" x="4183063" y="4702175"/>
          <p14:tracePt t="18879" x="4175125" y="4711700"/>
          <p14:tracePt t="18899" x="4156075" y="4675188"/>
          <p14:tracePt t="18912" x="4156075" y="4665663"/>
          <p14:tracePt t="18928" x="4146550" y="4638675"/>
          <p14:tracePt t="18945" x="4119563" y="4575175"/>
          <p14:tracePt t="18963" x="4110038" y="4502150"/>
          <p14:tracePt t="18967" x="4110038" y="4456113"/>
          <p14:tracePt t="18985" x="4102100" y="4392613"/>
          <p14:tracePt t="19006" x="4102100" y="4346575"/>
          <p14:tracePt t="19015" x="4092575" y="4273550"/>
          <p14:tracePt t="19034" x="4092575" y="4191000"/>
          <p14:tracePt t="19049" x="4083050" y="4110038"/>
          <p14:tracePt t="19065" x="4065588" y="4017963"/>
          <p14:tracePt t="19082" x="4046538" y="3917950"/>
          <p14:tracePt t="19099" x="4037013" y="3852863"/>
          <p14:tracePt t="19129" x="4029075" y="3698875"/>
          <p14:tracePt t="19148" x="4029075" y="3643313"/>
          <p14:tracePt t="19155" x="4029075" y="3606800"/>
          <p14:tracePt t="19181" x="4019550" y="3543300"/>
          <p14:tracePt t="19212" x="4010025" y="3506788"/>
          <p14:tracePt t="19237" x="4000500" y="3506788"/>
          <p14:tracePt t="19285" x="4000500" y="3497263"/>
          <p14:tracePt t="19379" x="3992563" y="3487738"/>
          <p14:tracePt t="19413" x="3983038" y="3497263"/>
          <p14:tracePt t="19432" x="3973513" y="3524250"/>
          <p14:tracePt t="19462" x="3956050" y="3616325"/>
          <p14:tracePt t="19487" x="3946525" y="3679825"/>
          <p14:tracePt t="19496" x="3937000" y="3725863"/>
          <p14:tracePt t="19516" x="3910013" y="3789363"/>
          <p14:tracePt t="19534" x="3883025" y="3835400"/>
          <p14:tracePt t="19548" x="3846513" y="3889375"/>
          <p14:tracePt t="19565" x="3810000" y="3954463"/>
          <p14:tracePt t="19582" x="3781425" y="4000500"/>
          <p14:tracePt t="19598" x="3735388" y="4054475"/>
          <p14:tracePt t="19605" x="3727450" y="4081463"/>
          <p14:tracePt t="19632" x="3698875" y="4127500"/>
          <p14:tracePt t="19649" x="3690938" y="4164013"/>
          <p14:tracePt t="19656" x="3662363" y="4200525"/>
          <p14:tracePt t="19681" x="3625850" y="4256088"/>
          <p14:tracePt t="19685" x="3608388" y="4273550"/>
          <p14:tracePt t="19712" x="3581400" y="4337050"/>
          <p14:tracePt t="19716" x="3552825" y="4373563"/>
          <p14:tracePt t="19735" x="3525838" y="4429125"/>
          <p14:tracePt t="19748" x="3498850" y="4465638"/>
          <p14:tracePt t="19765" x="3471863" y="4511675"/>
          <p14:tracePt t="19785" x="3435350" y="4575175"/>
          <p14:tracePt t="19798" x="3425825" y="4602163"/>
          <p14:tracePt t="19816" x="3406775" y="4629150"/>
          <p14:tracePt t="19832" x="3389313" y="4665663"/>
          <p14:tracePt t="19849" x="3370263" y="4702175"/>
          <p14:tracePt t="19879" x="3333750" y="4784725"/>
          <p14:tracePt t="19912" x="3289300" y="4867275"/>
          <p14:tracePt t="19932" x="3260725" y="4930775"/>
          <p14:tracePt t="19962" x="3187700" y="5032375"/>
          <p14:tracePt t="19987" x="3133725" y="5113338"/>
          <p14:tracePt t="19997" x="3105150" y="5149850"/>
          <p14:tracePt t="20015" x="3068638" y="5186363"/>
          <p14:tracePt t="20035" x="2995613" y="5251450"/>
          <p14:tracePt t="20048" x="2968625" y="5268913"/>
          <p14:tracePt t="20065" x="2941638" y="5295900"/>
          <p14:tracePt t="20081" x="2922588" y="5324475"/>
          <p14:tracePt t="20098" x="2878138" y="5360988"/>
          <p14:tracePt t="20106" x="2849563" y="5378450"/>
          <p14:tracePt t="20132" x="2768600" y="5414963"/>
          <p14:tracePt t="20136" x="2749550" y="5424488"/>
          <p14:tracePt t="20154" x="2686050" y="5461000"/>
          <p14:tracePt t="20182" x="2576513" y="5497513"/>
          <p14:tracePt t="20185" x="2540000" y="5524500"/>
          <p14:tracePt t="20212" x="2411413" y="5561013"/>
          <p14:tracePt t="20235" x="2284413" y="5624513"/>
          <p14:tracePt t="20248" x="2211388" y="5634038"/>
          <p14:tracePt t="20265" x="2119313" y="5680075"/>
          <p14:tracePt t="20282" x="2055813" y="5697538"/>
          <p14:tracePt t="20298" x="1982788" y="5716588"/>
          <p14:tracePt t="20316" x="1890713" y="5743575"/>
          <p14:tracePt t="20332" x="1800225" y="5770563"/>
          <p14:tracePt t="20348" x="1727200" y="5789613"/>
          <p14:tracePt t="20379" x="1543050" y="5807075"/>
          <p14:tracePt t="20412" x="1379538" y="5826125"/>
          <p14:tracePt t="20431" x="1306513" y="5843588"/>
          <p14:tracePt t="20462" x="1150938" y="5862638"/>
          <p14:tracePt t="20484" x="1031875" y="5881688"/>
          <p14:tracePt t="20498" x="968375" y="5889625"/>
          <p14:tracePt t="20516" x="912813" y="5908675"/>
          <p14:tracePt t="20532" x="839788" y="5918200"/>
          <p14:tracePt t="20549" x="730250" y="5926138"/>
          <p14:tracePt t="20565" x="693738" y="5935663"/>
          <p14:tracePt t="20582" x="685800" y="5935663"/>
          <p14:tracePt t="20598" x="666750" y="5935663"/>
          <p14:tracePt t="20712" x="657225" y="5935663"/>
          <p14:tracePt t="20846" x="676275" y="5935663"/>
          <p14:tracePt t="20865" x="722313" y="5926138"/>
          <p14:tracePt t="20882" x="803275" y="5918200"/>
          <p14:tracePt t="20885" x="849313" y="5908675"/>
          <p14:tracePt t="20912" x="958850" y="5881688"/>
          <p14:tracePt t="20938" x="1123950" y="5872163"/>
          <p14:tracePt t="20965" x="1270000" y="5862638"/>
          <p14:tracePt t="20985" x="1425575" y="5843588"/>
          <p14:tracePt t="20998" x="1489075" y="5826125"/>
          <p14:tracePt t="21015" x="1681163" y="5799138"/>
          <p14:tracePt t="21032" x="1917700" y="5743575"/>
          <p14:tracePt t="21032" x="2046288" y="5716588"/>
          <p14:tracePt t="21049" x="2338388" y="5653088"/>
          <p14:tracePt t="21081" x="2722563" y="5580063"/>
          <p14:tracePt t="21099" x="2805113" y="5561013"/>
          <p14:tracePt t="21129" x="2895600" y="5497513"/>
          <p14:tracePt t="21162" x="2995613" y="5397500"/>
          <p14:tracePt t="21184" x="3078163" y="5324475"/>
          <p14:tracePt t="21212" x="3297238" y="5113338"/>
          <p14:tracePt t="21237" x="3443288" y="4930775"/>
          <p14:tracePt t="21246" x="3516313" y="4840288"/>
          <p14:tracePt t="21265" x="3654425" y="4675188"/>
          <p14:tracePt t="21282" x="3790950" y="4483100"/>
          <p14:tracePt t="21298" x="3890963" y="4365625"/>
          <p14:tracePt t="21306" x="3983038" y="4246563"/>
          <p14:tracePt t="21331" x="4056063" y="4137025"/>
          <p14:tracePt t="21349" x="4119563" y="4000500"/>
          <p14:tracePt t="21356" x="4129088" y="3971925"/>
          <p14:tracePt t="21382" x="4156075" y="3862388"/>
          <p14:tracePt t="21385" x="4165600" y="3816350"/>
          <p14:tracePt t="21412" x="4219575" y="3716338"/>
          <p14:tracePt t="21435" x="4238625" y="3597275"/>
          <p14:tracePt t="21448" x="4256088" y="3497263"/>
          <p14:tracePt t="21465" x="4256088" y="3414713"/>
          <p14:tracePt t="21485" x="4265613" y="3314700"/>
          <p14:tracePt t="21498" x="4275138" y="3232150"/>
          <p14:tracePt t="21516" x="4284663" y="3187700"/>
          <p14:tracePt t="21546" x="4284663" y="3168650"/>
          <p14:tracePt t="21946" x="4265613" y="3205163"/>
          <p14:tracePt t="21947" x="4256088" y="3232150"/>
          <p14:tracePt t="21966" x="4211638" y="3360738"/>
          <p14:tracePt t="21985" x="4138613" y="3524250"/>
          <p14:tracePt t="21996" x="4092575" y="3616325"/>
          <p14:tracePt t="22016" x="4046538" y="3706813"/>
          <p14:tracePt t="22032" x="4010025" y="3798888"/>
          <p14:tracePt t="22049" x="3992563" y="3881438"/>
          <p14:tracePt t="22056" x="3983038" y="3927475"/>
          <p14:tracePt t="22082" x="3973513" y="4008438"/>
          <p14:tracePt t="22112" x="3973513" y="4100513"/>
          <p14:tracePt t="22132" x="3973513" y="4127500"/>
          <p14:tracePt t="22136" x="3973513" y="4146550"/>
          <p14:tracePt t="22162" x="3973513" y="4164013"/>
          <p14:tracePt t="22184" x="3983038" y="4183063"/>
          <p14:tracePt t="22198" x="4000500" y="4183063"/>
          <p14:tracePt t="22215" x="4019550" y="4183063"/>
          <p14:tracePt t="22465" x="4029075" y="4191000"/>
          <p14:tracePt t="22481" x="4029075" y="4173538"/>
          <p14:tracePt t="22498" x="4029075" y="4137025"/>
          <p14:tracePt t="22546" x="4019550" y="4137025"/>
          <p14:tracePt t="22565" x="4010025" y="4137025"/>
          <p14:tracePt t="22662" x="4000500" y="4137025"/>
          <p14:tracePt t="22685" x="3983038" y="4117975"/>
          <p14:tracePt t="22698" x="3973513" y="4110038"/>
          <p14:tracePt t="22716" x="3963988" y="4100513"/>
          <p14:tracePt t="22732" x="3946525" y="4081463"/>
          <p14:tracePt t="22748" x="3937000" y="4073525"/>
          <p14:tracePt t="22765" x="3927475" y="4064000"/>
          <p14:tracePt t="22782" x="3919538" y="4054475"/>
          <p14:tracePt t="22798" x="3910013" y="4044950"/>
          <p14:tracePt t="22829" x="3863975" y="4000500"/>
          <p14:tracePt t="22862" x="3854450" y="3990975"/>
          <p14:tracePt t="22887" x="3846513" y="3971925"/>
          <p14:tracePt t="22995" x="3836988" y="3963988"/>
          <p14:tracePt t="23196" x="3836988" y="3990975"/>
          <p14:tracePt t="23216" x="3836988" y="4008438"/>
          <p14:tracePt t="23232" x="3836988" y="4037013"/>
          <p14:tracePt t="23248" x="3817938" y="4081463"/>
          <p14:tracePt t="23279" x="3810000" y="4154488"/>
          <p14:tracePt t="23298" x="3810000" y="4191000"/>
          <p14:tracePt t="23306" x="3810000" y="4210050"/>
          <p14:tracePt t="23332" x="3800475" y="4256088"/>
          <p14:tracePt t="23362" x="3781425" y="4329113"/>
          <p14:tracePt t="23384" x="3781425" y="4383088"/>
          <p14:tracePt t="23399" x="3781425" y="4402138"/>
          <p14:tracePt t="23415" x="3781425" y="4438650"/>
          <p14:tracePt t="23434" x="3773488" y="4492625"/>
          <p14:tracePt t="23448" x="3773488" y="4511675"/>
          <p14:tracePt t="23465" x="3773488" y="4556125"/>
          <p14:tracePt t="23481" x="3773488" y="4602163"/>
          <p14:tracePt t="23498" x="3773488" y="4638675"/>
          <p14:tracePt t="23505" x="3773488" y="4648200"/>
          <p14:tracePt t="23532" x="3773488" y="4694238"/>
          <p14:tracePt t="23532" x="3773488" y="4711700"/>
          <p14:tracePt t="23548" x="3773488" y="4748213"/>
          <p14:tracePt t="23579" x="3773488" y="4794250"/>
          <p14:tracePt t="23586" x="3773488" y="4803775"/>
          <p14:tracePt t="23605" x="3773488" y="4840288"/>
          <p14:tracePt t="23615" x="3781425" y="4867275"/>
          <p14:tracePt t="23634" x="3781425" y="4894263"/>
          <p14:tracePt t="23665" x="3790950" y="4922838"/>
          <p14:tracePt t="23715" x="3790950" y="4940300"/>
          <p14:tracePt t="23965" x="3790950" y="4949825"/>
          <p14:tracePt t="23996" x="3763963" y="4949825"/>
          <p14:tracePt t="23997" x="3744913" y="4949825"/>
          <p14:tracePt t="24015" x="3681413" y="4949825"/>
          <p14:tracePt t="24032" x="3608388" y="4949825"/>
          <p14:tracePt t="24064" x="3471863" y="4949825"/>
          <p14:tracePt t="24082" x="3435350" y="4949825"/>
          <p14:tracePt t="24104" x="3379788" y="4949825"/>
          <p14:tracePt t="24117" x="3370263" y="4949825"/>
          <p14:tracePt t="24136" x="3352800" y="4949825"/>
          <p14:tracePt t="24136" x="3343275" y="4949825"/>
          <p14:tracePt t="24165" x="3333750" y="4949825"/>
          <p14:tracePt t="24181" x="3325813" y="4949825"/>
          <p14:tracePt t="24198" x="3316288" y="4949825"/>
          <p14:tracePt t="26365" x="3316288" y="4930775"/>
          <p14:tracePt t="26382" x="3333750" y="4922838"/>
          <p14:tracePt t="26398" x="3343275" y="4922838"/>
          <p14:tracePt t="26415" x="3352800" y="4913313"/>
          <p14:tracePt t="26446" x="3362325" y="4913313"/>
          <p14:tracePt t="26596" x="3370263" y="4903788"/>
          <p14:tracePt t="26665" x="3370263" y="4894263"/>
          <p14:tracePt t="26696" x="3379788" y="4884738"/>
          <p14:tracePt t="26762" x="3389313" y="4876800"/>
          <p14:tracePt t="26784" x="3398838" y="4867275"/>
          <p14:tracePt t="26812" x="3443288" y="4821238"/>
          <p14:tracePt t="26816" x="3471863" y="4794250"/>
          <p14:tracePt t="26834" x="3516313" y="4711700"/>
          <p14:tracePt t="26848" x="3535363" y="4675188"/>
          <p14:tracePt t="26865" x="3571875" y="4611688"/>
          <p14:tracePt t="26882" x="3617913" y="4538663"/>
          <p14:tracePt t="26882" x="3654425" y="4475163"/>
          <p14:tracePt t="26898" x="3717925" y="4365625"/>
          <p14:tracePt t="26929" x="3773488" y="4256088"/>
          <p14:tracePt t="26948" x="3836988" y="4117975"/>
          <p14:tracePt t="26979" x="3910013" y="3981450"/>
          <p14:tracePt t="27012" x="4000500" y="3808413"/>
          <p14:tracePt t="27035" x="4037013" y="3735388"/>
          <p14:tracePt t="27066" x="4110038" y="3616325"/>
          <p14:tracePt t="27085" x="4146550" y="3570288"/>
          <p14:tracePt t="27099" x="4175125" y="3516313"/>
          <p14:tracePt t="27115" x="4192588" y="3451225"/>
          <p14:tracePt t="27132" x="4238625" y="3414713"/>
          <p14:tracePt t="27148" x="4256088" y="3360738"/>
          <p14:tracePt t="27155" x="4265613" y="3324225"/>
          <p14:tracePt t="27181" x="4275138" y="3314700"/>
          <p14:tracePt t="27198" x="4275138" y="3305175"/>
          <p14:tracePt t="27262" x="4265613" y="3305175"/>
          <p14:tracePt t="27284" x="4238625" y="3324225"/>
          <p14:tracePt t="27298" x="4183063" y="3387725"/>
          <p14:tracePt t="27316" x="4165600" y="3433763"/>
          <p14:tracePt t="27335" x="4119563" y="3524250"/>
          <p14:tracePt t="27348" x="4073525" y="3616325"/>
          <p14:tracePt t="27365" x="4029075" y="3698875"/>
          <p14:tracePt t="27382" x="3973513" y="3808413"/>
          <p14:tracePt t="27398" x="3927475" y="3917950"/>
          <p14:tracePt t="27429" x="3827463" y="4090988"/>
          <p14:tracePt t="27449" x="3773488" y="4200525"/>
          <p14:tracePt t="27456" x="3754438" y="4256088"/>
          <p14:tracePt t="27481" x="3681413" y="4429125"/>
          <p14:tracePt t="27512" x="3589338" y="4665663"/>
          <p14:tracePt t="27537" x="3535363" y="4775200"/>
          <p14:tracePt t="27546" x="3525838" y="4811713"/>
          <p14:tracePt t="27564" x="3489325" y="4867275"/>
          <p14:tracePt t="27584" x="3452813" y="4959350"/>
          <p14:tracePt t="27598" x="3443288" y="5022850"/>
          <p14:tracePt t="27615" x="3398838" y="5122863"/>
          <p14:tracePt t="27631" x="3352800" y="5205413"/>
          <p14:tracePt t="27648" x="3316288" y="5295900"/>
          <p14:tracePt t="27656" x="3297238" y="5351463"/>
          <p14:tracePt t="27682" x="3252788" y="5434013"/>
          <p14:tracePt t="27682" x="3243263" y="5478463"/>
          <p14:tracePt t="27712" x="3206750" y="5543550"/>
          <p14:tracePt t="27732" x="3187700" y="5607050"/>
          <p14:tracePt t="27762" x="3170238" y="5643563"/>
          <p14:tracePt t="27784" x="3160713" y="5661025"/>
          <p14:tracePt t="27815" x="3151188" y="5670550"/>
          <p14:tracePt t="27834" x="3151188" y="5680075"/>
          <p14:tracePt t="27895" x="3151188" y="5689600"/>
          <p14:tracePt t="28395" x="3170238" y="5616575"/>
          <p14:tracePt t="28416" x="3243263" y="5487988"/>
          <p14:tracePt t="28431" x="3289300" y="5405438"/>
          <p14:tracePt t="28435" x="3325813" y="5305425"/>
          <p14:tracePt t="28462" x="3471863" y="5022850"/>
          <p14:tracePt t="28466" x="3498850" y="4922838"/>
          <p14:tracePt t="28484" x="3562350" y="4665663"/>
          <p14:tracePt t="28512" x="3635375" y="4446588"/>
          <p14:tracePt t="28535" x="3698875" y="4237038"/>
          <p14:tracePt t="28548" x="3717925" y="4154488"/>
          <p14:tracePt t="28565" x="3735388" y="4081463"/>
          <p14:tracePt t="28582" x="3735388" y="4027488"/>
          <p14:tracePt t="28598" x="3735388" y="3971925"/>
          <p14:tracePt t="28615" x="3735388" y="3954463"/>
          <p14:tracePt t="28632" x="3735388" y="3935413"/>
          <p14:tracePt t="28648" x="3727450" y="3935413"/>
          <p14:tracePt t="28679" x="3681413" y="3908425"/>
          <p14:tracePt t="28712" x="3635375" y="3908425"/>
          <p14:tracePt t="28735" x="3598863" y="3908425"/>
          <p14:tracePt t="28762" x="3479800" y="3971925"/>
          <p14:tracePt t="28784" x="3406775" y="4017963"/>
          <p14:tracePt t="28798" x="3379788" y="4044950"/>
          <p14:tracePt t="28815" x="3362325" y="4081463"/>
          <p14:tracePt t="28831" x="3325813" y="4146550"/>
          <p14:tracePt t="28848" x="3297238" y="4256088"/>
          <p14:tracePt t="28855" x="3297238" y="4300538"/>
          <p14:tracePt t="28881" x="3270250" y="4446588"/>
          <p14:tracePt t="28898" x="3270250" y="4529138"/>
          <p14:tracePt t="28905" x="3270250" y="4584700"/>
          <p14:tracePt t="28932" x="3270250" y="4684713"/>
          <p14:tracePt t="28933" x="3270250" y="4730750"/>
          <p14:tracePt t="28962" x="3289300" y="4848225"/>
          <p14:tracePt t="28966" x="3297238" y="4876800"/>
          <p14:tracePt t="28984" x="3316288" y="4930775"/>
          <p14:tracePt t="29012" x="3362325" y="4986338"/>
          <p14:tracePt t="29035" x="3379788" y="4995863"/>
          <p14:tracePt t="29046" x="3389313" y="4995863"/>
          <p14:tracePt t="29066" x="3406775" y="4995863"/>
          <p14:tracePt t="29082" x="3425825" y="4995863"/>
          <p14:tracePt t="29099" x="3462338" y="4995863"/>
          <p14:tracePt t="29106" x="3498850" y="4986338"/>
          <p14:tracePt t="29131" x="3598863" y="4922838"/>
          <p14:tracePt t="29148" x="3708400" y="4857750"/>
          <p14:tracePt t="29155" x="3754438" y="4821238"/>
          <p14:tracePt t="29181" x="3910013" y="4684713"/>
          <p14:tracePt t="29185" x="3946525" y="4621213"/>
          <p14:tracePt t="29212" x="4010025" y="4511675"/>
          <p14:tracePt t="29237" x="4065588" y="4329113"/>
          <p14:tracePt t="29265" x="4065588" y="4227513"/>
          <p14:tracePt t="29284" x="4065588" y="4154488"/>
          <p14:tracePt t="29298" x="4046538" y="4137025"/>
          <p14:tracePt t="29315" x="4037013" y="4110038"/>
          <p14:tracePt t="29331" x="4019550" y="4090988"/>
          <p14:tracePt t="29332" x="4000500" y="4081463"/>
          <p14:tracePt t="29348" x="3983038" y="4073525"/>
          <p14:tracePt t="29379" x="3919538" y="4064000"/>
          <p14:tracePt t="29398" x="3836988" y="4054475"/>
          <p14:tracePt t="29429" x="3717925" y="4044950"/>
          <p14:tracePt t="29462" x="3598863" y="4044950"/>
          <p14:tracePt t="29484" x="3535363" y="4073525"/>
          <p14:tracePt t="29498" x="3471863" y="4117975"/>
          <p14:tracePt t="29515" x="3435350" y="4154488"/>
          <p14:tracePt t="29534" x="3352800" y="4237038"/>
          <p14:tracePt t="29548" x="3289300" y="4337050"/>
          <p14:tracePt t="29565" x="3243263" y="4446588"/>
          <p14:tracePt t="29581" x="3233738" y="4548188"/>
          <p14:tracePt t="29598" x="3206750" y="4648200"/>
          <p14:tracePt t="29605" x="3206750" y="4684713"/>
          <p14:tracePt t="29631" x="3197225" y="4803775"/>
          <p14:tracePt t="29635" x="3197225" y="4848225"/>
          <p14:tracePt t="29662" x="3197225" y="4949825"/>
          <p14:tracePt t="29681" x="3214688" y="4986338"/>
          <p14:tracePt t="29685" x="3224213" y="5022850"/>
          <p14:tracePt t="29712" x="3279775" y="5086350"/>
          <p14:tracePt t="29716" x="3297238" y="5122863"/>
          <p14:tracePt t="29736" x="3352800" y="5168900"/>
          <p14:tracePt t="29746" x="3389313" y="5178425"/>
          <p14:tracePt t="29766" x="3452813" y="5195888"/>
          <p14:tracePt t="29785" x="3516313" y="5195888"/>
          <p14:tracePt t="29799" x="3552825" y="5195888"/>
          <p14:tracePt t="29816" x="3625850" y="5178425"/>
          <p14:tracePt t="29828" x="3654425" y="5159375"/>
          <p14:tracePt t="29845" x="3735388" y="5086350"/>
          <p14:tracePt t="29862" x="3817938" y="4959350"/>
          <p14:tracePt t="29862" x="3827463" y="4930775"/>
          <p14:tracePt t="29877" x="3836988" y="4867275"/>
          <p14:tracePt t="29895" x="3919538" y="4629150"/>
          <p14:tracePt t="29912" x="3956050" y="4446588"/>
          <p14:tracePt t="29928" x="3983038" y="4256088"/>
          <p14:tracePt t="29945" x="3983038" y="4117975"/>
          <p14:tracePt t="29962" x="3983038" y="4017963"/>
          <p14:tracePt t="29986" x="3963988" y="3963988"/>
          <p14:tracePt t="29986" x="3937000" y="3898900"/>
          <p14:tracePt t="30000" x="3927475" y="3881438"/>
          <p14:tracePt t="30017" x="3900488" y="3844925"/>
          <p14:tracePt t="30028" x="3873500" y="3808413"/>
          <p14:tracePt t="30045" x="3836988" y="3762375"/>
          <p14:tracePt t="30065" x="3810000" y="3752850"/>
          <p14:tracePt t="30066" x="3790950" y="3752850"/>
          <p14:tracePt t="30078" x="3773488" y="3752850"/>
          <p14:tracePt t="30095" x="3735388" y="3752850"/>
          <p14:tracePt t="30112" x="3698875" y="3752850"/>
          <p14:tracePt t="30127" x="3644900" y="3771900"/>
          <p14:tracePt t="30145" x="3598863" y="3808413"/>
          <p14:tracePt t="30146" x="3562350" y="3835400"/>
          <p14:tracePt t="30161" x="3544888" y="3862388"/>
          <p14:tracePt t="30178" x="3471863" y="3954463"/>
          <p14:tracePt t="30195" x="3406775" y="4064000"/>
          <p14:tracePt t="30212" x="3362325" y="4154488"/>
          <p14:tracePt t="30216" x="3325813" y="4219575"/>
          <p14:tracePt t="30235" x="3297238" y="4310063"/>
          <p14:tracePt t="30249" x="3260725" y="4429125"/>
          <p14:tracePt t="30266" x="3233738" y="4592638"/>
          <p14:tracePt t="30278" x="3233738" y="4738688"/>
          <p14:tracePt t="30295" x="3224213" y="4857750"/>
          <p14:tracePt t="30316" x="3224213" y="4949825"/>
          <p14:tracePt t="30328" x="3224213" y="5032375"/>
          <p14:tracePt t="30345" x="3224213" y="5086350"/>
          <p14:tracePt t="30362" x="3260725" y="5149850"/>
          <p14:tracePt t="30378" x="3289300" y="5205413"/>
          <p14:tracePt t="30395" x="3306763" y="5232400"/>
          <p14:tracePt t="30412" x="3333750" y="5268913"/>
          <p14:tracePt t="30435" x="3370263" y="5305425"/>
          <p14:tracePt t="30455" x="3398838" y="5324475"/>
          <p14:tracePt t="30484" x="3435350" y="5341938"/>
          <p14:tracePt t="30498" x="3443288" y="5341938"/>
          <p14:tracePt t="30515" x="3462338" y="5341938"/>
          <p14:tracePt t="30595" x="3489325" y="5341938"/>
          <p14:tracePt t="30615" x="3535363" y="5332413"/>
          <p14:tracePt t="30631" x="3544888" y="5324475"/>
          <p14:tracePt t="30662" x="3552825" y="5314950"/>
          <p14:tracePt t="30712" x="3562350" y="5314950"/>
          <p14:tracePt t="31079" x="3498850" y="5360988"/>
          <p14:tracePt t="31098" x="3435350" y="5405438"/>
          <p14:tracePt t="31106" x="3362325" y="5461000"/>
          <p14:tracePt t="31132" x="3279775" y="5478463"/>
          <p14:tracePt t="31136" x="3260725" y="5478463"/>
          <p14:tracePt t="31154" x="3224213" y="5478463"/>
          <p14:tracePt t="31167" x="3206750" y="5478463"/>
          <p14:tracePt t="31185" x="3097213" y="5470525"/>
          <p14:tracePt t="31198" x="3032125" y="5451475"/>
          <p14:tracePt t="31215" x="2959100" y="5441950"/>
          <p14:tracePt t="31237" x="2795588" y="5434013"/>
          <p14:tracePt t="31246" x="2759075" y="5434013"/>
          <p14:tracePt t="31265" x="2640013" y="5434013"/>
          <p14:tracePt t="31282" x="2530475" y="5434013"/>
          <p14:tracePt t="31298" x="2420938" y="5461000"/>
          <p14:tracePt t="31329" x="2292350" y="5507038"/>
          <p14:tracePt t="31348" x="2274888" y="5524500"/>
          <p14:tracePt t="31379" x="2192338" y="5607050"/>
          <p14:tracePt t="31412" x="2128838" y="5689600"/>
          <p14:tracePt t="31434" x="2100263" y="5743575"/>
          <p14:tracePt t="31448" x="2092325" y="5780088"/>
          <p14:tracePt t="31465" x="2092325" y="5816600"/>
          <p14:tracePt t="31484" x="2092325" y="5853113"/>
          <p14:tracePt t="31498" x="2109788" y="5881688"/>
          <p14:tracePt t="31515" x="2136775" y="5889625"/>
          <p14:tracePt t="31531" x="2192338" y="5899150"/>
          <p14:tracePt t="31548" x="2347913" y="5899150"/>
          <p14:tracePt t="31555" x="2384425" y="5899150"/>
          <p14:tracePt t="31581" x="2566988" y="5899150"/>
          <p14:tracePt t="31585" x="2630488" y="5899150"/>
          <p14:tracePt t="31612" x="2768600" y="5899150"/>
          <p14:tracePt t="31631" x="2822575" y="5889625"/>
          <p14:tracePt t="31635" x="2822575" y="5881688"/>
          <p14:tracePt t="31662" x="2878138" y="5753100"/>
          <p14:tracePt t="31666" x="2895600" y="5689600"/>
          <p14:tracePt t="31684" x="2914650" y="5570538"/>
          <p14:tracePt t="31698" x="2932113" y="5497513"/>
          <p14:tracePt t="31716" x="2932113" y="5424488"/>
          <p14:tracePt t="31734" x="2932113" y="5378450"/>
          <p14:tracePt t="31748" x="2886075" y="5341938"/>
          <p14:tracePt t="31765" x="2832100" y="5314950"/>
          <p14:tracePt t="31782" x="2786063" y="5314950"/>
          <p14:tracePt t="31798" x="2703513" y="5314950"/>
          <p14:tracePt t="31805" x="2676525" y="5314950"/>
          <p14:tracePt t="31831" x="2547938" y="5314950"/>
          <p14:tracePt t="31862" x="2320925" y="5378450"/>
          <p14:tracePt t="31881" x="2192338" y="5434013"/>
          <p14:tracePt t="31885" x="2146300" y="5451475"/>
          <p14:tracePt t="31912" x="2055813" y="5524500"/>
          <p14:tracePt t="31935" x="2036763" y="5580063"/>
          <p14:tracePt t="31948" x="2027238" y="5616575"/>
          <p14:tracePt t="31965" x="2019300" y="5653088"/>
          <p14:tracePt t="31981" x="2019300" y="5680075"/>
          <p14:tracePt t="31998" x="2019300" y="5697538"/>
          <p14:tracePt t="32029" x="2019300" y="5707063"/>
          <p14:tracePt t="32162" x="2019300" y="5716588"/>
          <p14:tracePt t="32186" x="2036763" y="5716588"/>
          <p14:tracePt t="32198" x="2082800" y="5734050"/>
          <p14:tracePt t="32215" x="2136775" y="5743575"/>
          <p14:tracePt t="32231" x="2201863" y="5743575"/>
          <p14:tracePt t="32248" x="2265363" y="5743575"/>
          <p14:tracePt t="32264" x="2320925" y="5762625"/>
          <p14:tracePt t="32281" x="2430463" y="5753100"/>
          <p14:tracePt t="32515" x="2420938" y="5753100"/>
          <p14:tracePt t="33079" x="2438400" y="5734050"/>
          <p14:tracePt t="33086" x="2447925" y="5726113"/>
          <p14:tracePt t="33106" x="2493963" y="5697538"/>
          <p14:tracePt t="33115" x="2576513" y="5661025"/>
          <p14:tracePt t="33135" x="2740025" y="5570538"/>
          <p14:tracePt t="33148" x="3014663" y="5414963"/>
          <p14:tracePt t="33165" x="3389313" y="5178425"/>
          <p14:tracePt t="33184" x="3810000" y="4903788"/>
          <p14:tracePt t="33198" x="4092575" y="4684713"/>
          <p14:tracePt t="33215" x="4338638" y="4456113"/>
          <p14:tracePt t="33231" x="4586288" y="4210050"/>
          <p14:tracePt t="33248" x="4813300" y="4008438"/>
          <p14:tracePt t="33255" x="4895850" y="3927475"/>
          <p14:tracePt t="33281" x="5051425" y="3689350"/>
          <p14:tracePt t="33298" x="5097463" y="3560763"/>
          <p14:tracePt t="33305" x="5124450" y="3516313"/>
          <p14:tracePt t="33331" x="5170488" y="3378200"/>
          <p14:tracePt t="33335" x="5180013" y="3333750"/>
          <p14:tracePt t="33362" x="5187950" y="3241675"/>
          <p14:tracePt t="33387" x="5197475" y="3168650"/>
          <p14:tracePt t="33415" x="5180013" y="3122613"/>
          <p14:tracePt t="33434" x="5151438" y="3086100"/>
          <p14:tracePt t="33448" x="5151438" y="3078163"/>
          <p14:tracePt t="33465" x="5133975" y="3068638"/>
          <p14:tracePt t="33481" x="5097463" y="3049588"/>
          <p14:tracePt t="33498" x="5051425" y="3013075"/>
          <p14:tracePt t="33528" x="4997450" y="2986088"/>
          <p14:tracePt t="33534" x="4978400" y="2959100"/>
          <p14:tracePt t="33565" x="4905375" y="2913063"/>
          <p14:tracePt t="33581" x="4868863" y="2894013"/>
          <p14:tracePt t="33612" x="4805363" y="2857500"/>
          <p14:tracePt t="33635" x="4776788" y="2840038"/>
          <p14:tracePt t="33646" x="4776788" y="2830513"/>
          <p14:tracePt t="33664" x="4768850" y="2820988"/>
          <p14:tracePt t="33685" x="4759325" y="2813050"/>
          <p14:tracePt t="33895" x="4786313" y="2813050"/>
          <p14:tracePt t="33915" x="4859338" y="2794000"/>
          <p14:tracePt t="33931" x="4887913" y="2794000"/>
          <p14:tracePt t="33945" x="4914900" y="2784475"/>
          <p14:tracePt t="33966" x="4978400" y="2747963"/>
          <p14:tracePt t="33978" x="5005388" y="2740025"/>
          <p14:tracePt t="33998" x="5033963" y="2740025"/>
          <p14:tracePt t="34024" x="5070475" y="2730500"/>
          <p14:tracePt t="34036" x="5070475" y="2720975"/>
          <p14:tracePt t="34056" x="5078413" y="2720975"/>
          <p14:tracePt t="34081" x="5087938" y="2711450"/>
          <p14:tracePt t="34105" x="5106988" y="2711450"/>
          <p14:tracePt t="34135" x="5114925" y="2711450"/>
          <p14:tracePt t="34148" x="5124450" y="2711450"/>
          <p14:tracePt t="34165" x="5133975" y="2711450"/>
          <p14:tracePt t="34229" x="5143500" y="2703513"/>
          <p14:tracePt t="34248" x="5151438" y="2703513"/>
          <p14:tracePt t="34286" x="5160963" y="2703513"/>
          <p14:tracePt t="34786" x="5133975" y="2703513"/>
          <p14:tracePt t="34805" x="5051425" y="2767013"/>
          <p14:tracePt t="34835" x="4968875" y="2849563"/>
          <p14:tracePt t="34865" x="4822825" y="3005138"/>
          <p14:tracePt t="34885" x="4722813" y="3178175"/>
          <p14:tracePt t="34897" x="4686300" y="3260725"/>
          <p14:tracePt t="34917" x="4530725" y="3516313"/>
          <p14:tracePt t="34928" x="4476750" y="3579813"/>
          <p14:tracePt t="34946" x="4348163" y="3771900"/>
          <p14:tracePt t="34963" x="4229100" y="3935413"/>
          <p14:tracePt t="34979" x="4165600" y="4081463"/>
          <p14:tracePt t="34980" x="4138613" y="4146550"/>
          <p14:tracePt t="34995" x="4102100" y="4227513"/>
          <p14:tracePt t="35013" x="4010025" y="4419600"/>
          <p14:tracePt t="35029" x="3956050" y="4548188"/>
          <p14:tracePt t="35056" x="3900488" y="4702175"/>
          <p14:tracePt t="35065" x="3873500" y="4748213"/>
          <p14:tracePt t="35085" x="3846513" y="4840288"/>
          <p14:tracePt t="35098" x="3810000" y="4930775"/>
          <p14:tracePt t="35117" x="3763963" y="5040313"/>
          <p14:tracePt t="35136" x="3717925" y="5122863"/>
          <p14:tracePt t="35150" x="3708400" y="5159375"/>
          <p14:tracePt t="35166" x="3690938" y="5195888"/>
          <p14:tracePt t="35179" x="3681413" y="5232400"/>
          <p14:tracePt t="35195" x="3662363" y="5287963"/>
          <p14:tracePt t="35213" x="3625850" y="5324475"/>
          <p14:tracePt t="35229" x="3608388" y="5360988"/>
          <p14:tracePt t="35246" x="3581400" y="5387975"/>
          <p14:tracePt t="35262" x="3581400" y="5397500"/>
          <p14:tracePt t="35366" x="3581400" y="5405438"/>
          <p14:tracePt t="35529" x="3581400" y="5378450"/>
          <p14:tracePt t="35538" x="3571875" y="5360988"/>
          <p14:tracePt t="35556" x="3552825" y="5259388"/>
          <p14:tracePt t="35585" x="3535363" y="5168900"/>
          <p14:tracePt t="35597" x="3535363" y="5149850"/>
          <p14:tracePt t="35617" x="3535363" y="5122863"/>
          <p14:tracePt t="35636" x="3525838" y="5040313"/>
          <p14:tracePt t="35649" x="3525838" y="5013325"/>
          <p14:tracePt t="35651" x="3525838" y="4995863"/>
          <p14:tracePt t="35667" x="3516313" y="4940300"/>
          <p14:tracePt t="35678" x="3516313" y="4930775"/>
          <p14:tracePt t="35696" x="3516313" y="4903788"/>
          <p14:tracePt t="35712" x="3516313" y="4876800"/>
          <p14:tracePt t="35728" x="3516313" y="4867275"/>
          <p14:tracePt t="35742" x="3508375" y="4848225"/>
          <p14:tracePt t="35813" x="3508375" y="4840288"/>
          <p14:tracePt t="35979" x="3508375" y="4821238"/>
          <p14:tracePt t="35988" x="3508375" y="4803775"/>
          <p14:tracePt t="36007" x="3508375" y="4767263"/>
          <p14:tracePt t="36031" x="3508375" y="4757738"/>
          <p14:tracePt t="36045" x="3508375" y="4730750"/>
          <p14:tracePt t="36054" x="3508375" y="4721225"/>
          <p14:tracePt t="36086" x="3508375" y="4702175"/>
          <p14:tracePt t="36286" x="3498850" y="4702175"/>
          <p14:tracePt t="36305" x="3498850" y="4738688"/>
          <p14:tracePt t="36315" x="3489325" y="4775200"/>
          <p14:tracePt t="36335" x="3489325" y="4811713"/>
          <p14:tracePt t="36347" x="3479800" y="4840288"/>
          <p14:tracePt t="36366" x="3479800" y="4867275"/>
          <p14:tracePt t="36379" x="3479800" y="4884738"/>
          <p14:tracePt t="36396" x="3479800" y="4913313"/>
          <p14:tracePt t="36417" x="3471863" y="4940300"/>
          <p14:tracePt t="36429" x="3471863" y="4976813"/>
          <p14:tracePt t="36446" x="3471863" y="4995863"/>
          <p14:tracePt t="36463" x="3471863" y="5013325"/>
          <p14:tracePt t="36479" x="3471863" y="5040313"/>
          <p14:tracePt t="36492" x="3471863" y="5059363"/>
          <p14:tracePt t="36493" x="3471863" y="5068888"/>
          <p14:tracePt t="36512" x="3471863" y="5086350"/>
          <p14:tracePt t="36515" x="3471863" y="5095875"/>
          <p14:tracePt t="36679" x="3471863" y="5086350"/>
          <p14:tracePt t="36698" x="3471863" y="5059363"/>
          <p14:tracePt t="36707" x="3471863" y="5032375"/>
          <p14:tracePt t="36732" x="3479800" y="4959350"/>
          <p14:tracePt t="36755" x="3489325" y="4884738"/>
          <p14:tracePt t="36768" x="3489325" y="4867275"/>
          <p14:tracePt t="36786" x="3498850" y="4830763"/>
          <p14:tracePt t="36806" x="3498850" y="4803775"/>
          <p14:tracePt t="36979" x="3498850" y="4821238"/>
          <p14:tracePt t="36984" x="3498850" y="4830763"/>
          <p14:tracePt t="37006" x="3498850" y="4857750"/>
          <p14:tracePt t="37015" x="3498850" y="4884738"/>
          <p14:tracePt t="37036" x="3498850" y="4922838"/>
          <p14:tracePt t="37048" x="3498850" y="4940300"/>
          <p14:tracePt t="37067" x="3498850" y="4976813"/>
          <p14:tracePt t="37087" x="3498850" y="5013325"/>
          <p14:tracePt t="37100" x="3498850" y="5059363"/>
          <p14:tracePt t="37118" x="3498850" y="5086350"/>
          <p14:tracePt t="37129" x="3498850" y="5132388"/>
          <p14:tracePt t="37146" x="3498850" y="5149850"/>
          <p14:tracePt t="37163" x="3498850" y="5159375"/>
          <p14:tracePt t="37198" x="3498850" y="5168900"/>
          <p14:tracePt t="37412" x="3498850" y="5159375"/>
          <p14:tracePt t="37433" x="3498850" y="5132388"/>
          <p14:tracePt t="37455" x="3498850" y="5105400"/>
          <p14:tracePt t="37482" x="3508375" y="5013325"/>
          <p14:tracePt t="37505" x="3508375" y="4986338"/>
          <p14:tracePt t="37514" x="3516313" y="4959350"/>
          <p14:tracePt t="37537" x="3516313" y="4949825"/>
          <p14:tracePt t="37565" x="3516313" y="4940300"/>
          <p14:tracePt t="37585" x="3516313" y="4930775"/>
          <p14:tracePt t="37629" x="3516313" y="4922838"/>
          <p14:tracePt t="37729" x="3516313" y="4930775"/>
          <p14:tracePt t="37737" x="3516313" y="4959350"/>
          <p14:tracePt t="37756" x="3498850" y="5003800"/>
          <p14:tracePt t="37765" x="3498850" y="5022850"/>
          <p14:tracePt t="37785" x="3489325" y="5095875"/>
          <p14:tracePt t="37797" x="3489325" y="5113338"/>
          <p14:tracePt t="37817" x="3489325" y="5195888"/>
          <p14:tracePt t="37829" x="3489325" y="5214938"/>
          <p14:tracePt t="37846" x="3489325" y="5232400"/>
          <p14:tracePt t="37867" x="3489325" y="5241925"/>
          <p14:tracePt t="38463" x="3489325" y="5214938"/>
          <p14:tracePt t="38467" x="3489325" y="5205413"/>
          <p14:tracePt t="38485" x="3498850" y="5178425"/>
          <p14:tracePt t="38512" x="3498850" y="5105400"/>
          <p14:tracePt t="38536" x="3508375" y="5049838"/>
          <p14:tracePt t="38546" x="3508375" y="4986338"/>
          <p14:tracePt t="38564" x="3508375" y="4903788"/>
          <p14:tracePt t="38581" x="3508375" y="4830763"/>
          <p14:tracePt t="38598" x="3508375" y="4767263"/>
          <p14:tracePt t="38614" x="3508375" y="4721225"/>
          <p14:tracePt t="38631" x="3498850" y="4675188"/>
          <p14:tracePt t="38647" x="3489325" y="4621213"/>
          <p14:tracePt t="38664" x="3471863" y="4602163"/>
          <p14:tracePt t="38681" x="3471863" y="4592638"/>
          <p14:tracePt t="38712" x="3471863" y="4575175"/>
          <p14:tracePt t="38795" x="3471863" y="4565650"/>
          <p14:tracePt t="39486" x="3471863" y="4611688"/>
          <p14:tracePt t="39516" x="3489325" y="4648200"/>
          <p14:tracePt t="39535" x="3489325" y="4684713"/>
          <p14:tracePt t="39547" x="3489325" y="4694238"/>
          <p14:tracePt t="39567" x="3498850" y="4757738"/>
          <p14:tracePt t="39578" x="3498850" y="4775200"/>
          <p14:tracePt t="39596" x="3508375" y="4811713"/>
          <p14:tracePt t="39612" x="3516313" y="4857750"/>
          <p14:tracePt t="39629" x="3516313" y="4894263"/>
          <p14:tracePt t="39634" x="3516313" y="4949825"/>
          <p14:tracePt t="39657" x="3525838" y="4995863"/>
          <p14:tracePt t="39681" x="3552825" y="5095875"/>
          <p14:tracePt t="39683" x="3562350" y="5141913"/>
          <p14:tracePt t="39705" x="3571875" y="5205413"/>
          <p14:tracePt t="39718" x="3581400" y="5287963"/>
          <p14:tracePt t="39736" x="3589338" y="5332413"/>
          <p14:tracePt t="39749" x="3589338" y="5387975"/>
          <p14:tracePt t="39767" x="3598863" y="5434013"/>
          <p14:tracePt t="39779" x="3617913" y="5497513"/>
          <p14:tracePt t="39796" x="3625850" y="5551488"/>
          <p14:tracePt t="39817" x="3625850" y="5616575"/>
          <p14:tracePt t="39829" x="3635375" y="5670550"/>
          <p14:tracePt t="39846" x="3644900" y="5726113"/>
          <p14:tracePt t="39862" x="3654425" y="5780088"/>
          <p14:tracePt t="39879" x="3654425" y="5816600"/>
          <p14:tracePt t="39907" x="3662363" y="5918200"/>
          <p14:tracePt t="39932" x="3662363" y="5954713"/>
          <p14:tracePt t="39936" x="3662363" y="5972175"/>
          <p14:tracePt t="39955" x="3662363" y="5999163"/>
          <p14:tracePt t="39968" x="3662363" y="6008688"/>
          <p14:tracePt t="39987" x="3662363" y="6045200"/>
          <p14:tracePt t="39999" x="3662363" y="6054725"/>
          <p14:tracePt t="40017" x="3662363" y="6064250"/>
          <p14:tracePt t="40316" x="3662363" y="6027738"/>
          <p14:tracePt t="40331" x="3662363" y="5991225"/>
          <p14:tracePt t="40348" x="3662363" y="5918200"/>
          <p14:tracePt t="40357" x="3662363" y="5835650"/>
          <p14:tracePt t="40381" x="3662363" y="5762625"/>
          <p14:tracePt t="40386" x="3662363" y="5734050"/>
          <p14:tracePt t="40405" x="3662363" y="5680075"/>
          <p14:tracePt t="40418" x="3654425" y="5661025"/>
          <p14:tracePt t="40436" x="3654425" y="5588000"/>
          <p14:tracePt t="40456" x="3654425" y="5507038"/>
          <p14:tracePt t="40465" x="3654425" y="5478463"/>
          <p14:tracePt t="40485" x="3654425" y="5351463"/>
          <p14:tracePt t="40497" x="3662363" y="5324475"/>
          <p14:tracePt t="40517" x="3662363" y="5222875"/>
          <p14:tracePt t="40529" x="3662363" y="5186363"/>
          <p14:tracePt t="40546" x="3654425" y="5095875"/>
          <p14:tracePt t="40562" x="3644900" y="4995863"/>
          <p14:tracePt t="40579" x="3617913" y="4913313"/>
          <p14:tracePt t="40595" x="3598863" y="4821238"/>
          <p14:tracePt t="40612" x="3562350" y="4721225"/>
          <p14:tracePt t="40628" x="3552825" y="4657725"/>
          <p14:tracePt t="40645" x="3535363" y="4602163"/>
          <p14:tracePt t="40662" x="3525838" y="4584700"/>
          <p14:tracePt t="40705" x="3525838" y="4556125"/>
          <p14:tracePt t="40812" x="3508375" y="4575175"/>
          <p14:tracePt t="40831" x="3498850" y="4611688"/>
          <p14:tracePt t="40833" x="3489325" y="4657725"/>
          <p14:tracePt t="40848" x="3479800" y="4757738"/>
          <p14:tracePt t="40857" x="3471863" y="4803775"/>
          <p14:tracePt t="40881" x="3452813" y="4940300"/>
          <p14:tracePt t="40886" x="3452813" y="5003800"/>
          <p14:tracePt t="40905" x="3452813" y="5132388"/>
          <p14:tracePt t="40918" x="3452813" y="5268913"/>
          <p14:tracePt t="40937" x="3452813" y="5387975"/>
          <p14:tracePt t="40949" x="3452813" y="5497513"/>
          <p14:tracePt t="40967" x="3452813" y="5616575"/>
          <p14:tracePt t="40987" x="3443288" y="5734050"/>
          <p14:tracePt t="41000" x="3443288" y="5835650"/>
          <p14:tracePt t="41016" x="3443288" y="5918200"/>
          <p14:tracePt t="41029" x="3443288" y="5954713"/>
          <p14:tracePt t="41046" x="3443288" y="5991225"/>
          <p14:tracePt t="41062" x="3443288" y="6018213"/>
          <p14:tracePt t="41079" x="3443288" y="6035675"/>
          <p14:tracePt t="41096" x="3443288" y="6045200"/>
          <p14:tracePt t="41113" x="3443288" y="6054725"/>
          <p14:tracePt t="41186" x="3443288" y="6064250"/>
          <p14:tracePt t="41196" x="3443288" y="6072188"/>
          <p14:tracePt t="41215" x="3452813" y="6100763"/>
          <p14:tracePt t="41235" x="3479800" y="6154738"/>
          <p14:tracePt t="41247" x="3516313" y="6200775"/>
          <p14:tracePt t="41266" x="3552825" y="6283325"/>
          <p14:tracePt t="41279" x="3598863" y="6319838"/>
          <p14:tracePt t="41296" x="3608388" y="6254750"/>
          <p14:tracePt t="41666" x="3617913" y="6246813"/>
          <p14:tracePt t="41686" x="3625850" y="6227763"/>
          <p14:tracePt t="41698" x="3625850" y="6218238"/>
          <p14:tracePt t="41718" x="3635375" y="6210300"/>
          <p14:tracePt t="41879" x="3635375" y="6200775"/>
          <p14:tracePt t="41905" x="3644900" y="6191250"/>
          <p14:tracePt t="41907" x="3644900" y="6181725"/>
          <p14:tracePt t="41918" x="3644900" y="6173788"/>
          <p14:tracePt t="41937" x="3644900" y="6164263"/>
          <p14:tracePt t="41949" x="3654425" y="6145213"/>
          <p14:tracePt t="42899" x="3690938" y="6145213"/>
          <p14:tracePt t="42916" x="3754438" y="6145213"/>
          <p14:tracePt t="42936" x="3836988" y="6137275"/>
          <p14:tracePt t="42948" x="4000500" y="6100763"/>
          <p14:tracePt t="42967" x="4156075" y="6054725"/>
          <p14:tracePt t="42979" x="4265613" y="6008688"/>
          <p14:tracePt t="42996" x="4302125" y="5999163"/>
          <p14:tracePt t="43013" x="4311650" y="5991225"/>
          <p14:tracePt t="43048" x="4321175" y="5981700"/>
          <p14:tracePt t="43057" x="4321175" y="5962650"/>
          <p14:tracePt t="43085" x="4330700" y="5954713"/>
          <p14:tracePt t="43137" x="4338638" y="5935663"/>
          <p14:tracePt t="43512" x="4338638" y="5926138"/>
          <p14:tracePt t="43533" x="4348163" y="5889625"/>
          <p14:tracePt t="44749" x="4357688" y="5881688"/>
          <p14:tracePt t="44763" x="4375150" y="5881688"/>
          <p14:tracePt t="44781" x="4394200" y="5872163"/>
          <p14:tracePt t="44797" x="4403725" y="5872163"/>
          <p14:tracePt t="44825" x="4430713" y="5872163"/>
          <p14:tracePt t="44827" x="4448175" y="5872163"/>
          <p14:tracePt t="44859" x="4476750" y="5862638"/>
          <p14:tracePt t="44861" x="4521200" y="5843588"/>
          <p14:tracePt t="44880" x="4576763" y="5826125"/>
          <p14:tracePt t="44897" x="4630738" y="5826125"/>
          <p14:tracePt t="44917" x="4703763" y="5826125"/>
          <p14:tracePt t="44925" x="4732338" y="5816600"/>
          <p14:tracePt t="44926" x="4759325" y="5816600"/>
          <p14:tracePt t="44947" x="4832350" y="5816600"/>
          <p14:tracePt t="44975" x="4905375" y="5816600"/>
          <p14:tracePt t="44976" x="4968875" y="5816600"/>
          <p14:tracePt t="45009" x="5024438" y="5807075"/>
          <p14:tracePt t="45035" x="5097463" y="5789613"/>
          <p14:tracePt t="45061" x="5124450" y="5770563"/>
          <p14:tracePt t="45063" x="5133975" y="5762625"/>
          <p14:tracePt t="45072" x="5151438" y="5743575"/>
          <p14:tracePt t="45091" x="5207000" y="5697538"/>
          <p14:tracePt t="45102" x="5289550" y="5597525"/>
          <p14:tracePt t="45117" x="5370513" y="5524500"/>
          <p14:tracePt t="45136" x="5545138" y="5397500"/>
          <p14:tracePt t="45148" x="5745163" y="5241925"/>
          <p14:tracePt t="45175" x="5973763" y="5086350"/>
          <p14:tracePt t="45176" x="6111875" y="5013325"/>
          <p14:tracePt t="45196" x="6457950" y="4803775"/>
          <p14:tracePt t="45215" x="6713538" y="4665663"/>
          <p14:tracePt t="45231" x="6988175" y="4529138"/>
          <p14:tracePt t="45248" x="7243763" y="4419600"/>
          <p14:tracePt t="45264" x="7472363" y="4337050"/>
          <p14:tracePt t="45281" x="7673975" y="4246563"/>
          <p14:tracePt t="45298" x="7874000" y="4183063"/>
          <p14:tracePt t="45311" x="8056563" y="4137025"/>
          <p14:tracePt t="45330" x="8231188" y="4110038"/>
          <p14:tracePt t="45343" x="8385175" y="4100513"/>
          <p14:tracePt t="45375" x="8540750" y="4100513"/>
          <p14:tracePt t="45376" x="8586788" y="4100513"/>
          <p14:tracePt t="45394" x="8642350" y="4100513"/>
          <p14:tracePt t="45417" x="8696325" y="4110038"/>
          <p14:tracePt t="45431" x="8715375" y="4117975"/>
          <p14:tracePt t="45448" x="8759825" y="4154488"/>
          <p14:tracePt t="45475" x="8796338" y="4183063"/>
          <p14:tracePt t="45476" x="8805863" y="4191000"/>
          <p14:tracePt t="45497" x="8861425" y="4246563"/>
          <p14:tracePt t="45512" x="8905875" y="4319588"/>
          <p14:tracePt t="45531" x="8951913" y="4410075"/>
          <p14:tracePt t="45558" x="8988425" y="4529138"/>
          <p14:tracePt t="45575" x="9007475" y="4575175"/>
          <p14:tracePt t="45578" x="9043988" y="4648200"/>
          <p14:tracePt t="45601" x="9061450" y="4702175"/>
          <p14:tracePt t="45619" x="9070975" y="4721225"/>
          <p14:tracePt t="45653" x="9080500" y="4748213"/>
          <p14:tracePt t="45669" x="9080500" y="4784725"/>
          <p14:tracePt t="45684" x="9080500" y="4830763"/>
          <p14:tracePt t="45702" x="9043988" y="4857750"/>
          <p14:tracePt t="45714" x="9070975" y="4884738"/>
          <p14:tracePt t="45735" x="9070975" y="4857750"/>
          <p14:tracePt t="46263" x="9097963" y="4857750"/>
          <p14:tracePt t="46286" x="9124950" y="4830763"/>
          <p14:tracePt t="46306" x="9124950" y="4821238"/>
          <p14:tracePt t="46337" x="9097963" y="4821238"/>
          <p14:tracePt t="46413" x="9088438" y="4821238"/>
          <p14:tracePt t="46432" x="9080500" y="4811713"/>
          <p14:tracePt t="46449" x="9080500" y="4803775"/>
          <p14:tracePt t="46597" x="9080500" y="4794250"/>
          <p14:tracePt t="46615" x="9070975" y="4784725"/>
          <p14:tracePt t="46679" x="9061450" y="4784725"/>
          <p14:tracePt t="46698" x="9051925" y="4784725"/>
          <p14:tracePt t="46705" x="9034463" y="4784725"/>
          <p14:tracePt t="46731" x="9015413" y="4784725"/>
          <p14:tracePt t="46765" x="9007475" y="4794250"/>
          <p14:tracePt t="46786" x="8988425" y="4803775"/>
          <p14:tracePt t="46798" x="8978900" y="4803775"/>
          <p14:tracePt t="46815" x="8970963" y="4803775"/>
          <p14:tracePt t="46836" x="8951913" y="4803775"/>
          <p14:tracePt t="46865" x="8934450" y="4803775"/>
          <p14:tracePt t="46883" x="8905875" y="4811713"/>
          <p14:tracePt t="46898" x="8888413" y="4821238"/>
          <p14:tracePt t="46931" x="8869363" y="4830763"/>
          <p14:tracePt t="46948" x="8861425" y="4830763"/>
          <p14:tracePt t="46979" x="8851900" y="4840288"/>
          <p14:tracePt t="47012" x="8842375" y="4848225"/>
          <p14:tracePt t="47095" x="8832850" y="4857750"/>
          <p14:tracePt t="47246" x="8832850" y="4884738"/>
          <p14:tracePt t="47265" x="8832850" y="4913313"/>
          <p14:tracePt t="47266" x="8842375" y="4913313"/>
          <p14:tracePt t="47286" x="8861425" y="4930775"/>
          <p14:tracePt t="47336" x="8869363" y="4940300"/>
          <p14:tracePt t="47348" x="8869363" y="4949825"/>
          <p14:tracePt t="47365" x="8842375" y="4967288"/>
          <p14:tracePt t="47366" x="8824913" y="4967288"/>
          <p14:tracePt t="47378" x="8815388" y="4976813"/>
          <p14:tracePt t="47398" x="8788400" y="5032375"/>
          <p14:tracePt t="47629" x="8769350" y="4949825"/>
          <p14:tracePt t="47648" x="8742363" y="4913313"/>
          <p14:tracePt t="47655" x="8715375" y="4876800"/>
          <p14:tracePt t="47682" x="8686800" y="4811713"/>
          <p14:tracePt t="47687" x="8686800" y="4803775"/>
          <p14:tracePt t="47704" x="8678863" y="4784725"/>
          <p14:tracePt t="47766" x="8669338" y="4794250"/>
          <p14:tracePt t="47786" x="8659813" y="4794250"/>
          <p14:tracePt t="47798" x="8650288" y="4803775"/>
          <p14:tracePt t="47815" x="8632825" y="4803775"/>
          <p14:tracePt t="47831" x="8623300" y="4803775"/>
          <p14:tracePt t="47848" x="8613775" y="4803775"/>
          <p14:tracePt t="47865" x="8596313" y="4803775"/>
          <p14:tracePt t="47881" x="8577263" y="4803775"/>
          <p14:tracePt t="47898" x="8559800" y="4803775"/>
          <p14:tracePt t="47931" x="8531225" y="4803775"/>
          <p14:tracePt t="47995" x="8523288" y="4803775"/>
          <p14:tracePt t="48044" x="8513763" y="4794250"/>
          <p14:tracePt t="48067" x="8494713" y="4767263"/>
          <p14:tracePt t="48098" x="8486775" y="4748213"/>
          <p14:tracePt t="48116" x="8486775" y="4721225"/>
          <p14:tracePt t="48132" x="8486775" y="4694238"/>
          <p14:tracePt t="48146" x="8486775" y="4665663"/>
          <p14:tracePt t="48158" x="8477250" y="4638675"/>
          <p14:tracePt t="48180" x="8477250" y="4602163"/>
          <p14:tracePt t="48197" x="8477250" y="4584700"/>
          <p14:tracePt t="48198" x="8477250" y="4575175"/>
          <p14:tracePt t="48225" x="8477250" y="4565650"/>
          <p14:tracePt t="48226" x="8477250" y="4519613"/>
          <p14:tracePt t="48258" x="8477250" y="4502150"/>
          <p14:tracePt t="48259" x="8477250" y="4492625"/>
          <p14:tracePt t="48292" x="8477250" y="4475163"/>
          <p14:tracePt t="48308" x="8477250" y="4456113"/>
          <p14:tracePt t="48309" x="8477250" y="4446588"/>
          <p14:tracePt t="48310" x="8477250" y="4438650"/>
          <p14:tracePt t="48330" x="8477250" y="4429125"/>
          <p14:tracePt t="48351" x="8477250" y="4410075"/>
          <p14:tracePt t="48368" x="8477250" y="4383088"/>
          <p14:tracePt t="48392" x="8477250" y="4365625"/>
          <p14:tracePt t="48394" x="8477250" y="4356100"/>
          <p14:tracePt t="48415" x="8467725" y="4346575"/>
          <p14:tracePt t="48432" x="8467725" y="4337050"/>
          <p14:tracePt t="48487" x="8467725" y="4329113"/>
          <p14:tracePt t="48488" x="8450263" y="4337050"/>
          <p14:tracePt t="48505" x="8431213" y="4373563"/>
          <p14:tracePt t="48525" x="8385175" y="4438650"/>
          <p14:tracePt t="48544" x="8358188" y="4511675"/>
          <p14:tracePt t="48565" x="8312150" y="4602163"/>
          <p14:tracePt t="48581" x="8294688" y="4657725"/>
          <p14:tracePt t="48595" x="8294688" y="4665663"/>
          <p14:tracePt t="48596" x="8285163" y="4684713"/>
          <p14:tracePt t="48679" x="8285163" y="4621213"/>
          <p14:tracePt t="48680" x="8285163" y="4575175"/>
          <p14:tracePt t="48695" x="8285163" y="4548188"/>
          <p14:tracePt t="48705" x="8285163" y="4519613"/>
          <p14:tracePt t="48717" x="8285163" y="4419600"/>
          <p14:tracePt t="48742" x="8285163" y="4337050"/>
          <p14:tracePt t="48743" x="8285163" y="4292600"/>
          <p14:tracePt t="48758" x="8285163" y="4256088"/>
          <p14:tracePt t="48775" x="8285163" y="4191000"/>
          <p14:tracePt t="48777" x="8294688" y="4117975"/>
          <p14:tracePt t="48799" x="8304213" y="4090988"/>
          <p14:tracePt t="48817" x="8312150" y="4064000"/>
          <p14:tracePt t="48834" x="8321675" y="4044950"/>
          <p14:tracePt t="48850" x="8331200" y="4037013"/>
          <p14:tracePt t="48930" x="8321675" y="4064000"/>
          <p14:tracePt t="48932" x="8312150" y="4081463"/>
          <p14:tracePt t="48936" x="8304213" y="4100513"/>
          <p14:tracePt t="48957" x="8267700" y="4173538"/>
          <p14:tracePt t="48967" x="8248650" y="4210050"/>
          <p14:tracePt t="48976" x="8212138" y="4237038"/>
          <p14:tracePt t="48998" x="8166100" y="4319588"/>
          <p14:tracePt t="49019" x="8112125" y="4410075"/>
          <p14:tracePt t="49040" x="8066088" y="4492625"/>
          <p14:tracePt t="49055" x="8039100" y="4565650"/>
          <p14:tracePt t="49067" x="8002588" y="4629150"/>
          <p14:tracePt t="49084" x="7956550" y="4702175"/>
          <p14:tracePt t="49100" x="7920038" y="4784725"/>
          <p14:tracePt t="49113" x="7893050" y="4830763"/>
          <p14:tracePt t="49131" x="7864475" y="4867275"/>
          <p14:tracePt t="49151" x="7847013" y="4903788"/>
          <p14:tracePt t="49167" x="7820025" y="4959350"/>
          <p14:tracePt t="49183" x="7791450" y="5003800"/>
          <p14:tracePt t="49207" x="7773988" y="5059363"/>
          <p14:tracePt t="49217" x="7747000" y="5105400"/>
          <p14:tracePt t="49242" x="7700963" y="5205413"/>
          <p14:tracePt t="49271" x="7664450" y="5251450"/>
          <p14:tracePt t="49272" x="7654925" y="5268913"/>
          <p14:tracePt t="49290" x="7637463" y="5295900"/>
          <p14:tracePt t="49300" x="7627938" y="5314950"/>
          <p14:tracePt t="49321" x="7600950" y="5351463"/>
          <p14:tracePt t="49334" x="7591425" y="5360988"/>
          <p14:tracePt t="49350" x="7572375" y="5378450"/>
          <p14:tracePt t="49383" x="7564438" y="5387975"/>
          <p14:tracePt t="49407" x="7564438" y="5397500"/>
          <p14:tracePt t="49426" x="7554913" y="5397500"/>
          <p14:tracePt t="49442" x="7535863" y="5434013"/>
          <p14:tracePt t="49444" x="7526338" y="5441950"/>
          <p14:tracePt t="49467" x="7489825" y="5487988"/>
          <p14:tracePt t="49490" x="7462838" y="5514975"/>
          <p14:tracePt t="49500" x="7453313" y="5543550"/>
          <p14:tracePt t="49913" x="7445375" y="5524500"/>
          <p14:tracePt t="49920" x="7435850" y="5507038"/>
          <p14:tracePt t="49937" x="7435850" y="5497513"/>
          <p14:tracePt t="49958" x="7426325" y="5497513"/>
          <p14:tracePt t="50046" x="7416800" y="5497513"/>
          <p14:tracePt t="50066" x="7408863" y="5497513"/>
          <p14:tracePt t="50096" x="7380288" y="5507038"/>
          <p14:tracePt t="50125" x="7362825" y="5524500"/>
          <p14:tracePt t="50126" x="7353300" y="5534025"/>
          <p14:tracePt t="50246" x="7343775" y="5543550"/>
          <p14:tracePt t="50265" x="7335838" y="5551488"/>
          <p14:tracePt t="50296" x="7326313" y="5561013"/>
          <p14:tracePt t="50346" x="7316788" y="5570538"/>
          <p14:tracePt t="50356" x="7299325" y="5580063"/>
          <p14:tracePt t="50382" x="7280275" y="5597525"/>
          <p14:tracePt t="50406" x="7253288" y="5607050"/>
          <p14:tracePt t="50418" x="7253288" y="5616575"/>
          <p14:tracePt t="50466" x="7243763" y="5616575"/>
          <p14:tracePt t="50485" x="7234238" y="5624513"/>
          <p14:tracePt t="50662" x="7226300" y="5634038"/>
          <p14:tracePt t="50686" x="7207250" y="5634038"/>
          <p14:tracePt t="50698" x="7197725" y="5643563"/>
          <p14:tracePt t="50714" x="7189788" y="5643563"/>
          <p14:tracePt t="50736" x="7170738" y="5661025"/>
          <p14:tracePt t="50749" x="7161213" y="5661025"/>
          <p14:tracePt t="50845" x="7153275" y="5661025"/>
          <p14:tracePt t="50865" x="7143750" y="5661025"/>
          <p14:tracePt t="50881" x="7134225" y="5670550"/>
          <p14:tracePt t="50912" x="7124700" y="5670550"/>
          <p14:tracePt t="50935" x="7116763" y="5670550"/>
          <p14:tracePt t="51046" x="7088188" y="5680075"/>
          <p14:tracePt t="51081" x="7061200" y="5697538"/>
          <p14:tracePt t="51112" x="7034213" y="5716588"/>
          <p14:tracePt t="51131" x="7024688" y="5716588"/>
          <p14:tracePt t="51196" x="7015163" y="5716588"/>
          <p14:tracePt t="51264" x="7007225" y="5716588"/>
          <p14:tracePt t="51282" x="6997700" y="5726113"/>
          <p14:tracePt t="51298" x="6988175" y="5726113"/>
          <p14:tracePt t="51333" x="6924675" y="5753100"/>
          <p14:tracePt t="51362" x="6905625" y="5762625"/>
          <p14:tracePt t="51412" x="6888163" y="5770563"/>
          <p14:tracePt t="51446" x="6878638" y="5770563"/>
          <p14:tracePt t="51465" x="6869113" y="5770563"/>
          <p14:tracePt t="51481" x="6859588" y="5770563"/>
          <p14:tracePt t="51515" x="6851650" y="5770563"/>
          <p14:tracePt t="51531" x="6832600" y="5762625"/>
          <p14:tracePt t="51548" x="6823075" y="5762625"/>
          <p14:tracePt t="51554" x="6815138" y="5762625"/>
          <p14:tracePt t="51581" x="6786563" y="5753100"/>
          <p14:tracePt t="51586" x="6778625" y="5753100"/>
          <p14:tracePt t="51615" x="6759575" y="5753100"/>
          <p14:tracePt t="51632" x="6742113" y="5753100"/>
          <p14:tracePt t="51632" x="6723063" y="5743575"/>
          <p14:tracePt t="51636" x="6713538" y="5743575"/>
          <p14:tracePt t="51715" x="6686550" y="5726113"/>
          <p14:tracePt t="51746" x="6677025" y="5726113"/>
          <p14:tracePt t="51779" x="6669088" y="5726113"/>
          <p14:tracePt t="51812" x="6659563" y="5726113"/>
          <p14:tracePt t="51862" x="6650038" y="5726113"/>
          <p14:tracePt t="51886" x="6640513" y="5726113"/>
          <p14:tracePt t="52162" x="6632575" y="5726113"/>
          <p14:tracePt t="52196" x="6659563" y="5726113"/>
          <p14:tracePt t="52216" x="6669088" y="5726113"/>
          <p14:tracePt t="52232" x="6677025" y="5726113"/>
          <p14:tracePt t="52249" x="6696075" y="5726113"/>
          <p14:tracePt t="52279" x="6723063" y="5726113"/>
          <p14:tracePt t="52298" x="6742113" y="5726113"/>
          <p14:tracePt t="52331" x="6759575" y="5726113"/>
          <p14:tracePt t="52336" x="6769100" y="5726113"/>
          <p14:tracePt t="52364" x="6778625" y="5726113"/>
          <p14:tracePt t="52696" x="6759575" y="5734050"/>
          <p14:tracePt t="52715" x="6750050" y="5734050"/>
          <p14:tracePt t="52748" x="6723063" y="5734050"/>
          <p14:tracePt t="52779" x="6686550" y="5734050"/>
          <p14:tracePt t="52780" x="6677025" y="5734050"/>
          <p14:tracePt t="52815" x="6640513" y="5726113"/>
          <p14:tracePt t="52832" x="6604000" y="5716588"/>
          <p14:tracePt t="52862" x="6540500" y="5661025"/>
          <p14:tracePt t="52885" x="6530975" y="5653088"/>
          <p14:tracePt t="52898" x="6503988" y="5653088"/>
          <p14:tracePt t="52935" x="6503988" y="5643563"/>
          <p14:tracePt t="52948" x="6494463" y="5634038"/>
          <p14:tracePt t="52965" x="6486525" y="5624513"/>
          <p14:tracePt t="52995" x="6477000" y="5616575"/>
          <p14:tracePt t="53165" x="6467475" y="5597525"/>
          <p14:tracePt t="53166" x="6467475" y="5588000"/>
          <p14:tracePt t="53185" x="6467475" y="5570538"/>
          <p14:tracePt t="53195" x="6457950" y="5561013"/>
          <p14:tracePt t="53215" x="6457950" y="5543550"/>
          <p14:tracePt t="53248" x="6457950" y="5534025"/>
          <p14:tracePt t="53312" x="6457950" y="5524500"/>
          <p14:tracePt t="53362" x="6448425" y="5497513"/>
          <p14:tracePt t="53384" x="6440488" y="5487988"/>
          <p14:tracePt t="53398" x="6430963" y="5487988"/>
          <p14:tracePt t="53429" x="6430963" y="5478463"/>
          <p14:tracePt t="53448" x="6421438" y="5451475"/>
          <p14:tracePt t="53495" x="6411913" y="5441950"/>
          <p14:tracePt t="53515" x="6411913" y="5434013"/>
          <p14:tracePt t="53531" x="6403975" y="5424488"/>
          <p14:tracePt t="53645" x="6394450" y="5405438"/>
          <p14:tracePt t="53695" x="6384925" y="5397500"/>
          <p14:tracePt t="53745" x="6375400" y="5387975"/>
          <p14:tracePt t="53845" x="6367463" y="5378450"/>
          <p14:tracePt t="53965" x="6357938" y="5368925"/>
          <p14:tracePt t="54428" x="6357938" y="5378450"/>
          <p14:tracePt t="54461" x="6357938" y="5387975"/>
          <p14:tracePt t="55696" x="6357938" y="5397500"/>
          <p14:tracePt t="55736" x="6357938" y="5405438"/>
          <p14:tracePt t="55762" x="6357938" y="5434013"/>
          <p14:tracePt t="55767" x="6357938" y="5441950"/>
          <p14:tracePt t="55786" x="6348413" y="5461000"/>
          <p14:tracePt t="55805" x="6348413" y="5470525"/>
          <p14:tracePt t="55834" x="6348413" y="5478463"/>
          <p14:tracePt t="55848" x="6338888" y="5487988"/>
          <p14:tracePt t="57685" x="6338888" y="5478463"/>
          <p14:tracePt t="57685" x="6338888" y="5470525"/>
          <p14:tracePt t="57712" x="6338888" y="5461000"/>
          <p14:tracePt t="57725" x="6330950" y="5451475"/>
          <p14:tracePt t="57765" x="6330950" y="5441950"/>
          <p14:tracePt t="57815" x="6330950" y="5434013"/>
          <p14:tracePt t="58285" x="6330950" y="5424488"/>
          <p14:tracePt t="58298" x="6330950" y="5414963"/>
          <p14:tracePt t="58315" x="6330950" y="5405438"/>
          <p14:tracePt t="58348" x="6330950" y="5397500"/>
          <p14:tracePt t="58356" x="6330950" y="5387975"/>
          <p14:tracePt t="58382" x="6338888" y="5351463"/>
          <p14:tracePt t="58398" x="6348413" y="5341938"/>
          <p14:tracePt t="58429" x="6348413" y="5332413"/>
          <p14:tracePt t="58430" x="6357938" y="5324475"/>
          <p14:tracePt t="58465" x="6357938" y="5314950"/>
          <p14:tracePt t="58734" x="6367463" y="5332413"/>
          <p14:tracePt t="58748" x="6367463" y="5351463"/>
          <p14:tracePt t="58765" x="6375400" y="5378450"/>
          <p14:tracePt t="58785" x="6384925" y="5414963"/>
          <p14:tracePt t="58816" x="6384925" y="5434013"/>
          <p14:tracePt t="58832" x="6394450" y="5441950"/>
          <p14:tracePt t="58848" x="6394450" y="5451475"/>
          <p14:tracePt t="58879" x="6394450" y="5461000"/>
          <p14:tracePt t="59065" x="6384925" y="5424488"/>
          <p14:tracePt t="59082" x="6338888" y="5368925"/>
          <p14:tracePt t="59098" x="6284913" y="5305425"/>
          <p14:tracePt t="59107" x="6238875" y="5268913"/>
          <p14:tracePt t="59132" x="6102350" y="5222875"/>
          <p14:tracePt t="59145" x="6075363" y="5214938"/>
          <p14:tracePt t="59160" x="6002338" y="5186363"/>
          <p14:tracePt t="59177" x="5937250" y="5149850"/>
          <p14:tracePt t="59194" x="5919788" y="5122863"/>
          <p14:tracePt t="59205" x="5919788" y="5095875"/>
          <p14:tracePt t="59225" x="5929313" y="5076825"/>
          <p14:tracePt t="59244" x="5891213" y="5076825"/>
          <p14:tracePt t="59765" x="5910263" y="5076825"/>
          <p14:tracePt t="59781" x="5946775" y="5076825"/>
          <p14:tracePt t="60212" x="5919788" y="5086350"/>
          <p14:tracePt t="60234" x="5883275" y="5095875"/>
          <p14:tracePt t="60248" x="5781675" y="5122863"/>
          <p14:tracePt t="60265" x="5672138" y="5076825"/>
          <p14:tracePt t="60282" x="5481638" y="5049838"/>
          <p14:tracePt t="60298" x="5180013" y="5049838"/>
          <p14:tracePt t="60308" x="4841875" y="5040313"/>
          <p14:tracePt t="60328" x="4521200" y="5003800"/>
          <p14:tracePt t="60348" x="4238625" y="4995863"/>
          <p14:tracePt t="60362" x="3883025" y="4949825"/>
          <p14:tracePt t="60377" x="3406775" y="4840288"/>
          <p14:tracePt t="60386" x="2859088" y="4665663"/>
          <p14:tracePt t="60405" x="2274888" y="4465638"/>
          <p14:tracePt t="60416" x="1990725" y="4337050"/>
          <p14:tracePt t="60435" x="1223963" y="3927475"/>
          <p14:tracePt t="60466" x="685800" y="3406775"/>
          <p14:tracePt t="60485" x="539750" y="3141663"/>
          <p14:tracePt t="60496" x="457200" y="3022600"/>
          <p14:tracePt t="60515" x="201613" y="2657475"/>
          <p14:tracePt t="60531" x="46038" y="24018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7504" y="116632"/>
                <a:ext cx="8928992" cy="6624736"/>
              </a:xfrm>
              <a:prstGeom prst="rect">
                <a:avLst/>
              </a:prstGeom>
              <a:noFill/>
              <a:ln w="44450" cmpd="db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GB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6632"/>
                <a:ext cx="8928992" cy="66247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44450" cmpd="dbl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15516" y="1326705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PRVI IZVOD NEKE FUNKCIJE U NEKOJ TAČKI</a:t>
            </a:r>
          </a:p>
          <a:p>
            <a:pPr algn="ctr"/>
            <a:r>
              <a:rPr lang="pl-PL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JEDNAK JE</a:t>
            </a:r>
            <a:r>
              <a:rPr lang="en-U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pl-PL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NAGIBU TANGENTE NA TU FUNKCIJU</a:t>
            </a:r>
            <a:r>
              <a:rPr lang="en-US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pl-PL" sz="24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 TOJ TAČKI</a:t>
            </a:r>
            <a:endParaRPr lang="sr-Cyrl-RS" sz="24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904656" cy="313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61B970-9100-43E4-9B70-9263151AC1DE}"/>
                  </a:ext>
                </a:extLst>
              </p:cNvPr>
              <p:cNvSpPr txBox="1"/>
              <p:nvPr/>
            </p:nvSpPr>
            <p:spPr>
              <a:xfrm rot="17853176">
                <a:off x="5233536" y="2923306"/>
                <a:ext cx="11320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61B970-9100-43E4-9B70-9263151AC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853176">
                <a:off x="5233536" y="2923306"/>
                <a:ext cx="1132041" cy="369332"/>
              </a:xfrm>
              <a:prstGeom prst="rect">
                <a:avLst/>
              </a:prstGeom>
              <a:blipFill>
                <a:blip r:embed="rId7"/>
                <a:stretch>
                  <a:fillRect r="-3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58218A-63E9-4404-982A-E31B4CB94AA3}"/>
              </a:ext>
            </a:extLst>
          </p:cNvPr>
          <p:cNvCxnSpPr/>
          <p:nvPr/>
        </p:nvCxnSpPr>
        <p:spPr>
          <a:xfrm>
            <a:off x="5292080" y="4221088"/>
            <a:ext cx="0" cy="7200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9ACD5F-FF0C-44BB-801C-1F96E93C7B0C}"/>
              </a:ext>
            </a:extLst>
          </p:cNvPr>
          <p:cNvGrpSpPr/>
          <p:nvPr/>
        </p:nvGrpSpPr>
        <p:grpSpPr>
          <a:xfrm>
            <a:off x="4644008" y="3877997"/>
            <a:ext cx="791091" cy="1291869"/>
            <a:chOff x="4644008" y="3877997"/>
            <a:chExt cx="791091" cy="129186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3B78891-B9A7-4DF8-9594-745C1CDCDBF4}"/>
                    </a:ext>
                  </a:extLst>
                </p:cNvPr>
                <p:cNvSpPr txBox="1"/>
                <p:nvPr/>
              </p:nvSpPr>
              <p:spPr>
                <a:xfrm>
                  <a:off x="4644008" y="4581128"/>
                  <a:ext cx="2083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23B78891-B9A7-4DF8-9594-745C1CDCDB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4008" y="4581128"/>
                  <a:ext cx="20839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B9C6238-6E64-4351-AE9A-B74082CE3A8F}"/>
                    </a:ext>
                  </a:extLst>
                </p:cNvPr>
                <p:cNvSpPr txBox="1"/>
                <p:nvPr/>
              </p:nvSpPr>
              <p:spPr>
                <a:xfrm>
                  <a:off x="5149060" y="4892867"/>
                  <a:ext cx="2860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B9C6238-6E64-4351-AE9A-B74082CE3A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060" y="4892867"/>
                  <a:ext cx="28603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0638" r="-851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19F00A8-EAD8-440C-A372-6276F39EAAA5}"/>
                    </a:ext>
                  </a:extLst>
                </p:cNvPr>
                <p:cNvSpPr txBox="1"/>
                <p:nvPr/>
              </p:nvSpPr>
              <p:spPr>
                <a:xfrm>
                  <a:off x="5149060" y="3877997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19F00A8-EAD8-440C-A372-6276F39EA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060" y="3877997"/>
                  <a:ext cx="20101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0303" r="-24242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F27EEB-74DE-4482-95B6-A6AD75524CE4}"/>
                  </a:ext>
                </a:extLst>
              </p:cNvPr>
              <p:cNvSpPr txBox="1"/>
              <p:nvPr/>
            </p:nvSpPr>
            <p:spPr>
              <a:xfrm>
                <a:off x="4444904" y="5630738"/>
                <a:ext cx="1855288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sz="2000" b="1" dirty="0">
                  <a:solidFill>
                    <a:srgbClr val="00B050"/>
                  </a:solidFill>
                </a:endParaRP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F27EEB-74DE-4482-95B6-A6AD75524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04" y="5630738"/>
                <a:ext cx="1855288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E9F28F3-7F54-4BC7-984B-7DB77F36D7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2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43"/>
    </mc:Choice>
    <mc:Fallback>
      <p:transition spd="slow" advTm="9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2027" x="347663" y="3597275"/>
          <p14:tracePt t="12043" x="384175" y="3633788"/>
          <p14:tracePt t="12059" x="411163" y="3662363"/>
          <p14:tracePt t="12075" x="457200" y="3706813"/>
          <p14:tracePt t="12091" x="511175" y="3735388"/>
          <p14:tracePt t="12107" x="603250" y="3771900"/>
          <p14:tracePt t="12125" x="666750" y="3852863"/>
          <p14:tracePt t="12141" x="1233488" y="3971925"/>
          <p14:tracePt t="12173" x="5965825" y="5441950"/>
          <p14:tracePt t="12195" x="7080250" y="5434013"/>
          <p14:tracePt t="12339" x="7043738" y="5397500"/>
          <p14:tracePt t="12358" x="7043738" y="5368925"/>
          <p14:tracePt t="12375" x="7116763" y="5405438"/>
          <p14:tracePt t="12391" x="7189788" y="5414963"/>
          <p14:tracePt t="12422" x="7299325" y="5470525"/>
          <p14:tracePt t="12425" x="7362825" y="5507038"/>
          <p14:tracePt t="12446" x="7472363" y="5588000"/>
          <p14:tracePt t="12475" x="7564438" y="5653088"/>
          <p14:tracePt t="12496" x="7564438" y="5661025"/>
          <p14:tracePt t="12507" x="7535863" y="5689600"/>
          <p14:tracePt t="12525" x="7435850" y="5689600"/>
          <p14:tracePt t="12541" x="7243763" y="5689600"/>
          <p14:tracePt t="12558" x="6961188" y="5689600"/>
          <p14:tracePt t="12575" x="6696075" y="5653088"/>
          <p14:tracePt t="12591" x="6348413" y="5543550"/>
          <p14:tracePt t="12608" x="5937250" y="5434013"/>
          <p14:tracePt t="12625" x="5380038" y="5314950"/>
          <p14:tracePt t="12641" x="4832350" y="5222875"/>
          <p14:tracePt t="12644" x="4622800" y="5186363"/>
          <p14:tracePt t="12672" x="3937000" y="5086350"/>
          <p14:tracePt t="12696" x="3197225" y="5040313"/>
          <p14:tracePt t="12725" x="2813050" y="5040313"/>
          <p14:tracePt t="12746" x="2593975" y="5122863"/>
          <p14:tracePt t="12756" x="2547938" y="5141913"/>
          <p14:tracePt t="12776" x="2493963" y="5205413"/>
          <p14:tracePt t="12792" x="2484438" y="5251450"/>
          <p14:tracePt t="12808" x="2466975" y="5214938"/>
          <p14:tracePt t="13090" x="2457450" y="5168900"/>
          <p14:tracePt t="13116" x="2430463" y="5149850"/>
          <p14:tracePt t="13142" x="2411413" y="5149850"/>
          <p14:tracePt t="13165" x="2384425" y="5159375"/>
          <p14:tracePt t="13178" x="2374900" y="5168900"/>
          <p14:tracePt t="13197" x="2338388" y="5205413"/>
          <p14:tracePt t="13210" x="2328863" y="5214938"/>
          <p14:tracePt t="13227" x="2274888" y="5259388"/>
          <p14:tracePt t="13246" x="2255838" y="5305425"/>
          <p14:tracePt t="13260" x="2228850" y="5341938"/>
          <p14:tracePt t="13277" x="2192338" y="5405438"/>
          <p14:tracePt t="13289" x="2182813" y="5441950"/>
          <p14:tracePt t="13306" x="2165350" y="5487988"/>
          <p14:tracePt t="13323" x="2155825" y="5524500"/>
          <p14:tracePt t="13324" x="2155825" y="5534025"/>
          <p14:tracePt t="13339" x="2146300" y="5543550"/>
          <p14:tracePt t="13366" x="2146300" y="5551488"/>
          <p14:tracePt t="13456" x="2146300" y="5561013"/>
          <p14:tracePt t="13489" x="2146300" y="5570538"/>
          <p14:tracePt t="13539" x="2146300" y="5551488"/>
          <p14:tracePt t="13559" x="2155825" y="5478463"/>
          <p14:tracePt t="13567" x="2165350" y="5451475"/>
          <p14:tracePt t="13567" x="2165350" y="5387975"/>
          <p14:tracePt t="13592" x="2182813" y="5305425"/>
          <p14:tracePt t="13596" x="2201863" y="5278438"/>
          <p14:tracePt t="13615" x="2219325" y="5186363"/>
          <p14:tracePt t="13642" x="2265363" y="5059363"/>
          <p14:tracePt t="13646" x="2284413" y="5022850"/>
          <p14:tracePt t="13665" x="2311400" y="4940300"/>
          <p14:tracePt t="13678" x="2311400" y="4913313"/>
          <p14:tracePt t="13697" x="2347913" y="4803775"/>
          <p14:tracePt t="13710" x="2357438" y="4757738"/>
          <p14:tracePt t="13727" x="2365375" y="4702175"/>
          <p14:tracePt t="13739" x="2374900" y="4648200"/>
          <p14:tracePt t="13757" x="2411413" y="4584700"/>
          <p14:tracePt t="13777" x="2447925" y="4483100"/>
          <p14:tracePt t="13777" x="2457450" y="4465638"/>
          <p14:tracePt t="13809" x="2520950" y="4356100"/>
          <p14:tracePt t="13840" x="2576513" y="4283075"/>
          <p14:tracePt t="13847" x="2593975" y="4256088"/>
          <p14:tracePt t="13866" x="2620963" y="4210050"/>
          <p14:tracePt t="13876" x="2667000" y="4173538"/>
          <p14:tracePt t="13895" x="2713038" y="4146550"/>
          <p14:tracePt t="13915" x="2768600" y="4090988"/>
          <p14:tracePt t="13926" x="2822575" y="4064000"/>
          <p14:tracePt t="13946" x="2859088" y="4044950"/>
          <p14:tracePt t="13959" x="2895600" y="4017963"/>
          <p14:tracePt t="13977" x="2941638" y="4000500"/>
          <p14:tracePt t="13989" x="2995613" y="3981450"/>
          <p14:tracePt t="14006" x="3068638" y="3963988"/>
          <p14:tracePt t="14027" x="3141663" y="3944938"/>
          <p14:tracePt t="14039" x="3206750" y="3935413"/>
          <p14:tracePt t="14056" x="3260725" y="3935413"/>
          <p14:tracePt t="14073" x="3297238" y="3935413"/>
          <p14:tracePt t="14089" x="3343275" y="3935413"/>
          <p14:tracePt t="14103" x="3362325" y="3935413"/>
          <p14:tracePt t="14103" x="3379788" y="3935413"/>
          <p14:tracePt t="14122" x="3435350" y="3935413"/>
          <p14:tracePt t="14127" x="3462338" y="3944938"/>
          <p14:tracePt t="14147" x="3552825" y="3971925"/>
          <p14:tracePt t="14166" x="3644900" y="3990975"/>
          <p14:tracePt t="14175" x="3681413" y="4000500"/>
          <p14:tracePt t="14195" x="3773488" y="4037013"/>
          <p14:tracePt t="14207" x="3800475" y="4044950"/>
          <p14:tracePt t="14227" x="3863975" y="4073525"/>
          <p14:tracePt t="14239" x="3900488" y="4081463"/>
          <p14:tracePt t="14256" x="3937000" y="4090988"/>
          <p14:tracePt t="14272" x="3973513" y="4110038"/>
          <p14:tracePt t="14289" x="4019550" y="4127500"/>
          <p14:tracePt t="14306" x="4056063" y="4146550"/>
          <p14:tracePt t="14323" x="4092575" y="4191000"/>
          <p14:tracePt t="14339" x="4146550" y="4219575"/>
          <p14:tracePt t="14366" x="4211638" y="4246563"/>
          <p14:tracePt t="14375" x="4238625" y="4264025"/>
          <p14:tracePt t="14395" x="4284663" y="4292600"/>
          <p14:tracePt t="14415" x="4367213" y="4329113"/>
          <p14:tracePt t="14428" x="4384675" y="4346575"/>
          <p14:tracePt t="14446" x="4457700" y="4392613"/>
          <p14:tracePt t="14460" x="4484688" y="4402138"/>
          <p14:tracePt t="14477" x="4540250" y="4429125"/>
          <p14:tracePt t="14477" x="4567238" y="4438650"/>
          <p14:tracePt t="14489" x="4594225" y="4446588"/>
          <p14:tracePt t="14506" x="4649788" y="4475163"/>
          <p14:tracePt t="14523" x="4686300" y="4483100"/>
          <p14:tracePt t="14539" x="4722813" y="4492625"/>
          <p14:tracePt t="14556" x="4749800" y="4492625"/>
          <p14:tracePt t="14573" x="4776788" y="4492625"/>
          <p14:tracePt t="14573" x="4805363" y="4492625"/>
          <p14:tracePt t="14589" x="4822825" y="4492625"/>
          <p14:tracePt t="14602" x="4859338" y="4492625"/>
          <p14:tracePt t="14623" x="4932363" y="4492625"/>
          <p14:tracePt t="14627" x="4960938" y="4492625"/>
          <p14:tracePt t="14646" x="5014913" y="4492625"/>
          <p14:tracePt t="14660" x="5087938" y="4492625"/>
          <p14:tracePt t="14677" x="5143500" y="4492625"/>
          <p14:tracePt t="14696" x="5216525" y="4492625"/>
          <p14:tracePt t="14710" x="5280025" y="4492625"/>
          <p14:tracePt t="14727" x="5334000" y="4492625"/>
          <p14:tracePt t="14739" x="5389563" y="4465638"/>
          <p14:tracePt t="14756" x="5426075" y="4456113"/>
          <p14:tracePt t="14772" x="5462588" y="4438650"/>
          <p14:tracePt t="14790" x="5489575" y="4429125"/>
          <p14:tracePt t="14806" x="5535613" y="4402138"/>
          <p14:tracePt t="14822" x="5572125" y="4373563"/>
          <p14:tracePt t="14839" x="5618163" y="4346575"/>
          <p14:tracePt t="14866" x="5691188" y="4292600"/>
          <p14:tracePt t="14895" x="5754688" y="4256088"/>
          <p14:tracePt t="14908" x="5773738" y="4246563"/>
          <p14:tracePt t="14925" x="5800725" y="4210050"/>
          <p14:tracePt t="14946" x="5864225" y="4137025"/>
          <p14:tracePt t="14957" x="5883275" y="4117975"/>
          <p14:tracePt t="14975" x="5929313" y="4073525"/>
          <p14:tracePt t="14992" x="5956300" y="4017963"/>
          <p14:tracePt t="15008" x="5992813" y="3963988"/>
          <p14:tracePt t="15014" x="6002338" y="3935413"/>
          <p14:tracePt t="15042" x="6019800" y="3881438"/>
          <p14:tracePt t="15072" x="6075363" y="3798888"/>
          <p14:tracePt t="15092" x="6129338" y="3698875"/>
          <p14:tracePt t="15122" x="6184900" y="3533775"/>
          <p14:tracePt t="15146" x="6192838" y="3460750"/>
          <p14:tracePt t="15156" x="6229350" y="3370263"/>
          <p14:tracePt t="15175" x="6238875" y="3305175"/>
          <p14:tracePt t="15196" x="6248400" y="3205163"/>
          <p14:tracePt t="15207" x="6248400" y="3122613"/>
          <p14:tracePt t="15225" x="6248400" y="3013075"/>
          <p14:tracePt t="15241" x="6248400" y="2930525"/>
          <p14:tracePt t="15258" x="6248400" y="2894013"/>
          <p14:tracePt t="15275" x="6248400" y="2867025"/>
          <p14:tracePt t="15291" x="6248400" y="2857500"/>
          <p14:tracePt t="15405" x="6248400" y="2849563"/>
          <p14:tracePt t="15425" x="6248400" y="2840038"/>
          <p14:tracePt t="15489" x="6248400" y="2830513"/>
          <p14:tracePt t="15725" x="6238875" y="2857500"/>
          <p14:tracePt t="15741" x="6221413" y="2867025"/>
          <p14:tracePt t="15758" x="6192838" y="2894013"/>
          <p14:tracePt t="15765" x="6184900" y="2894013"/>
          <p14:tracePt t="15791" x="6165850" y="2922588"/>
          <p14:tracePt t="15822" x="6165850" y="2930525"/>
          <p14:tracePt t="15906" x="6165850" y="2913063"/>
          <p14:tracePt t="15927" x="6165850" y="2886075"/>
          <p14:tracePt t="15956" x="6165850" y="2867025"/>
          <p14:tracePt t="15977" x="6165850" y="2857500"/>
          <p14:tracePt t="16064" x="6111875" y="2949575"/>
          <p14:tracePt t="16075" x="6102350" y="2968625"/>
          <p14:tracePt t="16096" x="6038850" y="3086100"/>
          <p14:tracePt t="16115" x="5992813" y="3195638"/>
          <p14:tracePt t="16146" x="5946775" y="3305175"/>
          <p14:tracePt t="16160" x="5929313" y="3406775"/>
          <p14:tracePt t="16178" x="5891213" y="3516313"/>
          <p14:tracePt t="16190" x="5864225" y="3560763"/>
          <p14:tracePt t="16208" x="5800725" y="3679825"/>
          <p14:tracePt t="16224" x="5781675" y="3735388"/>
          <p14:tracePt t="16240" x="5754688" y="3779838"/>
          <p14:tracePt t="16257" x="5727700" y="3835400"/>
          <p14:tracePt t="16274" x="5718175" y="3862388"/>
          <p14:tracePt t="16398" x="5737225" y="3816350"/>
          <p14:tracePt t="16407" x="5791200" y="3706813"/>
          <p14:tracePt t="16426" x="5837238" y="3633788"/>
          <p14:tracePt t="16436" x="5900738" y="3516313"/>
          <p14:tracePt t="16459" x="5973763" y="3424238"/>
          <p14:tracePt t="16465" x="6010275" y="3370263"/>
          <p14:tracePt t="16485" x="6111875" y="3214688"/>
          <p14:tracePt t="16509" x="6156325" y="3105150"/>
          <p14:tracePt t="16515" x="6165850" y="3068638"/>
          <p14:tracePt t="16515" x="6175375" y="3049588"/>
          <p14:tracePt t="16534" x="6202363" y="3005138"/>
          <p14:tracePt t="16548" x="6202363" y="2976563"/>
          <p14:tracePt t="16564" x="6211888" y="2949575"/>
          <p14:tracePt t="16740" x="6202363" y="2959100"/>
          <p14:tracePt t="16759" x="6119813" y="3068638"/>
          <p14:tracePt t="16790" x="5965825" y="3232150"/>
          <p14:tracePt t="16818" x="5883275" y="3378200"/>
          <p14:tracePt t="16824" x="5864225" y="3424238"/>
          <p14:tracePt t="16846" x="5818188" y="3497263"/>
          <p14:tracePt t="16859" x="5781675" y="3552825"/>
          <p14:tracePt t="16878" x="5764213" y="3589338"/>
          <p14:tracePt t="16895" x="5754688" y="3616325"/>
          <p14:tracePt t="16907" x="5745163" y="3643313"/>
          <p14:tracePt t="16938" x="5745163" y="3652838"/>
          <p14:tracePt t="16960" x="5737225" y="3662363"/>
          <p14:tracePt t="17044" x="5737225" y="3652838"/>
          <p14:tracePt t="17067" x="5810250" y="3516313"/>
          <p14:tracePt t="17075" x="5818188" y="3479800"/>
          <p14:tracePt t="17095" x="5891213" y="3305175"/>
          <p14:tracePt t="17106" x="5919788" y="3232150"/>
          <p14:tracePt t="17128" x="5973763" y="3041650"/>
          <p14:tracePt t="17145" x="5983288" y="3013075"/>
          <p14:tracePt t="17158" x="5983288" y="2995613"/>
          <p14:tracePt t="17777" x="5973763" y="3022600"/>
          <p14:tracePt t="17796" x="5956300" y="3078163"/>
          <p14:tracePt t="17798" x="5946775" y="3095625"/>
          <p14:tracePt t="17816" x="5937250" y="3132138"/>
          <p14:tracePt t="17826" x="5929313" y="3178175"/>
          <p14:tracePt t="17846" x="5910263" y="3268663"/>
          <p14:tracePt t="17858" x="5900738" y="3297238"/>
          <p14:tracePt t="17878" x="5864225" y="3378200"/>
          <p14:tracePt t="17909" x="5846763" y="3451225"/>
          <p14:tracePt t="17926" x="5837238" y="3479800"/>
          <p14:tracePt t="17956" x="5827713" y="3524250"/>
          <p14:tracePt t="17958" x="5827713" y="3533775"/>
          <p14:tracePt t="17990" x="5818188" y="3570288"/>
          <p14:tracePt t="18017" x="5810250" y="3579813"/>
          <p14:tracePt t="18315" x="5827713" y="3560763"/>
          <p14:tracePt t="18324" x="5837238" y="3560763"/>
          <p14:tracePt t="18346" x="5900738" y="3470275"/>
          <p14:tracePt t="18359" x="5919788" y="3443288"/>
          <p14:tracePt t="18360" x="5946775" y="3397250"/>
          <p14:tracePt t="18379" x="6002338" y="3278188"/>
          <p14:tracePt t="18390" x="6038850" y="3232150"/>
          <p14:tracePt t="18408" x="6111875" y="3114675"/>
          <p14:tracePt t="18424" x="6148388" y="3059113"/>
          <p14:tracePt t="18440" x="6165850" y="3013075"/>
          <p14:tracePt t="18457" x="6184900" y="2995613"/>
          <p14:tracePt t="21289" x="6192838" y="2986088"/>
          <p14:tracePt t="21309" x="6229350" y="3005138"/>
          <p14:tracePt t="21325" x="6238875" y="3013075"/>
          <p14:tracePt t="21342" x="6248400" y="3013075"/>
          <p14:tracePt t="21358" x="6257925" y="3013075"/>
          <p14:tracePt t="21473" x="6265863" y="3013075"/>
          <p14:tracePt t="21539" x="6275388" y="3013075"/>
          <p14:tracePt t="21558" x="6275388" y="2995613"/>
          <p14:tracePt t="21575" x="6284913" y="2976563"/>
          <p14:tracePt t="21746" x="6265863" y="3032125"/>
          <p14:tracePt t="21757" x="6221413" y="3095625"/>
          <p14:tracePt t="21775" x="6184900" y="3205163"/>
          <p14:tracePt t="21792" x="6138863" y="3297238"/>
          <p14:tracePt t="21808" x="6119813" y="3378200"/>
          <p14:tracePt t="21825" x="6092825" y="3460750"/>
          <p14:tracePt t="21842" x="6065838" y="3516313"/>
          <p14:tracePt t="21858" x="6046788" y="3560763"/>
          <p14:tracePt t="21867" x="6038850" y="3589338"/>
          <p14:tracePt t="21892" x="5983288" y="3679825"/>
          <p14:tracePt t="21915" x="5937250" y="3771900"/>
          <p14:tracePt t="21924" x="5919788" y="3808413"/>
          <p14:tracePt t="21947" x="5854700" y="3908425"/>
          <p14:tracePt t="21967" x="5810250" y="3981450"/>
          <p14:tracePt t="21995" x="5745163" y="4054475"/>
          <p14:tracePt t="22008" x="5718175" y="4081463"/>
          <p14:tracePt t="22027" x="5627688" y="4154488"/>
          <p14:tracePt t="22039" x="5599113" y="4191000"/>
          <p14:tracePt t="22056" x="5535613" y="4246563"/>
          <p14:tracePt t="22073" x="5416550" y="4310063"/>
          <p14:tracePt t="22090" x="5316538" y="4356100"/>
          <p14:tracePt t="22106" x="5224463" y="4392613"/>
          <p14:tracePt t="22123" x="5143500" y="4402138"/>
          <p14:tracePt t="22139" x="5060950" y="4429125"/>
          <p14:tracePt t="22144" x="5033963" y="4429125"/>
          <p14:tracePt t="22167" x="4960938" y="4438650"/>
          <p14:tracePt t="22175" x="4914900" y="4438650"/>
          <p14:tracePt t="22195" x="4841875" y="4438650"/>
          <p14:tracePt t="22225" x="4732338" y="4438650"/>
          <p14:tracePt t="22245" x="4695825" y="4438650"/>
          <p14:tracePt t="22257" x="4649788" y="4438650"/>
          <p14:tracePt t="22277" x="4594225" y="4392613"/>
          <p14:tracePt t="22289" x="4549775" y="4365625"/>
          <p14:tracePt t="22306" x="4494213" y="4329113"/>
          <p14:tracePt t="22323" x="4448175" y="4310063"/>
          <p14:tracePt t="22340" x="4394200" y="4292600"/>
          <p14:tracePt t="22356" x="4321175" y="4273550"/>
          <p14:tracePt t="22373" x="4229100" y="4246563"/>
          <p14:tracePt t="22390" x="4146550" y="4227513"/>
          <p14:tracePt t="22417" x="3919538" y="4183063"/>
          <p14:tracePt t="22445" x="3754438" y="4146550"/>
          <p14:tracePt t="22457" x="3690938" y="4127500"/>
          <p14:tracePt t="22477" x="3508375" y="4090988"/>
          <p14:tracePt t="22497" x="3379788" y="4090988"/>
          <p14:tracePt t="22510" x="3325813" y="4090988"/>
          <p14:tracePt t="22527" x="3133725" y="4090988"/>
          <p14:tracePt t="22540" x="3051175" y="4090988"/>
          <p14:tracePt t="22556" x="2905125" y="4090988"/>
          <p14:tracePt t="22573" x="2759075" y="4110038"/>
          <p14:tracePt t="22590" x="2640013" y="4127500"/>
          <p14:tracePt t="22606" x="2557463" y="4146550"/>
          <p14:tracePt t="22607" x="2511425" y="4154488"/>
          <p14:tracePt t="22622" x="2466975" y="4164013"/>
          <p14:tracePt t="22639" x="2374900" y="4219575"/>
          <p14:tracePt t="22667" x="2284413" y="4283075"/>
          <p14:tracePt t="22675" x="2219325" y="4329113"/>
          <p14:tracePt t="22695" x="2146300" y="4429125"/>
          <p14:tracePt t="22707" x="2092325" y="4511675"/>
          <p14:tracePt t="22727" x="2046288" y="4602163"/>
          <p14:tracePt t="22747" x="1973263" y="4775200"/>
          <p14:tracePt t="22759" x="1954213" y="4811713"/>
          <p14:tracePt t="22777" x="1917700" y="4913313"/>
          <p14:tracePt t="22789" x="1900238" y="5013325"/>
          <p14:tracePt t="22806" x="1854200" y="5122863"/>
          <p14:tracePt t="22823" x="1800225" y="5251450"/>
          <p14:tracePt t="22839" x="1781175" y="5332413"/>
          <p14:tracePt t="22844" x="1771650" y="5378450"/>
          <p14:tracePt t="22867" x="1744663" y="5461000"/>
          <p14:tracePt t="22892" x="1727200" y="5514975"/>
          <p14:tracePt t="22896" x="1727200" y="5524500"/>
          <p14:tracePt t="22916" x="1727200" y="5534025"/>
          <p14:tracePt t="22924" x="1717675" y="5534025"/>
          <p14:tracePt t="23623" x="1717675" y="5524500"/>
          <p14:tracePt t="23946" x="1727200" y="5524500"/>
          <p14:tracePt t="23958" x="1754188" y="5497513"/>
          <p14:tracePt t="23976" x="1763713" y="5487988"/>
          <p14:tracePt t="23984" x="1771650" y="5478463"/>
          <p14:tracePt t="24056" x="1771650" y="5470525"/>
          <p14:tracePt t="24289" x="1781175" y="5461000"/>
          <p14:tracePt t="24308" x="1790700" y="5434013"/>
          <p14:tracePt t="24317" x="1808163" y="5397500"/>
          <p14:tracePt t="24342" x="1863725" y="5305425"/>
          <p14:tracePt t="24365" x="1973263" y="5168900"/>
          <p14:tracePt t="24374" x="2009775" y="5122863"/>
          <p14:tracePt t="24396" x="2128838" y="4995863"/>
          <p14:tracePt t="24409" x="2255838" y="4848225"/>
          <p14:tracePt t="24427" x="2430463" y="4702175"/>
          <p14:tracePt t="24447" x="2703513" y="4483100"/>
          <p14:tracePt t="24460" x="2786063" y="4429125"/>
          <p14:tracePt t="24477" x="3097213" y="4237038"/>
          <p14:tracePt t="24489" x="3197225" y="4183063"/>
          <p14:tracePt t="24506" x="3379788" y="4081463"/>
          <p14:tracePt t="24523" x="3562350" y="4000500"/>
          <p14:tracePt t="24539" x="3800475" y="3908425"/>
          <p14:tracePt t="24556" x="3992563" y="3862388"/>
          <p14:tracePt t="24557" x="4092575" y="3835400"/>
          <p14:tracePt t="24572" x="4192588" y="3825875"/>
          <p14:tracePt t="24589" x="4421188" y="3789363"/>
          <p14:tracePt t="24595" x="4484688" y="3771900"/>
          <p14:tracePt t="24617" x="4603750" y="3762375"/>
          <p14:tracePt t="24625" x="4686300" y="3762375"/>
          <p14:tracePt t="24645" x="4759325" y="3752850"/>
          <p14:tracePt t="24657" x="4822825" y="3752850"/>
          <p14:tracePt t="24677" x="4859338" y="3752850"/>
          <p14:tracePt t="24697" x="4905375" y="3752850"/>
          <p14:tracePt t="24710" x="4951413" y="3762375"/>
          <p14:tracePt t="24726" x="4978400" y="3771900"/>
          <p14:tracePt t="24739" x="5005388" y="3779838"/>
          <p14:tracePt t="24756" x="5033963" y="3798888"/>
          <p14:tracePt t="24773" x="5070475" y="3816350"/>
          <p14:tracePt t="24789" x="5097463" y="3844925"/>
          <p14:tracePt t="24817" x="5160963" y="3908425"/>
          <p14:tracePt t="24841" x="5170488" y="3935413"/>
          <p14:tracePt t="24872" x="5207000" y="3971925"/>
          <p14:tracePt t="24896" x="5224463" y="4008438"/>
          <p14:tracePt t="24906" x="5224463" y="4017963"/>
          <p14:tracePt t="24956" x="5243513" y="4044950"/>
          <p14:tracePt t="24957" x="5243513" y="4054475"/>
          <p14:tracePt t="24975" x="5260975" y="4081463"/>
          <p14:tracePt t="24992" x="5260975" y="4100513"/>
          <p14:tracePt t="25008" x="5270500" y="4110038"/>
          <p14:tracePt t="25039" x="5280025" y="4127500"/>
          <p14:tracePt t="25072" x="5289550" y="4164013"/>
          <p14:tracePt t="25091" x="5289550" y="4173538"/>
          <p14:tracePt t="25122" x="5297488" y="4200525"/>
          <p14:tracePt t="25156" x="5297488" y="4210050"/>
          <p14:tracePt t="25175" x="5307013" y="4210050"/>
          <p14:tracePt t="25224" x="5307013" y="4219575"/>
          <p14:tracePt t="25241" x="5307013" y="4227513"/>
          <p14:tracePt t="25272" x="5307013" y="4246563"/>
          <p14:tracePt t="25291" x="5307013" y="4256088"/>
          <p14:tracePt t="25294" x="5307013" y="4264025"/>
          <p14:tracePt t="25322" x="5307013" y="4273550"/>
          <p14:tracePt t="25341" x="5316538" y="4273550"/>
          <p14:tracePt t="25344" x="5316538" y="4283075"/>
          <p14:tracePt t="25372" x="5326063" y="4300538"/>
          <p14:tracePt t="25375" x="5326063" y="4310063"/>
          <p14:tracePt t="25755" x="5334000" y="4319588"/>
          <p14:tracePt t="25825" x="5343525" y="4319588"/>
          <p14:tracePt t="26189" x="5380038" y="4319588"/>
          <p14:tracePt t="26209" x="5408613" y="4319588"/>
          <p14:tracePt t="26216" x="5416550" y="4319588"/>
          <p14:tracePt t="26241" x="5462588" y="4319588"/>
          <p14:tracePt t="26258" x="5489575" y="4319588"/>
          <p14:tracePt t="26264" x="5508625" y="4329113"/>
          <p14:tracePt t="26291" x="5518150" y="4329113"/>
          <p14:tracePt t="26375" x="5526088" y="4337050"/>
          <p14:tracePt t="26394" x="5526088" y="4356100"/>
          <p14:tracePt t="27065" x="5518150" y="4356100"/>
          <p14:tracePt t="27095" x="5508625" y="4356100"/>
          <p14:tracePt t="27155" x="5508625" y="4337050"/>
          <p14:tracePt t="27176" x="5499100" y="4310063"/>
          <p14:tracePt t="27189" x="5489575" y="4264025"/>
          <p14:tracePt t="27205" x="5472113" y="4227513"/>
          <p14:tracePt t="27223" x="5453063" y="4191000"/>
          <p14:tracePt t="27239" x="5435600" y="4164013"/>
          <p14:tracePt t="27256" x="5416550" y="4137025"/>
          <p14:tracePt t="27278" x="5389563" y="4081463"/>
          <p14:tracePt t="27294" x="5380038" y="4054475"/>
          <p14:tracePt t="27318" x="5380038" y="4044950"/>
          <p14:tracePt t="27327" x="5370513" y="4037013"/>
          <p14:tracePt t="27348" x="5370513" y="4027488"/>
          <p14:tracePt t="27964" x="5362575" y="4017963"/>
          <p14:tracePt t="28346" x="5362575" y="4044950"/>
          <p14:tracePt t="28357" x="5362575" y="4054475"/>
          <p14:tracePt t="28375" x="5362575" y="4127500"/>
          <p14:tracePt t="28392" x="5362575" y="4183063"/>
          <p14:tracePt t="28408" x="5362575" y="4256088"/>
          <p14:tracePt t="28439" x="5362575" y="4438650"/>
          <p14:tracePt t="28458" x="5362575" y="4511675"/>
          <p14:tracePt t="28467" x="5362575" y="4548188"/>
          <p14:tracePt t="28492" x="5362575" y="4657725"/>
          <p14:tracePt t="28515" x="5362575" y="4738688"/>
          <p14:tracePt t="28524" x="5362575" y="4775200"/>
          <p14:tracePt t="28547" x="5362575" y="4867275"/>
          <p14:tracePt t="28559" x="5362575" y="4884738"/>
          <p14:tracePt t="28577" x="5362575" y="4949825"/>
          <p14:tracePt t="28597" x="5362575" y="5040313"/>
          <p14:tracePt t="28609" x="5362575" y="5076825"/>
          <p14:tracePt t="28627" x="5362575" y="5186363"/>
          <p14:tracePt t="28639" x="5362575" y="5214938"/>
          <p14:tracePt t="28656" x="5370513" y="5287963"/>
          <p14:tracePt t="28672" x="5370513" y="5341938"/>
          <p14:tracePt t="28689" x="5380038" y="5378450"/>
          <p14:tracePt t="28694" x="5380038" y="5387975"/>
          <p14:tracePt t="30256" x="5380038" y="5397500"/>
          <p14:tracePt t="30276" x="5389563" y="5397500"/>
          <p14:tracePt t="30306" x="5389563" y="5378450"/>
          <p14:tracePt t="30325" x="5399088" y="5360988"/>
          <p14:tracePt t="30342" x="5408613" y="5341938"/>
          <p14:tracePt t="30358" x="5416550" y="5332413"/>
          <p14:tracePt t="30367" x="5416550" y="5324475"/>
          <p14:tracePt t="30392" x="5435600" y="5268913"/>
          <p14:tracePt t="30408" x="5453063" y="5241925"/>
          <p14:tracePt t="30417" x="5472113" y="5186363"/>
          <p14:tracePt t="30442" x="5489575" y="5132388"/>
          <p14:tracePt t="30446" x="5499100" y="5105400"/>
          <p14:tracePt t="30465" x="5518150" y="5022850"/>
          <p14:tracePt t="30478" x="5518150" y="5003800"/>
          <p14:tracePt t="30496" x="5535613" y="4976813"/>
          <p14:tracePt t="30497" x="5545138" y="4959350"/>
          <p14:tracePt t="30509" x="5545138" y="4930775"/>
          <p14:tracePt t="30527" x="5572125" y="4876800"/>
          <p14:tracePt t="30547" x="5608638" y="4811713"/>
          <p14:tracePt t="30560" x="5618163" y="4775200"/>
          <p14:tracePt t="30577" x="5645150" y="4721225"/>
          <p14:tracePt t="30589" x="5664200" y="4684713"/>
          <p14:tracePt t="30606" x="5691188" y="4638675"/>
          <p14:tracePt t="30623" x="5727700" y="4556125"/>
          <p14:tracePt t="30639" x="5754688" y="4483100"/>
          <p14:tracePt t="30644" x="5764213" y="4446588"/>
          <p14:tracePt t="30667" x="5781675" y="4383088"/>
          <p14:tracePt t="30691" x="5800725" y="4310063"/>
          <p14:tracePt t="30715" x="5810250" y="4264025"/>
          <p14:tracePt t="30724" x="5810250" y="4237038"/>
          <p14:tracePt t="30747" x="5837238" y="4191000"/>
          <p14:tracePt t="30759" x="5846763" y="4137025"/>
          <p14:tracePt t="30777" x="5846763" y="4117975"/>
          <p14:tracePt t="30797" x="5854700" y="4090988"/>
          <p14:tracePt t="30809" x="5854700" y="4073525"/>
          <p14:tracePt t="30827" x="5854700" y="4064000"/>
          <p14:tracePt t="30839" x="5854700" y="4044950"/>
          <p14:tracePt t="30864" x="5864225" y="4037013"/>
          <p14:tracePt t="30891" x="5873750" y="4017963"/>
          <p14:tracePt t="30915" x="5883275" y="4008438"/>
          <p14:tracePt t="30942" x="5891213" y="3990975"/>
          <p14:tracePt t="30946" x="5900738" y="3981450"/>
          <p14:tracePt t="30965" x="5910263" y="3981450"/>
          <p14:tracePt t="30995" x="5919788" y="3963988"/>
          <p14:tracePt t="31007" x="5929313" y="3954463"/>
          <p14:tracePt t="31056" x="5937250" y="3944938"/>
          <p14:tracePt t="31074" x="5946775" y="3944938"/>
          <p14:tracePt t="31075" x="5956300" y="3935413"/>
          <p14:tracePt t="31139" x="5965825" y="3927475"/>
          <p14:tracePt t="31166" x="5973763" y="3917950"/>
          <p14:tracePt t="31191" x="5983288" y="3917950"/>
          <p14:tracePt t="31246" x="5983288" y="3908425"/>
          <p14:tracePt t="31275" x="5983288" y="3898900"/>
          <p14:tracePt t="31306" x="5992813" y="3889375"/>
          <p14:tracePt t="31356" x="5992813" y="3881438"/>
          <p14:tracePt t="31389" x="6002338" y="3871913"/>
          <p14:tracePt t="31426" x="6002338" y="3862388"/>
          <p14:tracePt t="31427" x="6010275" y="3852863"/>
          <p14:tracePt t="31473" x="6019800" y="3852863"/>
          <p14:tracePt t="31839" x="6019800" y="3844925"/>
          <p14:tracePt t="31858" x="6010275" y="3844925"/>
          <p14:tracePt t="31867" x="5992813" y="3844925"/>
          <p14:tracePt t="31891" x="5973763" y="3852863"/>
          <p14:tracePt t="31915" x="5956300" y="3862388"/>
          <p14:tracePt t="31945" x="5946775" y="3862388"/>
          <p14:tracePt t="32041" x="5937250" y="3862388"/>
          <p14:tracePt t="32106" x="5929313" y="3871913"/>
          <p14:tracePt t="32173" x="5929313" y="3816350"/>
          <p14:tracePt t="32195" x="5946775" y="3743325"/>
          <p14:tracePt t="32207" x="5983288" y="3652838"/>
          <p14:tracePt t="32227" x="6010275" y="3560763"/>
          <p14:tracePt t="32247" x="6029325" y="3479800"/>
          <p14:tracePt t="32261" x="6075363" y="3397250"/>
          <p14:tracePt t="32276" x="6102350" y="3360738"/>
          <p14:tracePt t="32289" x="6102350" y="3351213"/>
          <p14:tracePt t="32306" x="6111875" y="3324225"/>
          <p14:tracePt t="32322" x="6111875" y="3314700"/>
          <p14:tracePt t="32339" x="6111875" y="3305175"/>
          <p14:tracePt t="32356" x="6119813" y="3305175"/>
          <p14:tracePt t="32373" x="6129338" y="3278188"/>
          <p14:tracePt t="32389" x="6129338" y="3251200"/>
          <p14:tracePt t="32394" x="6129338" y="3241675"/>
          <p14:tracePt t="32417" x="6138863" y="3224213"/>
          <p14:tracePt t="32445" x="6138863" y="3214688"/>
          <p14:tracePt t="32457" x="6138863" y="3205163"/>
          <p14:tracePt t="32477" x="6138863" y="3195638"/>
          <p14:tracePt t="32497" x="6148388" y="3178175"/>
          <p14:tracePt t="32589" x="6119813" y="3187700"/>
          <p14:tracePt t="32615" x="6092825" y="3214688"/>
          <p14:tracePt t="32642" x="6046788" y="3268663"/>
          <p14:tracePt t="32665" x="5992813" y="3351213"/>
          <p14:tracePt t="32674" x="5965825" y="3378200"/>
          <p14:tracePt t="32697" x="5900738" y="3460750"/>
          <p14:tracePt t="32710" x="5883275" y="3506788"/>
          <p14:tracePt t="32727" x="5837238" y="3570288"/>
          <p14:tracePt t="32746" x="5773738" y="3679825"/>
          <p14:tracePt t="32759" x="5764213" y="3689350"/>
          <p14:tracePt t="32776" x="5727700" y="3743325"/>
          <p14:tracePt t="32777" x="5708650" y="3779838"/>
          <p14:tracePt t="32787" x="5681663" y="3808413"/>
          <p14:tracePt t="32806" x="5645150" y="3862388"/>
          <p14:tracePt t="32822" x="5599113" y="3908425"/>
          <p14:tracePt t="32839" x="5562600" y="3963988"/>
          <p14:tracePt t="32844" x="5526088" y="4000500"/>
          <p14:tracePt t="32867" x="5472113" y="4064000"/>
          <p14:tracePt t="32891" x="5399088" y="4127500"/>
          <p14:tracePt t="32896" x="5370513" y="4154488"/>
          <p14:tracePt t="32915" x="5326063" y="4191000"/>
          <p14:tracePt t="32924" x="5307013" y="4200525"/>
          <p14:tracePt t="32945" x="5243513" y="4237038"/>
          <p14:tracePt t="32958" x="5197475" y="4256088"/>
          <p14:tracePt t="32977" x="5151438" y="4283075"/>
          <p14:tracePt t="32989" x="5114925" y="4300538"/>
          <p14:tracePt t="33006" x="5051425" y="4329113"/>
          <p14:tracePt t="33027" x="4978400" y="4346575"/>
          <p14:tracePt t="33039" x="4905375" y="4365625"/>
          <p14:tracePt t="33057" x="4813300" y="4383088"/>
          <p14:tracePt t="33073" x="4732338" y="4392613"/>
          <p14:tracePt t="33089" x="4659313" y="4392613"/>
          <p14:tracePt t="33117" x="4513263" y="4392613"/>
          <p14:tracePt t="33141" x="4457700" y="4373563"/>
          <p14:tracePt t="33146" x="4421188" y="4346575"/>
          <p14:tracePt t="33165" x="4321175" y="4310063"/>
          <p14:tracePt t="33195" x="4211638" y="4256088"/>
          <p14:tracePt t="33207" x="4165600" y="4237038"/>
          <p14:tracePt t="33227" x="4046538" y="4191000"/>
          <p14:tracePt t="33239" x="4000500" y="4164013"/>
          <p14:tracePt t="33256" x="3937000" y="4137025"/>
          <p14:tracePt t="33257" x="3890963" y="4100513"/>
          <p14:tracePt t="33277" x="3773488" y="4044950"/>
          <p14:tracePt t="33289" x="3727450" y="4037013"/>
          <p14:tracePt t="33306" x="3644900" y="4000500"/>
          <p14:tracePt t="33323" x="3544888" y="3963988"/>
          <p14:tracePt t="33339" x="3452813" y="3944938"/>
          <p14:tracePt t="33344" x="3416300" y="3944938"/>
          <p14:tracePt t="33367" x="3362325" y="3935413"/>
          <p14:tracePt t="33375" x="3316288" y="3927475"/>
          <p14:tracePt t="33395" x="3260725" y="3927475"/>
          <p14:tracePt t="33425" x="3124200" y="3927475"/>
          <p14:tracePt t="33445" x="3051175" y="3927475"/>
          <p14:tracePt t="33457" x="2978150" y="3927475"/>
          <p14:tracePt t="33477" x="2895600" y="3935413"/>
          <p14:tracePt t="33489" x="2822575" y="3971925"/>
          <p14:tracePt t="33506" x="2732088" y="3990975"/>
          <p14:tracePt t="33527" x="2657475" y="4008438"/>
          <p14:tracePt t="33539" x="2584450" y="4037013"/>
          <p14:tracePt t="33556" x="2520950" y="4064000"/>
          <p14:tracePt t="33573" x="2466975" y="4090988"/>
          <p14:tracePt t="33589" x="2393950" y="4127500"/>
          <p14:tracePt t="33617" x="2255838" y="4200525"/>
          <p14:tracePt t="33645" x="2146300" y="4283075"/>
          <p14:tracePt t="33664" x="2082800" y="4346575"/>
          <p14:tracePt t="33675" x="2063750" y="4373563"/>
          <p14:tracePt t="33695" x="1982788" y="4492625"/>
          <p14:tracePt t="33707" x="1963738" y="4529138"/>
          <p14:tracePt t="33727" x="1917700" y="4629150"/>
          <p14:tracePt t="33739" x="1900238" y="4665663"/>
          <p14:tracePt t="33756" x="1863725" y="4748213"/>
          <p14:tracePt t="33773" x="1836738" y="4821238"/>
          <p14:tracePt t="33789" x="1808163" y="4894263"/>
          <p14:tracePt t="33806" x="1790700" y="4967288"/>
          <p14:tracePt t="33807" x="1763713" y="5032375"/>
          <p14:tracePt t="33822" x="1735138" y="5095875"/>
          <p14:tracePt t="33823" x="1717675" y="5141913"/>
          <p14:tracePt t="33837" x="1690688" y="5205413"/>
          <p14:tracePt t="33856" x="1662113" y="5332413"/>
          <p14:tracePt t="33872" x="1644650" y="5368925"/>
          <p14:tracePt t="33897" x="1625600" y="5405438"/>
          <p14:tracePt t="33917" x="1617663" y="5424488"/>
          <p14:tracePt t="34005" x="1625600" y="5434013"/>
          <p14:tracePt t="34025" x="1735138" y="5405438"/>
          <p14:tracePt t="34041" x="1827213" y="5378450"/>
          <p14:tracePt t="34057" x="2109788" y="5324475"/>
          <p14:tracePt t="34074" x="2540000" y="5222875"/>
          <p14:tracePt t="34074" x="2878138" y="5159375"/>
          <p14:tracePt t="34091" x="3544888" y="5013325"/>
          <p14:tracePt t="34122" x="4586288" y="4821238"/>
          <p14:tracePt t="34124" x="4924425" y="4738688"/>
          <p14:tracePt t="34145" x="5635625" y="4483100"/>
          <p14:tracePt t="34156" x="5818188" y="4383088"/>
          <p14:tracePt t="34175" x="6229350" y="4173538"/>
          <p14:tracePt t="34195" x="6421438" y="4073525"/>
          <p14:tracePt t="34206" x="6486525" y="4027488"/>
          <p14:tracePt t="34207" x="6530975" y="3990975"/>
          <p14:tracePt t="34225" x="6604000" y="3935413"/>
          <p14:tracePt t="34241" x="6623050" y="3898900"/>
          <p14:tracePt t="34258" x="6632575" y="3862388"/>
          <p14:tracePt t="34274" x="6650038" y="3825875"/>
          <p14:tracePt t="34291" x="6669088" y="3771900"/>
          <p14:tracePt t="34308" x="6705600" y="3735388"/>
          <p14:tracePt t="34338" x="6750050" y="3670300"/>
          <p14:tracePt t="34372" x="6759575" y="3625850"/>
          <p14:tracePt t="34395" x="6759575" y="3616325"/>
          <p14:tracePt t="34455" x="6750050" y="3616325"/>
          <p14:tracePt t="34475" x="6705600" y="3616325"/>
          <p14:tracePt t="34491" x="6686550" y="3616325"/>
          <p14:tracePt t="34507" x="6677025" y="3616325"/>
          <p14:tracePt t="34524" x="6659563" y="3616325"/>
          <p14:tracePt t="34572" x="6650038" y="3616325"/>
          <p14:tracePt t="34756" x="6623050" y="3616325"/>
          <p14:tracePt t="34775" x="6586538" y="3616325"/>
          <p14:tracePt t="34791" x="6550025" y="3633788"/>
          <p14:tracePt t="34795" x="6540500" y="3643313"/>
          <p14:tracePt t="34814" x="6503988" y="3670300"/>
          <p14:tracePt t="34841" x="6421438" y="3716338"/>
          <p14:tracePt t="34845" x="6394450" y="3735388"/>
          <p14:tracePt t="34872" x="6275388" y="3789363"/>
          <p14:tracePt t="34876" x="6229350" y="3816350"/>
          <p14:tracePt t="34895" x="6083300" y="3898900"/>
          <p14:tracePt t="34908" x="6038850" y="3917950"/>
          <p14:tracePt t="34925" x="5910263" y="3971925"/>
          <p14:tracePt t="34942" x="5800725" y="4017963"/>
          <p14:tracePt t="34959" x="5645150" y="4110038"/>
          <p14:tracePt t="34975" x="5554663" y="4154488"/>
          <p14:tracePt t="34992" x="5445125" y="4219575"/>
          <p14:tracePt t="35008" x="5326063" y="4273550"/>
          <p14:tracePt t="35024" x="5233988" y="4329113"/>
          <p14:tracePt t="35041" x="5143500" y="4373563"/>
          <p14:tracePt t="35072" x="5014913" y="4446588"/>
          <p14:tracePt t="35091" x="4887913" y="4519613"/>
          <p14:tracePt t="35122" x="4703763" y="4621213"/>
          <p14:tracePt t="35145" x="4594225" y="4684713"/>
          <p14:tracePt t="35156" x="4476750" y="4748213"/>
          <p14:tracePt t="35174" x="4348163" y="4811713"/>
          <p14:tracePt t="35191" x="4238625" y="4876800"/>
          <p14:tracePt t="35207" x="4165600" y="4913313"/>
          <p14:tracePt t="35224" x="4083050" y="4967288"/>
          <p14:tracePt t="35241" x="4000500" y="5032375"/>
          <p14:tracePt t="35258" x="3910013" y="5095875"/>
          <p14:tracePt t="35274" x="3810000" y="5159375"/>
          <p14:tracePt t="35291" x="3717925" y="5222875"/>
          <p14:tracePt t="35294" x="3681413" y="5241925"/>
          <p14:tracePt t="35322" x="3562350" y="5324475"/>
          <p14:tracePt t="35345" x="3471863" y="5368925"/>
          <p14:tracePt t="35374" x="3462338" y="5368925"/>
          <p14:tracePt t="36576" x="3452813" y="5368925"/>
          <p14:tracePt t="36595" x="3479800" y="5360988"/>
          <p14:tracePt t="36607" x="3489325" y="5360988"/>
          <p14:tracePt t="36626" x="3516313" y="5351463"/>
          <p14:tracePt t="36627" x="3535363" y="5341938"/>
          <p14:tracePt t="36646" x="3544888" y="5332413"/>
          <p14:tracePt t="36660" x="3571875" y="5324475"/>
          <p14:tracePt t="36676" x="3598863" y="5314950"/>
          <p14:tracePt t="36689" x="3608388" y="5305425"/>
          <p14:tracePt t="36706" x="3644900" y="5295900"/>
          <p14:tracePt t="36722" x="3671888" y="5278438"/>
          <p14:tracePt t="36723" x="3690938" y="5268913"/>
          <p14:tracePt t="36739" x="3735388" y="5251450"/>
          <p14:tracePt t="36766" x="3763963" y="5232400"/>
          <p14:tracePt t="36792" x="3846513" y="5195888"/>
          <p14:tracePt t="36815" x="3910013" y="5149850"/>
          <p14:tracePt t="36824" x="3946525" y="5141913"/>
          <p14:tracePt t="36845" x="3992563" y="5113338"/>
          <p14:tracePt t="36859" x="4046538" y="5086350"/>
          <p14:tracePt t="36876" x="4083050" y="5049838"/>
          <p14:tracePt t="36889" x="4119563" y="5022850"/>
          <p14:tracePt t="36906" x="4175125" y="4986338"/>
          <p14:tracePt t="36927" x="4238625" y="4922838"/>
          <p14:tracePt t="36939" x="4265613" y="4903788"/>
          <p14:tracePt t="36956" x="4311650" y="4867275"/>
          <p14:tracePt t="36972" x="4357688" y="4830763"/>
          <p14:tracePt t="36989" x="4421188" y="4775200"/>
          <p14:tracePt t="37002" x="4448175" y="4748213"/>
          <p14:tracePt t="37003" x="4457700" y="4738688"/>
          <p14:tracePt t="37021" x="4503738" y="4694238"/>
          <p14:tracePt t="37039" x="4603750" y="4592638"/>
          <p14:tracePt t="37044" x="4622800" y="4575175"/>
          <p14:tracePt t="37066" x="4686300" y="4529138"/>
          <p14:tracePt t="37076" x="4759325" y="4465638"/>
          <p14:tracePt t="37096" x="4822825" y="4429125"/>
          <p14:tracePt t="37110" x="4895850" y="4373563"/>
          <p14:tracePt t="37126" x="4978400" y="4329113"/>
          <p14:tracePt t="37139" x="5051425" y="4292600"/>
          <p14:tracePt t="37156" x="5133975" y="4237038"/>
          <p14:tracePt t="37176" x="5224463" y="4191000"/>
          <p14:tracePt t="37189" x="5297488" y="4164013"/>
          <p14:tracePt t="37205" x="5362575" y="4137025"/>
          <p14:tracePt t="37222" x="5435600" y="4110038"/>
          <p14:tracePt t="37239" x="5489575" y="4090988"/>
          <p14:tracePt t="37266" x="5581650" y="4054475"/>
          <p14:tracePt t="37267" x="5608638" y="4037013"/>
          <p14:tracePt t="37295" x="5691188" y="4008438"/>
          <p14:tracePt t="37315" x="5773738" y="3971925"/>
          <p14:tracePt t="37344" x="5837238" y="3944938"/>
          <p14:tracePt t="37358" x="5873750" y="3927475"/>
          <p14:tracePt t="37375" x="5937250" y="3898900"/>
          <p14:tracePt t="37391" x="5956300" y="3889375"/>
          <p14:tracePt t="37408" x="5983288" y="3871913"/>
          <p14:tracePt t="37425" x="6010275" y="3862388"/>
          <p14:tracePt t="37441" x="6019800" y="3852863"/>
          <p14:tracePt t="37459" x="6029325" y="3844925"/>
          <p14:tracePt t="37523" x="6046788" y="3835400"/>
          <p14:tracePt t="37845" x="6038850" y="3835400"/>
          <p14:tracePt t="37857" x="6010275" y="3844925"/>
          <p14:tracePt t="37875" x="6002338" y="3852863"/>
          <p14:tracePt t="37906" x="5992813" y="3852863"/>
          <p14:tracePt t="37914" x="5983288" y="3862388"/>
          <p14:tracePt t="37941" x="5965825" y="3871913"/>
          <p14:tracePt t="37959" x="5965825" y="3881438"/>
          <p14:tracePt t="37995" x="5956300" y="3881438"/>
          <p14:tracePt t="38045" x="5946775" y="3889375"/>
          <p14:tracePt t="38095" x="5937250" y="3889375"/>
          <p14:tracePt t="38106" x="5929313" y="3889375"/>
          <p14:tracePt t="38125" x="5891213" y="3908425"/>
          <p14:tracePt t="38142" x="5873750" y="3917950"/>
          <p14:tracePt t="38158" x="5827713" y="3954463"/>
          <p14:tracePt t="38189" x="5700713" y="4027488"/>
          <p14:tracePt t="38208" x="5599113" y="4073525"/>
          <p14:tracePt t="38239" x="5389563" y="4183063"/>
          <p14:tracePt t="38265" x="5253038" y="4256088"/>
          <p14:tracePt t="38274" x="5207000" y="4283075"/>
          <p14:tracePt t="38295" x="5114925" y="4337050"/>
          <p14:tracePt t="38309" x="5005388" y="4402138"/>
          <p14:tracePt t="38325" x="4924425" y="4446588"/>
          <p14:tracePt t="38346" x="4786313" y="4538663"/>
          <p14:tracePt t="38359" x="4740275" y="4565650"/>
          <p14:tracePt t="38376" x="4659313" y="4611688"/>
          <p14:tracePt t="38377" x="4630738" y="4629150"/>
          <p14:tracePt t="38388" x="4603750" y="4638675"/>
          <p14:tracePt t="38406" x="4521200" y="4665663"/>
          <p14:tracePt t="38422" x="4457700" y="4730750"/>
          <p14:tracePt t="38439" x="4367213" y="4775200"/>
          <p14:tracePt t="38444" x="4330700" y="4794250"/>
          <p14:tracePt t="38452" x="4302125" y="4811713"/>
          <p14:tracePt t="38470" x="4229100" y="4857750"/>
          <p14:tracePt t="38489" x="4102100" y="4913313"/>
          <p14:tracePt t="38494" x="4083050" y="4922838"/>
          <p14:tracePt t="38516" x="4029075" y="4967288"/>
          <p14:tracePt t="38526" x="3983038" y="4986338"/>
          <p14:tracePt t="38546" x="3927475" y="5013325"/>
          <p14:tracePt t="38560" x="3900488" y="5022850"/>
          <p14:tracePt t="38576" x="3883025" y="5040313"/>
          <p14:tracePt t="38596" x="3863975" y="5049838"/>
          <p14:tracePt t="38656" x="3854450" y="5059363"/>
          <p14:tracePt t="38689" x="3827463" y="5068888"/>
          <p14:tracePt t="38697" x="3817938" y="5076825"/>
          <p14:tracePt t="38715" x="3810000" y="5086350"/>
          <p14:tracePt t="38974" x="3827463" y="5076825"/>
          <p14:tracePt t="38992" x="3854450" y="5068888"/>
          <p14:tracePt t="39015" x="3883025" y="5059363"/>
          <p14:tracePt t="39024" x="3927475" y="5022850"/>
          <p14:tracePt t="39046" x="3992563" y="5003800"/>
          <p14:tracePt t="39060" x="4056063" y="4976813"/>
          <p14:tracePt t="39076" x="4138613" y="4940300"/>
          <p14:tracePt t="39088" x="4211638" y="4913313"/>
          <p14:tracePt t="39106" x="4284663" y="4848225"/>
          <p14:tracePt t="39126" x="4394200" y="4794250"/>
          <p14:tracePt t="39139" x="4467225" y="4757738"/>
          <p14:tracePt t="39155" x="4567238" y="4702175"/>
          <p14:tracePt t="39172" x="4676775" y="4638675"/>
          <p14:tracePt t="39189" x="4749800" y="4592638"/>
          <p14:tracePt t="39215" x="4905375" y="4519613"/>
          <p14:tracePt t="39245" x="4997450" y="4475163"/>
          <p14:tracePt t="39264" x="5097463" y="4438650"/>
          <p14:tracePt t="39295" x="5216525" y="4383088"/>
          <p14:tracePt t="39308" x="5260975" y="4365625"/>
          <p14:tracePt t="39325" x="5326063" y="4337050"/>
          <p14:tracePt t="39342" x="5389563" y="4310063"/>
          <p14:tracePt t="39358" x="5453063" y="4283075"/>
          <p14:tracePt t="39359" x="5481638" y="4256088"/>
          <p14:tracePt t="39375" x="5545138" y="4227513"/>
          <p14:tracePt t="39392" x="5608638" y="4183063"/>
          <p14:tracePt t="39408" x="5635625" y="4164013"/>
          <p14:tracePt t="39439" x="5708650" y="4127500"/>
          <p14:tracePt t="39464" x="5745163" y="4110038"/>
          <p14:tracePt t="39474" x="5781675" y="4090988"/>
          <p14:tracePt t="39495" x="5810250" y="4081463"/>
          <p14:tracePt t="39516" x="5873750" y="4054475"/>
          <p14:tracePt t="39545" x="5891213" y="4037013"/>
          <p14:tracePt t="39558" x="5919788" y="4017963"/>
          <p14:tracePt t="39575" x="5946775" y="4000500"/>
          <p14:tracePt t="39591" x="5965825" y="3990975"/>
          <p14:tracePt t="39608" x="5973763" y="3971925"/>
          <p14:tracePt t="39639" x="5983288" y="3963988"/>
          <p14:tracePt t="39664" x="5992813" y="3954463"/>
          <p14:tracePt t="39691" x="6002338" y="3944938"/>
          <p14:tracePt t="39826" x="6002338" y="3935413"/>
          <p14:tracePt t="39841" x="5983288" y="3935413"/>
          <p14:tracePt t="39858" x="5946775" y="3954463"/>
          <p14:tracePt t="39889" x="5854700" y="4017963"/>
          <p14:tracePt t="39908" x="5810250" y="4054475"/>
          <p14:tracePt t="39916" x="5773738" y="4064000"/>
          <p14:tracePt t="39935" x="5691188" y="4117975"/>
          <p14:tracePt t="39947" x="5645150" y="4146550"/>
          <p14:tracePt t="39967" x="5554663" y="4191000"/>
          <p14:tracePt t="39995" x="5445125" y="4246563"/>
          <p14:tracePt t="40007" x="5416550" y="4283075"/>
          <p14:tracePt t="40026" x="5380038" y="4300538"/>
          <p14:tracePt t="40045" x="5343525" y="4329113"/>
          <p14:tracePt t="41526" x="5334000" y="4329113"/>
          <p14:tracePt t="41572" x="5343525" y="4329113"/>
          <p14:tracePt t="41592" x="5362575" y="4329113"/>
          <p14:tracePt t="41608" x="5370513" y="4329113"/>
          <p14:tracePt t="41639" x="5389563" y="4329113"/>
          <p14:tracePt t="41665" x="5399088" y="4329113"/>
          <p14:tracePt t="41674" x="5408613" y="4329113"/>
          <p14:tracePt t="41715" x="5416550" y="4329113"/>
          <p14:tracePt t="41745" x="5426075" y="4329113"/>
          <p14:tracePt t="41775" x="5435600" y="4329113"/>
          <p14:tracePt t="41791" x="5445125" y="4329113"/>
          <p14:tracePt t="41808" x="5453063" y="4329113"/>
          <p14:tracePt t="41817" x="5462588" y="4319588"/>
          <p14:tracePt t="41856" x="5472113" y="4319588"/>
          <p14:tracePt t="41896" x="5481638" y="4310063"/>
          <p14:tracePt t="41914" x="5489575" y="4310063"/>
          <p14:tracePt t="42276" x="5499100" y="4300538"/>
          <p14:tracePt t="42372" x="5508625" y="4292600"/>
          <p14:tracePt t="42391" x="5518150" y="4292600"/>
          <p14:tracePt t="42415" x="5535613" y="4283075"/>
          <p14:tracePt t="42424" x="5545138" y="4273550"/>
          <p14:tracePt t="42446" x="5554663" y="4264025"/>
          <p14:tracePt t="42459" x="5591175" y="4237038"/>
          <p14:tracePt t="42477" x="5627688" y="4219575"/>
          <p14:tracePt t="42497" x="5654675" y="4200525"/>
          <p14:tracePt t="42510" x="5718175" y="4154488"/>
          <p14:tracePt t="42526" x="5781675" y="4117975"/>
          <p14:tracePt t="42539" x="5854700" y="4073525"/>
          <p14:tracePt t="42556" x="5919788" y="4027488"/>
          <p14:tracePt t="42572" x="5973763" y="4000500"/>
          <p14:tracePt t="42589" x="5983288" y="3981450"/>
          <p14:tracePt t="42617" x="6019800" y="3963988"/>
          <p14:tracePt t="42641" x="6046788" y="3944938"/>
          <p14:tracePt t="42665" x="6065838" y="3927475"/>
          <p14:tracePt t="42695" x="6092825" y="3898900"/>
          <p14:tracePt t="42706" x="6102350" y="3898900"/>
          <p14:tracePt t="42727" x="6119813" y="3889375"/>
          <p14:tracePt t="42873" x="6111875" y="3881438"/>
          <p14:tracePt t="42892" x="6083300" y="3898900"/>
          <p14:tracePt t="42896" x="6056313" y="3927475"/>
          <p14:tracePt t="42915" x="6002338" y="3954463"/>
          <p14:tracePt t="42927" x="5929313" y="3990975"/>
          <p14:tracePt t="42945" x="5837238" y="4044950"/>
          <p14:tracePt t="42958" x="5764213" y="4090988"/>
          <p14:tracePt t="42976" x="5691188" y="4127500"/>
          <p14:tracePt t="42988" x="5645150" y="4154488"/>
          <p14:tracePt t="42988" x="5599113" y="4173538"/>
          <p14:tracePt t="43005" x="5562600" y="4210050"/>
          <p14:tracePt t="43024" x="5489575" y="4264025"/>
          <p14:tracePt t="43037" x="5426075" y="4300538"/>
          <p14:tracePt t="43055" x="5370513" y="4337050"/>
          <p14:tracePt t="43071" x="5307013" y="4373563"/>
          <p14:tracePt t="43088" x="5243513" y="4410075"/>
          <p14:tracePt t="43104" x="5160963" y="4456113"/>
          <p14:tracePt t="43121" x="5097463" y="4502150"/>
          <p14:tracePt t="43143" x="5024438" y="4538663"/>
          <p14:tracePt t="43164" x="4878388" y="4611688"/>
          <p14:tracePt t="43174" x="4851400" y="4629150"/>
          <p14:tracePt t="43193" x="4740275" y="4684713"/>
          <p14:tracePt t="43208" x="4732338" y="4694238"/>
          <p14:tracePt t="43224" x="4649788" y="4730750"/>
          <p14:tracePt t="43241" x="4594225" y="4775200"/>
          <p14:tracePt t="43258" x="4521200" y="4821238"/>
          <p14:tracePt t="43274" x="4467225" y="4848225"/>
          <p14:tracePt t="43291" x="4394200" y="4894263"/>
          <p14:tracePt t="43308" x="4330700" y="4922838"/>
          <p14:tracePt t="43314" x="4284663" y="4949825"/>
          <p14:tracePt t="43341" x="4211638" y="4986338"/>
          <p14:tracePt t="43372" x="4156075" y="5022850"/>
          <p14:tracePt t="43372" x="4138613" y="5032375"/>
          <p14:tracePt t="43394" x="4119563" y="5040313"/>
          <p14:tracePt t="43422" x="4110038" y="5049838"/>
          <p14:tracePt t="47124" x="4119563" y="5040313"/>
          <p14:tracePt t="47142" x="4129088" y="5040313"/>
          <p14:tracePt t="47222" x="4138613" y="5032375"/>
          <p14:tracePt t="47241" x="4175125" y="5013325"/>
          <p14:tracePt t="47265" x="4183063" y="5003800"/>
          <p14:tracePt t="47274" x="4192588" y="5003800"/>
          <p14:tracePt t="47297" x="4202113" y="4986338"/>
          <p14:tracePt t="47316" x="4219575" y="4976813"/>
          <p14:tracePt t="47325" x="4229100" y="4967288"/>
          <p14:tracePt t="47345" x="4238625" y="4967288"/>
          <p14:tracePt t="47356" x="4256088" y="4949825"/>
          <p14:tracePt t="47376" x="4265613" y="4940300"/>
          <p14:tracePt t="47408" x="4275138" y="4930775"/>
          <p14:tracePt t="47689" x="4284663" y="4930775"/>
          <p14:tracePt t="47739" x="4311650" y="4922838"/>
          <p14:tracePt t="47765" x="4321175" y="4913313"/>
          <p14:tracePt t="47795" x="4348163" y="4894263"/>
          <p14:tracePt t="47807" x="4357688" y="4894263"/>
          <p14:tracePt t="48522" x="4367213" y="4884738"/>
          <p14:tracePt t="48596" x="4394200" y="4867275"/>
          <p14:tracePt t="48625" x="4411663" y="4857750"/>
          <p14:tracePt t="48634" x="4430713" y="4840288"/>
          <p14:tracePt t="48658" x="4467225" y="4811713"/>
          <p14:tracePt t="48659" x="4494213" y="4794250"/>
          <p14:tracePt t="48664" x="4513263" y="4775200"/>
          <p14:tracePt t="48690" x="4557713" y="4730750"/>
          <p14:tracePt t="48691" x="4586288" y="4721225"/>
          <p14:tracePt t="48695" x="4622800" y="4702175"/>
          <p14:tracePt t="48716" x="4667250" y="4675188"/>
          <p14:tracePt t="48741" x="4740275" y="4621213"/>
          <p14:tracePt t="48745" x="4759325" y="4611688"/>
          <p14:tracePt t="48765" x="4805363" y="4602163"/>
          <p14:tracePt t="48774" x="4822825" y="4592638"/>
          <p14:tracePt t="48797" x="4841875" y="4592638"/>
          <p14:tracePt t="48808" x="4859338" y="4592638"/>
          <p14:tracePt t="48827" x="4887913" y="4584700"/>
          <p14:tracePt t="48839" x="4895850" y="4575175"/>
          <p14:tracePt t="48856" x="4914900" y="4575175"/>
          <p14:tracePt t="48857" x="4924425" y="4575175"/>
          <p14:tracePt t="48877" x="4941888" y="4575175"/>
          <p14:tracePt t="48889" x="4960938" y="4575175"/>
          <p14:tracePt t="48906" x="4987925" y="4565650"/>
          <p14:tracePt t="48964" x="5005388" y="4565650"/>
          <p14:tracePt t="48991" x="5024438" y="4575175"/>
          <p14:tracePt t="48996" x="5033963" y="4584700"/>
          <p14:tracePt t="49015" x="5041900" y="4592638"/>
          <p14:tracePt t="49045" x="5051425" y="4621213"/>
          <p14:tracePt t="49057" x="5060950" y="4629150"/>
          <p14:tracePt t="49077" x="5078413" y="4638675"/>
          <p14:tracePt t="49089" x="5078413" y="4648200"/>
          <p14:tracePt t="49106" x="5087938" y="4665663"/>
          <p14:tracePt t="49107" x="5087938" y="4675188"/>
          <p14:tracePt t="49127" x="5097463" y="4702175"/>
          <p14:tracePt t="49139" x="5097463" y="4711700"/>
          <p14:tracePt t="49156" x="5097463" y="4730750"/>
          <p14:tracePt t="49157" x="5097463" y="4748213"/>
          <p14:tracePt t="49173" x="5097463" y="4775200"/>
          <p14:tracePt t="49189" x="5097463" y="4811713"/>
          <p14:tracePt t="49194" x="5078413" y="4840288"/>
          <p14:tracePt t="49213" x="5070475" y="4857750"/>
          <p14:tracePt t="49225" x="5041900" y="4884738"/>
          <p14:tracePt t="49247" x="5014913" y="4913313"/>
          <p14:tracePt t="49266" x="4951413" y="4949825"/>
          <p14:tracePt t="49275" x="4914900" y="4967288"/>
          <p14:tracePt t="49295" x="4868863" y="4986338"/>
          <p14:tracePt t="49307" x="4795838" y="5003800"/>
          <p14:tracePt t="49326" x="4740275" y="5013325"/>
          <p14:tracePt t="49339" x="4686300" y="5022850"/>
          <p14:tracePt t="49356" x="4649788" y="5032375"/>
          <p14:tracePt t="49377" x="4594225" y="5032375"/>
          <p14:tracePt t="49389" x="4576763" y="5032375"/>
          <p14:tracePt t="49406" x="4557713" y="5032375"/>
          <p14:tracePt t="49422" x="4549775" y="5032375"/>
          <p14:tracePt t="49439" x="4540250" y="5032375"/>
          <p14:tracePt t="49463" x="4521200" y="5003800"/>
          <p14:tracePt t="49475" x="4513263" y="4986338"/>
          <p14:tracePt t="49497" x="4513263" y="4922838"/>
          <p14:tracePt t="49516" x="4513263" y="4876800"/>
          <p14:tracePt t="49525" x="4513263" y="4857750"/>
          <p14:tracePt t="49545" x="4521200" y="4794250"/>
          <p14:tracePt t="49557" x="4540250" y="4767263"/>
          <p14:tracePt t="49577" x="4586288" y="4711700"/>
          <p14:tracePt t="49589" x="4603750" y="4694238"/>
          <p14:tracePt t="49606" x="4640263" y="4657725"/>
          <p14:tracePt t="49622" x="4667250" y="4629150"/>
          <p14:tracePt t="49639" x="4703763" y="4611688"/>
          <p14:tracePt t="49656" x="4732338" y="4592638"/>
          <p14:tracePt t="49657" x="4749800" y="4584700"/>
          <p14:tracePt t="49670" x="4768850" y="4575175"/>
          <p14:tracePt t="49689" x="4795838" y="4575175"/>
          <p14:tracePt t="49714" x="4805363" y="4565650"/>
          <p14:tracePt t="49725" x="4822825" y="4565650"/>
          <p14:tracePt t="49747" x="4832350" y="4565650"/>
          <p14:tracePt t="49766" x="4859338" y="4565650"/>
          <p14:tracePt t="49795" x="4868863" y="4565650"/>
          <p14:tracePt t="49806" x="4878388" y="4565650"/>
          <p14:tracePt t="49827" x="4905375" y="4565650"/>
          <p14:tracePt t="49839" x="4914900" y="4575175"/>
          <p14:tracePt t="49856" x="4924425" y="4584700"/>
          <p14:tracePt t="49872" x="4932363" y="4592638"/>
          <p14:tracePt t="49908" x="4941888" y="4602163"/>
          <p14:tracePt t="49909" x="4951413" y="4611688"/>
          <p14:tracePt t="49913" x="4951413" y="4621213"/>
          <p14:tracePt t="49935" x="4960938" y="4629150"/>
          <p14:tracePt t="49945" x="4968875" y="4638675"/>
          <p14:tracePt t="49963" x="4978400" y="4657725"/>
          <p14:tracePt t="49976" x="4987925" y="4657725"/>
          <p14:tracePt t="50046" x="4997450" y="4665663"/>
          <p14:tracePt t="50297" x="4997450" y="4675188"/>
          <p14:tracePt t="50325" x="5024438" y="4675188"/>
          <p14:tracePt t="50356" x="5041900" y="4665663"/>
          <p14:tracePt t="50356" x="5051425" y="4665663"/>
          <p14:tracePt t="50389" x="5060950" y="4657725"/>
          <p14:tracePt t="50415" x="5060950" y="4648200"/>
          <p14:tracePt t="50441" x="5070475" y="4648200"/>
          <p14:tracePt t="50465" x="5078413" y="4638675"/>
          <p14:tracePt t="50756" x="5087938" y="4638675"/>
          <p14:tracePt t="50775" x="5106988" y="4629150"/>
          <p14:tracePt t="50784" x="5124450" y="4621213"/>
          <p14:tracePt t="50808" x="5170488" y="4592638"/>
          <p14:tracePt t="50825" x="5216525" y="4556125"/>
          <p14:tracePt t="50834" x="5253038" y="4519613"/>
          <p14:tracePt t="50834" x="5280025" y="4502150"/>
          <p14:tracePt t="50858" x="5362575" y="4446588"/>
          <p14:tracePt t="50867" x="5435600" y="4392613"/>
          <p14:tracePt t="50891" x="5535613" y="4300538"/>
          <p14:tracePt t="50895" x="5608638" y="4237038"/>
          <p14:tracePt t="50915" x="5754688" y="4127500"/>
          <p14:tracePt t="50941" x="5800725" y="4081463"/>
          <p14:tracePt t="50946" x="5837238" y="4064000"/>
          <p14:tracePt t="50966" x="5891213" y="4017963"/>
          <p14:tracePt t="50996" x="5956300" y="3954463"/>
          <p14:tracePt t="51007" x="5965825" y="3944938"/>
          <p14:tracePt t="51027" x="5992813" y="3908425"/>
          <p14:tracePt t="51039" x="6002338" y="3889375"/>
          <p14:tracePt t="51056" x="6010275" y="3871913"/>
          <p14:tracePt t="51091" x="6010275" y="3862388"/>
          <p14:tracePt t="51108" x="6010275" y="3852863"/>
          <p14:tracePt t="51196" x="6002338" y="3844925"/>
          <p14:tracePt t="51215" x="5965825" y="3862388"/>
          <p14:tracePt t="51224" x="5956300" y="3871913"/>
          <p14:tracePt t="51245" x="5910263" y="3898900"/>
          <p14:tracePt t="51257" x="5846763" y="3944938"/>
          <p14:tracePt t="51276" x="5781675" y="3981450"/>
          <p14:tracePt t="51288" x="5727700" y="4027488"/>
          <p14:tracePt t="51305" x="5635625" y="4081463"/>
          <p14:tracePt t="51327" x="5481638" y="4191000"/>
          <p14:tracePt t="51339" x="5416550" y="4227513"/>
          <p14:tracePt t="51356" x="5353050" y="4283075"/>
          <p14:tracePt t="51372" x="5270500" y="4329113"/>
          <p14:tracePt t="51389" x="5180013" y="4383088"/>
          <p14:tracePt t="51394" x="5133975" y="4419600"/>
          <p14:tracePt t="51416" x="4968875" y="4519613"/>
          <p14:tracePt t="51424" x="4924425" y="4548188"/>
          <p14:tracePt t="51445" x="4776788" y="4629150"/>
          <p14:tracePt t="51463" x="4703763" y="4665663"/>
          <p14:tracePt t="51475" x="4622800" y="4730750"/>
          <p14:tracePt t="51495" x="4557713" y="4767263"/>
          <p14:tracePt t="51506" x="4494213" y="4803775"/>
          <p14:tracePt t="51526" x="4448175" y="4840288"/>
          <p14:tracePt t="51539" x="4367213" y="4884738"/>
          <p14:tracePt t="51556" x="4330700" y="4913313"/>
          <p14:tracePt t="51572" x="4265613" y="4949825"/>
          <p14:tracePt t="51589" x="4238625" y="4976813"/>
          <p14:tracePt t="51606" x="4229100" y="4976813"/>
          <p14:tracePt t="51622" x="4219575" y="4986338"/>
          <p14:tracePt t="51696" x="4211638" y="4986338"/>
          <p14:tracePt t="52039" x="4229100" y="4986338"/>
          <p14:tracePt t="52059" x="4275138" y="4967288"/>
          <p14:tracePt t="52063" x="4311650" y="4967288"/>
          <p14:tracePt t="52091" x="4467225" y="4949825"/>
          <p14:tracePt t="52108" x="4549775" y="4949825"/>
          <p14:tracePt t="52117" x="4686300" y="4949825"/>
          <p14:tracePt t="52141" x="4868863" y="4949825"/>
          <p14:tracePt t="52145" x="4987925" y="4949825"/>
          <p14:tracePt t="52165" x="5326063" y="4949825"/>
          <p14:tracePt t="52195" x="5664200" y="4949825"/>
          <p14:tracePt t="52206" x="5773738" y="4949825"/>
          <p14:tracePt t="52227" x="6075363" y="4949825"/>
          <p14:tracePt t="52246" x="6357938" y="4949825"/>
          <p14:tracePt t="52260" x="6448425" y="4949825"/>
          <p14:tracePt t="52261" x="6550025" y="4949825"/>
          <p14:tracePt t="52276" x="6696075" y="4949825"/>
          <p14:tracePt t="52288" x="6759575" y="4949825"/>
          <p14:tracePt t="52305" x="6859588" y="4940300"/>
          <p14:tracePt t="52322" x="6932613" y="4940300"/>
          <p14:tracePt t="52339" x="6969125" y="4930775"/>
          <p14:tracePt t="52344" x="6988175" y="4922838"/>
          <p14:tracePt t="52366" x="6997700" y="4922838"/>
          <p14:tracePt t="52391" x="7043738" y="4913313"/>
          <p14:tracePt t="52415" x="7070725" y="4903788"/>
          <p14:tracePt t="52423" x="7107238" y="4894263"/>
          <p14:tracePt t="52446" x="7134225" y="4894263"/>
          <p14:tracePt t="52459" x="7161213" y="4884738"/>
          <p14:tracePt t="52495" x="7170738" y="4884738"/>
          <p14:tracePt t="52672" x="7180263" y="4876800"/>
          <p14:tracePt t="53671" x="7189788" y="4867275"/>
          <p14:tracePt t="55844" x="7189788" y="4857750"/>
          <p14:tracePt t="55905" x="7180263" y="4848225"/>
          <p14:tracePt t="55955" x="7170738" y="4840288"/>
          <p14:tracePt t="56522" x="7170738" y="4830763"/>
          <p14:tracePt t="56542" x="7170738" y="4811713"/>
          <p14:tracePt t="58374" x="7170738" y="4803775"/>
          <p14:tracePt t="58391" x="7161213" y="4775200"/>
          <p14:tracePt t="58407" x="7143750" y="4757738"/>
          <p14:tracePt t="58415" x="7124700" y="4748213"/>
          <p14:tracePt t="58441" x="7107238" y="4738688"/>
          <p14:tracePt t="58444" x="7097713" y="4730750"/>
          <p14:tracePt t="58471" x="7080250" y="4711700"/>
          <p14:tracePt t="58491" x="7051675" y="4702175"/>
          <p14:tracePt t="58494" x="7043738" y="4694238"/>
          <p14:tracePt t="58521" x="7015163" y="4675188"/>
          <p14:tracePt t="58525" x="7007225" y="4665663"/>
          <p14:tracePt t="58575" x="6997700" y="4648200"/>
          <p14:tracePt t="58591" x="6988175" y="4638675"/>
          <p14:tracePt t="58608" x="6969125" y="4611688"/>
          <p14:tracePt t="58608" x="6961188" y="4602163"/>
          <p14:tracePt t="58624" x="6942138" y="4556125"/>
          <p14:tracePt t="58641" x="6905625" y="4483100"/>
          <p14:tracePt t="58658" x="6878638" y="4392613"/>
          <p14:tracePt t="58688" x="6815138" y="4090988"/>
          <p14:tracePt t="58713" x="6769100" y="3935413"/>
          <p14:tracePt t="58741" x="6669088" y="3606800"/>
          <p14:tracePt t="58772" x="6540500" y="3387725"/>
          <p14:tracePt t="58794" x="6503988" y="3324225"/>
          <p14:tracePt t="58808" x="6477000" y="3268663"/>
          <p14:tracePt t="58824" x="6448425" y="3205163"/>
          <p14:tracePt t="58841" x="6403975" y="3141663"/>
          <p14:tracePt t="58857" x="6367463" y="3095625"/>
          <p14:tracePt t="58874" x="6330950" y="3032125"/>
          <p14:tracePt t="58891" x="6311900" y="2976563"/>
          <p14:tracePt t="58907" x="6294438" y="2940050"/>
          <p14:tracePt t="58908" x="6275388" y="2913063"/>
          <p14:tracePt t="58916" x="6257925" y="2894013"/>
          <p14:tracePt t="58942" x="6211888" y="2840038"/>
          <p14:tracePt t="58964" x="6192838" y="2803525"/>
          <p14:tracePt t="58973" x="6184900" y="2794000"/>
          <p14:tracePt t="58995" x="6165850" y="2776538"/>
          <p14:tracePt t="59015" x="6156325" y="2776538"/>
          <p14:tracePt t="59024" x="6148388" y="2767013"/>
          <p14:tracePt t="59044" x="6129338" y="2757488"/>
          <p14:tracePt t="59058" x="6111875" y="2747963"/>
          <p14:tracePt t="59088" x="6092825" y="2740025"/>
          <p14:tracePt t="59107" x="6083300" y="2740025"/>
          <p14:tracePt t="59124" x="6065838" y="2730500"/>
          <p14:tracePt t="59141" x="6056313" y="2730500"/>
          <p14:tracePt t="59157" x="6029325" y="2730500"/>
          <p14:tracePt t="59165" x="6019800" y="2730500"/>
          <p14:tracePt t="59191" x="5973763" y="2730500"/>
          <p14:tracePt t="59213" x="5910263" y="2740025"/>
          <p14:tracePt t="59226" x="5883275" y="2747963"/>
          <p14:tracePt t="59245" x="5810250" y="2767013"/>
          <p14:tracePt t="59265" x="5754688" y="2794000"/>
          <p14:tracePt t="59294" x="5681663" y="2830513"/>
          <p14:tracePt t="59307" x="5664200" y="2857500"/>
          <p14:tracePt t="59324" x="5591175" y="2913063"/>
          <p14:tracePt t="59341" x="5535613" y="2986088"/>
          <p14:tracePt t="59358" x="5526088" y="3013075"/>
          <p14:tracePt t="59365" x="5499100" y="3049588"/>
          <p14:tracePt t="59391" x="5481638" y="3114675"/>
          <p14:tracePt t="59408" x="5472113" y="3168650"/>
          <p14:tracePt t="59408" x="5472113" y="3195638"/>
          <p14:tracePt t="59438" x="5453063" y="3297238"/>
          <p14:tracePt t="59446" x="5453063" y="3341688"/>
          <p14:tracePt t="59464" x="5453063" y="3406775"/>
          <p14:tracePt t="59475" x="5453063" y="3497263"/>
          <p14:tracePt t="59494" x="5453063" y="3570288"/>
          <p14:tracePt t="59513" x="5453063" y="3643313"/>
          <p14:tracePt t="59526" x="5453063" y="3706813"/>
          <p14:tracePt t="59545" x="5472113" y="3752850"/>
          <p14:tracePt t="59559" x="5499100" y="3789363"/>
          <p14:tracePt t="59575" x="5526088" y="3816350"/>
          <p14:tracePt t="59587" x="5545138" y="3835400"/>
          <p14:tracePt t="59605" x="5562600" y="3852863"/>
          <p14:tracePt t="59621" x="5591175" y="3862388"/>
          <p14:tracePt t="59638" x="5618163" y="3862388"/>
          <p14:tracePt t="59655" x="5654675" y="3862388"/>
          <p14:tracePt t="59671" x="5681663" y="3862388"/>
          <p14:tracePt t="59688" x="5718175" y="3862388"/>
          <p14:tracePt t="59705" x="5754688" y="3862388"/>
          <p14:tracePt t="59721" x="5791200" y="3825875"/>
          <p14:tracePt t="59726" x="5800725" y="3825875"/>
          <p14:tracePt t="59745" x="5854700" y="3762375"/>
          <p14:tracePt t="59759" x="5873750" y="3735388"/>
          <p14:tracePt t="59776" x="5891213" y="3643313"/>
          <p14:tracePt t="59776" x="5900738" y="3597275"/>
          <p14:tracePt t="59795" x="5937250" y="3524250"/>
          <p14:tracePt t="59809" x="5956300" y="3460750"/>
          <p14:tracePt t="59825" x="5965825" y="3370263"/>
          <p14:tracePt t="59837" x="5965825" y="3333750"/>
          <p14:tracePt t="59855" x="5965825" y="3268663"/>
          <p14:tracePt t="59871" x="5965825" y="3214688"/>
          <p14:tracePt t="59888" x="5946775" y="3105150"/>
          <p14:tracePt t="59905" x="5929313" y="3068638"/>
          <p14:tracePt t="59921" x="5910263" y="3041650"/>
          <p14:tracePt t="59938" x="5873750" y="3005138"/>
          <p14:tracePt t="59964" x="5854700" y="2995613"/>
          <p14:tracePt t="59974" x="5837238" y="2995613"/>
          <p14:tracePt t="59994" x="5781675" y="2995613"/>
          <p14:tracePt t="60008" x="5745163" y="2995613"/>
          <p14:tracePt t="60024" x="5691188" y="2995613"/>
          <p14:tracePt t="60044" x="5627688" y="3005138"/>
          <p14:tracePt t="60058" x="5562600" y="3032125"/>
          <p14:tracePt t="60073" x="5499100" y="3068638"/>
          <p14:tracePt t="60084" x="5453063" y="3105150"/>
          <p14:tracePt t="60108" x="5416550" y="3132138"/>
          <p14:tracePt t="60116" x="5389563" y="3168650"/>
          <p14:tracePt t="60141" x="5380038" y="3224213"/>
          <p14:tracePt t="60144" x="5353050" y="3241675"/>
          <p14:tracePt t="60163" x="5316538" y="3341688"/>
          <p14:tracePt t="60191" x="5297488" y="3433763"/>
          <p14:tracePt t="60195" x="5289550" y="3451225"/>
          <p14:tracePt t="60213" x="5270500" y="3524250"/>
          <p14:tracePt t="60226" x="5260975" y="3589338"/>
          <p14:tracePt t="60245" x="5260975" y="3625850"/>
          <p14:tracePt t="60259" x="5280025" y="3679825"/>
          <p14:tracePt t="60275" x="5307013" y="3706813"/>
          <p14:tracePt t="60295" x="5326063" y="3725863"/>
          <p14:tracePt t="60309" x="5353050" y="3752850"/>
          <p14:tracePt t="60325" x="5380038" y="3771900"/>
          <p14:tracePt t="60337" x="5389563" y="3771900"/>
          <p14:tracePt t="60338" x="5416550" y="3771900"/>
          <p14:tracePt t="60355" x="5472113" y="3771900"/>
          <p14:tracePt t="60371" x="5545138" y="3771900"/>
          <p14:tracePt t="60388" x="5608638" y="3771900"/>
          <p14:tracePt t="60405" x="5681663" y="3735388"/>
          <p14:tracePt t="60421" x="5773738" y="3689350"/>
          <p14:tracePt t="60438" x="5864225" y="3633788"/>
          <p14:tracePt t="60455" x="5965825" y="3524250"/>
          <p14:tracePt t="60471" x="6019800" y="3451225"/>
          <p14:tracePt t="60495" x="6111875" y="3260725"/>
          <p14:tracePt t="60509" x="6138863" y="3178175"/>
          <p14:tracePt t="60526" x="6175375" y="2995613"/>
          <p14:tracePt t="60538" x="6175375" y="2949575"/>
          <p14:tracePt t="60555" x="6175375" y="2867025"/>
          <p14:tracePt t="60575" x="6165850" y="2784475"/>
          <p14:tracePt t="60588" x="6156325" y="2757488"/>
          <p14:tracePt t="60605" x="6111875" y="2703513"/>
          <p14:tracePt t="60621" x="6083300" y="2684463"/>
          <p14:tracePt t="60638" x="6038850" y="2657475"/>
          <p14:tracePt t="60651" x="6019800" y="2647950"/>
          <p14:tracePt t="60670" x="5956300" y="2630488"/>
          <p14:tracePt t="60688" x="5910263" y="2630488"/>
          <p14:tracePt t="60705" x="5864225" y="2630488"/>
          <p14:tracePt t="60721" x="5800725" y="2638425"/>
          <p14:tracePt t="60725" x="5773738" y="2647950"/>
          <p14:tracePt t="60744" x="5681663" y="2693988"/>
          <p14:tracePt t="60759" x="5618163" y="2711450"/>
          <p14:tracePt t="60776" x="5535613" y="2767013"/>
          <p14:tracePt t="60788" x="5472113" y="2830513"/>
          <p14:tracePt t="60805" x="5435600" y="2894013"/>
          <p14:tracePt t="60825" x="5380038" y="2976563"/>
          <p14:tracePt t="60838" x="5362575" y="3049588"/>
          <p14:tracePt t="60855" x="5343525" y="3122613"/>
          <p14:tracePt t="60871" x="5326063" y="3205163"/>
          <p14:tracePt t="60888" x="5316538" y="3278188"/>
          <p14:tracePt t="60905" x="5307013" y="3378200"/>
          <p14:tracePt t="60921" x="5307013" y="3460750"/>
          <p14:tracePt t="60944" x="5307013" y="3552825"/>
          <p14:tracePt t="60965" x="5326063" y="3652838"/>
          <p14:tracePt t="60994" x="5362575" y="3698875"/>
          <p14:tracePt t="61009" x="5389563" y="3725863"/>
          <p14:tracePt t="61025" x="5408613" y="3725863"/>
          <p14:tracePt t="61042" x="5435600" y="3735388"/>
          <p14:tracePt t="61042" x="5453063" y="3735388"/>
          <p14:tracePt t="61057" x="5472113" y="3743325"/>
          <p14:tracePt t="61058" x="5489575" y="3743325"/>
          <p14:tracePt t="61074" x="5526088" y="3743325"/>
          <p14:tracePt t="61091" x="5599113" y="3716338"/>
          <p14:tracePt t="61108" x="5691188" y="3652838"/>
          <p14:tracePt t="61138" x="5854700" y="3460750"/>
          <p14:tracePt t="61171" x="6029325" y="3195638"/>
          <p14:tracePt t="61194" x="6046788" y="3078163"/>
          <p14:tracePt t="61213" x="6056313" y="2976563"/>
          <p14:tracePt t="61223" x="6056313" y="2876550"/>
          <p14:tracePt t="61244" x="6056313" y="2803525"/>
          <p14:tracePt t="61259" x="6056313" y="2740025"/>
          <p14:tracePt t="61275" x="6046788" y="2674938"/>
          <p14:tracePt t="61288" x="6029325" y="2638425"/>
          <p14:tracePt t="61304" x="6002338" y="2611438"/>
          <p14:tracePt t="61321" x="5973763" y="2593975"/>
          <p14:tracePt t="61338" x="5937250" y="2584450"/>
          <p14:tracePt t="61355" x="5891213" y="2584450"/>
          <p14:tracePt t="61371" x="5818188" y="2584450"/>
          <p14:tracePt t="61388" x="5764213" y="2593975"/>
          <p14:tracePt t="61405" x="5700713" y="2601913"/>
          <p14:tracePt t="61421" x="5664200" y="2620963"/>
          <p14:tracePt t="61426" x="5608638" y="2638425"/>
          <p14:tracePt t="61444" x="5581650" y="2667000"/>
          <p14:tracePt t="61464" x="5545138" y="2703513"/>
          <p14:tracePt t="61474" x="5481638" y="2767013"/>
          <p14:tracePt t="61494" x="5408613" y="2876550"/>
          <p14:tracePt t="61508" x="5389563" y="2913063"/>
          <p14:tracePt t="61508" x="5353050" y="2968625"/>
          <p14:tracePt t="61524" x="5307013" y="3059113"/>
          <p14:tracePt t="61541" x="5253038" y="3205163"/>
          <p14:tracePt t="61557" x="5197475" y="3370263"/>
          <p14:tracePt t="61588" x="5133975" y="3597275"/>
          <p14:tracePt t="61607" x="5133975" y="3679825"/>
          <p14:tracePt t="61638" x="5151438" y="3779838"/>
          <p14:tracePt t="61663" x="5170488" y="3816350"/>
          <p14:tracePt t="61676" x="5197475" y="3852863"/>
          <p14:tracePt t="61695" x="5224463" y="3881438"/>
          <p14:tracePt t="61696" x="5233988" y="3889375"/>
          <p14:tracePt t="61708" x="5233988" y="3898900"/>
          <p14:tracePt t="61725" x="5253038" y="3908425"/>
          <p14:tracePt t="61745" x="5297488" y="3927475"/>
          <p14:tracePt t="61759" x="5326063" y="3935413"/>
          <p14:tracePt t="61775" x="5380038" y="3944938"/>
          <p14:tracePt t="61787" x="5453063" y="3944938"/>
          <p14:tracePt t="61805" x="5535613" y="3944938"/>
          <p14:tracePt t="61821" x="5664200" y="3898900"/>
          <p14:tracePt t="61838" x="5791200" y="3816350"/>
          <p14:tracePt t="61854" x="5891213" y="3752850"/>
          <p14:tracePt t="61871" x="5973763" y="3698875"/>
          <p14:tracePt t="61888" x="6010275" y="3662363"/>
          <p14:tracePt t="61905" x="6019800" y="3643313"/>
          <p14:tracePt t="62224" x="6010275" y="3643313"/>
          <p14:tracePt t="62244" x="5965825" y="3706813"/>
          <p14:tracePt t="62257" x="5956300" y="3725863"/>
          <p14:tracePt t="62274" x="5910263" y="3771900"/>
          <p14:tracePt t="62291" x="5873750" y="3816350"/>
          <p14:tracePt t="62308" x="5800725" y="3898900"/>
          <p14:tracePt t="62338" x="5727700" y="3971925"/>
          <p14:tracePt t="62345" x="5691188" y="3990975"/>
          <p14:tracePt t="62374" x="5599113" y="4081463"/>
          <p14:tracePt t="62391" x="5562600" y="4127500"/>
          <p14:tracePt t="62413" x="5508625" y="4164013"/>
          <p14:tracePt t="62426" x="5462588" y="4200525"/>
          <p14:tracePt t="62445" x="5399088" y="4246563"/>
          <p14:tracePt t="62459" x="5353050" y="4273550"/>
          <p14:tracePt t="62475" x="5316538" y="4300538"/>
          <p14:tracePt t="62487" x="5289550" y="4319588"/>
          <p14:tracePt t="62504" x="5280025" y="4329113"/>
          <p14:tracePt t="62525" x="5260975" y="4337050"/>
          <p14:tracePt t="62538" x="5253038" y="4346575"/>
          <p14:tracePt t="62755" x="5253038" y="4337050"/>
          <p14:tracePt t="62774" x="5260975" y="4319588"/>
          <p14:tracePt t="62791" x="5270500" y="4319588"/>
          <p14:tracePt t="62807" x="5280025" y="4292600"/>
          <p14:tracePt t="62871" x="5280025" y="4264025"/>
          <p14:tracePt t="62894" x="5280025" y="4256088"/>
          <p14:tracePt t="71274" x="5289550" y="4246563"/>
          <p14:tracePt t="71291" x="5307013" y="4246563"/>
          <p14:tracePt t="71307" x="5316538" y="4246563"/>
          <p14:tracePt t="71338" x="5326063" y="4246563"/>
          <p14:tracePt t="71357" x="5334000" y="4246563"/>
          <p14:tracePt t="71364" x="5343525" y="4246563"/>
          <p14:tracePt t="71390" x="5343525" y="4237038"/>
          <p14:tracePt t="71413" x="5362575" y="4227513"/>
          <p14:tracePt t="71443" x="5370513" y="4227513"/>
          <p14:tracePt t="71457" x="5389563" y="4219575"/>
          <p14:tracePt t="71493" x="5399088" y="4210050"/>
          <p14:tracePt t="71524" x="5408613" y="4200525"/>
          <p14:tracePt t="71540" x="5408613" y="4191000"/>
          <p14:tracePt t="71557" x="5435600" y="4173538"/>
          <p14:tracePt t="71558" x="5453063" y="4154488"/>
          <p14:tracePt t="71565" x="5462588" y="4146550"/>
          <p14:tracePt t="71591" x="5526088" y="4081463"/>
          <p14:tracePt t="71607" x="5562600" y="4027488"/>
          <p14:tracePt t="71615" x="5581650" y="4008438"/>
          <p14:tracePt t="71641" x="5627688" y="3954463"/>
          <p14:tracePt t="71644" x="5635625" y="3944938"/>
          <p14:tracePt t="71663" x="5672138" y="3917950"/>
          <p14:tracePt t="71676" x="5691188" y="3898900"/>
          <p14:tracePt t="71695" x="5708650" y="3881438"/>
          <p14:tracePt t="71709" x="5727700" y="3862388"/>
          <p14:tracePt t="71725" x="5737225" y="3844925"/>
          <p14:tracePt t="71745" x="5745163" y="3825875"/>
          <p14:tracePt t="71759" x="5754688" y="3808413"/>
          <p14:tracePt t="71775" x="5773738" y="3779838"/>
          <p14:tracePt t="71787" x="5781675" y="3762375"/>
          <p14:tracePt t="71805" x="5791200" y="3752850"/>
          <p14:tracePt t="71824" x="5800725" y="3725863"/>
          <p14:tracePt t="71838" x="5800725" y="3716338"/>
          <p14:tracePt t="71854" x="5810250" y="3689350"/>
          <p14:tracePt t="71871" x="5818188" y="3670300"/>
          <p14:tracePt t="71895" x="5818188" y="3662363"/>
          <p14:tracePt t="71915" x="5818188" y="3652838"/>
          <p14:tracePt t="71945" x="5827713" y="3625850"/>
          <p14:tracePt t="71975" x="5837238" y="3616325"/>
          <p14:tracePt t="72121" x="5837238" y="3606800"/>
          <p14:tracePt t="72171" x="5837238" y="3597275"/>
          <p14:tracePt t="72871" x="5818188" y="3616325"/>
          <p14:tracePt t="72894" x="5810250" y="3643313"/>
          <p14:tracePt t="72913" x="5800725" y="3679825"/>
          <p14:tracePt t="72926" x="5800725" y="3689350"/>
          <p14:tracePt t="72943" x="5791200" y="3706813"/>
          <p14:tracePt t="72944" x="5781675" y="3725863"/>
          <p14:tracePt t="72957" x="5781675" y="3735388"/>
          <p14:tracePt t="72976" x="5764213" y="3762375"/>
          <p14:tracePt t="72988" x="5754688" y="3779838"/>
          <p14:tracePt t="73004" x="5737225" y="3789363"/>
          <p14:tracePt t="73021" x="5718175" y="3825875"/>
          <p14:tracePt t="73037" x="5691188" y="3871913"/>
          <p14:tracePt t="73054" x="5654675" y="3908425"/>
          <p14:tracePt t="73071" x="5627688" y="3935413"/>
          <p14:tracePt t="73072" x="5618163" y="3954463"/>
          <p14:tracePt t="73088" x="5591175" y="3981450"/>
          <p14:tracePt t="73093" x="5572125" y="4000500"/>
          <p14:tracePt t="73114" x="5554663" y="4017963"/>
          <p14:tracePt t="73125" x="5545138" y="4027488"/>
          <p14:tracePt t="73144" x="5518150" y="4054475"/>
          <p14:tracePt t="73164" x="5489575" y="4073525"/>
          <p14:tracePt t="73174" x="5453063" y="4100513"/>
          <p14:tracePt t="73194" x="5399088" y="4127500"/>
          <p14:tracePt t="73207" x="5362575" y="4173538"/>
          <p14:tracePt t="73224" x="5326063" y="4200525"/>
          <p14:tracePt t="73240" x="5297488" y="4227513"/>
          <p14:tracePt t="73257" x="5280025" y="4246563"/>
          <p14:tracePt t="73265" x="5270500" y="4256088"/>
          <p14:tracePt t="73290" x="5260975" y="4264025"/>
          <p14:tracePt t="73755" x="5270500" y="4264025"/>
          <p14:tracePt t="73774" x="5280025" y="4256088"/>
          <p14:tracePt t="73821" x="5289550" y="4246563"/>
          <p14:tracePt t="74175" x="5297488" y="4246563"/>
          <p14:tracePt t="74191" x="5297488" y="4256088"/>
          <p14:tracePt t="74207" x="5253038" y="4300538"/>
          <p14:tracePt t="74224" x="5224463" y="4337050"/>
          <p14:tracePt t="74241" x="5180013" y="4402138"/>
          <p14:tracePt t="74257" x="5143500" y="4465638"/>
          <p14:tracePt t="74288" x="5041900" y="4621213"/>
          <p14:tracePt t="74296" x="5005388" y="4675188"/>
          <p14:tracePt t="74314" x="4951413" y="4738688"/>
          <p14:tracePt t="74340" x="4887913" y="4830763"/>
          <p14:tracePt t="74344" x="4878388" y="4848225"/>
          <p14:tracePt t="74363" x="4841875" y="4903788"/>
          <p14:tracePt t="74373" x="4832350" y="4922838"/>
          <p14:tracePt t="74395" x="4795838" y="4959350"/>
          <p14:tracePt t="74409" x="4795838" y="4967288"/>
          <p14:tracePt t="74871" x="4795838" y="4976813"/>
          <p14:tracePt t="74973" x="4805363" y="4976813"/>
          <p14:tracePt t="74991" x="4832350" y="4959350"/>
          <p14:tracePt t="75007" x="4859338" y="4930775"/>
          <p14:tracePt t="75038" x="4905375" y="4894263"/>
          <p14:tracePt t="75063" x="4914900" y="4884738"/>
          <p14:tracePt t="75073" x="4924425" y="4857750"/>
          <p14:tracePt t="75095" x="4941888" y="4830763"/>
          <p14:tracePt t="75115" x="4951413" y="4794250"/>
          <p14:tracePt t="75124" x="4960938" y="4784725"/>
          <p14:tracePt t="75143" x="4960938" y="4767263"/>
          <p14:tracePt t="75157" x="4960938" y="4757738"/>
          <p14:tracePt t="75174" x="4960938" y="4748213"/>
          <p14:tracePt t="75190" x="4960938" y="4730750"/>
          <p14:tracePt t="75207" x="4960938" y="4721225"/>
          <p14:tracePt t="75213" x="4960938" y="4711700"/>
          <p14:tracePt t="75240" x="4941888" y="4702175"/>
          <p14:tracePt t="75271" x="4905375" y="4675188"/>
          <p14:tracePt t="75290" x="4878388" y="4675188"/>
          <p14:tracePt t="75321" x="4841875" y="4665663"/>
          <p14:tracePt t="75323" x="4822825" y="4657725"/>
          <p14:tracePt t="75344" x="4776788" y="4648200"/>
          <p14:tracePt t="75355" x="4768850" y="4638675"/>
          <p14:tracePt t="75374" x="4722813" y="4629150"/>
          <p14:tracePt t="75394" x="4695825" y="4629150"/>
          <p14:tracePt t="75405" x="4686300" y="4629150"/>
          <p14:tracePt t="75406" x="4667250" y="4629150"/>
          <p14:tracePt t="75424" x="4640263" y="4629150"/>
          <p14:tracePt t="75440" x="4630738" y="4629150"/>
          <p14:tracePt t="75457" x="4603750" y="4629150"/>
          <p14:tracePt t="75488" x="4549775" y="4638675"/>
          <p14:tracePt t="75521" x="4540250" y="4648200"/>
          <p14:tracePt t="75540" x="4530725" y="4657725"/>
          <p14:tracePt t="75571" x="4484688" y="4684713"/>
          <p14:tracePt t="75594" x="4467225" y="4711700"/>
          <p14:tracePt t="75605" x="4457700" y="4721225"/>
          <p14:tracePt t="75624" x="4448175" y="4730750"/>
          <p14:tracePt t="75644" x="4430713" y="4767263"/>
          <p14:tracePt t="75655" x="4430713" y="4775200"/>
          <p14:tracePt t="75674" x="4430713" y="4821238"/>
          <p14:tracePt t="75690" x="4430713" y="4840288"/>
          <p14:tracePt t="75707" x="4440238" y="4876800"/>
          <p14:tracePt t="75724" x="4448175" y="4894263"/>
          <p14:tracePt t="75740" x="4467225" y="4913313"/>
          <p14:tracePt t="75771" x="4513263" y="4949825"/>
          <p14:tracePt t="75790" x="4530725" y="4959350"/>
          <p14:tracePt t="75821" x="4576763" y="4976813"/>
          <p14:tracePt t="75824" x="4594225" y="4986338"/>
          <p14:tracePt t="75844" x="4622800" y="4995863"/>
          <p14:tracePt t="75855" x="4659313" y="5003800"/>
          <p14:tracePt t="75874" x="4676775" y="5003800"/>
          <p14:tracePt t="75893" x="4732338" y="5003800"/>
          <p14:tracePt t="75907" x="4759325" y="5003800"/>
          <p14:tracePt t="75924" x="4813300" y="5003800"/>
          <p14:tracePt t="75940" x="4859338" y="4995863"/>
          <p14:tracePt t="75958" x="4924425" y="4967288"/>
          <p14:tracePt t="75964" x="4941888" y="4949825"/>
          <p14:tracePt t="75991" x="4978400" y="4930775"/>
          <p14:tracePt t="76021" x="5014913" y="4894263"/>
          <p14:tracePt t="76040" x="5014913" y="4857750"/>
          <p14:tracePt t="76071" x="5024438" y="4803775"/>
          <p14:tracePt t="76094" x="5024438" y="4757738"/>
          <p14:tracePt t="76105" x="5024438" y="4738688"/>
          <p14:tracePt t="76124" x="5014913" y="4702175"/>
          <p14:tracePt t="76140" x="4997450" y="4675188"/>
          <p14:tracePt t="76157" x="4968875" y="4665663"/>
          <p14:tracePt t="76173" x="4932363" y="4657725"/>
          <p14:tracePt t="76190" x="4895850" y="4638675"/>
          <p14:tracePt t="76207" x="4851400" y="4629150"/>
          <p14:tracePt t="76224" x="4795838" y="4611688"/>
          <p14:tracePt t="76240" x="4768850" y="4602163"/>
          <p14:tracePt t="76271" x="4722813" y="4602163"/>
          <p14:tracePt t="76290" x="4676775" y="4602163"/>
          <p14:tracePt t="76321" x="4622800" y="4602163"/>
          <p14:tracePt t="76343" x="4567238" y="4629150"/>
          <p14:tracePt t="76357" x="4530725" y="4648200"/>
          <p14:tracePt t="76373" x="4494213" y="4675188"/>
          <p14:tracePt t="76390" x="4467225" y="4694238"/>
          <p14:tracePt t="76407" x="4430713" y="4730750"/>
          <p14:tracePt t="76423" x="4403725" y="4757738"/>
          <p14:tracePt t="76440" x="4394200" y="4794250"/>
          <p14:tracePt t="76457" x="4384675" y="4821238"/>
          <p14:tracePt t="76473" x="4384675" y="4840288"/>
          <p14:tracePt t="76490" x="4384675" y="4867275"/>
          <p14:tracePt t="76493" x="4384675" y="4876800"/>
          <p14:tracePt t="76521" x="4394200" y="4922838"/>
          <p14:tracePt t="76523" x="4403725" y="4940300"/>
          <p14:tracePt t="76544" x="4430713" y="4959350"/>
          <p14:tracePt t="76573" x="4457700" y="4976813"/>
          <p14:tracePt t="76594" x="4513263" y="4986338"/>
          <p14:tracePt t="76605" x="4540250" y="4986338"/>
          <p14:tracePt t="76624" x="4603750" y="4986338"/>
          <p14:tracePt t="76640" x="4640263" y="4986338"/>
          <p14:tracePt t="76657" x="4686300" y="4995863"/>
          <p14:tracePt t="76673" x="4713288" y="4995863"/>
          <p14:tracePt t="76690" x="4732338" y="4995863"/>
          <p14:tracePt t="76707" x="4749800" y="4995863"/>
          <p14:tracePt t="76737" x="4759325" y="4995863"/>
          <p14:tracePt t="77721" x="4768850" y="4995863"/>
          <p14:tracePt t="79244" x="4768850" y="4986338"/>
          <p14:tracePt t="79256" x="4713288" y="4959350"/>
          <p14:tracePt t="79274" x="4659313" y="4922838"/>
          <p14:tracePt t="79294" x="4613275" y="4867275"/>
          <p14:tracePt t="79307" x="4549775" y="4803775"/>
          <p14:tracePt t="79324" x="4503738" y="4748213"/>
          <p14:tracePt t="79340" x="4448175" y="4684713"/>
          <p14:tracePt t="79357" x="4411663" y="4638675"/>
          <p14:tracePt t="79366" x="4384675" y="4592638"/>
          <p14:tracePt t="79390" x="4348163" y="4556125"/>
          <p14:tracePt t="79407" x="4311650" y="4529138"/>
          <p14:tracePt t="79415" x="4292600" y="4483100"/>
          <p14:tracePt t="79440" x="4265613" y="4446588"/>
          <p14:tracePt t="79444" x="4256088" y="4438650"/>
          <p14:tracePt t="79463" x="4229100" y="4392613"/>
          <p14:tracePt t="79494" x="4192588" y="4329113"/>
          <p14:tracePt t="79507" x="4183063" y="4319588"/>
          <p14:tracePt t="79524" x="4165600" y="4300538"/>
          <p14:tracePt t="79544" x="4138613" y="4283075"/>
          <p14:tracePt t="79557" x="4129088" y="4273550"/>
          <p14:tracePt t="79574" x="4110038" y="4246563"/>
          <p14:tracePt t="79591" x="4092575" y="4227513"/>
          <p14:tracePt t="79607" x="4073525" y="4219575"/>
          <p14:tracePt t="79638" x="4046538" y="4183063"/>
          <p14:tracePt t="79688" x="4029075" y="4164013"/>
          <p14:tracePt t="79713" x="4019550" y="4154488"/>
          <p14:tracePt t="79744" x="4010025" y="4154488"/>
          <p14:tracePt t="79794" x="4000500" y="4146550"/>
          <p14:tracePt t="79824" x="3992563" y="4137025"/>
          <p14:tracePt t="81039" x="3956050" y="4137025"/>
          <p14:tracePt t="81058" x="3900488" y="4137025"/>
          <p14:tracePt t="81066" x="3873500" y="4137025"/>
          <p14:tracePt t="81090" x="3817938" y="4127500"/>
          <p14:tracePt t="81107" x="3773488" y="4117975"/>
          <p14:tracePt t="81108" x="3754438" y="4100513"/>
          <p14:tracePt t="81116" x="3708400" y="4090988"/>
          <p14:tracePt t="81140" x="3617913" y="4064000"/>
          <p14:tracePt t="81144" x="3598863" y="4054475"/>
          <p14:tracePt t="81163" x="3525838" y="4017963"/>
          <p14:tracePt t="81173" x="3489325" y="4008438"/>
          <p14:tracePt t="81195" x="3379788" y="3954463"/>
          <p14:tracePt t="81209" x="3306763" y="3927475"/>
          <p14:tracePt t="81225" x="3224213" y="3898900"/>
          <p14:tracePt t="81245" x="3133725" y="3881438"/>
          <p14:tracePt t="81259" x="3060700" y="3862388"/>
          <p14:tracePt t="81275" x="3014663" y="3852863"/>
          <p14:tracePt t="81288" x="2987675" y="3844925"/>
          <p14:tracePt t="81305" x="2978150" y="3844925"/>
          <p14:tracePt t="81321" x="2959100" y="3835400"/>
          <p14:tracePt t="81421" x="2951163" y="3825875"/>
          <p14:tracePt t="81444" x="2951163" y="3816350"/>
          <p14:tracePt t="81494" x="2951163" y="3808413"/>
          <p14:tracePt t="81524" x="2951163" y="3798888"/>
          <p14:tracePt t="81540" x="2951163" y="3789363"/>
          <p14:tracePt t="81557" x="2959100" y="3779838"/>
          <p14:tracePt t="81588" x="2968625" y="3779838"/>
          <p14:tracePt t="81638" x="2987675" y="3779838"/>
          <p14:tracePt t="81664" x="3014663" y="3779838"/>
          <p14:tracePt t="81673" x="3051175" y="3798888"/>
          <p14:tracePt t="81695" x="3060700" y="3816350"/>
          <p14:tracePt t="81709" x="3097213" y="3825875"/>
          <p14:tracePt t="81726" x="3133725" y="3844925"/>
          <p14:tracePt t="81745" x="3197225" y="3862388"/>
          <p14:tracePt t="81758" x="3252788" y="3889375"/>
          <p14:tracePt t="81775" x="3325813" y="3917950"/>
          <p14:tracePt t="81788" x="3370263" y="3927475"/>
          <p14:tracePt t="81805" x="3435350" y="3963988"/>
          <p14:tracePt t="81821" x="3471863" y="3971925"/>
          <p14:tracePt t="81838" x="3535363" y="3990975"/>
          <p14:tracePt t="81866" x="3581400" y="4027488"/>
          <p14:tracePt t="81890" x="3608388" y="4044950"/>
          <p14:tracePt t="81894" x="3617913" y="4054475"/>
          <p14:tracePt t="81914" x="3671888" y="4073525"/>
          <p14:tracePt t="81944" x="3754438" y="4100513"/>
          <p14:tracePt t="81958" x="3790950" y="4117975"/>
          <p14:tracePt t="81974" x="3827463" y="4127500"/>
          <p14:tracePt t="81990" x="3854450" y="4137025"/>
          <p14:tracePt t="82007" x="3863975" y="4146550"/>
          <p14:tracePt t="82024" x="3883025" y="4146550"/>
          <p14:tracePt t="82041" x="3900488" y="4154488"/>
          <p14:tracePt t="82042" x="3919538" y="4154488"/>
          <p14:tracePt t="82058" x="3956050" y="4173538"/>
          <p14:tracePt t="82088" x="4010025" y="4183063"/>
          <p14:tracePt t="82092" x="4019550" y="4191000"/>
          <p14:tracePt t="82113" x="4056063" y="4210050"/>
          <p14:tracePt t="82141" x="4156075" y="4237038"/>
          <p14:tracePt t="82163" x="4192588" y="4256088"/>
          <p14:tracePt t="82173" x="4229100" y="4273550"/>
          <p14:tracePt t="82195" x="4265613" y="4292600"/>
          <p14:tracePt t="82208" x="4292600" y="4310063"/>
          <p14:tracePt t="82225" x="4321175" y="4319588"/>
          <p14:tracePt t="82238" x="4348163" y="4329113"/>
          <p14:tracePt t="82255" x="4384675" y="4346575"/>
          <p14:tracePt t="82275" x="4411663" y="4356100"/>
          <p14:tracePt t="82288" x="4448175" y="4373563"/>
          <p14:tracePt t="82305" x="4476750" y="4392613"/>
          <p14:tracePt t="82321" x="4503738" y="4410075"/>
          <p14:tracePt t="82338" x="4540250" y="4438650"/>
          <p14:tracePt t="82343" x="4557713" y="4438650"/>
          <p14:tracePt t="82365" x="4622800" y="4465638"/>
          <p14:tracePt t="82374" x="4640263" y="4475163"/>
          <p14:tracePt t="82394" x="4703763" y="4511675"/>
          <p14:tracePt t="82414" x="4732338" y="4529138"/>
          <p14:tracePt t="82423" x="4749800" y="4538663"/>
          <p14:tracePt t="82445" x="4805363" y="4565650"/>
          <p14:tracePt t="82459" x="4822825" y="4575175"/>
          <p14:tracePt t="82475" x="4851400" y="4584700"/>
          <p14:tracePt t="82487" x="4859338" y="4584700"/>
          <p14:tracePt t="82505" x="4878388" y="4592638"/>
          <p14:tracePt t="82525" x="4887913" y="4592638"/>
          <p14:tracePt t="82644" x="4895850" y="4602163"/>
          <p14:tracePt t="83022" x="4859338" y="4648200"/>
          <p14:tracePt t="83041" x="4841875" y="4684713"/>
          <p14:tracePt t="83058" x="4776788" y="4840288"/>
          <p14:tracePt t="83088" x="4740275" y="4986338"/>
          <p14:tracePt t="83096" x="4732338" y="5032375"/>
          <p14:tracePt t="83113" x="4722813" y="5113338"/>
          <p14:tracePt t="83126" x="4713288" y="5178425"/>
          <p14:tracePt t="83142" x="4703763" y="5251450"/>
          <p14:tracePt t="83155" x="4703763" y="5305425"/>
          <p14:tracePt t="83175" x="4686300" y="5360988"/>
          <p14:tracePt t="83195" x="4686300" y="5387975"/>
          <p14:tracePt t="83208" x="4686300" y="5397500"/>
          <p14:tracePt t="83225" x="4686300" y="5414963"/>
          <p14:tracePt t="83238" x="4686300" y="5424488"/>
          <p14:tracePt t="83425" x="4667250" y="5434013"/>
          <p14:tracePt t="83444" x="4649788" y="5414963"/>
          <p14:tracePt t="83457" x="4630738" y="5387975"/>
          <p14:tracePt t="83474" x="4622800" y="5341938"/>
          <p14:tracePt t="83491" x="4576763" y="5287963"/>
          <p14:tracePt t="83508" x="4503738" y="5195888"/>
          <p14:tracePt t="83538" x="4403725" y="5032375"/>
          <p14:tracePt t="83546" x="4357688" y="4967288"/>
          <p14:tracePt t="83565" x="4292600" y="4884738"/>
          <p14:tracePt t="83591" x="4119563" y="4575175"/>
          <p14:tracePt t="83613" x="4029075" y="4438650"/>
          <p14:tracePt t="83623" x="3946525" y="4373563"/>
          <p14:tracePt t="83644" x="3890963" y="4337050"/>
          <p14:tracePt t="83658" x="3863975" y="4319588"/>
          <p14:tracePt t="83724" x="3854450" y="4310063"/>
          <p14:tracePt t="83740" x="3846513" y="4300538"/>
          <p14:tracePt t="83757" x="3817938" y="4292600"/>
          <p14:tracePt t="83765" x="3810000" y="4283075"/>
          <p14:tracePt t="84044" x="3810000" y="4273550"/>
          <p14:tracePt t="84088" x="3810000" y="4264025"/>
          <p14:tracePt t="84394" x="3810000" y="4256088"/>
          <p14:tracePt t="84424" x="3817938" y="4256088"/>
          <p14:tracePt t="84621" x="3827463" y="4246563"/>
          <p14:tracePt t="84688" x="3836988" y="4237038"/>
          <p14:tracePt t="88271" x="3836988" y="4227513"/>
          <p14:tracePt t="88294" x="3836988" y="4246563"/>
          <p14:tracePt t="88306" x="3817938" y="4310063"/>
          <p14:tracePt t="88325" x="3790950" y="4438650"/>
          <p14:tracePt t="88337" x="3781425" y="4556125"/>
          <p14:tracePt t="88355" x="3773488" y="4638675"/>
          <p14:tracePt t="88375" x="3773488" y="4757738"/>
          <p14:tracePt t="88388" x="3773488" y="4830763"/>
          <p14:tracePt t="88404" x="3810000" y="4949825"/>
          <p14:tracePt t="88421" x="3873500" y="5076825"/>
          <p14:tracePt t="88438" x="3956050" y="5232400"/>
          <p14:tracePt t="88443" x="4010025" y="5332413"/>
          <p14:tracePt t="88465" x="4202113" y="5534025"/>
          <p14:tracePt t="88474" x="4275138" y="5588000"/>
          <p14:tracePt t="88494" x="4530725" y="5770563"/>
          <p14:tracePt t="88513" x="4713288" y="5872163"/>
          <p14:tracePt t="88523" x="4795838" y="5918200"/>
          <p14:tracePt t="88545" x="5097463" y="6008688"/>
          <p14:tracePt t="88559" x="5307013" y="6054725"/>
          <p14:tracePt t="88575" x="5499100" y="6081713"/>
          <p14:tracePt t="88588" x="5599113" y="6100763"/>
          <p14:tracePt t="88605" x="5800725" y="6100763"/>
          <p14:tracePt t="88606" x="5900738" y="6100763"/>
          <p14:tracePt t="88621" x="6010275" y="6100763"/>
          <p14:tracePt t="88621" x="6102350" y="6100763"/>
          <p14:tracePt t="88638" x="6294438" y="6100763"/>
          <p14:tracePt t="88654" x="6523038" y="6081713"/>
          <p14:tracePt t="88671" x="6723063" y="6018213"/>
          <p14:tracePt t="88688" x="6915150" y="5954713"/>
          <p14:tracePt t="88715" x="7189788" y="5807075"/>
          <p14:tracePt t="88724" x="7253288" y="5753100"/>
          <p14:tracePt t="88744" x="7372350" y="5653088"/>
          <p14:tracePt t="88763" x="7526338" y="5497513"/>
          <p14:tracePt t="88772" x="7554913" y="5470525"/>
          <p14:tracePt t="88795" x="7654925" y="5351463"/>
          <p14:tracePt t="88808" x="7681913" y="5305425"/>
          <p14:tracePt t="88826" x="7700963" y="5214938"/>
          <p14:tracePt t="88837" x="7700963" y="5186363"/>
          <p14:tracePt t="88855" x="7710488" y="5113338"/>
          <p14:tracePt t="88871" x="7710488" y="5068888"/>
          <p14:tracePt t="88888" x="7718425" y="4995863"/>
          <p14:tracePt t="88905" x="7718425" y="4922838"/>
          <p14:tracePt t="88906" x="7718425" y="4884738"/>
          <p14:tracePt t="88921" x="7700963" y="4803775"/>
          <p14:tracePt t="88938" x="7673975" y="4748213"/>
          <p14:tracePt t="88942" x="7654925" y="4721225"/>
          <p14:tracePt t="88965" x="7618413" y="4675188"/>
          <p14:tracePt t="88975" x="7564438" y="4638675"/>
          <p14:tracePt t="88995" x="7526338" y="4621213"/>
          <p14:tracePt t="89006" x="7472363" y="4611688"/>
          <p14:tracePt t="89025" x="7416800" y="4611688"/>
          <p14:tracePt t="89045" x="7335838" y="4611688"/>
          <p14:tracePt t="89058" x="7234238" y="4611688"/>
          <p14:tracePt t="89075" x="7143750" y="4648200"/>
          <p14:tracePt t="89087" x="7070725" y="4675188"/>
          <p14:tracePt t="89105" x="7007225" y="4721225"/>
          <p14:tracePt t="89121" x="6951663" y="4757738"/>
          <p14:tracePt t="89138" x="6924675" y="4784725"/>
          <p14:tracePt t="89155" x="6905625" y="4811713"/>
          <p14:tracePt t="89171" x="6896100" y="4857750"/>
          <p14:tracePt t="89188" x="6896100" y="4894263"/>
          <p14:tracePt t="89215" x="6915150" y="5022850"/>
          <p14:tracePt t="89243" x="6978650" y="5113338"/>
          <p14:tracePt t="89258" x="7024688" y="5178425"/>
          <p14:tracePt t="89274" x="7070725" y="5205413"/>
          <p14:tracePt t="89293" x="7170738" y="5259388"/>
          <p14:tracePt t="89307" x="7216775" y="5268913"/>
          <p14:tracePt t="89324" x="7280275" y="5278438"/>
          <p14:tracePt t="89340" x="7326313" y="5278438"/>
          <p14:tracePt t="89357" x="7399338" y="5278438"/>
          <p14:tracePt t="89358" x="7445375" y="5268913"/>
          <p14:tracePt t="89388" x="7591425" y="5168900"/>
          <p14:tracePt t="89396" x="7637463" y="5122863"/>
          <p14:tracePt t="89415" x="7727950" y="5022850"/>
          <p14:tracePt t="89440" x="7820025" y="4803775"/>
          <p14:tracePt t="89463" x="7820025" y="4702175"/>
          <p14:tracePt t="89473" x="7810500" y="4602163"/>
          <p14:tracePt t="89495" x="7783513" y="4565650"/>
          <p14:tracePt t="89508" x="7747000" y="4502150"/>
          <p14:tracePt t="89525" x="7710488" y="4456113"/>
          <p14:tracePt t="89545" x="7645400" y="4383088"/>
          <p14:tracePt t="89558" x="7627938" y="4365625"/>
          <p14:tracePt t="89575" x="7564438" y="4337050"/>
          <p14:tracePt t="89588" x="7489825" y="4300538"/>
          <p14:tracePt t="89605" x="7416800" y="4283075"/>
          <p14:tracePt t="89621" x="7343775" y="4283075"/>
          <p14:tracePt t="89638" x="7262813" y="4283075"/>
          <p14:tracePt t="89651" x="7197725" y="4292600"/>
          <p14:tracePt t="89652" x="7170738" y="4300538"/>
          <p14:tracePt t="89671" x="7080250" y="4337050"/>
          <p14:tracePt t="89688" x="7015163" y="4373563"/>
          <p14:tracePt t="89701" x="6988175" y="4419600"/>
          <p14:tracePt t="89701" x="6961188" y="4456113"/>
          <p14:tracePt t="89720" x="6932613" y="4529138"/>
          <p14:tracePt t="89724" x="6924675" y="4556125"/>
          <p14:tracePt t="89745" x="6896100" y="4675188"/>
          <p14:tracePt t="89758" x="6896100" y="4748213"/>
          <p14:tracePt t="89775" x="6896100" y="4840288"/>
          <p14:tracePt t="89787" x="6924675" y="4894263"/>
          <p14:tracePt t="89804" x="6942138" y="4976813"/>
          <p14:tracePt t="89825" x="7024688" y="5095875"/>
          <p14:tracePt t="89837" x="7051675" y="5141913"/>
          <p14:tracePt t="89855" x="7088188" y="5186363"/>
          <p14:tracePt t="89855" x="7124700" y="5205413"/>
          <p14:tracePt t="89871" x="7153275" y="5232400"/>
          <p14:tracePt t="89872" x="7170738" y="5251450"/>
          <p14:tracePt t="89886" x="7207250" y="5268913"/>
          <p14:tracePt t="89905" x="7289800" y="5305425"/>
          <p14:tracePt t="89921" x="7343775" y="5305425"/>
          <p14:tracePt t="89938" x="7408863" y="5305425"/>
          <p14:tracePt t="89965" x="7508875" y="5305425"/>
          <p14:tracePt t="89974" x="7526338" y="5305425"/>
          <p14:tracePt t="89994" x="7572375" y="5295900"/>
          <p14:tracePt t="90006" x="7608888" y="5268913"/>
          <p14:tracePt t="90025" x="7618413" y="5259388"/>
          <p14:tracePt t="90037" x="7637463" y="5251450"/>
          <p14:tracePt t="90055" x="7645400" y="5241925"/>
          <p14:tracePt t="91088" x="7581900" y="5259388"/>
          <p14:tracePt t="91108" x="7489825" y="5314950"/>
          <p14:tracePt t="91113" x="7426325" y="5368925"/>
          <p14:tracePt t="91113" x="7399338" y="5397500"/>
          <p14:tracePt t="91140" x="7280275" y="5478463"/>
          <p14:tracePt t="91144" x="7197725" y="5551488"/>
          <p14:tracePt t="91164" x="6997700" y="5716588"/>
          <p14:tracePt t="91194" x="6869113" y="5826125"/>
          <p14:tracePt t="91206" x="6851650" y="5843588"/>
          <p14:tracePt t="91226" x="6823075" y="5889625"/>
          <p14:tracePt t="91245" x="6805613" y="5926138"/>
          <p14:tracePt t="91258" x="6786563" y="5954713"/>
          <p14:tracePt t="91276" x="6759575" y="5972175"/>
          <p14:tracePt t="91288" x="6742113" y="5972175"/>
          <p14:tracePt t="91305" x="6723063" y="5972175"/>
          <p14:tracePt t="91755" x="6742113" y="5954713"/>
          <p14:tracePt t="91774" x="6896100" y="6510338"/>
          <p14:tracePt t="91790" x="6988175" y="6784975"/>
          <p14:tracePt t="91890" x="7043738" y="6838950"/>
          <p14:tracePt t="91973" x="7034213" y="6838950"/>
          <p14:tracePt t="92024" x="7024688" y="6831013"/>
          <p14:tracePt t="92071" x="7024688" y="6821488"/>
          <p14:tracePt t="92588" x="7024688" y="6811963"/>
          <p14:tracePt t="92771" x="7015163" y="6811963"/>
          <p14:tracePt t="92790" x="6997700" y="6811963"/>
          <p14:tracePt t="92807" x="6978650" y="6811963"/>
          <p14:tracePt t="92816" x="6969125" y="6811963"/>
          <p14:tracePt t="92840" x="6924675" y="6802438"/>
          <p14:tracePt t="92864" x="6888163" y="6802438"/>
          <p14:tracePt t="92872" x="6878638" y="6802438"/>
          <p14:tracePt t="92895" x="6851650" y="6802438"/>
          <p14:tracePt t="92896" x="6842125" y="6802438"/>
          <p14:tracePt t="92907" x="6832600" y="6802438"/>
          <p14:tracePt t="92924" x="6823075" y="6802438"/>
          <p14:tracePt t="92942" x="6815138" y="6802438"/>
          <p14:tracePt t="92974" x="6786563" y="6794500"/>
          <p14:tracePt t="93021" x="6778625" y="6794500"/>
          <p14:tracePt t="93040" x="6769100" y="6794500"/>
          <p14:tracePt t="93057" x="6759575" y="6794500"/>
          <p14:tracePt t="93088" x="6750050" y="6794500"/>
          <p14:tracePt t="93125" x="6742113" y="6794500"/>
          <p14:tracePt t="93321" x="6732588" y="6794500"/>
          <p14:tracePt t="94538" x="6723063" y="6794500"/>
          <p14:tracePt t="96104" x="6723063" y="6811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Tablica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osnovnih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izvoda</a:t>
            </a:r>
            <a:endParaRPr lang="en-GB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D17D43-EBF5-42BE-89B2-FB31E00D5A06}"/>
                  </a:ext>
                </a:extLst>
              </p:cNvPr>
              <p:cNvSpPr/>
              <p:nvPr/>
            </p:nvSpPr>
            <p:spPr>
              <a:xfrm>
                <a:off x="4233863" y="5805264"/>
                <a:ext cx="4464496" cy="634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b="0" i="0" dirty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b="0" i="0" dirty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))=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dirty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dirty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))∙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dirty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dirty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D17D43-EBF5-42BE-89B2-FB31E00D5A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63" y="5805264"/>
                <a:ext cx="4464496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B92D5E0-104C-4F23-AFDC-15F952CC66D3}"/>
                  </a:ext>
                </a:extLst>
              </p:cNvPr>
              <p:cNvSpPr/>
              <p:nvPr/>
            </p:nvSpPr>
            <p:spPr>
              <a:xfrm>
                <a:off x="3995936" y="1872918"/>
                <a:ext cx="3696140" cy="619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B92D5E0-104C-4F23-AFDC-15F952CC6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1872918"/>
                <a:ext cx="3696140" cy="619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C32C50-A68E-4389-85BA-A153A81A4A3B}"/>
              </a:ext>
            </a:extLst>
          </p:cNvPr>
          <p:cNvSpPr txBox="1"/>
          <p:nvPr/>
        </p:nvSpPr>
        <p:spPr>
          <a:xfrm>
            <a:off x="4029568" y="1495231"/>
            <a:ext cx="329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Izvod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sr-Latn-RS" b="1" dirty="0">
                <a:solidFill>
                  <a:srgbClr val="0070C0"/>
                </a:solidFill>
              </a:rPr>
              <a:t>„prolazi“ kroz zbir i razliku: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BE353-3C5A-4727-8464-7047563ABC8C}"/>
              </a:ext>
            </a:extLst>
          </p:cNvPr>
          <p:cNvSpPr txBox="1"/>
          <p:nvPr/>
        </p:nvSpPr>
        <p:spPr>
          <a:xfrm>
            <a:off x="4029568" y="2708920"/>
            <a:ext cx="17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Izvod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sr-Latn-RS" b="1" dirty="0">
                <a:solidFill>
                  <a:srgbClr val="0070C0"/>
                </a:solidFill>
              </a:rPr>
              <a:t>proizvoda:</a:t>
            </a:r>
            <a:endParaRPr 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EE82BA-05AC-4077-B031-69435B3DC692}"/>
                  </a:ext>
                </a:extLst>
              </p:cNvPr>
              <p:cNvSpPr txBox="1"/>
              <p:nvPr/>
            </p:nvSpPr>
            <p:spPr>
              <a:xfrm>
                <a:off x="4139952" y="3187021"/>
                <a:ext cx="4626075" cy="527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)∙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r-Latn-R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i="1">
                          <a:latin typeface="Cambria Math" panose="02040503050406030204" pitchFamily="18" charset="0"/>
                        </a:rPr>
                        <m:t>)∙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EE82BA-05AC-4077-B031-69435B3DC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3187021"/>
                <a:ext cx="4626075" cy="5276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126448D-3DD2-4242-B256-1F2FD89EA961}"/>
              </a:ext>
            </a:extLst>
          </p:cNvPr>
          <p:cNvSpPr txBox="1"/>
          <p:nvPr/>
        </p:nvSpPr>
        <p:spPr>
          <a:xfrm>
            <a:off x="4029568" y="4005064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solidFill>
                  <a:srgbClr val="0070C0"/>
                </a:solidFill>
              </a:rPr>
              <a:t>Izvod količnika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5BA82F-A535-4674-AB3F-2AF3D54ABE1F}"/>
                  </a:ext>
                </a:extLst>
              </p:cNvPr>
              <p:cNvSpPr txBox="1"/>
              <p:nvPr/>
            </p:nvSpPr>
            <p:spPr>
              <a:xfrm>
                <a:off x="4139951" y="4445331"/>
                <a:ext cx="4129464" cy="783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r>
                        <a:rPr lang="sr-Latn-R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r-Latn-R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sr-Latn-R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i="1">
                              <a:latin typeface="Cambria Math" panose="02040503050406030204" pitchFamily="18" charset="0"/>
                            </a:rPr>
                            <m:t>)∙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sr-Latn-R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sr-Latn-R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sr-Latn-R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5BA82F-A535-4674-AB3F-2AF3D54AB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1" y="4445331"/>
                <a:ext cx="4129464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B0FE583-8D94-4365-AD35-DE74D53576EE}"/>
              </a:ext>
            </a:extLst>
          </p:cNvPr>
          <p:cNvSpPr txBox="1"/>
          <p:nvPr/>
        </p:nvSpPr>
        <p:spPr>
          <a:xfrm>
            <a:off x="4029568" y="5427339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solidFill>
                  <a:srgbClr val="0070C0"/>
                </a:solidFill>
              </a:rPr>
              <a:t>Izvod složene funkcije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9F1CCF-46CA-4EA3-8337-E3BE35F7D101}"/>
                  </a:ext>
                </a:extLst>
              </p:cNvPr>
              <p:cNvSpPr txBox="1"/>
              <p:nvPr/>
            </p:nvSpPr>
            <p:spPr>
              <a:xfrm>
                <a:off x="701512" y="1340768"/>
                <a:ext cx="3328056" cy="5153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sr-Latn-RS" sz="2000" dirty="0"/>
              </a:p>
              <a:p>
                <a:endParaRPr lang="sr-Latn-RS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sSup>
                        <m:sSup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r-Latn-R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sr-Latn-RS" sz="2000" dirty="0"/>
              </a:p>
              <a:p>
                <a:endParaRPr lang="sr-Latn-R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sr-Latn-RS" sz="20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sr-Latn-RS" sz="200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sr-Latn-RS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sr-Latn-RS" sz="20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𝐥𝐧</m:t>
                      </m:r>
                      <m:r>
                        <a:rPr lang="sr-Latn-RS" sz="2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&gt;0)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:endParaRPr lang="sr-Latn-R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sr-Latn-R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sr-Latn-R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sr-Latn-RS" sz="200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fName>
                        <m:e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sr-Latn-R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sr-Latn-RS" sz="2000" b="1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𝐥𝐧</m:t>
                          </m:r>
                          <m:r>
                            <a:rPr lang="sr-Latn-R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endParaRPr lang="en-US" sz="11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r-Latn-RS" b="0" dirty="0">
                  <a:ea typeface="Cambria Math" panose="02040503050406030204" pitchFamily="18" charset="0"/>
                </a:endParaRPr>
              </a:p>
              <a:p>
                <a:endParaRPr lang="sr-Latn-RS" sz="1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sr-Latn-RS" sz="20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𝐜𝐨𝐬</m:t>
                      </m:r>
                      <m:r>
                        <a:rPr lang="sr-Latn-R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sr-Latn-RS" sz="2000" b="1" dirty="0"/>
              </a:p>
              <a:p>
                <a:endParaRPr lang="sr-Latn-RS" sz="14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sr-Latn-RS" sz="2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𝐜𝐨𝐬</m:t>
                      </m:r>
                      <m:r>
                        <a:rPr lang="sr-Latn-R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sr-Latn-R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r-Latn-RS" sz="2000" b="1" i="0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sr-Latn-RS" sz="20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𝐬𝐢𝐧</m:t>
                      </m:r>
                      <m:r>
                        <a:rPr lang="sr-Latn-R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sr-Latn-RS" sz="20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9F1CCF-46CA-4EA3-8337-E3BE35F7D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12" y="1340768"/>
                <a:ext cx="3328056" cy="5153719"/>
              </a:xfrm>
              <a:prstGeom prst="rect">
                <a:avLst/>
              </a:prstGeom>
              <a:blipFill>
                <a:blip r:embed="rId9"/>
                <a:stretch>
                  <a:fillRect l="-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5DE3B13-67B5-4F34-B4BE-DF84D50493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83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63"/>
    </mc:Choice>
    <mc:Fallback>
      <p:transition spd="slow" advTm="12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6" grpId="0"/>
      <p:bldP spid="7" grpId="0"/>
      <p:bldP spid="16" grpId="0"/>
      <p:bldP spid="8" grpId="0"/>
      <p:bldP spid="10" grpId="0"/>
      <p:bldP spid="17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10831" x="82550" y="1881188"/>
          <p14:tracePt t="10854" x="109538" y="1881188"/>
          <p14:tracePt t="10864" x="173038" y="1881188"/>
          <p14:tracePt t="10887" x="246063" y="1881188"/>
          <p14:tracePt t="10899" x="292100" y="1890713"/>
          <p14:tracePt t="10911" x="347663" y="1898650"/>
          <p14:tracePt t="10934" x="355600" y="1898650"/>
          <p14:tracePt t="10947" x="392113" y="1898650"/>
          <p14:tracePt t="10959" x="411163" y="1898650"/>
          <p14:tracePt t="10973" x="438150" y="1898650"/>
          <p14:tracePt t="10997" x="447675" y="1898650"/>
          <p14:tracePt t="11084" x="457200" y="1898650"/>
          <p14:tracePt t="11106" x="474663" y="1881188"/>
          <p14:tracePt t="11117" x="484188" y="1854200"/>
          <p14:tracePt t="11131" x="484188" y="1835150"/>
          <p14:tracePt t="11153" x="493713" y="1781175"/>
          <p14:tracePt t="11165" x="493713" y="1762125"/>
          <p14:tracePt t="11189" x="493713" y="1698625"/>
          <p14:tracePt t="11212" x="493713" y="1652588"/>
          <p14:tracePt t="11222" x="493713" y="1635125"/>
          <p14:tracePt t="11246" x="493713" y="1606550"/>
          <p14:tracePt t="11269" x="501650" y="1598613"/>
          <p14:tracePt t="11388" x="501650" y="1570038"/>
          <p14:tracePt t="11410" x="511175" y="1543050"/>
          <p14:tracePt t="11433" x="511175" y="1525588"/>
          <p14:tracePt t="11445" x="511175" y="1516063"/>
          <p14:tracePt t="11458" x="511175" y="1497013"/>
          <p14:tracePt t="11469" x="511175" y="1479550"/>
          <p14:tracePt t="11493" x="511175" y="1452563"/>
          <p14:tracePt t="11504" x="511175" y="1443038"/>
          <p14:tracePt t="11527" x="511175" y="1433513"/>
          <p14:tracePt t="11539" x="511175" y="1423988"/>
          <p14:tracePt t="11617" x="511175" y="1416050"/>
          <p14:tracePt t="11850" x="530225" y="1452563"/>
          <p14:tracePt t="11862" x="539750" y="1516063"/>
          <p14:tracePt t="11886" x="576263" y="1625600"/>
          <p14:tracePt t="11887" x="584200" y="1662113"/>
          <p14:tracePt t="11910" x="603250" y="1744663"/>
          <p14:tracePt t="11934" x="620713" y="1835150"/>
          <p14:tracePt t="11935" x="620713" y="1854200"/>
          <p14:tracePt t="11947" x="639763" y="1898650"/>
          <p14:tracePt t="11959" x="649288" y="1917700"/>
          <p14:tracePt t="11973" x="649288" y="1954213"/>
          <p14:tracePt t="11998" x="657225" y="2009775"/>
          <p14:tracePt t="12021" x="657225" y="2046288"/>
          <p14:tracePt t="12032" x="657225" y="2063750"/>
          <p14:tracePt t="12138" x="666750" y="2073275"/>
          <p14:tracePt t="12213" x="693738" y="2054225"/>
          <p14:tracePt t="12224" x="730250" y="2036763"/>
          <p14:tracePt t="12246" x="766763" y="2027238"/>
          <p14:tracePt t="12257" x="831850" y="2017713"/>
          <p14:tracePt t="12269" x="858838" y="2017713"/>
          <p14:tracePt t="12280" x="895350" y="2017713"/>
          <p14:tracePt t="12302" x="1004888" y="2017713"/>
          <p14:tracePt t="12325" x="1141413" y="2017713"/>
          <p14:tracePt t="12337" x="1233488" y="2017713"/>
          <p14:tracePt t="12349" x="1270000" y="2017713"/>
          <p14:tracePt t="12360" x="1323975" y="2017713"/>
          <p14:tracePt t="12384" x="1506538" y="2017713"/>
          <p14:tracePt t="12396" x="1552575" y="2017713"/>
          <p14:tracePt t="12408" x="1579563" y="2017713"/>
          <p14:tracePt t="12419" x="1654175" y="2017713"/>
          <p14:tracePt t="12443" x="1717675" y="2017713"/>
          <p14:tracePt t="12465" x="1735138" y="2017713"/>
          <p14:tracePt t="12476" x="1744663" y="2017713"/>
          <p14:tracePt t="12488" x="1754188" y="2017713"/>
          <p14:tracePt t="12690" x="1763713" y="2017713"/>
          <p14:tracePt t="13558" x="1771650" y="2009775"/>
          <p14:tracePt t="13581" x="1781175" y="1927225"/>
          <p14:tracePt t="13593" x="1781175" y="1890713"/>
          <p14:tracePt t="13616" x="1781175" y="1716088"/>
          <p14:tracePt t="13640" x="1781175" y="1598613"/>
          <p14:tracePt t="13662" x="1763713" y="1543050"/>
          <p14:tracePt t="13674" x="1754188" y="1525588"/>
          <p14:tracePt t="13697" x="1727200" y="1489075"/>
          <p14:tracePt t="13709" x="1717675" y="1479550"/>
          <p14:tracePt t="13742" x="1708150" y="1479550"/>
          <p14:tracePt t="13743" x="1690688" y="1479550"/>
          <p14:tracePt t="13755" x="1681163" y="1479550"/>
          <p14:tracePt t="13777" x="1635125" y="1479550"/>
          <p14:tracePt t="13801" x="1608138" y="1479550"/>
          <p14:tracePt t="13814" x="1579563" y="1489075"/>
          <p14:tracePt t="13837" x="1535113" y="1506538"/>
          <p14:tracePt t="13849" x="1516063" y="1516063"/>
          <p14:tracePt t="13861" x="1479550" y="1533525"/>
          <p14:tracePt t="13884" x="1452563" y="1552575"/>
          <p14:tracePt t="13896" x="1425575" y="1570038"/>
          <p14:tracePt t="13908" x="1389063" y="1606550"/>
          <p14:tracePt t="13921" x="1352550" y="1662113"/>
          <p14:tracePt t="13946" x="1343025" y="1708150"/>
          <p14:tracePt t="13957" x="1323975" y="1771650"/>
          <p14:tracePt t="13979" x="1316038" y="1825625"/>
          <p14:tracePt t="14002" x="1316038" y="1908175"/>
          <p14:tracePt t="14003" x="1316038" y="1927225"/>
          <p14:tracePt t="14027" x="1323975" y="1973263"/>
          <p14:tracePt t="14039" x="1370013" y="2036763"/>
          <p14:tracePt t="14050" x="1406525" y="2073275"/>
          <p14:tracePt t="14061" x="1425575" y="2090738"/>
          <p14:tracePt t="14085" x="1489075" y="2146300"/>
          <p14:tracePt t="15222" x="1452563" y="2146300"/>
          <p14:tracePt t="15234" x="1433513" y="2146300"/>
          <p14:tracePt t="15257" x="1352550" y="2146300"/>
          <p14:tracePt t="15280" x="1296988" y="2146300"/>
          <p14:tracePt t="15303" x="1114425" y="2146300"/>
          <p14:tracePt t="15315" x="1058863" y="2146300"/>
          <p14:tracePt t="15339" x="912813" y="2146300"/>
          <p14:tracePt t="15362" x="776288" y="2127250"/>
          <p14:tracePt t="15374" x="749300" y="2127250"/>
          <p14:tracePt t="15398" x="620713" y="2109788"/>
          <p14:tracePt t="15422" x="593725" y="2109788"/>
          <p14:tracePt t="15449" x="566738" y="2100263"/>
          <p14:tracePt t="16155" x="557213" y="2100263"/>
          <p14:tracePt t="16177" x="547688" y="2127250"/>
          <p14:tracePt t="16189" x="547688" y="2136775"/>
          <p14:tracePt t="16200" x="547688" y="2163763"/>
          <p14:tracePt t="16223" x="547688" y="2192338"/>
          <p14:tracePt t="16235" x="547688" y="2246313"/>
          <p14:tracePt t="16248" x="547688" y="2301875"/>
          <p14:tracePt t="16261" x="547688" y="2365375"/>
          <p14:tracePt t="16284" x="547688" y="2419350"/>
          <p14:tracePt t="16296" x="547688" y="2484438"/>
          <p14:tracePt t="16309" x="547688" y="2538413"/>
          <p14:tracePt t="16344" x="547688" y="2638425"/>
          <p14:tracePt t="16367" x="547688" y="2684463"/>
          <p14:tracePt t="16391" x="547688" y="2757488"/>
          <p14:tracePt t="16403" x="547688" y="2767013"/>
          <p14:tracePt t="16427" x="547688" y="2784475"/>
          <p14:tracePt t="16876" x="547688" y="2794000"/>
          <p14:tracePt t="17106" x="547688" y="2803525"/>
          <p14:tracePt t="17128" x="566738" y="2803525"/>
          <p14:tracePt t="17139" x="620713" y="2803525"/>
          <p14:tracePt t="17151" x="666750" y="2813050"/>
          <p14:tracePt t="17174" x="722313" y="2813050"/>
          <p14:tracePt t="17185" x="758825" y="2820988"/>
          <p14:tracePt t="17207" x="795338" y="2820988"/>
          <p14:tracePt t="17231" x="876300" y="2830513"/>
          <p14:tracePt t="17252" x="922338" y="2830513"/>
          <p14:tracePt t="17264" x="985838" y="2830513"/>
          <p14:tracePt t="17287" x="1041400" y="2830513"/>
          <p14:tracePt t="17309" x="1104900" y="2830513"/>
          <p14:tracePt t="17320" x="1114425" y="2830513"/>
          <p14:tracePt t="17343" x="1160463" y="2830513"/>
          <p14:tracePt t="17376" x="1169988" y="2830513"/>
          <p14:tracePt t="17388" x="1177925" y="2830513"/>
          <p14:tracePt t="17425" x="1196975" y="2830513"/>
          <p14:tracePt t="17563" x="1206500" y="2830513"/>
          <p14:tracePt t="17643" x="1214438" y="2830513"/>
          <p14:tracePt t="17699" x="1214438" y="2820988"/>
          <p14:tracePt t="17711" x="1214438" y="2803525"/>
          <p14:tracePt t="17734" x="1214438" y="2794000"/>
          <p14:tracePt t="17746" x="1214438" y="2776538"/>
          <p14:tracePt t="17758" x="1214438" y="2767013"/>
          <p14:tracePt t="17781" x="1214438" y="2757488"/>
          <p14:tracePt t="17792" x="1214438" y="2740025"/>
          <p14:tracePt t="17904" x="1206500" y="2730500"/>
          <p14:tracePt t="18290" x="1206500" y="2720975"/>
          <p14:tracePt t="18315" x="1233488" y="2740025"/>
          <p14:tracePt t="18326" x="1250950" y="2747963"/>
          <p14:tracePt t="18338" x="1260475" y="2747963"/>
          <p14:tracePt t="18349" x="1279525" y="2757488"/>
          <p14:tracePt t="18373" x="1296988" y="2757488"/>
          <p14:tracePt t="18408" x="1316038" y="2757488"/>
          <p14:tracePt t="18432" x="1323975" y="2757488"/>
          <p14:tracePt t="18478" x="1333500" y="2757488"/>
          <p14:tracePt t="18565" x="1333500" y="2747963"/>
          <p14:tracePt t="18589" x="1333500" y="2730500"/>
          <p14:tracePt t="18601" x="1333500" y="2711450"/>
          <p14:tracePt t="18626" x="1333500" y="2693988"/>
          <p14:tracePt t="18639" x="1333500" y="2684463"/>
          <p14:tracePt t="18650" x="1333500" y="2667000"/>
          <p14:tracePt t="18708" x="1333500" y="2657475"/>
          <p14:tracePt t="21521" x="1333500" y="2647950"/>
          <p14:tracePt t="21544" x="1397000" y="2657475"/>
          <p14:tracePt t="21556" x="1416050" y="2667000"/>
          <p14:tracePt t="21568" x="1425575" y="2667000"/>
          <p14:tracePt t="21579" x="1462088" y="2693988"/>
          <p14:tracePt t="21603" x="1506538" y="2711450"/>
          <p14:tracePt t="21891" x="1516063" y="2711450"/>
          <p14:tracePt t="21914" x="1525588" y="2730500"/>
          <p14:tracePt t="21914" x="1543050" y="2747963"/>
          <p14:tracePt t="21937" x="1552575" y="2840038"/>
          <p14:tracePt t="22424" x="1543050" y="2857500"/>
          <p14:tracePt t="22448" x="1552575" y="2886075"/>
          <p14:tracePt t="22460" x="1598613" y="2876550"/>
          <p14:tracePt t="22496" x="1617663" y="2886075"/>
          <p14:tracePt t="22507" x="1644650" y="2886075"/>
          <p14:tracePt t="22518" x="1654175" y="2886075"/>
          <p14:tracePt t="22530" x="1681163" y="2886075"/>
          <p14:tracePt t="22555" x="1717675" y="2876550"/>
          <p14:tracePt t="22566" x="1735138" y="2876550"/>
          <p14:tracePt t="22578" x="1744663" y="2876550"/>
          <p14:tracePt t="22601" x="1763713" y="2876550"/>
          <p14:tracePt t="22634" x="1763713" y="2867025"/>
          <p14:tracePt t="22670" x="1771650" y="2857500"/>
          <p14:tracePt t="22692" x="1800225" y="2849563"/>
          <p14:tracePt t="22717" x="1800225" y="2840038"/>
          <p14:tracePt t="22742" x="1800225" y="2820988"/>
          <p14:tracePt t="22777" x="1808163" y="2813050"/>
          <p14:tracePt t="23047" x="1817688" y="2803525"/>
          <p14:tracePt t="23059" x="1827213" y="2794000"/>
          <p14:tracePt t="23083" x="1836738" y="2794000"/>
          <p14:tracePt t="23106" x="1863725" y="2776538"/>
          <p14:tracePt t="23117" x="1873250" y="2776538"/>
          <p14:tracePt t="23141" x="1881188" y="2776538"/>
          <p14:tracePt t="23165" x="1900238" y="2767013"/>
          <p14:tracePt t="23176" x="1909763" y="2767013"/>
          <p14:tracePt t="23200" x="1917700" y="2767013"/>
          <p14:tracePt t="23200" x="1927225" y="2757488"/>
          <p14:tracePt t="23224" x="1927225" y="2747963"/>
          <p14:tracePt t="23248" x="1936750" y="2740025"/>
          <p14:tracePt t="23316" x="1946275" y="2740025"/>
          <p14:tracePt t="23428" x="1954213" y="2730500"/>
          <p14:tracePt t="23725" x="1963738" y="2730500"/>
          <p14:tracePt t="23736" x="1982788" y="2730500"/>
          <p14:tracePt t="23749" x="2000250" y="2730500"/>
          <p14:tracePt t="23772" x="2027238" y="2730500"/>
          <p14:tracePt t="23784" x="2063750" y="2730500"/>
          <p14:tracePt t="23798" x="2100263" y="2730500"/>
          <p14:tracePt t="23808" x="2119313" y="2730500"/>
          <p14:tracePt t="23832" x="2155825" y="2730500"/>
          <p14:tracePt t="23843" x="2165350" y="2730500"/>
          <p14:tracePt t="23867" x="2174875" y="2730500"/>
          <p14:tracePt t="23879" x="2182813" y="2730500"/>
          <p14:tracePt t="23892" x="2192338" y="2730500"/>
          <p14:tracePt t="23914" x="2219325" y="2720975"/>
          <p14:tracePt t="23926" x="2228850" y="2711450"/>
          <p14:tracePt t="23939" x="2228850" y="2703513"/>
          <p14:tracePt t="23968" x="2247900" y="2693988"/>
          <p14:tracePt t="24002" x="2255838" y="2674938"/>
          <p14:tracePt t="24025" x="2255838" y="2667000"/>
          <p14:tracePt t="24036" x="2255838" y="2657475"/>
          <p14:tracePt t="24048" x="2265363" y="2647950"/>
          <p14:tracePt t="24230" x="2274888" y="2638425"/>
          <p14:tracePt t="24253" x="2284413" y="2638425"/>
          <p14:tracePt t="24275" x="2301875" y="2638425"/>
          <p14:tracePt t="24298" x="2328863" y="2638425"/>
          <p14:tracePt t="24309" x="2357438" y="2638425"/>
          <p14:tracePt t="24331" x="2374900" y="2638425"/>
          <p14:tracePt t="24342" x="2384425" y="2638425"/>
          <p14:tracePt t="24366" x="2401888" y="2638425"/>
          <p14:tracePt t="24366" x="2411413" y="2638425"/>
          <p14:tracePt t="24390" x="2430463" y="2638425"/>
          <p14:tracePt t="24414" x="2438400" y="2638425"/>
          <p14:tracePt t="24414" x="2447925" y="2638425"/>
          <p14:tracePt t="24439" x="2466975" y="2638425"/>
          <p14:tracePt t="24477" x="2474913" y="2638425"/>
          <p14:tracePt t="24500" x="2493963" y="2638425"/>
          <p14:tracePt t="24533" x="2503488" y="2638425"/>
          <p14:tracePt t="24567" x="2511425" y="2638425"/>
          <p14:tracePt t="24579" x="2520950" y="2638425"/>
          <p14:tracePt t="24592" x="2530475" y="2638425"/>
          <p14:tracePt t="24616" x="2540000" y="2638425"/>
          <p14:tracePt t="24639" x="2547938" y="2638425"/>
          <p14:tracePt t="24676" x="2557463" y="2638425"/>
          <p14:tracePt t="25677" x="2520950" y="2667000"/>
          <p14:tracePt t="25701" x="2484438" y="2693988"/>
          <p14:tracePt t="25725" x="2365375" y="2740025"/>
          <p14:tracePt t="25748" x="2284413" y="2776538"/>
          <p14:tracePt t="25760" x="2192338" y="2820988"/>
          <p14:tracePt t="25783" x="2082800" y="2849563"/>
          <p14:tracePt t="25795" x="1990725" y="2886075"/>
          <p14:tracePt t="25818" x="1836738" y="2940050"/>
          <p14:tracePt t="25830" x="1790700" y="2959100"/>
          <p14:tracePt t="25843" x="1708150" y="2986088"/>
          <p14:tracePt t="25867" x="1598613" y="3022600"/>
          <p14:tracePt t="25879" x="1571625" y="3032125"/>
          <p14:tracePt t="25891" x="1543050" y="3041650"/>
          <p14:tracePt t="25926" x="1525588" y="3049588"/>
          <p14:tracePt t="25949" x="1498600" y="3041650"/>
          <p14:tracePt t="25969" x="1489075" y="3022600"/>
          <p14:tracePt t="25981" x="1462088" y="3005138"/>
          <p14:tracePt t="26004" x="1443038" y="2995613"/>
          <p14:tracePt t="26016" x="1416050" y="2995613"/>
          <p14:tracePt t="26029" x="1397000" y="2995613"/>
          <p14:tracePt t="26063" x="1343025" y="2986088"/>
          <p14:tracePt t="26075" x="1333500" y="2986088"/>
          <p14:tracePt t="26098" x="1316038" y="2986088"/>
          <p14:tracePt t="26109" x="1306513" y="2986088"/>
          <p14:tracePt t="26121" x="1296988" y="2986088"/>
          <p14:tracePt t="26156" x="1287463" y="2986088"/>
          <p14:tracePt t="26178" x="1270000" y="2986088"/>
          <p14:tracePt t="26200" x="1233488" y="2986088"/>
          <p14:tracePt t="26224" x="1214438" y="2995613"/>
          <p14:tracePt t="26235" x="1206500" y="2995613"/>
          <p14:tracePt t="26248" x="1187450" y="3005138"/>
          <p14:tracePt t="26260" x="1160463" y="3013075"/>
          <p14:tracePt t="26283" x="1104900" y="3032125"/>
          <p14:tracePt t="26294" x="1096963" y="3032125"/>
          <p14:tracePt t="26316" x="1068388" y="3041650"/>
          <p14:tracePt t="26362" x="1050925" y="3041650"/>
          <p14:tracePt t="26374" x="1031875" y="3049588"/>
          <p14:tracePt t="26421" x="1014413" y="3049588"/>
          <p14:tracePt t="26433" x="1004888" y="3059113"/>
          <p14:tracePt t="26467" x="995363" y="3059113"/>
          <p14:tracePt t="26502" x="968375" y="3059113"/>
          <p14:tracePt t="26513" x="941388" y="3059113"/>
          <p14:tracePt t="26536" x="922338" y="3059113"/>
          <p14:tracePt t="26547" x="912813" y="3059113"/>
          <p14:tracePt t="26571" x="904875" y="3059113"/>
          <p14:tracePt t="26593" x="868363" y="3059113"/>
          <p14:tracePt t="26616" x="849313" y="3059113"/>
          <p14:tracePt t="26628" x="839788" y="3049588"/>
          <p14:tracePt t="26641" x="822325" y="3049588"/>
          <p14:tracePt t="26676" x="803275" y="3041650"/>
          <p14:tracePt t="26733" x="795338" y="3032125"/>
          <p14:tracePt t="26788" x="785813" y="3032125"/>
          <p14:tracePt t="26811" x="776288" y="3032125"/>
          <p14:tracePt t="26845" x="766763" y="3022600"/>
          <p14:tracePt t="26924" x="758825" y="3013075"/>
          <p14:tracePt t="26981" x="749300" y="3013075"/>
          <p14:tracePt t="27070" x="739775" y="3013075"/>
          <p14:tracePt t="27106" x="730250" y="3005138"/>
          <p14:tracePt t="27175" x="722313" y="2995613"/>
          <p14:tracePt t="27230" x="703263" y="2986088"/>
          <p14:tracePt t="27264" x="693738" y="2986088"/>
          <p14:tracePt t="27286" x="666750" y="2976563"/>
          <p14:tracePt t="27311" x="649288" y="2976563"/>
          <p14:tracePt t="27345" x="630238" y="2976563"/>
          <p14:tracePt t="27356" x="620713" y="2976563"/>
          <p14:tracePt t="27369" x="612775" y="2976563"/>
          <p14:tracePt t="27393" x="584200" y="2976563"/>
          <p14:tracePt t="27405" x="576263" y="2976563"/>
          <p14:tracePt t="27452" x="557213" y="2976563"/>
          <p14:tracePt t="27594" x="539750" y="2976563"/>
          <p14:tracePt t="27605" x="539750" y="2986088"/>
          <p14:tracePt t="27618" x="530225" y="3022600"/>
          <p14:tracePt t="27629" x="530225" y="3032125"/>
          <p14:tracePt t="27655" x="520700" y="3078163"/>
          <p14:tracePt t="27677" x="520700" y="3122613"/>
          <p14:tracePt t="27689" x="520700" y="3141663"/>
          <p14:tracePt t="27700" x="520700" y="3178175"/>
          <p14:tracePt t="27712" x="520700" y="3205163"/>
          <p14:tracePt t="27735" x="520700" y="3232150"/>
          <p14:tracePt t="27746" x="520700" y="3278188"/>
          <p14:tracePt t="27759" x="530225" y="3305175"/>
          <p14:tracePt t="27782" x="530225" y="3324225"/>
          <p14:tracePt t="27794" x="539750" y="3341688"/>
          <p14:tracePt t="27817" x="547688" y="3378200"/>
          <p14:tracePt t="27841" x="566738" y="3451225"/>
          <p14:tracePt t="27853" x="576263" y="3487738"/>
          <p14:tracePt t="27876" x="584200" y="3524250"/>
          <p14:tracePt t="27888" x="593725" y="3552825"/>
          <p14:tracePt t="27900" x="603250" y="3570288"/>
          <p14:tracePt t="27924" x="612775" y="3597275"/>
          <p14:tracePt t="27935" x="620713" y="3616325"/>
          <p14:tracePt t="27948" x="620713" y="3625850"/>
          <p14:tracePt t="27958" x="630238" y="3643313"/>
          <p14:tracePt t="27981" x="630238" y="3662363"/>
          <p14:tracePt t="27994" x="639763" y="3662363"/>
          <p14:tracePt t="28017" x="657225" y="3679825"/>
          <p14:tracePt t="28041" x="666750" y="3689350"/>
          <p14:tracePt t="28064" x="676275" y="3716338"/>
          <p14:tracePt t="28089" x="685800" y="3725863"/>
          <p14:tracePt t="28100" x="703263" y="3725863"/>
          <p14:tracePt t="28124" x="739775" y="3725863"/>
          <p14:tracePt t="28135" x="758825" y="3725863"/>
          <p14:tracePt t="28158" x="795338" y="3725863"/>
          <p14:tracePt t="28168" x="812800" y="3725863"/>
          <p14:tracePt t="28180" x="839788" y="3725863"/>
          <p14:tracePt t="28201" x="868363" y="3725863"/>
          <p14:tracePt t="28212" x="895350" y="3725863"/>
          <p14:tracePt t="28235" x="912813" y="3725863"/>
          <p14:tracePt t="28246" x="941388" y="3725863"/>
          <p14:tracePt t="28259" x="968375" y="3725863"/>
          <p14:tracePt t="28270" x="985838" y="3725863"/>
          <p14:tracePt t="28293" x="1041400" y="3716338"/>
          <p14:tracePt t="28315" x="1068388" y="3706813"/>
          <p14:tracePt t="28326" x="1114425" y="3689350"/>
          <p14:tracePt t="28338" x="1133475" y="3679825"/>
          <p14:tracePt t="28348" x="1160463" y="3670300"/>
          <p14:tracePt t="28370" x="1187450" y="3662363"/>
          <p14:tracePt t="28382" x="1206500" y="3652838"/>
          <p14:tracePt t="28404" x="1243013" y="3643313"/>
          <p14:tracePt t="28428" x="1250950" y="3643313"/>
          <p14:tracePt t="28464" x="1260475" y="3643313"/>
          <p14:tracePt t="28488" x="1260475" y="3633788"/>
          <p14:tracePt t="29077" x="1270000" y="3616325"/>
          <p14:tracePt t="29089" x="1279525" y="3597275"/>
          <p14:tracePt t="29124" x="1279525" y="3589338"/>
          <p14:tracePt t="29135" x="1279525" y="3579813"/>
          <p14:tracePt t="29158" x="1279525" y="3570288"/>
          <p14:tracePt t="29180" x="1287463" y="3552825"/>
          <p14:tracePt t="29192" x="1287463" y="3543300"/>
          <p14:tracePt t="29238" x="1287463" y="3533775"/>
          <p14:tracePt t="29272" x="1296988" y="3533775"/>
          <p14:tracePt t="29652" x="1316038" y="3533775"/>
          <p14:tracePt t="29662" x="1323975" y="3552825"/>
          <p14:tracePt t="29687" x="1343025" y="3589338"/>
          <p14:tracePt t="29710" x="1352550" y="3606800"/>
          <p14:tracePt t="29744" x="1352550" y="3616325"/>
          <p14:tracePt t="29768" x="1360488" y="3616325"/>
          <p14:tracePt t="30635" x="1370013" y="3616325"/>
          <p14:tracePt t="30658" x="1397000" y="3616325"/>
          <p14:tracePt t="30681" x="1425575" y="3616325"/>
          <p14:tracePt t="30714" x="1452563" y="3606800"/>
          <p14:tracePt t="31080" x="1462088" y="3606800"/>
          <p14:tracePt t="31103" x="1470025" y="3606800"/>
          <p14:tracePt t="31114" x="1479550" y="3597275"/>
          <p14:tracePt t="31137" x="1506538" y="3597275"/>
          <p14:tracePt t="31160" x="1516063" y="3597275"/>
          <p14:tracePt t="31184" x="1525588" y="3589338"/>
          <p14:tracePt t="31184" x="1535113" y="3589338"/>
          <p14:tracePt t="31242" x="1543050" y="3589338"/>
          <p14:tracePt t="31277" x="1552575" y="3589338"/>
          <p14:tracePt t="31300" x="1562100" y="3589338"/>
          <p14:tracePt t="31325" x="1571625" y="3589338"/>
          <p14:tracePt t="31336" x="1579563" y="3589338"/>
          <p14:tracePt t="31348" x="1589088" y="3589338"/>
          <p14:tracePt t="31359" x="1598613" y="3589338"/>
          <p14:tracePt t="31382" x="1625600" y="3589338"/>
          <p14:tracePt t="31393" x="1635125" y="3589338"/>
          <p14:tracePt t="31416" x="1662113" y="3589338"/>
          <p14:tracePt t="31428" x="1681163" y="3589338"/>
          <p14:tracePt t="31441" x="1690688" y="3589338"/>
          <p14:tracePt t="31465" x="1698625" y="3589338"/>
          <p14:tracePt t="31476" x="1727200" y="3589338"/>
          <p14:tracePt t="31606" x="1735138" y="3589338"/>
          <p14:tracePt t="31717" x="1744663" y="3597275"/>
          <p14:tracePt t="31752" x="1763713" y="3597275"/>
          <p14:tracePt t="31776" x="1771650" y="3597275"/>
          <p14:tracePt t="31788" x="1781175" y="3597275"/>
          <p14:tracePt t="31800" x="1817688" y="3597275"/>
          <p14:tracePt t="31824" x="1827213" y="3597275"/>
          <p14:tracePt t="31824" x="1836738" y="3597275"/>
          <p14:tracePt t="31836" x="1854200" y="3589338"/>
          <p14:tracePt t="31848" x="1873250" y="3570288"/>
          <p14:tracePt t="31859" x="1881188" y="3560763"/>
          <p14:tracePt t="31884" x="1909763" y="3533775"/>
          <p14:tracePt t="31895" x="1927225" y="3524250"/>
          <p14:tracePt t="31908" x="1946275" y="3506788"/>
          <p14:tracePt t="31944" x="1963738" y="3479800"/>
          <p14:tracePt t="31975" x="1982788" y="3470275"/>
          <p14:tracePt t="32021" x="1990725" y="3460750"/>
          <p14:tracePt t="32191" x="2000250" y="3460750"/>
          <p14:tracePt t="32215" x="2019300" y="3506788"/>
          <p14:tracePt t="32238" x="2027238" y="3533775"/>
          <p14:tracePt t="32249" x="2036763" y="3560763"/>
          <p14:tracePt t="32273" x="2046288" y="3579813"/>
          <p14:tracePt t="32284" x="2046288" y="3589338"/>
          <p14:tracePt t="32307" x="2055813" y="3597275"/>
          <p14:tracePt t="32353" x="2063750" y="3606800"/>
          <p14:tracePt t="32565" x="2073275" y="3606800"/>
          <p14:tracePt t="32590" x="2082800" y="3606800"/>
          <p14:tracePt t="32601" x="2092325" y="3606800"/>
          <p14:tracePt t="32614" x="2109788" y="3606800"/>
          <p14:tracePt t="32637" x="2119313" y="3606800"/>
          <p14:tracePt t="32659" x="2165350" y="3597275"/>
          <p14:tracePt t="32693" x="2211388" y="3589338"/>
          <p14:tracePt t="32706" x="2219325" y="3589338"/>
          <p14:tracePt t="32718" x="2238375" y="3589338"/>
          <p14:tracePt t="32743" x="2301875" y="3589338"/>
          <p14:tracePt t="32778" x="2347913" y="3589338"/>
          <p14:tracePt t="32812" x="2357438" y="3589338"/>
          <p14:tracePt t="32856" x="2374900" y="3579813"/>
          <p14:tracePt t="32915" x="2393950" y="3579813"/>
          <p14:tracePt t="32939" x="2420938" y="3579813"/>
          <p14:tracePt t="32976" x="2457450" y="3570288"/>
          <p14:tracePt t="32998" x="2484438" y="3570288"/>
          <p14:tracePt t="33023" x="2493963" y="3570288"/>
          <p14:tracePt t="33034" x="2511425" y="3570288"/>
          <p14:tracePt t="33081" x="2520950" y="3570288"/>
          <p14:tracePt t="34170" x="2530475" y="3570288"/>
          <p14:tracePt t="34192" x="2547938" y="3570288"/>
          <p14:tracePt t="34203" x="2593975" y="3570288"/>
          <p14:tracePt t="34226" x="2657475" y="3570288"/>
          <p14:tracePt t="34237" x="2722563" y="3570288"/>
          <p14:tracePt t="34249" x="2786063" y="3570288"/>
          <p14:tracePt t="34261" x="2832100" y="3570288"/>
          <p14:tracePt t="34282" x="2886075" y="3570288"/>
          <p14:tracePt t="34306" x="2922588" y="3570288"/>
          <p14:tracePt t="34329" x="2932113" y="3570288"/>
          <p14:tracePt t="34361" x="2941638" y="3579813"/>
          <p14:tracePt t="34413" x="2951163" y="3579813"/>
          <p14:tracePt t="34456" x="2959100" y="3579813"/>
          <p14:tracePt t="34498" x="2968625" y="3579813"/>
          <p14:tracePt t="34550" x="2978150" y="3589338"/>
          <p14:tracePt t="34582" x="2987675" y="3589338"/>
          <p14:tracePt t="34727" x="3005138" y="3589338"/>
          <p14:tracePt t="34749" x="3032125" y="3589338"/>
          <p14:tracePt t="34760" x="3060700" y="3589338"/>
          <p14:tracePt t="34782" x="3078163" y="3589338"/>
          <p14:tracePt t="34804" x="3141663" y="3589338"/>
          <p14:tracePt t="34815" x="3160713" y="3589338"/>
          <p14:tracePt t="34827" x="3224213" y="3589338"/>
          <p14:tracePt t="34839" x="3243263" y="3589338"/>
          <p14:tracePt t="34860" x="3289300" y="3589338"/>
          <p14:tracePt t="34871" x="3297238" y="3589338"/>
          <p14:tracePt t="34893" x="3316288" y="3589338"/>
          <p14:tracePt t="34904" x="3325813" y="3589338"/>
          <p14:tracePt t="34926" x="3333750" y="3589338"/>
          <p14:tracePt t="34938" x="3343275" y="3589338"/>
          <p14:tracePt t="34968" x="3362325" y="3589338"/>
          <p14:tracePt t="35000" x="3370263" y="3589338"/>
          <p14:tracePt t="35031" x="3389313" y="3589338"/>
          <p14:tracePt t="35063" x="3398838" y="3589338"/>
          <p14:tracePt t="35113" x="3406775" y="3589338"/>
          <p14:tracePt t="35144" x="3416300" y="3589338"/>
          <p14:tracePt t="35195" x="3425825" y="3589338"/>
          <p14:tracePt t="36283" x="3398838" y="3589338"/>
          <p14:tracePt t="36294" x="3352800" y="3597275"/>
          <p14:tracePt t="36317" x="3306763" y="3597275"/>
          <p14:tracePt t="36341" x="3133725" y="3597275"/>
          <p14:tracePt t="36364" x="3041650" y="3597275"/>
          <p14:tracePt t="36376" x="2951163" y="3597275"/>
          <p14:tracePt t="36389" x="2859088" y="3597275"/>
          <p14:tracePt t="36400" x="2813050" y="3597275"/>
          <p14:tracePt t="36425" x="2695575" y="3606800"/>
          <p14:tracePt t="36438" x="2603500" y="3606800"/>
          <p14:tracePt t="36450" x="2557463" y="3606800"/>
          <p14:tracePt t="36462" x="2503488" y="3606800"/>
          <p14:tracePt t="36486" x="2301875" y="3606800"/>
          <p14:tracePt t="36497" x="2265363" y="3625850"/>
          <p14:tracePt t="36509" x="2219325" y="3625850"/>
          <p14:tracePt t="36532" x="2100263" y="3662363"/>
          <p14:tracePt t="36543" x="2055813" y="3679825"/>
          <p14:tracePt t="36568" x="1771650" y="3743325"/>
          <p14:tracePt t="36592" x="1617663" y="3762375"/>
          <p14:tracePt t="36592" x="1552575" y="3779838"/>
          <p14:tracePt t="36603" x="1498600" y="3789363"/>
          <p14:tracePt t="36628" x="1352550" y="3825875"/>
          <p14:tracePt t="36628" x="1316038" y="3835400"/>
          <p14:tracePt t="36651" x="1270000" y="3844925"/>
          <p14:tracePt t="36674" x="1214438" y="3871913"/>
          <p14:tracePt t="36686" x="1196975" y="3881438"/>
          <p14:tracePt t="36698" x="1123950" y="3927475"/>
          <p14:tracePt t="36708" x="1050925" y="3971925"/>
          <p14:tracePt t="36731" x="977900" y="4000500"/>
          <p14:tracePt t="36754" x="949325" y="4044950"/>
          <p14:tracePt t="36766" x="949325" y="4054475"/>
          <p14:tracePt t="36778" x="904875" y="4044950"/>
          <p14:tracePt t="36789" x="876300" y="3990975"/>
          <p14:tracePt t="37061" x="795338" y="3889375"/>
          <p14:tracePt t="37073" x="785813" y="3889375"/>
          <p14:tracePt t="37107" x="776288" y="3889375"/>
          <p14:tracePt t="37263" x="766763" y="3881438"/>
          <p14:tracePt t="37319" x="749300" y="3871913"/>
          <p14:tracePt t="37355" x="739775" y="3871913"/>
          <p14:tracePt t="37378" x="712788" y="3871913"/>
          <p14:tracePt t="37402" x="703263" y="3871913"/>
          <p14:tracePt t="37425" x="693738" y="3862388"/>
          <p14:tracePt t="37483" x="685800" y="3862388"/>
          <p14:tracePt t="37759" x="657225" y="3862388"/>
          <p14:tracePt t="37826" x="657225" y="3871913"/>
          <p14:tracePt t="37837" x="657225" y="3889375"/>
          <p14:tracePt t="37849" x="639763" y="3908425"/>
          <p14:tracePt t="37873" x="620713" y="3963988"/>
          <p14:tracePt t="37884" x="620713" y="3981450"/>
          <p14:tracePt t="37897" x="620713" y="3990975"/>
          <p14:tracePt t="37922" x="620713" y="4044950"/>
          <p14:tracePt t="37934" x="620713" y="4073525"/>
          <p14:tracePt t="37948" x="620713" y="4081463"/>
          <p14:tracePt t="37961" x="620713" y="4100513"/>
          <p14:tracePt t="37983" x="620713" y="4173538"/>
          <p14:tracePt t="37996" x="620713" y="4200525"/>
          <p14:tracePt t="38008" x="620713" y="4210050"/>
          <p14:tracePt t="38020" x="620713" y="4256088"/>
          <p14:tracePt t="38042" x="630238" y="4310063"/>
          <p14:tracePt t="38064" x="630238" y="4337050"/>
          <p14:tracePt t="38076" x="639763" y="4356100"/>
          <p14:tracePt t="38087" x="639763" y="4365625"/>
          <p14:tracePt t="38099" x="649288" y="4392613"/>
          <p14:tracePt t="38120" x="649288" y="4419600"/>
          <p14:tracePt t="38132" x="649288" y="4429125"/>
          <p14:tracePt t="38154" x="657225" y="4446588"/>
          <p14:tracePt t="38166" x="657225" y="4456113"/>
          <p14:tracePt t="38177" x="657225" y="4465638"/>
          <p14:tracePt t="38201" x="666750" y="4492625"/>
          <p14:tracePt t="38213" x="676275" y="4511675"/>
          <p14:tracePt t="38237" x="676275" y="4519613"/>
          <p14:tracePt t="38259" x="685800" y="4529138"/>
          <p14:tracePt t="38314" x="685800" y="4538663"/>
          <p14:tracePt t="38348" x="693738" y="4556125"/>
          <p14:tracePt t="38371" x="703263" y="4565650"/>
          <p14:tracePt t="38383" x="703263" y="4575175"/>
          <p14:tracePt t="38417" x="712788" y="4575175"/>
          <p14:tracePt t="38463" x="712788" y="4584700"/>
          <p14:tracePt t="38486" x="722313" y="4584700"/>
          <p14:tracePt t="38497" x="758825" y="4584700"/>
          <p14:tracePt t="38509" x="795338" y="4584700"/>
          <p14:tracePt t="38522" x="822325" y="4584700"/>
          <p14:tracePt t="38545" x="985838" y="4538663"/>
          <p14:tracePt t="38557" x="1031875" y="4538663"/>
          <p14:tracePt t="38569" x="1058863" y="4529138"/>
          <p14:tracePt t="38592" x="1141413" y="4502150"/>
          <p14:tracePt t="38603" x="1169988" y="4492625"/>
          <p14:tracePt t="38628" x="1177925" y="4492625"/>
          <p14:tracePt t="38651" x="1206500" y="4483100"/>
          <p14:tracePt t="38687" x="1214438" y="4483100"/>
          <p14:tracePt t="38798" x="1223963" y="4483100"/>
          <p14:tracePt t="38844" x="1233488" y="4475163"/>
          <p14:tracePt t="39762" x="1233488" y="4465638"/>
          <p14:tracePt t="39774" x="1223963" y="4446588"/>
          <p14:tracePt t="39797" x="1206500" y="4410075"/>
          <p14:tracePt t="39820" x="1177925" y="4373563"/>
          <p14:tracePt t="39831" x="1160463" y="4346575"/>
          <p14:tracePt t="39856" x="1123950" y="4292600"/>
          <p14:tracePt t="39856" x="1123950" y="4283075"/>
          <p14:tracePt t="39881" x="1114425" y="4273550"/>
          <p14:tracePt t="40041" x="1114425" y="4264025"/>
          <p14:tracePt t="40052" x="1114425" y="4246563"/>
          <p14:tracePt t="40075" x="1141413" y="4200525"/>
          <p14:tracePt t="40087" x="1177925" y="4164013"/>
          <p14:tracePt t="40100" x="1223963" y="4127500"/>
          <p14:tracePt t="40111" x="1223963" y="4117975"/>
          <p14:tracePt t="40134" x="1260475" y="4081463"/>
          <p14:tracePt t="40158" x="1296988" y="4044950"/>
          <p14:tracePt t="40181" x="1316038" y="4037013"/>
          <p14:tracePt t="40192" x="1333500" y="4027488"/>
          <p14:tracePt t="40215" x="1343025" y="4027488"/>
          <p14:tracePt t="40226" x="1370013" y="4017963"/>
          <p14:tracePt t="40240" x="1379538" y="4017963"/>
          <p14:tracePt t="40264" x="1425575" y="4008438"/>
          <p14:tracePt t="40276" x="1433513" y="4008438"/>
          <p14:tracePt t="40288" x="1452563" y="4008438"/>
          <p14:tracePt t="40300" x="1462088" y="4008438"/>
          <p14:tracePt t="40325" x="1516063" y="4008438"/>
          <p14:tracePt t="40337" x="1525588" y="4008438"/>
          <p14:tracePt t="40349" x="1543050" y="4027488"/>
          <p14:tracePt t="40361" x="1552575" y="4037013"/>
          <p14:tracePt t="40384" x="1589088" y="4064000"/>
          <p14:tracePt t="40407" x="1598613" y="4073525"/>
          <p14:tracePt t="40431" x="1635125" y="4090988"/>
          <p14:tracePt t="40854" x="1635125" y="4100513"/>
          <p14:tracePt t="40910" x="1635125" y="4117975"/>
          <p14:tracePt t="40933" x="1654175" y="4146550"/>
          <p14:tracePt t="40945" x="1654175" y="4164013"/>
          <p14:tracePt t="40958" x="1654175" y="4173538"/>
          <p14:tracePt t="40977" x="1654175" y="4200525"/>
          <p14:tracePt t="40989" x="1654175" y="4227513"/>
          <p14:tracePt t="41001" x="1654175" y="4237038"/>
          <p14:tracePt t="41025" x="1654175" y="4292600"/>
          <p14:tracePt t="41048" x="1654175" y="4300538"/>
          <p14:tracePt t="41072" x="1654175" y="4319588"/>
          <p14:tracePt t="41083" x="1654175" y="4337050"/>
          <p14:tracePt t="41106" x="1644650" y="4365625"/>
          <p14:tracePt t="41130" x="1625600" y="4392613"/>
          <p14:tracePt t="41142" x="1617663" y="4402138"/>
          <p14:tracePt t="41165" x="1608138" y="4410075"/>
          <p14:tracePt t="41186" x="1589088" y="4419600"/>
          <p14:tracePt t="41198" x="1571625" y="4429125"/>
          <p14:tracePt t="41243" x="1562100" y="4438650"/>
          <p14:tracePt t="41306" x="1543050" y="4438650"/>
          <p14:tracePt t="41330" x="1535113" y="4438650"/>
          <p14:tracePt t="41715" x="1525588" y="4429125"/>
          <p14:tracePt t="42025" x="1562100" y="4429125"/>
          <p14:tracePt t="42037" x="1571625" y="4429125"/>
          <p14:tracePt t="42048" x="1579563" y="4429125"/>
          <p14:tracePt t="42059" x="1589088" y="4429125"/>
          <p14:tracePt t="42083" x="1608138" y="4419600"/>
          <p14:tracePt t="42107" x="1625600" y="4410075"/>
          <p14:tracePt t="42131" x="1644650" y="4402138"/>
          <p14:tracePt t="42142" x="1671638" y="4392613"/>
          <p14:tracePt t="42167" x="1698625" y="4383088"/>
          <p14:tracePt t="42190" x="1735138" y="4373563"/>
          <p14:tracePt t="42223" x="1744663" y="4365625"/>
          <p14:tracePt t="42379" x="1754188" y="4365625"/>
          <p14:tracePt t="42416" x="1800225" y="4337050"/>
          <p14:tracePt t="42428" x="1836738" y="4319588"/>
          <p14:tracePt t="42440" x="1854200" y="4300538"/>
          <p14:tracePt t="42452" x="1873250" y="4283075"/>
          <p14:tracePt t="42476" x="1973263" y="4210050"/>
          <p14:tracePt t="42499" x="2055813" y="4154488"/>
          <p14:tracePt t="42523" x="2155825" y="4090988"/>
          <p14:tracePt t="42533" x="2182813" y="4064000"/>
          <p14:tracePt t="42556" x="2274888" y="3990975"/>
          <p14:tracePt t="42568" x="2301875" y="3971925"/>
          <p14:tracePt t="42581" x="2311400" y="3963988"/>
          <p14:tracePt t="42606" x="2365375" y="3935413"/>
          <p14:tracePt t="42618" x="2384425" y="3927475"/>
          <p14:tracePt t="42630" x="2393950" y="3927475"/>
          <p14:tracePt t="42642" x="2401888" y="3917950"/>
          <p14:tracePt t="42665" x="2420938" y="3898900"/>
          <p14:tracePt t="42701" x="2430463" y="3889375"/>
          <p14:tracePt t="42723" x="2438400" y="3881438"/>
          <p14:tracePt t="42858" x="2401888" y="3935413"/>
          <p14:tracePt t="42882" x="2365375" y="3990975"/>
          <p14:tracePt t="42894" x="2347913" y="4037013"/>
          <p14:tracePt t="42917" x="2320925" y="4073525"/>
          <p14:tracePt t="42942" x="2292350" y="4127500"/>
          <p14:tracePt t="42954" x="2284413" y="4146550"/>
          <p14:tracePt t="42967" x="2274888" y="4154488"/>
          <p14:tracePt t="42991" x="2238375" y="4210050"/>
          <p14:tracePt t="43002" x="2228850" y="4219575"/>
          <p14:tracePt t="43026" x="2192338" y="4273550"/>
          <p14:tracePt t="43038" x="2165350" y="4300538"/>
          <p14:tracePt t="43050" x="2155825" y="4319588"/>
          <p14:tracePt t="43062" x="2146300" y="4337050"/>
          <p14:tracePt t="43085" x="2100263" y="4402138"/>
          <p14:tracePt t="43096" x="2092325" y="4419600"/>
          <p14:tracePt t="43110" x="2082800" y="4429125"/>
          <p14:tracePt t="43133" x="2073275" y="4465638"/>
          <p14:tracePt t="43145" x="2063750" y="4475163"/>
          <p14:tracePt t="43168" x="2055813" y="4483100"/>
          <p14:tracePt t="43193" x="2046288" y="4492625"/>
          <p14:tracePt t="43253" x="2036763" y="4502150"/>
          <p14:tracePt t="43276" x="2036763" y="4511675"/>
          <p14:tracePt t="43366" x="2036763" y="4519613"/>
          <p14:tracePt t="43378" x="2027238" y="4529138"/>
          <p14:tracePt t="43413" x="2027238" y="4538663"/>
          <p14:tracePt t="43547" x="2027238" y="4548188"/>
          <p14:tracePt t="43616" x="2055813" y="4548188"/>
          <p14:tracePt t="43627" x="2073275" y="4548188"/>
          <p14:tracePt t="43664" x="2119313" y="4548188"/>
          <p14:tracePt t="43676" x="2136775" y="4548188"/>
          <p14:tracePt t="43689" x="2146300" y="4548188"/>
          <p14:tracePt t="43702" x="2155825" y="4548188"/>
          <p14:tracePt t="43727" x="2211388" y="4548188"/>
          <p14:tracePt t="43750" x="2238375" y="4548188"/>
          <p14:tracePt t="43774" x="2338388" y="4548188"/>
          <p14:tracePt t="43797" x="2401888" y="4548188"/>
          <p14:tracePt t="43809" x="2474913" y="4548188"/>
          <p14:tracePt t="43831" x="2520950" y="4548188"/>
          <p14:tracePt t="43843" x="2584450" y="4548188"/>
          <p14:tracePt t="43866" x="2620963" y="4548188"/>
          <p14:tracePt t="43891" x="2657475" y="4548188"/>
          <p14:tracePt t="43915" x="2686050" y="4548188"/>
          <p14:tracePt t="43927" x="2695575" y="4548188"/>
          <p14:tracePt t="43939" x="2722563" y="4548188"/>
          <p14:tracePt t="43951" x="2732088" y="4548188"/>
          <p14:tracePt t="43968" x="2740025" y="4548188"/>
          <p14:tracePt t="43979" x="2749550" y="4548188"/>
          <p14:tracePt t="44014" x="2759075" y="4548188"/>
          <p14:tracePt t="44049" x="2768600" y="4548188"/>
          <p14:tracePt t="44061" x="2776538" y="4548188"/>
          <p14:tracePt t="44084" x="2786063" y="4548188"/>
          <p14:tracePt t="44095" x="2795588" y="4548188"/>
          <p14:tracePt t="44140" x="2805113" y="4548188"/>
          <p14:tracePt t="44163" x="2822575" y="4548188"/>
          <p14:tracePt t="44187" x="2832100" y="4548188"/>
          <p14:tracePt t="44198" x="2841625" y="4548188"/>
          <p14:tracePt t="44222" x="2859088" y="4538663"/>
          <p14:tracePt t="44257" x="2878138" y="4538663"/>
          <p14:tracePt t="44280" x="2886075" y="4538663"/>
          <p14:tracePt t="44445" x="2895600" y="4538663"/>
          <p14:tracePt t="44469" x="2932113" y="4538663"/>
          <p14:tracePt t="44480" x="2987675" y="4548188"/>
          <p14:tracePt t="44504" x="3041650" y="4565650"/>
          <p14:tracePt t="44515" x="3178175" y="4592638"/>
          <p14:tracePt t="44527" x="3224213" y="4621213"/>
          <p14:tracePt t="44917" x="3233738" y="4621213"/>
          <p14:tracePt t="44940" x="3243263" y="4611688"/>
          <p14:tracePt t="44979" x="3243263" y="4602163"/>
          <p14:tracePt t="45002" x="3243263" y="4584700"/>
          <p14:tracePt t="45013" x="3243263" y="4575175"/>
          <p14:tracePt t="45114" x="3243263" y="4565650"/>
          <p14:tracePt t="45126" x="3243263" y="4556125"/>
          <p14:tracePt t="45204" x="3233738" y="4556125"/>
          <p14:tracePt t="45226" x="3224213" y="4556125"/>
          <p14:tracePt t="45282" x="3206750" y="4611688"/>
          <p14:tracePt t="45294" x="3206750" y="4621213"/>
          <p14:tracePt t="45317" x="3197225" y="4657725"/>
          <p14:tracePt t="45329" x="3187700" y="4694238"/>
          <p14:tracePt t="45341" x="3187700" y="4711700"/>
          <p14:tracePt t="45365" x="3178175" y="4767263"/>
          <p14:tracePt t="45377" x="3160713" y="4803775"/>
          <p14:tracePt t="45389" x="3141663" y="4821238"/>
          <p14:tracePt t="45400" x="3141663" y="4830763"/>
          <p14:tracePt t="45425" x="3105150" y="4884738"/>
          <p14:tracePt t="45447" x="3105150" y="4894263"/>
          <p14:tracePt t="45470" x="3078163" y="4922838"/>
          <p14:tracePt t="45482" x="3068638" y="4930775"/>
          <p14:tracePt t="45507" x="3032125" y="4967288"/>
          <p14:tracePt t="45530" x="3024188" y="4976813"/>
          <p14:tracePt t="45542" x="2995613" y="4986338"/>
          <p14:tracePt t="45565" x="2978150" y="4995863"/>
          <p14:tracePt t="45589" x="2959100" y="5013325"/>
          <p14:tracePt t="45614" x="2922588" y="5022850"/>
          <p14:tracePt t="45640" x="2886075" y="5032375"/>
          <p14:tracePt t="45651" x="2878138" y="5032375"/>
          <p14:tracePt t="45675" x="2859088" y="5040313"/>
          <p14:tracePt t="45687" x="2849563" y="5040313"/>
          <p14:tracePt t="45699" x="2832100" y="5040313"/>
          <p14:tracePt t="45722" x="2813050" y="5040313"/>
          <p14:tracePt t="45734" x="2795588" y="5040313"/>
          <p14:tracePt t="45748" x="2759075" y="5040313"/>
          <p14:tracePt t="45761" x="2703513" y="5040313"/>
          <p14:tracePt t="45785" x="2649538" y="5040313"/>
          <p14:tracePt t="45796" x="2576513" y="5032375"/>
          <p14:tracePt t="45807" x="2520950" y="5032375"/>
          <p14:tracePt t="45808" x="2474913" y="5032375"/>
          <p14:tracePt t="45820" x="2420938" y="5032375"/>
          <p14:tracePt t="45844" x="2274888" y="5003800"/>
          <p14:tracePt t="45857" x="2182813" y="4995863"/>
          <p14:tracePt t="45868" x="2146300" y="4986338"/>
          <p14:tracePt t="45894" x="2046288" y="4949825"/>
          <p14:tracePt t="45905" x="2000250" y="4949825"/>
          <p14:tracePt t="45928" x="1963738" y="4940300"/>
          <p14:tracePt t="45950" x="1890713" y="4930775"/>
          <p14:tracePt t="45957" x="1881188" y="4922838"/>
          <p14:tracePt t="45982" x="1817688" y="4922838"/>
          <p14:tracePt t="46007" x="1763713" y="4903788"/>
          <p14:tracePt t="46031" x="1727200" y="4903788"/>
          <p14:tracePt t="46043" x="1708150" y="4903788"/>
          <p14:tracePt t="46066" x="1644650" y="4903788"/>
          <p14:tracePt t="46078" x="1625600" y="4903788"/>
          <p14:tracePt t="46091" x="1608138" y="4903788"/>
          <p14:tracePt t="46114" x="1535113" y="4913313"/>
          <p14:tracePt t="46126" x="1506538" y="4922838"/>
          <p14:tracePt t="46138" x="1498600" y="4922838"/>
          <p14:tracePt t="46149" x="1479550" y="4922838"/>
          <p14:tracePt t="46172" x="1452563" y="4922838"/>
          <p14:tracePt t="46182" x="1443038" y="4922838"/>
          <p14:tracePt t="46206" x="1416050" y="4922838"/>
          <p14:tracePt t="46229" x="1389063" y="4922838"/>
          <p14:tracePt t="46251" x="1370013" y="4922838"/>
          <p14:tracePt t="46263" x="1352550" y="4922838"/>
          <p14:tracePt t="46287" x="1323975" y="4922838"/>
          <p14:tracePt t="46310" x="1296988" y="4922838"/>
          <p14:tracePt t="46322" x="1287463" y="4922838"/>
          <p14:tracePt t="46345" x="1270000" y="4922838"/>
          <p14:tracePt t="46356" x="1260475" y="4922838"/>
          <p14:tracePt t="46392" x="1250950" y="4922838"/>
          <p14:tracePt t="46426" x="1243013" y="4922838"/>
          <p14:tracePt t="46482" x="1233488" y="4922838"/>
          <p14:tracePt t="46957" x="1250950" y="4913313"/>
          <p14:tracePt t="46978" x="1323975" y="4830763"/>
          <p14:tracePt t="46990" x="1452563" y="4694238"/>
          <p14:tracePt t="47016" x="1579563" y="4529138"/>
          <p14:tracePt t="47028" x="1617663" y="4483100"/>
          <p14:tracePt t="47040" x="1662113" y="4429125"/>
          <p14:tracePt t="47063" x="1717675" y="4373563"/>
          <p14:tracePt t="47075" x="1735138" y="4356100"/>
          <p14:tracePt t="47087" x="1754188" y="4329113"/>
          <p14:tracePt t="47099" x="1754188" y="4319588"/>
          <p14:tracePt t="47124" x="1763713" y="4300538"/>
          <p14:tracePt t="47347" x="1744663" y="4319588"/>
          <p14:tracePt t="47370" x="1698625" y="4365625"/>
          <p14:tracePt t="47405" x="1662113" y="4392613"/>
          <p14:tracePt t="47428" x="1654175" y="4410075"/>
          <p14:tracePt t="47451" x="1598613" y="4475163"/>
          <p14:tracePt t="47463" x="1579563" y="4492625"/>
          <p14:tracePt t="47486" x="1535113" y="4556125"/>
          <p14:tracePt t="47510" x="1506538" y="4584700"/>
          <p14:tracePt t="47520" x="1479550" y="4621213"/>
          <p14:tracePt t="47543" x="1452563" y="4648200"/>
          <p14:tracePt t="47566" x="1443038" y="4657725"/>
          <p14:tracePt t="47578" x="1425575" y="4675188"/>
          <p14:tracePt t="47590" x="1416050" y="4684713"/>
          <p14:tracePt t="47601" x="1406525" y="4702175"/>
          <p14:tracePt t="47625" x="1379538" y="4738688"/>
          <p14:tracePt t="47649" x="1352550" y="4775200"/>
          <p14:tracePt t="47673" x="1323975" y="4811713"/>
          <p14:tracePt t="47686" x="1306513" y="4830763"/>
          <p14:tracePt t="47698" x="1296988" y="4848225"/>
          <p14:tracePt t="47710" x="1287463" y="4857750"/>
          <p14:tracePt t="47733" x="1279525" y="4884738"/>
          <p14:tracePt t="48100" x="1279525" y="4894263"/>
          <p14:tracePt t="48124" x="1287463" y="4894263"/>
          <p14:tracePt t="48136" x="1306513" y="4894263"/>
          <p14:tracePt t="48148" x="1323975" y="4903788"/>
          <p14:tracePt t="48160" x="1333500" y="4903788"/>
          <p14:tracePt t="48184" x="1360488" y="4913313"/>
          <p14:tracePt t="48208" x="1389063" y="4922838"/>
          <p14:tracePt t="48244" x="1397000" y="4922838"/>
          <p14:tracePt t="48257" x="1406525" y="4922838"/>
          <p14:tracePt t="49265" x="1416050" y="4922838"/>
          <p14:tracePt t="49277" x="1433513" y="4913313"/>
          <p14:tracePt t="49288" x="1452563" y="4876800"/>
          <p14:tracePt t="49300" x="1462088" y="4857750"/>
          <p14:tracePt t="49324" x="1479550" y="4775200"/>
          <p14:tracePt t="49334" x="1489075" y="4711700"/>
          <p14:tracePt t="49348" x="1489075" y="4694238"/>
          <p14:tracePt t="49372" x="1489075" y="4629150"/>
          <p14:tracePt t="49383" x="1489075" y="4592638"/>
          <p14:tracePt t="49407" x="1489075" y="4565650"/>
          <p14:tracePt t="49430" x="1479550" y="4502150"/>
          <p14:tracePt t="49442" x="1479550" y="4492625"/>
          <p14:tracePt t="49465" x="1470025" y="4465638"/>
          <p14:tracePt t="49477" x="1470025" y="4456113"/>
          <p14:tracePt t="49490" x="1470025" y="4438650"/>
          <p14:tracePt t="49514" x="1462088" y="4410075"/>
          <p14:tracePt t="49538" x="1462088" y="4402138"/>
          <p14:tracePt t="49572" x="1462088" y="4383088"/>
          <p14:tracePt t="50357" x="1489075" y="4429125"/>
          <p14:tracePt t="50381" x="1516063" y="4475163"/>
          <p14:tracePt t="50405" x="1535113" y="4519613"/>
          <p14:tracePt t="50415" x="1543050" y="4538663"/>
          <p14:tracePt t="50429" x="1562100" y="4565650"/>
          <p14:tracePt t="50441" x="1579563" y="4611688"/>
          <p14:tracePt t="50465" x="1598613" y="4675188"/>
          <p14:tracePt t="50477" x="1617663" y="4721225"/>
          <p14:tracePt t="50489" x="1625600" y="4767263"/>
          <p14:tracePt t="50501" x="1635125" y="4784725"/>
          <p14:tracePt t="50525" x="1662113" y="4830763"/>
          <p14:tracePt t="50537" x="1662113" y="4848225"/>
          <p14:tracePt t="50549" x="1662113" y="4857750"/>
          <p14:tracePt t="50573" x="1681163" y="4876800"/>
          <p14:tracePt t="50584" x="1681163" y="4884738"/>
          <p14:tracePt t="50597" x="1681163" y="4894263"/>
          <p14:tracePt t="50631" x="1698625" y="4930775"/>
          <p14:tracePt t="50679" x="1698625" y="4940300"/>
          <p14:tracePt t="50692" x="1708150" y="4959350"/>
          <p14:tracePt t="50714" x="1708150" y="4967288"/>
          <p14:tracePt t="50880" x="1717675" y="4967288"/>
          <p14:tracePt t="50937" x="1727200" y="4967288"/>
          <p14:tracePt t="50966" x="1735138" y="4967288"/>
          <p14:tracePt t="51035" x="1744663" y="4967288"/>
          <p14:tracePt t="51070" x="1754188" y="4967288"/>
          <p14:tracePt t="51104" x="1763713" y="4967288"/>
          <p14:tracePt t="51114" x="1790700" y="4967288"/>
          <p14:tracePt t="51159" x="1808163" y="4967288"/>
          <p14:tracePt t="51183" x="1827213" y="4967288"/>
          <p14:tracePt t="51194" x="1854200" y="4967288"/>
          <p14:tracePt t="51216" x="1863725" y="4967288"/>
          <p14:tracePt t="51241" x="1881188" y="4967288"/>
          <p14:tracePt t="51252" x="1890713" y="4967288"/>
          <p14:tracePt t="51276" x="1927225" y="4967288"/>
          <p14:tracePt t="51299" x="1954213" y="4967288"/>
          <p14:tracePt t="51324" x="2046288" y="4967288"/>
          <p14:tracePt t="51335" x="2063750" y="4967288"/>
          <p14:tracePt t="51336" x="2082800" y="4967288"/>
          <p14:tracePt t="51348" x="2100263" y="4967288"/>
          <p14:tracePt t="51359" x="2119313" y="4967288"/>
          <p14:tracePt t="51382" x="2136775" y="4967288"/>
          <p14:tracePt t="51573" x="2155825" y="4967288"/>
          <p14:tracePt t="51598" x="2165350" y="4959350"/>
          <p14:tracePt t="51610" x="2182813" y="4959350"/>
          <p14:tracePt t="51635" x="2201863" y="4959350"/>
          <p14:tracePt t="51636" x="2211388" y="4959350"/>
          <p14:tracePt t="51646" x="2219325" y="4959350"/>
          <p14:tracePt t="51660" x="2228850" y="4959350"/>
          <p14:tracePt t="51672" x="2238375" y="4959350"/>
          <p14:tracePt t="51695" x="2247900" y="4959350"/>
          <p14:tracePt t="51707" x="2265363" y="4959350"/>
          <p14:tracePt t="51741" x="2274888" y="4949825"/>
          <p14:tracePt t="51927" x="2284413" y="4949825"/>
          <p14:tracePt t="51939" x="2292350" y="4949825"/>
          <p14:tracePt t="51959" x="2365375" y="4940300"/>
          <p14:tracePt t="51971" x="2384425" y="4940300"/>
          <p14:tracePt t="51992" x="2447925" y="4940300"/>
          <p14:tracePt t="52002" x="2466975" y="4940300"/>
          <p14:tracePt t="52026" x="2540000" y="4940300"/>
          <p14:tracePt t="52038" x="2557463" y="4940300"/>
          <p14:tracePt t="52049" x="2576513" y="4940300"/>
          <p14:tracePt t="52060" x="2603500" y="4940300"/>
          <p14:tracePt t="52082" x="2620963" y="4940300"/>
          <p14:tracePt t="52104" x="2649538" y="4940300"/>
          <p14:tracePt t="52127" x="2667000" y="4940300"/>
          <p14:tracePt t="52140" x="2676525" y="4940300"/>
          <p14:tracePt t="52173" x="2686050" y="4940300"/>
          <p14:tracePt t="52274" x="2695575" y="4940300"/>
          <p14:tracePt t="54387" x="2703513" y="4940300"/>
          <p14:tracePt t="54862" x="2620963" y="4959350"/>
          <p14:tracePt t="54897" x="2447925" y="4976813"/>
          <p14:tracePt t="54919" x="2328863" y="4986338"/>
          <p14:tracePt t="54933" x="2192338" y="4986338"/>
          <p14:tracePt t="54948" x="2073275" y="5003800"/>
          <p14:tracePt t="54969" x="1954213" y="5013325"/>
          <p14:tracePt t="54981" x="1800225" y="5013325"/>
          <p14:tracePt t="55003" x="1644650" y="5032375"/>
          <p14:tracePt t="55004" x="1589088" y="5032375"/>
          <p14:tracePt t="55015" x="1516063" y="5032375"/>
          <p14:tracePt t="55027" x="1360488" y="5040313"/>
          <p14:tracePt t="55039" x="1279525" y="5040313"/>
          <p14:tracePt t="55064" x="1123950" y="5049838"/>
          <p14:tracePt t="55086" x="1058863" y="5049838"/>
          <p14:tracePt t="55097" x="1050925" y="5049838"/>
          <p14:tracePt t="55109" x="1041400" y="5049838"/>
          <p14:tracePt t="55219" x="1014413" y="5059363"/>
          <p14:tracePt t="55230" x="995363" y="5059363"/>
          <p14:tracePt t="55252" x="922338" y="5076825"/>
          <p14:tracePt t="55263" x="876300" y="5095875"/>
          <p14:tracePt t="55285" x="776288" y="5105400"/>
          <p14:tracePt t="55296" x="703263" y="5113338"/>
          <p14:tracePt t="55308" x="666750" y="5122863"/>
          <p14:tracePt t="55318" x="639763" y="5132388"/>
          <p14:tracePt t="55342" x="593725" y="5141913"/>
          <p14:tracePt t="55364" x="576263" y="5149850"/>
          <p14:tracePt t="55398" x="566738" y="5149850"/>
          <p14:tracePt t="55563" x="557213" y="5159375"/>
          <p14:tracePt t="55564" x="557213" y="5178425"/>
          <p14:tracePt t="55575" x="557213" y="5186363"/>
          <p14:tracePt t="55588" x="557213" y="5222875"/>
          <p14:tracePt t="55612" x="557213" y="5259388"/>
          <p14:tracePt t="55624" x="557213" y="5278438"/>
          <p14:tracePt t="55648" x="557213" y="5341938"/>
          <p14:tracePt t="55670" x="557213" y="5378450"/>
          <p14:tracePt t="55682" x="557213" y="5397500"/>
          <p14:tracePt t="55697" x="557213" y="5434013"/>
          <p14:tracePt t="55708" x="557213" y="5451475"/>
          <p14:tracePt t="55732" x="576263" y="5497513"/>
          <p14:tracePt t="55757" x="584200" y="5543550"/>
          <p14:tracePt t="55780" x="584200" y="5570538"/>
          <p14:tracePt t="55792" x="584200" y="5588000"/>
          <p14:tracePt t="55817" x="584200" y="5597525"/>
          <p14:tracePt t="55841" x="584200" y="5607050"/>
          <p14:tracePt t="55919" x="593725" y="5616575"/>
          <p14:tracePt t="55999" x="593725" y="5624513"/>
          <p14:tracePt t="56033" x="603250" y="5634038"/>
          <p14:tracePt t="56044" x="612775" y="5643563"/>
          <p14:tracePt t="56088" x="620713" y="5643563"/>
          <p14:tracePt t="56100" x="649288" y="5643563"/>
          <p14:tracePt t="56123" x="685800" y="5653088"/>
          <p14:tracePt t="56124" x="712788" y="5653088"/>
          <p14:tracePt t="56147" x="812800" y="5653088"/>
          <p14:tracePt t="56170" x="895350" y="5653088"/>
          <p14:tracePt t="56182" x="968375" y="5653088"/>
          <p14:tracePt t="56205" x="1031875" y="5653088"/>
          <p14:tracePt t="56215" x="1050925" y="5653088"/>
          <p14:tracePt t="56227" x="1077913" y="5653088"/>
          <p14:tracePt t="56251" x="1096963" y="5653088"/>
          <p14:tracePt t="56263" x="1123950" y="5653088"/>
          <p14:tracePt t="56284" x="1150938" y="5643563"/>
          <p14:tracePt t="56295" x="1160463" y="5643563"/>
          <p14:tracePt t="56307" x="1169988" y="5643563"/>
          <p14:tracePt t="56319" x="1177925" y="5643563"/>
          <p14:tracePt t="56343" x="1196975" y="5643563"/>
          <p14:tracePt t="56354" x="1206500" y="5643563"/>
          <p14:tracePt t="56388" x="1214438" y="5643563"/>
          <p14:tracePt t="56399" x="1223963" y="5643563"/>
          <p14:tracePt t="56424" x="1233488" y="5643563"/>
          <p14:tracePt t="56435" x="1243013" y="5634038"/>
          <p14:tracePt t="56598" x="1250950" y="5624513"/>
          <p14:tracePt t="56644" x="1270000" y="5616575"/>
          <p14:tracePt t="56701" x="1279525" y="5616575"/>
          <p14:tracePt t="56735" x="1316038" y="5607050"/>
          <p14:tracePt t="56747" x="1323975" y="5607050"/>
          <p14:tracePt t="56759" x="1352550" y="5607050"/>
          <p14:tracePt t="56783" x="1379538" y="5607050"/>
          <p14:tracePt t="56795" x="1389063" y="5607050"/>
          <p14:tracePt t="56818" x="1433513" y="5607050"/>
          <p14:tracePt t="56842" x="1443038" y="5607050"/>
          <p14:tracePt t="56854" x="1470025" y="5607050"/>
          <p14:tracePt t="56899" x="1498600" y="5607050"/>
          <p14:tracePt t="56921" x="1516063" y="5607050"/>
          <p14:tracePt t="56933" x="1525588" y="5607050"/>
          <p14:tracePt t="56957" x="1552575" y="5597525"/>
          <p14:tracePt t="56977" x="1562100" y="5597525"/>
          <p14:tracePt t="57012" x="1571625" y="5597525"/>
          <p14:tracePt t="57374" x="1598613" y="5588000"/>
          <p14:tracePt t="57386" x="1608138" y="5588000"/>
          <p14:tracePt t="57399" x="1625600" y="5588000"/>
          <p14:tracePt t="57424" x="1690688" y="5588000"/>
          <p14:tracePt t="57435" x="1717675" y="5588000"/>
          <p14:tracePt t="57449" x="1727200" y="5588000"/>
          <p14:tracePt t="57461" x="1735138" y="5588000"/>
          <p14:tracePt t="57484" x="1744663" y="5588000"/>
          <p14:tracePt t="57564" x="1754188" y="5588000"/>
          <p14:tracePt t="57844" x="1763713" y="5588000"/>
          <p14:tracePt t="57900" x="1771650" y="5588000"/>
          <p14:tracePt t="57936" x="1781175" y="5588000"/>
          <p14:tracePt t="57947" x="1790700" y="5588000"/>
          <p14:tracePt t="57980" x="1800225" y="5588000"/>
          <p14:tracePt t="57991" x="1808163" y="5588000"/>
          <p14:tracePt t="58014" x="1817688" y="5588000"/>
          <p14:tracePt t="58025" x="1827213" y="5588000"/>
          <p14:tracePt t="58091" x="1844675" y="5588000"/>
          <p14:tracePt t="58125" x="1863725" y="5588000"/>
          <p14:tracePt t="58136" x="1881188" y="5597525"/>
          <p14:tracePt t="58148" x="1890713" y="5597525"/>
          <p14:tracePt t="58182" x="1909763" y="5597525"/>
          <p14:tracePt t="58204" x="1954213" y="5607050"/>
          <p14:tracePt t="58228" x="1973263" y="5607050"/>
          <p14:tracePt t="58240" x="1990725" y="5607050"/>
          <p14:tracePt t="58262" x="2027238" y="5607050"/>
          <p14:tracePt t="58273" x="2063750" y="5607050"/>
          <p14:tracePt t="58296" x="2146300" y="5616575"/>
          <p14:tracePt t="58319" x="2219325" y="5616575"/>
          <p14:tracePt t="58342" x="2255838" y="5616575"/>
          <p14:tracePt t="58353" x="2284413" y="5624513"/>
          <p14:tracePt t="58376" x="2338388" y="5624513"/>
          <p14:tracePt t="58386" x="2357438" y="5624513"/>
          <p14:tracePt t="58398" x="2401888" y="5624513"/>
          <p14:tracePt t="58410" x="2430463" y="5624513"/>
          <p14:tracePt t="58435" x="2493963" y="5624513"/>
          <p14:tracePt t="58447" x="2547938" y="5624513"/>
          <p14:tracePt t="58460" x="2584450" y="5624513"/>
          <p14:tracePt t="58483" x="2620963" y="5616575"/>
          <p14:tracePt t="58496" x="2657475" y="5607050"/>
          <p14:tracePt t="58508" x="2695575" y="5607050"/>
          <p14:tracePt t="58520" x="2703513" y="5607050"/>
          <p14:tracePt t="58542" x="2722563" y="5607050"/>
          <p14:tracePt t="58554" x="2732088" y="5607050"/>
          <p14:tracePt t="58578" x="2740025" y="5607050"/>
          <p14:tracePt t="58590" x="2749550" y="5607050"/>
          <p14:tracePt t="58601" x="2759075" y="5607050"/>
          <p14:tracePt t="58637" x="2768600" y="5607050"/>
          <p14:tracePt t="58648" x="2776538" y="5597525"/>
          <p14:tracePt t="59240" x="2768600" y="5616575"/>
          <p14:tracePt t="59263" x="2686050" y="5653088"/>
          <p14:tracePt t="59274" x="2667000" y="5661025"/>
          <p14:tracePt t="59297" x="2613025" y="5689600"/>
          <p14:tracePt t="59320" x="2503488" y="5726113"/>
          <p14:tracePt t="59331" x="2474913" y="5734050"/>
          <p14:tracePt t="59355" x="2320925" y="5789613"/>
          <p14:tracePt t="59367" x="2265363" y="5799138"/>
          <p14:tracePt t="59379" x="2136775" y="5826125"/>
          <p14:tracePt t="59405" x="1917700" y="5872163"/>
          <p14:tracePt t="59417" x="1836738" y="5881688"/>
          <p14:tracePt t="59429" x="1754188" y="5899150"/>
          <p14:tracePt t="59441" x="1598613" y="5918200"/>
          <p14:tracePt t="59464" x="1360488" y="5962650"/>
          <p14:tracePt t="59475" x="1306513" y="5972175"/>
          <p14:tracePt t="59487" x="1160463" y="6008688"/>
          <p14:tracePt t="59511" x="1031875" y="6064250"/>
          <p14:tracePt t="59523" x="922338" y="6108700"/>
          <p14:tracePt t="59547" x="831850" y="6127750"/>
          <p14:tracePt t="59570" x="849313" y="6118225"/>
          <p14:tracePt t="59582" x="912813" y="6118225"/>
          <p14:tracePt t="59824" x="995363" y="6154738"/>
          <p14:tracePt t="59834" x="1014413" y="6154738"/>
          <p14:tracePt t="59858" x="1041400" y="6145213"/>
          <p14:tracePt t="59904" x="1041400" y="6137275"/>
          <p14:tracePt t="59916" x="1041400" y="6127750"/>
          <p14:tracePt t="59962" x="1041400" y="6118225"/>
          <p14:tracePt t="60020" x="1041400" y="6108700"/>
          <p14:tracePt t="60043" x="1022350" y="6108700"/>
          <p14:tracePt t="60055" x="1014413" y="6108700"/>
          <p14:tracePt t="60068" x="995363" y="6108700"/>
          <p14:tracePt t="60079" x="985838" y="6108700"/>
          <p14:tracePt t="60102" x="958850" y="6108700"/>
          <p14:tracePt t="60114" x="941388" y="6108700"/>
          <p14:tracePt t="60137" x="922338" y="6100763"/>
          <p14:tracePt t="60148" x="912813" y="6091238"/>
          <p14:tracePt t="60160" x="904875" y="6091238"/>
          <p14:tracePt t="60185" x="895350" y="6081713"/>
          <p14:tracePt t="60196" x="885825" y="6081713"/>
          <p14:tracePt t="60605" x="885825" y="6072188"/>
          <p14:tracePt t="60616" x="895350" y="6072188"/>
          <p14:tracePt t="60629" x="912813" y="6081713"/>
          <p14:tracePt t="60641" x="922338" y="6081713"/>
          <p14:tracePt t="60664" x="985838" y="6108700"/>
          <p14:tracePt t="60688" x="1022350" y="6137275"/>
          <p14:tracePt t="60711" x="1058863" y="6181725"/>
          <p14:tracePt t="60724" x="1077913" y="6191250"/>
          <p14:tracePt t="60747" x="1104900" y="6210300"/>
          <p14:tracePt t="60769" x="1123950" y="6218238"/>
          <p14:tracePt t="60769" x="1133475" y="6237288"/>
          <p14:tracePt t="60781" x="1141413" y="6246813"/>
          <p14:tracePt t="60806" x="1177925" y="6283325"/>
          <p14:tracePt t="60829" x="1187450" y="6310313"/>
          <p14:tracePt t="60852" x="1206500" y="6337300"/>
          <p14:tracePt t="60865" x="1214438" y="6346825"/>
          <p14:tracePt t="60877" x="1223963" y="6364288"/>
          <p14:tracePt t="60889" x="1233488" y="6392863"/>
          <p14:tracePt t="60914" x="1233488" y="6400800"/>
          <p14:tracePt t="60937" x="1233488" y="6410325"/>
          <p14:tracePt t="60967" x="1243013" y="6429375"/>
          <p14:tracePt t="61003" x="1250950" y="6437313"/>
          <p14:tracePt t="61036" x="1260475" y="6437313"/>
          <p14:tracePt t="61047" x="1287463" y="6446838"/>
          <p14:tracePt t="61069" x="1306513" y="6446838"/>
          <p14:tracePt t="61080" x="1323975" y="6446838"/>
          <p14:tracePt t="61104" x="1360488" y="6446838"/>
          <p14:tracePt t="61114" x="1397000" y="6446838"/>
          <p14:tracePt t="61137" x="1443038" y="6446838"/>
          <p14:tracePt t="61159" x="1489075" y="6446838"/>
          <p14:tracePt t="61159" x="1498600" y="6446838"/>
          <p14:tracePt t="61195" x="1543050" y="6456363"/>
          <p14:tracePt t="61217" x="1552575" y="6456363"/>
          <p14:tracePt t="61241" x="1571625" y="6456363"/>
          <p14:tracePt t="61253" x="1579563" y="6456363"/>
          <p14:tracePt t="61276" x="1589088" y="6456363"/>
          <p14:tracePt t="61286" x="1598613" y="6465888"/>
          <p14:tracePt t="61692" x="1608138" y="6465888"/>
          <p14:tracePt t="61715" x="1617663" y="6465888"/>
          <p14:tracePt t="61728" x="1644650" y="6465888"/>
          <p14:tracePt t="61740" x="1654175" y="6465888"/>
          <p14:tracePt t="61777" x="1690688" y="6446838"/>
          <p14:tracePt t="61812" x="1698625" y="6437313"/>
          <p14:tracePt t="61836" x="1717675" y="6419850"/>
          <p14:tracePt t="61848" x="1727200" y="6419850"/>
          <p14:tracePt t="61860" x="1735138" y="6410325"/>
          <p14:tracePt t="61884" x="1754188" y="6383338"/>
          <p14:tracePt t="61897" x="1763713" y="6373813"/>
          <p14:tracePt t="61922" x="1763713" y="6346825"/>
          <p14:tracePt t="61969" x="1771650" y="6346825"/>
          <p14:tracePt t="62266" x="1781175" y="6346825"/>
          <p14:tracePt t="62277" x="1800225" y="6346825"/>
          <p14:tracePt t="62300" x="1844675" y="6356350"/>
          <p14:tracePt t="62311" x="1873250" y="6356350"/>
          <p14:tracePt t="62333" x="1890713" y="6364288"/>
          <p14:tracePt t="62344" x="1900238" y="6364288"/>
          <p14:tracePt t="62366" x="1909763" y="6373813"/>
          <p14:tracePt t="62702" x="1917700" y="6373813"/>
          <p14:tracePt t="62725" x="1936750" y="6373813"/>
          <p14:tracePt t="62737" x="1963738" y="6373813"/>
          <p14:tracePt t="62748" x="1990725" y="6373813"/>
          <p14:tracePt t="62772" x="2019300" y="6373813"/>
          <p14:tracePt t="62783" x="2046288" y="6383338"/>
          <p14:tracePt t="62807" x="2092325" y="6392863"/>
          <p14:tracePt t="62829" x="2119313" y="6410325"/>
          <p14:tracePt t="62841" x="2136775" y="6410325"/>
          <p14:tracePt t="62865" x="2182813" y="6419850"/>
          <p14:tracePt t="62877" x="2219325" y="6429375"/>
          <p14:tracePt t="62890" x="2255838" y="6429375"/>
          <p14:tracePt t="62913" x="2284413" y="6429375"/>
          <p14:tracePt t="62924" x="2328863" y="6429375"/>
          <p14:tracePt t="62947" x="2365375" y="6429375"/>
          <p14:tracePt t="62972" x="2374900" y="6429375"/>
          <p14:tracePt t="63086" x="2384425" y="6429375"/>
          <p14:tracePt t="63110" x="2420938" y="6437313"/>
          <p14:tracePt t="63120" x="2438400" y="6437313"/>
          <p14:tracePt t="63144" x="2474913" y="6446838"/>
          <p14:tracePt t="63167" x="2493963" y="6456363"/>
          <p14:tracePt t="63224" x="2511425" y="6456363"/>
          <p14:tracePt t="63248" x="2520950" y="6456363"/>
          <p14:tracePt t="63273" x="2566988" y="6456363"/>
          <p14:tracePt t="63274" x="2584450" y="6456363"/>
          <p14:tracePt t="63297" x="2613025" y="6446838"/>
          <p14:tracePt t="63309" x="2657475" y="6446838"/>
          <p14:tracePt t="63332" x="2695575" y="6437313"/>
          <p14:tracePt t="63344" x="2732088" y="6429375"/>
          <p14:tracePt t="63357" x="2768600" y="6429375"/>
          <p14:tracePt t="63368" x="2786063" y="6419850"/>
          <p14:tracePt t="63393" x="2832100" y="6419850"/>
          <p14:tracePt t="63416" x="2868613" y="6410325"/>
          <p14:tracePt t="63440" x="2878138" y="6410325"/>
          <p14:tracePt t="69905" x="2941638" y="6383338"/>
          <p14:tracePt t="69905" x="2951163" y="6373813"/>
          <p14:tracePt t="69930" x="2959100" y="6364288"/>
          <p14:tracePt t="69941" x="2959100" y="6337300"/>
          <p14:tracePt t="69967" x="2978150" y="6254750"/>
          <p14:tracePt t="69990" x="3005138" y="6100763"/>
          <p14:tracePt t="70002" x="3032125" y="6018213"/>
          <p14:tracePt t="70025" x="3041650" y="5926138"/>
          <p14:tracePt t="70037" x="3041650" y="5799138"/>
          <p14:tracePt t="70047" x="3041650" y="5689600"/>
          <p14:tracePt t="70073" x="3041650" y="5295900"/>
          <p14:tracePt t="70084" x="3041650" y="4976813"/>
          <p14:tracePt t="70098" x="3041650" y="4638675"/>
          <p14:tracePt t="70110" x="3041650" y="4511675"/>
          <p14:tracePt t="70134" x="2978150" y="4090988"/>
          <p14:tracePt t="70144" x="2951163" y="3971925"/>
          <p14:tracePt t="70156" x="2922588" y="3881438"/>
          <p14:tracePt t="70180" x="2886075" y="3679825"/>
          <p14:tracePt t="70192" x="2886075" y="3670300"/>
          <p14:tracePt t="70359" x="2886075" y="3662363"/>
          <p14:tracePt t="70383" x="2959100" y="3616325"/>
          <p14:tracePt t="70394" x="3014663" y="3570288"/>
          <p14:tracePt t="70406" x="3060700" y="3479800"/>
          <p14:tracePt t="70430" x="3206750" y="3095625"/>
          <p14:tracePt t="70441" x="3279775" y="2968625"/>
          <p14:tracePt t="70464" x="3452813" y="2667000"/>
          <p14:tracePt t="70475" x="3479800" y="2584450"/>
          <p14:tracePt t="70489" x="3535363" y="2455863"/>
          <p14:tracePt t="70500" x="3552825" y="2374900"/>
          <p14:tracePt t="70525" x="3562350" y="2301875"/>
          <p14:tracePt t="70537" x="3581400" y="2236788"/>
          <p14:tracePt t="70549" x="3581400" y="2209800"/>
          <p14:tracePt t="70573" x="3581400" y="2200275"/>
          <p14:tracePt t="70823" x="3589338" y="2192338"/>
          <p14:tracePt t="70836" x="3625850" y="2146300"/>
          <p14:tracePt t="70847" x="3635375" y="2146300"/>
          <p14:tracePt t="70859" x="3644900" y="2127250"/>
          <p14:tracePt t="70884" x="3681413" y="2100263"/>
          <p14:tracePt t="70894" x="3690938" y="2090738"/>
          <p14:tracePt t="70957" x="3708400" y="2127250"/>
          <p14:tracePt t="70970" x="3800475" y="2236788"/>
          <p14:tracePt t="70992" x="4330700" y="4191000"/>
          <p14:tracePt t="71003" x="4302125" y="5149850"/>
          <p14:tracePt t="71641" x="4467225" y="6465888"/>
          <p14:tracePt t="71664" x="4430713" y="5999163"/>
          <p14:tracePt t="71677" x="4430713" y="5835650"/>
          <p14:tracePt t="71689" x="4403725" y="5497513"/>
          <p14:tracePt t="71700" x="4384675" y="5178425"/>
          <p14:tracePt t="71724" x="4357688" y="4913313"/>
          <p14:tracePt t="71748" x="4284663" y="4438650"/>
          <p14:tracePt t="71773" x="4256088" y="4237038"/>
          <p14:tracePt t="71784" x="4219575" y="4081463"/>
          <p14:tracePt t="71797" x="4183063" y="3954463"/>
          <p14:tracePt t="71808" x="4165600" y="3917950"/>
          <p14:tracePt t="71832" x="4110038" y="3789363"/>
          <p14:tracePt t="71856" x="4073525" y="3698875"/>
          <p14:tracePt t="71880" x="4019550" y="3589338"/>
          <p14:tracePt t="71892" x="4000500" y="3560763"/>
          <p14:tracePt t="71915" x="3992563" y="3552825"/>
          <p14:tracePt t="71940" x="3983038" y="3543300"/>
          <p14:tracePt t="71971" x="3973513" y="3533775"/>
          <p14:tracePt t="71997" x="3973513" y="3524250"/>
          <p14:tracePt t="72018" x="3973513" y="3424238"/>
          <p14:tracePt t="72030" x="3963988" y="3378200"/>
          <p14:tracePt t="72052" x="3919538" y="3187700"/>
          <p14:tracePt t="72064" x="3910013" y="3141663"/>
          <p14:tracePt t="72087" x="3900488" y="2995613"/>
          <p14:tracePt t="72109" x="3883025" y="2913063"/>
          <p14:tracePt t="72132" x="3873500" y="2730500"/>
          <p14:tracePt t="72144" x="3873500" y="2684463"/>
          <p14:tracePt t="72167" x="3863975" y="2557463"/>
          <p14:tracePt t="72190" x="3846513" y="2455863"/>
          <p14:tracePt t="72202" x="3817938" y="2374900"/>
          <p14:tracePt t="72225" x="3800475" y="2246313"/>
          <p14:tracePt t="72237" x="3790950" y="2209800"/>
          <p14:tracePt t="72249" x="3763963" y="2173288"/>
          <p14:tracePt t="72274" x="3735388" y="2146300"/>
          <p14:tracePt t="72297" x="3744913" y="2155825"/>
          <p14:tracePt t="72308" x="3773488" y="2182813"/>
          <p14:tracePt t="72839" x="3781425" y="2182813"/>
          <p14:tracePt t="72862" x="3763963" y="2136775"/>
          <p14:tracePt t="72874" x="3744913" y="2090738"/>
          <p14:tracePt t="72897" x="3763963" y="2054225"/>
          <p14:tracePt t="72908" x="3773488" y="2054225"/>
          <p14:tracePt t="72920" x="3781425" y="2027238"/>
          <p14:tracePt t="72943" x="3781425" y="2017713"/>
          <p14:tracePt t="72955" x="3781425" y="2009775"/>
          <p14:tracePt t="72968" x="3781425" y="1990725"/>
          <p14:tracePt t="72981" x="3790950" y="1981200"/>
          <p14:tracePt t="73006" x="3800475" y="1973263"/>
          <p14:tracePt t="73017" x="3810000" y="1954213"/>
          <p14:tracePt t="73030" x="3810000" y="1944688"/>
          <p14:tracePt t="73053" x="3817938" y="1935163"/>
          <p14:tracePt t="73302" x="3817938" y="1927225"/>
          <p14:tracePt t="73535" x="3817938" y="1917700"/>
          <p14:tracePt t="73557" x="3827463" y="1898650"/>
          <p14:tracePt t="73581" x="3846513" y="1890713"/>
          <p14:tracePt t="73592" x="3873500" y="1862138"/>
          <p14:tracePt t="73617" x="3890963" y="1844675"/>
          <p14:tracePt t="73641" x="3946525" y="1808163"/>
          <p14:tracePt t="73652" x="3963988" y="1798638"/>
          <p14:tracePt t="73678" x="4010025" y="1762125"/>
          <p14:tracePt t="73689" x="4029075" y="1735138"/>
          <p14:tracePt t="73701" x="4037013" y="1716088"/>
          <p14:tracePt t="73725" x="4083050" y="1698625"/>
          <p14:tracePt t="73736" x="4092575" y="1689100"/>
          <p14:tracePt t="73748" x="4102100" y="1689100"/>
          <p14:tracePt t="73786" x="4110038" y="1689100"/>
          <p14:tracePt t="73797" x="4110038" y="1679575"/>
          <p14:tracePt t="73841" x="4119563" y="1679575"/>
          <p14:tracePt t="73864" x="4146550" y="1698625"/>
          <p14:tracePt t="73876" x="4175125" y="1716088"/>
          <p14:tracePt t="73889" x="4211638" y="1744663"/>
          <p14:tracePt t="73900" x="4219575" y="1752600"/>
          <p14:tracePt t="73923" x="4302125" y="1798638"/>
          <p14:tracePt t="73947" x="4384675" y="1854200"/>
          <p14:tracePt t="73969" x="4476750" y="1917700"/>
          <p14:tracePt t="73981" x="4494213" y="1935163"/>
          <p14:tracePt t="74003" x="4567238" y="1990725"/>
          <p14:tracePt t="74014" x="4576763" y="1990725"/>
          <p14:tracePt t="74026" x="4613275" y="2017713"/>
          <p14:tracePt t="74038" x="4640263" y="2027238"/>
          <p14:tracePt t="74062" x="4667250" y="2036763"/>
          <p14:tracePt t="74084" x="4695825" y="2036763"/>
          <p14:tracePt t="74107" x="4703763" y="2036763"/>
          <p14:tracePt t="74313" x="4686300" y="2036763"/>
          <p14:tracePt t="74336" x="4659313" y="2036763"/>
          <p14:tracePt t="74359" x="4622800" y="2036763"/>
          <p14:tracePt t="74359" x="4613275" y="2027238"/>
          <p14:tracePt t="74392" x="4576763" y="2027238"/>
          <p14:tracePt t="74404" x="4567238" y="2027238"/>
          <p14:tracePt t="74427" x="4557713" y="2027238"/>
          <p14:tracePt t="74451" x="4530725" y="2027238"/>
          <p14:tracePt t="74475" x="4513263" y="2046288"/>
          <p14:tracePt t="74486" x="4503738" y="2046288"/>
          <p14:tracePt t="74510" x="4484688" y="2063750"/>
          <p14:tracePt t="74534" x="4467225" y="2082800"/>
          <p14:tracePt t="74546" x="4457700" y="2082800"/>
          <p14:tracePt t="74558" x="4448175" y="2090738"/>
          <p14:tracePt t="74582" x="4448175" y="2109788"/>
          <p14:tracePt t="74594" x="4448175" y="2119313"/>
          <p14:tracePt t="74607" x="4440238" y="2146300"/>
          <p14:tracePt t="74618" x="4440238" y="2173288"/>
          <p14:tracePt t="74644" x="4440238" y="2200275"/>
          <p14:tracePt t="74656" x="4440238" y="2228850"/>
          <p14:tracePt t="74669" x="4440238" y="2236788"/>
          <p14:tracePt t="74680" x="4448175" y="2265363"/>
          <p14:tracePt t="74704" x="4457700" y="2292350"/>
          <p14:tracePt t="74726" x="4476750" y="2309813"/>
          <p14:tracePt t="74751" x="4494213" y="2338388"/>
          <p14:tracePt t="74763" x="4513263" y="2365375"/>
          <p14:tracePt t="74786" x="4521200" y="2374900"/>
          <p14:tracePt t="74797" x="4540250" y="2392363"/>
          <p14:tracePt t="74808" x="4567238" y="2401888"/>
          <p14:tracePt t="74820" x="4586288" y="2411413"/>
          <p14:tracePt t="74844" x="4613275" y="2419350"/>
          <p14:tracePt t="74856" x="4649788" y="2428875"/>
          <p14:tracePt t="74867" x="4667250" y="2428875"/>
          <p14:tracePt t="74892" x="4732338" y="2438400"/>
          <p14:tracePt t="74905" x="4776788" y="2447925"/>
          <p14:tracePt t="74917" x="4813300" y="2447925"/>
          <p14:tracePt t="74928" x="4832350" y="2455863"/>
          <p14:tracePt t="74953" x="4941888" y="2484438"/>
          <p14:tracePt t="74976" x="4978400" y="2484438"/>
          <p14:tracePt t="75001" x="5078413" y="2492375"/>
          <p14:tracePt t="75013" x="5097463" y="2492375"/>
          <p14:tracePt t="75038" x="5151438" y="2492375"/>
          <p14:tracePt t="75060" x="5197475" y="2492375"/>
          <p14:tracePt t="75072" x="5216525" y="2492375"/>
          <p14:tracePt t="75096" x="5289550" y="2492375"/>
          <p14:tracePt t="75108" x="5307013" y="2492375"/>
          <p14:tracePt t="75120" x="5326063" y="2492375"/>
          <p14:tracePt t="75143" x="5408613" y="2492375"/>
          <p14:tracePt t="75178" x="5489575" y="2492375"/>
          <p14:tracePt t="75202" x="5545138" y="2484438"/>
          <p14:tracePt t="75213" x="5581650" y="2484438"/>
          <p14:tracePt t="75235" x="5645150" y="2455863"/>
          <p14:tracePt t="75247" x="5654675" y="2455863"/>
          <p14:tracePt t="75261" x="5691188" y="2447925"/>
          <p14:tracePt t="75284" x="5727700" y="2428875"/>
          <p14:tracePt t="75295" x="5737225" y="2428875"/>
          <p14:tracePt t="75307" x="5764213" y="2419350"/>
          <p14:tracePt t="75318" x="5781675" y="2411413"/>
          <p14:tracePt t="75343" x="5800725" y="2401888"/>
          <p14:tracePt t="75364" x="5837238" y="2374900"/>
          <p14:tracePt t="75376" x="5846763" y="2365375"/>
          <p14:tracePt t="75389" x="5854700" y="2346325"/>
          <p14:tracePt t="75401" x="5873750" y="2328863"/>
          <p14:tracePt t="75426" x="5883275" y="2309813"/>
          <p14:tracePt t="75449" x="5883275" y="2255838"/>
          <p14:tracePt t="75461" x="5883275" y="2246313"/>
          <p14:tracePt t="75486" x="5883275" y="2219325"/>
          <p14:tracePt t="75497" x="5883275" y="2200275"/>
          <p14:tracePt t="75497" x="5883275" y="2192338"/>
          <p14:tracePt t="75510" x="5883275" y="2182813"/>
          <p14:tracePt t="75534" x="5883275" y="2163763"/>
          <p14:tracePt t="75545" x="5873750" y="2146300"/>
          <p14:tracePt t="75557" x="5873750" y="2136775"/>
          <p14:tracePt t="75567" x="5864225" y="2127250"/>
          <p14:tracePt t="75590" x="5854700" y="2109788"/>
          <p14:tracePt t="75625" x="5827713" y="2100263"/>
          <p14:tracePt t="75637" x="5810250" y="2090738"/>
          <p14:tracePt t="75649" x="5800725" y="2090738"/>
          <p14:tracePt t="75672" x="5764213" y="2073275"/>
          <p14:tracePt t="75683" x="5745163" y="2073275"/>
          <p14:tracePt t="75707" x="5627688" y="2046288"/>
          <p14:tracePt t="75730" x="5554663" y="2046288"/>
          <p14:tracePt t="75756" x="5362575" y="2046288"/>
          <p14:tracePt t="75779" x="5243513" y="2046288"/>
          <p14:tracePt t="75790" x="5124450" y="2036763"/>
          <p14:tracePt t="75813" x="5033963" y="2027238"/>
          <p14:tracePt t="75825" x="4997450" y="2027238"/>
          <p14:tracePt t="75837" x="4932363" y="2017713"/>
          <p14:tracePt t="75848" x="4905375" y="2017713"/>
          <p14:tracePt t="75872" x="4822825" y="2017713"/>
          <p14:tracePt t="75897" x="4713288" y="2017713"/>
          <p14:tracePt t="75897" x="4676775" y="2017713"/>
          <p14:tracePt t="75921" x="4622800" y="2017713"/>
          <p14:tracePt t="75931" x="4567238" y="2027238"/>
          <p14:tracePt t="75955" x="4530725" y="2027238"/>
          <p14:tracePt t="75977" x="4521200" y="2027238"/>
          <p14:tracePt t="76067" x="4513263" y="2027238"/>
          <p14:tracePt t="76091" x="4503738" y="2036763"/>
          <p14:tracePt t="76102" x="4494213" y="2036763"/>
          <p14:tracePt t="76125" x="4467225" y="2054225"/>
          <p14:tracePt t="76171" x="4457700" y="2073275"/>
          <p14:tracePt t="76182" x="4448175" y="2082800"/>
          <p14:tracePt t="76204" x="4440238" y="2119313"/>
          <p14:tracePt t="76217" x="4440238" y="2127250"/>
          <p14:tracePt t="76229" x="4440238" y="2136775"/>
          <p14:tracePt t="76241" x="4430713" y="2146300"/>
          <p14:tracePt t="76265" x="4430713" y="2182813"/>
          <p14:tracePt t="76290" x="4430713" y="2192338"/>
          <p14:tracePt t="76313" x="4430713" y="2246313"/>
          <p14:tracePt t="76347" x="4440238" y="2309813"/>
          <p14:tracePt t="76370" x="4467225" y="2338388"/>
          <p14:tracePt t="76382" x="4476750" y="2355850"/>
          <p14:tracePt t="76397" x="4503738" y="2374900"/>
          <p14:tracePt t="76421" x="4530725" y="2401888"/>
          <p14:tracePt t="76421" x="4540250" y="2411413"/>
          <p14:tracePt t="76432" x="4557713" y="2419350"/>
          <p14:tracePt t="76447" x="4594225" y="2438400"/>
          <p14:tracePt t="76459" x="4640263" y="2447925"/>
          <p14:tracePt t="76483" x="4676775" y="2455863"/>
          <p14:tracePt t="76494" x="4722813" y="2455863"/>
          <p14:tracePt t="76507" x="4759325" y="2455863"/>
          <p14:tracePt t="76531" x="4786313" y="2455863"/>
          <p14:tracePt t="76544" x="4822825" y="2465388"/>
          <p14:tracePt t="76557" x="4868863" y="2465388"/>
          <p14:tracePt t="76568" x="4887913" y="2465388"/>
          <p14:tracePt t="76592" x="4960938" y="2465388"/>
          <p14:tracePt t="76603" x="4987925" y="2465388"/>
          <p14:tracePt t="76627" x="5041900" y="2465388"/>
          <p14:tracePt t="76650" x="5124450" y="2465388"/>
          <p14:tracePt t="76674" x="5170488" y="2465388"/>
          <p14:tracePt t="76686" x="5216525" y="2465388"/>
          <p14:tracePt t="76699" x="5280025" y="2465388"/>
          <p14:tracePt t="76710" x="5289550" y="2465388"/>
          <p14:tracePt t="76733" x="5353050" y="2465388"/>
          <p14:tracePt t="76745" x="5370513" y="2465388"/>
          <p14:tracePt t="76757" x="5399088" y="2465388"/>
          <p14:tracePt t="76769" x="5408613" y="2465388"/>
          <p14:tracePt t="76792" x="5472113" y="2455863"/>
          <p14:tracePt t="76816" x="5518150" y="2455863"/>
          <p14:tracePt t="76842" x="5581650" y="2447925"/>
          <p14:tracePt t="76854" x="5591175" y="2447925"/>
          <p14:tracePt t="76866" x="5608638" y="2447925"/>
          <p14:tracePt t="76878" x="5635625" y="2447925"/>
          <p14:tracePt t="76902" x="5672138" y="2447925"/>
          <p14:tracePt t="76926" x="5718175" y="2447925"/>
          <p14:tracePt t="76948" x="5745163" y="2438400"/>
          <p14:tracePt t="76960" x="5773738" y="2428875"/>
          <p14:tracePt t="76984" x="5800725" y="2401888"/>
          <p14:tracePt t="77009" x="5818188" y="2401888"/>
          <p14:tracePt t="77020" x="5837238" y="2392363"/>
          <p14:tracePt t="77043" x="5846763" y="2382838"/>
          <p14:tracePt t="77066" x="5854700" y="2365375"/>
          <p14:tracePt t="77089" x="5864225" y="2338388"/>
          <p14:tracePt t="77100" x="5873750" y="2328863"/>
          <p14:tracePt t="77125" x="5891213" y="2309813"/>
          <p14:tracePt t="77125" x="5891213" y="2292350"/>
          <p14:tracePt t="77137" x="5891213" y="2282825"/>
          <p14:tracePt t="77149" x="5900738" y="2265363"/>
          <p14:tracePt t="77161" x="5900738" y="2255838"/>
          <p14:tracePt t="77184" x="5900738" y="2236788"/>
          <p14:tracePt t="77196" x="5910263" y="2219325"/>
          <p14:tracePt t="77231" x="5910263" y="2192338"/>
          <p14:tracePt t="77243" x="5900738" y="2173288"/>
          <p14:tracePt t="77257" x="5891213" y="2155825"/>
          <p14:tracePt t="77268" x="5891213" y="2146300"/>
          <p14:tracePt t="77293" x="5864225" y="2100263"/>
          <p14:tracePt t="77317" x="5846763" y="2082800"/>
          <p14:tracePt t="77340" x="5800725" y="2054225"/>
          <p14:tracePt t="77352" x="5781675" y="2054225"/>
          <p14:tracePt t="77375" x="5700713" y="2054225"/>
          <p14:tracePt t="77387" x="5664200" y="2054225"/>
          <p14:tracePt t="77399" x="5627688" y="2046288"/>
          <p14:tracePt t="77409" x="5562600" y="2046288"/>
          <p14:tracePt t="77434" x="5445125" y="2046288"/>
          <p14:tracePt t="77458" x="5316538" y="2036763"/>
          <p14:tracePt t="77481" x="5197475" y="2009775"/>
          <p14:tracePt t="77493" x="5160963" y="2009775"/>
          <p14:tracePt t="77507" x="5087938" y="2000250"/>
          <p14:tracePt t="77517" x="5014913" y="2000250"/>
          <p14:tracePt t="77542" x="4951413" y="2000250"/>
          <p14:tracePt t="77552" x="4895850" y="2000250"/>
          <p14:tracePt t="77575" x="4851400" y="2000250"/>
          <p14:tracePt t="77575" x="4813300" y="2000250"/>
          <p14:tracePt t="77587" x="4786313" y="2000250"/>
          <p14:tracePt t="77598" x="4740275" y="2000250"/>
          <p14:tracePt t="77622" x="4695825" y="2000250"/>
          <p14:tracePt t="77635" x="4649788" y="2000250"/>
          <p14:tracePt t="77648" x="4622800" y="2000250"/>
          <p14:tracePt t="77658" x="4603750" y="2000250"/>
          <p14:tracePt t="77682" x="4567238" y="2000250"/>
          <p14:tracePt t="77706" x="4549775" y="2000250"/>
          <p14:tracePt t="77729" x="4530725" y="2009775"/>
          <p14:tracePt t="77764" x="4521200" y="2017713"/>
          <p14:tracePt t="77776" x="4494213" y="2027238"/>
          <p14:tracePt t="77789" x="4484688" y="2036763"/>
          <p14:tracePt t="77822" x="4467225" y="2046288"/>
          <p14:tracePt t="77846" x="4457700" y="2054225"/>
          <p14:tracePt t="77869" x="4457700" y="2082800"/>
          <p14:tracePt t="77880" x="4448175" y="2090738"/>
          <p14:tracePt t="77903" x="4440238" y="2119313"/>
          <p14:tracePt t="77915" x="4430713" y="2136775"/>
          <p14:tracePt t="77965" x="4430713" y="2163763"/>
          <p14:tracePt t="77976" x="4430713" y="2173288"/>
          <p14:tracePt t="77989" x="4430713" y="2182813"/>
          <p14:tracePt t="78013" x="4430713" y="2209800"/>
          <p14:tracePt t="78024" x="4430713" y="2219325"/>
          <p14:tracePt t="78047" x="4440238" y="2236788"/>
          <p14:tracePt t="78071" x="4448175" y="2265363"/>
          <p14:tracePt t="78098" x="4448175" y="2292350"/>
          <p14:tracePt t="78122" x="4476750" y="2328863"/>
          <p14:tracePt t="78133" x="4484688" y="2346325"/>
          <p14:tracePt t="78157" x="4521200" y="2382838"/>
          <p14:tracePt t="78181" x="4540250" y="2392363"/>
          <p14:tracePt t="78192" x="4549775" y="2401888"/>
          <p14:tracePt t="78215" x="4586288" y="2419350"/>
          <p14:tracePt t="78226" x="4594225" y="2419350"/>
          <p14:tracePt t="78239" x="4613275" y="2428875"/>
          <p14:tracePt t="78263" x="4630738" y="2438400"/>
          <p14:tracePt t="78274" x="4649788" y="2465388"/>
          <p14:tracePt t="78288" x="4659313" y="2474913"/>
          <p14:tracePt t="78298" x="4686300" y="2484438"/>
          <p14:tracePt t="78321" x="4722813" y="2484438"/>
          <p14:tracePt t="78332" x="4759325" y="2492375"/>
          <p14:tracePt t="78356" x="4786313" y="2492375"/>
          <p14:tracePt t="78368" x="4832350" y="2492375"/>
          <p14:tracePt t="78380" x="4868863" y="2492375"/>
          <p14:tracePt t="78405" x="4905375" y="2492375"/>
          <p14:tracePt t="78416" x="4941888" y="2492375"/>
          <p14:tracePt t="78429" x="4987925" y="2492375"/>
          <p14:tracePt t="78441" x="5005388" y="2492375"/>
          <p14:tracePt t="78464" x="5051425" y="2484438"/>
          <p14:tracePt t="78487" x="5097463" y="2484438"/>
          <p14:tracePt t="78487" x="5114925" y="2484438"/>
          <p14:tracePt t="78511" x="5170488" y="2484438"/>
          <p14:tracePt t="78523" x="5180013" y="2484438"/>
          <p14:tracePt t="78547" x="5224463" y="2484438"/>
          <p14:tracePt t="78571" x="5307013" y="2484438"/>
          <p14:tracePt t="78597" x="5362575" y="2484438"/>
          <p14:tracePt t="78621" x="5462588" y="2484438"/>
          <p14:tracePt t="78632" x="5499100" y="2484438"/>
          <p14:tracePt t="78656" x="5562600" y="2484438"/>
          <p14:tracePt t="78678" x="5591175" y="2484438"/>
          <p14:tracePt t="78691" x="5618163" y="2484438"/>
          <p14:tracePt t="78715" x="5654675" y="2484438"/>
          <p14:tracePt t="78727" x="5664200" y="2474913"/>
          <p14:tracePt t="78739" x="5691188" y="2474913"/>
          <p14:tracePt t="78763" x="5718175" y="2474913"/>
          <p14:tracePt t="78774" x="5737225" y="2474913"/>
          <p14:tracePt t="78797" x="5754688" y="2474913"/>
          <p14:tracePt t="78820" x="5764213" y="2474913"/>
          <p14:tracePt t="78832" x="5773738" y="2465388"/>
          <p14:tracePt t="78855" x="5781675" y="2465388"/>
          <p14:tracePt t="78867" x="5800725" y="2455863"/>
          <p14:tracePt t="78879" x="5818188" y="2438400"/>
          <p14:tracePt t="78904" x="5837238" y="2419350"/>
          <p14:tracePt t="78915" x="5864225" y="2392363"/>
          <p14:tracePt t="78930" x="5873750" y="2382838"/>
          <p14:tracePt t="78943" x="5883275" y="2346325"/>
          <p14:tracePt t="78957" x="5900738" y="2309813"/>
          <p14:tracePt t="78991" x="5910263" y="2236788"/>
          <p14:tracePt t="79015" x="5910263" y="2200275"/>
          <p14:tracePt t="79026" x="5910263" y="2192338"/>
          <p14:tracePt t="79038" x="5910263" y="2163763"/>
          <p14:tracePt t="79072" x="5900738" y="2100263"/>
          <p14:tracePt t="79083" x="5891213" y="2100263"/>
          <p14:tracePt t="79106" x="5883275" y="2073275"/>
          <p14:tracePt t="79128" x="5873750" y="2073275"/>
          <p14:tracePt t="79151" x="5800725" y="2073275"/>
          <p14:tracePt t="79162" x="5781675" y="2073275"/>
          <p14:tracePt t="79185" x="5681663" y="2073275"/>
          <p14:tracePt t="79196" x="5627688" y="2073275"/>
          <p14:tracePt t="79209" x="5581650" y="2073275"/>
          <p14:tracePt t="79220" x="5472113" y="2073275"/>
          <p14:tracePt t="79243" x="5297488" y="2073275"/>
          <p14:tracePt t="79266" x="5170488" y="2073275"/>
          <p14:tracePt t="79290" x="5024438" y="2073275"/>
          <p14:tracePt t="79301" x="4987925" y="2063750"/>
          <p14:tracePt t="79325" x="4841875" y="2046288"/>
          <p14:tracePt t="79325" x="4795838" y="2046288"/>
          <p14:tracePt t="79348" x="4713288" y="2046288"/>
          <p14:tracePt t="79359" x="4667250" y="2046288"/>
          <p14:tracePt t="79383" x="4603750" y="2046288"/>
          <p14:tracePt t="79408" x="4530725" y="2046288"/>
          <p14:tracePt t="79430" x="4494213" y="2046288"/>
          <p14:tracePt t="79456" x="4484688" y="2054225"/>
          <p14:tracePt t="79631" x="4521200" y="2054225"/>
          <p14:tracePt t="79655" x="4549775" y="2054225"/>
          <p14:tracePt t="79665" x="4603750" y="2054225"/>
          <p14:tracePt t="79681" x="4703763" y="2063750"/>
          <p14:tracePt t="79692" x="4768850" y="2082800"/>
          <p14:tracePt t="79715" x="4914900" y="2082800"/>
          <p14:tracePt t="79726" x="4997450" y="2082800"/>
          <p14:tracePt t="79738" x="5060950" y="2073275"/>
          <p14:tracePt t="79749" x="5114925" y="2073275"/>
          <p14:tracePt t="79774" x="5370513" y="2063750"/>
          <p14:tracePt t="79797" x="5489575" y="2054225"/>
          <p14:tracePt t="79822" x="5718175" y="2054225"/>
          <p14:tracePt t="79833" x="5773738" y="2054225"/>
          <p14:tracePt t="79847" x="5818188" y="2054225"/>
          <p14:tracePt t="79859" x="5900738" y="2054225"/>
          <p14:tracePt t="79883" x="5983288" y="2054225"/>
          <p14:tracePt t="79895" x="6010275" y="2054225"/>
          <p14:tracePt t="79908" x="6038850" y="2054225"/>
          <p14:tracePt t="79932" x="6065838" y="2054225"/>
          <p14:tracePt t="79944" x="6075363" y="2054225"/>
          <p14:tracePt t="79957" x="6083300" y="2054225"/>
          <p14:tracePt t="79972" x="6111875" y="2054225"/>
          <p14:tracePt t="79997" x="6138863" y="2046288"/>
          <p14:tracePt t="80042" x="6148388" y="2046288"/>
          <p14:tracePt t="80074" x="6156325" y="2036763"/>
          <p14:tracePt t="80356" x="6165850" y="2036763"/>
          <p14:tracePt t="80379" x="6192838" y="2017713"/>
          <p14:tracePt t="80414" x="6192838" y="2009775"/>
          <p14:tracePt t="80459" x="6202363" y="2000250"/>
          <p14:tracePt t="80527" x="6202363" y="1981200"/>
          <p14:tracePt t="80550" x="6192838" y="1973263"/>
          <p14:tracePt t="80574" x="6175375" y="1973263"/>
          <p14:tracePt t="80598" x="6165850" y="1973263"/>
          <p14:tracePt t="80609" x="6148388" y="1973263"/>
          <p14:tracePt t="80644" x="6129338" y="1973263"/>
          <p14:tracePt t="80657" x="6119813" y="1973263"/>
          <p14:tracePt t="80669" x="6111875" y="1973263"/>
          <p14:tracePt t="80693" x="6102350" y="1981200"/>
          <p14:tracePt t="80716" x="6092825" y="2000250"/>
          <p14:tracePt t="80740" x="6083300" y="2036763"/>
          <p14:tracePt t="80752" x="6083300" y="2063750"/>
          <p14:tracePt t="80776" x="6083300" y="2082800"/>
          <p14:tracePt t="80799" x="6083300" y="2127250"/>
          <p14:tracePt t="80822" x="6083300" y="2182813"/>
          <p14:tracePt t="80833" x="6083300" y="2219325"/>
          <p14:tracePt t="80848" x="6111875" y="2265363"/>
          <p14:tracePt t="80881" x="6165850" y="2365375"/>
          <p14:tracePt t="80892" x="6192838" y="2392363"/>
          <p14:tracePt t="80915" x="6221413" y="2419350"/>
          <p14:tracePt t="80927" x="6248400" y="2447925"/>
          <p14:tracePt t="80940" x="6257925" y="2455863"/>
          <p14:tracePt t="80964" x="6302375" y="2474913"/>
          <p14:tracePt t="80976" x="6321425" y="2492375"/>
          <p14:tracePt t="80988" x="6330950" y="2492375"/>
          <p14:tracePt t="80999" x="6348413" y="2501900"/>
          <p14:tracePt t="81025" x="6375400" y="2520950"/>
          <p14:tracePt t="81037" x="6384925" y="2520950"/>
          <p14:tracePt t="81049" x="6403975" y="2528888"/>
          <p14:tracePt t="81061" x="6421438" y="2528888"/>
          <p14:tracePt t="81085" x="6448425" y="2538413"/>
          <p14:tracePt t="81108" x="6486525" y="2538413"/>
          <p14:tracePt t="81131" x="6530975" y="2501900"/>
          <p14:tracePt t="81143" x="6540500" y="2501900"/>
          <p14:tracePt t="81166" x="6586538" y="2428875"/>
          <p14:tracePt t="81189" x="6623050" y="2374900"/>
          <p14:tracePt t="81212" x="6650038" y="2319338"/>
          <p14:tracePt t="81224" x="6650038" y="2309813"/>
          <p14:tracePt t="81247" x="6669088" y="2236788"/>
          <p14:tracePt t="81272" x="6686550" y="2182813"/>
          <p14:tracePt t="81284" x="6686550" y="2136775"/>
          <p14:tracePt t="81297" x="6686550" y="2090738"/>
          <p14:tracePt t="81308" x="6686550" y="2063750"/>
          <p14:tracePt t="81332" x="6677025" y="2017713"/>
          <p14:tracePt t="81355" x="6650038" y="1981200"/>
          <p14:tracePt t="81366" x="6650038" y="1973263"/>
          <p14:tracePt t="81378" x="6623050" y="1944688"/>
          <p14:tracePt t="81391" x="6604000" y="1935163"/>
          <p14:tracePt t="81415" x="6550025" y="1908175"/>
          <p14:tracePt t="81427" x="6513513" y="1908175"/>
          <p14:tracePt t="81440" x="6440488" y="1898650"/>
          <p14:tracePt t="81475" x="6302375" y="1898650"/>
          <p14:tracePt t="81487" x="6265863" y="1898650"/>
          <p14:tracePt t="81498" x="6238875" y="1898650"/>
          <p14:tracePt t="81523" x="6102350" y="1908175"/>
          <p14:tracePt t="81535" x="6083300" y="1908175"/>
          <p14:tracePt t="81535" x="6065838" y="1917700"/>
          <p14:tracePt t="81548" x="6046788" y="1927225"/>
          <p14:tracePt t="81558" x="6038850" y="1927225"/>
          <p14:tracePt t="81583" x="6019800" y="1954213"/>
          <p14:tracePt t="81606" x="5992813" y="1981200"/>
          <p14:tracePt t="81630" x="5983288" y="2017713"/>
          <p14:tracePt t="81642" x="5973763" y="2027238"/>
          <p14:tracePt t="81665" x="5973763" y="2082800"/>
          <p14:tracePt t="81689" x="5992813" y="2119313"/>
          <p14:tracePt t="81701" x="6019800" y="2163763"/>
          <p14:tracePt t="81725" x="6083300" y="2228850"/>
          <p14:tracePt t="81736" x="6102350" y="2246313"/>
          <p14:tracePt t="81748" x="6156325" y="2292350"/>
          <p14:tracePt t="81773" x="6221413" y="2338388"/>
          <p14:tracePt t="81784" x="6238875" y="2346325"/>
          <p14:tracePt t="81797" x="6321425" y="2374900"/>
          <p14:tracePt t="81808" x="6338888" y="2382838"/>
          <p14:tracePt t="81831" x="6440488" y="2392363"/>
          <p14:tracePt t="81842" x="6494463" y="2392363"/>
          <p14:tracePt t="81866" x="6550025" y="2392363"/>
          <p14:tracePt t="81878" x="6596063" y="2365375"/>
          <p14:tracePt t="81890" x="6613525" y="2355850"/>
          <p14:tracePt t="81914" x="6640513" y="2338388"/>
          <p14:tracePt t="81926" x="6669088" y="2309813"/>
          <p14:tracePt t="81949" x="6669088" y="2301875"/>
          <p14:tracePt t="81977" x="6669088" y="2292350"/>
          <p14:tracePt t="81989" x="6677025" y="2282825"/>
          <p14:tracePt t="82023" x="6677025" y="2273300"/>
          <p14:tracePt t="82034" x="6686550" y="2255838"/>
          <p14:tracePt t="82047" x="6696075" y="2246313"/>
          <p14:tracePt t="82080" x="6705600" y="2219325"/>
          <p14:tracePt t="82091" x="6713538" y="2209800"/>
          <p14:tracePt t="82114" x="6723063" y="2200275"/>
          <p14:tracePt t="82191" x="6723063" y="2192338"/>
          <p14:tracePt t="82225" x="6732588" y="2173288"/>
          <p14:tracePt t="82270" x="6742113" y="2155825"/>
          <p14:tracePt t="82303" x="6750050" y="2136775"/>
          <p14:tracePt t="82358" x="6759575" y="2127250"/>
          <p14:tracePt t="82380" x="6769100" y="2119313"/>
          <p14:tracePt t="82593" x="6778625" y="2119313"/>
          <p14:tracePt t="82616" x="6805613" y="2136775"/>
          <p14:tracePt t="82641" x="6823075" y="2192338"/>
          <p14:tracePt t="82641" x="6832600" y="2192338"/>
          <p14:tracePt t="82664" x="6851650" y="2246313"/>
          <p14:tracePt t="82676" x="6859588" y="2273300"/>
          <p14:tracePt t="82689" x="6869113" y="2282825"/>
          <p14:tracePt t="82699" x="6878638" y="2309813"/>
          <p14:tracePt t="82724" x="6888163" y="2355850"/>
          <p14:tracePt t="82734" x="6896100" y="2392363"/>
          <p14:tracePt t="82771" x="6896100" y="2428875"/>
          <p14:tracePt t="82782" x="6896100" y="2438400"/>
          <p14:tracePt t="82806" x="6896100" y="2455863"/>
          <p14:tracePt t="82977" x="6905625" y="2465388"/>
          <p14:tracePt t="83000" x="6924675" y="2455863"/>
          <p14:tracePt t="83012" x="6942138" y="2401888"/>
          <p14:tracePt t="83034" x="6951663" y="2374900"/>
          <p14:tracePt t="83058" x="6978650" y="2301875"/>
          <p14:tracePt t="83080" x="6978650" y="2273300"/>
          <p14:tracePt t="83092" x="6997700" y="2246313"/>
          <p14:tracePt t="83114" x="6997700" y="2236788"/>
          <p14:tracePt t="83125" x="6997700" y="2209800"/>
          <p14:tracePt t="83139" x="6997700" y="2192338"/>
          <p14:tracePt t="83163" x="6997700" y="2173288"/>
          <p14:tracePt t="83220" x="6997700" y="2163763"/>
          <p14:tracePt t="83363" x="7007225" y="2155825"/>
          <p14:tracePt t="83396" x="7061200" y="2155825"/>
          <p14:tracePt t="83420" x="7116763" y="2155825"/>
          <p14:tracePt t="83443" x="7307263" y="2163763"/>
          <p14:tracePt t="83466" x="7372350" y="2163763"/>
          <p14:tracePt t="83478" x="7445375" y="2173288"/>
          <p14:tracePt t="83501" x="7508875" y="2173288"/>
          <p14:tracePt t="83512" x="7572375" y="2173288"/>
          <p14:tracePt t="83536" x="7645400" y="2173288"/>
          <p14:tracePt t="83547" x="7664450" y="2173288"/>
          <p14:tracePt t="83560" x="7710488" y="2173288"/>
          <p14:tracePt t="83583" x="7764463" y="2173288"/>
          <p14:tracePt t="83594" x="7783513" y="2173288"/>
          <p14:tracePt t="83606" x="7810500" y="2173288"/>
          <p14:tracePt t="83618" x="7820025" y="2173288"/>
          <p14:tracePt t="83642" x="7827963" y="2182813"/>
          <p14:tracePt t="83653" x="7837488" y="2192338"/>
          <p14:tracePt t="83701" x="7837488" y="2209800"/>
          <p14:tracePt t="83724" x="7837488" y="2219325"/>
          <p14:tracePt t="83736" x="7837488" y="2236788"/>
          <p14:tracePt t="83749" x="7837488" y="2255838"/>
          <p14:tracePt t="83762" x="7837488" y="2273300"/>
          <p14:tracePt t="83784" x="7820025" y="2319338"/>
          <p14:tracePt t="83796" x="7791450" y="2346325"/>
          <p14:tracePt t="83808" x="7783513" y="2365375"/>
          <p14:tracePt t="83831" x="7747000" y="2401888"/>
          <p14:tracePt t="83844" x="7727950" y="2419350"/>
          <p14:tracePt t="83856" x="7718425" y="2419350"/>
          <p14:tracePt t="83891" x="7710488" y="2428875"/>
          <p14:tracePt t="83936" x="7710488" y="2438400"/>
          <p14:tracePt t="83972" x="7700963" y="2447925"/>
          <p14:tracePt t="84339" x="7710488" y="2447925"/>
          <p14:tracePt t="84339" x="7718425" y="2447925"/>
          <p14:tracePt t="84363" x="7727950" y="2438400"/>
          <p14:tracePt t="84374" x="7754938" y="2428875"/>
          <p14:tracePt t="84387" x="7800975" y="2419350"/>
          <p14:tracePt t="84426" x="7966075" y="2382838"/>
          <p14:tracePt t="84451" x="8129588" y="2328863"/>
          <p14:tracePt t="84451" x="8194675" y="2319338"/>
          <p14:tracePt t="84475" x="8331200" y="2282825"/>
          <p14:tracePt t="84498" x="8394700" y="2265363"/>
          <p14:tracePt t="85764" x="8404225" y="2265363"/>
          <p14:tracePt t="86133" x="8385175" y="2265363"/>
          <p14:tracePt t="86167" x="8312150" y="2301875"/>
          <p14:tracePt t="86195" x="8175625" y="2355850"/>
          <p14:tracePt t="86205" x="8112125" y="2374900"/>
          <p14:tracePt t="86229" x="7993063" y="2438400"/>
          <p14:tracePt t="86241" x="7910513" y="2474913"/>
          <p14:tracePt t="86264" x="7837488" y="2501900"/>
          <p14:tracePt t="86276" x="7747000" y="2538413"/>
          <p14:tracePt t="86288" x="7654925" y="2584450"/>
          <p14:tracePt t="86311" x="7581900" y="2601913"/>
          <p14:tracePt t="86323" x="7462838" y="2647950"/>
          <p14:tracePt t="86345" x="7280275" y="2703513"/>
          <p14:tracePt t="86356" x="7061200" y="2757488"/>
          <p14:tracePt t="86369" x="6796088" y="2813050"/>
          <p14:tracePt t="86380" x="6669088" y="2830513"/>
          <p14:tracePt t="86405" x="6265863" y="2886075"/>
          <p14:tracePt t="86416" x="6002338" y="2903538"/>
          <p14:tracePt t="86428" x="5873750" y="2903538"/>
          <p14:tracePt t="86452" x="5554663" y="2903538"/>
          <p14:tracePt t="86462" x="5472113" y="2913063"/>
          <p14:tracePt t="86486" x="5260975" y="2930525"/>
          <p14:tracePt t="86509" x="5097463" y="2940050"/>
          <p14:tracePt t="86521" x="5051425" y="2949575"/>
          <p14:tracePt t="86542" x="4978400" y="2949575"/>
          <p14:tracePt t="86566" x="4914900" y="2959100"/>
          <p14:tracePt t="86591" x="4822825" y="2968625"/>
          <p14:tracePt t="86625" x="4722813" y="2986088"/>
          <p14:tracePt t="86637" x="4686300" y="2986088"/>
          <p14:tracePt t="86649" x="4659313" y="2986088"/>
          <p14:tracePt t="86673" x="4540250" y="3005138"/>
          <p14:tracePt t="86685" x="4503738" y="3005138"/>
          <p14:tracePt t="86697" x="4476750" y="3005138"/>
          <p14:tracePt t="86709" x="4430713" y="3013075"/>
          <p14:tracePt t="86733" x="4367213" y="3032125"/>
          <p14:tracePt t="86745" x="4357688" y="3032125"/>
          <p14:tracePt t="86758" x="4330700" y="3041650"/>
          <p14:tracePt t="86771" x="4321175" y="3041650"/>
          <p14:tracePt t="86794" x="4302125" y="3041650"/>
          <p14:tracePt t="86818" x="4292600" y="3041650"/>
          <p14:tracePt t="86875" x="4284663" y="3041650"/>
          <p14:tracePt t="86909" x="4275138" y="3041650"/>
          <p14:tracePt t="86931" x="4256088" y="3049588"/>
          <p14:tracePt t="86955" x="4248150" y="3049588"/>
          <p14:tracePt t="87016" x="4238625" y="3049588"/>
          <p14:tracePt t="87040" x="4219575" y="3049588"/>
          <p14:tracePt t="87075" x="4211638" y="3049588"/>
          <p14:tracePt t="87087" x="4202113" y="3049588"/>
          <p14:tracePt t="87121" x="4192588" y="3049588"/>
          <p14:tracePt t="87132" x="4183063" y="3049588"/>
          <p14:tracePt t="87540" x="4192588" y="3049588"/>
          <p14:tracePt t="87551" x="4202113" y="3049588"/>
          <p14:tracePt t="87575" x="4211638" y="3049588"/>
          <p14:tracePt t="87586" x="4229100" y="3059113"/>
          <p14:tracePt t="87620" x="4256088" y="3068638"/>
          <p14:tracePt t="87656" x="4265613" y="3068638"/>
          <p14:tracePt t="87680" x="4284663" y="3068638"/>
          <p14:tracePt t="87714" x="4311650" y="3078163"/>
          <p14:tracePt t="87726" x="4330700" y="3078163"/>
          <p14:tracePt t="87739" x="4338638" y="3078163"/>
          <p14:tracePt t="87763" x="4403725" y="3078163"/>
          <p14:tracePt t="87774" x="4430713" y="3078163"/>
          <p14:tracePt t="87786" x="4448175" y="3078163"/>
          <p14:tracePt t="87798" x="4484688" y="3078163"/>
          <p14:tracePt t="87822" x="4557713" y="3078163"/>
          <p14:tracePt t="87845" x="4640263" y="3078163"/>
          <p14:tracePt t="87857" x="4686300" y="3078163"/>
          <p14:tracePt t="87871" x="4713288" y="3078163"/>
          <p14:tracePt t="87881" x="4749800" y="3078163"/>
          <p14:tracePt t="87905" x="4878388" y="3078163"/>
          <p14:tracePt t="87929" x="4960938" y="3078163"/>
          <p14:tracePt t="87941" x="5060950" y="3078163"/>
          <p14:tracePt t="87957" x="5160963" y="3078163"/>
          <p14:tracePt t="87980" x="5243513" y="3078163"/>
          <p14:tracePt t="87991" x="5326063" y="3078163"/>
          <p14:tracePt t="88015" x="5408613" y="3078163"/>
          <p14:tracePt t="88027" x="5445125" y="3078163"/>
          <p14:tracePt t="88039" x="5481638" y="3078163"/>
          <p14:tracePt t="88050" x="5508625" y="3078163"/>
          <p14:tracePt t="88073" x="5518150" y="3078163"/>
          <p14:tracePt t="88527" x="5508625" y="3086100"/>
          <p14:tracePt t="88539" x="5499100" y="3095625"/>
          <p14:tracePt t="88551" x="5489575" y="3105150"/>
          <p14:tracePt t="88575" x="5508625" y="3132138"/>
          <p14:tracePt t="88586" x="5508625" y="3141663"/>
          <p14:tracePt t="88598" x="5518150" y="3141663"/>
          <p14:tracePt t="88848" x="5508625" y="3141663"/>
          <p14:tracePt t="88871" x="5499100" y="3132138"/>
          <p14:tracePt t="88883" x="5472113" y="3122613"/>
          <p14:tracePt t="88896" x="5462588" y="3114675"/>
          <p14:tracePt t="88908" x="5453063" y="3105150"/>
          <p14:tracePt t="88931" x="5416550" y="3068638"/>
          <p14:tracePt t="88995" x="5408613" y="3068638"/>
          <p14:tracePt t="89040" x="5399088" y="3059113"/>
          <p14:tracePt t="89075" x="5389563" y="3059113"/>
          <p14:tracePt t="89098" x="5380038" y="3059113"/>
          <p14:tracePt t="89131" x="5370513" y="3059113"/>
          <p14:tracePt t="89154" x="5353050" y="3059113"/>
          <p14:tracePt t="89188" x="5343525" y="3059113"/>
          <p14:tracePt t="89211" x="5334000" y="3059113"/>
          <p14:tracePt t="89223" x="5316538" y="3059113"/>
          <p14:tracePt t="89245" x="5289550" y="3059113"/>
          <p14:tracePt t="89257" x="5270500" y="3059113"/>
          <p14:tracePt t="89269" x="5224463" y="3078163"/>
          <p14:tracePt t="89291" x="5207000" y="3078163"/>
          <p14:tracePt t="89302" x="5151438" y="3086100"/>
          <p14:tracePt t="89326" x="5106988" y="3086100"/>
          <p14:tracePt t="89348" x="4968875" y="3105150"/>
          <p14:tracePt t="89360" x="4941888" y="3114675"/>
          <p14:tracePt t="89383" x="4859338" y="3141663"/>
          <p14:tracePt t="89407" x="4776788" y="3168650"/>
          <p14:tracePt t="89431" x="4722813" y="3187700"/>
          <p14:tracePt t="89443" x="4703763" y="3205163"/>
          <p14:tracePt t="89443" x="4695825" y="3214688"/>
          <p14:tracePt t="89466" x="4667250" y="3224213"/>
          <p14:tracePt t="89489" x="4630738" y="3241675"/>
          <p14:tracePt t="89501" x="4603750" y="3260725"/>
          <p14:tracePt t="89524" x="4586288" y="3278188"/>
          <p14:tracePt t="89536" x="4576763" y="3287713"/>
          <p14:tracePt t="89572" x="4567238" y="3314700"/>
          <p14:tracePt t="89583" x="4567238" y="3324225"/>
          <p14:tracePt t="89607" x="4567238" y="3351213"/>
          <p14:tracePt t="89631" x="4557713" y="3378200"/>
          <p14:tracePt t="89656" x="4557713" y="3397250"/>
          <p14:tracePt t="89681" x="4557713" y="3433763"/>
          <p14:tracePt t="89694" x="4557713" y="3443288"/>
          <p14:tracePt t="89707" x="4557713" y="3460750"/>
          <p14:tracePt t="89718" x="4557713" y="3470275"/>
          <p14:tracePt t="89742" x="4557713" y="3497263"/>
          <p14:tracePt t="89754" x="4557713" y="3524250"/>
          <p14:tracePt t="89777" x="4557713" y="3560763"/>
          <p14:tracePt t="89801" x="4567238" y="3589338"/>
          <p14:tracePt t="89825" x="4567238" y="3625850"/>
          <p14:tracePt t="89836" x="4567238" y="3633788"/>
          <p14:tracePt t="89849" x="4586288" y="3643313"/>
          <p14:tracePt t="89861" x="4586288" y="3662363"/>
          <p14:tracePt t="89885" x="4594225" y="3679825"/>
          <p14:tracePt t="89897" x="4603750" y="3698875"/>
          <p14:tracePt t="89909" x="4603750" y="3706813"/>
          <p14:tracePt t="89945" x="4603750" y="3725863"/>
          <p14:tracePt t="89956" x="4603750" y="3735388"/>
          <p14:tracePt t="89995" x="4603750" y="3743325"/>
          <p14:tracePt t="90006" x="4613275" y="3752850"/>
          <p14:tracePt t="90018" x="4613275" y="3762375"/>
          <p14:tracePt t="90225" x="4622800" y="3771900"/>
          <p14:tracePt t="90268" x="4630738" y="3771900"/>
          <p14:tracePt t="90279" x="4659313" y="3762375"/>
          <p14:tracePt t="90303" x="4695825" y="3743325"/>
          <p14:tracePt t="90326" x="4759325" y="3716338"/>
          <p14:tracePt t="90347" x="4786313" y="3698875"/>
          <p14:tracePt t="90358" x="4822825" y="3679825"/>
          <p14:tracePt t="90382" x="4851400" y="3670300"/>
          <p14:tracePt t="90393" x="4868863" y="3662363"/>
          <p14:tracePt t="90428" x="4895850" y="3652838"/>
          <p14:tracePt t="90440" x="4905375" y="3652838"/>
          <p14:tracePt t="90464" x="4914900" y="3652838"/>
          <p14:tracePt t="90475" x="4941888" y="3652838"/>
          <p14:tracePt t="90487" x="4960938" y="3652838"/>
          <p14:tracePt t="90498" x="4968875" y="3652838"/>
          <p14:tracePt t="90522" x="5024438" y="3652838"/>
          <p14:tracePt t="90534" x="5051425" y="3652838"/>
          <p14:tracePt t="90546" x="5070475" y="3652838"/>
          <p14:tracePt t="90571" x="5114925" y="3652838"/>
          <p14:tracePt t="90582" x="5133975" y="3662363"/>
          <p14:tracePt t="90596" x="5151438" y="3670300"/>
          <p14:tracePt t="90608" x="5170488" y="3679825"/>
          <p14:tracePt t="90632" x="5207000" y="3698875"/>
          <p14:tracePt t="90643" x="5216525" y="3706813"/>
          <p14:tracePt t="90666" x="5243513" y="3725863"/>
          <p14:tracePt t="90690" x="5253038" y="3743325"/>
          <p14:tracePt t="90713" x="5260975" y="3752850"/>
          <p14:tracePt t="90737" x="5270500" y="3762375"/>
          <p14:tracePt t="91974" x="5280025" y="3771900"/>
          <p14:tracePt t="91987" x="5289550" y="3771900"/>
          <p14:tracePt t="92001" x="5297488" y="3789363"/>
          <p14:tracePt t="92029" x="5297488" y="3808413"/>
          <p14:tracePt t="92058" x="5307013" y="3816350"/>
          <p14:tracePt t="92093" x="5316538" y="3835400"/>
          <p14:tracePt t="92115" x="5316538" y="3844925"/>
          <p14:tracePt t="92252" x="5307013" y="3852863"/>
          <p14:tracePt t="92276" x="5270500" y="3889375"/>
          <p14:tracePt t="92300" x="5233988" y="3927475"/>
          <p14:tracePt t="92312" x="5224463" y="3935413"/>
          <p14:tracePt t="92336" x="5180013" y="3963988"/>
          <p14:tracePt t="92358" x="5151438" y="3981450"/>
          <p14:tracePt t="92382" x="5114925" y="3990975"/>
          <p14:tracePt t="92395" x="5097463" y="3990975"/>
          <p14:tracePt t="92419" x="5070475" y="3990975"/>
          <p14:tracePt t="92443" x="5024438" y="3990975"/>
          <p14:tracePt t="92454" x="5014913" y="3990975"/>
          <p14:tracePt t="92466" x="4997450" y="3990975"/>
          <p14:tracePt t="92502" x="4968875" y="3981450"/>
          <p14:tracePt t="92527" x="4941888" y="3963988"/>
          <p14:tracePt t="92549" x="4924425" y="3944938"/>
          <p14:tracePt t="92561" x="4905375" y="3917950"/>
          <p14:tracePt t="92585" x="4878388" y="3898900"/>
          <p14:tracePt t="92596" x="4868863" y="3889375"/>
          <p14:tracePt t="92608" x="4859338" y="3862388"/>
          <p14:tracePt t="92620" x="4851400" y="3844925"/>
          <p14:tracePt t="92644" x="4841875" y="3825875"/>
          <p14:tracePt t="92702" x="4841875" y="3816350"/>
          <p14:tracePt t="92869" x="4859338" y="3835400"/>
          <p14:tracePt t="92892" x="4868863" y="3852863"/>
          <p14:tracePt t="92917" x="4895850" y="3908425"/>
          <p14:tracePt t="92941" x="4914900" y="3935413"/>
          <p14:tracePt t="92953" x="4924425" y="3944938"/>
          <p14:tracePt t="92967" x="4941888" y="3971925"/>
          <p14:tracePt t="92979" x="4960938" y="3990975"/>
          <p14:tracePt t="93001" x="4978400" y="4000500"/>
          <p14:tracePt t="93012" x="4987925" y="4008438"/>
          <p14:tracePt t="93035" x="5014913" y="4008438"/>
          <p14:tracePt t="93046" x="5051425" y="4008438"/>
          <p14:tracePt t="93059" x="5097463" y="4008438"/>
          <p14:tracePt t="93082" x="5124450" y="4008438"/>
          <p14:tracePt t="93093" x="5170488" y="4008438"/>
          <p14:tracePt t="93107" x="5207000" y="4000500"/>
          <p14:tracePt t="93118" x="5224463" y="3990975"/>
          <p14:tracePt t="93141" x="5307013" y="3954463"/>
          <p14:tracePt t="93164" x="5343525" y="3927475"/>
          <p14:tracePt t="93176" x="5389563" y="3881438"/>
          <p14:tracePt t="93188" x="5435600" y="3852863"/>
          <p14:tracePt t="93199" x="5453063" y="3835400"/>
          <p14:tracePt t="93222" x="5481638" y="3798888"/>
          <p14:tracePt t="93232" x="5489575" y="3789363"/>
          <p14:tracePt t="93255" x="5489575" y="3752850"/>
          <p14:tracePt t="93279" x="5499100" y="3743325"/>
          <p14:tracePt t="93533" x="5489575" y="3762375"/>
          <p14:tracePt t="93546" x="5472113" y="3779838"/>
          <p14:tracePt t="93559" x="5453063" y="3816350"/>
          <p14:tracePt t="93581" x="5416550" y="3871913"/>
          <p14:tracePt t="93593" x="5399088" y="3889375"/>
          <p14:tracePt t="93615" x="5370513" y="3927475"/>
          <p14:tracePt t="93627" x="5362575" y="3935413"/>
          <p14:tracePt t="93640" x="5334000" y="3944938"/>
          <p14:tracePt t="93651" x="5289550" y="3954463"/>
          <p14:tracePt t="93676" x="5243513" y="3971925"/>
          <p14:tracePt t="93688" x="5187950" y="3981450"/>
          <p14:tracePt t="93700" x="5151438" y="3990975"/>
          <p14:tracePt t="93724" x="5114925" y="3990975"/>
          <p14:tracePt t="93736" x="5070475" y="3990975"/>
          <p14:tracePt t="93748" x="5033963" y="3990975"/>
          <p14:tracePt t="93761" x="4997450" y="3971925"/>
          <p14:tracePt t="93784" x="4932363" y="3927475"/>
          <p14:tracePt t="93796" x="4895850" y="3889375"/>
          <p14:tracePt t="93809" x="4841875" y="3844925"/>
          <p14:tracePt t="93833" x="4805363" y="3798888"/>
          <p14:tracePt t="93845" x="4786313" y="3779838"/>
          <p14:tracePt t="93856" x="4776788" y="3771900"/>
          <p14:tracePt t="93857" x="4768850" y="3762375"/>
          <p14:tracePt t="93891" x="4759325" y="3752850"/>
          <p14:tracePt t="94016" x="4749800" y="3752850"/>
          <p14:tracePt t="94334" x="4768850" y="3779838"/>
          <p14:tracePt t="94345" x="4786313" y="3798888"/>
          <p14:tracePt t="94357" x="4813300" y="3825875"/>
          <p14:tracePt t="94369" x="4841875" y="3844925"/>
          <p14:tracePt t="94392" x="4887913" y="3871913"/>
          <p14:tracePt t="94405" x="4997450" y="3927475"/>
          <p14:tracePt t="94416" x="5041900" y="3935413"/>
          <p14:tracePt t="94428" x="5106988" y="3963988"/>
          <p14:tracePt t="94452" x="5297488" y="4054475"/>
          <p14:tracePt t="94475" x="5445125" y="4183063"/>
          <p14:tracePt t="94815" x="5453063" y="4183063"/>
          <p14:tracePt t="94827" x="5462588" y="4154488"/>
          <p14:tracePt t="94839" x="5472113" y="4154488"/>
          <p14:tracePt t="94861" x="5481638" y="4154488"/>
          <p14:tracePt t="94873" x="5489575" y="4154488"/>
          <p14:tracePt t="94897" x="5508625" y="4146550"/>
          <p14:tracePt t="94920" x="5535613" y="4146550"/>
          <p14:tracePt t="94933" x="5545138" y="4137025"/>
          <p14:tracePt t="94956" x="5627688" y="4127500"/>
          <p14:tracePt t="94982" x="5664200" y="4117975"/>
          <p14:tracePt t="95007" x="5764213" y="4110038"/>
          <p14:tracePt t="95030" x="5827713" y="4100513"/>
          <p14:tracePt t="95031" x="5854700" y="4100513"/>
          <p14:tracePt t="95041" x="5891213" y="4100513"/>
          <p14:tracePt t="95066" x="5946775" y="4090988"/>
          <p14:tracePt t="95088" x="5983288" y="4081463"/>
          <p14:tracePt t="95112" x="6029325" y="4073525"/>
          <p14:tracePt t="95124" x="6038850" y="4073525"/>
          <p14:tracePt t="95147" x="6083300" y="4064000"/>
          <p14:tracePt t="95170" x="6119813" y="4054475"/>
          <p14:tracePt t="95183" x="6138863" y="4044950"/>
          <p14:tracePt t="95196" x="6175375" y="4027488"/>
          <p14:tracePt t="95207" x="6192838" y="4027488"/>
          <p14:tracePt t="95230" x="6257925" y="4008438"/>
          <p14:tracePt t="95253" x="6302375" y="4008438"/>
          <p14:tracePt t="95265" x="6348413" y="4000500"/>
          <p14:tracePt t="95280" x="6384925" y="3990975"/>
          <p14:tracePt t="95292" x="6421438" y="3981450"/>
          <p14:tracePt t="95315" x="6457950" y="3971925"/>
          <p14:tracePt t="95326" x="6477000" y="3963988"/>
          <p14:tracePt t="95338" x="6486525" y="3963988"/>
          <p14:tracePt t="95372" x="6513513" y="3954463"/>
          <p14:tracePt t="95528" x="6530975" y="3944938"/>
          <p14:tracePt t="95540" x="6530975" y="3935413"/>
          <p14:tracePt t="95562" x="6550025" y="3917950"/>
          <p14:tracePt t="95596" x="6559550" y="3908425"/>
          <p14:tracePt t="96148" x="6559550" y="3889375"/>
          <p14:tracePt t="96172" x="6559550" y="3852863"/>
          <p14:tracePt t="96183" x="6559550" y="3825875"/>
          <p14:tracePt t="96197" x="6559550" y="3789363"/>
          <p14:tracePt t="96232" x="6577013" y="3716338"/>
          <p14:tracePt t="96245" x="6577013" y="3662363"/>
          <p14:tracePt t="96257" x="6577013" y="3643313"/>
          <p14:tracePt t="96281" x="6586538" y="3560763"/>
          <p14:tracePt t="96293" x="6596063" y="3524250"/>
          <p14:tracePt t="96317" x="6604000" y="3487738"/>
          <p14:tracePt t="96341" x="6604000" y="3433763"/>
          <p14:tracePt t="96353" x="6604000" y="3414713"/>
          <p14:tracePt t="96376" x="6604000" y="3351213"/>
          <p14:tracePt t="96398" x="6604000" y="3305175"/>
          <p14:tracePt t="96423" x="6604000" y="3224213"/>
          <p14:tracePt t="96435" x="6604000" y="3205163"/>
          <p14:tracePt t="96448" x="6596063" y="3187700"/>
          <p14:tracePt t="96449" x="6586538" y="3159125"/>
          <p14:tracePt t="96462" x="6577013" y="3141663"/>
          <p14:tracePt t="96484" x="6550025" y="3105150"/>
          <p14:tracePt t="96496" x="6540500" y="3105150"/>
          <p14:tracePt t="96508" x="6523038" y="3078163"/>
          <p14:tracePt t="96520" x="6503988" y="3068638"/>
          <p14:tracePt t="96544" x="6486525" y="3049588"/>
          <p14:tracePt t="96556" x="6457950" y="3049588"/>
          <p14:tracePt t="96567" x="6440488" y="3041650"/>
          <p14:tracePt t="96590" x="6411913" y="3041650"/>
          <p14:tracePt t="96601" x="6384925" y="3041650"/>
          <p14:tracePt t="96624" x="6348413" y="3041650"/>
          <p14:tracePt t="96637" x="6311900" y="3041650"/>
          <p14:tracePt t="96649" x="6284913" y="3049588"/>
          <p14:tracePt t="96674" x="6248400" y="3068638"/>
          <p14:tracePt t="96685" x="6238875" y="3078163"/>
          <p14:tracePt t="96696" x="6192838" y="3095625"/>
          <p14:tracePt t="96708" x="6184900" y="3105150"/>
          <p14:tracePt t="96709" x="6184900" y="3114675"/>
          <p14:tracePt t="96732" x="6156325" y="3132138"/>
          <p14:tracePt t="96745" x="6129338" y="3159125"/>
          <p14:tracePt t="96757" x="6119813" y="3168650"/>
          <p14:tracePt t="96791" x="6083300" y="3214688"/>
          <p14:tracePt t="96814" x="6075363" y="3241675"/>
          <p14:tracePt t="96825" x="6065838" y="3260725"/>
          <p14:tracePt t="96838" x="6046788" y="3297238"/>
          <p14:tracePt t="96849" x="6046788" y="3314700"/>
          <p14:tracePt t="96873" x="6038850" y="3341688"/>
          <p14:tracePt t="96885" x="6038850" y="3378200"/>
          <p14:tracePt t="96897" x="6038850" y="3397250"/>
          <p14:tracePt t="96908" x="6038850" y="3406775"/>
          <p14:tracePt t="96932" x="6038850" y="3470275"/>
          <p14:tracePt t="96956" x="6038850" y="3516313"/>
          <p14:tracePt t="96979" x="6038850" y="3543300"/>
          <p14:tracePt t="96992" x="6038850" y="3552825"/>
          <p14:tracePt t="97014" x="6056313" y="3616325"/>
          <p14:tracePt t="97038" x="6075363" y="3662363"/>
          <p14:tracePt t="97062" x="6119813" y="3725863"/>
          <p14:tracePt t="97074" x="6129338" y="3743325"/>
          <p14:tracePt t="97086" x="6129338" y="3752850"/>
          <p14:tracePt t="97097" x="6148388" y="3771900"/>
          <p14:tracePt t="97121" x="6165850" y="3789363"/>
          <p14:tracePt t="97132" x="6175375" y="3808413"/>
          <p14:tracePt t="97157" x="6211888" y="3844925"/>
          <p14:tracePt t="97180" x="6238875" y="3862388"/>
          <p14:tracePt t="97204" x="6284913" y="3889375"/>
          <p14:tracePt t="97205" x="6294438" y="3889375"/>
          <p14:tracePt t="97229" x="6311900" y="3898900"/>
          <p14:tracePt t="97242" x="6330950" y="3908425"/>
          <p14:tracePt t="97266" x="6338888" y="3908425"/>
          <p14:tracePt t="97290" x="6375400" y="3908425"/>
          <p14:tracePt t="97301" x="6411913" y="3908425"/>
          <p14:tracePt t="97325" x="6448425" y="3889375"/>
          <p14:tracePt t="97337" x="6494463" y="3871913"/>
          <p14:tracePt t="97349" x="6523038" y="3852863"/>
          <p14:tracePt t="97373" x="6540500" y="3844925"/>
          <p14:tracePt t="97384" x="6567488" y="3825875"/>
          <p14:tracePt t="97398" x="6586538" y="3798888"/>
          <p14:tracePt t="97410" x="6596063" y="3789363"/>
          <p14:tracePt t="97435" x="6632575" y="3735388"/>
          <p14:tracePt t="97446" x="6669088" y="3679825"/>
          <p14:tracePt t="97458" x="6677025" y="3662363"/>
          <p14:tracePt t="97481" x="6705600" y="3606800"/>
          <p14:tracePt t="97493" x="6705600" y="3589338"/>
          <p14:tracePt t="97507" x="6705600" y="3560763"/>
          <p14:tracePt t="97519" x="6713538" y="3543300"/>
          <p14:tracePt t="97542" x="6713538" y="3470275"/>
          <p14:tracePt t="97543" x="6713538" y="3424238"/>
          <p14:tracePt t="97566" x="6713538" y="3370263"/>
          <p14:tracePt t="97591" x="6696075" y="3241675"/>
          <p14:tracePt t="97626" x="6623050" y="3141663"/>
          <p14:tracePt t="97650" x="6604000" y="3122613"/>
          <p14:tracePt t="97662" x="6559550" y="3105150"/>
          <p14:tracePt t="97686" x="6503988" y="3086100"/>
          <p14:tracePt t="97687" x="6486525" y="3086100"/>
          <p14:tracePt t="97708" x="6448425" y="3078163"/>
          <p14:tracePt t="97733" x="6394450" y="3078163"/>
          <p14:tracePt t="97745" x="6367463" y="3078163"/>
          <p14:tracePt t="97758" x="6330950" y="3078163"/>
          <p14:tracePt t="97770" x="6265863" y="3078163"/>
          <p14:tracePt t="97794" x="6221413" y="3078163"/>
          <p14:tracePt t="97806" x="6156325" y="3086100"/>
          <p14:tracePt t="97818" x="6129338" y="3105150"/>
          <p14:tracePt t="97844" x="6102350" y="3122613"/>
          <p14:tracePt t="97856" x="6083300" y="3132138"/>
          <p14:tracePt t="97868" x="6065838" y="3151188"/>
          <p14:tracePt t="97881" x="6038850" y="3159125"/>
          <p14:tracePt t="97906" x="6019800" y="3187700"/>
          <p14:tracePt t="97929" x="5983288" y="3287713"/>
          <p14:tracePt t="97942" x="5973763" y="3314700"/>
          <p14:tracePt t="97957" x="5973763" y="3351213"/>
          <p14:tracePt t="97979" x="5965825" y="3414713"/>
          <p14:tracePt t="97991" x="5965825" y="3451225"/>
          <p14:tracePt t="98014" x="5965825" y="3487738"/>
          <p14:tracePt t="98025" x="5965825" y="3533775"/>
          <p14:tracePt t="98038" x="5973763" y="3570288"/>
          <p14:tracePt t="98073" x="5983288" y="3625850"/>
          <p14:tracePt t="98083" x="5983288" y="3643313"/>
          <p14:tracePt t="98096" x="5992813" y="3652838"/>
          <p14:tracePt t="98119" x="6002338" y="3716338"/>
          <p14:tracePt t="98152" x="6029325" y="3762375"/>
          <p14:tracePt t="98163" x="6029325" y="3779838"/>
          <p14:tracePt t="98185" x="6056313" y="3816350"/>
          <p14:tracePt t="98208" x="6065838" y="3835400"/>
          <p14:tracePt t="98232" x="6102350" y="3871913"/>
          <p14:tracePt t="98243" x="6111875" y="3881438"/>
          <p14:tracePt t="98256" x="6119813" y="3889375"/>
          <p14:tracePt t="98268" x="6129338" y="3898900"/>
          <p14:tracePt t="98292" x="6175375" y="3908425"/>
          <p14:tracePt t="98304" x="6192838" y="3917950"/>
          <p14:tracePt t="98316" x="6211888" y="3917950"/>
          <p14:tracePt t="98328" x="6238875" y="3917950"/>
          <p14:tracePt t="98349" x="6275388" y="3917950"/>
          <p14:tracePt t="98373" x="6348413" y="3917950"/>
          <p14:tracePt t="98384" x="6367463" y="3917950"/>
          <p14:tracePt t="98397" x="6440488" y="3917950"/>
          <p14:tracePt t="98408" x="6503988" y="3917950"/>
          <p14:tracePt t="98432" x="6550025" y="3917950"/>
          <p14:tracePt t="98444" x="6604000" y="3908425"/>
          <p14:tracePt t="98456" x="6604000" y="3898900"/>
          <p14:tracePt t="98467" x="6613525" y="3889375"/>
          <p14:tracePt t="98491" x="6632575" y="3871913"/>
          <p14:tracePt t="98515" x="6659563" y="3852863"/>
          <p14:tracePt t="98540" x="6659563" y="3835400"/>
          <p14:tracePt t="98551" x="6669088" y="3808413"/>
          <p14:tracePt t="98576" x="6669088" y="3789363"/>
          <p14:tracePt t="98600" x="6669088" y="3752850"/>
          <p14:tracePt t="98625" x="6669088" y="3725863"/>
          <p14:tracePt t="98637" x="6669088" y="3689350"/>
          <p14:tracePt t="98649" x="6669088" y="3670300"/>
          <p14:tracePt t="98686" x="6669088" y="3652838"/>
          <p14:tracePt t="98709" x="6669088" y="3643313"/>
          <p14:tracePt t="98931" x="6669088" y="3662363"/>
          <p14:tracePt t="98943" x="6669088" y="3670300"/>
          <p14:tracePt t="98956" x="6669088" y="3689350"/>
          <p14:tracePt t="98967" x="6677025" y="3716338"/>
          <p14:tracePt t="98991" x="6686550" y="3743325"/>
          <p14:tracePt t="99016" x="6686550" y="3752850"/>
          <p14:tracePt t="99039" x="6696075" y="3771900"/>
          <p14:tracePt t="99052" x="6705600" y="3779838"/>
          <p14:tracePt t="99216" x="6713538" y="3789363"/>
          <p14:tracePt t="99348" x="6723063" y="3789363"/>
          <p14:tracePt t="99360" x="6732588" y="3789363"/>
          <p14:tracePt t="99385" x="6805613" y="3779838"/>
          <p14:tracePt t="99397" x="6823075" y="3779838"/>
          <p14:tracePt t="99408" x="6859588" y="3779838"/>
          <p14:tracePt t="99431" x="6969125" y="3771900"/>
          <p14:tracePt t="99443" x="7024688" y="3771900"/>
          <p14:tracePt t="99456" x="7080250" y="3771900"/>
          <p14:tracePt t="99466" x="7134225" y="3771900"/>
          <p14:tracePt t="99490" x="7170738" y="3762375"/>
          <p14:tracePt t="99500" x="7197725" y="3762375"/>
          <p14:tracePt t="99525" x="7216775" y="3752850"/>
          <p14:tracePt t="99570" x="7226300" y="3752850"/>
          <p14:tracePt t="100645" x="7234238" y="3752850"/>
          <p14:tracePt t="100656" x="7243763" y="3752850"/>
          <p14:tracePt t="100668" x="7253288" y="3752850"/>
          <p14:tracePt t="100691" x="7299325" y="3716338"/>
          <p14:tracePt t="100715" x="7335838" y="3679825"/>
          <p14:tracePt t="100740" x="7362825" y="3670300"/>
          <p14:tracePt t="100809" x="7372350" y="3662363"/>
          <p14:tracePt t="101440" x="7380288" y="3662363"/>
          <p14:tracePt t="101477" x="7399338" y="3679825"/>
          <p14:tracePt t="101491" x="7416800" y="3689350"/>
          <p14:tracePt t="101508" x="7426325" y="3698875"/>
          <p14:tracePt t="101525" x="7453313" y="3725863"/>
          <p14:tracePt t="101551" x="7472363" y="3743325"/>
          <p14:tracePt t="101563" x="7481888" y="3752850"/>
          <p14:tracePt t="101587" x="7489825" y="3762375"/>
          <p14:tracePt t="101610" x="7508875" y="3771900"/>
          <p14:tracePt t="101635" x="7518400" y="3771900"/>
          <p14:tracePt t="101659" x="7545388" y="3779838"/>
          <p14:tracePt t="101671" x="7564438" y="3789363"/>
          <p14:tracePt t="101705" x="7572375" y="3789363"/>
          <p14:tracePt t="101998" x="7581900" y="3798888"/>
          <p14:tracePt t="102222" x="7600950" y="3798888"/>
          <p14:tracePt t="102233" x="7608888" y="3798888"/>
          <p14:tracePt t="102267" x="7645400" y="3798888"/>
          <p14:tracePt t="102279" x="7654925" y="3798888"/>
          <p14:tracePt t="102301" x="7737475" y="3798888"/>
          <p14:tracePt t="102336" x="7820025" y="3798888"/>
          <p14:tracePt t="102360" x="7856538" y="3798888"/>
          <p14:tracePt t="102372" x="7874000" y="3798888"/>
          <p14:tracePt t="102396" x="7910513" y="3798888"/>
          <p14:tracePt t="102408" x="7920038" y="3798888"/>
          <p14:tracePt t="102409" x="7929563" y="3798888"/>
          <p14:tracePt t="102422" x="7947025" y="3798888"/>
          <p14:tracePt t="102446" x="8002588" y="3808413"/>
          <p14:tracePt t="102469" x="8010525" y="3808413"/>
          <p14:tracePt t="102480" x="8029575" y="3808413"/>
          <p14:tracePt t="102505" x="8047038" y="3808413"/>
          <p14:tracePt t="102748" x="8066088" y="3808413"/>
          <p14:tracePt t="102783" x="8085138" y="3762375"/>
          <p14:tracePt t="102807" x="8121650" y="3670300"/>
          <p14:tracePt t="102830" x="8158163" y="3560763"/>
          <p14:tracePt t="102842" x="8166100" y="3543300"/>
          <p14:tracePt t="102865" x="8194675" y="3433763"/>
          <p14:tracePt t="102890" x="8212138" y="3378200"/>
          <p14:tracePt t="102913" x="8221663" y="3333750"/>
          <p14:tracePt t="102925" x="8221663" y="3314700"/>
          <p14:tracePt t="102937" x="8221663" y="3305175"/>
          <p14:tracePt t="102973" x="8231188" y="3287713"/>
          <p14:tracePt t="103141" x="8239125" y="3305175"/>
          <p14:tracePt t="103152" x="8248650" y="3333750"/>
          <p14:tracePt t="103177" x="8258175" y="3370263"/>
          <p14:tracePt t="103189" x="8267700" y="3443288"/>
          <p14:tracePt t="103201" x="8294688" y="3524250"/>
          <p14:tracePt t="103225" x="8331200" y="3616325"/>
          <p14:tracePt t="103237" x="8340725" y="3679825"/>
          <p14:tracePt t="103249" x="8348663" y="3716338"/>
          <p14:tracePt t="103260" x="8358188" y="3743325"/>
          <p14:tracePt t="103284" x="8358188" y="3789363"/>
          <p14:tracePt t="103296" x="8358188" y="3798888"/>
          <p14:tracePt t="103331" x="8358188" y="3808413"/>
          <p14:tracePt t="103917" x="8358188" y="3816350"/>
          <p14:tracePt t="103927" x="8348663" y="3825875"/>
          <p14:tracePt t="103953" x="8340725" y="3835400"/>
          <p14:tracePt t="105233" x="8331200" y="3835400"/>
          <p14:tracePt t="105257" x="8321675" y="3835400"/>
          <p14:tracePt t="105312" x="8312150" y="3835400"/>
          <p14:tracePt t="105957" x="8294688" y="3844925"/>
          <p14:tracePt t="105979" x="8285163" y="3844925"/>
          <p14:tracePt t="105993" x="8267700" y="3852863"/>
          <p14:tracePt t="106017" x="8239125" y="3862388"/>
          <p14:tracePt t="106030" x="8212138" y="3871913"/>
          <p14:tracePt t="106045" x="8185150" y="3881438"/>
          <p14:tracePt t="106062" x="8158163" y="3889375"/>
          <p14:tracePt t="106078" x="8129588" y="3889375"/>
          <p14:tracePt t="106096" x="8066088" y="3889375"/>
          <p14:tracePt t="106121" x="8002588" y="3889375"/>
          <p14:tracePt t="106134" x="7937500" y="3889375"/>
          <p14:tracePt t="106149" x="7893050" y="3889375"/>
          <p14:tracePt t="106176" x="7810500" y="3871913"/>
          <p14:tracePt t="106206" x="7737475" y="3862388"/>
          <p14:tracePt t="106229" x="7637463" y="3852863"/>
          <p14:tracePt t="106241" x="7618413" y="3852863"/>
          <p14:tracePt t="106265" x="7518400" y="3844925"/>
          <p14:tracePt t="106276" x="7416800" y="3844925"/>
          <p14:tracePt t="106288" x="7362825" y="3844925"/>
          <p14:tracePt t="106311" x="7234238" y="3844925"/>
          <p14:tracePt t="106321" x="7180263" y="3844925"/>
          <p14:tracePt t="106344" x="6997700" y="3835400"/>
          <p14:tracePt t="106355" x="6859588" y="3816350"/>
          <p14:tracePt t="106369" x="6786563" y="3816350"/>
          <p14:tracePt t="106380" x="6713538" y="3816350"/>
          <p14:tracePt t="106402" x="6440488" y="3816350"/>
          <p14:tracePt t="106426" x="6311900" y="3816350"/>
          <p14:tracePt t="106449" x="6092825" y="3808413"/>
          <p14:tracePt t="106461" x="6038850" y="3808413"/>
          <p14:tracePt t="106485" x="5773738" y="3808413"/>
          <p14:tracePt t="106496" x="5708650" y="3808413"/>
          <p14:tracePt t="106508" x="5635625" y="3808413"/>
          <p14:tracePt t="106520" x="5481638" y="3808413"/>
          <p14:tracePt t="106543" x="5270500" y="3808413"/>
          <p14:tracePt t="106565" x="5060950" y="3798888"/>
          <p14:tracePt t="106589" x="4941888" y="3798888"/>
          <p14:tracePt t="106601" x="4822825" y="3779838"/>
          <p14:tracePt t="106625" x="4667250" y="3779838"/>
          <p14:tracePt t="106648" x="4540250" y="3779838"/>
          <p14:tracePt t="106660" x="4484688" y="3779838"/>
          <p14:tracePt t="106683" x="4421188" y="3779838"/>
          <p14:tracePt t="106696" x="4367213" y="3779838"/>
          <p14:tracePt t="106708" x="4302125" y="3779838"/>
          <p14:tracePt t="106732" x="4219575" y="3779838"/>
          <p14:tracePt t="106744" x="4183063" y="3779838"/>
          <p14:tracePt t="106757" x="4129088" y="3808413"/>
          <p14:tracePt t="106769" x="4110038" y="3808413"/>
          <p14:tracePt t="106793" x="4073525" y="3825875"/>
          <p14:tracePt t="106817" x="4029075" y="3852863"/>
          <p14:tracePt t="106842" x="3992563" y="3889375"/>
          <p14:tracePt t="106854" x="3973513" y="3917950"/>
          <p14:tracePt t="106867" x="3946525" y="3954463"/>
          <p14:tracePt t="106879" x="3946525" y="3963988"/>
          <p14:tracePt t="106903" x="3927475" y="4017963"/>
          <p14:tracePt t="106914" x="3919538" y="4037013"/>
          <p14:tracePt t="106949" x="3910013" y="4100513"/>
          <p14:tracePt t="106965" x="3910013" y="4146550"/>
          <p14:tracePt t="106978" x="3910013" y="4154488"/>
          <p14:tracePt t="106989" x="3910013" y="4183063"/>
          <p14:tracePt t="107011" x="3927475" y="4219575"/>
          <p14:tracePt t="107022" x="3927475" y="4227513"/>
          <p14:tracePt t="107045" x="3956050" y="4273550"/>
          <p14:tracePt t="107089" x="3963988" y="4292600"/>
          <p14:tracePt t="107125" x="3963988" y="4329113"/>
          <p14:tracePt t="107148" x="3963988" y="4365625"/>
          <p14:tracePt t="107159" x="3937000" y="4410075"/>
          <p14:tracePt t="107181" x="3937000" y="4429125"/>
          <p14:tracePt t="107637" x="3927475" y="4429125"/>
          <p14:tracePt t="107659" x="3919538" y="4429125"/>
          <p14:tracePt t="107683" x="3910013" y="4419600"/>
          <p14:tracePt t="107694" x="3900488" y="4410075"/>
          <p14:tracePt t="107728" x="3890963" y="4402138"/>
          <p14:tracePt t="107762" x="3890963" y="4392613"/>
          <p14:tracePt t="107830" x="3883025" y="4383088"/>
          <p14:tracePt t="107874" x="3883025" y="4373563"/>
          <p14:tracePt t="107897" x="3883025" y="4356100"/>
          <p14:tracePt t="107909" x="3883025" y="4346575"/>
          <p14:tracePt t="107931" x="3883025" y="4319588"/>
          <p14:tracePt t="107943" x="3883025" y="4310063"/>
          <p14:tracePt t="107970" x="3883025" y="4283075"/>
          <p14:tracePt t="108006" x="3883025" y="4273550"/>
          <p14:tracePt t="108083" x="3883025" y="4264025"/>
          <p14:tracePt t="108106" x="3883025" y="4256088"/>
          <p14:tracePt t="108606" x="3883025" y="4246563"/>
          <p14:tracePt t="115090" x="3873500" y="4246563"/>
          <p14:tracePt t="115101" x="3854450" y="4246563"/>
          <p14:tracePt t="115123" x="3827463" y="4246563"/>
          <p14:tracePt t="115135" x="3790950" y="4264025"/>
          <p14:tracePt t="115147" x="3773488" y="4273550"/>
          <p14:tracePt t="115170" x="3708400" y="4337050"/>
          <p14:tracePt t="115180" x="3671888" y="4383088"/>
          <p14:tracePt t="115203" x="3635375" y="4438650"/>
          <p14:tracePt t="115214" x="3608388" y="4483100"/>
          <p14:tracePt t="115226" x="3598863" y="4519613"/>
          <p14:tracePt t="115237" x="3581400" y="4548188"/>
          <p14:tracePt t="115262" x="3544888" y="4648200"/>
          <p14:tracePt t="115284" x="3525838" y="4694238"/>
          <p14:tracePt t="115295" x="3508375" y="4767263"/>
          <p14:tracePt t="115307" x="3508375" y="4784725"/>
          <p14:tracePt t="115319" x="3508375" y="4821238"/>
          <p14:tracePt t="115343" x="3498850" y="4976813"/>
          <p14:tracePt t="115354" x="3498850" y="5003800"/>
          <p14:tracePt t="115366" x="3498850" y="5040313"/>
          <p14:tracePt t="115389" x="3489325" y="5132388"/>
          <p14:tracePt t="115401" x="3489325" y="5149850"/>
          <p14:tracePt t="115424" x="3489325" y="5222875"/>
          <p14:tracePt t="115436" x="3508375" y="5259388"/>
          <p14:tracePt t="115448" x="3525838" y="5287963"/>
          <p14:tracePt t="115459" x="3535363" y="5305425"/>
          <p14:tracePt t="115483" x="3571875" y="5387975"/>
          <p14:tracePt t="115494" x="3581400" y="5405438"/>
          <p14:tracePt t="115507" x="3598863" y="5461000"/>
          <p14:tracePt t="115531" x="3644900" y="5543550"/>
          <p14:tracePt t="115544" x="3654425" y="5561013"/>
          <p14:tracePt t="115557" x="3671888" y="5624513"/>
          <p14:tracePt t="115568" x="3698875" y="5689600"/>
          <p14:tracePt t="115592" x="3735388" y="5734050"/>
          <p14:tracePt t="115603" x="3754438" y="5770563"/>
          <p14:tracePt t="115615" x="3763963" y="5780088"/>
          <p14:tracePt t="115627" x="3773488" y="5789613"/>
          <p14:tracePt t="115650" x="3773488" y="5799138"/>
          <p14:tracePt t="115794" x="3781425" y="5807075"/>
          <p14:tracePt t="115805" x="3790950" y="5816600"/>
          <p14:tracePt t="115841" x="3846513" y="5872163"/>
          <p14:tracePt t="115875" x="3846513" y="5889625"/>
          <p14:tracePt t="115898" x="3890963" y="5899150"/>
          <p14:tracePt t="116341" x="3873500" y="5853113"/>
          <p14:tracePt t="116353" x="3854450" y="5826125"/>
          <p14:tracePt t="116366" x="3854450" y="5816600"/>
          <p14:tracePt t="116401" x="3863975" y="5780088"/>
          <p14:tracePt t="116412" x="3863975" y="5762625"/>
          <p14:tracePt t="116437" x="3873500" y="5726113"/>
          <p14:tracePt t="116448" x="3883025" y="5707063"/>
          <p14:tracePt t="116461" x="3890963" y="5689600"/>
          <p14:tracePt t="116485" x="3927475" y="5661025"/>
          <p14:tracePt t="116509" x="3927475" y="5643563"/>
          <p14:tracePt t="116543" x="3927475" y="5634038"/>
          <p14:tracePt t="116676" x="3927475" y="5624513"/>
          <p14:tracePt t="116733" x="3927475" y="5616575"/>
          <p14:tracePt t="116868" x="3927475" y="5624513"/>
          <p14:tracePt t="116880" x="3927475" y="5634038"/>
          <p14:tracePt t="116902" x="3927475" y="5661025"/>
          <p14:tracePt t="116914" x="3927475" y="5670550"/>
          <p14:tracePt t="116926" x="3927475" y="5689600"/>
          <p14:tracePt t="116950" x="3927475" y="5726113"/>
          <p14:tracePt t="116956" x="3927475" y="5734050"/>
          <p14:tracePt t="116980" x="3946525" y="5789613"/>
          <p14:tracePt t="116992" x="3963988" y="5843588"/>
          <p14:tracePt t="117005" x="3963988" y="5853113"/>
          <p14:tracePt t="117017" x="3973513" y="5872163"/>
          <p14:tracePt t="117041" x="4010025" y="5962650"/>
          <p14:tracePt t="117052" x="4019550" y="5962650"/>
          <p14:tracePt t="117076" x="4056063" y="6045200"/>
          <p14:tracePt t="117087" x="4083050" y="6072188"/>
          <p14:tracePt t="117098" x="4102100" y="6100763"/>
          <p14:tracePt t="117122" x="4238625" y="6246813"/>
          <p14:tracePt t="117155" x="4421188" y="6356350"/>
          <p14:tracePt t="117179" x="4540250" y="6419850"/>
          <p14:tracePt t="117190" x="4640263" y="6456363"/>
          <p14:tracePt t="117214" x="4759325" y="6502400"/>
          <p14:tracePt t="117226" x="4795838" y="6519863"/>
          <p14:tracePt t="117238" x="4841875" y="6529388"/>
          <p14:tracePt t="117262" x="4905375" y="6556375"/>
          <p14:tracePt t="117275" x="4914900" y="6565900"/>
          <p14:tracePt t="117288" x="4924425" y="6565900"/>
          <p14:tracePt t="117324" x="4932363" y="6565900"/>
          <p14:tracePt t="117488" x="4941888" y="6565900"/>
          <p14:tracePt t="117523" x="4941888" y="6556375"/>
          <p14:tracePt t="117546" x="4932363" y="6546850"/>
          <p14:tracePt t="117570" x="4914900" y="6538913"/>
          <p14:tracePt t="117581" x="4905375" y="6529388"/>
          <p14:tracePt t="117595" x="4905375" y="6519863"/>
          <p14:tracePt t="117617" x="4859338" y="6492875"/>
          <p14:tracePt t="117630" x="4851400" y="6483350"/>
          <p14:tracePt t="117654" x="4832350" y="6465888"/>
          <p14:tracePt t="117665" x="4805363" y="6456363"/>
          <p14:tracePt t="117678" x="4795838" y="6446838"/>
          <p14:tracePt t="117712" x="4749800" y="6419850"/>
          <p14:tracePt t="117736" x="4740275" y="6410325"/>
          <p14:tracePt t="117760" x="4722813" y="6400800"/>
          <p14:tracePt t="117795" x="4703763" y="6392863"/>
          <p14:tracePt t="117818" x="4695825" y="6392863"/>
          <p14:tracePt t="117830" x="4686300" y="6383338"/>
          <p14:tracePt t="117855" x="4676775" y="6373813"/>
          <p14:tracePt t="117901" x="4667250" y="6364288"/>
          <p14:tracePt t="117935" x="4659313" y="6364288"/>
          <p14:tracePt t="118146" x="4667250" y="6346825"/>
          <p14:tracePt t="118158" x="4686300" y="6327775"/>
          <p14:tracePt t="118181" x="4722813" y="6246813"/>
          <p14:tracePt t="118192" x="4732338" y="6200775"/>
          <p14:tracePt t="118214" x="4740275" y="6127750"/>
          <p14:tracePt t="118226" x="4749800" y="6064250"/>
          <p14:tracePt t="118239" x="4749800" y="6035675"/>
          <p14:tracePt t="118263" x="4749800" y="5991225"/>
          <p14:tracePt t="118275" x="4749800" y="5954713"/>
          <p14:tracePt t="118288" x="4740275" y="5926138"/>
          <p14:tracePt t="118323" x="4732338" y="5908675"/>
          <p14:tracePt t="118359" x="4732338" y="5899150"/>
          <p14:tracePt t="118436" x="4722813" y="5889625"/>
          <p14:tracePt t="118458" x="4713288" y="5889625"/>
          <p14:tracePt t="118468" x="4686300" y="5899150"/>
          <p14:tracePt t="118492" x="4659313" y="5926138"/>
          <p14:tracePt t="118517" x="4622800" y="5962650"/>
          <p14:tracePt t="118540" x="4603750" y="5981700"/>
          <p14:tracePt t="118552" x="4594225" y="6008688"/>
          <p14:tracePt t="118575" x="4586288" y="6027738"/>
          <p14:tracePt t="118598" x="4576763" y="6064250"/>
          <p14:tracePt t="118610" x="4576763" y="6081713"/>
          <p14:tracePt t="118633" x="4576763" y="6108700"/>
          <p14:tracePt t="118645" x="4576763" y="6127750"/>
          <p14:tracePt t="118658" x="4576763" y="6145213"/>
          <p14:tracePt t="118680" x="4576763" y="6173788"/>
          <p14:tracePt t="118692" x="4576763" y="6210300"/>
          <p14:tracePt t="118715" x="4594225" y="6227763"/>
          <p14:tracePt t="118739" x="4613275" y="6291263"/>
          <p14:tracePt t="118751" x="4613275" y="6310313"/>
          <p14:tracePt t="118774" x="4622800" y="6346825"/>
          <p14:tracePt t="118786" x="4640263" y="6383338"/>
          <p14:tracePt t="118821" x="4659313" y="6410325"/>
          <p14:tracePt t="118831" x="4667250" y="6419850"/>
          <p14:tracePt t="118855" x="4667250" y="6429375"/>
          <p14:tracePt t="118879" x="4686300" y="6446838"/>
          <p14:tracePt t="118904" x="4695825" y="6456363"/>
          <p14:tracePt t="118915" x="4713288" y="6456363"/>
          <p14:tracePt t="118927" x="4713288" y="6465888"/>
          <p14:tracePt t="118959" x="4740275" y="6465888"/>
          <p14:tracePt t="118971" x="4759325" y="6465888"/>
          <p14:tracePt t="118993" x="4805363" y="6473825"/>
          <p14:tracePt t="119004" x="4813300" y="6473825"/>
          <p14:tracePt t="119016" x="4851400" y="6473825"/>
          <p14:tracePt t="119041" x="4924425" y="6483350"/>
          <p14:tracePt t="119051" x="4941888" y="6483350"/>
          <p14:tracePt t="119075" x="5024438" y="6483350"/>
          <p14:tracePt t="119098" x="5060950" y="6492875"/>
          <p14:tracePt t="119109" x="5097463" y="6492875"/>
          <p14:tracePt t="119131" x="5143500" y="6502400"/>
          <p14:tracePt t="119143" x="5187950" y="6502400"/>
          <p14:tracePt t="119164" x="5224463" y="6502400"/>
          <p14:tracePt t="119176" x="5260975" y="6502400"/>
          <p14:tracePt t="119188" x="5289550" y="6502400"/>
          <p14:tracePt t="119210" x="5316538" y="6502400"/>
          <p14:tracePt t="119221" x="5334000" y="6502400"/>
          <p14:tracePt t="119244" x="5343525" y="6502400"/>
          <p14:tracePt t="119256" x="5353050" y="6492875"/>
          <p14:tracePt t="119268" x="5362575" y="6492875"/>
          <p14:tracePt t="119290" x="5389563" y="6473825"/>
          <p14:tracePt t="119301" x="5399088" y="6465888"/>
          <p14:tracePt t="119325" x="5416550" y="6456363"/>
          <p14:tracePt t="119349" x="5445125" y="6419850"/>
          <p14:tracePt t="119360" x="5453063" y="6400800"/>
          <p14:tracePt t="119381" x="5481638" y="6337300"/>
          <p14:tracePt t="119393" x="5489575" y="6319838"/>
          <p14:tracePt t="119406" x="5499100" y="6273800"/>
          <p14:tracePt t="119431" x="5508625" y="6218238"/>
          <p14:tracePt t="119442" x="5508625" y="6191250"/>
          <p14:tracePt t="119442" x="5508625" y="6173788"/>
          <p14:tracePt t="119466" x="5508625" y="6137275"/>
          <p14:tracePt t="119490" x="5508625" y="6091238"/>
          <p14:tracePt t="119524" x="5508625" y="6045200"/>
          <p14:tracePt t="119547" x="5508625" y="6035675"/>
          <p14:tracePt t="119570" x="5508625" y="6008688"/>
          <p14:tracePt t="119605" x="5499100" y="5981700"/>
          <p14:tracePt t="119629" x="5489575" y="5972175"/>
          <p14:tracePt t="119641" x="5472113" y="5962650"/>
          <p14:tracePt t="119665" x="5435600" y="5954713"/>
          <p14:tracePt t="119687" x="5399088" y="5954713"/>
          <p14:tracePt t="119712" x="5316538" y="5954713"/>
          <p14:tracePt t="119723" x="5297488" y="5954713"/>
          <p14:tracePt t="119735" x="5243513" y="5954713"/>
          <p14:tracePt t="119747" x="5170488" y="5954713"/>
          <p14:tracePt t="119771" x="5097463" y="5954713"/>
          <p14:tracePt t="119783" x="5033963" y="5954713"/>
          <p14:tracePt t="119796" x="4960938" y="5954713"/>
          <p14:tracePt t="119821" x="4905375" y="5954713"/>
          <p14:tracePt t="119832" x="4832350" y="5954713"/>
          <p14:tracePt t="119856" x="4759325" y="5954713"/>
          <p14:tracePt t="119879" x="4676775" y="5954713"/>
          <p14:tracePt t="119891" x="4613275" y="5954713"/>
          <p14:tracePt t="119914" x="4567238" y="5954713"/>
          <p14:tracePt t="119926" x="4530725" y="5954713"/>
          <p14:tracePt t="119938" x="4484688" y="5954713"/>
          <p14:tracePt t="119966" x="4440238" y="5962650"/>
          <p14:tracePt t="119990" x="4421188" y="5972175"/>
          <p14:tracePt t="120134" x="4421188" y="5991225"/>
          <p14:tracePt t="120145" x="4421188" y="5999163"/>
          <p14:tracePt t="120157" x="4430713" y="6018213"/>
          <p14:tracePt t="120169" x="4457700" y="6054725"/>
          <p14:tracePt t="120192" x="4476750" y="6100763"/>
          <p14:tracePt t="120192" x="4484688" y="6118225"/>
          <p14:tracePt t="120215" x="4503738" y="6173788"/>
          <p14:tracePt t="120240" x="4513263" y="6218238"/>
          <p14:tracePt t="120251" x="4521200" y="6237288"/>
          <p14:tracePt t="120276" x="4540250" y="6283325"/>
          <p14:tracePt t="120298" x="4549775" y="6291263"/>
          <p14:tracePt t="120309" x="4549775" y="6300788"/>
          <p14:tracePt t="120333" x="4557713" y="6327775"/>
          <p14:tracePt t="120345" x="4557713" y="6337300"/>
          <p14:tracePt t="120358" x="4567238" y="6364288"/>
          <p14:tracePt t="120381" x="4567238" y="6373813"/>
          <p14:tracePt t="120394" x="4567238" y="6383338"/>
          <p14:tracePt t="120407" x="4567238" y="6410325"/>
          <p14:tracePt t="120418" x="4567238" y="6419850"/>
          <p14:tracePt t="120443" x="4576763" y="6429375"/>
          <p14:tracePt t="120455" x="4586288" y="6437313"/>
          <p14:tracePt t="120468" x="4594225" y="6446838"/>
          <p14:tracePt t="120494" x="4622800" y="6456363"/>
          <p14:tracePt t="120506" x="4659313" y="6456363"/>
          <p14:tracePt t="120518" x="4703763" y="6456363"/>
          <p14:tracePt t="120529" x="4732338" y="6456363"/>
          <p14:tracePt t="120553" x="4822825" y="6456363"/>
          <p14:tracePt t="120564" x="4851400" y="6456363"/>
          <p14:tracePt t="120576" x="4914900" y="6456363"/>
          <p14:tracePt t="120600" x="5024438" y="6456363"/>
          <p14:tracePt t="120611" x="5060950" y="6456363"/>
          <p14:tracePt t="120634" x="5143500" y="6456363"/>
          <p14:tracePt t="120646" x="5216525" y="6456363"/>
          <p14:tracePt t="120657" x="5233988" y="6456363"/>
          <p14:tracePt t="120668" x="5270500" y="6456363"/>
          <p14:tracePt t="120692" x="5362575" y="6456363"/>
          <p14:tracePt t="120704" x="5380038" y="6456363"/>
          <p14:tracePt t="120716" x="5389563" y="6456363"/>
          <p14:tracePt t="120741" x="5445125" y="6456363"/>
          <p14:tracePt t="120753" x="5453063" y="6456363"/>
          <p14:tracePt t="120777" x="5472113" y="6456363"/>
          <p14:tracePt t="121022" x="5499100" y="6456363"/>
          <p14:tracePt t="121033" x="5508625" y="6456363"/>
          <p14:tracePt t="121046" x="5518150" y="6446838"/>
          <p14:tracePt t="121331" x="5518150" y="6437313"/>
          <p14:tracePt t="121342" x="5518150" y="6410325"/>
          <p14:tracePt t="121356" x="5518150" y="6392863"/>
          <p14:tracePt t="121356" x="5518150" y="6364288"/>
          <p14:tracePt t="121380" x="5518150" y="6319838"/>
          <p14:tracePt t="121392" x="5518150" y="6264275"/>
          <p14:tracePt t="121405" x="5518150" y="6210300"/>
          <p14:tracePt t="121416" x="5518150" y="6164263"/>
          <p14:tracePt t="121441" x="5508625" y="6091238"/>
          <p14:tracePt t="121452" x="5499100" y="6054725"/>
          <p14:tracePt t="121452" x="5489575" y="6035675"/>
          <p14:tracePt t="121476" x="5481638" y="5999163"/>
          <p14:tracePt t="121499" x="5462588" y="5972175"/>
          <p14:tracePt t="121523" x="5445125" y="5954713"/>
          <p14:tracePt t="121535" x="5435600" y="5945188"/>
          <p14:tracePt t="121548" x="5426075" y="5945188"/>
          <p14:tracePt t="121582" x="5380038" y="5945188"/>
          <p14:tracePt t="121606" x="5353050" y="5945188"/>
          <p14:tracePt t="121629" x="5289550" y="5945188"/>
          <p14:tracePt t="121642" x="5260975" y="5945188"/>
          <p14:tracePt t="121642" x="5243513" y="5962650"/>
          <p14:tracePt t="121666" x="5143500" y="5972175"/>
          <p14:tracePt t="121691" x="5033963" y="5991225"/>
          <p14:tracePt t="121703" x="5005388" y="5999163"/>
          <p14:tracePt t="121726" x="4895850" y="6008688"/>
          <p14:tracePt t="121750" x="4868863" y="6008688"/>
          <p14:tracePt t="121774" x="4859338" y="6018213"/>
          <p14:tracePt t="121843" x="4851400" y="6027738"/>
          <p14:tracePt t="121888" x="4841875" y="6045200"/>
          <p14:tracePt t="121912" x="4832350" y="6054725"/>
          <p14:tracePt t="121924" x="4832350" y="6072188"/>
          <p14:tracePt t="121936" x="4822825" y="6091238"/>
          <p14:tracePt t="121947" x="4822825" y="6100763"/>
          <p14:tracePt t="121967" x="4822825" y="6127750"/>
          <p14:tracePt t="121978" x="4822825" y="6137275"/>
          <p14:tracePt t="122002" x="4822825" y="6191250"/>
          <p14:tracePt t="122025" x="4822825" y="6237288"/>
          <p14:tracePt t="122048" x="4868863" y="6327775"/>
          <p14:tracePt t="122059" x="4868863" y="6346825"/>
          <p14:tracePt t="122083" x="4905375" y="6410325"/>
          <p14:tracePt t="122094" x="4924425" y="6437313"/>
          <p14:tracePt t="122116" x="4932363" y="6446838"/>
          <p14:tracePt t="122140" x="4968875" y="6483350"/>
          <p14:tracePt t="122164" x="5005388" y="6492875"/>
          <p14:tracePt t="122175" x="5033963" y="6502400"/>
          <p14:tracePt t="122188" x="5051425" y="6502400"/>
          <p14:tracePt t="122199" x="5070475" y="6510338"/>
          <p14:tracePt t="122222" x="5124450" y="6510338"/>
          <p14:tracePt t="122232" x="5143500" y="6510338"/>
          <p14:tracePt t="122246" x="5160963" y="6510338"/>
          <p14:tracePt t="122257" x="5197475" y="6510338"/>
          <p14:tracePt t="122280" x="5233988" y="6510338"/>
          <p14:tracePt t="122303" x="5334000" y="6510338"/>
          <p14:tracePt t="122326" x="5399088" y="6510338"/>
          <p14:tracePt t="122337" x="5499100" y="6510338"/>
          <p14:tracePt t="122360" x="5599113" y="6510338"/>
          <p14:tracePt t="122372" x="5672138" y="6510338"/>
          <p14:tracePt t="122394" x="5827713" y="6492875"/>
          <p14:tracePt t="122405" x="5891213" y="6483350"/>
          <p14:tracePt t="122417" x="6029325" y="6473825"/>
          <p14:tracePt t="122441" x="6148388" y="6456363"/>
          <p14:tracePt t="122452" x="6284913" y="6446838"/>
          <p14:tracePt t="122475" x="6467475" y="6419850"/>
          <p14:tracePt t="122499" x="6632575" y="6392863"/>
          <p14:tracePt t="122510" x="6677025" y="6373813"/>
          <p14:tracePt t="122510" x="6713538" y="6373813"/>
          <p14:tracePt t="122533" x="6786563" y="6364288"/>
          <p14:tracePt t="122545" x="6859588" y="6356350"/>
          <p14:tracePt t="122557" x="6888163" y="6346825"/>
          <p14:tracePt t="122580" x="7007225" y="6337300"/>
          <p14:tracePt t="122592" x="7051675" y="6337300"/>
          <p14:tracePt t="122614" x="7088188" y="6327775"/>
          <p14:tracePt t="122639" x="7207250" y="6273800"/>
          <p14:tracePt t="122674" x="7299325" y="6200775"/>
          <p14:tracePt t="122686" x="7343775" y="6164263"/>
          <p14:tracePt t="122699" x="7362825" y="6145213"/>
          <p14:tracePt t="122723" x="7399338" y="6100763"/>
          <p14:tracePt t="122735" x="7408863" y="6081713"/>
          <p14:tracePt t="122748" x="7408863" y="6064250"/>
          <p14:tracePt t="122759" x="7408863" y="6054725"/>
          <p14:tracePt t="122782" x="7408863" y="5999163"/>
          <p14:tracePt t="122806" x="7380288" y="5954713"/>
          <p14:tracePt t="122829" x="7335838" y="5908675"/>
          <p14:tracePt t="122841" x="7326313" y="5899150"/>
          <p14:tracePt t="122855" x="7270750" y="5881688"/>
          <p14:tracePt t="122865" x="7243763" y="5881688"/>
          <p14:tracePt t="122889" x="7197725" y="5872163"/>
          <p14:tracePt t="122901" x="7143750" y="5872163"/>
          <p14:tracePt t="122926" x="7107238" y="5881688"/>
          <p14:tracePt t="122926" x="7088188" y="5881688"/>
          <p14:tracePt t="122949" x="7051675" y="5899150"/>
          <p14:tracePt t="122967" x="7034213" y="5918200"/>
          <p14:tracePt t="122981" x="7024688" y="5926138"/>
          <p14:tracePt t="123006" x="7015163" y="5954713"/>
          <p14:tracePt t="123006" x="7007225" y="5972175"/>
          <p14:tracePt t="123028" x="6997700" y="6008688"/>
          <p14:tracePt t="123040" x="6997700" y="6027738"/>
          <p14:tracePt t="123063" x="6988175" y="6054725"/>
          <p14:tracePt t="123085" x="6988175" y="6137275"/>
          <p14:tracePt t="123108" x="6988175" y="6200775"/>
          <p14:tracePt t="123119" x="6988175" y="6218238"/>
          <p14:tracePt t="123142" x="7034213" y="6310313"/>
          <p14:tracePt t="123153" x="7061200" y="6373813"/>
          <p14:tracePt t="123176" x="7088188" y="6400800"/>
          <p14:tracePt t="123188" x="7116763" y="6437313"/>
          <p14:tracePt t="123199" x="7124700" y="6446838"/>
          <p14:tracePt t="123222" x="7180263" y="6483350"/>
          <p14:tracePt t="123233" x="7197725" y="6502400"/>
          <p14:tracePt t="123246" x="7216775" y="6510338"/>
          <p14:tracePt t="123257" x="7234238" y="6519863"/>
          <p14:tracePt t="123280" x="7289800" y="6529388"/>
          <p14:tracePt t="123290" x="7316788" y="6538913"/>
          <p14:tracePt t="123315" x="7416800" y="6546850"/>
          <p14:tracePt t="123326" x="7435850" y="6546850"/>
          <p14:tracePt t="123339" x="7453313" y="6546850"/>
          <p14:tracePt t="123362" x="7554913" y="6538913"/>
          <p14:tracePt t="123374" x="7572375" y="6519863"/>
          <p14:tracePt t="123387" x="7600950" y="6502400"/>
          <p14:tracePt t="123398" x="7645400" y="6465888"/>
          <p14:tracePt t="123423" x="7700963" y="6400800"/>
          <p14:tracePt t="123433" x="7710488" y="6383338"/>
          <p14:tracePt t="123445" x="7727950" y="6319838"/>
          <p14:tracePt t="123469" x="7727950" y="6246813"/>
          <p14:tracePt t="123480" x="7727950" y="6200775"/>
          <p14:tracePt t="123504" x="7673975" y="6100763"/>
          <p14:tracePt t="123516" x="7645400" y="6072188"/>
          <p14:tracePt t="123530" x="7627938" y="6054725"/>
          <p14:tracePt t="123541" x="7600950" y="6018213"/>
          <p14:tracePt t="123565" x="7554913" y="5991225"/>
          <p14:tracePt t="123577" x="7526338" y="5981700"/>
          <p14:tracePt t="123590" x="7499350" y="5972175"/>
          <p14:tracePt t="123613" x="7435850" y="5945188"/>
          <p14:tracePt t="123626" x="7408863" y="5945188"/>
          <p14:tracePt t="123640" x="7343775" y="5945188"/>
          <p14:tracePt t="123651" x="7270750" y="5945188"/>
          <p14:tracePt t="123675" x="7226300" y="5954713"/>
          <p14:tracePt t="123699" x="7134225" y="5981700"/>
          <p14:tracePt t="123723" x="7097713" y="5999163"/>
          <p14:tracePt t="123734" x="7061200" y="6035675"/>
          <p14:tracePt t="123746" x="7034213" y="6064250"/>
          <p14:tracePt t="123758" x="7015163" y="6081713"/>
          <p14:tracePt t="123782" x="6978650" y="6127750"/>
          <p14:tracePt t="123793" x="6951663" y="6154738"/>
          <p14:tracePt t="123805" x="6942138" y="6164263"/>
          <p14:tracePt t="123839" x="6915150" y="6246813"/>
          <p14:tracePt t="123864" x="6915150" y="6310313"/>
          <p14:tracePt t="123876" x="6915150" y="6356350"/>
          <p14:tracePt t="123890" x="6915150" y="6392863"/>
          <p14:tracePt t="123902" x="6915150" y="6410325"/>
          <p14:tracePt t="123926" x="6915150" y="6446838"/>
          <p14:tracePt t="123951" x="6932613" y="6483350"/>
          <p14:tracePt t="123968" x="6942138" y="6502400"/>
          <p14:tracePt t="123979" x="6942138" y="6510338"/>
          <p14:tracePt t="124003" x="6969125" y="6546850"/>
          <p14:tracePt t="124014" x="6978650" y="6556375"/>
          <p14:tracePt t="124059" x="6988175" y="6565900"/>
          <p14:tracePt t="124071" x="7007225" y="6565900"/>
          <p14:tracePt t="124093" x="7061200" y="6575425"/>
          <p14:tracePt t="124116" x="7107238" y="6575425"/>
          <p14:tracePt t="124139" x="7124700" y="6575425"/>
          <p14:tracePt t="124150" x="7143750" y="6575425"/>
          <p14:tracePt t="124173" x="7170738" y="6575425"/>
          <p14:tracePt t="124197" x="7180263" y="6575425"/>
          <p14:tracePt t="124255" x="7170738" y="6575425"/>
          <p14:tracePt t="124278" x="7107238" y="6575425"/>
          <p14:tracePt t="124289" x="7034213" y="6583363"/>
          <p14:tracePt t="124312" x="6969125" y="6592888"/>
          <p14:tracePt t="124324" x="6851650" y="6592888"/>
          <p14:tracePt t="124336" x="6696075" y="6602413"/>
          <p14:tracePt t="124359" x="6503988" y="6629400"/>
          <p14:tracePt t="124369" x="6302375" y="6629400"/>
          <p14:tracePt t="124394" x="6075363" y="6648450"/>
          <p14:tracePt t="124418" x="5618163" y="6648450"/>
          <p14:tracePt t="124430" x="5526088" y="6648450"/>
          <p14:tracePt t="124451" x="5280025" y="6648450"/>
          <p14:tracePt t="124463" x="5224463" y="6648450"/>
          <p14:tracePt t="124475" x="5207000" y="6648450"/>
          <p14:tracePt t="124499" x="5106988" y="6611938"/>
          <p14:tracePt t="124510" x="5097463" y="6611938"/>
          <p14:tracePt t="124534" x="5041900" y="6583363"/>
          <p14:tracePt t="124545" x="4978400" y="6565900"/>
          <p14:tracePt t="124558" x="4951413" y="6546850"/>
          <p14:tracePt t="124570" x="4941888" y="6546850"/>
          <p14:tracePt t="124593" x="4887913" y="6510338"/>
          <p14:tracePt t="124605" x="4878388" y="6502400"/>
          <p14:tracePt t="124617" x="4851400" y="6483350"/>
          <p14:tracePt t="124641" x="4832350" y="6465888"/>
          <p14:tracePt t="124666" x="4832350" y="6446838"/>
          <p14:tracePt t="124678" x="4832350" y="6437313"/>
          <p14:tracePt t="124702" x="4832350" y="6419850"/>
          <p14:tracePt t="124702" x="4832350" y="6410325"/>
          <p14:tracePt t="124726" x="4841875" y="6383338"/>
          <p14:tracePt t="124760" x="4851400" y="6373813"/>
          <p14:tracePt t="124784" x="4859338" y="6364288"/>
          <p14:tracePt t="124819" x="4868863" y="6364288"/>
          <p14:tracePt t="124865" x="4878388" y="6364288"/>
          <p14:tracePt t="124889" x="4895850" y="6364288"/>
          <p14:tracePt t="124899" x="4905375" y="6364288"/>
          <p14:tracePt t="124924" x="4924425" y="6373813"/>
          <p14:tracePt t="124935" x="4951413" y="6392863"/>
          <p14:tracePt t="124947" x="4960938" y="6400800"/>
          <p14:tracePt t="124959" x="4968875" y="6410325"/>
          <p14:tracePt t="124983" x="4997450" y="6429375"/>
          <p14:tracePt t="124995" x="5024438" y="6446838"/>
          <p14:tracePt t="125007" x="5033963" y="6446838"/>
          <p14:tracePt t="125030" x="5070475" y="6456363"/>
          <p14:tracePt t="125041" x="5087938" y="6465888"/>
          <p14:tracePt t="125063" x="5106988" y="6483350"/>
          <p14:tracePt t="125074" x="5124450" y="6492875"/>
          <p14:tracePt t="125086" x="5143500" y="6502400"/>
          <p14:tracePt t="125097" x="5160963" y="6510338"/>
          <p14:tracePt t="125122" x="5216525" y="6538913"/>
          <p14:tracePt t="125122" x="5233988" y="6538913"/>
          <p14:tracePt t="125146" x="5280025" y="6546850"/>
          <p14:tracePt t="125169" x="5399088" y="6575425"/>
          <p14:tracePt t="125179" x="5445125" y="6583363"/>
          <p14:tracePt t="125203" x="5635625" y="6592888"/>
          <p14:tracePt t="125226" x="5708650" y="6592888"/>
          <p14:tracePt t="125237" x="5791200" y="6602413"/>
          <p14:tracePt t="125258" x="5919788" y="6602413"/>
          <p14:tracePt t="125281" x="6102350" y="6629400"/>
          <p14:tracePt t="125292" x="6156325" y="6629400"/>
          <p14:tracePt t="125305" x="6294438" y="6629400"/>
          <p14:tracePt t="125317" x="6394450" y="6629400"/>
          <p14:tracePt t="125341" x="6494463" y="6629400"/>
          <p14:tracePt t="125353" x="6567488" y="6629400"/>
          <p14:tracePt t="125365" x="6613525" y="6629400"/>
          <p14:tracePt t="125377" x="6659563" y="6619875"/>
          <p14:tracePt t="125400" x="6769100" y="6575425"/>
          <p14:tracePt t="125424" x="6832600" y="6546850"/>
          <p14:tracePt t="125436" x="6869113" y="6538913"/>
          <p14:tracePt t="125448" x="6905625" y="6519863"/>
          <p14:tracePt t="125459" x="6951663" y="6483350"/>
          <p14:tracePt t="125482" x="6978650" y="6456363"/>
          <p14:tracePt t="125494" x="7015163" y="6429375"/>
          <p14:tracePt t="125507" x="7061200" y="6392863"/>
          <p14:tracePt t="125530" x="7088188" y="6364288"/>
          <p14:tracePt t="125542" x="7107238" y="6327775"/>
          <p14:tracePt t="125556" x="7116763" y="6310313"/>
          <p14:tracePt t="125568" x="7124700" y="6300788"/>
          <p14:tracePt t="125590" x="7143750" y="6273800"/>
          <p14:tracePt t="125625" x="7153275" y="6254750"/>
          <p14:tracePt t="125672" x="7153275" y="6246813"/>
          <p14:tracePt t="125762" x="7161213" y="6237288"/>
          <p14:tracePt t="125795" x="7161213" y="6254750"/>
          <p14:tracePt t="125807" x="7161213" y="6264275"/>
          <p14:tracePt t="125819" x="7161213" y="6283325"/>
          <p14:tracePt t="125843" x="7153275" y="6327775"/>
          <p14:tracePt t="125855" x="7153275" y="6356350"/>
          <p14:tracePt t="125867" x="7143750" y="6383338"/>
          <p14:tracePt t="125879" x="7143750" y="6400800"/>
          <p14:tracePt t="125902" x="7143750" y="6429375"/>
          <p14:tracePt t="125902" x="7143750" y="6446838"/>
          <p14:tracePt t="125925" x="7161213" y="6473825"/>
          <p14:tracePt t="125949" x="7161213" y="6483350"/>
          <p14:tracePt t="125950" x="7180263" y="6492875"/>
          <p14:tracePt t="125962" x="7189788" y="6492875"/>
          <p14:tracePt t="125975" x="7207250" y="6492875"/>
          <p14:tracePt t="125987" x="7226300" y="6492875"/>
          <p14:tracePt t="126011" x="7234238" y="6502400"/>
          <p14:tracePt t="126035" x="7262813" y="6510338"/>
          <p14:tracePt t="126070" x="7270750" y="6510338"/>
          <p14:tracePt t="126093" x="7299325" y="6510338"/>
          <p14:tracePt t="126105" x="7307263" y="6510338"/>
          <p14:tracePt t="126118" x="7326313" y="6510338"/>
          <p14:tracePt t="126129" x="7343775" y="6510338"/>
          <p14:tracePt t="126154" x="7389813" y="6510338"/>
          <p14:tracePt t="126164" x="7426325" y="6510338"/>
          <p14:tracePt t="126198" x="7508875" y="6492875"/>
          <p14:tracePt t="126210" x="7518400" y="6483350"/>
          <p14:tracePt t="126234" x="7564438" y="6456363"/>
          <p14:tracePt t="126245" x="7591425" y="6446838"/>
          <p14:tracePt t="126258" x="7608888" y="6437313"/>
          <p14:tracePt t="126269" x="7618413" y="6429375"/>
          <p14:tracePt t="126293" x="7654925" y="6400800"/>
          <p14:tracePt t="126305" x="7664450" y="6392863"/>
          <p14:tracePt t="126317" x="7681913" y="6373813"/>
          <p14:tracePt t="126340" x="7700963" y="6356350"/>
          <p14:tracePt t="126352" x="7710488" y="6346825"/>
          <p14:tracePt t="127711" x="7718425" y="6346825"/>
          <p14:tracePt t="127744" x="7820025" y="6410325"/>
          <p14:tracePt t="127755" x="7837488" y="6429375"/>
          <p14:tracePt t="127768" x="7847013" y="6437313"/>
          <p14:tracePt t="127793" x="7893050" y="6502400"/>
          <p14:tracePt t="127804" x="7910513" y="6529388"/>
          <p14:tracePt t="127816" x="7920038" y="6546850"/>
          <p14:tracePt t="127828" x="7937500" y="6583363"/>
          <p14:tracePt t="127852" x="7966075" y="6656388"/>
          <p14:tracePt t="127875" x="7974013" y="6748463"/>
          <p14:tracePt t="127899" x="7956550" y="68484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797" y="15877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Tablica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osnovnih</a:t>
            </a:r>
            <a: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izvoda</a:t>
            </a:r>
            <a:endParaRPr lang="en-GB" sz="32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9F1CCF-46CA-4EA3-8337-E3BE35F7D101}"/>
                  </a:ext>
                </a:extLst>
              </p:cNvPr>
              <p:cNvSpPr txBox="1"/>
              <p:nvPr/>
            </p:nvSpPr>
            <p:spPr>
              <a:xfrm>
                <a:off x="2979978" y="2399984"/>
                <a:ext cx="3184041" cy="41253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sty m:val="p"/>
                        </m:rPr>
                        <a:rPr lang="sr-Latn-RS" sz="2000" b="0" i="0" smtClean="0">
                          <a:latin typeface="Cambria Math" panose="02040503050406030204" pitchFamily="18" charset="0"/>
                        </a:rPr>
                        <m:t>arcsin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sr-Latn-R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sr-Latn-R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/>
              </a:p>
              <a:p>
                <a:pPr algn="ctr"/>
                <a:endParaRPr lang="en-US" sz="1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(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&lt;1)</m:t>
                      </m:r>
                    </m:oMath>
                  </m:oMathPara>
                </a14:m>
                <a:endParaRPr lang="sr-Latn-RS" dirty="0"/>
              </a:p>
              <a:p>
                <a:pPr algn="ctr"/>
                <a:endParaRPr lang="sr-Latn-RS" sz="1600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sty m:val="p"/>
                        </m:rPr>
                        <a:rPr lang="sr-Latn-RS" sz="2000"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sr-Latn-R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algn="ctr"/>
                <a:endParaRPr lang="en-US" sz="10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 (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&lt;1)</m:t>
                      </m:r>
                    </m:oMath>
                  </m:oMathPara>
                </a14:m>
                <a:endParaRPr lang="sr-Latn-RS" dirty="0"/>
              </a:p>
              <a:p>
                <a:pPr algn="ctr"/>
                <a:endParaRPr lang="sr-Latn-RS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sty m:val="p"/>
                        </m:rPr>
                        <a:rPr lang="sr-Latn-RS" sz="2000"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r-Latn-RS" sz="2000" b="1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sr-Latn-RS" sz="1600" b="0" dirty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sr-Latn-R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sty m:val="p"/>
                        </m:rPr>
                        <a:rPr lang="sr-Latn-RS" sz="2000">
                          <a:latin typeface="Cambria Math" panose="02040503050406030204" pitchFamily="18" charset="0"/>
                        </a:rPr>
                        <m:t>arc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tg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r-Latn-RS" sz="20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9F1CCF-46CA-4EA3-8337-E3BE35F7D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978" y="2399984"/>
                <a:ext cx="3184041" cy="41253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75DFDBE-4B6C-4A91-BD63-8FAA1A056935}"/>
              </a:ext>
            </a:extLst>
          </p:cNvPr>
          <p:cNvSpPr txBox="1"/>
          <p:nvPr/>
        </p:nvSpPr>
        <p:spPr>
          <a:xfrm>
            <a:off x="1389089" y="1619508"/>
            <a:ext cx="636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Izvodi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inverznih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trigonometrijskih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funkcija</a:t>
            </a:r>
            <a:r>
              <a:rPr lang="sr-Latn-RS" b="1" dirty="0">
                <a:solidFill>
                  <a:srgbClr val="0070C0"/>
                </a:solidFill>
              </a:rPr>
              <a:t>: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8C33F2C1-84C4-4A7B-9A33-BECDA344D8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88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75"/>
    </mc:Choice>
    <mc:Fallback>
      <p:transition spd="slow" advTm="10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08" x="292100" y="720725"/>
          <p14:tracePt t="12616" x="465138" y="766763"/>
          <p14:tracePt t="12630" x="639763" y="812800"/>
          <p14:tracePt t="12631" x="812800" y="858838"/>
          <p14:tracePt t="12647" x="958850" y="903288"/>
          <p14:tracePt t="12647" x="1114425" y="949325"/>
          <p14:tracePt t="12663" x="1233488" y="1014413"/>
          <p14:tracePt t="12663" x="1352550" y="1058863"/>
          <p14:tracePt t="12680" x="1470025" y="1104900"/>
          <p14:tracePt t="12680" x="1589088" y="1150938"/>
          <p14:tracePt t="12696" x="1690688" y="1187450"/>
          <p14:tracePt t="12697" x="1790700" y="1233488"/>
          <p14:tracePt t="12713" x="1890713" y="1260475"/>
          <p14:tracePt t="12713" x="1990725" y="1306513"/>
          <p14:tracePt t="12729" x="2092325" y="1333500"/>
          <p14:tracePt t="12729" x="2165350" y="1360488"/>
          <p14:tracePt t="12746" x="2247900" y="1387475"/>
          <p14:tracePt t="12747" x="2311400" y="1406525"/>
          <p14:tracePt t="12763" x="2374900" y="1433513"/>
          <p14:tracePt t="12764" x="2438400" y="1460500"/>
          <p14:tracePt t="12780" x="2503488" y="1497013"/>
          <p14:tracePt t="12781" x="2566988" y="1543050"/>
          <p14:tracePt t="12797" x="2640013" y="1606550"/>
          <p14:tracePt t="12798" x="2713038" y="1679575"/>
          <p14:tracePt t="12800" x="2776538" y="1762125"/>
          <p14:tracePt t="12814" x="2868613" y="1871663"/>
          <p14:tracePt t="12816" x="2978150" y="1973263"/>
          <p14:tracePt t="12830" x="3078163" y="2082800"/>
          <p14:tracePt t="12832" x="3187700" y="2182813"/>
          <p14:tracePt t="12847" x="3289300" y="2273300"/>
          <p14:tracePt t="12849" x="3379788" y="2346325"/>
          <p14:tracePt t="12863" x="3498850" y="2438400"/>
          <p14:tracePt t="12865" x="3598863" y="2528888"/>
          <p14:tracePt t="12880" x="3708400" y="2611438"/>
          <p14:tracePt t="12882" x="3790950" y="2684463"/>
          <p14:tracePt t="12896" x="3873500" y="2740025"/>
          <p14:tracePt t="12898" x="3946525" y="2784475"/>
          <p14:tracePt t="12913" x="3992563" y="2820988"/>
          <p14:tracePt t="12914" x="4037013" y="2840038"/>
          <p14:tracePt t="12916" x="4056063" y="2849563"/>
          <p14:tracePt t="12930" x="4065588" y="2857500"/>
          <p14:tracePt t="12946" x="4073525" y="2867025"/>
          <p14:tracePt t="12948" x="4083050" y="2876550"/>
          <p14:tracePt t="12963" x="4092575" y="2886075"/>
          <p14:tracePt t="12992" x="4092575" y="2903538"/>
          <p14:tracePt t="12996" x="4092575" y="2922588"/>
          <p14:tracePt t="13013" x="4092575" y="2940050"/>
          <p14:tracePt t="13014" x="4102100" y="2968625"/>
          <p14:tracePt t="13030" x="4102100" y="2976563"/>
          <p14:tracePt t="13030" x="4102100" y="3005138"/>
          <p14:tracePt t="13046" x="4102100" y="3022600"/>
          <p14:tracePt t="13047" x="4102100" y="3032125"/>
          <p14:tracePt t="13063" x="4110038" y="3032125"/>
          <p14:tracePt t="13218" x="4092575" y="3032125"/>
          <p14:tracePt t="13222" x="4083050" y="3032125"/>
          <p14:tracePt t="13234" x="4073525" y="3032125"/>
          <p14:tracePt t="13247" x="4056063" y="3032125"/>
          <p14:tracePt t="13263" x="4046538" y="3032125"/>
          <p14:tracePt t="13264" x="4037013" y="3032125"/>
          <p14:tracePt t="13266" x="4029075" y="3032125"/>
          <p14:tracePt t="13280" x="4010025" y="3032125"/>
          <p14:tracePt t="13282" x="4000500" y="3032125"/>
          <p14:tracePt t="13297" x="3983038" y="3032125"/>
          <p14:tracePt t="13298" x="3956050" y="3022600"/>
          <p14:tracePt t="13313" x="3946525" y="3022600"/>
          <p14:tracePt t="13315" x="3927475" y="3022600"/>
          <p14:tracePt t="13330" x="3919538" y="3022600"/>
          <p14:tracePt t="13331" x="3900488" y="3022600"/>
          <p14:tracePt t="13346" x="3890963" y="3022600"/>
          <p14:tracePt t="13348" x="3883025" y="3022600"/>
          <p14:tracePt t="13380" x="3873500" y="3022600"/>
          <p14:tracePt t="13380" x="3863975" y="3022600"/>
          <p14:tracePt t="13382" x="3854450" y="3022600"/>
          <p14:tracePt t="13397" x="3836988" y="3022600"/>
          <p14:tracePt t="13399" x="3827463" y="3022600"/>
          <p14:tracePt t="13413" x="3810000" y="3022600"/>
          <p14:tracePt t="13414" x="3800475" y="3022600"/>
          <p14:tracePt t="13430" x="3790950" y="3022600"/>
          <p14:tracePt t="13446" x="3781425" y="3022600"/>
          <p14:tracePt t="13463" x="3773488" y="3022600"/>
          <p14:tracePt t="13810" x="3781425" y="3022600"/>
          <p14:tracePt t="13814" x="3790950" y="3022600"/>
          <p14:tracePt t="13830" x="3827463" y="3022600"/>
          <p14:tracePt t="13831" x="3836988" y="3022600"/>
          <p14:tracePt t="13846" x="3863975" y="3022600"/>
          <p14:tracePt t="13847" x="3890963" y="3022600"/>
          <p14:tracePt t="13863" x="3937000" y="3022600"/>
          <p14:tracePt t="13864" x="3973513" y="3022600"/>
          <p14:tracePt t="13880" x="4000500" y="3022600"/>
          <p14:tracePt t="13881" x="4046538" y="3022600"/>
          <p14:tracePt t="13897" x="4092575" y="3013075"/>
          <p14:tracePt t="13898" x="4129088" y="3013075"/>
          <p14:tracePt t="13913" x="4175125" y="3013075"/>
          <p14:tracePt t="13914" x="4202113" y="3005138"/>
          <p14:tracePt t="13930" x="4238625" y="3005138"/>
          <p14:tracePt t="13931" x="4265613" y="3005138"/>
          <p14:tracePt t="13947" x="4284663" y="3005138"/>
          <p14:tracePt t="13947" x="4292600" y="3005138"/>
          <p14:tracePt t="13963" x="4311650" y="3005138"/>
          <p14:tracePt t="13964" x="4311650" y="2995613"/>
          <p14:tracePt t="13980" x="4321175" y="2995613"/>
          <p14:tracePt t="13981" x="4330700" y="2995613"/>
          <p14:tracePt t="13997" x="4338638" y="2995613"/>
          <p14:tracePt t="13998" x="4348163" y="2995613"/>
          <p14:tracePt t="14013" x="4357688" y="2995613"/>
          <p14:tracePt t="14014" x="4367213" y="2995613"/>
          <p14:tracePt t="14030" x="4375150" y="2995613"/>
          <p14:tracePt t="14146" x="4384675" y="2995613"/>
          <p14:tracePt t="14150" x="4394200" y="2995613"/>
          <p14:tracePt t="14322" x="4403725" y="2986088"/>
          <p14:tracePt t="14716" x="4403725" y="3013075"/>
          <p14:tracePt t="14720" x="4403725" y="3022600"/>
          <p14:tracePt t="14732" x="4403725" y="3049588"/>
          <p14:tracePt t="14746" x="4403725" y="3068638"/>
          <p14:tracePt t="14747" x="4394200" y="3122613"/>
          <p14:tracePt t="14763" x="4375150" y="3187700"/>
          <p14:tracePt t="14764" x="4375150" y="3241675"/>
          <p14:tracePt t="14780" x="4367213" y="3305175"/>
          <p14:tracePt t="14781" x="4367213" y="3333750"/>
          <p14:tracePt t="14796" x="4357688" y="3378200"/>
          <p14:tracePt t="14797" x="4357688" y="3433763"/>
          <p14:tracePt t="14813" x="4348163" y="3497263"/>
          <p14:tracePt t="14814" x="4330700" y="3579813"/>
          <p14:tracePt t="14816" x="4321175" y="3652838"/>
          <p14:tracePt t="14830" x="4302125" y="3735388"/>
          <p14:tracePt t="14832" x="4275138" y="3816350"/>
          <p14:tracePt t="14847" x="4265613" y="3871913"/>
          <p14:tracePt t="14849" x="4256088" y="3935413"/>
          <p14:tracePt t="14863" x="4238625" y="4000500"/>
          <p14:tracePt t="14865" x="4219575" y="4064000"/>
          <p14:tracePt t="14880" x="4192588" y="4127500"/>
          <p14:tracePt t="14882" x="4175125" y="4183063"/>
          <p14:tracePt t="14896" x="4165600" y="4246563"/>
          <p14:tracePt t="14898" x="4156075" y="4292600"/>
          <p14:tracePt t="14913" x="4146550" y="4310063"/>
          <p14:tracePt t="14915" x="4138613" y="4337050"/>
          <p14:tracePt t="14930" x="4138613" y="4346575"/>
          <p14:tracePt t="14931" x="4138613" y="4356100"/>
          <p14:tracePt t="14947" x="4129088" y="4365625"/>
          <p14:tracePt t="15236" x="4119563" y="4365625"/>
          <p14:tracePt t="15252" x="4110038" y="4365625"/>
          <p14:tracePt t="15256" x="4102100" y="4365625"/>
          <p14:tracePt t="15268" x="4092575" y="4365625"/>
          <p14:tracePt t="15284" x="4065588" y="4365625"/>
          <p14:tracePt t="15296" x="4046538" y="4356100"/>
          <p14:tracePt t="15313" x="4029075" y="4329113"/>
          <p14:tracePt t="15314" x="4000500" y="4310063"/>
          <p14:tracePt t="15316" x="3963988" y="4292600"/>
          <p14:tracePt t="15330" x="3946525" y="4273550"/>
          <p14:tracePt t="15332" x="3919538" y="4264025"/>
          <p14:tracePt t="15347" x="3873500" y="4237038"/>
          <p14:tracePt t="15348" x="3827463" y="4227513"/>
          <p14:tracePt t="15363" x="3800475" y="4219575"/>
          <p14:tracePt t="15365" x="3763963" y="4219575"/>
          <p14:tracePt t="15380" x="3735388" y="4219575"/>
          <p14:tracePt t="15382" x="3690938" y="4210050"/>
          <p14:tracePt t="15396" x="3662363" y="4210050"/>
          <p14:tracePt t="15398" x="3644900" y="4210050"/>
          <p14:tracePt t="15413" x="3617913" y="4210050"/>
          <p14:tracePt t="15430" x="3608388" y="4210050"/>
          <p14:tracePt t="15430" x="3581400" y="4210050"/>
          <p14:tracePt t="15447" x="3571875" y="4210050"/>
          <p14:tracePt t="15463" x="3562350" y="4210050"/>
          <p14:tracePt t="15492" x="3552825" y="4210050"/>
          <p14:tracePt t="15508" x="3535363" y="4210050"/>
          <p14:tracePt t="15513" x="3525838" y="4210050"/>
          <p14:tracePt t="15556" x="3516313" y="4210050"/>
          <p14:tracePt t="15716" x="3525838" y="4210050"/>
          <p14:tracePt t="15720" x="3544888" y="4210050"/>
          <p14:tracePt t="15732" x="3552825" y="4210050"/>
          <p14:tracePt t="15747" x="3562350" y="4219575"/>
          <p14:tracePt t="15748" x="3598863" y="4219575"/>
          <p14:tracePt t="15763" x="3617913" y="4219575"/>
          <p14:tracePt t="15764" x="3654425" y="4237038"/>
          <p14:tracePt t="15780" x="3698875" y="4246563"/>
          <p14:tracePt t="15781" x="3744913" y="4246563"/>
          <p14:tracePt t="15796" x="3781425" y="4246563"/>
          <p14:tracePt t="15797" x="3836988" y="4246563"/>
          <p14:tracePt t="15813" x="3873500" y="4246563"/>
          <p14:tracePt t="15814" x="3910013" y="4256088"/>
          <p14:tracePt t="15816" x="3956050" y="4256088"/>
          <p14:tracePt t="15830" x="4000500" y="4256088"/>
          <p14:tracePt t="15847" x="4056063" y="4256088"/>
          <p14:tracePt t="15848" x="4138613" y="4264025"/>
          <p14:tracePt t="15863" x="4146550" y="4264025"/>
          <p14:tracePt t="15864" x="4165600" y="4264025"/>
          <p14:tracePt t="15880" x="4183063" y="4264025"/>
          <p14:tracePt t="15881" x="4202113" y="4264025"/>
          <p14:tracePt t="15896" x="4211638" y="4264025"/>
          <p14:tracePt t="15913" x="4219575" y="4264025"/>
          <p14:tracePt t="15914" x="4229100" y="4264025"/>
          <p14:tracePt t="15956" x="4238625" y="4264025"/>
          <p14:tracePt t="16004" x="4248150" y="4264025"/>
          <p14:tracePt t="16022" x="4256088" y="4264025"/>
          <p14:tracePt t="16134" x="4265613" y="4264025"/>
          <p14:tracePt t="16150" x="4275138" y="4264025"/>
          <p14:tracePt t="16182" x="4284663" y="4264025"/>
          <p14:tracePt t="16214" x="4292600" y="4264025"/>
          <p14:tracePt t="16230" x="4311650" y="4273550"/>
          <p14:tracePt t="16233" x="4321175" y="4273550"/>
          <p14:tracePt t="16686" x="4330700" y="4283075"/>
          <p14:tracePt t="16702" x="4338638" y="4292600"/>
          <p14:tracePt t="16706" x="4348163" y="4310063"/>
          <p14:tracePt t="16718" x="4348163" y="4319588"/>
          <p14:tracePt t="16730" x="4357688" y="4337050"/>
          <p14:tracePt t="16747" x="4357688" y="4373563"/>
          <p14:tracePt t="16747" x="4367213" y="4429125"/>
          <p14:tracePt t="16763" x="4367213" y="4492625"/>
          <p14:tracePt t="16764" x="4375150" y="4565650"/>
          <p14:tracePt t="16766" x="4394200" y="4721225"/>
          <p14:tracePt t="16780" x="4430713" y="4930775"/>
          <p14:tracePt t="16782" x="4476750" y="5159375"/>
          <p14:tracePt t="16797" x="4557713" y="5424488"/>
          <p14:tracePt t="16799" x="4613275" y="5680075"/>
          <p14:tracePt t="16813" x="4676775" y="5881688"/>
          <p14:tracePt t="16815" x="4722813" y="6054725"/>
          <p14:tracePt t="16830" x="4768850" y="6210300"/>
          <p14:tracePt t="16831" x="4795838" y="6337300"/>
          <p14:tracePt t="16846" x="4832350" y="6437313"/>
          <p14:tracePt t="16848" x="4841875" y="6502400"/>
          <p14:tracePt t="16863" x="4851400" y="6546850"/>
          <p14:tracePt t="16880" x="4851400" y="6565900"/>
          <p14:tracePt t="16881" x="4851400" y="6575425"/>
          <p14:tracePt t="16882" x="4851400" y="6583363"/>
          <p14:tracePt t="16896" x="4832350" y="6611938"/>
          <p14:tracePt t="16898" x="4822825" y="6619875"/>
          <p14:tracePt t="16913" x="4805363" y="6629400"/>
          <p14:tracePt t="16914" x="4795838" y="6629400"/>
          <p14:tracePt t="16930" x="4776788" y="6629400"/>
          <p14:tracePt t="16931" x="4759325" y="6629400"/>
          <p14:tracePt t="16946" x="4722813" y="6629400"/>
          <p14:tracePt t="16947" x="4686300" y="6629400"/>
          <p14:tracePt t="16963" x="4649788" y="6629400"/>
          <p14:tracePt t="16964" x="4622800" y="6629400"/>
          <p14:tracePt t="16980" x="4576763" y="6611938"/>
          <p14:tracePt t="16981" x="4549775" y="6592888"/>
          <p14:tracePt t="16997" x="4503738" y="6575425"/>
          <p14:tracePt t="16997" x="4457700" y="6538913"/>
          <p14:tracePt t="17013" x="4421188" y="6519863"/>
          <p14:tracePt t="17014" x="4394200" y="6483350"/>
          <p14:tracePt t="17030" x="4338638" y="6446838"/>
          <p14:tracePt t="17030" x="4311650" y="6419850"/>
          <p14:tracePt t="17046" x="4275138" y="6383338"/>
          <p14:tracePt t="17047" x="4248150" y="6346825"/>
          <p14:tracePt t="17063" x="4211638" y="6319838"/>
          <p14:tracePt t="17064" x="4202113" y="6273800"/>
          <p14:tracePt t="17080" x="4175125" y="6246813"/>
          <p14:tracePt t="17081" x="4156075" y="6200775"/>
          <p14:tracePt t="17097" x="4156075" y="6173788"/>
          <p14:tracePt t="17098" x="4146550" y="6145213"/>
          <p14:tracePt t="17113" x="4138613" y="6108700"/>
          <p14:tracePt t="17114" x="4129088" y="6064250"/>
          <p14:tracePt t="17130" x="4129088" y="6018213"/>
          <p14:tracePt t="17131" x="4129088" y="5981700"/>
          <p14:tracePt t="17146" x="4129088" y="5945188"/>
          <p14:tracePt t="17148" x="4129088" y="5918200"/>
          <p14:tracePt t="17150" x="4129088" y="5889625"/>
          <p14:tracePt t="17163" x="4129088" y="5862638"/>
          <p14:tracePt t="17180" x="4119563" y="5843588"/>
          <p14:tracePt t="17182" x="4119563" y="5816600"/>
          <p14:tracePt t="17196" x="4119563" y="5799138"/>
          <p14:tracePt t="17198" x="4119563" y="5789613"/>
          <p14:tracePt t="17213" x="4119563" y="5770563"/>
          <p14:tracePt t="17215" x="4119563" y="5762625"/>
          <p14:tracePt t="17230" x="4119563" y="5753100"/>
          <p14:tracePt t="17231" x="4110038" y="5734050"/>
          <p14:tracePt t="17246" x="4102100" y="5726113"/>
          <p14:tracePt t="17263" x="4102100" y="5707063"/>
          <p14:tracePt t="17280" x="4092575" y="5689600"/>
          <p14:tracePt t="17280" x="4083050" y="5653088"/>
          <p14:tracePt t="17281" x="4083050" y="5643563"/>
          <p14:tracePt t="17297" x="4073525" y="5634038"/>
          <p14:tracePt t="17313" x="4065588" y="5616575"/>
          <p14:tracePt t="17330" x="4065588" y="5607050"/>
          <p14:tracePt t="17331" x="4056063" y="5597525"/>
          <p14:tracePt t="17346" x="4046538" y="5597525"/>
          <p14:tracePt t="17347" x="4046538" y="5588000"/>
          <p14:tracePt t="17363" x="4037013" y="5580063"/>
          <p14:tracePt t="17380" x="4037013" y="5570538"/>
          <p14:tracePt t="17396" x="4029075" y="5561013"/>
          <p14:tracePt t="17486" x="4019550" y="5551488"/>
          <p14:tracePt t="17518" x="4010025" y="5551488"/>
          <p14:tracePt t="17534" x="4000500" y="5551488"/>
          <p14:tracePt t="17538" x="3992563" y="5551488"/>
          <p14:tracePt t="17550" x="3983038" y="5551488"/>
          <p14:tracePt t="17696" x="3992563" y="5551488"/>
          <p14:tracePt t="17700" x="4000500" y="5551488"/>
          <p14:tracePt t="17713" x="4019550" y="5551488"/>
          <p14:tracePt t="17730" x="4037013" y="5551488"/>
          <p14:tracePt t="17731" x="4065588" y="5551488"/>
          <p14:tracePt t="17732" x="4083050" y="5551488"/>
          <p14:tracePt t="17746" x="4110038" y="5551488"/>
          <p14:tracePt t="17748" x="4129088" y="5551488"/>
          <p14:tracePt t="17763" x="4146550" y="5551488"/>
          <p14:tracePt t="17764" x="4165600" y="5551488"/>
          <p14:tracePt t="17780" x="4192588" y="5551488"/>
          <p14:tracePt t="17780" x="4229100" y="5551488"/>
          <p14:tracePt t="17796" x="4256088" y="5551488"/>
          <p14:tracePt t="17797" x="4302125" y="5551488"/>
          <p14:tracePt t="17813" x="4338638" y="5551488"/>
          <p14:tracePt t="17813" x="4367213" y="5551488"/>
          <p14:tracePt t="17830" x="4403725" y="5551488"/>
          <p14:tracePt t="17830" x="4440238" y="5551488"/>
          <p14:tracePt t="17846" x="4476750" y="5551488"/>
          <p14:tracePt t="17846" x="4503738" y="5551488"/>
          <p14:tracePt t="17862" x="4540250" y="5551488"/>
          <p14:tracePt t="17863" x="4576763" y="5551488"/>
          <p14:tracePt t="17879" x="4603750" y="5551488"/>
          <p14:tracePt t="17880" x="4649788" y="5551488"/>
          <p14:tracePt t="17896" x="4676775" y="5561013"/>
          <p14:tracePt t="17896" x="4703763" y="5561013"/>
          <p14:tracePt t="17912" x="4740275" y="5561013"/>
          <p14:tracePt t="17913" x="4749800" y="5561013"/>
          <p14:tracePt t="17929" x="4759325" y="5561013"/>
          <p14:tracePt t="18528" x="4749800" y="5580063"/>
          <p14:tracePt t="18532" x="4749800" y="5588000"/>
          <p14:tracePt t="18546" x="4740275" y="5597525"/>
          <p14:tracePt t="18548" x="4732338" y="5607050"/>
          <p14:tracePt t="18563" x="4732338" y="5643563"/>
          <p14:tracePt t="18564" x="4732338" y="5661025"/>
          <p14:tracePt t="18580" x="4740275" y="5707063"/>
          <p14:tracePt t="18580" x="4740275" y="5734050"/>
          <p14:tracePt t="18596" x="4749800" y="5789613"/>
          <p14:tracePt t="18598" x="4776788" y="5872163"/>
          <p14:tracePt t="18613" x="4813300" y="5972175"/>
          <p14:tracePt t="18614" x="4841875" y="6072188"/>
          <p14:tracePt t="18630" x="4868863" y="6181725"/>
          <p14:tracePt t="18630" x="4878388" y="6300788"/>
          <p14:tracePt t="18646" x="4895850" y="6400800"/>
          <p14:tracePt t="18647" x="4905375" y="6473825"/>
          <p14:tracePt t="18663" x="4905375" y="6538913"/>
          <p14:tracePt t="18664" x="4905375" y="6592888"/>
          <p14:tracePt t="18680" x="4905375" y="6638925"/>
          <p14:tracePt t="18680" x="4895850" y="6675438"/>
          <p14:tracePt t="18696" x="4868863" y="6721475"/>
          <p14:tracePt t="18697" x="4851400" y="6748463"/>
          <p14:tracePt t="18713" x="4822825" y="6775450"/>
          <p14:tracePt t="18714" x="4786313" y="6794500"/>
          <p14:tracePt t="18730" x="4759325" y="6821488"/>
          <p14:tracePt t="18731" x="4713288" y="6831013"/>
          <p14:tracePt t="18746" x="4667250" y="6838950"/>
          <p14:tracePt t="18747" x="4630738" y="6848475"/>
          <p14:tracePt t="18848" x="4010025" y="6838950"/>
          <p14:tracePt t="18851" x="3973513" y="6811963"/>
          <p14:tracePt t="18864" x="3927475" y="6784975"/>
          <p14:tracePt t="18880" x="3900488" y="6757988"/>
          <p14:tracePt t="18880" x="3873500" y="6748463"/>
          <p14:tracePt t="18896" x="3817938" y="6711950"/>
          <p14:tracePt t="18897" x="3781425" y="6692900"/>
          <p14:tracePt t="18913" x="3754438" y="6684963"/>
          <p14:tracePt t="18914" x="3735388" y="6675438"/>
          <p14:tracePt t="18916" x="3717925" y="6665913"/>
          <p14:tracePt t="18930" x="3698875" y="6656388"/>
          <p14:tracePt t="18932" x="3690938" y="6648450"/>
          <p14:tracePt t="18946" x="3662363" y="6638925"/>
          <p14:tracePt t="18948" x="3654425" y="6629400"/>
          <p14:tracePt t="18963" x="3644900" y="6619875"/>
          <p14:tracePt t="18980" x="3635375" y="6611938"/>
          <p14:tracePt t="18996" x="3625850" y="6602413"/>
          <p14:tracePt t="19024" x="3625850" y="6583363"/>
          <p14:tracePt t="19030" x="3625850" y="6565900"/>
          <p14:tracePt t="19046" x="3625850" y="6546850"/>
          <p14:tracePt t="19047" x="3625850" y="6529388"/>
          <p14:tracePt t="19063" x="3625850" y="6510338"/>
          <p14:tracePt t="19064" x="3625850" y="6502400"/>
          <p14:tracePt t="19080" x="3625850" y="6492875"/>
          <p14:tracePt t="19081" x="3625850" y="6465888"/>
          <p14:tracePt t="19106" x="3625850" y="6456363"/>
          <p14:tracePt t="19122" x="3635375" y="6446838"/>
          <p14:tracePt t="19186" x="3644900" y="6446838"/>
          <p14:tracePt t="19218" x="3654425" y="6446838"/>
          <p14:tracePt t="19222" x="3671888" y="6446838"/>
          <p14:tracePt t="19234" x="3681413" y="6446838"/>
          <p14:tracePt t="19246" x="3708400" y="6446838"/>
          <p14:tracePt t="19263" x="3735388" y="6446838"/>
          <p14:tracePt t="19264" x="3781425" y="6446838"/>
          <p14:tracePt t="19280" x="3817938" y="6446838"/>
          <p14:tracePt t="19281" x="3883025" y="6446838"/>
          <p14:tracePt t="19282" x="3910013" y="6465888"/>
          <p14:tracePt t="19296" x="3963988" y="6473825"/>
          <p14:tracePt t="19298" x="4029075" y="6473825"/>
          <p14:tracePt t="19313" x="4102100" y="6483350"/>
          <p14:tracePt t="19314" x="4202113" y="6502400"/>
          <p14:tracePt t="19330" x="4292600" y="6502400"/>
          <p14:tracePt t="19331" x="4375150" y="6510338"/>
          <p14:tracePt t="19346" x="4448175" y="6529388"/>
          <p14:tracePt t="19347" x="4513263" y="6529388"/>
          <p14:tracePt t="19363" x="4549775" y="6529388"/>
          <p14:tracePt t="19364" x="4586288" y="6529388"/>
          <p14:tracePt t="19898" x="4586288" y="6546850"/>
          <p14:tracePt t="19914" x="4576763" y="6565900"/>
          <p14:tracePt t="19918" x="4557713" y="6575425"/>
          <p14:tracePt t="19930" x="4513263" y="6611938"/>
          <p14:tracePt t="19946" x="4494213" y="6619875"/>
          <p14:tracePt t="19947" x="4440238" y="6656388"/>
          <p14:tracePt t="19950" x="4403725" y="6665913"/>
          <p14:tracePt t="19963" x="4348163" y="6692900"/>
          <p14:tracePt t="19980" x="4248150" y="6721475"/>
          <p14:tracePt t="19982" x="4019550" y="6765925"/>
          <p14:tracePt t="19996" x="3863975" y="6775450"/>
          <p14:tracePt t="19999" x="3681413" y="6794500"/>
          <p14:tracePt t="20013" x="3489325" y="6811963"/>
          <p14:tracePt t="20015" x="3306763" y="6831013"/>
          <p14:tracePt t="20030" x="3105150" y="6831013"/>
          <p14:tracePt t="20031" x="2878138" y="6831013"/>
          <p14:tracePt t="20046" x="2667000" y="6831013"/>
          <p14:tracePt t="20048" x="2466975" y="6821488"/>
          <p14:tracePt t="20063" x="2255838" y="6784975"/>
          <p14:tracePt t="20065" x="2019300" y="6711950"/>
          <p14:tracePt t="20081" x="1625600" y="6510338"/>
          <p14:tracePt t="20097" x="1470025" y="6400800"/>
          <p14:tracePt t="20098" x="1306513" y="6264275"/>
          <p14:tracePt t="20113" x="1169988" y="6100763"/>
          <p14:tracePt t="20114" x="1096963" y="5926138"/>
          <p14:tracePt t="20130" x="1031875" y="5734050"/>
          <p14:tracePt t="20131" x="977900" y="5478463"/>
          <p14:tracePt t="20146" x="931863" y="5149850"/>
          <p14:tracePt t="20147" x="912813" y="4913313"/>
          <p14:tracePt t="20163" x="912813" y="4565650"/>
          <p14:tracePt t="20164" x="912813" y="4256088"/>
          <p14:tracePt t="20180" x="922338" y="4017963"/>
          <p14:tracePt t="20180" x="958850" y="3762375"/>
          <p14:tracePt t="20196" x="977900" y="3579813"/>
          <p14:tracePt t="20198" x="1004888" y="3387725"/>
          <p14:tracePt t="20213" x="1022350" y="3224213"/>
          <p14:tracePt t="20214" x="1041400" y="3068638"/>
          <p14:tracePt t="20230" x="1050925" y="2959100"/>
          <p14:tracePt t="20230" x="1050925" y="2857500"/>
          <p14:tracePt t="20246" x="1050925" y="2803525"/>
          <p14:tracePt t="20247" x="1050925" y="2757488"/>
          <p14:tracePt t="20263" x="1050925" y="2747963"/>
          <p14:tracePt t="20264" x="1050925" y="2740025"/>
          <p14:tracePt t="20266" x="1050925" y="2730500"/>
          <p14:tracePt t="31933" x="1096963" y="2730500"/>
          <p14:tracePt t="31937" x="1104900" y="2730500"/>
          <p14:tracePt t="31949" x="1160463" y="2730500"/>
          <p14:tracePt t="31963" x="1196975" y="2730500"/>
          <p14:tracePt t="31979" x="1316038" y="2776538"/>
          <p14:tracePt t="31980" x="1433513" y="2830513"/>
          <p14:tracePt t="31982" x="1506538" y="2886075"/>
          <p14:tracePt t="31996" x="1516063" y="2894013"/>
          <p14:tracePt t="32432" x="1552575" y="2903538"/>
          <p14:tracePt t="32435" x="1562100" y="2903538"/>
          <p14:tracePt t="32447" x="1579563" y="2922588"/>
          <p14:tracePt t="32463" x="1579563" y="2930525"/>
          <p14:tracePt t="32464" x="1589088" y="2949575"/>
          <p14:tracePt t="32479" x="1589088" y="2959100"/>
          <p14:tracePt t="32511" x="1598613" y="2959100"/>
          <p14:tracePt t="32515" x="1608138" y="2949575"/>
          <p14:tracePt t="32529" x="1617663" y="2940050"/>
          <p14:tracePt t="32546" x="1617663" y="2930525"/>
          <p14:tracePt t="32548" x="1625600" y="2922588"/>
          <p14:tracePt t="32563" x="1644650" y="2922588"/>
          <p14:tracePt t="32564" x="1662113" y="2913063"/>
          <p14:tracePt t="32579" x="1671638" y="2913063"/>
          <p14:tracePt t="32596" x="1681163" y="2913063"/>
          <p14:tracePt t="32613" x="1690688" y="2913063"/>
          <p14:tracePt t="32613" x="1698625" y="2913063"/>
          <p14:tracePt t="32751" x="1708150" y="2913063"/>
          <p14:tracePt t="32755" x="1708150" y="2903538"/>
          <p14:tracePt t="32771" x="1698625" y="2894013"/>
          <p14:tracePt t="32783" x="1690688" y="2886075"/>
          <p14:tracePt t="32799" x="1690688" y="2876550"/>
          <p14:tracePt t="32815" x="1690688" y="2867025"/>
          <p14:tracePt t="32831" x="1690688" y="2857500"/>
          <p14:tracePt t="33055" x="1690688" y="2849563"/>
          <p14:tracePt t="33087" x="1698625" y="2849563"/>
          <p14:tracePt t="33103" x="1708150" y="2849563"/>
          <p14:tracePt t="33107" x="1727200" y="2849563"/>
          <p14:tracePt t="33119" x="1735138" y="2849563"/>
          <p14:tracePt t="33129" x="1754188" y="2849563"/>
          <p14:tracePt t="33146" x="1771650" y="2840038"/>
          <p14:tracePt t="33147" x="1781175" y="2840038"/>
          <p14:tracePt t="33163" x="1800225" y="2830513"/>
          <p14:tracePt t="33164" x="1808163" y="2820988"/>
          <p14:tracePt t="33215" x="1817688" y="2813050"/>
          <p14:tracePt t="33263" x="1827213" y="2813050"/>
          <p14:tracePt t="33279" x="1836738" y="2803525"/>
          <p14:tracePt t="33407" x="1854200" y="2794000"/>
          <p14:tracePt t="33411" x="1863725" y="2794000"/>
          <p14:tracePt t="33441" x="1873250" y="2794000"/>
          <p14:tracePt t="33471" x="1881188" y="2784475"/>
          <p14:tracePt t="33753" x="1890713" y="2784475"/>
          <p14:tracePt t="33757" x="1900238" y="2784475"/>
          <p14:tracePt t="33769" x="1927225" y="2803525"/>
          <p14:tracePt t="33779" x="1973263" y="2867025"/>
          <p14:tracePt t="33796" x="2036763" y="2894013"/>
          <p14:tracePt t="33797" x="2474913" y="2976563"/>
          <p14:tracePt t="33813" x="3389313" y="3297238"/>
          <p14:tracePt t="33814" x="4768850" y="3908425"/>
          <p14:tracePt t="33829" x="6046788" y="4638675"/>
          <p14:tracePt t="33830" x="6650038" y="4995863"/>
          <p14:tracePt t="34657" x="6805613" y="5105400"/>
          <p14:tracePt t="34661" x="6815138" y="5113338"/>
          <p14:tracePt t="34673" x="6815138" y="5122863"/>
          <p14:tracePt t="34679" x="6796088" y="5159375"/>
          <p14:tracePt t="34705" x="6786563" y="5168900"/>
          <p14:tracePt t="34721" x="6786563" y="5178425"/>
          <p14:tracePt t="34737" x="6786563" y="5186363"/>
          <p14:tracePt t="34753" x="6805613" y="5186363"/>
          <p14:tracePt t="34763" x="6815138" y="5186363"/>
          <p14:tracePt t="34785" x="6823075" y="5186363"/>
          <p14:tracePt t="34796" x="6832600" y="5186363"/>
          <p14:tracePt t="34813" x="6842125" y="5178425"/>
          <p14:tracePt t="34829" x="6842125" y="5168900"/>
          <p14:tracePt t="34846" x="6851650" y="5141913"/>
          <p14:tracePt t="34847" x="6859588" y="5132388"/>
          <p14:tracePt t="34863" x="6859588" y="5122863"/>
          <p14:tracePt t="34864" x="6859588" y="5113338"/>
          <p14:tracePt t="34865" x="6859588" y="5095875"/>
          <p14:tracePt t="34879" x="6859588" y="5076825"/>
          <p14:tracePt t="34882" x="6859588" y="5049838"/>
          <p14:tracePt t="34896" x="6842125" y="5013325"/>
          <p14:tracePt t="34898" x="6815138" y="4995863"/>
          <p14:tracePt t="34913" x="6778625" y="4930775"/>
          <p14:tracePt t="34914" x="6742113" y="4867275"/>
          <p14:tracePt t="34929" x="6723063" y="4821238"/>
          <p14:tracePt t="34931" x="6705600" y="4794250"/>
          <p14:tracePt t="34946" x="6686550" y="4748213"/>
          <p14:tracePt t="34947" x="6650038" y="4684713"/>
          <p14:tracePt t="34963" x="6604000" y="4621213"/>
          <p14:tracePt t="34979" x="6523038" y="4446588"/>
          <p14:tracePt t="34980" x="6486525" y="4365625"/>
          <p14:tracePt t="34981" x="6440488" y="4283075"/>
          <p14:tracePt t="34996" x="6403975" y="4200525"/>
          <p14:tracePt t="35013" x="6375400" y="4100513"/>
          <p14:tracePt t="35013" x="6330950" y="4017963"/>
          <p14:tracePt t="35015" x="6302375" y="3944938"/>
          <p14:tracePt t="35029" x="6257925" y="3844925"/>
          <p14:tracePt t="35031" x="6221413" y="3762375"/>
          <p14:tracePt t="35046" x="6175375" y="3670300"/>
          <p14:tracePt t="35048" x="6138863" y="3589338"/>
          <p14:tracePt t="35065" x="6019800" y="3424238"/>
          <p14:tracePt t="35080" x="5973763" y="3360738"/>
          <p14:tracePt t="35082" x="5937250" y="3305175"/>
          <p14:tracePt t="35096" x="5883275" y="3260725"/>
          <p14:tracePt t="35098" x="5818188" y="3205163"/>
          <p14:tracePt t="35113" x="5764213" y="3168650"/>
          <p14:tracePt t="35114" x="5700713" y="3141663"/>
          <p14:tracePt t="35129" x="5635625" y="3114675"/>
          <p14:tracePt t="35131" x="5572125" y="3086100"/>
          <p14:tracePt t="35146" x="5499100" y="3059113"/>
          <p14:tracePt t="35148" x="5399088" y="3032125"/>
          <p14:tracePt t="35163" x="5297488" y="3022600"/>
          <p14:tracePt t="35164" x="5197475" y="2995613"/>
          <p14:tracePt t="35179" x="5106988" y="2976563"/>
          <p14:tracePt t="35197" x="5005388" y="2949575"/>
          <p14:tracePt t="35198" x="4822825" y="2894013"/>
          <p14:tracePt t="35213" x="4749800" y="2867025"/>
          <p14:tracePt t="35214" x="4667250" y="2830513"/>
          <p14:tracePt t="35229" x="4603750" y="2803525"/>
          <p14:tracePt t="35230" x="4530725" y="2767013"/>
          <p14:tracePt t="35246" x="4484688" y="2730500"/>
          <p14:tracePt t="35247" x="4440238" y="2674938"/>
          <p14:tracePt t="35263" x="4384675" y="2620963"/>
          <p14:tracePt t="35264" x="4348163" y="2593975"/>
          <p14:tracePt t="35279" x="4302125" y="2538413"/>
          <p14:tracePt t="35280" x="4248150" y="2474913"/>
          <p14:tracePt t="35296" x="4156075" y="2382838"/>
          <p14:tracePt t="35297" x="4073525" y="2301875"/>
          <p14:tracePt t="35299" x="3963988" y="2192338"/>
          <p14:tracePt t="35313" x="3846513" y="2090738"/>
          <p14:tracePt t="35329" x="3681413" y="1954213"/>
          <p14:tracePt t="35331" x="3343275" y="1735138"/>
          <p14:tracePt t="35346" x="3187700" y="1616075"/>
          <p14:tracePt t="35348" x="3051175" y="1543050"/>
          <p14:tracePt t="35363" x="2922588" y="1489075"/>
          <p14:tracePt t="35364" x="2905125" y="1479550"/>
          <p14:tracePt t="35379" x="2886075" y="1460500"/>
          <p14:tracePt t="35411" x="2878138" y="1460500"/>
          <p14:tracePt t="35415" x="2886075" y="1489075"/>
          <p14:tracePt t="35429" x="2922588" y="1533525"/>
          <p14:tracePt t="35431" x="2959100" y="1589088"/>
          <p14:tracePt t="35446" x="3014663" y="1652588"/>
          <p14:tracePt t="35448" x="3068638" y="1708150"/>
          <p14:tracePt t="35463" x="3114675" y="1752600"/>
          <p14:tracePt t="35465" x="3187700" y="1825625"/>
          <p14:tracePt t="35479" x="3233738" y="1862138"/>
          <p14:tracePt t="35481" x="3289300" y="1908175"/>
          <p14:tracePt t="35496" x="3333750" y="1963738"/>
          <p14:tracePt t="35498" x="3389313" y="2009775"/>
          <p14:tracePt t="35513" x="3416300" y="2046288"/>
          <p14:tracePt t="35514" x="3443288" y="2073275"/>
          <p14:tracePt t="35529" x="3462338" y="2136775"/>
          <p14:tracePt t="35531" x="3498850" y="2182813"/>
          <p14:tracePt t="35546" x="3498850" y="2219325"/>
          <p14:tracePt t="35548" x="3508375" y="2255838"/>
          <p14:tracePt t="35563" x="3535363" y="2301875"/>
          <p14:tracePt t="35564" x="3544888" y="2338388"/>
          <p14:tracePt t="35579" x="3552825" y="2365375"/>
          <p14:tracePt t="35581" x="3562350" y="2411413"/>
          <p14:tracePt t="35596" x="3589338" y="2455863"/>
          <p14:tracePt t="35598" x="3598863" y="2484438"/>
          <p14:tracePt t="35613" x="3608388" y="2501900"/>
          <p14:tracePt t="35614" x="3617913" y="2538413"/>
          <p14:tracePt t="35629" x="3625850" y="2547938"/>
          <p14:tracePt t="35631" x="3635375" y="2565400"/>
          <p14:tracePt t="35646" x="3654425" y="2584450"/>
          <p14:tracePt t="35648" x="3662363" y="2593975"/>
          <p14:tracePt t="35663" x="3681413" y="2611438"/>
          <p14:tracePt t="35664" x="3690938" y="2630488"/>
          <p14:tracePt t="35696" x="3698875" y="2638425"/>
          <p14:tracePt t="35715" x="3708400" y="2638425"/>
          <p14:tracePt t="35729" x="3717925" y="2647950"/>
          <p14:tracePt t="35731" x="3727450" y="2657475"/>
          <p14:tracePt t="35746" x="3727450" y="2667000"/>
          <p14:tracePt t="35748" x="3735388" y="2674938"/>
          <p14:tracePt t="35763" x="3744913" y="2674938"/>
          <p14:tracePt t="35764" x="3763963" y="2693988"/>
          <p14:tracePt t="35779" x="3781425" y="2703513"/>
          <p14:tracePt t="35780" x="3827463" y="2720975"/>
          <p14:tracePt t="35795" x="3846513" y="2730500"/>
          <p14:tracePt t="35797" x="3883025" y="2747963"/>
          <p14:tracePt t="35812" x="3937000" y="2757488"/>
          <p14:tracePt t="35813" x="3963988" y="2767013"/>
          <p14:tracePt t="35829" x="3983038" y="2767013"/>
          <p14:tracePt t="35830" x="3992563" y="2767013"/>
          <p14:tracePt t="35846" x="4000500" y="2776538"/>
          <p14:tracePt t="35848" x="4010025" y="2776538"/>
          <p14:tracePt t="35863" x="4019550" y="2776538"/>
          <p14:tracePt t="35955" x="4029075" y="2784475"/>
          <p14:tracePt t="35971" x="4029075" y="2794000"/>
          <p14:tracePt t="35975" x="4037013" y="2803525"/>
          <p14:tracePt t="35987" x="4037013" y="2820988"/>
          <p14:tracePt t="35996" x="4046538" y="2849563"/>
          <p14:tracePt t="36013" x="4046538" y="2857500"/>
          <p14:tracePt t="36014" x="4056063" y="2894013"/>
          <p14:tracePt t="36029" x="4065588" y="2913063"/>
          <p14:tracePt t="36030" x="4073525" y="2930525"/>
          <p14:tracePt t="36046" x="4083050" y="2949575"/>
          <p14:tracePt t="36047" x="4083050" y="2968625"/>
          <p14:tracePt t="36063" x="4092575" y="2976563"/>
          <p14:tracePt t="36063" x="4102100" y="2995613"/>
          <p14:tracePt t="36080" x="4110038" y="3005138"/>
          <p14:tracePt t="36096" x="4119563" y="3013075"/>
          <p14:tracePt t="36113" x="4119563" y="3022600"/>
          <p14:tracePt t="36147" x="4129088" y="3022600"/>
          <p14:tracePt t="36163" x="4146550" y="3032125"/>
          <p14:tracePt t="36167" x="4156075" y="3032125"/>
          <p14:tracePt t="36211" x="4165600" y="3041650"/>
          <p14:tracePt t="36227" x="4156075" y="3049588"/>
          <p14:tracePt t="36231" x="4138613" y="3049588"/>
          <p14:tracePt t="36246" x="4092575" y="3078163"/>
          <p14:tracePt t="36248" x="4056063" y="3078163"/>
          <p14:tracePt t="36263" x="4010025" y="3086100"/>
          <p14:tracePt t="36264" x="3983038" y="3095625"/>
          <p14:tracePt t="36279" x="3919538" y="3105150"/>
          <p14:tracePt t="36280" x="3846513" y="3105150"/>
          <p14:tracePt t="36296" x="3763963" y="3122613"/>
          <p14:tracePt t="36297" x="3671888" y="3122613"/>
          <p14:tracePt t="36313" x="3571875" y="3132138"/>
          <p14:tracePt t="36313" x="3479800" y="3132138"/>
          <p14:tracePt t="36329" x="3370263" y="3132138"/>
          <p14:tracePt t="36330" x="3252788" y="3132138"/>
          <p14:tracePt t="36346" x="3160713" y="3132138"/>
          <p14:tracePt t="36347" x="3068638" y="3132138"/>
          <p14:tracePt t="36363" x="2968625" y="3132138"/>
          <p14:tracePt t="36363" x="2895600" y="3132138"/>
          <p14:tracePt t="36379" x="2841625" y="3132138"/>
          <p14:tracePt t="36380" x="2795588" y="3132138"/>
          <p14:tracePt t="36396" x="2776538" y="3132138"/>
          <p14:tracePt t="36398" x="2759075" y="3132138"/>
          <p14:tracePt t="36413" x="2749550" y="3132138"/>
          <p14:tracePt t="36429" x="2740025" y="3132138"/>
          <p14:tracePt t="36533" x="2749550" y="3141663"/>
          <p14:tracePt t="36537" x="2776538" y="3151188"/>
          <p14:tracePt t="36549" x="2795588" y="3151188"/>
          <p14:tracePt t="36563" x="2832100" y="3159125"/>
          <p14:tracePt t="36579" x="2868613" y="3187700"/>
          <p14:tracePt t="36580" x="2914650" y="3187700"/>
          <p14:tracePt t="36582" x="2968625" y="3195638"/>
          <p14:tracePt t="36596" x="3005138" y="3195638"/>
          <p14:tracePt t="36598" x="3041650" y="3205163"/>
          <p14:tracePt t="36613" x="3105150" y="3205163"/>
          <p14:tracePt t="36613" x="3178175" y="3205163"/>
          <p14:tracePt t="36629" x="3260725" y="3224213"/>
          <p14:tracePt t="36630" x="3352800" y="3232150"/>
          <p14:tracePt t="36646" x="3452813" y="3232150"/>
          <p14:tracePt t="36647" x="3525838" y="3232150"/>
          <p14:tracePt t="36663" x="3598863" y="3232150"/>
          <p14:tracePt t="36663" x="3681413" y="3241675"/>
          <p14:tracePt t="36666" x="3754438" y="3241675"/>
          <p14:tracePt t="36679" x="3810000" y="3241675"/>
          <p14:tracePt t="36696" x="3873500" y="3241675"/>
          <p14:tracePt t="36698" x="3973513" y="3241675"/>
          <p14:tracePt t="36713" x="4010025" y="3241675"/>
          <p14:tracePt t="36714" x="4056063" y="3241675"/>
          <p14:tracePt t="36729" x="4102100" y="3241675"/>
          <p14:tracePt t="36730" x="4129088" y="3241675"/>
          <p14:tracePt t="36746" x="4156075" y="3241675"/>
          <p14:tracePt t="36746" x="4202113" y="3241675"/>
          <p14:tracePt t="36763" x="4229100" y="3232150"/>
          <p14:tracePt t="36763" x="4248150" y="3224213"/>
          <p14:tracePt t="36779" x="4284663" y="3214688"/>
          <p14:tracePt t="36780" x="4311650" y="3205163"/>
          <p14:tracePt t="36796" x="4338638" y="3195638"/>
          <p14:tracePt t="36797" x="4375150" y="3187700"/>
          <p14:tracePt t="36813" x="4403725" y="3159125"/>
          <p14:tracePt t="36813" x="4411663" y="3151188"/>
          <p14:tracePt t="36829" x="4430713" y="3141663"/>
          <p14:tracePt t="36830" x="4457700" y="3122613"/>
          <p14:tracePt t="36846" x="4467225" y="3114675"/>
          <p14:tracePt t="36847" x="4476750" y="3105150"/>
          <p14:tracePt t="36863" x="4494213" y="3086100"/>
          <p14:tracePt t="36864" x="4503738" y="3086100"/>
          <p14:tracePt t="36879" x="4513263" y="3078163"/>
          <p14:tracePt t="36880" x="4521200" y="3068638"/>
          <p14:tracePt t="36896" x="4530725" y="3059113"/>
          <p14:tracePt t="36897" x="4530725" y="3041650"/>
          <p14:tracePt t="36913" x="4549775" y="3013075"/>
          <p14:tracePt t="36913" x="4557713" y="3005138"/>
          <p14:tracePt t="36929" x="4567238" y="2986088"/>
          <p14:tracePt t="36930" x="4567238" y="2976563"/>
          <p14:tracePt t="36946" x="4576763" y="2959100"/>
          <p14:tracePt t="36947" x="4586288" y="2940050"/>
          <p14:tracePt t="36963" x="4594225" y="2930525"/>
          <p14:tracePt t="36963" x="4603750" y="2922588"/>
          <p14:tracePt t="36965" x="4603750" y="2903538"/>
          <p14:tracePt t="36979" x="4613275" y="2886075"/>
          <p14:tracePt t="36981" x="4613275" y="2867025"/>
          <p14:tracePt t="36996" x="4613275" y="2830513"/>
          <p14:tracePt t="36998" x="4622800" y="2794000"/>
          <p14:tracePt t="37013" x="4622800" y="2767013"/>
          <p14:tracePt t="37015" x="4622800" y="2720975"/>
          <p14:tracePt t="37029" x="4622800" y="2684463"/>
          <p14:tracePt t="37031" x="4622800" y="2638425"/>
          <p14:tracePt t="37046" x="4622800" y="2601913"/>
          <p14:tracePt t="37048" x="4603750" y="2565400"/>
          <p14:tracePt t="37062" x="4594225" y="2538413"/>
          <p14:tracePt t="37063" x="4586288" y="2492375"/>
          <p14:tracePt t="37067" x="4576763" y="2465388"/>
          <p14:tracePt t="37080" x="4557713" y="2419350"/>
          <p14:tracePt t="37082" x="4540250" y="2401888"/>
          <p14:tracePt t="37096" x="4540250" y="2382838"/>
          <p14:tracePt t="37098" x="4540250" y="2365375"/>
          <p14:tracePt t="37113" x="4521200" y="2346325"/>
          <p14:tracePt t="37115" x="4503738" y="2319338"/>
          <p14:tracePt t="37129" x="4476750" y="2292350"/>
          <p14:tracePt t="37131" x="4467225" y="2282825"/>
          <p14:tracePt t="37146" x="4448175" y="2265363"/>
          <p14:tracePt t="37148" x="4430713" y="2255838"/>
          <p14:tracePt t="37163" x="4411663" y="2246313"/>
          <p14:tracePt t="37164" x="4375150" y="2236788"/>
          <p14:tracePt t="37179" x="4357688" y="2228850"/>
          <p14:tracePt t="37181" x="4330700" y="2219325"/>
          <p14:tracePt t="37196" x="4311650" y="2219325"/>
          <p14:tracePt t="37198" x="4275138" y="2209800"/>
          <p14:tracePt t="37213" x="4238625" y="2192338"/>
          <p14:tracePt t="37215" x="4202113" y="2182813"/>
          <p14:tracePt t="37229" x="4183063" y="2182813"/>
          <p14:tracePt t="37231" x="4146550" y="2182813"/>
          <p14:tracePt t="37246" x="4110038" y="2182813"/>
          <p14:tracePt t="37248" x="4083050" y="2182813"/>
          <p14:tracePt t="37263" x="4037013" y="2173288"/>
          <p14:tracePt t="37264" x="4000500" y="2173288"/>
          <p14:tracePt t="37279" x="3946525" y="2173288"/>
          <p14:tracePt t="37281" x="3900488" y="2173288"/>
          <p14:tracePt t="37296" x="3846513" y="2173288"/>
          <p14:tracePt t="37298" x="3790950" y="2173288"/>
          <p14:tracePt t="37313" x="3727450" y="2173288"/>
          <p14:tracePt t="37314" x="3671888" y="2173288"/>
          <p14:tracePt t="37329" x="3608388" y="2163763"/>
          <p14:tracePt t="37331" x="3571875" y="2163763"/>
          <p14:tracePt t="37346" x="3525838" y="2163763"/>
          <p14:tracePt t="37348" x="3479800" y="2155825"/>
          <p14:tracePt t="37363" x="3462338" y="2155825"/>
          <p14:tracePt t="37363" x="3435350" y="2155825"/>
          <p14:tracePt t="37365" x="3406775" y="2155825"/>
          <p14:tracePt t="37379" x="3389313" y="2155825"/>
          <p14:tracePt t="37381" x="3370263" y="2155825"/>
          <p14:tracePt t="37396" x="3352800" y="2155825"/>
          <p14:tracePt t="37398" x="3333750" y="2155825"/>
          <p14:tracePt t="37413" x="3316288" y="2155825"/>
          <p14:tracePt t="37414" x="3306763" y="2163763"/>
          <p14:tracePt t="37429" x="3297238" y="2163763"/>
          <p14:tracePt t="37446" x="3289300" y="2173288"/>
          <p14:tracePt t="37463" x="3279775" y="2182813"/>
          <p14:tracePt t="37479" x="3279775" y="2192338"/>
          <p14:tracePt t="37481" x="3260725" y="2219325"/>
          <p14:tracePt t="37496" x="3252788" y="2236788"/>
          <p14:tracePt t="37498" x="3243263" y="2255838"/>
          <p14:tracePt t="37513" x="3233738" y="2265363"/>
          <p14:tracePt t="37514" x="3233738" y="2282825"/>
          <p14:tracePt t="37529" x="3224213" y="2309813"/>
          <p14:tracePt t="37531" x="3214688" y="2338388"/>
          <p14:tracePt t="37546" x="3214688" y="2374900"/>
          <p14:tracePt t="37548" x="3214688" y="2392363"/>
          <p14:tracePt t="37563" x="3197225" y="2419350"/>
          <p14:tracePt t="37564" x="3197225" y="2465388"/>
          <p14:tracePt t="37579" x="3197225" y="2492375"/>
          <p14:tracePt t="37581" x="3197225" y="2520950"/>
          <p14:tracePt t="37596" x="3197225" y="2557463"/>
          <p14:tracePt t="37598" x="3197225" y="2593975"/>
          <p14:tracePt t="37613" x="3197225" y="2620963"/>
          <p14:tracePt t="37614" x="3197225" y="2657475"/>
          <p14:tracePt t="37629" x="3197225" y="2693988"/>
          <p14:tracePt t="37631" x="3197225" y="2740025"/>
          <p14:tracePt t="37646" x="3206750" y="2767013"/>
          <p14:tracePt t="37648" x="3206750" y="2813050"/>
          <p14:tracePt t="37663" x="3214688" y="2840038"/>
          <p14:tracePt t="37664" x="3224213" y="2886075"/>
          <p14:tracePt t="37679" x="3224213" y="2913063"/>
          <p14:tracePt t="37681" x="3233738" y="2959100"/>
          <p14:tracePt t="37696" x="3243263" y="2976563"/>
          <p14:tracePt t="37698" x="3252788" y="3022600"/>
          <p14:tracePt t="37713" x="3252788" y="3049588"/>
          <p14:tracePt t="37714" x="3260725" y="3095625"/>
          <p14:tracePt t="37729" x="3260725" y="3114675"/>
          <p14:tracePt t="37731" x="3260725" y="3151188"/>
          <p14:tracePt t="37746" x="3260725" y="3187700"/>
          <p14:tracePt t="37748" x="3279775" y="3224213"/>
          <p14:tracePt t="37763" x="3279775" y="3232150"/>
          <p14:tracePt t="37763" x="3289300" y="3260725"/>
          <p14:tracePt t="37765" x="3297238" y="3278188"/>
          <p14:tracePt t="37779" x="3297238" y="3287713"/>
          <p14:tracePt t="37781" x="3306763" y="3297238"/>
          <p14:tracePt t="37796" x="3306763" y="3305175"/>
          <p14:tracePt t="37798" x="3306763" y="3314700"/>
          <p14:tracePt t="37813" x="3316288" y="3324225"/>
          <p14:tracePt t="37829" x="3325813" y="3324225"/>
          <p14:tracePt t="37831" x="3343275" y="3333750"/>
          <p14:tracePt t="37846" x="3352800" y="3333750"/>
          <p14:tracePt t="37847" x="3370263" y="3341688"/>
          <p14:tracePt t="37863" x="3398838" y="3341688"/>
          <p14:tracePt t="37879" x="3462338" y="3360738"/>
          <p14:tracePt t="37880" x="3489325" y="3360738"/>
          <p14:tracePt t="37881" x="3535363" y="3360738"/>
          <p14:tracePt t="37896" x="3562350" y="3360738"/>
          <p14:tracePt t="37898" x="3608388" y="3360738"/>
          <p14:tracePt t="37913" x="3644900" y="3360738"/>
          <p14:tracePt t="37914" x="3671888" y="3360738"/>
          <p14:tracePt t="37929" x="3717925" y="3360738"/>
          <p14:tracePt t="37930" x="3744913" y="3360738"/>
          <p14:tracePt t="37946" x="3790950" y="3360738"/>
          <p14:tracePt t="37946" x="3827463" y="3360738"/>
          <p14:tracePt t="37963" x="3863975" y="3360738"/>
          <p14:tracePt t="37963" x="3919538" y="3360738"/>
          <p14:tracePt t="37979" x="3956050" y="3360738"/>
          <p14:tracePt t="37980" x="4000500" y="3360738"/>
          <p14:tracePt t="37996" x="4029075" y="3360738"/>
          <p14:tracePt t="37997" x="4065588" y="3360738"/>
          <p14:tracePt t="38013" x="4092575" y="3360738"/>
          <p14:tracePt t="38013" x="4119563" y="3360738"/>
          <p14:tracePt t="38029" x="4146550" y="3360738"/>
          <p14:tracePt t="38030" x="4183063" y="3351213"/>
          <p14:tracePt t="38046" x="4202113" y="3351213"/>
          <p14:tracePt t="38047" x="4229100" y="3351213"/>
          <p14:tracePt t="38063" x="4248150" y="3341688"/>
          <p14:tracePt t="38063" x="4265613" y="3341688"/>
          <p14:tracePt t="38080" x="4302125" y="3333750"/>
          <p14:tracePt t="38096" x="4321175" y="3324225"/>
          <p14:tracePt t="38097" x="4357688" y="3305175"/>
          <p14:tracePt t="38113" x="4375150" y="3297238"/>
          <p14:tracePt t="38114" x="4394200" y="3287713"/>
          <p14:tracePt t="38129" x="4421188" y="3268663"/>
          <p14:tracePt t="38130" x="4430713" y="3260725"/>
          <p14:tracePt t="38146" x="4448175" y="3241675"/>
          <p14:tracePt t="38147" x="4484688" y="3205163"/>
          <p14:tracePt t="38163" x="4494213" y="3195638"/>
          <p14:tracePt t="38163" x="4521200" y="3168650"/>
          <p14:tracePt t="38179" x="4530725" y="3151188"/>
          <p14:tracePt t="38180" x="4549775" y="3122613"/>
          <p14:tracePt t="38196" x="4567238" y="3095625"/>
          <p14:tracePt t="38197" x="4576763" y="3078163"/>
          <p14:tracePt t="38199" x="4586288" y="3078163"/>
          <p14:tracePt t="38213" x="4603750" y="3041650"/>
          <p14:tracePt t="38229" x="4613275" y="3041650"/>
          <p14:tracePt t="38230" x="4630738" y="3013075"/>
          <p14:tracePt t="38231" x="4640263" y="2986088"/>
          <p14:tracePt t="38246" x="4640263" y="2976563"/>
          <p14:tracePt t="38248" x="4649788" y="2949575"/>
          <p14:tracePt t="38263" x="4659313" y="2922588"/>
          <p14:tracePt t="38263" x="4659313" y="2894013"/>
          <p14:tracePt t="38279" x="4659313" y="2849563"/>
          <p14:tracePt t="38280" x="4659313" y="2794000"/>
          <p14:tracePt t="38296" x="4659313" y="2740025"/>
          <p14:tracePt t="38297" x="4659313" y="2674938"/>
          <p14:tracePt t="38313" x="4659313" y="2638425"/>
          <p14:tracePt t="38313" x="4659313" y="2601913"/>
          <p14:tracePt t="38315" x="4659313" y="2574925"/>
          <p14:tracePt t="38329" x="4659313" y="2547938"/>
          <p14:tracePt t="38331" x="4659313" y="2528888"/>
          <p14:tracePt t="38346" x="4659313" y="2501900"/>
          <p14:tracePt t="38348" x="4640263" y="2465388"/>
          <p14:tracePt t="38363" x="4630738" y="2447925"/>
          <p14:tracePt t="38364" x="4622800" y="2428875"/>
          <p14:tracePt t="38379" x="4613275" y="2419350"/>
          <p14:tracePt t="38381" x="4603750" y="2411413"/>
          <p14:tracePt t="38396" x="4586288" y="2382838"/>
          <p14:tracePt t="38398" x="4576763" y="2374900"/>
          <p14:tracePt t="38413" x="4567238" y="2346325"/>
          <p14:tracePt t="38414" x="4557713" y="2338388"/>
          <p14:tracePt t="38429" x="4540250" y="2309813"/>
          <p14:tracePt t="38431" x="4521200" y="2292350"/>
          <p14:tracePt t="38446" x="4513263" y="2282825"/>
          <p14:tracePt t="38448" x="4494213" y="2273300"/>
          <p14:tracePt t="38463" x="4467225" y="2255838"/>
          <p14:tracePt t="38464" x="4430713" y="2246313"/>
          <p14:tracePt t="38479" x="4394200" y="2236788"/>
          <p14:tracePt t="38481" x="4357688" y="2228850"/>
          <p14:tracePt t="38496" x="4302125" y="2209800"/>
          <p14:tracePt t="38498" x="4238625" y="2200275"/>
          <p14:tracePt t="38513" x="4211638" y="2200275"/>
          <p14:tracePt t="38514" x="4156075" y="2200275"/>
          <p14:tracePt t="38529" x="4102100" y="2200275"/>
          <p14:tracePt t="38531" x="4019550" y="2200275"/>
          <p14:tracePt t="38546" x="3946525" y="2200275"/>
          <p14:tracePt t="38548" x="3873500" y="2200275"/>
          <p14:tracePt t="38563" x="3790950" y="2200275"/>
          <p14:tracePt t="38564" x="3717925" y="2200275"/>
          <p14:tracePt t="38579" x="3644900" y="2200275"/>
          <p14:tracePt t="38581" x="3581400" y="2200275"/>
          <p14:tracePt t="38596" x="3525838" y="2200275"/>
          <p14:tracePt t="38598" x="3462338" y="2200275"/>
          <p14:tracePt t="38613" x="3425825" y="2219325"/>
          <p14:tracePt t="38613" x="3379788" y="2236788"/>
          <p14:tracePt t="38615" x="3325813" y="2265363"/>
          <p14:tracePt t="38629" x="3289300" y="2273300"/>
          <p14:tracePt t="38631" x="3270250" y="2292350"/>
          <p14:tracePt t="38646" x="3243263" y="2309813"/>
          <p14:tracePt t="38648" x="3224213" y="2328863"/>
          <p14:tracePt t="38663" x="3206750" y="2355850"/>
          <p14:tracePt t="38664" x="3197225" y="2355850"/>
          <p14:tracePt t="38679" x="3187700" y="2365375"/>
          <p14:tracePt t="38727" x="3187700" y="2374900"/>
          <p14:tracePt t="38743" x="3187700" y="2392363"/>
          <p14:tracePt t="38747" x="3187700" y="2401888"/>
          <p14:tracePt t="38775" x="3197225" y="2411413"/>
          <p14:tracePt t="38779" x="3206750" y="2411413"/>
          <p14:tracePt t="38796" x="3214688" y="2419350"/>
          <p14:tracePt t="38798" x="3224213" y="2419350"/>
          <p14:tracePt t="38823" x="3233738" y="2419350"/>
          <p14:tracePt t="38967" x="3233738" y="2428875"/>
          <p14:tracePt t="38983" x="3270250" y="2455863"/>
          <p14:tracePt t="38987" x="3316288" y="2501900"/>
          <p14:tracePt t="38999" x="3352800" y="2538413"/>
          <p14:tracePt t="39013" x="3379788" y="2565400"/>
          <p14:tracePt t="39029" x="3425825" y="2593975"/>
          <p14:tracePt t="39030" x="3489325" y="2630488"/>
          <p14:tracePt t="39032" x="3581400" y="2684463"/>
          <p14:tracePt t="39046" x="3644900" y="2740025"/>
          <p14:tracePt t="39048" x="3727450" y="2794000"/>
          <p14:tracePt t="39063" x="3817938" y="2857500"/>
          <p14:tracePt t="39063" x="3900488" y="2913063"/>
          <p14:tracePt t="39080" x="3983038" y="2968625"/>
          <p14:tracePt t="39081" x="4065588" y="3005138"/>
          <p14:tracePt t="39083" x="4146550" y="3068638"/>
          <p14:tracePt t="39096" x="4229100" y="3105150"/>
          <p14:tracePt t="39113" x="4302125" y="3141663"/>
          <p14:tracePt t="39129" x="4394200" y="3205163"/>
          <p14:tracePt t="39130" x="4421188" y="3224213"/>
          <p14:tracePt t="39132" x="4448175" y="3232150"/>
          <p14:tracePt t="39146" x="4467225" y="3241675"/>
          <p14:tracePt t="39163" x="4476750" y="3251200"/>
          <p14:tracePt t="39191" x="4484688" y="3260725"/>
          <p14:tracePt t="39271" x="4494213" y="3260725"/>
          <p14:tracePt t="39275" x="4513263" y="3251200"/>
          <p14:tracePt t="39287" x="4530725" y="3232150"/>
          <p14:tracePt t="39296" x="4540250" y="3224213"/>
          <p14:tracePt t="39313" x="4549775" y="3214688"/>
          <p14:tracePt t="39313" x="4557713" y="3195638"/>
          <p14:tracePt t="39329" x="4576763" y="3168650"/>
          <p14:tracePt t="39330" x="4586288" y="3132138"/>
          <p14:tracePt t="39346" x="4594225" y="3114675"/>
          <p14:tracePt t="39347" x="4622800" y="3068638"/>
          <p14:tracePt t="39363" x="4622800" y="3059113"/>
          <p14:tracePt t="39363" x="4630738" y="3032125"/>
          <p14:tracePt t="39379" x="4640263" y="3005138"/>
          <p14:tracePt t="39380" x="4640263" y="2995613"/>
          <p14:tracePt t="39396" x="4649788" y="2976563"/>
          <p14:tracePt t="39397" x="4649788" y="2968625"/>
          <p14:tracePt t="39431" x="4649788" y="2959100"/>
          <p14:tracePt t="39448" x="4649788" y="2949575"/>
          <p14:tracePt t="39809" x="4659313" y="2940050"/>
          <p14:tracePt t="39825" x="4686300" y="2922588"/>
          <p14:tracePt t="39829" x="4713288" y="2913063"/>
          <p14:tracePt t="39846" x="4759325" y="2886075"/>
          <p14:tracePt t="39847" x="4795838" y="2876550"/>
          <p14:tracePt t="39863" x="4851400" y="2857500"/>
          <p14:tracePt t="39863" x="4951413" y="2820988"/>
          <p14:tracePt t="39879" x="5051425" y="2794000"/>
          <p14:tracePt t="39880" x="5151438" y="2757488"/>
          <p14:tracePt t="39896" x="5243513" y="2730500"/>
          <p14:tracePt t="39897" x="5326063" y="2703513"/>
          <p14:tracePt t="39913" x="5408613" y="2674938"/>
          <p14:tracePt t="39913" x="5472113" y="2657475"/>
          <p14:tracePt t="39929" x="5526088" y="2647950"/>
          <p14:tracePt t="39930" x="5572125" y="2638425"/>
          <p14:tracePt t="39946" x="5608638" y="2630488"/>
          <p14:tracePt t="39947" x="5627688" y="2620963"/>
          <p14:tracePt t="39963" x="5635625" y="2620963"/>
          <p14:tracePt t="39963" x="5635625" y="2611438"/>
          <p14:tracePt t="39979" x="5645150" y="2601913"/>
          <p14:tracePt t="39980" x="5654675" y="2593975"/>
          <p14:tracePt t="39996" x="5664200" y="2584450"/>
          <p14:tracePt t="39997" x="5664200" y="2574925"/>
          <p14:tracePt t="40013" x="5672138" y="2557463"/>
          <p14:tracePt t="40013" x="5672138" y="2528888"/>
          <p14:tracePt t="40029" x="5672138" y="2501900"/>
          <p14:tracePt t="40030" x="5672138" y="2484438"/>
          <p14:tracePt t="40046" x="5672138" y="2455863"/>
          <p14:tracePt t="40047" x="5672138" y="2438400"/>
          <p14:tracePt t="40049" x="5672138" y="2419350"/>
          <p14:tracePt t="40063" x="5672138" y="2401888"/>
          <p14:tracePt t="40082" x="5672138" y="2365375"/>
          <p14:tracePt t="40097" x="5672138" y="2355850"/>
          <p14:tracePt t="40098" x="5672138" y="2346325"/>
          <p14:tracePt t="40425" x="5672138" y="2365375"/>
          <p14:tracePt t="40429" x="5672138" y="2374900"/>
          <p14:tracePt t="40446" x="5672138" y="2411413"/>
          <p14:tracePt t="40447" x="5672138" y="2419350"/>
          <p14:tracePt t="40463" x="5672138" y="2447925"/>
          <p14:tracePt t="40463" x="5672138" y="2465388"/>
          <p14:tracePt t="40479" x="5672138" y="2492375"/>
          <p14:tracePt t="40480" x="5681663" y="2501900"/>
          <p14:tracePt t="40496" x="5681663" y="2511425"/>
          <p14:tracePt t="40497" x="5681663" y="2528888"/>
          <p14:tracePt t="40513" x="5681663" y="2538413"/>
          <p14:tracePt t="40529" x="5691188" y="2547938"/>
          <p14:tracePt t="40649" x="5691188" y="2557463"/>
          <p14:tracePt t="40669" x="5691188" y="2565400"/>
          <p14:tracePt t="40681" x="5691188" y="2574925"/>
          <p14:tracePt t="40685" x="5691188" y="2593975"/>
          <p14:tracePt t="40697" x="5681663" y="2611438"/>
          <p14:tracePt t="40713" x="5664200" y="2630488"/>
          <p14:tracePt t="40713" x="5654675" y="2647950"/>
          <p14:tracePt t="40729" x="5627688" y="2684463"/>
          <p14:tracePt t="40730" x="5599113" y="2730500"/>
          <p14:tracePt t="40746" x="5572125" y="2757488"/>
          <p14:tracePt t="40747" x="5562600" y="2784475"/>
          <p14:tracePt t="40763" x="5545138" y="2803525"/>
          <p14:tracePt t="40763" x="5518150" y="2830513"/>
          <p14:tracePt t="40765" x="5481638" y="2886075"/>
          <p14:tracePt t="40779" x="5453063" y="2903538"/>
          <p14:tracePt t="40781" x="5435600" y="2922588"/>
          <p14:tracePt t="40796" x="5408613" y="2949575"/>
          <p14:tracePt t="40798" x="5399088" y="2959100"/>
          <p14:tracePt t="40813" x="5380038" y="2986088"/>
          <p14:tracePt t="40814" x="5362575" y="3013075"/>
          <p14:tracePt t="40829" x="5353050" y="3013075"/>
          <p14:tracePt t="40830" x="5334000" y="3013075"/>
          <p14:tracePt t="40845" x="5316538" y="3022600"/>
          <p14:tracePt t="40846" x="5297488" y="3041650"/>
          <p14:tracePt t="40862" x="5260975" y="3049588"/>
          <p14:tracePt t="40863" x="5233988" y="3068638"/>
          <p14:tracePt t="40879" x="5197475" y="3078163"/>
          <p14:tracePt t="40881" x="5170488" y="3086100"/>
          <p14:tracePt t="40896" x="5143500" y="3095625"/>
          <p14:tracePt t="40898" x="5097463" y="3122613"/>
          <p14:tracePt t="40913" x="5060950" y="3132138"/>
          <p14:tracePt t="40914" x="5033963" y="3141663"/>
          <p14:tracePt t="40929" x="4987925" y="3151188"/>
          <p14:tracePt t="40931" x="4960938" y="3159125"/>
          <p14:tracePt t="40946" x="4941888" y="3168650"/>
          <p14:tracePt t="40948" x="4924425" y="3168650"/>
          <p14:tracePt t="40963" x="4914900" y="3168650"/>
          <p14:tracePt t="40964" x="4905375" y="3178175"/>
          <p14:tracePt t="41017" x="4895850" y="3178175"/>
          <p14:tracePt t="41039" x="4895850" y="3168650"/>
          <p14:tracePt t="41051" x="4895850" y="3159125"/>
          <p14:tracePt t="41055" x="4895850" y="3151188"/>
          <p14:tracePt t="41067" x="4895850" y="3141663"/>
          <p14:tracePt t="41083" x="4895850" y="3132138"/>
          <p14:tracePt t="41211" x="4895850" y="3122613"/>
          <p14:tracePt t="41260" x="4914900" y="3122613"/>
          <p14:tracePt t="41264" x="4924425" y="3132138"/>
          <p14:tracePt t="41279" x="4932363" y="3141663"/>
          <p14:tracePt t="41280" x="4941888" y="3151188"/>
          <p14:tracePt t="41296" x="4960938" y="3168650"/>
          <p14:tracePt t="41297" x="4978400" y="3187700"/>
          <p14:tracePt t="41313" x="4997450" y="3195638"/>
          <p14:tracePt t="41313" x="5005388" y="3205163"/>
          <p14:tracePt t="41329" x="5024438" y="3214688"/>
          <p14:tracePt t="41330" x="5041900" y="3214688"/>
          <p14:tracePt t="41346" x="5070475" y="3224213"/>
          <p14:tracePt t="41347" x="5078413" y="3232150"/>
          <p14:tracePt t="41363" x="5087938" y="3232150"/>
          <p14:tracePt t="41363" x="5097463" y="3232150"/>
          <p14:tracePt t="41379" x="5106988" y="3232150"/>
          <p14:tracePt t="41955" x="5106988" y="3224213"/>
          <p14:tracePt t="41959" x="5106988" y="3214688"/>
          <p14:tracePt t="41971" x="5106988" y="3195638"/>
          <p14:tracePt t="41979" x="5097463" y="3178175"/>
          <p14:tracePt t="41996" x="5097463" y="3159125"/>
          <p14:tracePt t="41997" x="5087938" y="3141663"/>
          <p14:tracePt t="42013" x="5087938" y="3132138"/>
          <p14:tracePt t="42013" x="5087938" y="3122613"/>
          <p14:tracePt t="42029" x="5087938" y="3114675"/>
          <p14:tracePt t="42030" x="5087938" y="3105150"/>
          <p14:tracePt t="42046" x="5087938" y="3095625"/>
          <p14:tracePt t="42046" x="5087938" y="3086100"/>
          <p14:tracePt t="42063" x="5087938" y="3078163"/>
          <p14:tracePt t="42063" x="5087938" y="3068638"/>
          <p14:tracePt t="42243" x="5087938" y="3059113"/>
          <p14:tracePt t="42280" x="5106988" y="3068638"/>
          <p14:tracePt t="42291" x="5124450" y="3086100"/>
          <p14:tracePt t="42296" x="5133975" y="3095625"/>
          <p14:tracePt t="42313" x="5151438" y="3114675"/>
          <p14:tracePt t="42313" x="5160963" y="3122613"/>
          <p14:tracePt t="42329" x="5170488" y="3132138"/>
          <p14:tracePt t="42330" x="5180013" y="3141663"/>
          <p14:tracePt t="42346" x="5187950" y="3151188"/>
          <p14:tracePt t="42347" x="5187950" y="3159125"/>
          <p14:tracePt t="42363" x="5197475" y="3159125"/>
          <p14:tracePt t="42597" x="5207000" y="3159125"/>
          <p14:tracePt t="42613" x="5224463" y="3159125"/>
          <p14:tracePt t="42617" x="5260975" y="3159125"/>
          <p14:tracePt t="42629" x="5289550" y="3159125"/>
          <p14:tracePt t="42646" x="5316538" y="3159125"/>
          <p14:tracePt t="42646" x="5362575" y="3159125"/>
          <p14:tracePt t="42663" x="5380038" y="3159125"/>
          <p14:tracePt t="42663" x="5408613" y="3159125"/>
          <p14:tracePt t="42679" x="5453063" y="3159125"/>
          <p14:tracePt t="42680" x="5481638" y="3159125"/>
          <p14:tracePt t="42681" x="5499100" y="3159125"/>
          <p14:tracePt t="42696" x="5518150" y="3159125"/>
          <p14:tracePt t="42698" x="5535613" y="3159125"/>
          <p14:tracePt t="42713" x="5554663" y="3159125"/>
          <p14:tracePt t="42713" x="5562600" y="3159125"/>
          <p14:tracePt t="42821" x="5572125" y="3159125"/>
          <p14:tracePt t="42838" x="5581650" y="3159125"/>
          <p14:tracePt t="42841" x="5591175" y="3159125"/>
          <p14:tracePt t="42853" x="5608638" y="3159125"/>
          <p14:tracePt t="42863" x="5627688" y="3159125"/>
          <p14:tracePt t="42879" x="5645150" y="3159125"/>
          <p14:tracePt t="42880" x="5672138" y="3159125"/>
          <p14:tracePt t="42896" x="5691188" y="3159125"/>
          <p14:tracePt t="42897" x="5718175" y="3159125"/>
          <p14:tracePt t="42913" x="5737225" y="3159125"/>
          <p14:tracePt t="42913" x="5745163" y="3159125"/>
          <p14:tracePt t="42929" x="5764213" y="3159125"/>
          <p14:tracePt t="42930" x="5781675" y="3178175"/>
          <p14:tracePt t="42949" x="5791200" y="3178175"/>
          <p14:tracePt t="44399" x="5764213" y="3178175"/>
          <p14:tracePt t="44403" x="5745163" y="3178175"/>
          <p14:tracePt t="44415" x="5727700" y="3178175"/>
          <p14:tracePt t="44429" x="5708650" y="3178175"/>
          <p14:tracePt t="44431" x="5681663" y="3178175"/>
          <p14:tracePt t="44446" x="5654675" y="3178175"/>
          <p14:tracePt t="44448" x="5618163" y="3178175"/>
          <p14:tracePt t="44463" x="5581650" y="3178175"/>
          <p14:tracePt t="44464" x="5535613" y="3178175"/>
          <p14:tracePt t="44479" x="5508625" y="3178175"/>
          <p14:tracePt t="44481" x="5453063" y="3178175"/>
          <p14:tracePt t="44496" x="5426075" y="3178175"/>
          <p14:tracePt t="44497" x="5380038" y="3178175"/>
          <p14:tracePt t="44512" x="5334000" y="3178175"/>
          <p14:tracePt t="44529" x="5280025" y="3178175"/>
          <p14:tracePt t="44530" x="5260975" y="3178175"/>
          <p14:tracePt t="44531" x="5216525" y="3178175"/>
          <p14:tracePt t="44546" x="5187950" y="3178175"/>
          <p14:tracePt t="44547" x="5170488" y="3178175"/>
          <p14:tracePt t="44563" x="5124450" y="3178175"/>
          <p14:tracePt t="44563" x="5106988" y="3178175"/>
          <p14:tracePt t="44579" x="5078413" y="3178175"/>
          <p14:tracePt t="44580" x="5051425" y="3178175"/>
          <p14:tracePt t="44596" x="5033963" y="3178175"/>
          <p14:tracePt t="44597" x="5014913" y="3178175"/>
          <p14:tracePt t="44613" x="4968875" y="3178175"/>
          <p14:tracePt t="44613" x="4951413" y="3178175"/>
          <p14:tracePt t="44629" x="4924425" y="3178175"/>
          <p14:tracePt t="44630" x="4905375" y="3178175"/>
          <p14:tracePt t="44646" x="4887913" y="3178175"/>
          <p14:tracePt t="44647" x="4859338" y="3178175"/>
          <p14:tracePt t="44663" x="4841875" y="3178175"/>
          <p14:tracePt t="44663" x="4813300" y="3178175"/>
          <p14:tracePt t="44679" x="4786313" y="3168650"/>
          <p14:tracePt t="44680" x="4776788" y="3168650"/>
          <p14:tracePt t="44696" x="4759325" y="3168650"/>
          <p14:tracePt t="44698" x="4732338" y="3159125"/>
          <p14:tracePt t="44713" x="4713288" y="3159125"/>
          <p14:tracePt t="44713" x="4703763" y="3159125"/>
          <p14:tracePt t="44729" x="4676775" y="3151188"/>
          <p14:tracePt t="44730" x="4659313" y="3151188"/>
          <p14:tracePt t="44746" x="4640263" y="3151188"/>
          <p14:tracePt t="44762" x="4630738" y="3151188"/>
          <p14:tracePt t="44763" x="4603750" y="3141663"/>
          <p14:tracePt t="44779" x="4594225" y="3141663"/>
          <p14:tracePt t="44780" x="4576763" y="3141663"/>
          <p14:tracePt t="44796" x="4567238" y="3141663"/>
          <p14:tracePt t="44797" x="4557713" y="3141663"/>
          <p14:tracePt t="44812" x="4549775" y="3141663"/>
          <p14:tracePt t="44829" x="4540250" y="3141663"/>
          <p14:tracePt t="44830" x="4530725" y="3141663"/>
          <p14:tracePt t="44831" x="4521200" y="3141663"/>
          <p14:tracePt t="44846" x="4513263" y="3132138"/>
          <p14:tracePt t="44863" x="4503738" y="3132138"/>
          <p14:tracePt t="44879" x="4494213" y="3132138"/>
          <p14:tracePt t="44881" x="4484688" y="3132138"/>
          <p14:tracePt t="44897" x="4476750" y="3122613"/>
          <p14:tracePt t="44913" x="4467225" y="3122613"/>
          <p14:tracePt t="44929" x="4457700" y="3122613"/>
          <p14:tracePt t="44931" x="4448175" y="3122613"/>
          <p14:tracePt t="44946" x="4440238" y="3122613"/>
          <p14:tracePt t="44947" x="4430713" y="3122613"/>
          <p14:tracePt t="44993" x="4421188" y="3114675"/>
          <p14:tracePt t="45153" x="4411663" y="3105150"/>
          <p14:tracePt t="45185" x="4411663" y="3086100"/>
          <p14:tracePt t="45189" x="4411663" y="3078163"/>
          <p14:tracePt t="45217" x="4411663" y="3068638"/>
          <p14:tracePt t="45221" x="4421188" y="3059113"/>
          <p14:tracePt t="45233" x="4421188" y="3049588"/>
          <p14:tracePt t="45489" x="4430713" y="3041650"/>
          <p14:tracePt t="45601" x="4440238" y="3032125"/>
          <p14:tracePt t="45633" x="4448175" y="3022600"/>
          <p14:tracePt t="46403" x="4457700" y="3013075"/>
          <p14:tracePt t="47917" x="4467225" y="3013075"/>
          <p14:tracePt t="47933" x="4476750" y="3013075"/>
          <p14:tracePt t="47937" x="4484688" y="3013075"/>
          <p14:tracePt t="47965" x="4494213" y="3013075"/>
          <p14:tracePt t="47981" x="4513263" y="3005138"/>
          <p14:tracePt t="47985" x="4530725" y="2995613"/>
          <p14:tracePt t="47997" x="4540250" y="2986088"/>
          <p14:tracePt t="48013" x="4557713" y="2976563"/>
          <p14:tracePt t="48029" x="4567238" y="2968625"/>
          <p14:tracePt t="48030" x="4586288" y="2949575"/>
          <p14:tracePt t="48046" x="4594225" y="2940050"/>
          <p14:tracePt t="48046" x="4603750" y="2940050"/>
          <p14:tracePt t="48062" x="4603750" y="2930525"/>
          <p14:tracePt t="48063" x="4613275" y="2903538"/>
          <p14:tracePt t="48080" x="4613275" y="2894013"/>
          <p14:tracePt t="48081" x="4613275" y="2857500"/>
          <p14:tracePt t="48096" x="4613275" y="2830513"/>
          <p14:tracePt t="48098" x="4613275" y="2813050"/>
          <p14:tracePt t="48112" x="4613275" y="2794000"/>
          <p14:tracePt t="48113" x="4613275" y="2776538"/>
          <p14:tracePt t="48129" x="4613275" y="2757488"/>
          <p14:tracePt t="48130" x="4613275" y="2740025"/>
          <p14:tracePt t="48146" x="4613275" y="2720975"/>
          <p14:tracePt t="48146" x="4613275" y="2703513"/>
          <p14:tracePt t="48162" x="4594225" y="2674938"/>
          <p14:tracePt t="48163" x="4594225" y="2667000"/>
          <p14:tracePt t="48179" x="4586288" y="2647950"/>
          <p14:tracePt t="48180" x="4586288" y="2638425"/>
          <p14:tracePt t="48196" x="4576763" y="2630488"/>
          <p14:tracePt t="48197" x="4557713" y="2601913"/>
          <p14:tracePt t="48212" x="4549775" y="2593975"/>
          <p14:tracePt t="48213" x="4540250" y="2584450"/>
          <p14:tracePt t="48229" x="4530725" y="2574925"/>
          <p14:tracePt t="48230" x="4521200" y="2565400"/>
          <p14:tracePt t="48246" x="4513263" y="2565400"/>
          <p14:tracePt t="48247" x="4513263" y="2557463"/>
          <p14:tracePt t="48262" x="4503738" y="2547938"/>
          <p14:tracePt t="48279" x="4494213" y="2538413"/>
          <p14:tracePt t="48280" x="4484688" y="2538413"/>
          <p14:tracePt t="48296" x="4476750" y="2528888"/>
          <p14:tracePt t="48297" x="4467225" y="2528888"/>
          <p14:tracePt t="48312" x="4457700" y="2528888"/>
          <p14:tracePt t="48329" x="4448175" y="2528888"/>
          <p14:tracePt t="48349" x="4440238" y="2528888"/>
          <p14:tracePt t="48362" x="4430713" y="2528888"/>
          <p14:tracePt t="48379" x="4421188" y="2528888"/>
          <p14:tracePt t="48380" x="4411663" y="2538413"/>
          <p14:tracePt t="48381" x="4403725" y="2538413"/>
          <p14:tracePt t="48397" x="4394200" y="2547938"/>
          <p14:tracePt t="48413" x="4384675" y="2557463"/>
          <p14:tracePt t="48447" x="4375150" y="2565400"/>
          <p14:tracePt t="48479" x="4375150" y="2574925"/>
          <p14:tracePt t="48495" x="4367213" y="2584450"/>
          <p14:tracePt t="48511" x="4367213" y="2593975"/>
          <p14:tracePt t="48527" x="4367213" y="2601913"/>
          <p14:tracePt t="48531" x="4367213" y="2611438"/>
          <p14:tracePt t="48546" x="4367213" y="2620963"/>
          <p14:tracePt t="48562" x="4367213" y="2638425"/>
          <p14:tracePt t="48563" x="4367213" y="2657475"/>
          <p14:tracePt t="48579" x="4367213" y="2674938"/>
          <p14:tracePt t="48580" x="4367213" y="2684463"/>
          <p14:tracePt t="48596" x="4367213" y="2703513"/>
          <p14:tracePt t="48597" x="4367213" y="2720975"/>
          <p14:tracePt t="48612" x="4367213" y="2730500"/>
          <p14:tracePt t="48613" x="4375150" y="2747963"/>
          <p14:tracePt t="48629" x="4384675" y="2776538"/>
          <p14:tracePt t="48630" x="4394200" y="2784475"/>
          <p14:tracePt t="48646" x="4394200" y="2794000"/>
          <p14:tracePt t="48647" x="4403725" y="2813050"/>
          <p14:tracePt t="48662" x="4411663" y="2830513"/>
          <p14:tracePt t="48663" x="4421188" y="2849563"/>
          <p14:tracePt t="48679" x="4421188" y="2857500"/>
          <p14:tracePt t="48680" x="4430713" y="2876550"/>
          <p14:tracePt t="48696" x="4440238" y="2886075"/>
          <p14:tracePt t="48697" x="4448175" y="2903538"/>
          <p14:tracePt t="48712" x="4457700" y="2922588"/>
          <p14:tracePt t="48713" x="4457700" y="2930525"/>
          <p14:tracePt t="48729" x="4467225" y="2949575"/>
          <p14:tracePt t="48730" x="4476750" y="2949575"/>
          <p14:tracePt t="48746" x="4476750" y="2959100"/>
          <p14:tracePt t="48747" x="4484688" y="2968625"/>
          <p14:tracePt t="48762" x="4494213" y="2976563"/>
          <p14:tracePt t="48783" x="4513263" y="2986088"/>
          <p14:tracePt t="48796" x="4521200" y="2986088"/>
          <p14:tracePt t="48812" x="4530725" y="2986088"/>
          <p14:tracePt t="48848" x="4540250" y="2986088"/>
          <p14:tracePt t="48863" x="4557713" y="2986088"/>
          <p14:tracePt t="48867" x="4567238" y="2976563"/>
          <p14:tracePt t="48879" x="4567238" y="2968625"/>
          <p14:tracePt t="48896" x="4576763" y="2949575"/>
          <p14:tracePt t="48912" x="4576763" y="2930525"/>
          <p14:tracePt t="48913" x="4586288" y="2930525"/>
          <p14:tracePt t="48915" x="4586288" y="2913063"/>
          <p14:tracePt t="48929" x="4594225" y="2903538"/>
          <p14:tracePt t="48931" x="4594225" y="2886075"/>
          <p14:tracePt t="48946" x="4594225" y="2867025"/>
          <p14:tracePt t="48948" x="4594225" y="2849563"/>
          <p14:tracePt t="48962" x="4594225" y="2830513"/>
          <p14:tracePt t="48964" x="4594225" y="2813050"/>
          <p14:tracePt t="48979" x="4594225" y="2794000"/>
          <p14:tracePt t="48981" x="4594225" y="2776538"/>
          <p14:tracePt t="48996" x="4594225" y="2757488"/>
          <p14:tracePt t="48997" x="4594225" y="2747963"/>
          <p14:tracePt t="49012" x="4594225" y="2740025"/>
          <p14:tracePt t="49014" x="4594225" y="2730500"/>
          <p14:tracePt t="49029" x="4586288" y="2720975"/>
          <p14:tracePt t="49031" x="4586288" y="2711450"/>
          <p14:tracePt t="49046" x="4576763" y="2703513"/>
          <p14:tracePt t="49048" x="4567238" y="2684463"/>
          <p14:tracePt t="49062" x="4567238" y="2674938"/>
          <p14:tracePt t="49064" x="4557713" y="2667000"/>
          <p14:tracePt t="49082" x="4540250" y="2647950"/>
          <p14:tracePt t="49096" x="4530725" y="2647950"/>
          <p14:tracePt t="49098" x="4521200" y="2638425"/>
          <p14:tracePt t="49113" x="4503738" y="2630488"/>
          <p14:tracePt t="49114" x="4494213" y="2630488"/>
          <p14:tracePt t="49129" x="4476750" y="2620963"/>
          <p14:tracePt t="49146" x="4457700" y="2620963"/>
          <p14:tracePt t="49147" x="4448175" y="2620963"/>
          <p14:tracePt t="49162" x="4440238" y="2620963"/>
          <p14:tracePt t="49164" x="4421188" y="2611438"/>
          <p14:tracePt t="49179" x="4411663" y="2611438"/>
          <p14:tracePt t="49181" x="4403725" y="2611438"/>
          <p14:tracePt t="49196" x="4394200" y="2611438"/>
          <p14:tracePt t="49212" x="4384675" y="2611438"/>
          <p14:tracePt t="49229" x="4375150" y="2611438"/>
          <p14:tracePt t="49246" x="4357688" y="2620963"/>
          <p14:tracePt t="49248" x="4330700" y="2630488"/>
          <p14:tracePt t="49263" x="4311650" y="2657475"/>
          <p14:tracePt t="49279" x="4311650" y="2667000"/>
          <p14:tracePt t="49280" x="4311650" y="2674938"/>
          <p14:tracePt t="49296" x="4302125" y="2693988"/>
          <p14:tracePt t="49296" x="4302125" y="2711450"/>
          <p14:tracePt t="49312" x="4302125" y="2730500"/>
          <p14:tracePt t="49313" x="4302125" y="2757488"/>
          <p14:tracePt t="49315" x="4302125" y="2776538"/>
          <p14:tracePt t="49329" x="4302125" y="2813050"/>
          <p14:tracePt t="49331" x="4302125" y="2830513"/>
          <p14:tracePt t="49346" x="4302125" y="2857500"/>
          <p14:tracePt t="49348" x="4302125" y="2876550"/>
          <p14:tracePt t="49362" x="4311650" y="2886075"/>
          <p14:tracePt t="49364" x="4321175" y="2903538"/>
          <p14:tracePt t="49379" x="4330700" y="2922588"/>
          <p14:tracePt t="49381" x="4330700" y="2930525"/>
          <p14:tracePt t="49396" x="4338638" y="2940050"/>
          <p14:tracePt t="49397" x="4348163" y="2959100"/>
          <p14:tracePt t="49412" x="4357688" y="2959100"/>
          <p14:tracePt t="49429" x="4367213" y="2968625"/>
          <p14:tracePt t="49446" x="4375150" y="2976563"/>
          <p14:tracePt t="49447" x="4384675" y="2986088"/>
          <p14:tracePt t="49462" x="4384675" y="2995613"/>
          <p14:tracePt t="49479" x="4394200" y="3005138"/>
          <p14:tracePt t="49481" x="4403725" y="3005138"/>
          <p14:tracePt t="49496" x="4411663" y="3005138"/>
          <p14:tracePt t="49512" x="4421188" y="3005138"/>
          <p14:tracePt t="49529" x="4430713" y="3005138"/>
          <p14:tracePt t="49546" x="4440238" y="3005138"/>
          <p14:tracePt t="49562" x="4448175" y="3005138"/>
          <p14:tracePt t="49579" x="4457700" y="2995613"/>
          <p14:tracePt t="49581" x="4467225" y="2986088"/>
          <p14:tracePt t="49596" x="4476750" y="2976563"/>
          <p14:tracePt t="49597" x="4494213" y="2959100"/>
          <p14:tracePt t="49612" x="4503738" y="2940050"/>
          <p14:tracePt t="49629" x="4521200" y="2903538"/>
          <p14:tracePt t="49630" x="4530725" y="2886075"/>
          <p14:tracePt t="49631" x="4540250" y="2867025"/>
          <p14:tracePt t="49646" x="4549775" y="2830513"/>
          <p14:tracePt t="49647" x="4549775" y="2803525"/>
          <p14:tracePt t="49662" x="4567238" y="2784475"/>
          <p14:tracePt t="49663" x="4567238" y="2767013"/>
          <p14:tracePt t="49679" x="4567238" y="2740025"/>
          <p14:tracePt t="49680" x="4567238" y="2720975"/>
          <p14:tracePt t="49696" x="4567238" y="2693988"/>
          <p14:tracePt t="49696" x="4567238" y="2657475"/>
          <p14:tracePt t="49712" x="4557713" y="2630488"/>
          <p14:tracePt t="49713" x="4557713" y="2620963"/>
          <p14:tracePt t="49715" x="4540250" y="2601913"/>
          <p14:tracePt t="49729" x="4540250" y="2593975"/>
          <p14:tracePt t="49731" x="4540250" y="2584450"/>
          <p14:tracePt t="49746" x="4540250" y="2574925"/>
          <p14:tracePt t="49748" x="4530725" y="2565400"/>
          <p14:tracePt t="49779" x="4521200" y="2557463"/>
          <p14:tracePt t="49823" x="4513263" y="2557463"/>
          <p14:tracePt t="49827" x="4494213" y="2557463"/>
          <p14:tracePt t="49839" x="4484688" y="2557463"/>
          <p14:tracePt t="49855" x="4467225" y="2565400"/>
          <p14:tracePt t="49862" x="4457700" y="2565400"/>
          <p14:tracePt t="49879" x="4440238" y="2574925"/>
          <p14:tracePt t="49880" x="4430713" y="2574925"/>
          <p14:tracePt t="49896" x="4421188" y="2584450"/>
          <p14:tracePt t="49912" x="4411663" y="2593975"/>
          <p14:tracePt t="49913" x="4403725" y="2601913"/>
          <p14:tracePt t="49929" x="4394200" y="2620963"/>
          <p14:tracePt t="49930" x="4394200" y="2630488"/>
          <p14:tracePt t="49946" x="4394200" y="2647950"/>
          <p14:tracePt t="49947" x="4394200" y="2657475"/>
          <p14:tracePt t="49962" x="4384675" y="2674938"/>
          <p14:tracePt t="49979" x="4384675" y="2693988"/>
          <p14:tracePt t="49980" x="4384675" y="2711450"/>
          <p14:tracePt t="49996" x="4375150" y="2720975"/>
          <p14:tracePt t="49997" x="4375150" y="2740025"/>
          <p14:tracePt t="50012" x="4375150" y="2757488"/>
          <p14:tracePt t="50013" x="4375150" y="2776538"/>
          <p14:tracePt t="50029" x="4375150" y="2803525"/>
          <p14:tracePt t="50030" x="4375150" y="2830513"/>
          <p14:tracePt t="50046" x="4375150" y="2867025"/>
          <p14:tracePt t="50047" x="4375150" y="2886075"/>
          <p14:tracePt t="50062" x="4375150" y="2922588"/>
          <p14:tracePt t="50063" x="4384675" y="2959100"/>
          <p14:tracePt t="50080" x="4403725" y="2986088"/>
          <p14:tracePt t="50081" x="4421188" y="3041650"/>
          <p14:tracePt t="50096" x="4430713" y="3068638"/>
          <p14:tracePt t="50098" x="4440238" y="3078163"/>
          <p14:tracePt t="50113" x="4448175" y="3105150"/>
          <p14:tracePt t="50113" x="4457700" y="3114675"/>
          <p14:tracePt t="50129" x="4457700" y="3122613"/>
          <p14:tracePt t="50130" x="4467225" y="3122613"/>
          <p14:tracePt t="50146" x="4476750" y="3132138"/>
          <p14:tracePt t="50146" x="4484688" y="3141663"/>
          <p14:tracePt t="50209" x="4494213" y="3151188"/>
          <p14:tracePt t="50737" x="4494213" y="3159125"/>
          <p14:tracePt t="50769" x="4484688" y="3159125"/>
          <p14:tracePt t="51053" x="4494213" y="3159125"/>
          <p14:tracePt t="51065" x="4503738" y="3159125"/>
          <p14:tracePt t="51069" x="4513263" y="3159125"/>
          <p14:tracePt t="51081" x="4521200" y="3159125"/>
          <p14:tracePt t="51096" x="4540250" y="3159125"/>
          <p14:tracePt t="51097" x="4567238" y="3178175"/>
          <p14:tracePt t="51112" x="4576763" y="3178175"/>
          <p14:tracePt t="51113" x="4594225" y="3195638"/>
          <p14:tracePt t="51129" x="4613275" y="3205163"/>
          <p14:tracePt t="51130" x="4630738" y="3214688"/>
          <p14:tracePt t="51146" x="4649788" y="3224213"/>
          <p14:tracePt t="51146" x="4667250" y="3232150"/>
          <p14:tracePt t="51162" x="4676775" y="3232150"/>
          <p14:tracePt t="51163" x="4695825" y="3241675"/>
          <p14:tracePt t="51165" x="4713288" y="3241675"/>
          <p14:tracePt t="51179" x="4732338" y="3251200"/>
          <p14:tracePt t="51181" x="4740275" y="3251200"/>
          <p14:tracePt t="51196" x="4759325" y="3260725"/>
          <p14:tracePt t="51198" x="4768850" y="3260725"/>
          <p14:tracePt t="51212" x="4776788" y="3260725"/>
          <p14:tracePt t="51241" x="4786313" y="3268663"/>
          <p14:tracePt t="51451" x="4795838" y="3278188"/>
          <p14:tracePt t="51468" x="4795838" y="3287713"/>
          <p14:tracePt t="51471" x="4776788" y="3305175"/>
          <p14:tracePt t="51483" x="4776788" y="3314700"/>
          <p14:tracePt t="51496" x="4759325" y="3333750"/>
          <p14:tracePt t="51512" x="4732338" y="3351213"/>
          <p14:tracePt t="51513" x="4713288" y="3370263"/>
          <p14:tracePt t="51515" x="4695825" y="3387725"/>
          <p14:tracePt t="51529" x="4686300" y="3397250"/>
          <p14:tracePt t="51531" x="4676775" y="3406775"/>
          <p14:tracePt t="51546" x="4659313" y="3424238"/>
          <p14:tracePt t="51548" x="4649788" y="3433763"/>
          <p14:tracePt t="51563" x="4649788" y="3443288"/>
          <p14:tracePt t="51611" x="4640263" y="3451225"/>
          <p14:tracePt t="51835" x="4640263" y="3460750"/>
          <p14:tracePt t="51851" x="4640263" y="3470275"/>
          <p14:tracePt t="51855" x="4649788" y="3470275"/>
          <p14:tracePt t="51867" x="4659313" y="3479800"/>
          <p14:tracePt t="51883" x="4667250" y="3479800"/>
          <p14:tracePt t="51896" x="4695825" y="3487738"/>
          <p14:tracePt t="51899" x="4703763" y="3497263"/>
          <p14:tracePt t="51912" x="4713288" y="3506788"/>
          <p14:tracePt t="51915" x="4732338" y="3516313"/>
          <p14:tracePt t="51929" x="4749800" y="3516313"/>
          <p14:tracePt t="51931" x="4768850" y="3524250"/>
          <p14:tracePt t="51946" x="4776788" y="3533775"/>
          <p14:tracePt t="51948" x="4786313" y="3533775"/>
          <p14:tracePt t="51962" x="4795838" y="3543300"/>
          <p14:tracePt t="51964" x="4805363" y="3552825"/>
          <p14:tracePt t="51979" x="4813300" y="3552825"/>
          <p14:tracePt t="51996" x="4822825" y="3560763"/>
          <p14:tracePt t="51997" x="4832350" y="3560763"/>
          <p14:tracePt t="52012" x="4841875" y="3560763"/>
          <p14:tracePt t="52029" x="4851400" y="3570288"/>
          <p14:tracePt t="52031" x="4859338" y="3570288"/>
          <p14:tracePt t="52046" x="4859338" y="3579813"/>
          <p14:tracePt t="53261" x="4868863" y="3570288"/>
          <p14:tracePt t="53265" x="4887913" y="3560763"/>
          <p14:tracePt t="53279" x="4914900" y="3543300"/>
          <p14:tracePt t="53281" x="4932363" y="3524250"/>
          <p14:tracePt t="53296" x="4951413" y="3524250"/>
          <p14:tracePt t="53298" x="4997450" y="3497263"/>
          <p14:tracePt t="53312" x="5033963" y="3470275"/>
          <p14:tracePt t="53314" x="5051425" y="3460750"/>
          <p14:tracePt t="53329" x="5078413" y="3443288"/>
          <p14:tracePt t="53331" x="5114925" y="3424238"/>
          <p14:tracePt t="53346" x="5133975" y="3406775"/>
          <p14:tracePt t="53347" x="5160963" y="3397250"/>
          <p14:tracePt t="53362" x="5180013" y="3378200"/>
          <p14:tracePt t="53364" x="5216525" y="3370263"/>
          <p14:tracePt t="53379" x="5233988" y="3370263"/>
          <p14:tracePt t="53381" x="5260975" y="3341688"/>
          <p14:tracePt t="53396" x="5280025" y="3333750"/>
          <p14:tracePt t="53398" x="5297488" y="3324225"/>
          <p14:tracePt t="53412" x="5307013" y="3324225"/>
          <p14:tracePt t="53414" x="5326063" y="3314700"/>
          <p14:tracePt t="53429" x="5343525" y="3305175"/>
          <p14:tracePt t="53430" x="5353050" y="3305175"/>
          <p14:tracePt t="53997" x="5334000" y="3314700"/>
          <p14:tracePt t="54013" x="5326063" y="3324225"/>
          <p14:tracePt t="54017" x="5316538" y="3333750"/>
          <p14:tracePt t="54029" x="5307013" y="3341688"/>
          <p14:tracePt t="54046" x="5297488" y="3351213"/>
          <p14:tracePt t="54046" x="5280025" y="3370263"/>
          <p14:tracePt t="54062" x="5270500" y="3378200"/>
          <p14:tracePt t="54063" x="5253038" y="3397250"/>
          <p14:tracePt t="54080" x="5233988" y="3406775"/>
          <p14:tracePt t="54080" x="5216525" y="3424238"/>
          <p14:tracePt t="54083" x="5207000" y="3433763"/>
          <p14:tracePt t="54096" x="5187950" y="3451225"/>
          <p14:tracePt t="54098" x="5180013" y="3470275"/>
          <p14:tracePt t="54112" x="5170488" y="3487738"/>
          <p14:tracePt t="54114" x="5160963" y="3497263"/>
          <p14:tracePt t="54129" x="5143500" y="3516313"/>
          <p14:tracePt t="54131" x="5133975" y="3516313"/>
          <p14:tracePt t="54146" x="5124450" y="3524250"/>
          <p14:tracePt t="54148" x="5124450" y="3533775"/>
          <p14:tracePt t="54162" x="5124450" y="3543300"/>
          <p14:tracePt t="54179" x="5114925" y="3552825"/>
          <p14:tracePt t="54253" x="5106988" y="3552825"/>
          <p14:tracePt t="54257" x="5097463" y="3552825"/>
          <p14:tracePt t="54269" x="5087938" y="3560763"/>
          <p14:tracePt t="54285" x="5078413" y="3560763"/>
          <p14:tracePt t="54296" x="5070475" y="3560763"/>
          <p14:tracePt t="54312" x="5060950" y="3570288"/>
          <p14:tracePt t="54333" x="5051425" y="3570288"/>
          <p14:tracePt t="54346" x="5041900" y="3570288"/>
          <p14:tracePt t="54362" x="5033963" y="3570288"/>
          <p14:tracePt t="54379" x="5014913" y="3570288"/>
          <p14:tracePt t="54380" x="5005388" y="3570288"/>
          <p14:tracePt t="54396" x="4997450" y="3570288"/>
          <p14:tracePt t="54397" x="4978400" y="3570288"/>
          <p14:tracePt t="54412" x="4960938" y="3570288"/>
          <p14:tracePt t="54413" x="4951413" y="3570288"/>
          <p14:tracePt t="54415" x="4932363" y="3570288"/>
          <p14:tracePt t="54429" x="4914900" y="3570288"/>
          <p14:tracePt t="54446" x="4895850" y="3570288"/>
          <p14:tracePt t="54447" x="4868863" y="3570288"/>
          <p14:tracePt t="54463" x="4851400" y="3570288"/>
          <p14:tracePt t="54463" x="4832350" y="3570288"/>
          <p14:tracePt t="54479" x="4813300" y="3570288"/>
          <p14:tracePt t="54480" x="4786313" y="3570288"/>
          <p14:tracePt t="54496" x="4768850" y="3570288"/>
          <p14:tracePt t="54496" x="4749800" y="3570288"/>
          <p14:tracePt t="54512" x="4732338" y="3570288"/>
          <p14:tracePt t="54513" x="4713288" y="3570288"/>
          <p14:tracePt t="54515" x="4703763" y="3570288"/>
          <p14:tracePt t="54529" x="4686300" y="3570288"/>
          <p14:tracePt t="54531" x="4676775" y="3570288"/>
          <p14:tracePt t="54546" x="4667250" y="3570288"/>
          <p14:tracePt t="54548" x="4659313" y="3570288"/>
          <p14:tracePt t="54815" x="4667250" y="3560763"/>
          <p14:tracePt t="54819" x="4686300" y="3560763"/>
          <p14:tracePt t="54831" x="4703763" y="3560763"/>
          <p14:tracePt t="54846" x="4732338" y="3560763"/>
          <p14:tracePt t="54848" x="4768850" y="3560763"/>
          <p14:tracePt t="54862" x="4795838" y="3560763"/>
          <p14:tracePt t="54863" x="4832350" y="3560763"/>
          <p14:tracePt t="54879" x="4878388" y="3560763"/>
          <p14:tracePt t="54880" x="4905375" y="3560763"/>
          <p14:tracePt t="54895" x="4951413" y="3560763"/>
          <p14:tracePt t="54897" x="4997450" y="3560763"/>
          <p14:tracePt t="54912" x="5014913" y="3560763"/>
          <p14:tracePt t="54913" x="5024438" y="3560763"/>
          <p14:tracePt t="54915" x="5060950" y="3560763"/>
          <p14:tracePt t="54929" x="5087938" y="3570288"/>
          <p14:tracePt t="54931" x="5097463" y="3570288"/>
          <p14:tracePt t="54946" x="5114925" y="3570288"/>
          <p14:tracePt t="54947" x="5124450" y="3570288"/>
          <p14:tracePt t="54962" x="5133975" y="3570288"/>
          <p14:tracePt t="54979" x="5143500" y="3570288"/>
          <p14:tracePt t="55471" x="5151438" y="3570288"/>
          <p14:tracePt t="55487" x="5170488" y="3560763"/>
          <p14:tracePt t="55491" x="5187950" y="3552825"/>
          <p14:tracePt t="55503" x="5224463" y="3543300"/>
          <p14:tracePt t="55512" x="5233988" y="3533775"/>
          <p14:tracePt t="55529" x="5260975" y="3516313"/>
          <p14:tracePt t="55530" x="5289550" y="3497263"/>
          <p14:tracePt t="55546" x="5297488" y="3487738"/>
          <p14:tracePt t="55546" x="5326063" y="3470275"/>
          <p14:tracePt t="55562" x="5343525" y="3451225"/>
          <p14:tracePt t="55563" x="5380038" y="3443288"/>
          <p14:tracePt t="55579" x="5399088" y="3424238"/>
          <p14:tracePt t="55580" x="5416550" y="3424238"/>
          <p14:tracePt t="55596" x="5435600" y="3397250"/>
          <p14:tracePt t="55597" x="5445125" y="3397250"/>
          <p14:tracePt t="55612" x="5462588" y="3378200"/>
          <p14:tracePt t="55613" x="5472113" y="3370263"/>
          <p14:tracePt t="55615" x="5472113" y="3360738"/>
          <p14:tracePt t="55646" x="5481638" y="3351213"/>
          <p14:tracePt t="55647" x="5481638" y="3341688"/>
          <p14:tracePt t="55662" x="5481638" y="3333750"/>
          <p14:tracePt t="55663" x="5481638" y="3324225"/>
          <p14:tracePt t="55679" x="5481638" y="3314700"/>
          <p14:tracePt t="55695" x="5481638" y="3305175"/>
          <p14:tracePt t="55696" x="5481638" y="3297238"/>
          <p14:tracePt t="55712" x="5481638" y="3287713"/>
          <p14:tracePt t="55713" x="5481638" y="3278188"/>
          <p14:tracePt t="55729" x="5481638" y="3268663"/>
          <p14:tracePt t="55731" x="5481638" y="3260725"/>
          <p14:tracePt t="55793" x="5481638" y="3251200"/>
          <p14:tracePt t="55823" x="5481638" y="3241675"/>
          <p14:tracePt t="55855" x="5462588" y="3241675"/>
          <p14:tracePt t="55859" x="5453063" y="3232150"/>
          <p14:tracePt t="55873" x="5445125" y="3232150"/>
          <p14:tracePt t="55879" x="5426075" y="3224213"/>
          <p14:tracePt t="55896" x="5408613" y="3224213"/>
          <p14:tracePt t="55897" x="5399088" y="3224213"/>
          <p14:tracePt t="55912" x="5370513" y="3214688"/>
          <p14:tracePt t="55913" x="5353050" y="3214688"/>
          <p14:tracePt t="55929" x="5334000" y="3214688"/>
          <p14:tracePt t="55930" x="5316538" y="3214688"/>
          <p14:tracePt t="55945" x="5297488" y="3214688"/>
          <p14:tracePt t="55946" x="5280025" y="3214688"/>
          <p14:tracePt t="55962" x="5260975" y="3214688"/>
          <p14:tracePt t="55962" x="5243513" y="3205163"/>
          <p14:tracePt t="55979" x="5224463" y="3205163"/>
          <p14:tracePt t="55980" x="5207000" y="3205163"/>
          <p14:tracePt t="55996" x="5180013" y="3205163"/>
          <p14:tracePt t="55996" x="5160963" y="3205163"/>
          <p14:tracePt t="56012" x="5143500" y="3205163"/>
          <p14:tracePt t="56013" x="5133975" y="3205163"/>
          <p14:tracePt t="56029" x="5114925" y="3205163"/>
          <p14:tracePt t="56030" x="5106988" y="3205163"/>
          <p14:tracePt t="56046" x="5087938" y="3205163"/>
          <p14:tracePt t="56047" x="5078413" y="3205163"/>
          <p14:tracePt t="56065" x="5070475" y="3205163"/>
          <p14:tracePt t="56129" x="5060950" y="3205163"/>
          <p14:tracePt t="56177" x="5051425" y="3205163"/>
          <p14:tracePt t="56649" x="5060950" y="3205163"/>
          <p14:tracePt t="56653" x="5078413" y="3205163"/>
          <p14:tracePt t="56665" x="5097463" y="3205163"/>
          <p14:tracePt t="56681" x="5106988" y="3205163"/>
          <p14:tracePt t="56696" x="5114925" y="3205163"/>
          <p14:tracePt t="56697" x="5133975" y="3205163"/>
          <p14:tracePt t="56712" x="5143500" y="3205163"/>
          <p14:tracePt t="56713" x="5160963" y="3205163"/>
          <p14:tracePt t="56729" x="5180013" y="3205163"/>
          <p14:tracePt t="56730" x="5187950" y="3205163"/>
          <p14:tracePt t="56746" x="5197475" y="3205163"/>
          <p14:tracePt t="56746" x="5207000" y="3205163"/>
          <p14:tracePt t="56762" x="5216525" y="3205163"/>
          <p14:tracePt t="56763" x="5233988" y="3205163"/>
          <p14:tracePt t="56765" x="5253038" y="3205163"/>
          <p14:tracePt t="56779" x="5260975" y="3205163"/>
          <p14:tracePt t="56781" x="5289550" y="3205163"/>
          <p14:tracePt t="56796" x="5307013" y="3205163"/>
          <p14:tracePt t="56798" x="5326063" y="3205163"/>
          <p14:tracePt t="56812" x="5334000" y="3205163"/>
          <p14:tracePt t="56814" x="5353050" y="3205163"/>
          <p14:tracePt t="56829" x="5370513" y="3205163"/>
          <p14:tracePt t="56830" x="5389563" y="3205163"/>
          <p14:tracePt t="56845" x="5408613" y="3205163"/>
          <p14:tracePt t="56847" x="5426075" y="3205163"/>
          <p14:tracePt t="56862" x="5445125" y="3205163"/>
          <p14:tracePt t="56864" x="5462588" y="3205163"/>
          <p14:tracePt t="56879" x="5481638" y="3214688"/>
          <p14:tracePt t="56880" x="5499100" y="3214688"/>
          <p14:tracePt t="56896" x="5518150" y="3214688"/>
          <p14:tracePt t="56912" x="5535613" y="3224213"/>
          <p14:tracePt t="56914" x="5545138" y="3224213"/>
          <p14:tracePt t="56929" x="5562600" y="3224213"/>
          <p14:tracePt t="56931" x="5572125" y="3224213"/>
          <p14:tracePt t="56946" x="5591175" y="3224213"/>
          <p14:tracePt t="56947" x="5608638" y="3224213"/>
          <p14:tracePt t="56962" x="5627688" y="3224213"/>
          <p14:tracePt t="56964" x="5645150" y="3224213"/>
          <p14:tracePt t="56979" x="5664200" y="3224213"/>
          <p14:tracePt t="56980" x="5672138" y="3224213"/>
          <p14:tracePt t="56996" x="5681663" y="3224213"/>
          <p14:tracePt t="57012" x="5691188" y="3224213"/>
          <p14:tracePt t="57014" x="5700713" y="3224213"/>
          <p14:tracePt t="57029" x="5708650" y="3224213"/>
          <p14:tracePt t="57046" x="5718175" y="3224213"/>
          <p14:tracePt t="57062" x="5727700" y="3224213"/>
          <p14:tracePt t="57081" x="5737225" y="3224213"/>
          <p14:tracePt t="57113" x="5754688" y="3224213"/>
          <p14:tracePt t="57117" x="5764213" y="3224213"/>
          <p14:tracePt t="57129" x="5773738" y="3214688"/>
          <p14:tracePt t="57145" x="5781675" y="3214688"/>
          <p14:tracePt t="57162" x="5791200" y="3205163"/>
          <p14:tracePt t="57163" x="5800725" y="3195638"/>
          <p14:tracePt t="57165" x="5810250" y="3195638"/>
          <p14:tracePt t="57179" x="5818188" y="3187700"/>
          <p14:tracePt t="57181" x="5818188" y="3178175"/>
          <p14:tracePt t="57196" x="5818188" y="3168650"/>
          <p14:tracePt t="57198" x="5827713" y="3159125"/>
          <p14:tracePt t="57212" x="5827713" y="3151188"/>
          <p14:tracePt t="57214" x="5837238" y="3132138"/>
          <p14:tracePt t="57229" x="5837238" y="3122613"/>
          <p14:tracePt t="57230" x="5837238" y="3095625"/>
          <p14:tracePt t="57245" x="5846763" y="3095625"/>
          <p14:tracePt t="57247" x="5854700" y="3078163"/>
          <p14:tracePt t="57262" x="5854700" y="3059113"/>
          <p14:tracePt t="57264" x="5864225" y="3041650"/>
          <p14:tracePt t="57279" x="5864225" y="3032125"/>
          <p14:tracePt t="57281" x="5873750" y="3013075"/>
          <p14:tracePt t="57296" x="5873750" y="3005138"/>
          <p14:tracePt t="57298" x="5873750" y="2986088"/>
          <p14:tracePt t="57312" x="5883275" y="2968625"/>
          <p14:tracePt t="57314" x="5883275" y="2959100"/>
          <p14:tracePt t="57329" x="5883275" y="2949575"/>
          <p14:tracePt t="57331" x="5883275" y="2930525"/>
          <p14:tracePt t="57346" x="5883275" y="2922588"/>
          <p14:tracePt t="57362" x="5883275" y="2913063"/>
          <p14:tracePt t="57379" x="5883275" y="2903538"/>
          <p14:tracePt t="57380" x="5883275" y="2894013"/>
          <p14:tracePt t="57412" x="5883275" y="2886075"/>
          <p14:tracePt t="57413" x="5883275" y="2876550"/>
          <p14:tracePt t="57435" x="5883275" y="2867025"/>
          <p14:tracePt t="57446" x="5873750" y="2857500"/>
          <p14:tracePt t="57467" x="5864225" y="2849563"/>
          <p14:tracePt t="57479" x="5864225" y="2840038"/>
          <p14:tracePt t="57496" x="5864225" y="2830513"/>
          <p14:tracePt t="57512" x="5854700" y="2820988"/>
          <p14:tracePt t="57513" x="5846763" y="2813050"/>
          <p14:tracePt t="57515" x="5837238" y="2803525"/>
          <p14:tracePt t="57546" x="5818188" y="2794000"/>
          <p14:tracePt t="57547" x="5800725" y="2794000"/>
          <p14:tracePt t="57562" x="5791200" y="2784475"/>
          <p14:tracePt t="57563" x="5781675" y="2784475"/>
          <p14:tracePt t="57579" x="5773738" y="2784475"/>
          <p14:tracePt t="57580" x="5754688" y="2784475"/>
          <p14:tracePt t="57595" x="5737225" y="2784475"/>
          <p14:tracePt t="57596" x="5727700" y="2784475"/>
          <p14:tracePt t="57612" x="5708650" y="2784475"/>
          <p14:tracePt t="57613" x="5681663" y="2784475"/>
          <p14:tracePt t="57615" x="5645150" y="2784475"/>
          <p14:tracePt t="57629" x="5618163" y="2784475"/>
          <p14:tracePt t="57631" x="5591175" y="2784475"/>
          <p14:tracePt t="57646" x="5562600" y="2784475"/>
          <p14:tracePt t="57647" x="5545138" y="2784475"/>
          <p14:tracePt t="57662" x="5499100" y="2784475"/>
          <p14:tracePt t="57664" x="5472113" y="2784475"/>
          <p14:tracePt t="57679" x="5435600" y="2784475"/>
          <p14:tracePt t="57681" x="5408613" y="2784475"/>
          <p14:tracePt t="57695" x="5380038" y="2784475"/>
          <p14:tracePt t="57697" x="5353050" y="2784475"/>
          <p14:tracePt t="57712" x="5316538" y="2784475"/>
          <p14:tracePt t="57714" x="5280025" y="2784475"/>
          <p14:tracePt t="57729" x="5243513" y="2784475"/>
          <p14:tracePt t="57730" x="5216525" y="2784475"/>
          <p14:tracePt t="57746" x="5187950" y="2784475"/>
          <p14:tracePt t="57747" x="5143500" y="2784475"/>
          <p14:tracePt t="57762" x="5114925" y="2784475"/>
          <p14:tracePt t="57764" x="5070475" y="2784475"/>
          <p14:tracePt t="57779" x="5041900" y="2784475"/>
          <p14:tracePt t="57780" x="5014913" y="2784475"/>
          <p14:tracePt t="57796" x="4987925" y="2784475"/>
          <p14:tracePt t="57798" x="4968875" y="2784475"/>
          <p14:tracePt t="57812" x="4951413" y="2784475"/>
          <p14:tracePt t="57814" x="4932363" y="2784475"/>
          <p14:tracePt t="57829" x="4914900" y="2784475"/>
          <p14:tracePt t="57830" x="4895850" y="2784475"/>
          <p14:tracePt t="57846" x="4887913" y="2784475"/>
          <p14:tracePt t="57847" x="4868863" y="2784475"/>
          <p14:tracePt t="57862" x="4859338" y="2784475"/>
          <p14:tracePt t="57864" x="4851400" y="2784475"/>
          <p14:tracePt t="57879" x="4841875" y="2784475"/>
          <p14:tracePt t="57899" x="4822825" y="2794000"/>
          <p14:tracePt t="57912" x="4813300" y="2794000"/>
          <p14:tracePt t="58026" x="4813300" y="2813050"/>
          <p14:tracePt t="58031" x="4813300" y="2820988"/>
          <p14:tracePt t="58046" x="4805363" y="2830513"/>
          <p14:tracePt t="58047" x="4805363" y="2840038"/>
          <p14:tracePt t="58064" x="4805363" y="2857500"/>
          <p14:tracePt t="58079" x="4805363" y="2876550"/>
          <p14:tracePt t="58080" x="4805363" y="2886075"/>
          <p14:tracePt t="58096" x="4805363" y="2903538"/>
          <p14:tracePt t="58096" x="4805363" y="2922588"/>
          <p14:tracePt t="58112" x="4805363" y="2940050"/>
          <p14:tracePt t="58113" x="4805363" y="2959100"/>
          <p14:tracePt t="58129" x="4805363" y="2968625"/>
          <p14:tracePt t="58130" x="4805363" y="2986088"/>
          <p14:tracePt t="58146" x="4805363" y="2995613"/>
          <p14:tracePt t="58146" x="4805363" y="3005138"/>
          <p14:tracePt t="58162" x="4805363" y="3013075"/>
          <p14:tracePt t="58163" x="4805363" y="3032125"/>
          <p14:tracePt t="58179" x="4805363" y="3041650"/>
          <p14:tracePt t="58180" x="4805363" y="3049588"/>
          <p14:tracePt t="58196" x="4805363" y="3068638"/>
          <p14:tracePt t="58196" x="4805363" y="3078163"/>
          <p14:tracePt t="58212" x="4813300" y="3086100"/>
          <p14:tracePt t="58229" x="4813300" y="3095625"/>
          <p14:tracePt t="58246" x="4813300" y="3105150"/>
          <p14:tracePt t="58262" x="4813300" y="3114675"/>
          <p14:tracePt t="58263" x="4813300" y="3122613"/>
          <p14:tracePt t="58279" x="4813300" y="3132138"/>
          <p14:tracePt t="58296" x="4813300" y="3141663"/>
          <p14:tracePt t="58297" x="4813300" y="3151188"/>
          <p14:tracePt t="58315" x="4813300" y="3159125"/>
          <p14:tracePt t="58331" x="4813300" y="3168650"/>
          <p14:tracePt t="58346" x="4822825" y="3178175"/>
          <p14:tracePt t="58397" x="4841875" y="3178175"/>
          <p14:tracePt t="58401" x="4851400" y="3178175"/>
          <p14:tracePt t="58412" x="4878388" y="3178175"/>
          <p14:tracePt t="58429" x="4895850" y="3178175"/>
          <p14:tracePt t="58429" x="4924425" y="3178175"/>
          <p14:tracePt t="58431" x="4960938" y="3178175"/>
          <p14:tracePt t="58446" x="4978400" y="3178175"/>
          <p14:tracePt t="58447" x="5014913" y="3178175"/>
          <p14:tracePt t="58462" x="5033963" y="3187700"/>
          <p14:tracePt t="58463" x="5060950" y="3187700"/>
          <p14:tracePt t="58479" x="5097463" y="3187700"/>
          <p14:tracePt t="58480" x="5124450" y="3195638"/>
          <p14:tracePt t="58496" x="5143500" y="3195638"/>
          <p14:tracePt t="58497" x="5170488" y="3205163"/>
          <p14:tracePt t="58512" x="5216525" y="3205163"/>
          <p14:tracePt t="58513" x="5260975" y="3205163"/>
          <p14:tracePt t="58529" x="5297488" y="3205163"/>
          <p14:tracePt t="58530" x="5343525" y="3205163"/>
          <p14:tracePt t="58546" x="5380038" y="3205163"/>
          <p14:tracePt t="58546" x="5445125" y="3205163"/>
          <p14:tracePt t="58562" x="5481638" y="3205163"/>
          <p14:tracePt t="58563" x="5526088" y="3205163"/>
          <p14:tracePt t="58579" x="5562600" y="3205163"/>
          <p14:tracePt t="58580" x="5608638" y="3205163"/>
          <p14:tracePt t="58596" x="5654675" y="3205163"/>
          <p14:tracePt t="58596" x="5691188" y="3205163"/>
          <p14:tracePt t="58612" x="5718175" y="3205163"/>
          <p14:tracePt t="58613" x="5737225" y="3205163"/>
          <p14:tracePt t="58629" x="5773738" y="3205163"/>
          <p14:tracePt t="58630" x="5791200" y="3205163"/>
          <p14:tracePt t="58646" x="5818188" y="3205163"/>
          <p14:tracePt t="58646" x="5827713" y="3205163"/>
          <p14:tracePt t="58662" x="5837238" y="3205163"/>
          <p14:tracePt t="58663" x="5846763" y="3205163"/>
          <p14:tracePt t="58731" x="5854700" y="3205163"/>
          <p14:tracePt t="58735" x="5864225" y="3205163"/>
          <p14:tracePt t="58746" x="5873750" y="3195638"/>
          <p14:tracePt t="58762" x="5883275" y="3187700"/>
          <p14:tracePt t="58763" x="5891213" y="3178175"/>
          <p14:tracePt t="58779" x="5891213" y="3168650"/>
          <p14:tracePt t="58780" x="5900738" y="3151188"/>
          <p14:tracePt t="58795" x="5900738" y="3132138"/>
          <p14:tracePt t="58796" x="5900738" y="3114675"/>
          <p14:tracePt t="58812" x="5910263" y="3086100"/>
          <p14:tracePt t="58813" x="5910263" y="3068638"/>
          <p14:tracePt t="58815" x="5910263" y="3049588"/>
          <p14:tracePt t="58829" x="5910263" y="3041650"/>
          <p14:tracePt t="58831" x="5919788" y="3022600"/>
          <p14:tracePt t="58846" x="5919788" y="3005138"/>
          <p14:tracePt t="58848" x="5919788" y="2976563"/>
          <p14:tracePt t="58862" x="5919788" y="2959100"/>
          <p14:tracePt t="58864" x="5919788" y="2940050"/>
          <p14:tracePt t="58879" x="5919788" y="2922588"/>
          <p14:tracePt t="58880" x="5919788" y="2913063"/>
          <p14:tracePt t="58895" x="5929313" y="2894013"/>
          <p14:tracePt t="58897" x="5929313" y="2876550"/>
          <p14:tracePt t="58912" x="5929313" y="2867025"/>
          <p14:tracePt t="58929" x="5929313" y="2857500"/>
          <p14:tracePt t="59021" x="5900738" y="2857500"/>
          <p14:tracePt t="59025" x="5883275" y="2857500"/>
          <p14:tracePt t="59037" x="5864225" y="2857500"/>
          <p14:tracePt t="59046" x="5837238" y="2857500"/>
          <p14:tracePt t="59062" x="5800725" y="2857500"/>
          <p14:tracePt t="59063" x="5773738" y="2857500"/>
          <p14:tracePt t="59080" x="5691188" y="2857500"/>
          <p14:tracePt t="59096" x="5664200" y="2857500"/>
          <p14:tracePt t="59097" x="5618163" y="2857500"/>
          <p14:tracePt t="59112" x="5562600" y="2857500"/>
          <p14:tracePt t="59113" x="5535613" y="2857500"/>
          <p14:tracePt t="59129" x="5499100" y="2857500"/>
          <p14:tracePt t="59130" x="5462588" y="2857500"/>
          <p14:tracePt t="59146" x="5408613" y="2857500"/>
          <p14:tracePt t="59146" x="5343525" y="2857500"/>
          <p14:tracePt t="59162" x="5289550" y="2857500"/>
          <p14:tracePt t="59163" x="5233988" y="2857500"/>
          <p14:tracePt t="59165" x="5187950" y="2857500"/>
          <p14:tracePt t="59179" x="5143500" y="2867025"/>
          <p14:tracePt t="59181" x="5124450" y="2867025"/>
          <p14:tracePt t="59196" x="5106988" y="2867025"/>
          <p14:tracePt t="59198" x="5087938" y="2867025"/>
          <p14:tracePt t="59293" x="5078413" y="2867025"/>
          <p14:tracePt t="59673" x="5087938" y="2867025"/>
          <p14:tracePt t="59685" x="5097463" y="2867025"/>
          <p14:tracePt t="59689" x="5106988" y="2867025"/>
          <p14:tracePt t="59701" x="5124450" y="2867025"/>
          <p14:tracePt t="59712" x="5133975" y="2867025"/>
          <p14:tracePt t="59729" x="5160963" y="2867025"/>
          <p14:tracePt t="59730" x="5180013" y="2867025"/>
          <p14:tracePt t="59746" x="5207000" y="2867025"/>
          <p14:tracePt t="59747" x="5233988" y="2867025"/>
          <p14:tracePt t="59749" x="5270500" y="2867025"/>
          <p14:tracePt t="59762" x="5297488" y="2867025"/>
          <p14:tracePt t="59779" x="5343525" y="2857500"/>
          <p14:tracePt t="59781" x="5426075" y="2857500"/>
          <p14:tracePt t="59796" x="5453063" y="2857500"/>
          <p14:tracePt t="59798" x="5499100" y="2857500"/>
          <p14:tracePt t="59812" x="5526088" y="2857500"/>
          <p14:tracePt t="59814" x="5554663" y="2857500"/>
          <p14:tracePt t="59829" x="5572125" y="2857500"/>
          <p14:tracePt t="59830" x="5599113" y="2857500"/>
          <p14:tracePt t="59845" x="5618163" y="2857500"/>
          <p14:tracePt t="59847" x="5635625" y="2857500"/>
          <p14:tracePt t="59862" x="5654675" y="2857500"/>
          <p14:tracePt t="59879" x="5691188" y="2857500"/>
          <p14:tracePt t="59879" x="5708650" y="2857500"/>
          <p14:tracePt t="59881" x="5727700" y="2857500"/>
          <p14:tracePt t="59896" x="5745163" y="2857500"/>
          <p14:tracePt t="59897" x="5754688" y="2857500"/>
          <p14:tracePt t="59912" x="5773738" y="2857500"/>
          <p14:tracePt t="59913" x="5781675" y="2857500"/>
          <p14:tracePt t="59929" x="5791200" y="2857500"/>
          <p14:tracePt t="59930" x="5800725" y="2857500"/>
          <p14:tracePt t="59957" x="5810250" y="2857500"/>
          <p14:tracePt t="59962" x="5818188" y="2857500"/>
          <p14:tracePt t="59979" x="5827713" y="2857500"/>
          <p14:tracePt t="59980" x="5837238" y="2857500"/>
          <p14:tracePt t="59996" x="5846763" y="2857500"/>
          <p14:tracePt t="59996" x="5854700" y="2857500"/>
          <p14:tracePt t="60012" x="5864225" y="2857500"/>
          <p14:tracePt t="60029" x="5873750" y="2857500"/>
          <p14:tracePt t="60046" x="5883275" y="2857500"/>
          <p14:tracePt t="60117" x="5891213" y="2857500"/>
          <p14:tracePt t="60133" x="5900738" y="2857500"/>
          <p14:tracePt t="60149" x="5910263" y="2886075"/>
          <p14:tracePt t="60153" x="5910263" y="2894013"/>
          <p14:tracePt t="60165" x="5910263" y="2913063"/>
          <p14:tracePt t="60179" x="5910263" y="2922588"/>
          <p14:tracePt t="60181" x="5910263" y="2949575"/>
          <p14:tracePt t="60196" x="5910263" y="2968625"/>
          <p14:tracePt t="60198" x="5910263" y="2986088"/>
          <p14:tracePt t="60212" x="5910263" y="3013075"/>
          <p14:tracePt t="60214" x="5910263" y="3032125"/>
          <p14:tracePt t="60229" x="5910263" y="3049588"/>
          <p14:tracePt t="60230" x="5910263" y="3068638"/>
          <p14:tracePt t="60245" x="5910263" y="3078163"/>
          <p14:tracePt t="60247" x="5910263" y="3086100"/>
          <p14:tracePt t="60262" x="5910263" y="3105150"/>
          <p14:tracePt t="60263" x="5910263" y="3114675"/>
          <p14:tracePt t="60265" x="5910263" y="3122613"/>
          <p14:tracePt t="60279" x="5910263" y="3132138"/>
          <p14:tracePt t="60309" x="5900738" y="3141663"/>
          <p14:tracePt t="60313" x="5891213" y="3151188"/>
          <p14:tracePt t="60329" x="5883275" y="3159125"/>
          <p14:tracePt t="60345" x="5864225" y="3159125"/>
          <p14:tracePt t="60362" x="5846763" y="3168650"/>
          <p14:tracePt t="60363" x="5827713" y="3168650"/>
          <p14:tracePt t="60379" x="5791200" y="3168650"/>
          <p14:tracePt t="60380" x="5764213" y="3168650"/>
          <p14:tracePt t="60395" x="5737225" y="3168650"/>
          <p14:tracePt t="60396" x="5708650" y="3168650"/>
          <p14:tracePt t="60412" x="5672138" y="3168650"/>
          <p14:tracePt t="60413" x="5654675" y="3168650"/>
          <p14:tracePt t="60429" x="5618163" y="3168650"/>
          <p14:tracePt t="60429" x="5581650" y="3168650"/>
          <p14:tracePt t="60445" x="5562600" y="3168650"/>
          <p14:tracePt t="60447" x="5526088" y="3168650"/>
          <p14:tracePt t="60462" x="5481638" y="3168650"/>
          <p14:tracePt t="60463" x="5453063" y="3168650"/>
          <p14:tracePt t="60479" x="5408613" y="3168650"/>
          <p14:tracePt t="60480" x="5370513" y="3168650"/>
          <p14:tracePt t="60495" x="5326063" y="3159125"/>
          <p14:tracePt t="60496" x="5297488" y="3159125"/>
          <p14:tracePt t="60512" x="5253038" y="3151188"/>
          <p14:tracePt t="60513" x="5207000" y="3132138"/>
          <p14:tracePt t="60529" x="5170488" y="3132138"/>
          <p14:tracePt t="60529" x="5133975" y="3122613"/>
          <p14:tracePt t="60546" x="5106988" y="3114675"/>
          <p14:tracePt t="60546" x="5087938" y="3105150"/>
          <p14:tracePt t="60562" x="5070475" y="3105150"/>
          <p14:tracePt t="60563" x="5060950" y="3105150"/>
          <p14:tracePt t="60579" x="5051425" y="3105150"/>
          <p14:tracePt t="60595" x="5041900" y="3105150"/>
          <p14:tracePt t="60612" x="5024438" y="3105150"/>
          <p14:tracePt t="60613" x="5014913" y="3105150"/>
          <p14:tracePt t="60615" x="5005388" y="3114675"/>
          <p14:tracePt t="60645" x="4997450" y="3122613"/>
          <p14:tracePt t="60647" x="4978400" y="3132138"/>
          <p14:tracePt t="60791" x="4968875" y="3132138"/>
          <p14:tracePt t="60795" x="4968875" y="3114675"/>
          <p14:tracePt t="60807" x="4968875" y="3105150"/>
          <p14:tracePt t="60812" x="4968875" y="3086100"/>
          <p14:tracePt t="60829" x="4968875" y="3068638"/>
          <p14:tracePt t="60829" x="4968875" y="3049588"/>
          <p14:tracePt t="60846" x="4968875" y="3032125"/>
          <p14:tracePt t="60862" x="4968875" y="3022600"/>
          <p14:tracePt t="60863" x="4960938" y="3005138"/>
          <p14:tracePt t="60879" x="4960938" y="2995613"/>
          <p14:tracePt t="60880" x="4960938" y="2986088"/>
          <p14:tracePt t="60896" x="4960938" y="2976563"/>
          <p14:tracePt t="60896" x="4960938" y="2968625"/>
          <p14:tracePt t="61015" x="4960938" y="2959100"/>
          <p14:tracePt t="61031" x="4968875" y="2949575"/>
          <p14:tracePt t="61035" x="4978400" y="2949575"/>
          <p14:tracePt t="61046" x="4997450" y="2940050"/>
          <p14:tracePt t="61064" x="5014913" y="2940050"/>
          <p14:tracePt t="61079" x="5051425" y="2930525"/>
          <p14:tracePt t="61080" x="5070475" y="2930525"/>
          <p14:tracePt t="61095" x="5106988" y="2930525"/>
          <p14:tracePt t="61096" x="5151438" y="2930525"/>
          <p14:tracePt t="61112" x="5187950" y="2930525"/>
          <p14:tracePt t="61113" x="5243513" y="2930525"/>
          <p14:tracePt t="61115" x="5280025" y="2930525"/>
          <p14:tracePt t="61129" x="5316538" y="2930525"/>
          <p14:tracePt t="61131" x="5370513" y="2930525"/>
          <p14:tracePt t="61146" x="5435600" y="2930525"/>
          <p14:tracePt t="61148" x="5489575" y="2930525"/>
          <p14:tracePt t="61162" x="5562600" y="2930525"/>
          <p14:tracePt t="61164" x="5645150" y="2930525"/>
          <p14:tracePt t="61179" x="5700713" y="2930525"/>
          <p14:tracePt t="61180" x="5754688" y="2930525"/>
          <p14:tracePt t="61195" x="5800725" y="2930525"/>
          <p14:tracePt t="61197" x="5846763" y="2930525"/>
          <p14:tracePt t="61212" x="5864225" y="2930525"/>
          <p14:tracePt t="61214" x="5891213" y="2922588"/>
          <p14:tracePt t="61229" x="5910263" y="2913063"/>
          <p14:tracePt t="61230" x="5919788" y="2913063"/>
          <p14:tracePt t="61246" x="5937250" y="2903538"/>
          <p14:tracePt t="61247" x="5946775" y="2903538"/>
          <p14:tracePt t="61401" x="5956300" y="2903538"/>
          <p14:tracePt t="61415" x="5965825" y="2913063"/>
          <p14:tracePt t="61419" x="5973763" y="2949575"/>
          <p14:tracePt t="61431" x="5983288" y="2976563"/>
          <p14:tracePt t="61446" x="5983288" y="2995613"/>
          <p14:tracePt t="61448" x="5992813" y="3022600"/>
          <p14:tracePt t="61462" x="6002338" y="3059113"/>
          <p14:tracePt t="61463" x="6010275" y="3086100"/>
          <p14:tracePt t="61479" x="6019800" y="3105150"/>
          <p14:tracePt t="61480" x="6019800" y="3122613"/>
          <p14:tracePt t="61495" x="6019800" y="3141663"/>
          <p14:tracePt t="61496" x="6029325" y="3151188"/>
          <p14:tracePt t="61639" x="6029325" y="3168650"/>
          <p14:tracePt t="61643" x="6029325" y="3178175"/>
          <p14:tracePt t="61655" x="6029325" y="3187700"/>
          <p14:tracePt t="61662" x="6029325" y="3205163"/>
          <p14:tracePt t="61679" x="6029325" y="3224213"/>
          <p14:tracePt t="61679" x="6029325" y="3251200"/>
          <p14:tracePt t="61696" x="6029325" y="3268663"/>
          <p14:tracePt t="61697" x="6029325" y="3278188"/>
          <p14:tracePt t="61712" x="6019800" y="3297238"/>
          <p14:tracePt t="61713" x="6010275" y="3297238"/>
          <p14:tracePt t="61729" x="6002338" y="3305175"/>
          <p14:tracePt t="62129" x="5956300" y="3305175"/>
          <p14:tracePt t="62132" x="5946775" y="3305175"/>
          <p14:tracePt t="62145" x="5937250" y="3305175"/>
          <p14:tracePt t="62162" x="5929313" y="3305175"/>
          <p14:tracePt t="62229" x="5937250" y="3305175"/>
          <p14:tracePt t="62241" x="5956300" y="3305175"/>
          <p14:tracePt t="62245" x="5965825" y="3305175"/>
          <p14:tracePt t="62262" x="5973763" y="3305175"/>
          <p14:tracePt t="62279" x="5983288" y="3305175"/>
          <p14:tracePt t="62321" x="5992813" y="3314700"/>
          <p14:tracePt t="62337" x="5992813" y="3324225"/>
          <p14:tracePt t="62353" x="6002338" y="3333750"/>
          <p14:tracePt t="62356" x="6029325" y="3341688"/>
          <p14:tracePt t="62369" x="6046788" y="3341688"/>
          <p14:tracePt t="62379" x="6083300" y="3351213"/>
          <p14:tracePt t="62395" x="6111875" y="3370263"/>
          <p14:tracePt t="62396" x="6138863" y="3387725"/>
          <p14:tracePt t="62412" x="6175375" y="3397250"/>
          <p14:tracePt t="62413" x="6192838" y="3406775"/>
          <p14:tracePt t="62429" x="6211888" y="3414713"/>
          <p14:tracePt t="62429" x="6229350" y="3424238"/>
          <p14:tracePt t="62446" x="6229350" y="3443288"/>
          <p14:tracePt t="62447" x="6238875" y="3460750"/>
          <p14:tracePt t="62449" x="6238875" y="3470275"/>
          <p14:tracePt t="62462" x="6238875" y="3479800"/>
          <p14:tracePt t="62479" x="6238875" y="3487738"/>
          <p14:tracePt t="62495" x="6221413" y="3516313"/>
          <p14:tracePt t="62498" x="6184900" y="3560763"/>
          <p14:tracePt t="62512" x="6156325" y="3579813"/>
          <p14:tracePt t="62513" x="6119813" y="3616325"/>
          <p14:tracePt t="62529" x="6102350" y="3633788"/>
          <p14:tracePt t="62530" x="6056313" y="3652838"/>
          <p14:tracePt t="62545" x="6038850" y="3670300"/>
          <p14:tracePt t="62546" x="6019800" y="3698875"/>
          <p14:tracePt t="62548" x="5983288" y="3716338"/>
          <p14:tracePt t="62562" x="5965825" y="3735388"/>
          <p14:tracePt t="62565" x="5946775" y="3743325"/>
          <p14:tracePt t="62579" x="5937250" y="3752850"/>
          <p14:tracePt t="62581" x="5883275" y="3771900"/>
          <p14:tracePt t="62596" x="5837238" y="3798888"/>
          <p14:tracePt t="62598" x="5810250" y="3816350"/>
          <p14:tracePt t="62612" x="5764213" y="3825875"/>
          <p14:tracePt t="62614" x="5745163" y="3835400"/>
          <p14:tracePt t="62629" x="5718175" y="3844925"/>
          <p14:tracePt t="62630" x="5681663" y="3844925"/>
          <p14:tracePt t="62645" x="5654675" y="3862388"/>
          <p14:tracePt t="62647" x="5627688" y="3871913"/>
          <p14:tracePt t="62662" x="5591175" y="3871913"/>
          <p14:tracePt t="62664" x="5554663" y="3881438"/>
          <p14:tracePt t="62679" x="5489575" y="3881438"/>
          <p14:tracePt t="62680" x="5462588" y="3881438"/>
          <p14:tracePt t="62695" x="5416550" y="3889375"/>
          <p14:tracePt t="62698" x="5362575" y="3889375"/>
          <p14:tracePt t="62712" x="5297488" y="3898900"/>
          <p14:tracePt t="62714" x="5260975" y="3898900"/>
          <p14:tracePt t="62729" x="5216525" y="3898900"/>
          <p14:tracePt t="62730" x="5197475" y="3898900"/>
          <p14:tracePt t="62745" x="5180013" y="3898900"/>
          <p14:tracePt t="62747" x="5170488" y="3898900"/>
          <p14:tracePt t="62762" x="5151438" y="3898900"/>
          <p14:tracePt t="62881" x="5143500" y="3898900"/>
          <p14:tracePt t="62897" x="5133975" y="3898900"/>
          <p14:tracePt t="62900" x="5124450" y="3898900"/>
          <p14:tracePt t="62913" x="5114925" y="3898900"/>
          <p14:tracePt t="62929" x="5106988" y="3898900"/>
          <p14:tracePt t="62945" x="5087938" y="3898900"/>
          <p14:tracePt t="62962" x="5070475" y="3889375"/>
          <p14:tracePt t="62963" x="5051425" y="3889375"/>
          <p14:tracePt t="62965" x="5041900" y="3889375"/>
          <p14:tracePt t="62979" x="5024438" y="3881438"/>
          <p14:tracePt t="62981" x="5005388" y="3881438"/>
          <p14:tracePt t="62995" x="4978400" y="3881438"/>
          <p14:tracePt t="62998" x="4968875" y="3881438"/>
          <p14:tracePt t="63012" x="4951413" y="3881438"/>
          <p14:tracePt t="63014" x="4932363" y="3871913"/>
          <p14:tracePt t="63029" x="4914900" y="3871913"/>
          <p14:tracePt t="63045" x="4895850" y="3871913"/>
          <p14:tracePt t="63047" x="4887913" y="3871913"/>
          <p14:tracePt t="63062" x="4868863" y="3862388"/>
          <p14:tracePt t="63064" x="4859338" y="3862388"/>
          <p14:tracePt t="63096" x="4851400" y="3862388"/>
          <p14:tracePt t="63112" x="4841875" y="3852863"/>
          <p14:tracePt t="63297" x="4832350" y="3844925"/>
          <p14:tracePt t="63345" x="4822825" y="3844925"/>
          <p14:tracePt t="63349" x="4813300" y="3844925"/>
          <p14:tracePt t="63362" x="4805363" y="3844925"/>
          <p14:tracePt t="63379" x="4795838" y="3844925"/>
          <p14:tracePt t="63381" x="4786313" y="3844925"/>
          <p14:tracePt t="63395" x="4768850" y="3835400"/>
          <p14:tracePt t="63397" x="4759325" y="3835400"/>
          <p14:tracePt t="63412" x="4749800" y="3835400"/>
          <p14:tracePt t="63429" x="4732338" y="3835400"/>
          <p14:tracePt t="63431" x="4713288" y="3825875"/>
          <p14:tracePt t="63445" x="4695825" y="3825875"/>
          <p14:tracePt t="63448" x="4676775" y="3825875"/>
          <p14:tracePt t="63462" x="4640263" y="3816350"/>
          <p14:tracePt t="63464" x="4613275" y="3816350"/>
          <p14:tracePt t="63479" x="4586288" y="3816350"/>
          <p14:tracePt t="63480" x="4549775" y="3816350"/>
          <p14:tracePt t="63495" x="4513263" y="3816350"/>
          <p14:tracePt t="63497" x="4467225" y="3816350"/>
          <p14:tracePt t="63512" x="4430713" y="3816350"/>
          <p14:tracePt t="63513" x="4384675" y="3816350"/>
          <p14:tracePt t="63529" x="4348163" y="3816350"/>
          <p14:tracePt t="63530" x="4311650" y="3816350"/>
          <p14:tracePt t="63545" x="4275138" y="3816350"/>
          <p14:tracePt t="63547" x="4238625" y="3816350"/>
          <p14:tracePt t="63562" x="4202113" y="3816350"/>
          <p14:tracePt t="63564" x="4165600" y="3816350"/>
          <p14:tracePt t="63579" x="4156075" y="3816350"/>
          <p14:tracePt t="63580" x="4119563" y="3816350"/>
          <p14:tracePt t="63595" x="4102100" y="3816350"/>
          <p14:tracePt t="63597" x="4073525" y="3808413"/>
          <p14:tracePt t="63612" x="4056063" y="3808413"/>
          <p14:tracePt t="63614" x="4037013" y="3789363"/>
          <p14:tracePt t="63629" x="4019550" y="3779838"/>
          <p14:tracePt t="63630" x="4010025" y="3779838"/>
          <p14:tracePt t="63645" x="4000500" y="3779838"/>
          <p14:tracePt t="63647" x="3992563" y="3779838"/>
          <p14:tracePt t="63662" x="3983038" y="3779838"/>
          <p14:tracePt t="63664" x="3973513" y="3779838"/>
          <p14:tracePt t="63679" x="3946525" y="3779838"/>
          <p14:tracePt t="63680" x="3927475" y="3771900"/>
          <p14:tracePt t="63695" x="3919538" y="3771900"/>
          <p14:tracePt t="63712" x="3910013" y="3762375"/>
          <p14:tracePt t="63729" x="3883025" y="3762375"/>
          <p14:tracePt t="63731" x="3873500" y="3762375"/>
          <p14:tracePt t="63779" x="3863975" y="3752850"/>
          <p14:tracePt t="63959" x="3883025" y="3752850"/>
          <p14:tracePt t="63971" x="3890963" y="3752850"/>
          <p14:tracePt t="63979" x="3910013" y="3762375"/>
          <p14:tracePt t="63995" x="3937000" y="3779838"/>
          <p14:tracePt t="63996" x="3946525" y="3789363"/>
          <p14:tracePt t="64012" x="3956050" y="3798888"/>
          <p14:tracePt t="64029" x="3956050" y="3808413"/>
          <p14:tracePt t="64029" x="3946525" y="3825875"/>
          <p14:tracePt t="64306" x="3983038" y="3835400"/>
          <p14:tracePt t="64310" x="3992563" y="3835400"/>
          <p14:tracePt t="64323" x="3983038" y="3825875"/>
          <p14:tracePt t="64329" x="3973513" y="3835400"/>
          <p14:tracePt t="64391" x="3983038" y="3835400"/>
          <p14:tracePt t="64403" x="4019550" y="3852863"/>
          <p14:tracePt t="64407" x="4029075" y="3852863"/>
          <p14:tracePt t="64419" x="4037013" y="3852863"/>
          <p14:tracePt t="64467" x="4046538" y="3852863"/>
          <p14:tracePt t="64515" x="4056063" y="3844925"/>
          <p14:tracePt t="64531" x="4073525" y="3844925"/>
          <p14:tracePt t="64534" x="4083050" y="3844925"/>
          <p14:tracePt t="64563" x="4102100" y="3835400"/>
          <p14:tracePt t="64567" x="4110038" y="3835400"/>
          <p14:tracePt t="64579" x="4119563" y="3825875"/>
          <p14:tracePt t="64611" x="4129088" y="3816350"/>
          <p14:tracePt t="64626" x="4138613" y="3816350"/>
          <p14:tracePt t="64630" x="4146550" y="3808413"/>
          <p14:tracePt t="64659" x="4165600" y="3798888"/>
          <p14:tracePt t="64662" x="4175125" y="3798888"/>
          <p14:tracePt t="64679" x="4183063" y="3798888"/>
          <p14:tracePt t="64695" x="4192588" y="3798888"/>
          <p14:tracePt t="64712" x="4211638" y="3789363"/>
          <p14:tracePt t="64729" x="4219575" y="3789363"/>
          <p14:tracePt t="64729" x="4238625" y="3779838"/>
          <p14:tracePt t="64745" x="4248150" y="3779838"/>
          <p14:tracePt t="64762" x="4256088" y="3779838"/>
          <p14:tracePt t="64779" x="4265613" y="3771900"/>
          <p14:tracePt t="65053" x="4275138" y="3771900"/>
          <p14:tracePt t="65069" x="4284663" y="3771900"/>
          <p14:tracePt t="65072" x="4284663" y="3762375"/>
          <p14:tracePt t="65085" x="4302125" y="3762375"/>
          <p14:tracePt t="65095" x="4311650" y="3762375"/>
          <p14:tracePt t="65112" x="4338638" y="3762375"/>
          <p14:tracePt t="65113" x="4357688" y="3762375"/>
          <p14:tracePt t="65129" x="4375150" y="3762375"/>
          <p14:tracePt t="65129" x="4394200" y="3762375"/>
          <p14:tracePt t="65145" x="4421188" y="3762375"/>
          <p14:tracePt t="65146" x="4430713" y="3762375"/>
          <p14:tracePt t="65162" x="4440238" y="3762375"/>
          <p14:tracePt t="65179" x="4448175" y="3762375"/>
          <p14:tracePt t="65181" x="4457700" y="3762375"/>
          <p14:tracePt t="65245" x="4467225" y="3762375"/>
          <p14:tracePt t="65325" x="4476750" y="3771900"/>
          <p14:tracePt t="65341" x="4476750" y="3779838"/>
          <p14:tracePt t="65373" x="4484688" y="3789363"/>
          <p14:tracePt t="65405" x="4484688" y="3798888"/>
          <p14:tracePt t="65421" x="4484688" y="3808413"/>
          <p14:tracePt t="65441" x="4484688" y="3816350"/>
          <p14:tracePt t="65453" x="4484688" y="3825875"/>
          <p14:tracePt t="65469" x="4484688" y="3835400"/>
          <p14:tracePt t="65485" x="4494213" y="3852863"/>
          <p14:tracePt t="65488" x="4494213" y="3862388"/>
          <p14:tracePt t="65661" x="4476750" y="3862388"/>
          <p14:tracePt t="65664" x="4440238" y="3852863"/>
          <p14:tracePt t="65679" x="4430713" y="3844925"/>
          <p14:tracePt t="65681" x="4403725" y="3825875"/>
          <p14:tracePt t="65695" x="4375150" y="3798888"/>
          <p14:tracePt t="65697" x="4338638" y="3771900"/>
          <p14:tracePt t="65712" x="4321175" y="3752850"/>
          <p14:tracePt t="65714" x="4275138" y="3716338"/>
          <p14:tracePt t="65729" x="4248150" y="3698875"/>
          <p14:tracePt t="65730" x="4211638" y="3670300"/>
          <p14:tracePt t="65745" x="4183063" y="3652838"/>
          <p14:tracePt t="65747" x="4119563" y="3625850"/>
          <p14:tracePt t="65762" x="4056063" y="3606800"/>
          <p14:tracePt t="65764" x="4029075" y="3589338"/>
          <p14:tracePt t="65779" x="4000500" y="3579813"/>
          <p14:tracePt t="65780" x="3937000" y="3570288"/>
          <p14:tracePt t="65795" x="3919538" y="3570288"/>
          <p14:tracePt t="65797" x="3890963" y="3560763"/>
          <p14:tracePt t="65812" x="3846513" y="3552825"/>
          <p14:tracePt t="65814" x="3817938" y="3552825"/>
          <p14:tracePt t="65829" x="3800475" y="3543300"/>
          <p14:tracePt t="65830" x="3754438" y="3543300"/>
          <p14:tracePt t="65845" x="3735388" y="3543300"/>
          <p14:tracePt t="65847" x="3708400" y="3543300"/>
          <p14:tracePt t="65862" x="3690938" y="3543300"/>
          <p14:tracePt t="65864" x="3671888" y="3543300"/>
          <p14:tracePt t="65879" x="3644900" y="3543300"/>
          <p14:tracePt t="65880" x="3625850" y="3543300"/>
          <p14:tracePt t="65895" x="3598863" y="3543300"/>
          <p14:tracePt t="65897" x="3562350" y="3543300"/>
          <p14:tracePt t="65912" x="3535363" y="3543300"/>
          <p14:tracePt t="65914" x="3479800" y="3543300"/>
          <p14:tracePt t="65929" x="3462338" y="3543300"/>
          <p14:tracePt t="65930" x="3416300" y="3543300"/>
          <p14:tracePt t="65945" x="3389313" y="3552825"/>
          <p14:tracePt t="65947" x="3352800" y="3552825"/>
          <p14:tracePt t="65962" x="3333750" y="3560763"/>
          <p14:tracePt t="65979" x="3289300" y="3570288"/>
          <p14:tracePt t="65979" x="3260725" y="3579813"/>
          <p14:tracePt t="65981" x="3252788" y="3579813"/>
          <p14:tracePt t="65995" x="3233738" y="3579813"/>
          <p14:tracePt t="65997" x="3224213" y="3589338"/>
          <p14:tracePt t="66012" x="3214688" y="3589338"/>
          <p14:tracePt t="66028" x="3206750" y="3597275"/>
          <p14:tracePt t="66029" x="3206750" y="3606800"/>
          <p14:tracePt t="66045" x="3206750" y="3616325"/>
          <p14:tracePt t="66062" x="3197225" y="3625850"/>
          <p14:tracePt t="66063" x="3187700" y="3643313"/>
          <p14:tracePt t="66079" x="3187700" y="3662363"/>
          <p14:tracePt t="66081" x="3178175" y="3679825"/>
          <p14:tracePt t="66096" x="3178175" y="3698875"/>
          <p14:tracePt t="66097" x="3170238" y="3716338"/>
          <p14:tracePt t="66112" x="3170238" y="3725863"/>
          <p14:tracePt t="66113" x="3160713" y="3752850"/>
          <p14:tracePt t="66129" x="3160713" y="3762375"/>
          <p14:tracePt t="66129" x="3160713" y="3771900"/>
          <p14:tracePt t="66145" x="3160713" y="3779838"/>
          <p14:tracePt t="66146" x="3160713" y="3798888"/>
          <p14:tracePt t="66162" x="3151188" y="3816350"/>
          <p14:tracePt t="66163" x="3151188" y="3835400"/>
          <p14:tracePt t="66179" x="3151188" y="3844925"/>
          <p14:tracePt t="66180" x="3151188" y="3862388"/>
          <p14:tracePt t="66195" x="3151188" y="3871913"/>
          <p14:tracePt t="66196" x="3151188" y="3908425"/>
          <p14:tracePt t="66212" x="3151188" y="3935413"/>
          <p14:tracePt t="66213" x="3151188" y="3954463"/>
          <p14:tracePt t="66229" x="3151188" y="4000500"/>
          <p14:tracePt t="66229" x="3151188" y="4017963"/>
          <p14:tracePt t="66245" x="3151188" y="4044950"/>
          <p14:tracePt t="66246" x="3160713" y="4073525"/>
          <p14:tracePt t="66262" x="3160713" y="4090988"/>
          <p14:tracePt t="66263" x="3160713" y="4110038"/>
          <p14:tracePt t="66279" x="3170238" y="4117975"/>
          <p14:tracePt t="66279" x="3170238" y="4137025"/>
          <p14:tracePt t="66295" x="3178175" y="4146550"/>
          <p14:tracePt t="66296" x="3187700" y="4164013"/>
          <p14:tracePt t="66312" x="3197225" y="4183063"/>
          <p14:tracePt t="66313" x="3206750" y="4200525"/>
          <p14:tracePt t="66329" x="3214688" y="4219575"/>
          <p14:tracePt t="66330" x="3214688" y="4237038"/>
          <p14:tracePt t="66345" x="3224213" y="4256088"/>
          <p14:tracePt t="66346" x="3224213" y="4273550"/>
          <p14:tracePt t="66348" x="3233738" y="4292600"/>
          <p14:tracePt t="66362" x="3243263" y="4310063"/>
          <p14:tracePt t="66364" x="3252788" y="4329113"/>
          <p14:tracePt t="66379" x="3260725" y="4365625"/>
          <p14:tracePt t="66381" x="3270250" y="4383088"/>
          <p14:tracePt t="66395" x="3270250" y="4402138"/>
          <p14:tracePt t="66397" x="3279775" y="4410075"/>
          <p14:tracePt t="66412" x="3289300" y="4429125"/>
          <p14:tracePt t="66414" x="3297238" y="4438650"/>
          <p14:tracePt t="66429" x="3306763" y="4438650"/>
          <p14:tracePt t="66430" x="3316288" y="4446588"/>
          <p14:tracePt t="66445" x="3325813" y="4456113"/>
          <p14:tracePt t="66462" x="3352800" y="4465638"/>
          <p14:tracePt t="66479" x="3416300" y="4475163"/>
          <p14:tracePt t="66479" x="3443288" y="4483100"/>
          <p14:tracePt t="66495" x="3479800" y="4483100"/>
          <p14:tracePt t="66496" x="3516313" y="4492625"/>
          <p14:tracePt t="66512" x="3552825" y="4492625"/>
          <p14:tracePt t="66513" x="3589338" y="4511675"/>
          <p14:tracePt t="66514" x="3625850" y="4511675"/>
          <p14:tracePt t="66529" x="3662363" y="4511675"/>
          <p14:tracePt t="66531" x="3708400" y="4519613"/>
          <p14:tracePt t="66545" x="3735388" y="4519613"/>
          <p14:tracePt t="66547" x="3790950" y="4519613"/>
          <p14:tracePt t="66562" x="3836988" y="4519613"/>
          <p14:tracePt t="66564" x="3863975" y="4519613"/>
          <p14:tracePt t="66579" x="3900488" y="4519613"/>
          <p14:tracePt t="66580" x="3956050" y="4519613"/>
          <p14:tracePt t="66595" x="4010025" y="4519613"/>
          <p14:tracePt t="66597" x="4083050" y="4519613"/>
          <p14:tracePt t="66612" x="4146550" y="4519613"/>
          <p14:tracePt t="66629" x="4183063" y="4519613"/>
          <p14:tracePt t="66629" x="4284663" y="4519613"/>
          <p14:tracePt t="66645" x="4311650" y="4519613"/>
          <p14:tracePt t="66647" x="4330700" y="4519613"/>
          <p14:tracePt t="66662" x="4338638" y="4519613"/>
          <p14:tracePt t="66663" x="4348163" y="4519613"/>
          <p14:tracePt t="66679" x="4357688" y="4519613"/>
          <p14:tracePt t="66679" x="4367213" y="4519613"/>
          <p14:tracePt t="66695" x="4384675" y="4519613"/>
          <p14:tracePt t="66696" x="4394200" y="4519613"/>
          <p14:tracePt t="66712" x="4403725" y="4519613"/>
          <p14:tracePt t="66729" x="4411663" y="4511675"/>
          <p14:tracePt t="66745" x="4421188" y="4511675"/>
          <p14:tracePt t="66747" x="4430713" y="4502150"/>
          <p14:tracePt t="66762" x="4440238" y="4492625"/>
          <p14:tracePt t="66763" x="4448175" y="4483100"/>
          <p14:tracePt t="66779" x="4457700" y="4465638"/>
          <p14:tracePt t="66795" x="4467225" y="4456113"/>
          <p14:tracePt t="66812" x="4467225" y="4438650"/>
          <p14:tracePt t="66813" x="4484688" y="4419600"/>
          <p14:tracePt t="66815" x="4494213" y="4402138"/>
          <p14:tracePt t="66829" x="4494213" y="4392613"/>
          <p14:tracePt t="66831" x="4503738" y="4373563"/>
          <p14:tracePt t="66845" x="4513263" y="4356100"/>
          <p14:tracePt t="66848" x="4521200" y="4319588"/>
          <p14:tracePt t="66862" x="4521200" y="4300538"/>
          <p14:tracePt t="66864" x="4521200" y="4273550"/>
          <p14:tracePt t="66879" x="4530725" y="4246563"/>
          <p14:tracePt t="66880" x="4530725" y="4227513"/>
          <p14:tracePt t="66895" x="4530725" y="4219575"/>
          <p14:tracePt t="66897" x="4530725" y="4200525"/>
          <p14:tracePt t="66912" x="4540250" y="4183063"/>
          <p14:tracePt t="66913" x="4540250" y="4173538"/>
          <p14:tracePt t="66915" x="4540250" y="4154488"/>
          <p14:tracePt t="66929" x="4540250" y="4137025"/>
          <p14:tracePt t="66931" x="4540250" y="4117975"/>
          <p14:tracePt t="66945" x="4540250" y="4100513"/>
          <p14:tracePt t="66947" x="4540250" y="4081463"/>
          <p14:tracePt t="66962" x="4530725" y="4064000"/>
          <p14:tracePt t="66964" x="4521200" y="4044950"/>
          <p14:tracePt t="66979" x="4513263" y="4017963"/>
          <p14:tracePt t="66980" x="4513263" y="4000500"/>
          <p14:tracePt t="66995" x="4503738" y="3981450"/>
          <p14:tracePt t="66997" x="4484688" y="3944938"/>
          <p14:tracePt t="67012" x="4484688" y="3927475"/>
          <p14:tracePt t="67014" x="4476750" y="3908425"/>
          <p14:tracePt t="67029" x="4467225" y="3881438"/>
          <p14:tracePt t="67030" x="4457700" y="3862388"/>
          <p14:tracePt t="67045" x="4448175" y="3844925"/>
          <p14:tracePt t="67047" x="4440238" y="3816350"/>
          <p14:tracePt t="67062" x="4430713" y="3789363"/>
          <p14:tracePt t="67064" x="4430713" y="3779838"/>
          <p14:tracePt t="67081" x="4421188" y="3743325"/>
          <p14:tracePt t="67096" x="4411663" y="3725863"/>
          <p14:tracePt t="67097" x="4411663" y="3716338"/>
          <p14:tracePt t="67112" x="4394200" y="3698875"/>
          <p14:tracePt t="67114" x="4384675" y="3689350"/>
          <p14:tracePt t="67129" x="4375150" y="3689350"/>
          <p14:tracePt t="67145" x="4357688" y="3670300"/>
          <p14:tracePt t="67147" x="4348163" y="3662363"/>
          <p14:tracePt t="67162" x="4338638" y="3652838"/>
          <p14:tracePt t="67164" x="4338638" y="3643313"/>
          <p14:tracePt t="67179" x="4330700" y="3643313"/>
          <p14:tracePt t="67180" x="4311650" y="3633788"/>
          <p14:tracePt t="67195" x="4292600" y="3633788"/>
          <p14:tracePt t="67197" x="4256088" y="3625850"/>
          <p14:tracePt t="67212" x="4248150" y="3625850"/>
          <p14:tracePt t="67229" x="4183063" y="3616325"/>
          <p14:tracePt t="67229" x="4156075" y="3616325"/>
          <p14:tracePt t="67231" x="4119563" y="3606800"/>
          <p14:tracePt t="67246" x="4083050" y="3606800"/>
          <p14:tracePt t="67247" x="4037013" y="3606800"/>
          <p14:tracePt t="67262" x="3983038" y="3606800"/>
          <p14:tracePt t="67263" x="3927475" y="3606800"/>
          <p14:tracePt t="67279" x="3863975" y="3606800"/>
          <p14:tracePt t="67279" x="3836988" y="3606800"/>
          <p14:tracePt t="67295" x="3790950" y="3606800"/>
          <p14:tracePt t="67297" x="3735388" y="3606800"/>
          <p14:tracePt t="67299" x="3662363" y="3606800"/>
          <p14:tracePt t="67312" x="3589338" y="3606800"/>
          <p14:tracePt t="67329" x="3489325" y="3606800"/>
          <p14:tracePt t="67331" x="3343275" y="3606800"/>
          <p14:tracePt t="67345" x="3279775" y="3606800"/>
          <p14:tracePt t="67347" x="3224213" y="3606800"/>
          <p14:tracePt t="67362" x="3178175" y="3606800"/>
          <p14:tracePt t="67364" x="3141663" y="3606800"/>
          <p14:tracePt t="67379" x="3105150" y="3606800"/>
          <p14:tracePt t="67380" x="3087688" y="3606800"/>
          <p14:tracePt t="67395" x="3068638" y="3606800"/>
          <p14:tracePt t="67397" x="3051175" y="3606800"/>
          <p14:tracePt t="67412" x="3041650" y="3606800"/>
          <p14:tracePt t="67429" x="3032125" y="3606800"/>
          <p14:tracePt t="67445" x="3024188" y="3606800"/>
          <p14:tracePt t="67471" x="3014663" y="3606800"/>
          <p14:tracePt t="67479" x="3005138" y="3606800"/>
          <p14:tracePt t="67495" x="2987675" y="3625850"/>
          <p14:tracePt t="67496" x="2978150" y="3633788"/>
          <p14:tracePt t="67512" x="2978150" y="3643313"/>
          <p14:tracePt t="67513" x="2978150" y="3652838"/>
          <p14:tracePt t="67529" x="2978150" y="3670300"/>
          <p14:tracePt t="67529" x="2978150" y="3689350"/>
          <p14:tracePt t="67545" x="2978150" y="3706813"/>
          <p14:tracePt t="67546" x="2959100" y="3743325"/>
          <p14:tracePt t="67562" x="2959100" y="3762375"/>
          <p14:tracePt t="67563" x="2959100" y="3779838"/>
          <p14:tracePt t="67579" x="2959100" y="3816350"/>
          <p14:tracePt t="67579" x="2959100" y="3835400"/>
          <p14:tracePt t="67595" x="2959100" y="3871913"/>
          <p14:tracePt t="67596" x="2959100" y="3898900"/>
          <p14:tracePt t="67612" x="2959100" y="3935413"/>
          <p14:tracePt t="67613" x="2959100" y="3963988"/>
          <p14:tracePt t="67614" x="2959100" y="3990975"/>
          <p14:tracePt t="67629" x="2959100" y="4027488"/>
          <p14:tracePt t="67646" x="2978150" y="4054475"/>
          <p14:tracePt t="67647" x="2978150" y="4100513"/>
          <p14:tracePt t="67662" x="2987675" y="4117975"/>
          <p14:tracePt t="67663" x="2987675" y="4127500"/>
          <p14:tracePt t="67679" x="2995613" y="4154488"/>
          <p14:tracePt t="67679" x="3005138" y="4191000"/>
          <p14:tracePt t="67695" x="3005138" y="4200525"/>
          <p14:tracePt t="67696" x="3014663" y="4210050"/>
          <p14:tracePt t="67712" x="3014663" y="4227513"/>
          <p14:tracePt t="67713" x="3014663" y="4246563"/>
          <p14:tracePt t="67715" x="3024188" y="4264025"/>
          <p14:tracePt t="67729" x="3024188" y="4300538"/>
          <p14:tracePt t="67731" x="3032125" y="4329113"/>
          <p14:tracePt t="67745" x="3032125" y="4337050"/>
          <p14:tracePt t="67747" x="3032125" y="4356100"/>
          <p14:tracePt t="67762" x="3041650" y="4373563"/>
          <p14:tracePt t="67764" x="3051175" y="4383088"/>
          <p14:tracePt t="67779" x="3060700" y="4402138"/>
          <p14:tracePt t="67780" x="3060700" y="4410075"/>
          <p14:tracePt t="67795" x="3068638" y="4410075"/>
          <p14:tracePt t="67797" x="3068638" y="4419600"/>
          <p14:tracePt t="67812" x="3087688" y="4438650"/>
          <p14:tracePt t="67814" x="3097213" y="4446588"/>
          <p14:tracePt t="67829" x="3097213" y="4456113"/>
          <p14:tracePt t="67830" x="3114675" y="4465638"/>
          <p14:tracePt t="67845" x="3133725" y="4465638"/>
          <p14:tracePt t="67848" x="3170238" y="4465638"/>
          <p14:tracePt t="67862" x="3206750" y="4475163"/>
          <p14:tracePt t="67864" x="3243263" y="4475163"/>
          <p14:tracePt t="67879" x="3279775" y="4475163"/>
          <p14:tracePt t="67880" x="3333750" y="4475163"/>
          <p14:tracePt t="67895" x="3370263" y="4475163"/>
          <p14:tracePt t="67897" x="3425825" y="4475163"/>
          <p14:tracePt t="67912" x="3479800" y="4475163"/>
          <p14:tracePt t="67914" x="3552825" y="4475163"/>
          <p14:tracePt t="67929" x="3635375" y="4475163"/>
          <p14:tracePt t="67930" x="3708400" y="4475163"/>
          <p14:tracePt t="67945" x="3763963" y="4475163"/>
          <p14:tracePt t="67947" x="3846513" y="4475163"/>
          <p14:tracePt t="67962" x="3919538" y="4475163"/>
          <p14:tracePt t="67964" x="3973513" y="4475163"/>
          <p14:tracePt t="67979" x="4037013" y="4475163"/>
          <p14:tracePt t="67980" x="4092575" y="4475163"/>
          <p14:tracePt t="67995" x="4138613" y="4475163"/>
          <p14:tracePt t="67997" x="4175125" y="4475163"/>
          <p14:tracePt t="68012" x="4192588" y="4475163"/>
          <p14:tracePt t="68014" x="4211638" y="4465638"/>
          <p14:tracePt t="68029" x="4219575" y="4465638"/>
          <p14:tracePt t="68097" x="4229100" y="4465638"/>
          <p14:tracePt t="68112" x="4238625" y="4456113"/>
          <p14:tracePt t="68129" x="4248150" y="4456113"/>
          <p14:tracePt t="68145" x="4265613" y="4446588"/>
          <p14:tracePt t="68148" x="4275138" y="4446588"/>
          <p14:tracePt t="68162" x="4292600" y="4438650"/>
          <p14:tracePt t="68179" x="4311650" y="4429125"/>
          <p14:tracePt t="68181" x="4338638" y="4419600"/>
          <p14:tracePt t="68417" x="4357688" y="4410075"/>
          <p14:tracePt t="68420" x="4367213" y="4410075"/>
          <p14:tracePt t="68433" x="4394200" y="4402138"/>
          <p14:tracePt t="68445" x="4430713" y="4383088"/>
          <p14:tracePt t="68462" x="4457700" y="4383088"/>
          <p14:tracePt t="68463" x="4484688" y="4365625"/>
          <p14:tracePt t="68465" x="4530725" y="4356100"/>
          <p14:tracePt t="68479" x="4576763" y="4337050"/>
          <p14:tracePt t="68480" x="4622800" y="4329113"/>
          <p14:tracePt t="68495" x="4649788" y="4319588"/>
          <p14:tracePt t="68498" x="4676775" y="4300538"/>
          <p14:tracePt t="68512" x="4713288" y="4292600"/>
          <p14:tracePt t="68514" x="4732338" y="4292600"/>
          <p14:tracePt t="68529" x="4759325" y="4273550"/>
          <p14:tracePt t="68530" x="4768850" y="4273550"/>
          <p14:tracePt t="68545" x="4776788" y="4264025"/>
          <p14:tracePt t="68562" x="4786313" y="4256088"/>
          <p14:tracePt t="69169" x="4795838" y="4256088"/>
          <p14:tracePt t="69189" x="4805363" y="4246563"/>
          <p14:tracePt t="69201" x="4813300" y="4246563"/>
          <p14:tracePt t="69204" x="4832350" y="4246563"/>
          <p14:tracePt t="69216" x="4841875" y="4246563"/>
          <p14:tracePt t="69233" x="4851400" y="4246563"/>
          <p14:tracePt t="69249" x="4859338" y="4246563"/>
          <p14:tracePt t="69265" x="4868863" y="4246563"/>
          <p14:tracePt t="69328" x="4868863" y="4237038"/>
          <p14:tracePt t="69555" x="4878388" y="4237038"/>
          <p14:tracePt t="69558" x="4887913" y="4237038"/>
          <p14:tracePt t="69571" x="4905375" y="4227513"/>
          <p14:tracePt t="69579" x="4924425" y="4219575"/>
          <p14:tracePt t="69595" x="4960938" y="4210050"/>
          <p14:tracePt t="69596" x="4978400" y="4200525"/>
          <p14:tracePt t="69612" x="5005388" y="4183063"/>
          <p14:tracePt t="69613" x="5041900" y="4154488"/>
          <p14:tracePt t="69629" x="5070475" y="4127500"/>
          <p14:tracePt t="69629" x="5106988" y="4110038"/>
          <p14:tracePt t="69645" x="5124450" y="4081463"/>
          <p14:tracePt t="69646" x="5143500" y="4054475"/>
          <p14:tracePt t="69662" x="5151438" y="4044950"/>
          <p14:tracePt t="69663" x="5160963" y="4037013"/>
          <p14:tracePt t="69679" x="5170488" y="4017963"/>
          <p14:tracePt t="69679" x="5180013" y="4000500"/>
          <p14:tracePt t="69695" x="5187950" y="3990975"/>
          <p14:tracePt t="69712" x="5187950" y="3981450"/>
          <p14:tracePt t="69713" x="5197475" y="3971925"/>
          <p14:tracePt t="69729" x="5197475" y="3963988"/>
          <p14:tracePt t="69730" x="5197475" y="3954463"/>
          <p14:tracePt t="69745" x="5197475" y="3935413"/>
          <p14:tracePt t="69747" x="5207000" y="3927475"/>
          <p14:tracePt t="69762" x="5207000" y="3917950"/>
          <p14:tracePt t="69764" x="5207000" y="3908425"/>
          <p14:tracePt t="69779" x="5216525" y="3908425"/>
          <p14:tracePt t="69780" x="5216525" y="3898900"/>
          <p14:tracePt t="70242" x="5216525" y="3908425"/>
          <p14:tracePt t="70247" x="5216525" y="3917950"/>
          <p14:tracePt t="70262" x="5216525" y="3935413"/>
          <p14:tracePt t="70263" x="5216525" y="3963988"/>
          <p14:tracePt t="70279" x="5216525" y="3981450"/>
          <p14:tracePt t="70279" x="5224463" y="4017963"/>
          <p14:tracePt t="70295" x="5224463" y="4044950"/>
          <p14:tracePt t="70296" x="5224463" y="4064000"/>
          <p14:tracePt t="70312" x="5224463" y="4081463"/>
          <p14:tracePt t="70313" x="5224463" y="4090988"/>
          <p14:tracePt t="70329" x="5233988" y="4100513"/>
          <p14:tracePt t="70329" x="5233988" y="4110038"/>
          <p14:tracePt t="70515" x="5233988" y="4127500"/>
          <p14:tracePt t="70518" x="5224463" y="4137025"/>
          <p14:tracePt t="70530" x="5216525" y="4146550"/>
          <p14:tracePt t="70545" x="5216525" y="4154488"/>
          <p14:tracePt t="70547" x="5207000" y="4164013"/>
          <p14:tracePt t="70562" x="5197475" y="4173538"/>
          <p14:tracePt t="70563" x="5180013" y="4191000"/>
          <p14:tracePt t="70579" x="5170488" y="4200525"/>
          <p14:tracePt t="70579" x="5151438" y="4210050"/>
          <p14:tracePt t="70595" x="5143500" y="4210050"/>
          <p14:tracePt t="70596" x="5133975" y="4227513"/>
          <p14:tracePt t="70612" x="5124450" y="4237038"/>
          <p14:tracePt t="70613" x="5114925" y="4246563"/>
          <p14:tracePt t="70628" x="5114925" y="4256088"/>
          <p14:tracePt t="70722" x="5114925" y="4264025"/>
          <p14:tracePt t="70739" x="5114925" y="4283075"/>
          <p14:tracePt t="70742" x="5114925" y="4292600"/>
          <p14:tracePt t="70755" x="5114925" y="4319588"/>
          <p14:tracePt t="70762" x="5106988" y="4337050"/>
          <p14:tracePt t="70779" x="5106988" y="4356100"/>
          <p14:tracePt t="70779" x="5106988" y="4373563"/>
          <p14:tracePt t="70795" x="5106988" y="4402138"/>
          <p14:tracePt t="70797" x="5106988" y="4419600"/>
          <p14:tracePt t="70812" x="5106988" y="4438650"/>
          <p14:tracePt t="70813" x="5106988" y="4456113"/>
          <p14:tracePt t="70828" x="5106988" y="4475163"/>
          <p14:tracePt t="70829" x="5106988" y="4492625"/>
          <p14:tracePt t="70845" x="5106988" y="4511675"/>
          <p14:tracePt t="70862" x="5106988" y="4519613"/>
          <p14:tracePt t="70879" x="5106988" y="4529138"/>
          <p14:tracePt t="71044" x="5106988" y="4538663"/>
          <p14:tracePt t="71060" x="5124450" y="4538663"/>
          <p14:tracePt t="71064" x="5143500" y="4538663"/>
          <p14:tracePt t="71078" x="5187950" y="4538663"/>
          <p14:tracePt t="71095" x="5216525" y="4548188"/>
          <p14:tracePt t="71097" x="5280025" y="4548188"/>
          <p14:tracePt t="71112" x="5316538" y="4548188"/>
          <p14:tracePt t="71113" x="5353050" y="4548188"/>
          <p14:tracePt t="71129" x="5370513" y="4548188"/>
          <p14:tracePt t="71129" x="5389563" y="4548188"/>
          <p14:tracePt t="71145" x="5399088" y="4548188"/>
          <p14:tracePt t="71493" x="5408613" y="4548188"/>
          <p14:tracePt t="71509" x="5408613" y="4538663"/>
          <p14:tracePt t="71512" x="5408613" y="4529138"/>
          <p14:tracePt t="71529" x="5408613" y="4519613"/>
          <p14:tracePt t="71545" x="5408613" y="4502150"/>
          <p14:tracePt t="71546" x="5408613" y="4492625"/>
          <p14:tracePt t="71562" x="5399088" y="4483100"/>
          <p14:tracePt t="71579" x="5399088" y="4475163"/>
          <p14:tracePt t="71912" x="5408613" y="4483100"/>
          <p14:tracePt t="71940" x="5416550" y="4492625"/>
          <p14:tracePt t="72148" x="5426075" y="4502150"/>
          <p14:tracePt t="72246" x="5435600" y="4502150"/>
          <p14:tracePt t="72250" x="5453063" y="4502150"/>
          <p14:tracePt t="72262" x="5472113" y="4502150"/>
          <p14:tracePt t="72279" x="5489575" y="4502150"/>
          <p14:tracePt t="72280" x="5518150" y="4502150"/>
          <p14:tracePt t="72281" x="5545138" y="4502150"/>
          <p14:tracePt t="72295" x="5572125" y="4502150"/>
          <p14:tracePt t="72297" x="5599113" y="4511675"/>
          <p14:tracePt t="72312" x="5618163" y="4511675"/>
          <p14:tracePt t="72329" x="5627688" y="4511675"/>
          <p14:tracePt t="72329" x="5635625" y="4519613"/>
          <p14:tracePt t="72436" x="5645150" y="4519613"/>
          <p14:tracePt t="72486" x="5654675" y="4519613"/>
          <p14:tracePt t="72490" x="5672138" y="4519613"/>
          <p14:tracePt t="72502" x="5681663" y="4519613"/>
          <p14:tracePt t="72512" x="5700713" y="4519613"/>
          <p14:tracePt t="72529" x="5727700" y="4511675"/>
          <p14:tracePt t="72529" x="5737225" y="4511675"/>
          <p14:tracePt t="72545" x="5754688" y="4502150"/>
          <p14:tracePt t="72546" x="5781675" y="4502150"/>
          <p14:tracePt t="72562" x="5800725" y="4492625"/>
          <p14:tracePt t="72563" x="5810250" y="4483100"/>
          <p14:tracePt t="72579" x="5827713" y="4483100"/>
          <p14:tracePt t="72579" x="5837238" y="4475163"/>
          <p14:tracePt t="72595" x="5854700" y="4465638"/>
          <p14:tracePt t="72596" x="5873750" y="4456113"/>
          <p14:tracePt t="72612" x="5883275" y="4446588"/>
          <p14:tracePt t="72613" x="5891213" y="4438650"/>
          <p14:tracePt t="72614" x="5900738" y="4429125"/>
          <p14:tracePt t="72628" x="5910263" y="4419600"/>
          <p14:tracePt t="72630" x="5919788" y="4410075"/>
          <p14:tracePt t="72645" x="5937250" y="4392613"/>
          <p14:tracePt t="72648" x="5946775" y="4392613"/>
          <p14:tracePt t="72662" x="5956300" y="4383088"/>
          <p14:tracePt t="72664" x="5965825" y="4373563"/>
          <p14:tracePt t="72679" x="5973763" y="4365625"/>
          <p14:tracePt t="73486" x="5946775" y="4392613"/>
          <p14:tracePt t="73490" x="5929313" y="4402138"/>
          <p14:tracePt t="73502" x="5873750" y="4410075"/>
          <p14:tracePt t="73512" x="5827713" y="4419600"/>
          <p14:tracePt t="73814" x="5818188" y="4419600"/>
          <p14:tracePt t="73832" x="5864225" y="4465638"/>
          <p14:tracePt t="73836" x="5873750" y="4465638"/>
          <p14:tracePt t="73880" x="5873750" y="4456113"/>
          <p14:tracePt t="73896" x="5864225" y="4438650"/>
          <p14:tracePt t="73900" x="5864225" y="4429125"/>
          <p14:tracePt t="74008" x="5854700" y="4429125"/>
          <p14:tracePt t="74024" x="5846763" y="4438650"/>
          <p14:tracePt t="74040" x="5837238" y="4446588"/>
          <p14:tracePt t="74045" x="5818188" y="4465638"/>
          <p14:tracePt t="74062" x="5810250" y="4475163"/>
          <p14:tracePt t="74063" x="5791200" y="4483100"/>
          <p14:tracePt t="74079" x="5773738" y="4511675"/>
          <p14:tracePt t="74080" x="5754688" y="4529138"/>
          <p14:tracePt t="74095" x="5737225" y="4548188"/>
          <p14:tracePt t="74096" x="5700713" y="4584700"/>
          <p14:tracePt t="74112" x="5672138" y="4602163"/>
          <p14:tracePt t="74113" x="5654675" y="4611688"/>
          <p14:tracePt t="74129" x="5618163" y="4638675"/>
          <p14:tracePt t="74129" x="5591175" y="4657725"/>
          <p14:tracePt t="74145" x="5545138" y="4675188"/>
          <p14:tracePt t="74146" x="5481638" y="4702175"/>
          <p14:tracePt t="74162" x="5416550" y="4730750"/>
          <p14:tracePt t="74163" x="5353050" y="4738688"/>
          <p14:tracePt t="74179" x="5289550" y="4767263"/>
          <p14:tracePt t="74179" x="5260975" y="4775200"/>
          <p14:tracePt t="74195" x="5207000" y="4784725"/>
          <p14:tracePt t="74196" x="5143500" y="4794250"/>
          <p14:tracePt t="74212" x="5078413" y="4811713"/>
          <p14:tracePt t="74213" x="5005388" y="4821238"/>
          <p14:tracePt t="74228" x="4924425" y="4840288"/>
          <p14:tracePt t="74229" x="4859338" y="4848225"/>
          <p14:tracePt t="74245" x="4805363" y="4857750"/>
          <p14:tracePt t="74246" x="4759325" y="4857750"/>
          <p14:tracePt t="74248" x="4713288" y="4867275"/>
          <p14:tracePt t="74262" x="4695825" y="4867275"/>
          <p14:tracePt t="74279" x="4676775" y="4884738"/>
          <p14:tracePt t="74279" x="4659313" y="4884738"/>
          <p14:tracePt t="74281" x="4640263" y="4884738"/>
          <p14:tracePt t="74295" x="4630738" y="4884738"/>
          <p14:tracePt t="74312" x="4622800" y="4884738"/>
          <p14:tracePt t="74329" x="4603750" y="4884738"/>
          <p14:tracePt t="74329" x="4594225" y="4884738"/>
          <p14:tracePt t="74345" x="4586288" y="4884738"/>
          <p14:tracePt t="74346" x="4557713" y="4894263"/>
          <p14:tracePt t="74362" x="4549775" y="4894263"/>
          <p14:tracePt t="74363" x="4521200" y="4894263"/>
          <p14:tracePt t="74364" x="4513263" y="4894263"/>
          <p14:tracePt t="74378" x="4503738" y="4894263"/>
          <p14:tracePt t="74380" x="4467225" y="4894263"/>
          <p14:tracePt t="74395" x="4457700" y="4894263"/>
          <p14:tracePt t="74398" x="4448175" y="4894263"/>
          <p14:tracePt t="74412" x="4440238" y="4903788"/>
          <p14:tracePt t="74413" x="4421188" y="4903788"/>
          <p14:tracePt t="74428" x="4411663" y="4903788"/>
          <p14:tracePt t="74430" x="4384675" y="4903788"/>
          <p14:tracePt t="74445" x="4375150" y="4913313"/>
          <p14:tracePt t="74447" x="4367213" y="4913313"/>
          <p14:tracePt t="74462" x="4348163" y="4913313"/>
          <p14:tracePt t="74463" x="4338638" y="4913313"/>
          <p14:tracePt t="74632" x="4330700" y="4913313"/>
          <p14:tracePt t="74824" x="4330700" y="4903788"/>
          <p14:tracePt t="75466" x="4338638" y="4903788"/>
          <p14:tracePt t="77044" x="4367213" y="4903788"/>
          <p14:tracePt t="77048" x="4375150" y="4903788"/>
          <p14:tracePt t="77064" x="4403725" y="4903788"/>
          <p14:tracePt t="77079" x="4440238" y="4903788"/>
          <p14:tracePt t="77081" x="4467225" y="4903788"/>
          <p14:tracePt t="77095" x="4530725" y="4913313"/>
          <p14:tracePt t="77112" x="4549775" y="4913313"/>
          <p14:tracePt t="77113" x="4622800" y="4922838"/>
          <p14:tracePt t="77128" x="4649788" y="4922838"/>
          <p14:tracePt t="77129" x="4667250" y="4922838"/>
          <p14:tracePt t="77145" x="4686300" y="4930775"/>
          <p14:tracePt t="77146" x="4695825" y="4930775"/>
          <p14:tracePt t="77172" x="4703763" y="4930775"/>
          <p14:tracePt t="77382" x="4713288" y="4930775"/>
          <p14:tracePt t="77396" x="4722813" y="4930775"/>
          <p14:tracePt t="77412" x="4732338" y="4930775"/>
          <p14:tracePt t="77428" x="4740275" y="4930775"/>
          <p14:tracePt t="77432" x="4749800" y="4930775"/>
          <p14:tracePt t="77445" x="4759325" y="4930775"/>
          <p14:tracePt t="77476" x="4768850" y="4930775"/>
          <p14:tracePt t="77492" x="4776788" y="4930775"/>
          <p14:tracePt t="77508" x="4786313" y="4930775"/>
          <p14:tracePt t="77526" x="4795838" y="4930775"/>
          <p14:tracePt t="77558" x="4805363" y="4930775"/>
          <p14:tracePt t="77590" x="4813300" y="4922838"/>
          <p14:tracePt t="77782" x="4822825" y="4922838"/>
          <p14:tracePt t="77798" x="4832350" y="4922838"/>
          <p14:tracePt t="77802" x="4841875" y="4922838"/>
          <p14:tracePt t="77814" x="4851400" y="4922838"/>
          <p14:tracePt t="77828" x="4859338" y="4930775"/>
          <p14:tracePt t="77845" x="4878388" y="4940300"/>
          <p14:tracePt t="77846" x="4887913" y="4940300"/>
          <p14:tracePt t="77862" x="4895850" y="4940300"/>
          <p14:tracePt t="77863" x="4914900" y="4949825"/>
          <p14:tracePt t="77878" x="4924425" y="4949825"/>
          <p14:tracePt t="77879" x="4932363" y="4949825"/>
          <p14:tracePt t="77895" x="4941888" y="4949825"/>
          <p14:tracePt t="77896" x="4960938" y="4949825"/>
          <p14:tracePt t="77912" x="4978400" y="4949825"/>
          <p14:tracePt t="77928" x="4997450" y="4949825"/>
          <p14:tracePt t="77929" x="5014913" y="4949825"/>
          <p14:tracePt t="77931" x="5033963" y="4949825"/>
          <p14:tracePt t="77945" x="5041900" y="4949825"/>
          <p14:tracePt t="77947" x="5060950" y="4949825"/>
          <p14:tracePt t="77962" x="5070475" y="4949825"/>
          <p14:tracePt t="77963" x="5078413" y="4949825"/>
          <p14:tracePt t="77978" x="5087938" y="4949825"/>
          <p14:tracePt t="77979" x="5087938" y="4940300"/>
          <p14:tracePt t="77995" x="5097463" y="4940300"/>
          <p14:tracePt t="78470" x="5106988" y="4940300"/>
          <p14:tracePt t="79240" x="5097463" y="4940300"/>
          <p14:tracePt t="79260" x="5051425" y="4949825"/>
          <p14:tracePt t="79272" x="5033963" y="4949825"/>
          <p14:tracePt t="79278" x="5005388" y="4959350"/>
          <p14:tracePt t="79295" x="4978400" y="4976813"/>
          <p14:tracePt t="79296" x="4932363" y="4986338"/>
          <p14:tracePt t="79312" x="4914900" y="4986338"/>
          <p14:tracePt t="79313" x="4868863" y="4995863"/>
          <p14:tracePt t="79328" x="4832350" y="5003800"/>
          <p14:tracePt t="79329" x="4786313" y="5003800"/>
          <p14:tracePt t="79345" x="4732338" y="5013325"/>
          <p14:tracePt t="79346" x="4667250" y="5013325"/>
          <p14:tracePt t="79362" x="4613275" y="5032375"/>
          <p14:tracePt t="79363" x="4549775" y="5032375"/>
          <p14:tracePt t="79378" x="4521200" y="5032375"/>
          <p14:tracePt t="79379" x="4467225" y="5032375"/>
          <p14:tracePt t="79395" x="4411663" y="5032375"/>
          <p14:tracePt t="79396" x="4330700" y="5040313"/>
          <p14:tracePt t="79412" x="4275138" y="5040313"/>
          <p14:tracePt t="79412" x="4211638" y="5040313"/>
          <p14:tracePt t="79428" x="4156075" y="5040313"/>
          <p14:tracePt t="79429" x="4102100" y="5040313"/>
          <p14:tracePt t="79445" x="4056063" y="5040313"/>
          <p14:tracePt t="79446" x="4000500" y="5040313"/>
          <p14:tracePt t="79462" x="3946525" y="5040313"/>
          <p14:tracePt t="79462" x="3883025" y="5040313"/>
          <p14:tracePt t="79464" x="3846513" y="5040313"/>
          <p14:tracePt t="79478" x="3800475" y="5040313"/>
          <p14:tracePt t="79480" x="3754438" y="5040313"/>
          <p14:tracePt t="79495" x="3727450" y="5040313"/>
          <p14:tracePt t="79497" x="3681413" y="5049838"/>
          <p14:tracePt t="79512" x="3654425" y="5049838"/>
          <p14:tracePt t="79528" x="3635375" y="5049838"/>
          <p14:tracePt t="79530" x="3625850" y="5049838"/>
          <p14:tracePt t="79545" x="3617913" y="5059363"/>
          <p14:tracePt t="79547" x="3598863" y="5059363"/>
          <p14:tracePt t="79562" x="3581400" y="5059363"/>
          <p14:tracePt t="79562" x="3571875" y="5068888"/>
          <p14:tracePt t="79564" x="3552825" y="5068888"/>
          <p14:tracePt t="79578" x="3544888" y="5076825"/>
          <p14:tracePt t="79595" x="3535363" y="5076825"/>
          <p14:tracePt t="79597" x="3525838" y="5076825"/>
          <p14:tracePt t="79612" x="3508375" y="5086350"/>
          <p14:tracePt t="79613" x="3498850" y="5086350"/>
          <p14:tracePt t="79628" x="3489325" y="5095875"/>
          <p14:tracePt t="79656" x="3479800" y="5105400"/>
          <p14:tracePt t="79672" x="3489325" y="5122863"/>
          <p14:tracePt t="79678" x="3498850" y="5122863"/>
          <p14:tracePt t="79704" x="3508375" y="5122863"/>
          <p14:tracePt t="79984" x="3525838" y="5122863"/>
          <p14:tracePt t="79988" x="3535363" y="5113338"/>
          <p14:tracePt t="80000" x="3525838" y="5113338"/>
          <p14:tracePt t="80012" x="3516313" y="5113338"/>
          <p14:tracePt t="80080" x="3508375" y="5113338"/>
          <p14:tracePt t="80084" x="3498850" y="5113338"/>
          <p14:tracePt t="80100" x="3471863" y="5113338"/>
          <p14:tracePt t="80128" x="3462338" y="5113338"/>
          <p14:tracePt t="80144" x="3452813" y="5113338"/>
          <p14:tracePt t="80160" x="3443288" y="5113338"/>
          <p14:tracePt t="80176" x="3435350" y="5122863"/>
          <p14:tracePt t="80192" x="3425825" y="5122863"/>
          <p14:tracePt t="80196" x="3406775" y="5132388"/>
          <p14:tracePt t="80212" x="3389313" y="5141913"/>
          <p14:tracePt t="80212" x="3379788" y="5141913"/>
          <p14:tracePt t="80228" x="3370263" y="5141913"/>
          <p14:tracePt t="80229" x="3370263" y="5149850"/>
          <p14:tracePt t="80245" x="3362325" y="5159375"/>
          <p14:tracePt t="80262" x="3352800" y="5159375"/>
          <p14:tracePt t="80263" x="3333750" y="5168900"/>
          <p14:tracePt t="80278" x="3316288" y="5178425"/>
          <p14:tracePt t="80279" x="3306763" y="5178425"/>
          <p14:tracePt t="80295" x="3289300" y="5186363"/>
          <p14:tracePt t="80297" x="3279775" y="5186363"/>
          <p14:tracePt t="80312" x="3270250" y="5186363"/>
          <p14:tracePt t="80328" x="3260725" y="5195888"/>
          <p14:tracePt t="81026" x="3260725" y="5205413"/>
          <p14:tracePt t="81030" x="3260725" y="5214938"/>
          <p14:tracePt t="81045" x="3260725" y="5241925"/>
          <p14:tracePt t="81047" x="3260725" y="5259388"/>
          <p14:tracePt t="81063" x="3260725" y="5332413"/>
          <p14:tracePt t="81079" x="3270250" y="5360988"/>
          <p14:tracePt t="81080" x="3270250" y="5387975"/>
          <p14:tracePt t="81095" x="3270250" y="5441950"/>
          <p14:tracePt t="81096" x="3289300" y="5478463"/>
          <p14:tracePt t="81111" x="3289300" y="5497513"/>
          <p14:tracePt t="81112" x="3289300" y="5524500"/>
          <p14:tracePt t="81128" x="3289300" y="5543550"/>
          <p14:tracePt t="81129" x="3289300" y="5551488"/>
          <p14:tracePt t="81145" x="3289300" y="5561013"/>
          <p14:tracePt t="81161" x="3289300" y="5580063"/>
          <p14:tracePt t="81162" x="3289300" y="5588000"/>
          <p14:tracePt t="81298" x="3289300" y="5597525"/>
          <p14:tracePt t="81330" x="3297238" y="5597525"/>
          <p14:tracePt t="81378" x="3306763" y="5588000"/>
          <p14:tracePt t="81394" x="3316288" y="5588000"/>
          <p14:tracePt t="81410" x="3343275" y="5588000"/>
          <p14:tracePt t="81414" x="3389313" y="5588000"/>
          <p14:tracePt t="81428" x="3425825" y="5588000"/>
          <p14:tracePt t="81430" x="3489325" y="5607050"/>
          <p14:tracePt t="81445" x="3516313" y="5616575"/>
          <p14:tracePt t="81447" x="3571875" y="5624513"/>
          <p14:tracePt t="81462" x="3635375" y="5643563"/>
          <p14:tracePt t="81463" x="3717925" y="5653088"/>
          <p14:tracePt t="81478" x="3810000" y="5670550"/>
          <p14:tracePt t="81480" x="3910013" y="5680075"/>
          <p14:tracePt t="81495" x="3983038" y="5697538"/>
          <p14:tracePt t="81497" x="4046538" y="5697538"/>
          <p14:tracePt t="81512" x="4102100" y="5697538"/>
          <p14:tracePt t="81513" x="4119563" y="5697538"/>
          <p14:tracePt t="81528" x="4138613" y="5697538"/>
          <p14:tracePt t="81530" x="4156075" y="5697538"/>
          <p14:tracePt t="82002" x="4146550" y="5697538"/>
          <p14:tracePt t="82006" x="4138613" y="5697538"/>
          <p14:tracePt t="82020" x="4119563" y="5689600"/>
          <p14:tracePt t="82028" x="4110038" y="5680075"/>
          <p14:tracePt t="82045" x="4092575" y="5670550"/>
          <p14:tracePt t="82046" x="4073525" y="5661025"/>
          <p14:tracePt t="82062" x="4065588" y="5653088"/>
          <p14:tracePt t="82062" x="4046538" y="5643563"/>
          <p14:tracePt t="82079" x="4037013" y="5634038"/>
          <p14:tracePt t="82080" x="4029075" y="5624513"/>
          <p14:tracePt t="82095" x="4019550" y="5624513"/>
          <p14:tracePt t="82096" x="4010025" y="5616575"/>
          <p14:tracePt t="82112" x="4000500" y="5607050"/>
          <p14:tracePt t="82112" x="3992563" y="5597525"/>
          <p14:tracePt t="82128" x="3983038" y="5597525"/>
          <p14:tracePt t="82145" x="3973513" y="5588000"/>
          <p14:tracePt t="82146" x="3963988" y="5580063"/>
          <p14:tracePt t="82169" x="3956050" y="5570538"/>
          <p14:tracePt t="82340" x="3956050" y="5561013"/>
          <p14:tracePt t="82356" x="3963988" y="5561013"/>
          <p14:tracePt t="82360" x="3992563" y="5561013"/>
          <p14:tracePt t="82372" x="4029075" y="5551488"/>
          <p14:tracePt t="82378" x="4046538" y="5551488"/>
          <p14:tracePt t="82395" x="4073525" y="5551488"/>
          <p14:tracePt t="82396" x="4102100" y="5551488"/>
          <p14:tracePt t="82412" x="4129088" y="5551488"/>
          <p14:tracePt t="82412" x="4146550" y="5551488"/>
          <p14:tracePt t="82428" x="4165600" y="5551488"/>
          <p14:tracePt t="82429" x="4183063" y="5551488"/>
          <p14:tracePt t="82445" x="4202113" y="5551488"/>
          <p14:tracePt t="82446" x="4219575" y="5551488"/>
          <p14:tracePt t="82462" x="4238625" y="5551488"/>
          <p14:tracePt t="82462" x="4248150" y="5551488"/>
          <p14:tracePt t="82478" x="4265613" y="5551488"/>
          <p14:tracePt t="82479" x="4275138" y="5551488"/>
          <p14:tracePt t="82495" x="4292600" y="5543550"/>
          <p14:tracePt t="82496" x="4302125" y="5543550"/>
          <p14:tracePt t="82512" x="4311650" y="5543550"/>
          <p14:tracePt t="82512" x="4321175" y="5543550"/>
          <p14:tracePt t="82528" x="4330700" y="5543550"/>
          <p14:tracePt t="82529" x="4348163" y="5543550"/>
          <p14:tracePt t="82545" x="4367213" y="5543550"/>
          <p14:tracePt t="82546" x="4375150" y="5543550"/>
          <p14:tracePt t="82562" x="4384675" y="5543550"/>
          <p14:tracePt t="82562" x="4403725" y="5543550"/>
          <p14:tracePt t="82564" x="4411663" y="5543550"/>
          <p14:tracePt t="82578" x="4421188" y="5543550"/>
          <p14:tracePt t="82580" x="4430713" y="5543550"/>
          <p14:tracePt t="82597" x="4440238" y="5543550"/>
          <p14:tracePt t="82628" x="4448175" y="5543550"/>
          <p14:tracePt t="82804" x="4457700" y="5543550"/>
          <p14:tracePt t="82808" x="4467225" y="5543550"/>
          <p14:tracePt t="82820" x="4476750" y="5543550"/>
          <p14:tracePt t="82836" x="4484688" y="5543550"/>
          <p14:tracePt t="82852" x="4494213" y="5551488"/>
          <p14:tracePt t="82884" x="4503738" y="5561013"/>
          <p14:tracePt t="82900" x="4521200" y="5570538"/>
          <p14:tracePt t="82904" x="4530725" y="5570538"/>
          <p14:tracePt t="83838" x="4540250" y="5570538"/>
          <p14:tracePt t="83854" x="4567238" y="5570538"/>
          <p14:tracePt t="83858" x="4576763" y="5561013"/>
          <p14:tracePt t="83870" x="4586288" y="5551488"/>
          <p14:tracePt t="83878" x="4594225" y="5543550"/>
          <p14:tracePt t="83895" x="4603750" y="5534025"/>
          <p14:tracePt t="83896" x="4622800" y="5524500"/>
          <p14:tracePt t="83912" x="4630738" y="5514975"/>
          <p14:tracePt t="83912" x="4649788" y="5507038"/>
          <p14:tracePt t="83928" x="4659313" y="5497513"/>
          <p14:tracePt t="84238" x="4667250" y="5497513"/>
          <p14:tracePt t="84254" x="4676775" y="5497513"/>
          <p14:tracePt t="84258" x="4695825" y="5487988"/>
          <p14:tracePt t="84270" x="4722813" y="5487988"/>
          <p14:tracePt t="84278" x="4732338" y="5478463"/>
          <p14:tracePt t="84295" x="4768850" y="5470525"/>
          <p14:tracePt t="84296" x="4795838" y="5461000"/>
          <p14:tracePt t="84312" x="4832350" y="5451475"/>
          <p14:tracePt t="84312" x="4859338" y="5441950"/>
          <p14:tracePt t="84328" x="4887913" y="5434013"/>
          <p14:tracePt t="84329" x="4905375" y="5434013"/>
          <p14:tracePt t="84345" x="4941888" y="5414963"/>
          <p14:tracePt t="84346" x="4968875" y="5387975"/>
          <p14:tracePt t="84362" x="4978400" y="5378450"/>
          <p14:tracePt t="84362" x="4997450" y="5360988"/>
          <p14:tracePt t="84378" x="5033963" y="5341938"/>
          <p14:tracePt t="84379" x="5051425" y="5324475"/>
          <p14:tracePt t="84395" x="5070475" y="5305425"/>
          <p14:tracePt t="84396" x="5087938" y="5287963"/>
          <p14:tracePt t="84398" x="5097463" y="5278438"/>
          <p14:tracePt t="84412" x="5106988" y="5251450"/>
          <p14:tracePt t="84428" x="5124450" y="5241925"/>
          <p14:tracePt t="84429" x="5133975" y="5241925"/>
          <p14:tracePt t="84430" x="5143500" y="5232400"/>
          <p14:tracePt t="84445" x="5151438" y="5214938"/>
          <p14:tracePt t="84447" x="5160963" y="5195888"/>
          <p14:tracePt t="84462" x="5160963" y="5186363"/>
          <p14:tracePt t="84462" x="5170488" y="5178425"/>
          <p14:tracePt t="84478" x="5170488" y="5168900"/>
          <p14:tracePt t="84480" x="5180013" y="5159375"/>
          <p14:tracePt t="84495" x="5180013" y="5149850"/>
          <p14:tracePt t="84542" x="5180013" y="5141913"/>
          <p14:tracePt t="84734" x="5180013" y="5149850"/>
          <p14:tracePt t="84738" x="5170488" y="5168900"/>
          <p14:tracePt t="84750" x="5160963" y="5195888"/>
          <p14:tracePt t="84762" x="5151438" y="5222875"/>
          <p14:tracePt t="84778" x="5143500" y="5259388"/>
          <p14:tracePt t="84779" x="5133975" y="5287963"/>
          <p14:tracePt t="84795" x="5124450" y="5324475"/>
          <p14:tracePt t="84796" x="5114925" y="5351463"/>
          <p14:tracePt t="84812" x="5106988" y="5368925"/>
          <p14:tracePt t="84812" x="5097463" y="5387975"/>
          <p14:tracePt t="84828" x="5097463" y="5397500"/>
          <p14:tracePt t="84829" x="5087938" y="5414963"/>
          <p14:tracePt t="84845" x="5087938" y="5424488"/>
          <p14:tracePt t="84846" x="5078413" y="5434013"/>
          <p14:tracePt t="84848" x="5078413" y="5441950"/>
          <p14:tracePt t="84878" x="5070475" y="5451475"/>
          <p14:tracePt t="84880" x="5070475" y="5461000"/>
          <p14:tracePt t="84897" x="5070475" y="5470525"/>
          <p14:tracePt t="84912" x="5070475" y="5487988"/>
          <p14:tracePt t="84928" x="5070475" y="5497513"/>
          <p14:tracePt t="84930" x="5060950" y="5507038"/>
          <p14:tracePt t="84945" x="5060950" y="5514975"/>
          <p14:tracePt t="84962" x="5051425" y="5524500"/>
          <p14:tracePt t="84978" x="5051425" y="5534025"/>
          <p14:tracePt t="84980" x="5051425" y="5543550"/>
          <p14:tracePt t="84995" x="5051425" y="5551488"/>
          <p14:tracePt t="85012" x="5041900" y="5570538"/>
          <p14:tracePt t="85013" x="5041900" y="5580063"/>
          <p14:tracePt t="85028" x="5041900" y="5588000"/>
          <p14:tracePt t="85045" x="5041900" y="5597525"/>
          <p14:tracePt t="85047" x="5033963" y="5607050"/>
          <p14:tracePt t="85064" x="5033963" y="5616575"/>
          <p14:tracePt t="85079" x="5033963" y="5634038"/>
          <p14:tracePt t="85081" x="5033963" y="5643563"/>
          <p14:tracePt t="85095" x="5033963" y="5653088"/>
          <p14:tracePt t="85097" x="5024438" y="5661025"/>
          <p14:tracePt t="85112" x="5024438" y="5670550"/>
          <p14:tracePt t="85128" x="5024438" y="5680075"/>
          <p14:tracePt t="85130" x="5014913" y="5689600"/>
          <p14:tracePt t="85145" x="5014913" y="5697538"/>
          <p14:tracePt t="85147" x="5014913" y="5707063"/>
          <p14:tracePt t="85464" x="5014913" y="5716588"/>
          <p14:tracePt t="85480" x="5033963" y="5716588"/>
          <p14:tracePt t="85484" x="5041900" y="5716588"/>
          <p14:tracePt t="85496" x="5060950" y="5716588"/>
          <p14:tracePt t="85512" x="5097463" y="5716588"/>
          <p14:tracePt t="85512" x="5106988" y="5716588"/>
          <p14:tracePt t="85528" x="5114925" y="5716588"/>
          <p14:tracePt t="85529" x="5124450" y="5716588"/>
          <p14:tracePt t="85545" x="5133975" y="5716588"/>
          <p14:tracePt t="85720" x="5143500" y="5716588"/>
          <p14:tracePt t="85881" x="5151438" y="5716588"/>
          <p14:tracePt t="85884" x="5160963" y="5716588"/>
          <p14:tracePt t="85896" x="5180013" y="5716588"/>
          <p14:tracePt t="85912" x="5207000" y="5716588"/>
          <p14:tracePt t="85912" x="5224463" y="5716588"/>
          <p14:tracePt t="85928" x="5243513" y="5716588"/>
          <p14:tracePt t="85929" x="5270500" y="5716588"/>
          <p14:tracePt t="85945" x="5289550" y="5716588"/>
          <p14:tracePt t="85946" x="5307013" y="5716588"/>
          <p14:tracePt t="85962" x="5326063" y="5716588"/>
          <p14:tracePt t="85992" x="5334000" y="5716588"/>
          <p14:tracePt t="86120" x="5343525" y="5716588"/>
          <p14:tracePt t="86124" x="5353050" y="5716588"/>
          <p14:tracePt t="86140" x="5370513" y="5716588"/>
          <p14:tracePt t="86152" x="5408613" y="5716588"/>
          <p14:tracePt t="86161" x="5426075" y="5716588"/>
          <p14:tracePt t="86178" x="5453063" y="5716588"/>
          <p14:tracePt t="86178" x="5481638" y="5716588"/>
          <p14:tracePt t="86194" x="5508625" y="5716588"/>
          <p14:tracePt t="86195" x="5545138" y="5716588"/>
          <p14:tracePt t="86211" x="5572125" y="5716588"/>
          <p14:tracePt t="86212" x="5591175" y="5716588"/>
          <p14:tracePt t="86228" x="5608638" y="5716588"/>
          <p14:tracePt t="86228" x="5618163" y="5716588"/>
          <p14:tracePt t="86266" x="5627688" y="5716588"/>
          <p14:tracePt t="87828" x="5591175" y="5726113"/>
          <p14:tracePt t="87832" x="5572125" y="5734050"/>
          <p14:tracePt t="87845" x="5535613" y="5743575"/>
          <p14:tracePt t="87862" x="5481638" y="5753100"/>
          <p14:tracePt t="87862" x="5380038" y="5780088"/>
          <p14:tracePt t="87864" x="5260975" y="5807075"/>
          <p14:tracePt t="87878" x="5133975" y="5826125"/>
          <p14:tracePt t="87880" x="4997450" y="5843588"/>
          <p14:tracePt t="87895" x="4868863" y="5872163"/>
          <p14:tracePt t="87897" x="4749800" y="5889625"/>
          <p14:tracePt t="87912" x="4613275" y="5918200"/>
          <p14:tracePt t="87914" x="4484688" y="5926138"/>
          <p14:tracePt t="87928" x="4348163" y="5945188"/>
          <p14:tracePt t="87930" x="4219575" y="5962650"/>
          <p14:tracePt t="87945" x="4083050" y="5972175"/>
          <p14:tracePt t="87946" x="3956050" y="5991225"/>
          <p14:tracePt t="87962" x="3836988" y="5999163"/>
          <p14:tracePt t="87963" x="3744913" y="6018213"/>
          <p14:tracePt t="87978" x="3662363" y="6018213"/>
          <p14:tracePt t="87980" x="3589338" y="6027738"/>
          <p14:tracePt t="87995" x="3525838" y="6027738"/>
          <p14:tracePt t="87997" x="3471863" y="6045200"/>
          <p14:tracePt t="88012" x="3406775" y="6054725"/>
          <p14:tracePt t="88013" x="3362325" y="6054725"/>
          <p14:tracePt t="88028" x="3333750" y="6064250"/>
          <p14:tracePt t="88030" x="3316288" y="6072188"/>
          <p14:tracePt t="88045" x="3306763" y="6072188"/>
          <p14:tracePt t="88047" x="3289300" y="6081713"/>
          <p14:tracePt t="88412" x="3297238" y="6100763"/>
          <p14:tracePt t="88416" x="3306763" y="6108700"/>
          <p14:tracePt t="88428" x="3316288" y="6127750"/>
          <p14:tracePt t="88445" x="3316288" y="6137275"/>
          <p14:tracePt t="88446" x="3325813" y="6164263"/>
          <p14:tracePt t="88462" x="3333750" y="6191250"/>
          <p14:tracePt t="88462" x="3333750" y="6227763"/>
          <p14:tracePt t="88464" x="3333750" y="6246813"/>
          <p14:tracePt t="88478" x="3343275" y="6264275"/>
          <p14:tracePt t="88480" x="3343275" y="6283325"/>
          <p14:tracePt t="88495" x="3343275" y="6291263"/>
          <p14:tracePt t="88512" x="3352800" y="6319838"/>
          <p14:tracePt t="88528" x="3362325" y="6356350"/>
          <p14:tracePt t="88529" x="3379788" y="6383338"/>
          <p14:tracePt t="88530" x="3389313" y="6400800"/>
          <p14:tracePt t="88545" x="3398838" y="6419850"/>
          <p14:tracePt t="88546" x="3398838" y="6429375"/>
          <p14:tracePt t="88562" x="3406775" y="6446838"/>
          <p14:tracePt t="88562" x="3406775" y="6456363"/>
          <p14:tracePt t="88578" x="3416300" y="6473825"/>
          <p14:tracePt t="88579" x="3416300" y="6483350"/>
          <p14:tracePt t="88702" x="3416300" y="6492875"/>
          <p14:tracePt t="88958" x="3425825" y="6492875"/>
          <p14:tracePt t="88974" x="3435350" y="6492875"/>
          <p14:tracePt t="88990" x="3443288" y="6492875"/>
          <p14:tracePt t="89006" x="3462338" y="6492875"/>
          <p14:tracePt t="89011" x="3489325" y="6502400"/>
          <p14:tracePt t="89028" x="3498850" y="6502400"/>
          <p14:tracePt t="89054" x="3508375" y="6502400"/>
          <p14:tracePt t="89262" x="3516313" y="6502400"/>
          <p14:tracePt t="89278" x="3525838" y="6502400"/>
          <p14:tracePt t="89282" x="3535363" y="6502400"/>
          <p14:tracePt t="89295" x="3562350" y="6510338"/>
          <p14:tracePt t="89312" x="3571875" y="6510338"/>
          <p14:tracePt t="89312" x="3581400" y="6510338"/>
          <p14:tracePt t="89314" x="3598863" y="6510338"/>
          <p14:tracePt t="89328" x="3625850" y="6519863"/>
          <p14:tracePt t="89330" x="3635375" y="6519863"/>
          <p14:tracePt t="89345" x="3671888" y="6529388"/>
          <p14:tracePt t="89347" x="3690938" y="6529388"/>
          <p14:tracePt t="89362" x="3708400" y="6538913"/>
          <p14:tracePt t="89363" x="3727450" y="6538913"/>
          <p14:tracePt t="89378" x="3754438" y="6538913"/>
          <p14:tracePt t="89380" x="3781425" y="6538913"/>
          <p14:tracePt t="89395" x="3817938" y="6546850"/>
          <p14:tracePt t="89396" x="3836988" y="6546850"/>
          <p14:tracePt t="89412" x="3863975" y="6546850"/>
          <p14:tracePt t="89413" x="3883025" y="6546850"/>
          <p14:tracePt t="89428" x="3910013" y="6546850"/>
          <p14:tracePt t="89430" x="3919538" y="6546850"/>
          <p14:tracePt t="89445" x="3927475" y="6546850"/>
          <p14:tracePt t="89462" x="3937000" y="6546850"/>
          <p14:tracePt t="89486" x="3946525" y="6546850"/>
          <p14:tracePt t="89518" x="3956050" y="6538913"/>
          <p14:tracePt t="89522" x="3956050" y="6529388"/>
          <p14:tracePt t="89566" x="3956050" y="6519863"/>
          <p14:tracePt t="89582" x="3956050" y="6510338"/>
          <p14:tracePt t="89586" x="3956050" y="6502400"/>
          <p14:tracePt t="89598" x="3956050" y="6492875"/>
          <p14:tracePt t="89611" x="3956050" y="6483350"/>
          <p14:tracePt t="89628" x="3956050" y="6473825"/>
          <p14:tracePt t="89629" x="3956050" y="6456363"/>
          <p14:tracePt t="89630" x="3946525" y="6437313"/>
          <p14:tracePt t="89645" x="3946525" y="6429375"/>
          <p14:tracePt t="89662" x="3937000" y="6429375"/>
          <p14:tracePt t="89856" x="3937000" y="6419850"/>
          <p14:tracePt t="89870" x="3937000" y="6410325"/>
          <p14:tracePt t="89886" x="3946525" y="6410325"/>
          <p14:tracePt t="89902" x="3963988" y="6410325"/>
          <p14:tracePt t="89907" x="3973513" y="6410325"/>
          <p14:tracePt t="89918" x="3992563" y="6410325"/>
          <p14:tracePt t="89928" x="4000500" y="6410325"/>
          <p14:tracePt t="89945" x="4019550" y="6410325"/>
          <p14:tracePt t="89945" x="4037013" y="6410325"/>
          <p14:tracePt t="89962" x="4056063" y="6410325"/>
          <p14:tracePt t="89962" x="4073525" y="6410325"/>
          <p14:tracePt t="89978" x="4092575" y="6410325"/>
          <p14:tracePt t="89979" x="4110038" y="6410325"/>
          <p14:tracePt t="89995" x="4129088" y="6410325"/>
          <p14:tracePt t="89996" x="4156075" y="6410325"/>
          <p14:tracePt t="90012" x="4175125" y="6410325"/>
          <p14:tracePt t="90012" x="4183063" y="6410325"/>
          <p14:tracePt t="90028" x="4192588" y="6410325"/>
          <p14:tracePt t="90029" x="4211638" y="6410325"/>
          <p14:tracePt t="90045" x="4229100" y="6410325"/>
          <p14:tracePt t="90061" x="4238625" y="6410325"/>
          <p14:tracePt t="90062" x="4248150" y="6410325"/>
          <p14:tracePt t="90080" x="4265613" y="6410325"/>
          <p14:tracePt t="90144" x="4275138" y="6410325"/>
          <p14:tracePt t="90180" x="4284663" y="6410325"/>
          <p14:tracePt t="90192" x="4292600" y="6410325"/>
          <p14:tracePt t="90196" x="4302125" y="6410325"/>
          <p14:tracePt t="90212" x="4311650" y="6410325"/>
          <p14:tracePt t="90212" x="4330700" y="6410325"/>
          <p14:tracePt t="90228" x="4338638" y="6410325"/>
          <p14:tracePt t="90229" x="4348163" y="6410325"/>
          <p14:tracePt t="90245" x="4357688" y="6410325"/>
          <p14:tracePt t="90261" x="4367213" y="6410325"/>
          <p14:tracePt t="90262" x="4375150" y="6410325"/>
          <p14:tracePt t="90278" x="4394200" y="6410325"/>
          <p14:tracePt t="90279" x="4403725" y="6410325"/>
          <p14:tracePt t="90295" x="4411663" y="6410325"/>
          <p14:tracePt t="90296" x="4430713" y="6410325"/>
          <p14:tracePt t="90311" x="4440238" y="6410325"/>
          <p14:tracePt t="90328" x="4448175" y="6410325"/>
          <p14:tracePt t="90329" x="4457700" y="6410325"/>
          <p14:tracePt t="90345" x="4467225" y="6410325"/>
          <p14:tracePt t="90368" x="4476750" y="6419850"/>
          <p14:tracePt t="91056" x="4484688" y="6419850"/>
          <p14:tracePt t="91072" x="4503738" y="6429375"/>
          <p14:tracePt t="91088" x="4513263" y="6429375"/>
          <p14:tracePt t="91104" x="4521200" y="6437313"/>
          <p14:tracePt t="91248" x="4530725" y="6437313"/>
          <p14:tracePt t="91264" x="4540250" y="6437313"/>
          <p14:tracePt t="91268" x="4549775" y="6437313"/>
          <p14:tracePt t="91280" x="4557713" y="6437313"/>
          <p14:tracePt t="91296" x="4567238" y="6437313"/>
          <p14:tracePt t="91570" x="4576763" y="6437313"/>
          <p14:tracePt t="91574" x="4586288" y="6437313"/>
          <p14:tracePt t="91586" x="4594225" y="6437313"/>
          <p14:tracePt t="91602" x="4603750" y="6429375"/>
          <p14:tracePt t="91618" x="4613275" y="6429375"/>
          <p14:tracePt t="91634" x="4622800" y="6429375"/>
          <p14:tracePt t="91714" x="4630738" y="6419850"/>
          <p14:tracePt t="91766" x="4640263" y="6410325"/>
          <p14:tracePt t="91778" x="4649788" y="6410325"/>
          <p14:tracePt t="91794" x="4659313" y="6400800"/>
          <p14:tracePt t="92658" x="4667250" y="6400800"/>
          <p14:tracePt t="92674" x="4686300" y="6400800"/>
          <p14:tracePt t="92678" x="4695825" y="6400800"/>
          <p14:tracePt t="92695" x="4713288" y="6400800"/>
          <p14:tracePt t="92696" x="4722813" y="6400800"/>
          <p14:tracePt t="92711" x="4740275" y="6400800"/>
          <p14:tracePt t="92712" x="4768850" y="6392863"/>
          <p14:tracePt t="92728" x="4786313" y="6392863"/>
          <p14:tracePt t="92729" x="4795838" y="6392863"/>
          <p14:tracePt t="92745" x="4805363" y="6383338"/>
          <p14:tracePt t="92761" x="4813300" y="6383338"/>
          <p14:tracePt t="92788" x="4822825" y="6383338"/>
          <p14:tracePt t="92964" x="4832350" y="6373813"/>
          <p14:tracePt t="92996" x="4832350" y="6364288"/>
          <p14:tracePt t="93028" x="4832350" y="6356350"/>
          <p14:tracePt t="93076" x="4832350" y="6346825"/>
          <p14:tracePt t="93108" x="4832350" y="6337300"/>
          <p14:tracePt t="93124" x="4832350" y="6327775"/>
          <p14:tracePt t="93140" x="4832350" y="6319838"/>
          <p14:tracePt t="93156" x="4832350" y="6310313"/>
          <p14:tracePt t="93884" x="4832350" y="6300788"/>
          <p14:tracePt t="93900" x="4841875" y="6291263"/>
          <p14:tracePt t="93904" x="4859338" y="6291263"/>
          <p14:tracePt t="93916" x="4878388" y="6291263"/>
          <p14:tracePt t="93928" x="4905375" y="6283325"/>
          <p14:tracePt t="93945" x="4924425" y="6283325"/>
          <p14:tracePt t="93946" x="4951413" y="6283325"/>
          <p14:tracePt t="93948" x="4960938" y="6283325"/>
          <p14:tracePt t="93961" x="4978400" y="6283325"/>
          <p14:tracePt t="93978" x="4997450" y="6283325"/>
          <p14:tracePt t="93979" x="5014913" y="6283325"/>
          <p14:tracePt t="93980" x="5024438" y="6283325"/>
          <p14:tracePt t="94422" x="5014913" y="6283325"/>
          <p14:tracePt t="94438" x="5005388" y="6291263"/>
          <p14:tracePt t="94454" x="4997450" y="6300788"/>
          <p14:tracePt t="94470" x="4987925" y="6300788"/>
          <p14:tracePt t="94474" x="4978400" y="6310313"/>
          <p14:tracePt t="94486" x="4968875" y="6310313"/>
          <p14:tracePt t="94495" x="4951413" y="6319838"/>
          <p14:tracePt t="94511" x="4941888" y="6319838"/>
          <p14:tracePt t="94512" x="4914900" y="6327775"/>
          <p14:tracePt t="94528" x="4905375" y="6327775"/>
          <p14:tracePt t="94545" x="4887913" y="6327775"/>
          <p14:tracePt t="94546" x="4878388" y="6327775"/>
          <p14:tracePt t="94561" x="4868863" y="6327775"/>
          <p14:tracePt t="94614" x="4859338" y="6327775"/>
          <p14:tracePt t="94630" x="4841875" y="6337300"/>
          <p14:tracePt t="94634" x="4832350" y="6337300"/>
          <p14:tracePt t="94646" x="4822825" y="6337300"/>
          <p14:tracePt t="94662" x="4813300" y="6337300"/>
          <p14:tracePt t="94678" x="4805363" y="6337300"/>
          <p14:tracePt t="94679" x="4795838" y="6337300"/>
          <p14:tracePt t="94854" x="4805363" y="6337300"/>
          <p14:tracePt t="94858" x="4832350" y="6337300"/>
          <p14:tracePt t="94870" x="4851400" y="6337300"/>
          <p14:tracePt t="94878" x="4859338" y="6337300"/>
          <p14:tracePt t="94895" x="4887913" y="6337300"/>
          <p14:tracePt t="94896" x="4895850" y="6337300"/>
          <p14:tracePt t="94911" x="4914900" y="6337300"/>
          <p14:tracePt t="94912" x="4932363" y="6337300"/>
          <p14:tracePt t="94934" x="4941888" y="6337300"/>
          <p14:tracePt t="95062" x="4960938" y="6337300"/>
          <p14:tracePt t="95065" x="4968875" y="6337300"/>
          <p14:tracePt t="95078" x="4987925" y="6337300"/>
          <p14:tracePt t="95095" x="4997450" y="6337300"/>
          <p14:tracePt t="95096" x="5014913" y="6337300"/>
          <p14:tracePt t="95111" x="5033963" y="6337300"/>
          <p14:tracePt t="95112" x="5051425" y="6337300"/>
          <p14:tracePt t="95128" x="5060950" y="6337300"/>
          <p14:tracePt t="95130" x="5087938" y="6327775"/>
          <p14:tracePt t="95145" x="5097463" y="6319838"/>
          <p14:tracePt t="95147" x="5114925" y="6310313"/>
          <p14:tracePt t="95161" x="5124450" y="6300788"/>
          <p14:tracePt t="95162" x="5133975" y="6300788"/>
          <p14:tracePt t="95178" x="5143500" y="6291263"/>
          <p14:tracePt t="95179" x="5151438" y="6291263"/>
          <p14:tracePt t="95195" x="5170488" y="6283325"/>
          <p14:tracePt t="95195" x="5180013" y="6273800"/>
          <p14:tracePt t="95211" x="5180013" y="6264275"/>
          <p14:tracePt t="95212" x="5197475" y="6246813"/>
          <p14:tracePt t="95228" x="5207000" y="6237288"/>
          <p14:tracePt t="95229" x="5216525" y="6227763"/>
          <p14:tracePt t="95245" x="5224463" y="6218238"/>
          <p14:tracePt t="95246" x="5253038" y="6200775"/>
          <p14:tracePt t="95261" x="5260975" y="6191250"/>
          <p14:tracePt t="95262" x="5280025" y="6173788"/>
          <p14:tracePt t="95278" x="5289550" y="6173788"/>
          <p14:tracePt t="95279" x="5297488" y="6164263"/>
          <p14:tracePt t="95295" x="5297488" y="6154738"/>
          <p14:tracePt t="95296" x="5307013" y="6145213"/>
          <p14:tracePt t="95311" x="5316538" y="6137275"/>
          <p14:tracePt t="95328" x="5326063" y="6127750"/>
          <p14:tracePt t="95329" x="5334000" y="6118225"/>
          <p14:tracePt t="95345" x="5343525" y="6108700"/>
          <p14:tracePt t="95382" x="5353050" y="6100763"/>
          <p14:tracePt t="95414" x="5353050" y="6091238"/>
          <p14:tracePt t="95430" x="5362575" y="6081713"/>
          <p14:tracePt t="95434" x="5362575" y="6072188"/>
          <p14:tracePt t="95526" x="5362575" y="6064250"/>
          <p14:tracePt t="95562" x="5362575" y="6072188"/>
          <p14:tracePt t="95574" x="5362575" y="6100763"/>
          <p14:tracePt t="95578" x="5362575" y="6108700"/>
          <p14:tracePt t="95595" x="5362575" y="6137275"/>
          <p14:tracePt t="95595" x="5362575" y="6154738"/>
          <p14:tracePt t="95611" x="5353050" y="6181725"/>
          <p14:tracePt t="95612" x="5353050" y="6200775"/>
          <p14:tracePt t="95628" x="5334000" y="6218238"/>
          <p14:tracePt t="95629" x="5326063" y="6227763"/>
          <p14:tracePt t="95645" x="5316538" y="6254750"/>
          <p14:tracePt t="95646" x="5297488" y="6273800"/>
          <p14:tracePt t="95661" x="5280025" y="6300788"/>
          <p14:tracePt t="95662" x="5270500" y="6319838"/>
          <p14:tracePt t="95678" x="5260975" y="6327775"/>
          <p14:tracePt t="95679" x="5243513" y="6346825"/>
          <p14:tracePt t="95695" x="5233988" y="6373813"/>
          <p14:tracePt t="95695" x="5224463" y="6383338"/>
          <p14:tracePt t="95711" x="5216525" y="6400800"/>
          <p14:tracePt t="95712" x="5216525" y="6410325"/>
          <p14:tracePt t="95728" x="5207000" y="6410325"/>
          <p14:tracePt t="95745" x="5197475" y="6429375"/>
          <p14:tracePt t="95745" x="5197475" y="6437313"/>
          <p14:tracePt t="95761" x="5187950" y="6446838"/>
          <p14:tracePt t="95778" x="5180013" y="6456363"/>
          <p14:tracePt t="95795" x="5180013" y="6465888"/>
          <p14:tracePt t="95811" x="5170488" y="6473825"/>
          <p14:tracePt t="95832" x="5160963" y="6483350"/>
          <p14:tracePt t="95864" x="5151438" y="6483350"/>
          <p14:tracePt t="95912" x="5143500" y="6492875"/>
          <p14:tracePt t="95992" x="5133975" y="6502400"/>
          <p14:tracePt t="96188" x="5143500" y="6502400"/>
          <p14:tracePt t="96200" x="5151438" y="6502400"/>
          <p14:tracePt t="96204" x="5160963" y="6502400"/>
          <p14:tracePt t="96216" x="5170488" y="6502400"/>
          <p14:tracePt t="96228" x="5180013" y="6502400"/>
          <p14:tracePt t="96245" x="5187950" y="6502400"/>
          <p14:tracePt t="96246" x="5197475" y="6502400"/>
          <p14:tracePt t="96248" x="5216525" y="6502400"/>
          <p14:tracePt t="96261" x="5224463" y="6502400"/>
          <p14:tracePt t="96277" x="5233988" y="6502400"/>
          <p14:tracePt t="96278" x="5243513" y="6502400"/>
          <p14:tracePt t="96295" x="5253038" y="6502400"/>
          <p14:tracePt t="96296" x="5270500" y="6502400"/>
          <p14:tracePt t="96311" x="5280025" y="6502400"/>
          <p14:tracePt t="96312" x="5289550" y="6502400"/>
          <p14:tracePt t="96328" x="5297488" y="6502400"/>
          <p14:tracePt t="96329" x="5316538" y="6502400"/>
          <p14:tracePt t="96345" x="5326063" y="6502400"/>
          <p14:tracePt t="96346" x="5334000" y="6502400"/>
          <p14:tracePt t="96348" x="5343525" y="6502400"/>
          <p14:tracePt t="96361" x="5362575" y="6502400"/>
          <p14:tracePt t="96378" x="5380038" y="6502400"/>
          <p14:tracePt t="96380" x="5416550" y="6502400"/>
          <p14:tracePt t="96395" x="5435600" y="6510338"/>
          <p14:tracePt t="96397" x="5445125" y="6510338"/>
          <p14:tracePt t="96411" x="5453063" y="6510338"/>
          <p14:tracePt t="96413" x="5472113" y="6510338"/>
          <p14:tracePt t="96428" x="5481638" y="6510338"/>
          <p14:tracePt t="96445" x="5489575" y="6510338"/>
          <p14:tracePt t="96461" x="5499100" y="6510338"/>
          <p14:tracePt t="96520" x="5508625" y="6510338"/>
          <p14:tracePt t="96536" x="5526088" y="6510338"/>
          <p14:tracePt t="96540" x="5545138" y="6510338"/>
          <p14:tracePt t="96552" x="5572125" y="6510338"/>
          <p14:tracePt t="96561" x="5608638" y="6529388"/>
          <p14:tracePt t="96578" x="5645150" y="6529388"/>
          <p14:tracePt t="96579" x="5708650" y="6538913"/>
          <p14:tracePt t="96595" x="5745163" y="6546850"/>
          <p14:tracePt t="96596" x="5810250" y="6556375"/>
          <p14:tracePt t="96611" x="5854700" y="6575425"/>
          <p14:tracePt t="96612" x="5891213" y="6575425"/>
          <p14:tracePt t="96628" x="5937250" y="6575425"/>
          <p14:tracePt t="96629" x="5983288" y="6583363"/>
          <p14:tracePt t="96645" x="6019800" y="6592888"/>
          <p14:tracePt t="96645" x="6038850" y="6592888"/>
          <p14:tracePt t="96661" x="6075363" y="6602413"/>
          <p14:tracePt t="96662" x="6083300" y="6602413"/>
          <p14:tracePt t="96664" x="6102350" y="6602413"/>
          <p14:tracePt t="96904" x="6111875" y="6602413"/>
          <p14:tracePt t="96920" x="6119813" y="6611938"/>
          <p14:tracePt t="96936" x="6129338" y="6611938"/>
          <p14:tracePt t="96984" x="6138863" y="6611938"/>
          <p14:tracePt t="97000" x="6148388" y="6611938"/>
          <p14:tracePt t="97016" x="6165850" y="6611938"/>
          <p14:tracePt t="97020" x="6175375" y="6611938"/>
          <p14:tracePt t="97032" x="6184900" y="6602413"/>
          <p14:tracePt t="97045" x="6192838" y="6592888"/>
          <p14:tracePt t="97061" x="6202363" y="6583363"/>
          <p14:tracePt t="97062" x="6221413" y="6556375"/>
          <p14:tracePt t="97079" x="6229350" y="6538913"/>
          <p14:tracePt t="97081" x="6265863" y="6502400"/>
          <p14:tracePt t="97095" x="6275388" y="6483350"/>
          <p14:tracePt t="97096" x="6284913" y="6465888"/>
          <p14:tracePt t="97111" x="6294438" y="6437313"/>
          <p14:tracePt t="97112" x="6302375" y="6410325"/>
          <p14:tracePt t="97128" x="6302375" y="6400800"/>
          <p14:tracePt t="97130" x="6302375" y="6383338"/>
          <p14:tracePt t="97145" x="6302375" y="6373813"/>
          <p14:tracePt t="97161" x="6302375" y="6364288"/>
          <p14:tracePt t="97162" x="6311900" y="6356350"/>
          <p14:tracePt t="97178" x="6311900" y="6346825"/>
          <p14:tracePt t="97290" x="6311900" y="6337300"/>
          <p14:tracePt t="97402" x="6311900" y="6327775"/>
          <p14:tracePt t="97450" x="6311900" y="6319838"/>
          <p14:tracePt t="97482" x="6311900" y="6310313"/>
          <p14:tracePt t="98386" x="6330950" y="6310313"/>
          <p14:tracePt t="98402" x="6357938" y="6310313"/>
          <p14:tracePt t="98406" x="6367463" y="6310313"/>
          <p14:tracePt t="98418" x="6403975" y="6319838"/>
          <p14:tracePt t="98428" x="6440488" y="6319838"/>
          <p14:tracePt t="98445" x="6467475" y="6327775"/>
          <p14:tracePt t="98446" x="6530975" y="6346825"/>
          <p14:tracePt t="98461" x="6567488" y="6346825"/>
          <p14:tracePt t="98462" x="6632575" y="6373813"/>
          <p14:tracePt t="98478" x="6686550" y="6383338"/>
          <p14:tracePt t="98479" x="6750050" y="6400800"/>
          <p14:tracePt t="98495" x="6815138" y="6410325"/>
          <p14:tracePt t="98496" x="6869113" y="6419850"/>
          <p14:tracePt t="98498" x="6932613" y="6437313"/>
          <p14:tracePt t="98511" x="6997700" y="6446838"/>
          <p14:tracePt t="98528" x="7061200" y="6473825"/>
          <p14:tracePt t="98529" x="7116763" y="6483350"/>
          <p14:tracePt t="98530" x="7180263" y="6510338"/>
          <p14:tracePt t="98545" x="7243763" y="6538913"/>
          <p14:tracePt t="98546" x="7307263" y="6556375"/>
          <p14:tracePt t="98561" x="7343775" y="6583363"/>
          <p14:tracePt t="98578" x="7380288" y="6602413"/>
          <p14:tracePt t="98579" x="7508875" y="6656388"/>
          <p14:tracePt t="98595" x="7572375" y="6675438"/>
          <p14:tracePt t="98595" x="7618413" y="6702425"/>
          <p14:tracePt t="98598" x="7664450" y="6729413"/>
          <p14:tracePt t="98612" x="7710488" y="6748463"/>
          <p14:tracePt t="98628" x="7737475" y="6757988"/>
          <p14:tracePt t="98629" x="7737475" y="6765925"/>
          <p14:tracePt t="98645" x="7754938" y="6784975"/>
          <p14:tracePt t="98646" x="7764463" y="6794500"/>
          <p14:tracePt t="98661" x="7773988" y="6802438"/>
          <p14:tracePt t="98662" x="7783513" y="6831013"/>
          <p14:tracePt t="98664" x="7791450" y="6848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prvog izvoda za ispitivanje funkcija: monotonost i ekstremne vrednosti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067F5-5B55-4DB6-AB6C-6FA00451D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6" y="1764514"/>
            <a:ext cx="7198568" cy="441578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879A628-40CC-4E22-9BE8-15850DA45D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21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83"/>
    </mc:Choice>
    <mc:Fallback>
      <p:transition spd="slow" advTm="15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75" x="355600" y="1662113"/>
          <p14:tracePt t="11891" x="374650" y="1689100"/>
          <p14:tracePt t="11907" x="384175" y="1689100"/>
          <p14:tracePt t="11915" x="392113" y="1698625"/>
          <p14:tracePt t="11971" x="392113" y="1708150"/>
          <p14:tracePt t="11990" x="438150" y="1808163"/>
          <p14:tracePt t="12021" x="547688" y="2054225"/>
          <p14:tracePt t="12045" x="584200" y="2173288"/>
          <p14:tracePt t="12055" x="612775" y="2265363"/>
          <p14:tracePt t="12076" x="666750" y="2419350"/>
          <p14:tracePt t="12104" x="795338" y="2803525"/>
          <p14:tracePt t="12126" x="858838" y="2986088"/>
          <p14:tracePt t="12142" x="912813" y="3122613"/>
          <p14:tracePt t="12158" x="968375" y="3251200"/>
          <p14:tracePt t="12174" x="995363" y="3341688"/>
          <p14:tracePt t="12190" x="1031875" y="3433763"/>
          <p14:tracePt t="12207" x="1050925" y="3506788"/>
          <p14:tracePt t="12224" x="1087438" y="3579813"/>
          <p14:tracePt t="12240" x="1104900" y="3633788"/>
          <p14:tracePt t="12246" x="1114425" y="3662363"/>
          <p14:tracePt t="12273" x="1123950" y="3735388"/>
          <p14:tracePt t="12276" x="1123950" y="3743325"/>
          <p14:tracePt t="12304" x="1141413" y="3808413"/>
          <p14:tracePt t="12326" x="1160463" y="3862388"/>
          <p14:tracePt t="12345" x="1196975" y="3927475"/>
          <p14:tracePt t="12355" x="1206500" y="3944938"/>
          <p14:tracePt t="12376" x="1233488" y="3990975"/>
          <p14:tracePt t="12407" x="1243013" y="4000500"/>
          <p14:tracePt t="12597" x="1250950" y="4000500"/>
          <p14:tracePt t="12627" x="1250950" y="3990975"/>
          <p14:tracePt t="13077" x="1270000" y="3990975"/>
          <p14:tracePt t="13089" x="1296988" y="3990975"/>
          <p14:tracePt t="13107" x="1316038" y="3990975"/>
          <p14:tracePt t="13127" x="1333500" y="3990975"/>
          <p14:tracePt t="13141" x="1360488" y="3990975"/>
          <p14:tracePt t="13157" x="1370013" y="3990975"/>
          <p14:tracePt t="13227" x="1379538" y="3990975"/>
          <p14:tracePt t="13377" x="1406525" y="3990975"/>
          <p14:tracePt t="13389" x="1425575" y="3990975"/>
          <p14:tracePt t="13408" x="1525588" y="3990975"/>
          <p14:tracePt t="13424" x="1608138" y="3990975"/>
          <p14:tracePt t="13441" x="1698625" y="3990975"/>
          <p14:tracePt t="13472" x="1900238" y="3990975"/>
          <p14:tracePt t="13475" x="2000250" y="3990975"/>
          <p14:tracePt t="13496" x="2238375" y="3990975"/>
          <p14:tracePt t="13524" x="2859088" y="3990975"/>
          <p14:tracePt t="13546" x="3151188" y="3990975"/>
          <p14:tracePt t="13547" x="3306763" y="3990975"/>
          <p14:tracePt t="13555" x="3435350" y="3990975"/>
          <p14:tracePt t="13577" x="3698875" y="3990975"/>
          <p14:tracePt t="13591" x="3919538" y="3990975"/>
          <p14:tracePt t="13607" x="4165600" y="3990975"/>
          <p14:tracePt t="13624" x="4421188" y="3990975"/>
          <p14:tracePt t="13641" x="4686300" y="3990975"/>
          <p14:tracePt t="13657" x="4951413" y="3990975"/>
          <p14:tracePt t="13674" x="5207000" y="3990975"/>
          <p14:tracePt t="13691" x="5472113" y="3990975"/>
          <p14:tracePt t="13695" x="5618163" y="3990975"/>
          <p14:tracePt t="13724" x="6111875" y="3990975"/>
          <p14:tracePt t="13746" x="6430963" y="3990975"/>
          <p14:tracePt t="13774" x="6732588" y="3990975"/>
          <p14:tracePt t="13777" x="6823075" y="3990975"/>
          <p14:tracePt t="13796" x="6997700" y="3990975"/>
          <p14:tracePt t="13806" x="7070725" y="3990975"/>
          <p14:tracePt t="13827" x="7335838" y="3990975"/>
          <p14:tracePt t="13841" x="7489825" y="3990975"/>
          <p14:tracePt t="13857" x="7637463" y="3990975"/>
          <p14:tracePt t="13874" x="7747000" y="3971925"/>
          <p14:tracePt t="13891" x="7820025" y="3963988"/>
          <p14:tracePt t="13907" x="7856538" y="3954463"/>
          <p14:tracePt t="13924" x="7864475" y="3944938"/>
          <p14:tracePt t="13941" x="7883525" y="3935413"/>
          <p14:tracePt t="13972" x="7900988" y="3927475"/>
          <p14:tracePt t="13996" x="7910513" y="3917950"/>
          <p14:tracePt t="14077" x="7893050" y="3917950"/>
          <p14:tracePt t="14089" x="7883525" y="3917950"/>
          <p14:tracePt t="14107" x="7783513" y="3917950"/>
          <p14:tracePt t="14124" x="7508875" y="3935413"/>
          <p14:tracePt t="14141" x="6815138" y="3935413"/>
          <p14:tracePt t="14157" x="6156325" y="3844925"/>
          <p14:tracePt t="14174" x="5645150" y="3670300"/>
          <p14:tracePt t="14191" x="5253038" y="3460750"/>
          <p14:tracePt t="14198" x="5060950" y="3341688"/>
          <p14:tracePt t="14224" x="4640263" y="3049588"/>
          <p14:tracePt t="14246" x="4421188" y="2840038"/>
          <p14:tracePt t="14256" x="4375150" y="2776538"/>
          <p14:tracePt t="14277" x="4330700" y="2667000"/>
          <p14:tracePt t="14296" x="4330700" y="2630488"/>
          <p14:tracePt t="14305" x="4330700" y="2593975"/>
          <p14:tracePt t="14327" x="4330700" y="2557463"/>
          <p14:tracePt t="14341" x="4311650" y="2520950"/>
          <p14:tracePt t="14357" x="4302125" y="2501900"/>
          <p14:tracePt t="14374" x="4284663" y="2455863"/>
          <p14:tracePt t="14390" x="4256088" y="2419350"/>
          <p14:tracePt t="14398" x="4229100" y="2374900"/>
          <p14:tracePt t="14424" x="4156075" y="2282825"/>
          <p14:tracePt t="14440" x="4073525" y="2182813"/>
          <p14:tracePt t="14447" x="4019550" y="2136775"/>
          <p14:tracePt t="14474" x="3854450" y="1990725"/>
          <p14:tracePt t="14477" x="3800475" y="1935163"/>
          <p14:tracePt t="14496" x="3717925" y="1871663"/>
          <p14:tracePt t="14497" x="3671888" y="1835150"/>
          <p14:tracePt t="14527" x="3598863" y="1762125"/>
          <p14:tracePt t="14546" x="3552825" y="1725613"/>
          <p14:tracePt t="14577" x="3535363" y="1708150"/>
          <p14:tracePt t="14638" x="3535363" y="1716088"/>
          <p14:tracePt t="14645" x="3535363" y="1725613"/>
          <p14:tracePt t="14674" x="3535363" y="1854200"/>
          <p14:tracePt t="14691" x="3525838" y="1973263"/>
          <p14:tracePt t="14721" x="3508375" y="2209800"/>
          <p14:tracePt t="14746" x="3508375" y="2419350"/>
          <p14:tracePt t="14756" x="3508375" y="2667000"/>
          <p14:tracePt t="14777" x="3508375" y="2922588"/>
          <p14:tracePt t="14791" x="3508375" y="3205163"/>
          <p14:tracePt t="14807" x="3508375" y="3470275"/>
          <p14:tracePt t="14827" x="3525838" y="3716338"/>
          <p14:tracePt t="14841" x="3552825" y="3944938"/>
          <p14:tracePt t="14857" x="3581400" y="4191000"/>
          <p14:tracePt t="14874" x="3608388" y="4419600"/>
          <p14:tracePt t="14890" x="3608388" y="4611688"/>
          <p14:tracePt t="14898" x="3608388" y="4794250"/>
          <p14:tracePt t="14924" x="3608388" y="4986338"/>
          <p14:tracePt t="14941" x="3608388" y="5268913"/>
          <p14:tracePt t="14945" x="3608388" y="5360988"/>
          <p14:tracePt t="14974" x="3608388" y="5624513"/>
          <p14:tracePt t="14977" x="3608388" y="5707063"/>
          <p14:tracePt t="14996" x="3608388" y="5853113"/>
          <p14:tracePt t="15027" x="3608388" y="6091238"/>
          <p14:tracePt t="15042" x="3625850" y="6210300"/>
          <p14:tracePt t="15058" x="3625850" y="6291263"/>
          <p14:tracePt t="15075" x="3625850" y="6364288"/>
          <p14:tracePt t="15091" x="3625850" y="6383338"/>
          <p14:tracePt t="15107" x="3625850" y="6392863"/>
          <p14:tracePt t="15255" x="3562350" y="6300788"/>
          <p14:tracePt t="15277" x="3479800" y="6200775"/>
          <p14:tracePt t="15291" x="3325813" y="6064250"/>
          <p14:tracePt t="15307" x="3032125" y="5770563"/>
          <p14:tracePt t="15327" x="2401888" y="5141913"/>
          <p14:tracePt t="15340" x="2211388" y="4930775"/>
          <p14:tracePt t="15357" x="1927225" y="4538663"/>
          <p14:tracePt t="15374" x="1698625" y="4219575"/>
          <p14:tracePt t="15375" x="1608138" y="4064000"/>
          <p14:tracePt t="15391" x="1489075" y="3771900"/>
          <p14:tracePt t="15395" x="1425575" y="3652838"/>
          <p14:tracePt t="15424" x="1287463" y="3387725"/>
          <p14:tracePt t="15446" x="1233488" y="3297238"/>
          <p14:tracePt t="15474" x="1223963" y="3251200"/>
          <p14:tracePt t="15496" x="1223963" y="3224213"/>
          <p14:tracePt t="15527" x="1223963" y="3178175"/>
          <p14:tracePt t="15541" x="1223963" y="3151188"/>
          <p14:tracePt t="15557" x="1223963" y="3114675"/>
          <p14:tracePt t="15574" x="1223963" y="3059113"/>
          <p14:tracePt t="15591" x="1196975" y="2995613"/>
          <p14:tracePt t="15607" x="1160463" y="2903538"/>
          <p14:tracePt t="15624" x="1133475" y="2849563"/>
          <p14:tracePt t="15641" x="1104900" y="2820988"/>
          <p14:tracePt t="15648" x="1096963" y="2803525"/>
          <p14:tracePt t="15674" x="1087438" y="2784475"/>
          <p14:tracePt t="15696" x="1087438" y="2776538"/>
          <p14:tracePt t="15755" x="1123950" y="2813050"/>
          <p14:tracePt t="15777" x="1260475" y="2949575"/>
          <p14:tracePt t="15791" x="1333500" y="3032125"/>
          <p14:tracePt t="15807" x="1433513" y="3159125"/>
          <p14:tracePt t="15824" x="1535113" y="3287713"/>
          <p14:tracePt t="15841" x="1654175" y="3443288"/>
          <p14:tracePt t="15857" x="1781175" y="3616325"/>
          <p14:tracePt t="15874" x="1863725" y="3762375"/>
          <p14:tracePt t="15891" x="1973263" y="3971925"/>
          <p14:tracePt t="15922" x="2063750" y="4200525"/>
          <p14:tracePt t="15925" x="2100263" y="4264025"/>
          <p14:tracePt t="15946" x="2155825" y="4410075"/>
          <p14:tracePt t="15955" x="2182813" y="4538663"/>
          <p14:tracePt t="15977" x="2219325" y="4657725"/>
          <p14:tracePt t="15997" x="2255838" y="4784725"/>
          <p14:tracePt t="16007" x="2284413" y="4884738"/>
          <p14:tracePt t="16025" x="2311400" y="4995863"/>
          <p14:tracePt t="16041" x="2365375" y="5086350"/>
          <p14:tracePt t="16057" x="2384425" y="5159375"/>
          <p14:tracePt t="16074" x="2420938" y="5222875"/>
          <p14:tracePt t="16091" x="2447925" y="5268913"/>
          <p14:tracePt t="16107" x="2484438" y="5305425"/>
          <p14:tracePt t="16124" x="2520950" y="5368925"/>
          <p14:tracePt t="16140" x="2593975" y="5451475"/>
          <p14:tracePt t="16148" x="2657475" y="5507038"/>
          <p14:tracePt t="16174" x="2732088" y="5543550"/>
          <p14:tracePt t="16177" x="2776538" y="5543550"/>
          <p14:tracePt t="16196" x="2895600" y="5534025"/>
          <p14:tracePt t="16227" x="3097213" y="5351463"/>
          <p14:tracePt t="16246" x="3214688" y="5232400"/>
          <p14:tracePt t="16255" x="3270250" y="5159375"/>
          <p14:tracePt t="16277" x="3370263" y="5003800"/>
          <p14:tracePt t="16291" x="3452813" y="4840288"/>
          <p14:tracePt t="16307" x="3535363" y="4638675"/>
          <p14:tracePt t="16324" x="3625850" y="4438650"/>
          <p14:tracePt t="16341" x="3708400" y="4273550"/>
          <p14:tracePt t="16371" x="3873500" y="3944938"/>
          <p14:tracePt t="16391" x="3927475" y="3844925"/>
          <p14:tracePt t="16422" x="4029075" y="3698875"/>
          <p14:tracePt t="16446" x="4056063" y="3670300"/>
          <p14:tracePt t="16447" x="4065588" y="3652838"/>
          <p14:tracePt t="16455" x="4092575" y="3633788"/>
          <p14:tracePt t="16477" x="4102100" y="3625850"/>
          <p14:tracePt t="16496" x="4146550" y="3616325"/>
          <p14:tracePt t="16505" x="4156075" y="3616325"/>
          <p14:tracePt t="16527" x="4202113" y="3643313"/>
          <p14:tracePt t="16540" x="4229100" y="3679825"/>
          <p14:tracePt t="16557" x="4284663" y="3752850"/>
          <p14:tracePt t="16574" x="4357688" y="3835400"/>
          <p14:tracePt t="16575" x="4411663" y="3908425"/>
          <p14:tracePt t="16590" x="4448175" y="3954463"/>
          <p14:tracePt t="16598" x="4549775" y="4073525"/>
          <p14:tracePt t="16624" x="4594225" y="4154488"/>
          <p14:tracePt t="16641" x="4703763" y="4356100"/>
          <p14:tracePt t="16645" x="4740275" y="4438650"/>
          <p14:tracePt t="16674" x="4868863" y="4684713"/>
          <p14:tracePt t="16696" x="4978400" y="4930775"/>
          <p14:tracePt t="16705" x="5005388" y="4995863"/>
          <p14:tracePt t="16727" x="5097463" y="5186363"/>
          <p14:tracePt t="16741" x="5151438" y="5305425"/>
          <p14:tracePt t="16757" x="5216525" y="5414963"/>
          <p14:tracePt t="16777" x="5260975" y="5524500"/>
          <p14:tracePt t="16791" x="5343525" y="5634038"/>
          <p14:tracePt t="16807" x="5389563" y="5734050"/>
          <p14:tracePt t="16824" x="5453063" y="5843588"/>
          <p14:tracePt t="16841" x="5508625" y="5935663"/>
          <p14:tracePt t="16871" x="5618163" y="6081713"/>
          <p14:tracePt t="16890" x="5672138" y="6137275"/>
          <p14:tracePt t="16898" x="5700713" y="6154738"/>
          <p14:tracePt t="16924" x="5810250" y="6181725"/>
          <p14:tracePt t="16946" x="5919788" y="6181725"/>
          <p14:tracePt t="16955" x="5965825" y="6181725"/>
          <p14:tracePt t="16977" x="6083300" y="6118225"/>
          <p14:tracePt t="16991" x="6148388" y="6091238"/>
          <p14:tracePt t="17008" x="6229350" y="6035675"/>
          <p14:tracePt t="17027" x="6357938" y="5926138"/>
          <p14:tracePt t="17040" x="6394450" y="5899150"/>
          <p14:tracePt t="17041" x="6430963" y="5862638"/>
          <p14:tracePt t="17057" x="6494463" y="5789613"/>
          <p14:tracePt t="17074" x="6540500" y="5689600"/>
          <p14:tracePt t="17090" x="6577013" y="5597525"/>
          <p14:tracePt t="17098" x="6586538" y="5561013"/>
          <p14:tracePt t="17124" x="6650038" y="5397500"/>
          <p14:tracePt t="17127" x="6659563" y="5332413"/>
          <p14:tracePt t="17146" x="6705600" y="5186363"/>
          <p14:tracePt t="17174" x="6750050" y="4949825"/>
          <p14:tracePt t="17196" x="6778625" y="4803775"/>
          <p14:tracePt t="17206" x="6805613" y="4648200"/>
          <p14:tracePt t="17227" x="6823075" y="4492625"/>
          <p14:tracePt t="17241" x="6851650" y="4319588"/>
          <p14:tracePt t="17257" x="6878638" y="4164013"/>
          <p14:tracePt t="17277" x="6905625" y="4000500"/>
          <p14:tracePt t="17290" x="6951663" y="3825875"/>
          <p14:tracePt t="17307" x="7007225" y="3643313"/>
          <p14:tracePt t="17324" x="7051675" y="3487738"/>
          <p14:tracePt t="17340" x="7107238" y="3324225"/>
          <p14:tracePt t="17348" x="7134225" y="3241675"/>
          <p14:tracePt t="17374" x="7216775" y="3032125"/>
          <p14:tracePt t="17377" x="7234238" y="2986088"/>
          <p14:tracePt t="17396" x="7270750" y="2922588"/>
          <p14:tracePt t="17397" x="7289800" y="2876550"/>
          <p14:tracePt t="17424" x="7326313" y="2830513"/>
          <p14:tracePt t="17446" x="7343775" y="2784475"/>
          <p14:tracePt t="17477" x="7362825" y="2767013"/>
          <p14:tracePt t="17521" x="7372350" y="2757488"/>
          <p14:tracePt t="18975" x="7343775" y="2757488"/>
          <p14:tracePt t="18992" x="7299325" y="2757488"/>
          <p14:tracePt t="19008" x="7216775" y="2776538"/>
          <p14:tracePt t="19016" x="7161213" y="2776538"/>
          <p14:tracePt t="19041" x="6896100" y="2820988"/>
          <p14:tracePt t="19072" x="6559550" y="2903538"/>
          <p14:tracePt t="19076" x="6430963" y="2949575"/>
          <p14:tracePt t="19098" x="6083300" y="3059113"/>
          <p14:tracePt t="19124" x="5435600" y="3278188"/>
          <p14:tracePt t="19145" x="5143500" y="3387725"/>
          <p14:tracePt t="19158" x="4887913" y="3460750"/>
          <p14:tracePt t="19176" x="4695825" y="3533775"/>
          <p14:tracePt t="19192" x="4549775" y="3579813"/>
          <p14:tracePt t="19205" x="4421188" y="3652838"/>
          <p14:tracePt t="19226" x="4330700" y="3698875"/>
          <p14:tracePt t="19238" x="4219575" y="3735388"/>
          <p14:tracePt t="19255" x="4138613" y="3762375"/>
          <p14:tracePt t="19272" x="4065588" y="3798888"/>
          <p14:tracePt t="19293" x="3946525" y="3852863"/>
          <p14:tracePt t="19297" x="3927475" y="3862388"/>
          <p14:tracePt t="19315" x="3863975" y="3889375"/>
          <p14:tracePt t="19329" x="3817938" y="3908425"/>
          <p14:tracePt t="19345" x="3773488" y="3927475"/>
          <p14:tracePt t="19366" x="3735388" y="3954463"/>
          <p14:tracePt t="19375" x="3727450" y="3954463"/>
          <p14:tracePt t="19489" x="3717925" y="3954463"/>
          <p14:tracePt t="19645" x="3644900" y="3954463"/>
          <p14:tracePt t="19656" x="3608388" y="3954463"/>
          <p14:tracePt t="19678" x="3489325" y="3917950"/>
          <p14:tracePt t="19689" x="3443288" y="3898900"/>
          <p14:tracePt t="19705" x="3279775" y="3835400"/>
          <p14:tracePt t="19722" x="3097213" y="3762375"/>
          <p14:tracePt t="19738" x="2932113" y="3679825"/>
          <p14:tracePt t="19755" x="2805113" y="3589338"/>
          <p14:tracePt t="19772" x="2686050" y="3497263"/>
          <p14:tracePt t="19773" x="2630488" y="3451225"/>
          <p14:tracePt t="19788" x="2566988" y="3397250"/>
          <p14:tracePt t="19805" x="2347913" y="3260725"/>
          <p14:tracePt t="19822" x="2155825" y="3168650"/>
          <p14:tracePt t="19827" x="2073275" y="3141663"/>
          <p14:tracePt t="19846" x="1946275" y="3095625"/>
          <p14:tracePt t="19859" x="1854200" y="3049588"/>
          <p14:tracePt t="19876" x="1781175" y="3032125"/>
          <p14:tracePt t="19896" x="1717675" y="3005138"/>
          <p14:tracePt t="19908" x="1644650" y="2986088"/>
          <p14:tracePt t="19926" x="1608138" y="2976563"/>
          <p14:tracePt t="19939" x="1543050" y="2959100"/>
          <p14:tracePt t="19956" x="1506538" y="2949575"/>
          <p14:tracePt t="19972" x="1489075" y="2940050"/>
          <p14:tracePt t="19988" x="1462088" y="2922588"/>
          <p14:tracePt t="20005" x="1425575" y="2913063"/>
          <p14:tracePt t="20041" x="1397000" y="2903538"/>
          <p14:tracePt t="20045" x="1389063" y="2903538"/>
          <p14:tracePt t="20065" x="1379538" y="2894013"/>
          <p14:tracePt t="20097" x="1352550" y="2886075"/>
          <p14:tracePt t="20145" x="1333500" y="2876550"/>
          <p14:tracePt t="20625" x="1343025" y="2876550"/>
          <p14:tracePt t="20641" x="1370013" y="2876550"/>
          <p14:tracePt t="20657" x="1416050" y="2886075"/>
          <p14:tracePt t="20678" x="1498600" y="2922588"/>
          <p14:tracePt t="20689" x="1516063" y="2930525"/>
          <p14:tracePt t="20705" x="1579563" y="2959100"/>
          <p14:tracePt t="20722" x="1608138" y="2976563"/>
          <p14:tracePt t="20723" x="1635125" y="2986088"/>
          <p14:tracePt t="20738" x="1654175" y="3005138"/>
          <p14:tracePt t="20755" x="1690688" y="3032125"/>
          <p14:tracePt t="20772" x="1717675" y="3049588"/>
          <p14:tracePt t="20788" x="1744663" y="3078163"/>
          <p14:tracePt t="20805" x="1754188" y="3114675"/>
          <p14:tracePt t="20822" x="1781175" y="3159125"/>
          <p14:tracePt t="20846" x="1808163" y="3205163"/>
          <p14:tracePt t="20859" x="1844675" y="3241675"/>
          <p14:tracePt t="20876" x="1863725" y="3278188"/>
          <p14:tracePt t="20888" x="1890713" y="3324225"/>
          <p14:tracePt t="20905" x="1900238" y="3351213"/>
          <p14:tracePt t="20926" x="1936750" y="3414713"/>
          <p14:tracePt t="20938" x="1963738" y="3470275"/>
          <p14:tracePt t="20955" x="1973263" y="3497263"/>
          <p14:tracePt t="20971" x="1990725" y="3533775"/>
          <p14:tracePt t="20988" x="2000250" y="3570288"/>
          <p14:tracePt t="21005" x="2019300" y="3616325"/>
          <p14:tracePt t="21022" x="2036763" y="3670300"/>
          <p14:tracePt t="21027" x="2046288" y="3706813"/>
          <p14:tracePt t="21045" x="2055813" y="3743325"/>
          <p14:tracePt t="21065" x="2063750" y="3762375"/>
          <p14:tracePt t="21075" x="2073275" y="3816350"/>
          <p14:tracePt t="21096" x="2092325" y="3862388"/>
          <p14:tracePt t="21109" x="2100263" y="3898900"/>
          <p14:tracePt t="21126" x="2119313" y="3935413"/>
          <p14:tracePt t="21143" x="2136775" y="4000500"/>
          <p14:tracePt t="21155" x="2136775" y="4017963"/>
          <p14:tracePt t="21176" x="2146300" y="4073525"/>
          <p14:tracePt t="21188" x="2155825" y="4100513"/>
          <p14:tracePt t="21205" x="2174875" y="4137025"/>
          <p14:tracePt t="21222" x="2201863" y="4173538"/>
          <p14:tracePt t="21239" x="2211388" y="4191000"/>
          <p14:tracePt t="21255" x="2219325" y="4227513"/>
          <p14:tracePt t="21272" x="2228850" y="4256088"/>
          <p14:tracePt t="21296" x="2247900" y="4310063"/>
          <p14:tracePt t="21315" x="2255838" y="4346575"/>
          <p14:tracePt t="21328" x="2265363" y="4373563"/>
          <p14:tracePt t="21346" x="2265363" y="4392613"/>
          <p14:tracePt t="21359" x="2284413" y="4429125"/>
          <p14:tracePt t="21376" x="2301875" y="4475163"/>
          <p14:tracePt t="21388" x="2311400" y="4492625"/>
          <p14:tracePt t="21405" x="2320925" y="4538663"/>
          <p14:tracePt t="21422" x="2328863" y="4575175"/>
          <p14:tracePt t="21438" x="2347913" y="4611688"/>
          <p14:tracePt t="21439" x="2347913" y="4621213"/>
          <p14:tracePt t="21455" x="2365375" y="4657725"/>
          <p14:tracePt t="21472" x="2365375" y="4684713"/>
          <p14:tracePt t="21488" x="2374900" y="4702175"/>
          <p14:tracePt t="21505" x="2384425" y="4711700"/>
          <p14:tracePt t="21522" x="2393950" y="4730750"/>
          <p14:tracePt t="21523" x="2393950" y="4738688"/>
          <p14:tracePt t="21546" x="2401888" y="4767263"/>
          <p14:tracePt t="21566" x="2420938" y="4811713"/>
          <p14:tracePt t="21575" x="2430463" y="4840288"/>
          <p14:tracePt t="21596" x="2438400" y="4867275"/>
          <p14:tracePt t="21610" x="2457450" y="4903788"/>
          <p14:tracePt t="21626" x="2466975" y="4930775"/>
          <p14:tracePt t="21638" x="2474913" y="4959350"/>
          <p14:tracePt t="21655" x="2493963" y="5003800"/>
          <p14:tracePt t="21672" x="2511425" y="5032375"/>
          <p14:tracePt t="21692" x="2530475" y="5068888"/>
          <p14:tracePt t="21705" x="2566988" y="5105400"/>
          <p14:tracePt t="21722" x="2593975" y="5141913"/>
          <p14:tracePt t="21738" x="2620963" y="5186363"/>
          <p14:tracePt t="21755" x="2630488" y="5186363"/>
          <p14:tracePt t="21772" x="2630488" y="5205413"/>
          <p14:tracePt t="21777" x="2640013" y="5214938"/>
          <p14:tracePt t="21796" x="2649538" y="5241925"/>
          <p14:tracePt t="22022" x="2686050" y="5268913"/>
          <p14:tracePt t="22048" x="2713038" y="5324475"/>
          <p14:tracePt t="22056" x="2749550" y="5360988"/>
          <p14:tracePt t="22078" x="2776538" y="5387975"/>
          <p14:tracePt t="22096" x="2822575" y="5424488"/>
          <p14:tracePt t="22097" x="2822575" y="5434013"/>
          <p14:tracePt t="22106" x="2841625" y="5451475"/>
          <p14:tracePt t="22125" x="2868613" y="5470525"/>
          <p14:tracePt t="22141" x="2886075" y="5478463"/>
          <p14:tracePt t="22158" x="2895600" y="5478463"/>
          <p14:tracePt t="22195" x="2905125" y="5487988"/>
          <p14:tracePt t="22305" x="2914650" y="5478463"/>
          <p14:tracePt t="22328" x="2914650" y="5470525"/>
          <p14:tracePt t="22345" x="2914650" y="5461000"/>
          <p14:tracePt t="22545" x="2922588" y="5451475"/>
          <p14:tracePt t="22625" x="2932113" y="5441950"/>
          <p14:tracePt t="22722" x="2941638" y="5441950"/>
          <p14:tracePt t="22741" x="2959100" y="5434013"/>
          <p14:tracePt t="22795" x="2968625" y="5434013"/>
          <p14:tracePt t="22905" x="2978150" y="5434013"/>
          <p14:tracePt t="22972" x="2987675" y="5434013"/>
          <p14:tracePt t="22998" x="3005138" y="5434013"/>
          <p14:tracePt t="23024" x="3024188" y="5424488"/>
          <p14:tracePt t="23025" x="3032125" y="5424488"/>
          <p14:tracePt t="23045" x="3051175" y="5414963"/>
          <p14:tracePt t="23058" x="3051175" y="5405438"/>
          <p14:tracePt t="23076" x="3060700" y="5397500"/>
          <p14:tracePt t="23077" x="3078163" y="5387975"/>
          <p14:tracePt t="23108" x="3087688" y="5378450"/>
          <p14:tracePt t="23128" x="3097213" y="5368925"/>
          <p14:tracePt t="23141" x="3105150" y="5368925"/>
          <p14:tracePt t="23158" x="3114675" y="5360988"/>
          <p14:tracePt t="23189" x="3133725" y="5351463"/>
          <p14:tracePt t="23221" x="3141663" y="5332413"/>
          <p14:tracePt t="23247" x="3160713" y="5314950"/>
          <p14:tracePt t="23274" x="3197225" y="5295900"/>
          <p14:tracePt t="23297" x="3214688" y="5278438"/>
          <p14:tracePt t="23306" x="3224213" y="5268913"/>
          <p14:tracePt t="23328" x="3233738" y="5241925"/>
          <p14:tracePt t="23341" x="3252788" y="5214938"/>
          <p14:tracePt t="23357" x="3270250" y="5205413"/>
          <p14:tracePt t="23366" x="3289300" y="5178425"/>
          <p14:tracePt t="23391" x="3297238" y="5159375"/>
          <p14:tracePt t="23407" x="3325813" y="5132388"/>
          <p14:tracePt t="23416" x="3333750" y="5122863"/>
          <p14:tracePt t="23441" x="3352800" y="5113338"/>
          <p14:tracePt t="23445" x="3362325" y="5095875"/>
          <p14:tracePt t="23471" x="3398838" y="5059363"/>
          <p14:tracePt t="23476" x="3398838" y="5049838"/>
          <p14:tracePt t="23497" x="3425825" y="5013325"/>
          <p14:tracePt t="23524" x="3443288" y="4986338"/>
          <p14:tracePt t="23548" x="3462338" y="4959350"/>
          <p14:tracePt t="23556" x="3462338" y="4949825"/>
          <p14:tracePt t="23578" x="3479800" y="4913313"/>
          <p14:tracePt t="23589" x="3489325" y="4894263"/>
          <p14:tracePt t="23605" x="3508375" y="4857750"/>
          <p14:tracePt t="23622" x="3516313" y="4830763"/>
          <p14:tracePt t="23623" x="3525838" y="4830763"/>
          <p14:tracePt t="23638" x="3535363" y="4811713"/>
          <p14:tracePt t="23639" x="3544888" y="4794250"/>
          <p14:tracePt t="23655" x="3562350" y="4775200"/>
          <p14:tracePt t="23672" x="3581400" y="4748213"/>
          <p14:tracePt t="23689" x="3608388" y="4711700"/>
          <p14:tracePt t="23705" x="3625850" y="4684713"/>
          <p14:tracePt t="23722" x="3635375" y="4657725"/>
          <p14:tracePt t="23746" x="3654425" y="4629150"/>
          <p14:tracePt t="23759" x="3662363" y="4621213"/>
          <p14:tracePt t="23776" x="3671888" y="4584700"/>
          <p14:tracePt t="23796" x="3708400" y="4548188"/>
          <p14:tracePt t="23809" x="3717925" y="4538663"/>
          <p14:tracePt t="23825" x="3735388" y="4511675"/>
          <p14:tracePt t="23838" x="3763963" y="4475163"/>
          <p14:tracePt t="23855" x="3790950" y="4438650"/>
          <p14:tracePt t="23872" x="3810000" y="4419600"/>
          <p14:tracePt t="23893" x="3854450" y="4373563"/>
          <p14:tracePt t="23905" x="3873500" y="4356100"/>
          <p14:tracePt t="23922" x="3890963" y="4337050"/>
          <p14:tracePt t="23923" x="3900488" y="4337050"/>
          <p14:tracePt t="23938" x="3910013" y="4319588"/>
          <p14:tracePt t="23939" x="3919538" y="4310063"/>
          <p14:tracePt t="23955" x="3946525" y="4283075"/>
          <p14:tracePt t="23972" x="3963988" y="4256088"/>
          <p14:tracePt t="23977" x="3973513" y="4246563"/>
          <p14:tracePt t="23996" x="4000500" y="4219575"/>
          <p14:tracePt t="24010" x="4019550" y="4210050"/>
          <p14:tracePt t="24026" x="4029075" y="4191000"/>
          <p14:tracePt t="24045" x="4056063" y="4154488"/>
          <p14:tracePt t="24059" x="4073525" y="4137025"/>
          <p14:tracePt t="24076" x="4102100" y="4110038"/>
          <p14:tracePt t="24088" x="4119563" y="4090988"/>
          <p14:tracePt t="24105" x="4129088" y="4081463"/>
          <p14:tracePt t="24122" x="4146550" y="4064000"/>
          <p14:tracePt t="24143" x="4165600" y="4044950"/>
          <p14:tracePt t="24147" x="4175125" y="4037013"/>
          <p14:tracePt t="24166" x="4183063" y="4027488"/>
          <p14:tracePt t="24191" x="4192588" y="4017963"/>
          <p14:tracePt t="24195" x="4202113" y="4008438"/>
          <p14:tracePt t="24222" x="4211638" y="4000500"/>
          <p14:tracePt t="24275" x="4219575" y="3990975"/>
          <p14:tracePt t="24755" x="4229100" y="3981450"/>
          <p14:tracePt t="24805" x="4238625" y="3971925"/>
          <p14:tracePt t="24828" x="4248150" y="3971925"/>
          <p14:tracePt t="24857" x="4256088" y="3963988"/>
          <p14:tracePt t="24888" x="4256088" y="3954463"/>
          <p14:tracePt t="24922" x="4265613" y="3944938"/>
          <p14:tracePt t="25172" x="4292600" y="3954463"/>
          <p14:tracePt t="25176" x="4311650" y="3963988"/>
          <p14:tracePt t="25195" x="4384675" y="4008438"/>
          <p14:tracePt t="25224" x="4484688" y="4081463"/>
          <p14:tracePt t="25248" x="4540250" y="4117975"/>
          <p14:tracePt t="25256" x="4557713" y="4146550"/>
          <p14:tracePt t="25257" x="4586288" y="4164013"/>
          <p14:tracePt t="25278" x="4630738" y="4200525"/>
          <p14:tracePt t="25289" x="4649788" y="4227513"/>
          <p14:tracePt t="25305" x="4686300" y="4256088"/>
          <p14:tracePt t="25322" x="4703763" y="4283075"/>
          <p14:tracePt t="25339" x="4732338" y="4310063"/>
          <p14:tracePt t="25355" x="4749800" y="4329113"/>
          <p14:tracePt t="25372" x="4759325" y="4337050"/>
          <p14:tracePt t="25388" x="4776788" y="4356100"/>
          <p14:tracePt t="25405" x="4786313" y="4383088"/>
          <p14:tracePt t="25422" x="4805363" y="4419600"/>
          <p14:tracePt t="25446" x="4841875" y="4475163"/>
          <p14:tracePt t="25465" x="4914900" y="4575175"/>
          <p14:tracePt t="25478" x="4932363" y="4592638"/>
          <p14:tracePt t="25495" x="4978400" y="4657725"/>
          <p14:tracePt t="25509" x="5005388" y="4694238"/>
          <p14:tracePt t="25526" x="5033963" y="4748213"/>
          <p14:tracePt t="25538" x="5060950" y="4775200"/>
          <p14:tracePt t="25555" x="5087938" y="4830763"/>
          <p14:tracePt t="25572" x="5106988" y="4848225"/>
          <p14:tracePt t="25573" x="5124450" y="4884738"/>
          <p14:tracePt t="25588" x="5124450" y="4894263"/>
          <p14:tracePt t="25605" x="5160963" y="4967288"/>
          <p14:tracePt t="25622" x="5170488" y="5022850"/>
          <p14:tracePt t="25639" x="5207000" y="5068888"/>
          <p14:tracePt t="25655" x="5224463" y="5122863"/>
          <p14:tracePt t="25672" x="5243513" y="5159375"/>
          <p14:tracePt t="25673" x="5260975" y="5186363"/>
          <p14:tracePt t="25695" x="5289550" y="5241925"/>
          <p14:tracePt t="25709" x="5307013" y="5268913"/>
          <p14:tracePt t="25726" x="5326063" y="5295900"/>
          <p14:tracePt t="25745" x="5353050" y="5351463"/>
          <p14:tracePt t="25759" x="5370513" y="5387975"/>
          <p14:tracePt t="25776" x="5389563" y="5414963"/>
          <p14:tracePt t="25788" x="5408613" y="5424488"/>
          <p14:tracePt t="25805" x="5426075" y="5451475"/>
          <p14:tracePt t="25822" x="5453063" y="5478463"/>
          <p14:tracePt t="25838" x="5472113" y="5507038"/>
          <p14:tracePt t="25855" x="5489575" y="5543550"/>
          <p14:tracePt t="25872" x="5508625" y="5570538"/>
          <p14:tracePt t="25888" x="5535613" y="5597525"/>
          <p14:tracePt t="25905" x="5562600" y="5624513"/>
          <p14:tracePt t="25922" x="5581650" y="5643563"/>
          <p14:tracePt t="25926" x="5599113" y="5661025"/>
          <p14:tracePt t="25945" x="5635625" y="5689600"/>
          <p14:tracePt t="25958" x="5645150" y="5697538"/>
          <p14:tracePt t="25975" x="5664200" y="5726113"/>
          <p14:tracePt t="25995" x="5700713" y="5734050"/>
          <p14:tracePt t="26006" x="5708650" y="5743575"/>
          <p14:tracePt t="26026" x="5737225" y="5762625"/>
          <p14:tracePt t="26038" x="5737225" y="5770563"/>
          <p14:tracePt t="26055" x="5745163" y="5780088"/>
          <p14:tracePt t="26072" x="5754688" y="5789613"/>
          <p14:tracePt t="26088" x="5764213" y="5799138"/>
          <p14:tracePt t="26105" x="5791200" y="5807075"/>
          <p14:tracePt t="26141" x="5810250" y="5826125"/>
          <p14:tracePt t="26171" x="5818188" y="5826125"/>
          <p14:tracePt t="26455" x="5827713" y="5826125"/>
          <p14:tracePt t="26477" x="5837238" y="5835650"/>
          <p14:tracePt t="26489" x="5854700" y="5843588"/>
          <p14:tracePt t="26505" x="5873750" y="5853113"/>
          <p14:tracePt t="26526" x="5883275" y="5862638"/>
          <p14:tracePt t="26538" x="5910263" y="5872163"/>
          <p14:tracePt t="26555" x="5937250" y="5881688"/>
          <p14:tracePt t="26572" x="5965825" y="5889625"/>
          <p14:tracePt t="26588" x="6002338" y="5899150"/>
          <p14:tracePt t="26605" x="6029325" y="5899150"/>
          <p14:tracePt t="26622" x="6046788" y="5899150"/>
          <p14:tracePt t="26623" x="6056313" y="5899150"/>
          <p14:tracePt t="26638" x="6075363" y="5899150"/>
          <p14:tracePt t="26639" x="6083300" y="5899150"/>
          <p14:tracePt t="26655" x="6111875" y="5899150"/>
          <p14:tracePt t="26672" x="6129338" y="5899150"/>
          <p14:tracePt t="26677" x="6148388" y="5899150"/>
          <p14:tracePt t="26696" x="6175375" y="5899150"/>
          <p14:tracePt t="26709" x="6211888" y="5899150"/>
          <p14:tracePt t="26726" x="6248400" y="5899150"/>
          <p14:tracePt t="26738" x="6257925" y="5899150"/>
          <p14:tracePt t="26738" x="6275388" y="5899150"/>
          <p14:tracePt t="26755" x="6302375" y="5889625"/>
          <p14:tracePt t="26776" x="6321425" y="5889625"/>
          <p14:tracePt t="26788" x="6338888" y="5881688"/>
          <p14:tracePt t="26805" x="6367463" y="5862638"/>
          <p14:tracePt t="26822" x="6384925" y="5843588"/>
          <p14:tracePt t="26838" x="6403975" y="5835650"/>
          <p14:tracePt t="26855" x="6457950" y="5807075"/>
          <p14:tracePt t="26872" x="6477000" y="5799138"/>
          <p14:tracePt t="26896" x="6503988" y="5753100"/>
          <p14:tracePt t="26915" x="6513513" y="5716588"/>
          <p14:tracePt t="26928" x="6523038" y="5707063"/>
          <p14:tracePt t="26946" x="6540500" y="5689600"/>
          <p14:tracePt t="26957" x="6550025" y="5680075"/>
          <p14:tracePt t="26975" x="6567488" y="5634038"/>
          <p14:tracePt t="26991" x="6586538" y="5597525"/>
          <p14:tracePt t="27008" x="6596063" y="5580063"/>
          <p14:tracePt t="27027" x="6623050" y="5524500"/>
          <p14:tracePt t="27039" x="6632575" y="5514975"/>
          <p14:tracePt t="27055" x="6640513" y="5478463"/>
          <p14:tracePt t="27072" x="6640513" y="5461000"/>
          <p14:tracePt t="27088" x="6650038" y="5441950"/>
          <p14:tracePt t="27105" x="6669088" y="5414963"/>
          <p14:tracePt t="27122" x="6677025" y="5387975"/>
          <p14:tracePt t="27123" x="6686550" y="5368925"/>
          <p14:tracePt t="27145" x="6696075" y="5341938"/>
          <p14:tracePt t="27166" x="6713538" y="5314950"/>
          <p14:tracePt t="27167" x="6723063" y="5287963"/>
          <p14:tracePt t="27174" x="6723063" y="5278438"/>
          <p14:tracePt t="27196" x="6732588" y="5232400"/>
          <p14:tracePt t="27209" x="6750050" y="5195888"/>
          <p14:tracePt t="27226" x="6778625" y="5141913"/>
          <p14:tracePt t="27238" x="6786563" y="5095875"/>
          <p14:tracePt t="27255" x="6805613" y="5059363"/>
          <p14:tracePt t="27272" x="6815138" y="5003800"/>
          <p14:tracePt t="27288" x="6823075" y="4959350"/>
          <p14:tracePt t="27305" x="6842125" y="4903788"/>
          <p14:tracePt t="27322" x="6859588" y="4857750"/>
          <p14:tracePt t="27338" x="6869113" y="4784725"/>
          <p14:tracePt t="27355" x="6888163" y="4721225"/>
          <p14:tracePt t="27372" x="6905625" y="4638675"/>
          <p14:tracePt t="27377" x="6915150" y="4575175"/>
          <p14:tracePt t="27395" x="6924675" y="4446588"/>
          <p14:tracePt t="27416" x="6942138" y="4373563"/>
          <p14:tracePt t="27428" x="6951663" y="4300538"/>
          <p14:tracePt t="27446" x="6951663" y="4227513"/>
          <p14:tracePt t="27459" x="6961188" y="4173538"/>
          <p14:tracePt t="27476" x="6969125" y="4110038"/>
          <p14:tracePt t="27488" x="6978650" y="4073525"/>
          <p14:tracePt t="27505" x="6988175" y="4017963"/>
          <p14:tracePt t="27522" x="6997700" y="3954463"/>
          <p14:tracePt t="27523" x="6997700" y="3927475"/>
          <p14:tracePt t="27539" x="7024688" y="3835400"/>
          <p14:tracePt t="27555" x="7043738" y="3771900"/>
          <p14:tracePt t="27572" x="7080250" y="3670300"/>
          <p14:tracePt t="27588" x="7088188" y="3589338"/>
          <p14:tracePt t="27605" x="7107238" y="3506788"/>
          <p14:tracePt t="27622" x="7134225" y="3433763"/>
          <p14:tracePt t="27645" x="7153275" y="3378200"/>
          <p14:tracePt t="27659" x="7189788" y="3297238"/>
          <p14:tracePt t="27676" x="7207250" y="3251200"/>
          <p14:tracePt t="27696" x="7243763" y="3168650"/>
          <p14:tracePt t="27709" x="7253288" y="3151188"/>
          <p14:tracePt t="27726" x="7270750" y="3114675"/>
          <p14:tracePt t="27727" x="7270750" y="3105150"/>
          <p14:tracePt t="27738" x="7280275" y="3086100"/>
          <p14:tracePt t="27755" x="7289800" y="3078163"/>
          <p14:tracePt t="27771" x="7289800" y="3068638"/>
          <p14:tracePt t="27807" x="7289800" y="3059113"/>
          <p14:tracePt t="28195" x="7289800" y="3049588"/>
          <p14:tracePt t="28228" x="7289800" y="3041650"/>
          <p14:tracePt t="28295" x="7299325" y="3041650"/>
          <p14:tracePt t="28324" x="7326313" y="3032125"/>
          <p14:tracePt t="28324" x="7335838" y="3032125"/>
          <p14:tracePt t="28341" x="7372350" y="3022600"/>
          <p14:tracePt t="28372" x="7416800" y="3013075"/>
          <p14:tracePt t="28394" x="7435850" y="3013075"/>
          <p14:tracePt t="28406" x="7445375" y="3013075"/>
          <p14:tracePt t="28426" x="7453313" y="3013075"/>
          <p14:tracePt t="28438" x="7462838" y="3013075"/>
          <p14:tracePt t="28455" x="7481888" y="3022600"/>
          <p14:tracePt t="28476" x="7508875" y="3032125"/>
          <p14:tracePt t="28488" x="7526338" y="3041650"/>
          <p14:tracePt t="29021" x="7535863" y="3068638"/>
          <p14:tracePt t="29041" x="7572375" y="3068638"/>
          <p14:tracePt t="29045" x="7581900" y="3068638"/>
          <p14:tracePt t="29072" x="7645400" y="3086100"/>
          <p14:tracePt t="29076" x="7654925" y="3086100"/>
          <p14:tracePt t="29076" x="7681913" y="3086100"/>
          <p14:tracePt t="29094" x="7718425" y="3086100"/>
          <p14:tracePt t="29125" x="7800975" y="3086100"/>
          <p14:tracePt t="29145" x="7820025" y="3086100"/>
          <p14:tracePt t="29157" x="7856538" y="3086100"/>
          <p14:tracePt t="29176" x="7883525" y="3095625"/>
          <p14:tracePt t="29193" x="7900988" y="3095625"/>
          <p14:tracePt t="29205" x="7920038" y="3095625"/>
          <p14:tracePt t="29471" x="7929563" y="3095625"/>
          <p14:tracePt t="29491" x="7929563" y="3086100"/>
          <p14:tracePt t="29507" x="7920038" y="3078163"/>
          <p14:tracePt t="29515" x="7910513" y="3068638"/>
          <p14:tracePt t="29541" x="7900988" y="3041650"/>
          <p14:tracePt t="30571" x="7900988" y="3032125"/>
          <p14:tracePt t="36945" x="7874000" y="3032125"/>
          <p14:tracePt t="36955" x="7810500" y="3078163"/>
          <p14:tracePt t="36977" x="7645400" y="3187700"/>
          <p14:tracePt t="36990" x="7445375" y="3314700"/>
          <p14:tracePt t="37005" x="7180263" y="3506788"/>
          <p14:tracePt t="37022" x="6888163" y="3706813"/>
          <p14:tracePt t="37038" x="6550025" y="3935413"/>
          <p14:tracePt t="37055" x="6184900" y="4127500"/>
          <p14:tracePt t="37072" x="5837238" y="4292600"/>
          <p14:tracePt t="37092" x="5334000" y="4492625"/>
          <p14:tracePt t="37096" x="5160963" y="4556125"/>
          <p14:tracePt t="37116" x="4841875" y="4665663"/>
          <p14:tracePt t="37128" x="4494213" y="4738688"/>
          <p14:tracePt t="37146" x="4156075" y="4803775"/>
          <p14:tracePt t="37165" x="3873500" y="4867275"/>
          <p14:tracePt t="37174" x="3654425" y="4894263"/>
          <p14:tracePt t="37195" x="3479800" y="4922838"/>
          <p14:tracePt t="37209" x="3362325" y="4940300"/>
          <p14:tracePt t="37226" x="3243263" y="4959350"/>
          <p14:tracePt t="37238" x="3233738" y="4959350"/>
          <p14:tracePt t="37645" x="3233738" y="4949825"/>
          <p14:tracePt t="37821" x="3243263" y="4940300"/>
          <p14:tracePt t="37895" x="3233738" y="4959350"/>
          <p14:tracePt t="37928" x="3224213" y="4959350"/>
          <p14:tracePt t="37946" x="3214688" y="4959350"/>
          <p14:tracePt t="37957" x="3197225" y="4967288"/>
          <p14:tracePt t="37977" x="3170238" y="4976813"/>
          <p14:tracePt t="37990" x="3160713" y="4976813"/>
          <p14:tracePt t="38895" x="3151188" y="4976813"/>
          <p14:tracePt t="39877" x="3141663" y="4976813"/>
          <p14:tracePt t="39895" x="3105150" y="5022850"/>
          <p14:tracePt t="39907" x="3087688" y="5059363"/>
          <p14:tracePt t="39926" x="3060700" y="5105400"/>
          <p14:tracePt t="39940" x="3051175" y="5122863"/>
          <p14:tracePt t="39957" x="3024188" y="5159375"/>
          <p14:tracePt t="39964" x="3005138" y="5195888"/>
          <p14:tracePt t="39990" x="2968625" y="5241925"/>
          <p14:tracePt t="40021" x="2932113" y="5287963"/>
          <p14:tracePt t="40040" x="2905125" y="5324475"/>
          <p14:tracePt t="40044" x="2886075" y="5332413"/>
          <p14:tracePt t="40064" x="2868613" y="5351463"/>
          <p14:tracePt t="40077" x="2859088" y="5360988"/>
          <p14:tracePt t="40094" x="2849563" y="5368925"/>
          <p14:tracePt t="40106" x="2841625" y="5378450"/>
          <p14:tracePt t="40139" x="2832100" y="5378450"/>
          <p14:tracePt t="40887" x="2841625" y="5351463"/>
          <p14:tracePt t="41188" x="2832100" y="5368925"/>
          <p14:tracePt t="41207" x="2822575" y="5387975"/>
          <p14:tracePt t="41215" x="2813050" y="5387975"/>
          <p14:tracePt t="41240" x="2813050" y="5397500"/>
          <p14:tracePt t="41377" x="2805113" y="5405438"/>
          <p14:tracePt t="41576" x="2805113" y="5424488"/>
          <p14:tracePt t="41595" x="2786063" y="5487988"/>
          <p14:tracePt t="41607" x="2786063" y="5507038"/>
          <p14:tracePt t="41626" x="2776538" y="5524500"/>
          <p14:tracePt t="41654" x="2776538" y="5534025"/>
          <p14:tracePt t="42127" x="2786063" y="5507038"/>
          <p14:tracePt t="42139" x="2786063" y="5497513"/>
          <p14:tracePt t="42157" x="2795588" y="5478463"/>
          <p14:tracePt t="42164" x="2805113" y="5461000"/>
          <p14:tracePt t="42190" x="2813050" y="5424488"/>
          <p14:tracePt t="42221" x="2822575" y="5414963"/>
          <p14:tracePt t="42240" x="2822575" y="5405438"/>
          <p14:tracePt t="42271" x="2822575" y="5387975"/>
          <p14:tracePt t="42296" x="2822575" y="5378450"/>
          <p14:tracePt t="42354" x="2822575" y="5368925"/>
          <p14:tracePt t="43104" x="2832100" y="5360988"/>
          <p14:tracePt t="43124" x="2951163" y="5287963"/>
          <p14:tracePt t="43140" x="3068638" y="5195888"/>
          <p14:tracePt t="43157" x="3206750" y="5068888"/>
          <p14:tracePt t="43166" x="3297238" y="5003800"/>
          <p14:tracePt t="43190" x="3589338" y="4738688"/>
          <p14:tracePt t="43194" x="3671888" y="4648200"/>
          <p14:tracePt t="43221" x="3900488" y="4438650"/>
          <p14:tracePt t="43225" x="3956050" y="4373563"/>
          <p14:tracePt t="43247" x="4037013" y="4273550"/>
          <p14:tracePt t="43255" x="4073525" y="4219575"/>
          <p14:tracePt t="43277" x="4175125" y="4081463"/>
          <p14:tracePt t="43296" x="4219575" y="4017963"/>
          <p14:tracePt t="43307" x="4284663" y="3917950"/>
          <p14:tracePt t="43327" x="4330700" y="3852863"/>
          <p14:tracePt t="43339" x="4375150" y="3798888"/>
          <p14:tracePt t="43355" x="4403725" y="3762375"/>
          <p14:tracePt t="43371" x="4411663" y="3743325"/>
          <p14:tracePt t="43388" x="4421188" y="3735388"/>
          <p14:tracePt t="43405" x="4430713" y="3716338"/>
          <p14:tracePt t="43421" x="4430713" y="3706813"/>
          <p14:tracePt t="43438" x="4440238" y="3679825"/>
          <p14:tracePt t="43605" x="4411663" y="3689350"/>
          <p14:tracePt t="43624" x="4403725" y="3706813"/>
          <p14:tracePt t="43640" x="4375150" y="3735388"/>
          <p14:tracePt t="43671" x="4338638" y="3762375"/>
          <p14:tracePt t="43690" x="4321175" y="3779838"/>
          <p14:tracePt t="43721" x="4302125" y="3808413"/>
          <p14:tracePt t="43744" x="4292600" y="3816350"/>
          <p14:tracePt t="44245" x="4292600" y="3825875"/>
          <p14:tracePt t="44255" x="4321175" y="3825875"/>
          <p14:tracePt t="44278" x="4457700" y="3871913"/>
          <p14:tracePt t="44289" x="4530725" y="3917950"/>
          <p14:tracePt t="44305" x="4686300" y="4008438"/>
          <p14:tracePt t="44326" x="4851400" y="4117975"/>
          <p14:tracePt t="44338" x="4987925" y="4256088"/>
          <p14:tracePt t="44355" x="5133975" y="4410075"/>
          <p14:tracePt t="44371" x="5260975" y="4584700"/>
          <p14:tracePt t="44388" x="5370513" y="4784725"/>
          <p14:tracePt t="44405" x="5489575" y="4976813"/>
          <p14:tracePt t="44421" x="5599113" y="5141913"/>
          <p14:tracePt t="44446" x="5791200" y="5414963"/>
          <p14:tracePt t="44466" x="5946775" y="5616575"/>
          <p14:tracePt t="44497" x="6075363" y="5780088"/>
          <p14:tracePt t="44499" x="6111875" y="5835650"/>
          <p14:tracePt t="44527" x="6138863" y="5908675"/>
          <p14:tracePt t="44539" x="6138863" y="5945188"/>
          <p14:tracePt t="44554" x="6156325" y="5999163"/>
          <p14:tracePt t="44576" x="6165850" y="6072188"/>
          <p14:tracePt t="44588" x="6165850" y="6081713"/>
          <p14:tracePt t="44605" x="6165850" y="6100763"/>
          <p14:tracePt t="44622" x="6175375" y="6127750"/>
          <p14:tracePt t="44622" x="6175375" y="6137275"/>
          <p14:tracePt t="44671" x="6184900" y="6164263"/>
          <p14:tracePt t="44694" x="6184900" y="6173788"/>
          <p14:tracePt t="44775" x="6202363" y="6173788"/>
          <p14:tracePt t="44790" x="6202363" y="6145213"/>
          <p14:tracePt t="44807" x="6211888" y="6118225"/>
          <p14:tracePt t="44816" x="6211888" y="6100763"/>
          <p14:tracePt t="44840" x="6211888" y="6081713"/>
          <p14:tracePt t="44857" x="6211888" y="6054725"/>
          <p14:tracePt t="44865" x="6211888" y="6027738"/>
          <p14:tracePt t="44866" x="6211888" y="6018213"/>
          <p14:tracePt t="44890" x="6202363" y="5999163"/>
          <p14:tracePt t="44895" x="6192838" y="5991225"/>
          <p14:tracePt t="44921" x="6192838" y="5972175"/>
          <p14:tracePt t="44944" x="6175375" y="5945188"/>
          <p14:tracePt t="44975" x="6165850" y="5926138"/>
          <p14:tracePt t="45445" x="6156325" y="5918200"/>
          <p14:tracePt t="45455" x="6111875" y="5918200"/>
          <p14:tracePt t="45478" x="5946775" y="5918200"/>
          <p14:tracePt t="45479" x="5827713" y="5918200"/>
          <p14:tracePt t="45497" x="5518150" y="5918200"/>
          <p14:tracePt t="45507" x="5289550" y="5918200"/>
          <p14:tracePt t="45528" x="4695825" y="5918200"/>
          <p14:tracePt t="45539" x="4513263" y="5918200"/>
          <p14:tracePt t="45554" x="4211638" y="5918200"/>
          <p14:tracePt t="45572" x="3946525" y="5954713"/>
          <p14:tracePt t="45845" x="3919538" y="5954713"/>
          <p14:tracePt t="45874" x="3890963" y="5935663"/>
          <p14:tracePt t="45875" x="3883025" y="5935663"/>
          <p14:tracePt t="45890" x="3854450" y="5918200"/>
          <p14:tracePt t="45914" x="3846513" y="5918200"/>
          <p14:tracePt t="45926" x="3836988" y="5918200"/>
          <p14:tracePt t="45945" x="3827463" y="5908675"/>
          <p14:tracePt t="45977" x="3817938" y="5899150"/>
          <p14:tracePt t="45989" x="3810000" y="5889625"/>
          <p14:tracePt t="46005" x="3800475" y="5881688"/>
          <p14:tracePt t="46025" x="3773488" y="5881688"/>
          <p14:tracePt t="46038" x="3717925" y="5872163"/>
          <p14:tracePt t="46055" x="3662363" y="5872163"/>
          <p14:tracePt t="46071" x="3581400" y="5853113"/>
          <p14:tracePt t="46088" x="3498850" y="5843588"/>
          <p14:tracePt t="46105" x="3425825" y="5835650"/>
          <p14:tracePt t="46121" x="3362325" y="5816600"/>
          <p14:tracePt t="46138" x="3306763" y="5807075"/>
          <p14:tracePt t="46155" x="3252788" y="5799138"/>
          <p14:tracePt t="46171" x="3197225" y="5789613"/>
          <p14:tracePt t="46176" x="3170238" y="5789613"/>
          <p14:tracePt t="46196" x="3078163" y="5780088"/>
          <p14:tracePt t="46196" x="3041650" y="5780088"/>
          <p14:tracePt t="46227" x="2905125" y="5770563"/>
          <p14:tracePt t="46239" x="2868613" y="5770563"/>
          <p14:tracePt t="46255" x="2805113" y="5743575"/>
          <p14:tracePt t="46276" x="2759075" y="5726113"/>
          <p14:tracePt t="46277" x="2749550" y="5726113"/>
          <p14:tracePt t="46292" x="2740025" y="5716588"/>
          <p14:tracePt t="46316" x="2732088" y="5707063"/>
          <p14:tracePt t="46340" x="2695575" y="5653088"/>
          <p14:tracePt t="46371" x="2649538" y="5616575"/>
          <p14:tracePt t="46375" x="2630488" y="5607050"/>
          <p14:tracePt t="46397" x="2584450" y="5580063"/>
          <p14:tracePt t="46423" x="2484438" y="5543550"/>
          <p14:tracePt t="46447" x="2430463" y="5524500"/>
          <p14:tracePt t="46455" x="2401888" y="5514975"/>
          <p14:tracePt t="46477" x="2374900" y="5507038"/>
          <p14:tracePt t="46488" x="2365375" y="5497513"/>
          <p14:tracePt t="46527" x="2338388" y="5487988"/>
          <p14:tracePt t="46539" x="2328863" y="5487988"/>
          <p14:tracePt t="46555" x="2320925" y="5487988"/>
          <p14:tracePt t="46571" x="2301875" y="5487988"/>
          <p14:tracePt t="46588" x="2292350" y="5487988"/>
          <p14:tracePt t="46605" x="2265363" y="5478463"/>
          <p14:tracePt t="46621" x="2255838" y="5478463"/>
          <p14:tracePt t="46626" x="2247900" y="5478463"/>
          <p14:tracePt t="46646" x="2228850" y="5478463"/>
          <p14:tracePt t="46664" x="2219325" y="5470525"/>
          <p14:tracePt t="46697" x="2211388" y="5470525"/>
          <p14:tracePt t="46705" x="2201863" y="5470525"/>
          <p14:tracePt t="46727" x="2182813" y="5470525"/>
          <p14:tracePt t="46738" x="2174875" y="5461000"/>
          <p14:tracePt t="46755" x="2165350" y="5461000"/>
          <p14:tracePt t="46772" x="2146300" y="5461000"/>
          <p14:tracePt t="46788" x="2136775" y="5461000"/>
          <p14:tracePt t="46805" x="2128838" y="5461000"/>
          <p14:tracePt t="46989" x="2119313" y="5451475"/>
          <p14:tracePt t="47007" x="2109788" y="5441950"/>
          <p14:tracePt t="47016" x="2100263" y="5434013"/>
          <p14:tracePt t="47040" x="2063750" y="5414963"/>
          <p14:tracePt t="47088" x="2055813" y="5414963"/>
          <p14:tracePt t="47114" x="2027238" y="5405438"/>
          <p14:tracePt t="47126" x="2009775" y="5405438"/>
          <p14:tracePt t="47145" x="2000250" y="5405438"/>
          <p14:tracePt t="47158" x="1990725" y="5405438"/>
          <p14:tracePt t="47176" x="1973263" y="5405438"/>
          <p14:tracePt t="47196" x="1963738" y="5405438"/>
          <p14:tracePt t="47207" x="1946275" y="5405438"/>
          <p14:tracePt t="47226" x="1936750" y="5405438"/>
          <p14:tracePt t="47238" x="1917700" y="5405438"/>
          <p14:tracePt t="47255" x="1909763" y="5405438"/>
          <p14:tracePt t="47290" x="1900238" y="5405438"/>
          <p14:tracePt t="47345" x="1890713" y="5397500"/>
          <p14:tracePt t="47975" x="1909763" y="5397500"/>
          <p14:tracePt t="47991" x="1946275" y="5397500"/>
          <p14:tracePt t="48008" x="1982788" y="5397500"/>
          <p14:tracePt t="48016" x="2027238" y="5397500"/>
          <p14:tracePt t="48040" x="2055813" y="5397500"/>
          <p14:tracePt t="48045" x="2073275" y="5397500"/>
          <p14:tracePt t="48064" x="2100263" y="5397500"/>
          <p14:tracePt t="48090" x="2136775" y="5397500"/>
          <p14:tracePt t="48095" x="2155825" y="5397500"/>
          <p14:tracePt t="48114" x="2165350" y="5397500"/>
          <p14:tracePt t="48126" x="2182813" y="5397500"/>
          <p14:tracePt t="48145" x="2211388" y="5397500"/>
          <p14:tracePt t="48158" x="2238375" y="5397500"/>
          <p14:tracePt t="48176" x="2247900" y="5397500"/>
          <p14:tracePt t="48188" x="2255838" y="5397500"/>
          <p14:tracePt t="48205" x="2265363" y="5397500"/>
          <p14:tracePt t="48225" x="2274888" y="5397500"/>
          <p14:tracePt t="48238" x="2292350" y="5397500"/>
          <p14:tracePt t="48255" x="2311400" y="5397500"/>
          <p14:tracePt t="48271" x="2320925" y="5397500"/>
          <p14:tracePt t="48292" x="2347913" y="5397500"/>
          <p14:tracePt t="48316" x="2411413" y="5397500"/>
          <p14:tracePt t="48328" x="2430463" y="5397500"/>
          <p14:tracePt t="48345" x="2474913" y="5397500"/>
          <p14:tracePt t="48365" x="2557463" y="5397500"/>
          <p14:tracePt t="48374" x="2584450" y="5397500"/>
          <p14:tracePt t="48396" x="2695575" y="5405438"/>
          <p14:tracePt t="48408" x="2722563" y="5405438"/>
          <p14:tracePt t="48426" x="2813050" y="5405438"/>
          <p14:tracePt t="48438" x="2841625" y="5405438"/>
          <p14:tracePt t="48455" x="2886075" y="5405438"/>
          <p14:tracePt t="48476" x="2968625" y="5405438"/>
          <p14:tracePt t="48488" x="2987675" y="5405438"/>
          <p14:tracePt t="48505" x="3024188" y="5405438"/>
          <p14:tracePt t="48521" x="3068638" y="5405438"/>
          <p14:tracePt t="48522" x="3087688" y="5405438"/>
          <p14:tracePt t="48538" x="3124200" y="5405438"/>
          <p14:tracePt t="48554" x="3160713" y="5405438"/>
          <p14:tracePt t="48571" x="3197225" y="5405438"/>
          <p14:tracePt t="48576" x="3224213" y="5405438"/>
          <p14:tracePt t="48595" x="3289300" y="5405438"/>
          <p14:tracePt t="48615" x="3343275" y="5405438"/>
          <p14:tracePt t="48628" x="3416300" y="5405438"/>
          <p14:tracePt t="48645" x="3479800" y="5405438"/>
          <p14:tracePt t="48658" x="3552825" y="5414963"/>
          <p14:tracePt t="48675" x="3635375" y="5414963"/>
          <p14:tracePt t="48692" x="3717925" y="5424488"/>
          <p14:tracePt t="48705" x="3800475" y="5424488"/>
          <p14:tracePt t="48721" x="3900488" y="5441950"/>
          <p14:tracePt t="48738" x="3963988" y="5451475"/>
          <p14:tracePt t="48755" x="4000500" y="5451475"/>
          <p14:tracePt t="48771" x="4010025" y="5451475"/>
          <p14:tracePt t="48955" x="4019550" y="5434013"/>
          <p14:tracePt t="48974" x="4029075" y="5387975"/>
          <p14:tracePt t="48990" x="4037013" y="5378450"/>
          <p14:tracePt t="49007" x="4037013" y="5360988"/>
          <p14:tracePt t="49016" x="4037013" y="5351463"/>
          <p14:tracePt t="49040" x="4083050" y="5287963"/>
          <p14:tracePt t="49064" x="4102100" y="5214938"/>
          <p14:tracePt t="49076" x="4138613" y="5132388"/>
          <p14:tracePt t="49095" x="4192588" y="4959350"/>
          <p14:tracePt t="49106" x="4248150" y="4757738"/>
          <p14:tracePt t="49127" x="4275138" y="4565650"/>
          <p14:tracePt t="49147" x="4284663" y="4410075"/>
          <p14:tracePt t="49157" x="4284663" y="4273550"/>
          <p14:tracePt t="49174" x="4256088" y="4154488"/>
          <p14:tracePt t="49190" x="4238625" y="4081463"/>
          <p14:tracePt t="49207" x="4229100" y="4017963"/>
          <p14:tracePt t="49216" x="4202113" y="3990975"/>
          <p14:tracePt t="49216" x="4192588" y="3954463"/>
          <p14:tracePt t="49240" x="4183063" y="3908425"/>
          <p14:tracePt t="49257" x="4165600" y="3871913"/>
          <p14:tracePt t="49266" x="4146550" y="3844925"/>
          <p14:tracePt t="49290" x="4138613" y="3835400"/>
          <p14:tracePt t="49294" x="4129088" y="3825875"/>
          <p14:tracePt t="49321" x="4119563" y="3808413"/>
          <p14:tracePt t="49325" x="4110038" y="3808413"/>
          <p14:tracePt t="49347" x="4065588" y="3798888"/>
          <p14:tracePt t="49377" x="3956050" y="3789363"/>
          <p14:tracePt t="49395" x="3883025" y="3779838"/>
          <p14:tracePt t="49407" x="3854450" y="3771900"/>
          <p14:tracePt t="49427" x="3773488" y="3762375"/>
          <p14:tracePt t="49438" x="3754438" y="3762375"/>
          <p14:tracePt t="49454" x="3708400" y="3752850"/>
          <p14:tracePt t="49471" x="3671888" y="3743325"/>
          <p14:tracePt t="49488" x="3654425" y="3743325"/>
          <p14:tracePt t="49604" x="3644900" y="3743325"/>
          <p14:tracePt t="49627" x="3644900" y="3752850"/>
          <p14:tracePt t="49645" x="3681413" y="3762375"/>
          <p14:tracePt t="49657" x="3698875" y="3762375"/>
          <p14:tracePt t="49677" x="3773488" y="3762375"/>
          <p14:tracePt t="49688" x="3817938" y="3762375"/>
          <p14:tracePt t="49704" x="3927475" y="3762375"/>
          <p14:tracePt t="49722" x="4019550" y="3762375"/>
          <p14:tracePt t="49738" x="4110038" y="3762375"/>
          <p14:tracePt t="49754" x="4248150" y="3762375"/>
          <p14:tracePt t="49770" x="4384675" y="3762375"/>
          <p14:tracePt t="49787" x="4494213" y="3762375"/>
          <p14:tracePt t="49803" x="4586288" y="3762375"/>
          <p14:tracePt t="49804" x="4640263" y="3762375"/>
          <p14:tracePt t="49820" x="4722813" y="3762375"/>
          <p14:tracePt t="49824" x="4776788" y="3762375"/>
          <p14:tracePt t="49845" x="4932363" y="3762375"/>
          <p14:tracePt t="49856" x="5078413" y="3762375"/>
          <p14:tracePt t="49875" x="5270500" y="3762375"/>
          <p14:tracePt t="49890" x="5462588" y="3762375"/>
          <p14:tracePt t="49906" x="5627688" y="3762375"/>
          <p14:tracePt t="49925" x="5745163" y="3762375"/>
          <p14:tracePt t="49940" x="5810250" y="3762375"/>
          <p14:tracePt t="49956" x="5818188" y="3762375"/>
          <p14:tracePt t="49973" x="5827713" y="3762375"/>
          <p14:tracePt t="50154" x="5837238" y="3779838"/>
          <p14:tracePt t="50174" x="5837238" y="3835400"/>
          <p14:tracePt t="50190" x="5837238" y="3898900"/>
          <p14:tracePt t="50206" x="5837238" y="3954463"/>
          <p14:tracePt t="50223" x="5854700" y="4054475"/>
          <p14:tracePt t="50224" x="5864225" y="4100513"/>
          <p14:tracePt t="50240" x="5883275" y="4191000"/>
          <p14:tracePt t="50271" x="5946775" y="4392613"/>
          <p14:tracePt t="50272" x="5973763" y="4456113"/>
          <p14:tracePt t="50296" x="6002338" y="4584700"/>
          <p14:tracePt t="50323" x="6029325" y="4840288"/>
          <p14:tracePt t="50346" x="6019800" y="4959350"/>
          <p14:tracePt t="50355" x="5956300" y="5086350"/>
          <p14:tracePt t="50376" x="5891213" y="5232400"/>
          <p14:tracePt t="50390" x="5810250" y="5378450"/>
          <p14:tracePt t="50406" x="5737225" y="5478463"/>
          <p14:tracePt t="50426" x="5664200" y="5570538"/>
          <p14:tracePt t="50440" x="5608638" y="5624513"/>
          <p14:tracePt t="50457" x="5545138" y="5670550"/>
          <p14:tracePt t="50464" x="5508625" y="5689600"/>
          <p14:tracePt t="50490" x="5472113" y="5707063"/>
          <p14:tracePt t="50494" x="5462588" y="5716588"/>
          <p14:tracePt t="50523" x="5426075" y="5726113"/>
          <p14:tracePt t="50546" x="5362575" y="5743575"/>
          <p14:tracePt t="50573" x="5307013" y="5780088"/>
          <p14:tracePt t="50574" x="5280025" y="5789613"/>
          <p14:tracePt t="50596" x="5224463" y="5826125"/>
          <p14:tracePt t="50626" x="5170488" y="5872163"/>
          <p14:tracePt t="50640" x="5160963" y="5881688"/>
          <p14:tracePt t="50656" x="5151438" y="5889625"/>
          <p14:tracePt t="50854" x="5170488" y="5889625"/>
          <p14:tracePt t="50876" x="5187950" y="5889625"/>
          <p14:tracePt t="50890" x="5224463" y="5881688"/>
          <p14:tracePt t="50906" x="5260975" y="5881688"/>
          <p14:tracePt t="50914" x="5334000" y="5872163"/>
          <p14:tracePt t="50940" x="5399088" y="5872163"/>
          <p14:tracePt t="50956" x="5472113" y="5853113"/>
          <p14:tracePt t="50964" x="5581650" y="5853113"/>
          <p14:tracePt t="50990" x="5781675" y="5843588"/>
          <p14:tracePt t="51015" x="6010275" y="5826125"/>
          <p14:tracePt t="51027" x="6165850" y="5816600"/>
          <p14:tracePt t="51045" x="6330950" y="5816600"/>
          <p14:tracePt t="51059" x="6503988" y="5816600"/>
          <p14:tracePt t="51075" x="6713538" y="5816600"/>
          <p14:tracePt t="51094" x="6896100" y="5816600"/>
          <p14:tracePt t="51108" x="7088188" y="5816600"/>
          <p14:tracePt t="51124" x="7262813" y="5816600"/>
          <p14:tracePt t="51137" x="7335838" y="5816600"/>
          <p14:tracePt t="51154" x="7453313" y="5816600"/>
          <p14:tracePt t="51170" x="7489825" y="5807075"/>
          <p14:tracePt t="51504" x="7499350" y="5799138"/>
          <p14:tracePt t="55571" x="7462838" y="5807075"/>
          <p14:tracePt t="55591" x="7416800" y="5826125"/>
          <p14:tracePt t="55595" x="7389813" y="5826125"/>
          <p14:tracePt t="55596" x="7362825" y="5826125"/>
          <p14:tracePt t="55621" x="7262813" y="5843588"/>
          <p14:tracePt t="55640" x="7116763" y="5862638"/>
          <p14:tracePt t="55644" x="7051675" y="5862638"/>
          <p14:tracePt t="55664" x="6915150" y="5872163"/>
          <p14:tracePt t="55676" x="6805613" y="5872163"/>
          <p14:tracePt t="55695" x="6669088" y="5872163"/>
          <p14:tracePt t="55708" x="6550025" y="5872163"/>
          <p14:tracePt t="55725" x="6440488" y="5872163"/>
          <p14:tracePt t="55738" x="6394450" y="5872163"/>
          <p14:tracePt t="55754" x="6311900" y="5872163"/>
          <p14:tracePt t="55775" x="6221413" y="5881688"/>
          <p14:tracePt t="55792" x="6165850" y="5889625"/>
          <p14:tracePt t="55804" x="6129338" y="5899150"/>
          <p14:tracePt t="55821" x="6083300" y="5899150"/>
          <p14:tracePt t="55838" x="6038850" y="5899150"/>
          <p14:tracePt t="55854" x="5992813" y="5899150"/>
          <p14:tracePt t="55871" x="5937250" y="5899150"/>
          <p14:tracePt t="55888" x="5910263" y="5899150"/>
          <p14:tracePt t="55905" x="5873750" y="5899150"/>
          <p14:tracePt t="55921" x="5837238" y="5899150"/>
          <p14:tracePt t="55946" x="5754688" y="5899150"/>
          <p14:tracePt t="55957" x="5718175" y="5899150"/>
          <p14:tracePt t="55975" x="5645150" y="5899150"/>
          <p14:tracePt t="55991" x="5554663" y="5908675"/>
          <p14:tracePt t="56008" x="5453063" y="5918200"/>
          <p14:tracePt t="56027" x="5416550" y="5918200"/>
          <p14:tracePt t="56028" x="5408613" y="5918200"/>
          <p14:tracePt t="56057" x="5389563" y="5926138"/>
          <p14:tracePt t="56238" x="5353050" y="5862638"/>
          <p14:tracePt t="56257" x="5334000" y="5770563"/>
          <p14:tracePt t="56277" x="5289550" y="5616575"/>
          <p14:tracePt t="56289" x="5170488" y="5360988"/>
          <p14:tracePt t="56305" x="4987925" y="5068888"/>
          <p14:tracePt t="56321" x="4749800" y="4748213"/>
          <p14:tracePt t="56342" x="4421188" y="4373563"/>
          <p14:tracePt t="56346" x="4302125" y="4227513"/>
          <p14:tracePt t="56366" x="4083050" y="3971925"/>
          <p14:tracePt t="56378" x="4065588" y="3954463"/>
          <p14:tracePt t="56395" x="4019550" y="3898900"/>
          <p14:tracePt t="56415" x="3956050" y="3881438"/>
          <p14:tracePt t="56424" x="3946525" y="3881438"/>
          <p14:tracePt t="56446" x="3919538" y="3871913"/>
          <p14:tracePt t="56457" x="3910013" y="3871913"/>
          <p14:tracePt t="56475" x="3900488" y="3871913"/>
          <p14:tracePt t="56476" x="3900488" y="3862388"/>
          <p14:tracePt t="56507" x="3846513" y="3844925"/>
          <p14:tracePt t="56516" x="3810000" y="3844925"/>
          <p14:tracePt t="56540" x="3662363" y="3798888"/>
          <p14:tracePt t="56557" x="3617913" y="3798888"/>
          <p14:tracePt t="56587" x="3535363" y="3779838"/>
          <p14:tracePt t="56596" x="3508375" y="3779838"/>
          <p14:tracePt t="56614" x="3489325" y="3771900"/>
          <p14:tracePt t="56624" x="3479800" y="3771900"/>
          <p14:tracePt t="56821" x="3489325" y="3762375"/>
          <p14:tracePt t="56840" x="3535363" y="3762375"/>
          <p14:tracePt t="56845" x="3571875" y="3752850"/>
          <p14:tracePt t="56864" x="3671888" y="3752850"/>
          <p14:tracePt t="56876" x="3698875" y="3752850"/>
          <p14:tracePt t="56895" x="3836988" y="3752850"/>
          <p14:tracePt t="56907" x="3883025" y="3752850"/>
          <p14:tracePt t="56926" x="3992563" y="3752850"/>
          <p14:tracePt t="56946" x="4083050" y="3752850"/>
          <p14:tracePt t="56957" x="4119563" y="3752850"/>
          <p14:tracePt t="56975" x="4248150" y="3752850"/>
          <p14:tracePt t="56991" x="4330700" y="3752850"/>
          <p14:tracePt t="57007" x="4421188" y="3752850"/>
          <p14:tracePt t="57038" x="4586288" y="3752850"/>
          <p14:tracePt t="57057" x="4667250" y="3752850"/>
          <p14:tracePt t="57088" x="4868863" y="3752850"/>
          <p14:tracePt t="57114" x="4997450" y="3752850"/>
          <p14:tracePt t="57126" x="5051425" y="3752850"/>
          <p14:tracePt t="57145" x="5187950" y="3762375"/>
          <p14:tracePt t="57158" x="5326063" y="3762375"/>
          <p14:tracePt t="57175" x="5435600" y="3762375"/>
          <p14:tracePt t="57196" x="5554663" y="3762375"/>
          <p14:tracePt t="57207" x="5562600" y="3762375"/>
          <p14:tracePt t="57338" x="5554663" y="3771900"/>
          <p14:tracePt t="57347" x="5545138" y="3771900"/>
          <p14:tracePt t="57365" x="5499100" y="3798888"/>
          <p14:tracePt t="57378" x="5408613" y="3825875"/>
          <p14:tracePt t="57395" x="5297488" y="3862388"/>
          <p14:tracePt t="57408" x="5151438" y="3935413"/>
          <p14:tracePt t="57425" x="4987925" y="4027488"/>
          <p14:tracePt t="57446" x="4786313" y="4146550"/>
          <p14:tracePt t="57457" x="4540250" y="4283075"/>
          <p14:tracePt t="57475" x="4338638" y="4410075"/>
          <p14:tracePt t="57488" x="4165600" y="4556125"/>
          <p14:tracePt t="57505" x="4010025" y="4694238"/>
          <p14:tracePt t="57521" x="3873500" y="4840288"/>
          <p14:tracePt t="57538" x="3754438" y="4967288"/>
          <p14:tracePt t="57555" x="3654425" y="5076825"/>
          <p14:tracePt t="57571" x="3571875" y="5186363"/>
          <p14:tracePt t="57588" x="3516313" y="5268913"/>
          <p14:tracePt t="57605" x="3462338" y="5351463"/>
          <p14:tracePt t="57621" x="3398838" y="5441950"/>
          <p14:tracePt t="57626" x="3370263" y="5478463"/>
          <p14:tracePt t="57645" x="3333750" y="5551488"/>
          <p14:tracePt t="57646" x="3325813" y="5561013"/>
          <p14:tracePt t="57677" x="3316288" y="5580063"/>
          <p14:tracePt t="57738" x="3316288" y="5588000"/>
          <p14:tracePt t="57757" x="3333750" y="5588000"/>
          <p14:tracePt t="57765" x="3343275" y="5588000"/>
          <p14:tracePt t="57790" x="3471863" y="5551488"/>
          <p14:tracePt t="57814" x="3552825" y="5534025"/>
          <p14:tracePt t="57840" x="3727450" y="5514975"/>
          <p14:tracePt t="57864" x="3800475" y="5514975"/>
          <p14:tracePt t="57876" x="3827463" y="5507038"/>
          <p14:tracePt t="57895" x="3836988" y="5507038"/>
          <p14:tracePt t="57908" x="3846513" y="5507038"/>
          <p14:tracePt t="57975" x="3846513" y="5497513"/>
          <p14:tracePt t="57991" x="3836988" y="5497513"/>
          <p14:tracePt t="58007" x="3800475" y="5497513"/>
          <p14:tracePt t="58016" x="3754438" y="5497513"/>
          <p14:tracePt t="58040" x="3690938" y="5487988"/>
          <p14:tracePt t="58044" x="3644900" y="5487988"/>
          <p14:tracePt t="58064" x="3535363" y="5487988"/>
          <p14:tracePt t="58076" x="3508375" y="5487988"/>
          <p14:tracePt t="58095" x="3379788" y="5487988"/>
          <p14:tracePt t="58115" x="3316288" y="5487988"/>
          <p14:tracePt t="58124" x="3279775" y="5487988"/>
          <p14:tracePt t="58146" x="3124200" y="5487988"/>
          <p14:tracePt t="58157" x="3060700" y="5487988"/>
          <p14:tracePt t="58176" x="2922588" y="5487988"/>
          <p14:tracePt t="58207" x="2805113" y="5487988"/>
          <p14:tracePt t="58227" x="2703513" y="5487988"/>
          <p14:tracePt t="58240" x="2649538" y="5478463"/>
          <p14:tracePt t="58257" x="2584450" y="5478463"/>
          <p14:tracePt t="58288" x="2474913" y="5461000"/>
          <p14:tracePt t="58321" x="2374900" y="5441950"/>
          <p14:tracePt t="58347" x="2320925" y="5434013"/>
          <p14:tracePt t="58348" x="2292350" y="5434013"/>
          <p14:tracePt t="58373" x="2182813" y="5434013"/>
          <p14:tracePt t="58397" x="2082800" y="5434013"/>
          <p14:tracePt t="58405" x="2046288" y="5434013"/>
          <p14:tracePt t="58427" x="2009775" y="5434013"/>
          <p14:tracePt t="58438" x="1973263" y="5434013"/>
          <p14:tracePt t="58454" x="1946275" y="5434013"/>
          <p14:tracePt t="58471" x="1927225" y="5434013"/>
          <p14:tracePt t="58488" x="1917700" y="5434013"/>
          <p14:tracePt t="58504" x="1909763" y="5424488"/>
          <p14:tracePt t="58521" x="1900238" y="5424488"/>
          <p14:tracePt t="61138" x="1917700" y="5414963"/>
          <p14:tracePt t="61157" x="1982788" y="5405438"/>
          <p14:tracePt t="61164" x="2036763" y="5387975"/>
          <p14:tracePt t="61189" x="2155825" y="5378450"/>
          <p14:tracePt t="61197" x="2211388" y="5378450"/>
          <p14:tracePt t="61198" x="2274888" y="5378450"/>
          <p14:tracePt t="61223" x="2338388" y="5378450"/>
          <p14:tracePt t="61240" x="2438400" y="5378450"/>
          <p14:tracePt t="61244" x="2493963" y="5378450"/>
          <p14:tracePt t="61264" x="2722563" y="5378450"/>
          <p14:tracePt t="61277" x="2805113" y="5368925"/>
          <p14:tracePt t="61294" x="3032125" y="5351463"/>
          <p14:tracePt t="61308" x="3114675" y="5351463"/>
          <p14:tracePt t="61324" x="3279775" y="5351463"/>
          <p14:tracePt t="61344" x="3535363" y="5341938"/>
          <p14:tracePt t="61358" x="3698875" y="5341938"/>
          <p14:tracePt t="61374" x="3854450" y="5341938"/>
          <p14:tracePt t="61387" x="3946525" y="5341938"/>
          <p14:tracePt t="61404" x="4083050" y="5341938"/>
          <p14:tracePt t="61420" x="4202113" y="5324475"/>
          <p14:tracePt t="61441" x="4302125" y="5314950"/>
          <p14:tracePt t="61473" x="4394200" y="5305425"/>
          <p14:tracePt t="61489" x="4421188" y="5295900"/>
          <p14:tracePt t="61520" x="4421188" y="5287963"/>
          <p14:tracePt t="64254" x="4430713" y="5287963"/>
          <p14:tracePt t="64287" x="4403725" y="5295900"/>
          <p14:tracePt t="64306" x="4367213" y="5314950"/>
          <p14:tracePt t="64313" x="4330700" y="5324475"/>
          <p14:tracePt t="64340" x="4175125" y="5324475"/>
          <p14:tracePt t="64356" x="3956050" y="5222875"/>
          <p14:tracePt t="64364" x="3717925" y="5068888"/>
          <p14:tracePt t="64389" x="3452813" y="4867275"/>
          <p14:tracePt t="64397" x="3187700" y="4602163"/>
          <p14:tracePt t="64423" x="2905125" y="4337050"/>
          <p14:tracePt t="64424" x="2759075" y="4227513"/>
          <p14:tracePt t="64445" x="2447925" y="3963988"/>
          <p14:tracePt t="64473" x="2228850" y="3798888"/>
          <p14:tracePt t="64496" x="2092325" y="3662363"/>
          <p14:tracePt t="64504" x="2055813" y="3616325"/>
          <p14:tracePt t="64526" x="1946275" y="3470275"/>
          <p14:tracePt t="64540" x="1881188" y="3397250"/>
          <p14:tracePt t="64556" x="1827213" y="3351213"/>
          <p14:tracePt t="64587" x="1727200" y="3268663"/>
          <p14:tracePt t="64588" x="1698625" y="3260725"/>
          <p14:tracePt t="64606" x="1635125" y="3224213"/>
          <p14:tracePt t="64623" x="1579563" y="3187700"/>
          <p14:tracePt t="64640" x="1479550" y="3132138"/>
          <p14:tracePt t="64670" x="1416050" y="3095625"/>
          <p14:tracePt t="64776" x="1443038" y="3168650"/>
          <p14:tracePt t="64788" x="1470025" y="3232150"/>
          <p14:tracePt t="64806" x="1516063" y="3314700"/>
          <p14:tracePt t="64814" x="1625600" y="3479800"/>
          <p14:tracePt t="64840" x="1817688" y="3771900"/>
          <p14:tracePt t="64856" x="1963738" y="4008438"/>
          <p14:tracePt t="64864" x="2027238" y="4110038"/>
          <p14:tracePt t="64890" x="2192338" y="4402138"/>
          <p14:tracePt t="64894" x="2238375" y="4502150"/>
          <p14:tracePt t="64920" x="2338388" y="4748213"/>
          <p14:tracePt t="64924" x="2374900" y="4848225"/>
          <p14:tracePt t="64946" x="2430463" y="4986338"/>
          <p14:tracePt t="64954" x="2457450" y="5049838"/>
          <p14:tracePt t="64976" x="2493963" y="5159375"/>
          <p14:tracePt t="64994" x="2503488" y="5178425"/>
          <p14:tracePt t="65006" x="2511425" y="5186363"/>
          <p14:tracePt t="65025" x="2530475" y="5195888"/>
          <p14:tracePt t="65056" x="2540000" y="5195888"/>
          <p14:tracePt t="65064" x="2557463" y="5205413"/>
          <p14:tracePt t="65090" x="2576513" y="5205413"/>
          <p14:tracePt t="65120" x="2686050" y="5178425"/>
          <p14:tracePt t="65140" x="2759075" y="5141913"/>
          <p14:tracePt t="65170" x="2951163" y="4986338"/>
          <p14:tracePt t="65196" x="3114675" y="4821238"/>
          <p14:tracePt t="65204" x="3160713" y="4757738"/>
          <p14:tracePt t="65226" x="3362325" y="4502150"/>
          <p14:tracePt t="65246" x="3562350" y="4246563"/>
          <p14:tracePt t="65276" x="3690938" y="4081463"/>
          <p14:tracePt t="65290" x="3763963" y="3981450"/>
          <p14:tracePt t="65307" x="3817938" y="3889375"/>
          <p14:tracePt t="65314" x="3846513" y="3852863"/>
          <p14:tracePt t="65340" x="3900488" y="3771900"/>
          <p14:tracePt t="65344" x="3927475" y="3752850"/>
          <p14:tracePt t="65370" x="3983038" y="3716338"/>
          <p14:tracePt t="65390" x="4046538" y="3679825"/>
          <p14:tracePt t="65421" x="4129088" y="3670300"/>
          <p14:tracePt t="65424" x="4146550" y="3670300"/>
          <p14:tracePt t="65446" x="4192588" y="3670300"/>
          <p14:tracePt t="65455" x="4256088" y="3670300"/>
          <p14:tracePt t="65476" x="4311650" y="3670300"/>
          <p14:tracePt t="65490" x="4375150" y="3689350"/>
          <p14:tracePt t="65506" x="4430713" y="3725863"/>
          <p14:tracePt t="65526" x="4494213" y="3779838"/>
          <p14:tracePt t="65540" x="4557713" y="3862388"/>
          <p14:tracePt t="65556" x="4649788" y="3963988"/>
          <p14:tracePt t="65564" x="4703763" y="4027488"/>
          <p14:tracePt t="65589" x="4776788" y="4154488"/>
          <p14:tracePt t="65594" x="4805363" y="4200525"/>
          <p14:tracePt t="65621" x="4895850" y="4392613"/>
          <p14:tracePt t="65641" x="4941888" y="4502150"/>
          <p14:tracePt t="65641" x="4978400" y="4548188"/>
          <p14:tracePt t="65664" x="5078413" y="4738688"/>
          <p14:tracePt t="65677" x="5143500" y="4830763"/>
          <p14:tracePt t="65677" x="5180013" y="4894263"/>
          <p14:tracePt t="65694" x="5270500" y="5022850"/>
          <p14:tracePt t="65708" x="5307013" y="5095875"/>
          <p14:tracePt t="65724" x="5416550" y="5222875"/>
          <p14:tracePt t="65736" x="5462588" y="5295900"/>
          <p14:tracePt t="65754" x="5572125" y="5441950"/>
          <p14:tracePt t="65775" x="5672138" y="5551488"/>
          <p14:tracePt t="65787" x="5708650" y="5597525"/>
          <p14:tracePt t="65804" x="5764213" y="5680075"/>
          <p14:tracePt t="65820" x="5800725" y="5743575"/>
          <p14:tracePt t="65837" x="5854700" y="5807075"/>
          <p14:tracePt t="65838" x="5883275" y="5826125"/>
          <p14:tracePt t="65854" x="5919788" y="5872163"/>
          <p14:tracePt t="65871" x="5956300" y="5889625"/>
          <p14:tracePt t="65894" x="6002338" y="5918200"/>
          <p14:tracePt t="65914" x="6046788" y="5926138"/>
          <p14:tracePt t="65924" x="6065838" y="5926138"/>
          <p14:tracePt t="65944" x="6102350" y="5926138"/>
          <p14:tracePt t="65956" x="6156325" y="5918200"/>
          <p14:tracePt t="65976" x="6221413" y="5889625"/>
          <p14:tracePt t="65990" x="6284913" y="5853113"/>
          <p14:tracePt t="66007" x="6375400" y="5799138"/>
          <p14:tracePt t="66024" x="6467475" y="5697538"/>
          <p14:tracePt t="66040" x="6523038" y="5588000"/>
          <p14:tracePt t="66056" x="6604000" y="5424488"/>
          <p14:tracePt t="66064" x="6732588" y="5186363"/>
          <p14:tracePt t="66090" x="6851650" y="4794250"/>
          <p14:tracePt t="66094" x="6878638" y="4638675"/>
          <p14:tracePt t="66114" x="6905625" y="4356100"/>
          <p14:tracePt t="66127" x="6932613" y="4054475"/>
          <p14:tracePt t="66144" x="6969125" y="3789363"/>
          <p14:tracePt t="66173" x="7015163" y="3414713"/>
          <p14:tracePt t="66173" x="7043738" y="3314700"/>
          <p14:tracePt t="66195" x="7080250" y="3159125"/>
          <p14:tracePt t="66204" x="7107238" y="3095625"/>
          <p14:tracePt t="66225" x="7180263" y="2903538"/>
          <p14:tracePt t="66239" x="7226300" y="2813050"/>
          <p14:tracePt t="66256" x="7270750" y="2703513"/>
          <p14:tracePt t="66272" x="7316788" y="2620963"/>
          <p14:tracePt t="66289" x="7353300" y="2557463"/>
          <p14:tracePt t="66305" x="7372350" y="2520950"/>
          <p14:tracePt t="66322" x="7380288" y="2501900"/>
          <p14:tracePt t="66570" x="7380288" y="2511425"/>
          <p14:tracePt t="66589" x="7380288" y="2547938"/>
          <p14:tracePt t="66595" x="7380288" y="2565400"/>
          <p14:tracePt t="66622" x="7343775" y="2674938"/>
          <p14:tracePt t="66624" x="7335838" y="2711450"/>
          <p14:tracePt t="66653" x="7280275" y="2857500"/>
          <p14:tracePt t="66674" x="7226300" y="2976563"/>
          <p14:tracePt t="66703" x="7180263" y="3141663"/>
          <p14:tracePt t="66703" x="7153275" y="3205163"/>
          <p14:tracePt t="66724" x="7116763" y="3333750"/>
          <p14:tracePt t="66739" x="7070725" y="3470275"/>
          <p14:tracePt t="66755" x="7051675" y="3606800"/>
          <p14:tracePt t="66772" x="7007225" y="3752850"/>
          <p14:tracePt t="66789" x="6988175" y="3871913"/>
          <p14:tracePt t="66805" x="6961188" y="3981450"/>
          <p14:tracePt t="66822" x="6924675" y="4090988"/>
          <p14:tracePt t="66839" x="6888163" y="4191000"/>
          <p14:tracePt t="66844" x="6878638" y="4256088"/>
          <p14:tracePt t="66872" x="6832600" y="4419600"/>
          <p14:tracePt t="66903" x="6786563" y="4592638"/>
          <p14:tracePt t="66924" x="6759575" y="4721225"/>
          <p14:tracePt t="66953" x="6723063" y="4840288"/>
          <p14:tracePt t="66975" x="6686550" y="4967288"/>
          <p14:tracePt t="66989" x="6669088" y="5032375"/>
          <p14:tracePt t="67006" x="6640513" y="5122863"/>
          <p14:tracePt t="67023" x="6613525" y="5178425"/>
          <p14:tracePt t="67039" x="6567488" y="5295900"/>
          <p14:tracePt t="67069" x="6503988" y="5434013"/>
          <p14:tracePt t="67089" x="6457950" y="5543550"/>
          <p14:tracePt t="67119" x="6430963" y="5588000"/>
          <p14:tracePt t="67153" x="6384925" y="5643563"/>
          <p14:tracePt t="67174" x="6348413" y="5680075"/>
          <p14:tracePt t="67203" x="6257925" y="5753100"/>
          <p14:tracePt t="67224" x="6202363" y="5780088"/>
          <p14:tracePt t="67239" x="6138863" y="5816600"/>
          <p14:tracePt t="67255" x="6102350" y="5843588"/>
          <p14:tracePt t="67272" x="6038850" y="5872163"/>
          <p14:tracePt t="67289" x="5983288" y="5881688"/>
          <p14:tracePt t="67294" x="5946775" y="5881688"/>
          <p14:tracePt t="67322" x="5900738" y="5889625"/>
          <p14:tracePt t="67339" x="5864225" y="5889625"/>
          <p14:tracePt t="67344" x="5837238" y="5889625"/>
          <p14:tracePt t="67372" x="5781675" y="5889625"/>
          <p14:tracePt t="67403" x="5708650" y="5881688"/>
          <p14:tracePt t="67424" x="5627688" y="5816600"/>
          <p14:tracePt t="67439" x="5581650" y="5789613"/>
          <p14:tracePt t="67456" x="5481638" y="5643563"/>
          <p14:tracePt t="67474" x="5426075" y="5534025"/>
          <p14:tracePt t="67489" x="5326063" y="5314950"/>
          <p14:tracePt t="67506" x="5187950" y="5076825"/>
          <p14:tracePt t="67522" x="5051425" y="4867275"/>
          <p14:tracePt t="67539" x="4941888" y="4721225"/>
          <p14:tracePt t="67570" x="4786313" y="4456113"/>
          <p14:tracePt t="67589" x="4703763" y="4329113"/>
          <p14:tracePt t="67620" x="4613275" y="4110038"/>
          <p14:tracePt t="67653" x="4521200" y="3935413"/>
          <p14:tracePt t="67674" x="4476750" y="3871913"/>
          <p14:tracePt t="67689" x="4421188" y="3798888"/>
          <p14:tracePt t="67706" x="4384675" y="3762375"/>
          <p14:tracePt t="67725" x="4338638" y="3716338"/>
          <p14:tracePt t="67739" x="4321175" y="3706813"/>
          <p14:tracePt t="67740" x="4311650" y="3698875"/>
          <p14:tracePt t="67756" x="4292600" y="3689350"/>
          <p14:tracePt t="67772" x="4248150" y="3679825"/>
          <p14:tracePt t="67789" x="4211638" y="3670300"/>
          <p14:tracePt t="67795" x="4192588" y="3670300"/>
          <p14:tracePt t="67822" x="4129088" y="3670300"/>
          <p14:tracePt t="67825" x="4110038" y="3670300"/>
          <p14:tracePt t="67844" x="4065588" y="3689350"/>
          <p14:tracePt t="67872" x="3910013" y="3808413"/>
          <p14:tracePt t="67894" x="3827463" y="3871913"/>
          <p14:tracePt t="67904" x="3763963" y="3935413"/>
          <p14:tracePt t="67924" x="3690938" y="4037013"/>
          <p14:tracePt t="67939" x="3625850" y="4117975"/>
          <p14:tracePt t="67956" x="3581400" y="4227513"/>
          <p14:tracePt t="67975" x="3535363" y="4319588"/>
          <p14:tracePt t="67989" x="3471863" y="4446588"/>
          <p14:tracePt t="68006" x="3425825" y="4519613"/>
          <p14:tracePt t="68022" x="3379788" y="4611688"/>
          <p14:tracePt t="68039" x="3343275" y="4702175"/>
          <p14:tracePt t="68045" x="3333750" y="4748213"/>
          <p14:tracePt t="68072" x="3260725" y="4903788"/>
          <p14:tracePt t="68075" x="3243263" y="4949825"/>
          <p14:tracePt t="68093" x="3197225" y="5032375"/>
          <p14:tracePt t="68122" x="3114675" y="5168900"/>
          <p14:tracePt t="68144" x="3051175" y="5278438"/>
          <p14:tracePt t="68154" x="3032125" y="5314950"/>
          <p14:tracePt t="68175" x="2995613" y="5397500"/>
          <p14:tracePt t="68189" x="2987675" y="5414963"/>
          <p14:tracePt t="68190" x="2968625" y="5441950"/>
          <p14:tracePt t="68205" x="2959100" y="5441950"/>
          <p14:tracePt t="68222" x="2932113" y="5478463"/>
          <p14:tracePt t="68240" x="2905125" y="5507038"/>
          <p14:tracePt t="68257" x="2886075" y="5524500"/>
          <p14:tracePt t="68273" x="2868613" y="5534025"/>
          <p14:tracePt t="68426" x="2922588" y="5507038"/>
          <p14:tracePt t="68437" x="3041650" y="5424488"/>
          <p14:tracePt t="68456" x="3124200" y="5341938"/>
          <p14:tracePt t="68463" x="3206750" y="5278438"/>
          <p14:tracePt t="68489" x="3535363" y="5003800"/>
          <p14:tracePt t="68506" x="3763963" y="4794250"/>
          <p14:tracePt t="68523" x="3919538" y="4638675"/>
          <p14:tracePt t="68539" x="4037013" y="4465638"/>
          <p14:tracePt t="68546" x="4110038" y="4337050"/>
          <p14:tracePt t="68573" x="4165600" y="4227513"/>
          <p14:tracePt t="68574" x="4183063" y="4183063"/>
          <p14:tracePt t="68595" x="4256088" y="4037013"/>
          <p14:tracePt t="68625" x="4338638" y="3898900"/>
          <p14:tracePt t="68645" x="4384675" y="3835400"/>
          <p14:tracePt t="68654" x="4403725" y="3808413"/>
          <p14:tracePt t="68676" x="4430713" y="3735388"/>
          <p14:tracePt t="68690" x="4457700" y="3698875"/>
          <p14:tracePt t="68706" x="4467225" y="3662363"/>
          <p14:tracePt t="68723" x="4476750" y="3633788"/>
          <p14:tracePt t="68740" x="4476750" y="3625850"/>
          <p14:tracePt t="68803" x="4484688" y="3633788"/>
          <p14:tracePt t="68823" x="4494213" y="3670300"/>
          <p14:tracePt t="68845" x="4530725" y="3735388"/>
          <p14:tracePt t="68845" x="4549775" y="3771900"/>
          <p14:tracePt t="68854" x="4586288" y="3825875"/>
          <p14:tracePt t="68876" x="4667250" y="3963988"/>
          <p14:tracePt t="68895" x="4768850" y="4117975"/>
          <p14:tracePt t="68904" x="4805363" y="4183063"/>
          <p14:tracePt t="68926" x="4987925" y="4456113"/>
          <p14:tracePt t="68939" x="5060950" y="4556125"/>
          <p14:tracePt t="68956" x="5207000" y="4748213"/>
          <p14:tracePt t="68973" x="5353050" y="4940300"/>
          <p14:tracePt t="68989" x="5554663" y="5195888"/>
          <p14:tracePt t="69020" x="5708650" y="5378450"/>
          <p14:tracePt t="69039" x="5827713" y="5561013"/>
          <p14:tracePt t="69046" x="5864225" y="5607050"/>
          <p14:tracePt t="69073" x="5929313" y="5697538"/>
          <p14:tracePt t="69074" x="5937250" y="5726113"/>
          <p14:tracePt t="69095" x="5965825" y="5770563"/>
          <p14:tracePt t="69103" x="5983288" y="5807075"/>
          <p14:tracePt t="69126" x="6038850" y="5872163"/>
          <p14:tracePt t="69144" x="6092825" y="5945188"/>
          <p14:tracePt t="69157" x="6119813" y="5962650"/>
          <p14:tracePt t="69173" x="6156325" y="5981700"/>
          <p14:tracePt t="69189" x="6165850" y="5991225"/>
          <p14:tracePt t="69320" x="6175375" y="5999163"/>
          <p14:tracePt t="69345" x="6175375" y="6008688"/>
          <p14:tracePt t="69453" x="6165850" y="6027738"/>
          <p14:tracePt t="69473" x="6111875" y="6045200"/>
          <p14:tracePt t="69474" x="6046788" y="6072188"/>
          <p14:tracePt t="69490" x="5929313" y="6091238"/>
          <p14:tracePt t="69520" x="5764213" y="6100763"/>
          <p14:tracePt t="69540" x="5535613" y="6118225"/>
          <p14:tracePt t="69570" x="5260975" y="6118225"/>
          <p14:tracePt t="69595" x="5160963" y="6118225"/>
          <p14:tracePt t="69604" x="5114925" y="6127750"/>
          <p14:tracePt t="69626" x="5087938" y="6127750"/>
          <p14:tracePt t="69639" x="5078413" y="6127750"/>
          <p14:tracePt t="70125" x="5070475" y="6127750"/>
          <p14:tracePt t="70138" x="5060950" y="6127750"/>
          <p14:tracePt t="70156" x="5051425" y="6127750"/>
          <p14:tracePt t="70172" x="5041900" y="6127750"/>
          <p14:tracePt t="70203" x="5024438" y="6127750"/>
          <p14:tracePt t="70222" x="5014913" y="6127750"/>
          <p14:tracePt t="70239" x="5005388" y="6127750"/>
          <p14:tracePt t="70270" x="4905375" y="6108700"/>
          <p14:tracePt t="70294" x="4832350" y="6091238"/>
          <p14:tracePt t="70322" x="4603750" y="6027738"/>
          <p14:tracePt t="70344" x="4467225" y="5981700"/>
          <p14:tracePt t="70354" x="4384675" y="5954713"/>
          <p14:tracePt t="70375" x="4256088" y="5899150"/>
          <p14:tracePt t="70375" x="4192588" y="5881688"/>
          <p14:tracePt t="70389" x="4129088" y="5853113"/>
          <p14:tracePt t="70406" x="4083050" y="5835650"/>
          <p14:tracePt t="70422" x="4046538" y="5807075"/>
          <p14:tracePt t="70439" x="4029075" y="5789613"/>
          <p14:tracePt t="70439" x="4019550" y="5780088"/>
          <p14:tracePt t="70456" x="4010025" y="5770563"/>
          <p14:tracePt t="70553" x="4010025" y="5762625"/>
          <p14:tracePt t="72870" x="4010025" y="5753100"/>
          <p14:tracePt t="72890" x="3983038" y="5762625"/>
          <p14:tracePt t="72894" x="3973513" y="5770563"/>
          <p14:tracePt t="72920" x="3956050" y="5799138"/>
          <p14:tracePt t="72939" x="3946525" y="5807075"/>
          <p14:tracePt t="73153" x="3956050" y="5807075"/>
          <p14:tracePt t="73173" x="3963988" y="5799138"/>
          <p14:tracePt t="73189" x="3973513" y="5799138"/>
          <p14:tracePt t="73220" x="3983038" y="5789613"/>
          <p14:tracePt t="73287" x="3992563" y="5807075"/>
          <p14:tracePt t="73306" x="3937000" y="5872163"/>
          <p14:tracePt t="73326" x="3625850" y="6137275"/>
          <p14:tracePt t="73339" x="3416300" y="6254750"/>
          <p14:tracePt t="73356" x="2768600" y="6538913"/>
          <p14:tracePt t="73373" x="2000250" y="6784975"/>
          <p14:tracePt t="73373" x="1589088" y="6848475"/>
          <p14:tracePt t="75784" x="63500" y="4748213"/>
          <p14:tracePt t="76113" x="73025" y="4748213"/>
          <p14:tracePt t="76128" x="92075" y="4738688"/>
          <p14:tracePt t="76145" x="100013" y="4721225"/>
          <p14:tracePt t="76152" x="100013" y="4711700"/>
          <p14:tracePt t="76209" x="100013" y="4702175"/>
          <p14:tracePt t="76259" x="109538" y="4694238"/>
          <p14:tracePt t="76284" x="119063" y="4665663"/>
          <p14:tracePt t="76314" x="128588" y="4657725"/>
          <p14:tracePt t="76329" x="146050" y="4648200"/>
          <p14:tracePt t="76345" x="182563" y="4648200"/>
          <p14:tracePt t="76364" x="274638" y="4648200"/>
          <p14:tracePt t="76378" x="355600" y="4648200"/>
          <p14:tracePt t="76395" x="438150" y="4648200"/>
          <p14:tracePt t="76411" x="557213" y="4648200"/>
          <p14:tracePt t="76428" x="749300" y="4621213"/>
          <p14:tracePt t="76459" x="1150938" y="4575175"/>
          <p14:tracePt t="76483" x="1306513" y="4565650"/>
          <p14:tracePt t="76509" x="1462088" y="4529138"/>
          <p14:tracePt t="76534" x="1489075" y="4511675"/>
          <p14:tracePt t="76563" x="1498600" y="4502150"/>
          <p14:tracePt t="76578" x="1498600" y="4492625"/>
          <p14:tracePt t="76595" x="1470025" y="4492625"/>
          <p14:tracePt t="76603" x="1443038" y="4519613"/>
          <p14:tracePt t="76844" x="1406525" y="4519613"/>
          <p14:tracePt t="76862" x="1370013" y="4492625"/>
          <p14:tracePt t="76878" x="1370013" y="4483100"/>
          <p14:tracePt t="76959" x="1360488" y="4483100"/>
          <p14:tracePt t="76982" x="1352550" y="4475163"/>
          <p14:tracePt t="77013" x="1343025" y="4465638"/>
          <p14:tracePt t="77034" x="1333500" y="4410075"/>
          <p14:tracePt t="77043" x="1333500" y="4383088"/>
          <p14:tracePt t="77064" x="1296988" y="4310063"/>
          <p14:tracePt t="77078" x="1279525" y="4246563"/>
          <p14:tracePt t="77095" x="1233488" y="4154488"/>
          <p14:tracePt t="77111" x="1196975" y="4064000"/>
          <p14:tracePt t="77128" x="1177925" y="3990975"/>
          <p14:tracePt t="77128" x="1150938" y="3944938"/>
          <p14:tracePt t="77145" x="1141413" y="3862388"/>
          <p14:tracePt t="77161" x="1114425" y="3771900"/>
          <p14:tracePt t="77178" x="1096963" y="3689350"/>
          <p14:tracePt t="77184" x="1087438" y="3643313"/>
          <p14:tracePt t="77202" x="1068388" y="3552825"/>
          <p14:tracePt t="77214" x="1041400" y="3479800"/>
          <p14:tracePt t="77234" x="1041400" y="3406775"/>
          <p14:tracePt t="77246" x="1022350" y="3324225"/>
          <p14:tracePt t="77263" x="1014413" y="3251200"/>
          <p14:tracePt t="77284" x="995363" y="3178175"/>
          <p14:tracePt t="77296" x="968375" y="3122613"/>
          <p14:tracePt t="77313" x="958850" y="3095625"/>
          <p14:tracePt t="77325" x="949325" y="3059113"/>
          <p14:tracePt t="77345" x="949325" y="3049588"/>
          <p14:tracePt t="77358" x="949325" y="3041650"/>
          <p14:tracePt t="77409" x="949325" y="3032125"/>
          <p14:tracePt t="77432" x="949325" y="3022600"/>
          <p14:tracePt t="77513" x="949325" y="3013075"/>
          <p14:tracePt t="77533" x="949325" y="3005138"/>
          <p14:tracePt t="77563" x="949325" y="2995613"/>
          <p14:tracePt t="77579" x="949325" y="2986088"/>
          <p14:tracePt t="77596" x="949325" y="2976563"/>
          <p14:tracePt t="77626" x="985838" y="2976563"/>
          <p14:tracePt t="77659" x="1014413" y="2976563"/>
          <p14:tracePt t="77709" x="1022350" y="2976563"/>
          <p14:tracePt t="77745" x="1031875" y="2968625"/>
          <p14:tracePt t="77792" x="1041400" y="2968625"/>
          <p14:tracePt t="77826" x="1058863" y="2968625"/>
          <p14:tracePt t="77859" x="1068388" y="2968625"/>
          <p14:tracePt t="77878" x="1077913" y="2968625"/>
          <p14:tracePt t="78409" x="1087438" y="2968625"/>
          <p14:tracePt t="78434" x="1104900" y="2976563"/>
          <p14:tracePt t="78459" x="1141413" y="2986088"/>
          <p14:tracePt t="78464" x="1150938" y="2995613"/>
          <p14:tracePt t="78482" x="1177925" y="3005138"/>
          <p14:tracePt t="78496" x="1214438" y="3022600"/>
          <p14:tracePt t="78513" x="1243013" y="3032125"/>
          <p14:tracePt t="78525" x="1260475" y="3041650"/>
          <p14:tracePt t="78545" x="1287463" y="3049588"/>
          <p14:tracePt t="78558" x="1306513" y="3059113"/>
          <p14:tracePt t="78575" x="1343025" y="3078163"/>
          <p14:tracePt t="78595" x="1360488" y="3095625"/>
          <p14:tracePt t="78608" x="1379538" y="3105150"/>
          <p14:tracePt t="78625" x="1397000" y="3122613"/>
          <p14:tracePt t="78642" x="1425575" y="3151188"/>
          <p14:tracePt t="78658" x="1443038" y="3168650"/>
          <p14:tracePt t="78675" x="1479550" y="3195638"/>
          <p14:tracePt t="78692" x="1489075" y="3214688"/>
          <p14:tracePt t="78708" x="1506538" y="3232150"/>
          <p14:tracePt t="78722" x="1516063" y="3241675"/>
          <p14:tracePt t="78723" x="1525588" y="3251200"/>
          <p14:tracePt t="78741" x="1535113" y="3268663"/>
          <p14:tracePt t="78745" x="1535113" y="3278188"/>
          <p14:tracePt t="78763" x="1571625" y="3314700"/>
          <p14:tracePt t="78775" x="1579563" y="3341688"/>
          <p14:tracePt t="78795" x="1608138" y="3378200"/>
          <p14:tracePt t="78808" x="1625600" y="3424238"/>
          <p14:tracePt t="78825" x="1654175" y="3443288"/>
          <p14:tracePt t="78845" x="1662113" y="3487738"/>
          <p14:tracePt t="78858" x="1690688" y="3533775"/>
          <p14:tracePt t="78875" x="1708150" y="3560763"/>
          <p14:tracePt t="78892" x="1735138" y="3597275"/>
          <p14:tracePt t="78908" x="1754188" y="3625850"/>
          <p14:tracePt t="78925" x="1771650" y="3662363"/>
          <p14:tracePt t="78941" x="1781175" y="3679825"/>
          <p14:tracePt t="78964" x="1800225" y="3735388"/>
          <p14:tracePt t="78984" x="1817688" y="3779838"/>
          <p14:tracePt t="78996" x="1817688" y="3798888"/>
          <p14:tracePt t="79014" x="1827213" y="3825875"/>
          <p14:tracePt t="79014" x="1836738" y="3844925"/>
          <p14:tracePt t="79045" x="1854200" y="3881438"/>
          <p14:tracePt t="79062" x="1854200" y="3889375"/>
          <p14:tracePt t="79078" x="1863725" y="3917950"/>
          <p14:tracePt t="79095" x="1873250" y="3927475"/>
          <p14:tracePt t="79111" x="1881188" y="3954463"/>
          <p14:tracePt t="79128" x="1890713" y="3981450"/>
          <p14:tracePt t="79159" x="1900238" y="4008438"/>
          <p14:tracePt t="79184" x="1909763" y="4037013"/>
          <p14:tracePt t="79193" x="1909763" y="4044950"/>
          <p14:tracePt t="79214" x="1909763" y="4054475"/>
          <p14:tracePt t="79244" x="1917700" y="4054475"/>
          <p14:tracePt t="79332" x="1917700" y="4064000"/>
          <p14:tracePt t="79361" x="1927225" y="4073525"/>
          <p14:tracePt t="79379" x="1927225" y="4081463"/>
          <p14:tracePt t="79513" x="1927225" y="4090988"/>
          <p14:tracePt t="79528" x="1927225" y="4100513"/>
          <p14:tracePt t="79545" x="1936750" y="4110038"/>
          <p14:tracePt t="79577" x="1946275" y="4117975"/>
          <p14:tracePt t="79642" x="1954213" y="4146550"/>
          <p14:tracePt t="79692" x="1963738" y="4164013"/>
          <p14:tracePt t="79744" x="1973263" y="4173538"/>
          <p14:tracePt t="79764" x="1982788" y="4191000"/>
          <p14:tracePt t="79842" x="1982788" y="4200525"/>
          <p14:tracePt t="79862" x="1990725" y="4210050"/>
          <p14:tracePt t="79878" x="1990725" y="4219575"/>
          <p14:tracePt t="79909" x="2009775" y="4246563"/>
          <p14:tracePt t="79915" x="2019300" y="4256088"/>
          <p14:tracePt t="79933" x="2019300" y="4264025"/>
          <p14:tracePt t="79946" x="2027238" y="4273550"/>
          <p14:tracePt t="79978" x="2036763" y="4292600"/>
          <p14:tracePt t="79995" x="2036763" y="4300538"/>
          <p14:tracePt t="80014" x="2046288" y="4310063"/>
          <p14:tracePt t="80028" x="2046288" y="4329113"/>
          <p14:tracePt t="80044" x="2055813" y="4337050"/>
          <p14:tracePt t="80062" x="2063750" y="4365625"/>
          <p14:tracePt t="80078" x="2073275" y="4383088"/>
          <p14:tracePt t="80109" x="2092325" y="4429125"/>
          <p14:tracePt t="80132" x="2100263" y="4465638"/>
          <p14:tracePt t="80159" x="2119313" y="4511675"/>
          <p14:tracePt t="80165" x="2128838" y="4529138"/>
          <p14:tracePt t="80183" x="2136775" y="4556125"/>
          <p14:tracePt t="80196" x="2136775" y="4565650"/>
          <p14:tracePt t="80197" x="2146300" y="4575175"/>
          <p14:tracePt t="80213" x="2155825" y="4592638"/>
          <p14:tracePt t="80225" x="2155825" y="4602163"/>
          <p14:tracePt t="80244" x="2165350" y="4621213"/>
          <p14:tracePt t="80264" x="2165350" y="4638675"/>
          <p14:tracePt t="80275" x="2174875" y="4648200"/>
          <p14:tracePt t="80295" x="2182813" y="4675188"/>
          <p14:tracePt t="80308" x="2201863" y="4702175"/>
          <p14:tracePt t="80325" x="2211388" y="4730750"/>
          <p14:tracePt t="80341" x="2228850" y="4767263"/>
          <p14:tracePt t="80358" x="2238375" y="4794250"/>
          <p14:tracePt t="80372" x="2247900" y="4811713"/>
          <p14:tracePt t="80373" x="2255838" y="4821238"/>
          <p14:tracePt t="80390" x="2265363" y="4830763"/>
          <p14:tracePt t="80407" x="2274888" y="4867275"/>
          <p14:tracePt t="80424" x="2284413" y="4894263"/>
          <p14:tracePt t="80425" x="2292350" y="4903788"/>
          <p14:tracePt t="80442" x="2301875" y="4922838"/>
          <p14:tracePt t="80464" x="2301875" y="4940300"/>
          <p14:tracePt t="80475" x="2311400" y="4959350"/>
          <p14:tracePt t="80494" x="2328863" y="4995863"/>
          <p14:tracePt t="80508" x="2357438" y="5049838"/>
          <p14:tracePt t="80525" x="2365375" y="5068888"/>
          <p14:tracePt t="80545" x="2384425" y="5122863"/>
          <p14:tracePt t="80558" x="2401888" y="5168900"/>
          <p14:tracePt t="80575" x="2420938" y="5205413"/>
          <p14:tracePt t="80592" x="2438400" y="5251450"/>
          <p14:tracePt t="80608" x="2457450" y="5287963"/>
          <p14:tracePt t="80625" x="2484438" y="5324475"/>
          <p14:tracePt t="80642" x="2511425" y="5360988"/>
          <p14:tracePt t="80658" x="2540000" y="5387975"/>
          <p14:tracePt t="80675" x="2566988" y="5405438"/>
          <p14:tracePt t="80692" x="2593975" y="5434013"/>
          <p14:tracePt t="80714" x="2649538" y="5470525"/>
          <p14:tracePt t="80725" x="2667000" y="5478463"/>
          <p14:tracePt t="80745" x="2686050" y="5487988"/>
          <p14:tracePt t="80758" x="2695575" y="5487988"/>
          <p14:tracePt t="80775" x="2713038" y="5497513"/>
          <p14:tracePt t="80795" x="2722563" y="5497513"/>
          <p14:tracePt t="80808" x="2732088" y="5497513"/>
          <p14:tracePt t="80825" x="2740025" y="5507038"/>
          <p14:tracePt t="80892" x="2749550" y="5507038"/>
          <p14:tracePt t="82292" x="2759075" y="5507038"/>
          <p14:tracePt t="82312" x="2759075" y="5470525"/>
          <p14:tracePt t="82334" x="2759075" y="5414963"/>
          <p14:tracePt t="82361" x="2732088" y="5214938"/>
          <p14:tracePt t="82382" x="2713038" y="5105400"/>
          <p14:tracePt t="82393" x="2703513" y="5068888"/>
          <p14:tracePt t="82412" x="2676525" y="4940300"/>
          <p14:tracePt t="82429" x="2613025" y="4794250"/>
          <p14:tracePt t="82445" x="2547938" y="4648200"/>
          <p14:tracePt t="82453" x="2493963" y="4529138"/>
          <p14:tracePt t="82478" x="2447925" y="4429125"/>
          <p14:tracePt t="82495" x="2393950" y="4337050"/>
          <p14:tracePt t="82511" x="2338388" y="4227513"/>
          <p14:tracePt t="82528" x="2292350" y="4137025"/>
          <p14:tracePt t="82528" x="2274888" y="4090988"/>
          <p14:tracePt t="82534" x="2265363" y="4054475"/>
          <p14:tracePt t="82561" x="2182813" y="3935413"/>
          <p14:tracePt t="82582" x="2100263" y="3798888"/>
          <p14:tracePt t="82609" x="2027238" y="3652838"/>
          <p14:tracePt t="82614" x="1990725" y="3606800"/>
          <p14:tracePt t="82634" x="1946275" y="3516313"/>
          <p14:tracePt t="82646" x="1909763" y="3451225"/>
          <p14:tracePt t="82664" x="1854200" y="3370263"/>
          <p14:tracePt t="82675" x="1827213" y="3324225"/>
          <p14:tracePt t="82695" x="1771650" y="3224213"/>
          <p14:tracePt t="82708" x="1744663" y="3141663"/>
          <p14:tracePt t="82725" x="1698625" y="3078163"/>
          <p14:tracePt t="82745" x="1681163" y="3041650"/>
          <p14:tracePt t="82758" x="1662113" y="3013075"/>
          <p14:tracePt t="82775" x="1654175" y="2986088"/>
          <p14:tracePt t="82792" x="1635125" y="2949575"/>
          <p14:tracePt t="82808" x="1617663" y="2930525"/>
          <p14:tracePt t="82825" x="1608138" y="2913063"/>
          <p14:tracePt t="82842" x="1598613" y="2913063"/>
          <p14:tracePt t="82863" x="1598613" y="2903538"/>
          <p14:tracePt t="82883" x="1598613" y="2894013"/>
          <p14:tracePt t="82993" x="1598613" y="2959100"/>
          <p14:tracePt t="83011" x="1608138" y="3005138"/>
          <p14:tracePt t="83028" x="1644650" y="3105150"/>
          <p14:tracePt t="83059" x="1727200" y="3241675"/>
          <p14:tracePt t="83064" x="1735138" y="3287713"/>
          <p14:tracePt t="83084" x="1771650" y="3351213"/>
          <p14:tracePt t="83096" x="1808163" y="3433763"/>
          <p14:tracePt t="83113" x="1827213" y="3516313"/>
          <p14:tracePt t="83134" x="1873250" y="3589338"/>
          <p14:tracePt t="83146" x="1900238" y="3662363"/>
          <p14:tracePt t="83163" x="1936750" y="3735388"/>
          <p14:tracePt t="83175" x="1963738" y="3798888"/>
          <p14:tracePt t="83195" x="2000250" y="3889375"/>
          <p14:tracePt t="83208" x="2027238" y="3963988"/>
          <p14:tracePt t="83225" x="2055813" y="4037013"/>
          <p14:tracePt t="83241" x="2082800" y="4127500"/>
          <p14:tracePt t="83258" x="2119313" y="4219575"/>
          <p14:tracePt t="83275" x="2136775" y="4292600"/>
          <p14:tracePt t="83292" x="2174875" y="4365625"/>
          <p14:tracePt t="83308" x="2201863" y="4438650"/>
          <p14:tracePt t="83322" x="2228850" y="4483100"/>
          <p14:tracePt t="83322" x="2238375" y="4529138"/>
          <p14:tracePt t="83341" x="2284413" y="4621213"/>
          <p14:tracePt t="83363" x="2328863" y="4738688"/>
          <p14:tracePt t="83383" x="2374900" y="4857750"/>
          <p14:tracePt t="83396" x="2420938" y="4967288"/>
          <p14:tracePt t="83413" x="2466975" y="5068888"/>
          <p14:tracePt t="83425" x="2484438" y="5095875"/>
          <p14:tracePt t="83445" x="2540000" y="5178425"/>
          <p14:tracePt t="83458" x="2547938" y="5195888"/>
          <p14:tracePt t="83475" x="2557463" y="5222875"/>
          <p14:tracePt t="83492" x="2557463" y="5241925"/>
          <p14:tracePt t="83508" x="2566988" y="5268913"/>
          <p14:tracePt t="83726" x="2547938" y="5222875"/>
          <p14:tracePt t="83733" x="2520950" y="5149850"/>
          <p14:tracePt t="83761" x="2420938" y="4976813"/>
          <p14:tracePt t="83778" x="2328863" y="4775200"/>
          <p14:tracePt t="83783" x="2292350" y="4657725"/>
          <p14:tracePt t="83802" x="2182813" y="4402138"/>
          <p14:tracePt t="83815" x="2082800" y="4200525"/>
          <p14:tracePt t="83833" x="1963738" y="4000500"/>
          <p14:tracePt t="83846" x="1900238" y="3852863"/>
          <p14:tracePt t="83863" x="1844675" y="3706813"/>
          <p14:tracePt t="83875" x="1836738" y="3652838"/>
          <p14:tracePt t="83895" x="1781175" y="3516313"/>
          <p14:tracePt t="83914" x="1744663" y="3406775"/>
          <p14:tracePt t="83925" x="1727200" y="3360738"/>
          <p14:tracePt t="83943" x="1690688" y="3241675"/>
          <p14:tracePt t="83958" x="1662113" y="3195638"/>
          <p14:tracePt t="83975" x="1635125" y="3132138"/>
          <p14:tracePt t="83992" x="1617663" y="3086100"/>
          <p14:tracePt t="84011" x="1598613" y="3049588"/>
          <p14:tracePt t="84033" x="1589088" y="3032125"/>
          <p14:tracePt t="84053" x="1571625" y="2986088"/>
          <p14:tracePt t="84065" x="1562100" y="2976563"/>
          <p14:tracePt t="84084" x="1552575" y="2940050"/>
          <p14:tracePt t="84096" x="1543050" y="2930525"/>
          <p14:tracePt t="84114" x="1535113" y="2930525"/>
          <p14:tracePt t="84332" x="1535113" y="2949575"/>
          <p14:tracePt t="84343" x="1552575" y="2986088"/>
          <p14:tracePt t="84364" x="1579563" y="3032125"/>
          <p14:tracePt t="84378" x="1598613" y="3041650"/>
          <p14:tracePt t="84395" x="1608138" y="3059113"/>
          <p14:tracePt t="84403" x="1617663" y="3068638"/>
          <p14:tracePt t="84428" x="1625600" y="3086100"/>
          <p14:tracePt t="84445" x="1625600" y="3095625"/>
          <p14:tracePt t="84453" x="1625600" y="3105150"/>
          <p14:tracePt t="84479" x="1625600" y="3122613"/>
          <p14:tracePt t="84502" x="1625600" y="3132138"/>
          <p14:tracePt t="84533" x="1625600" y="3141663"/>
          <p14:tracePt t="84559" x="1617663" y="3141663"/>
          <p14:tracePt t="84562" x="1598613" y="3141663"/>
          <p14:tracePt t="84584" x="1552575" y="3141663"/>
          <p14:tracePt t="84596" x="1552575" y="3132138"/>
          <p14:tracePt t="84614" x="1506538" y="3114675"/>
          <p14:tracePt t="84645" x="1470025" y="3086100"/>
          <p14:tracePt t="84676" x="1452563" y="3068638"/>
          <p14:tracePt t="84725" x="1433513" y="3059113"/>
          <p14:tracePt t="84734" x="1425575" y="3059113"/>
          <p14:tracePt t="84761" x="1416050" y="3041650"/>
          <p14:tracePt t="84783" x="1406525" y="3032125"/>
          <p14:tracePt t="84864" x="1397000" y="3022600"/>
          <p14:tracePt t="85225" x="1397000" y="3041650"/>
          <p14:tracePt t="85234" x="1416050" y="3068638"/>
          <p14:tracePt t="85252" x="1425575" y="3078163"/>
          <p14:tracePt t="85265" x="1433513" y="3105150"/>
          <p14:tracePt t="85284" x="1452563" y="3122613"/>
          <p14:tracePt t="85296" x="1462088" y="3132138"/>
          <p14:tracePt t="85314" x="1470025" y="3159125"/>
          <p14:tracePt t="85333" x="1489075" y="3178175"/>
          <p14:tracePt t="85346" x="1498600" y="3187700"/>
          <p14:tracePt t="85364" x="1506538" y="3214688"/>
          <p14:tracePt t="85375" x="1525588" y="3224213"/>
          <p14:tracePt t="85395" x="1535113" y="3251200"/>
          <p14:tracePt t="85408" x="1543050" y="3268663"/>
          <p14:tracePt t="85425" x="1543050" y="3287713"/>
          <p14:tracePt t="85442" x="1552575" y="3297238"/>
          <p14:tracePt t="85458" x="1571625" y="3314700"/>
          <p14:tracePt t="85475" x="1579563" y="3333750"/>
          <p14:tracePt t="85492" x="1598613" y="3370263"/>
          <p14:tracePt t="85508" x="1598613" y="3378200"/>
          <p14:tracePt t="85533" x="1617663" y="3397250"/>
          <p14:tracePt t="85546" x="1625600" y="3414713"/>
          <p14:tracePt t="85564" x="1635125" y="3443288"/>
          <p14:tracePt t="85575" x="1644650" y="3451225"/>
          <p14:tracePt t="85595" x="1654175" y="3460750"/>
          <p14:tracePt t="85614" x="1671638" y="3487738"/>
          <p14:tracePt t="85625" x="1671638" y="3497263"/>
          <p14:tracePt t="85642" x="1681163" y="3524250"/>
          <p14:tracePt t="85658" x="1698625" y="3552825"/>
          <p14:tracePt t="85675" x="1708150" y="3579813"/>
          <p14:tracePt t="85692" x="1735138" y="3633788"/>
          <p14:tracePt t="85708" x="1744663" y="3643313"/>
          <p14:tracePt t="85729" x="1754188" y="3679825"/>
          <p14:tracePt t="85754" x="1754188" y="3706813"/>
          <p14:tracePt t="85765" x="1771650" y="3735388"/>
          <p14:tracePt t="85784" x="1781175" y="3743325"/>
          <p14:tracePt t="85796" x="1790700" y="3762375"/>
          <p14:tracePt t="85814" x="1800225" y="3789363"/>
          <p14:tracePt t="85825" x="1817688" y="3816350"/>
          <p14:tracePt t="85845" x="1827213" y="3844925"/>
          <p14:tracePt t="85864" x="1836738" y="3852863"/>
          <p14:tracePt t="85875" x="1844675" y="3881438"/>
          <p14:tracePt t="85895" x="1854200" y="3908425"/>
          <p14:tracePt t="85908" x="1873250" y="3935413"/>
          <p14:tracePt t="85929" x="1873250" y="3954463"/>
          <p14:tracePt t="85932" x="1881188" y="3963988"/>
          <p14:tracePt t="85961" x="1890713" y="3990975"/>
          <p14:tracePt t="85964" x="1900238" y="4008438"/>
          <p14:tracePt t="85983" x="1909763" y="4037013"/>
          <p14:tracePt t="86009" x="1917700" y="4064000"/>
          <p14:tracePt t="86033" x="1936750" y="4081463"/>
          <p14:tracePt t="86045" x="1946275" y="4090988"/>
          <p14:tracePt t="86064" x="1946275" y="4100513"/>
          <p14:tracePt t="86078" x="1946275" y="4110038"/>
          <p14:tracePt t="86095" x="1954213" y="4117975"/>
          <p14:tracePt t="86844" x="1954213" y="4127500"/>
          <p14:tracePt t="86862" x="1973263" y="4164013"/>
          <p14:tracePt t="86878" x="1982788" y="4183063"/>
          <p14:tracePt t="86895" x="2000250" y="4210050"/>
          <p14:tracePt t="86911" x="2000250" y="4237038"/>
          <p14:tracePt t="86928" x="2019300" y="4264025"/>
          <p14:tracePt t="86959" x="2036763" y="4310063"/>
          <p14:tracePt t="86982" x="2055813" y="4337050"/>
          <p14:tracePt t="86994" x="2063750" y="4346575"/>
          <p14:tracePt t="87014" x="2073275" y="4365625"/>
          <p14:tracePt t="87033" x="2092325" y="4410075"/>
          <p14:tracePt t="87063" x="2119313" y="4456113"/>
          <p14:tracePt t="87078" x="2119313" y="4475163"/>
          <p14:tracePt t="87094" x="2136775" y="4502150"/>
          <p14:tracePt t="87111" x="2146300" y="4519613"/>
          <p14:tracePt t="87128" x="2155825" y="4538663"/>
          <p14:tracePt t="87159" x="2174875" y="4565650"/>
          <p14:tracePt t="87178" x="2182813" y="4602163"/>
          <p14:tracePt t="87209" x="2201863" y="4638675"/>
          <p14:tracePt t="87215" x="2211388" y="4638675"/>
          <p14:tracePt t="87233" x="2219325" y="4665663"/>
          <p14:tracePt t="87246" x="2228850" y="4694238"/>
          <p14:tracePt t="87263" x="2238375" y="4711700"/>
          <p14:tracePt t="87283" x="2255838" y="4730750"/>
          <p14:tracePt t="87296" x="2265363" y="4738688"/>
          <p14:tracePt t="87313" x="2274888" y="4767263"/>
          <p14:tracePt t="87325" x="2284413" y="4775200"/>
          <p14:tracePt t="87344" x="2292350" y="4784725"/>
          <p14:tracePt t="87358" x="2301875" y="4811713"/>
          <p14:tracePt t="87375" x="2311400" y="4821238"/>
          <p14:tracePt t="87392" x="2311400" y="4830763"/>
          <p14:tracePt t="87408" x="2311400" y="4840288"/>
          <p14:tracePt t="87425" x="2320925" y="4848225"/>
          <p14:tracePt t="87442" x="2328863" y="4876800"/>
          <p14:tracePt t="87458" x="2338388" y="4884738"/>
          <p14:tracePt t="87463" x="2338388" y="4894263"/>
          <p14:tracePt t="87489" x="2357438" y="4922838"/>
          <p14:tracePt t="87513" x="2374900" y="4959350"/>
          <p14:tracePt t="87525" x="2374900" y="4967288"/>
          <p14:tracePt t="87545" x="2393950" y="4995863"/>
          <p14:tracePt t="87564" x="2393950" y="5022850"/>
          <p14:tracePt t="87579" x="2411413" y="5049838"/>
          <p14:tracePt t="87594" x="2420938" y="5068888"/>
          <p14:tracePt t="87608" x="2430463" y="5068888"/>
          <p14:tracePt t="87625" x="2447925" y="5086350"/>
          <p14:tracePt t="87642" x="2457450" y="5105400"/>
          <p14:tracePt t="87642" x="2466975" y="5122863"/>
          <p14:tracePt t="87658" x="2474913" y="5141913"/>
          <p14:tracePt t="87675" x="2484438" y="5159375"/>
          <p14:tracePt t="87692" x="2493963" y="5168900"/>
          <p14:tracePt t="87708" x="2503488" y="5195888"/>
          <p14:tracePt t="87725" x="2511425" y="5205413"/>
          <p14:tracePt t="87742" x="2530475" y="5222875"/>
          <p14:tracePt t="87763" x="2540000" y="5232400"/>
          <p14:tracePt t="87794" x="2547938" y="5241925"/>
          <p14:tracePt t="87814" x="2557463" y="5251450"/>
          <p14:tracePt t="87844" x="2566988" y="5268913"/>
          <p14:tracePt t="87861" x="2576513" y="5278438"/>
          <p14:tracePt t="87883" x="2593975" y="5295900"/>
          <p14:tracePt t="87909" x="2603500" y="5295900"/>
          <p14:tracePt t="87914" x="2603500" y="5305425"/>
          <p14:tracePt t="87933" x="2620963" y="5324475"/>
          <p14:tracePt t="87961" x="2640013" y="5341938"/>
          <p14:tracePt t="87983" x="2649538" y="5351463"/>
          <p14:tracePt t="87993" x="2657475" y="5360988"/>
          <p14:tracePt t="88026" x="2667000" y="5360988"/>
          <p14:tracePt t="88063" x="2676525" y="5360988"/>
          <p14:tracePt t="88078" x="2686050" y="5368925"/>
          <p14:tracePt t="88109" x="2695575" y="5368925"/>
          <p14:tracePt t="88128" x="2703513" y="5368925"/>
          <p14:tracePt t="88159" x="2722563" y="5368925"/>
          <p14:tracePt t="88182" x="2732088" y="5368925"/>
          <p14:tracePt t="89044" x="2722563" y="5368925"/>
          <p14:tracePt t="89062" x="2713038" y="5360988"/>
          <p14:tracePt t="89109" x="2703513" y="5351463"/>
          <p14:tracePt t="89132" x="2695575" y="5341938"/>
          <p14:tracePt t="89163" x="2686050" y="5332413"/>
          <p14:tracePt t="89184" x="2676525" y="5324475"/>
          <p14:tracePt t="89193" x="2667000" y="5314950"/>
          <p14:tracePt t="89214" x="2630488" y="5287963"/>
          <p14:tracePt t="89232" x="2511425" y="5168900"/>
          <p14:tracePt t="89245" x="2447925" y="5076825"/>
          <p14:tracePt t="89263" x="2274888" y="4811713"/>
          <p14:tracePt t="89278" x="2036763" y="4492625"/>
          <p14:tracePt t="89295" x="1771650" y="4110038"/>
          <p14:tracePt t="89325" x="1462088" y="3524250"/>
          <p14:tracePt t="89359" x="1306513" y="3105150"/>
          <p14:tracePt t="89378" x="1250950" y="2976563"/>
          <p14:tracePt t="89410" x="1214438" y="2857500"/>
          <p14:tracePt t="89432" x="1206500" y="2813050"/>
          <p14:tracePt t="89445" x="1206500" y="2794000"/>
          <p14:tracePt t="89463" x="1206500" y="2784475"/>
          <p14:tracePt t="89478" x="1206500" y="2767013"/>
          <p14:tracePt t="89495" x="1196975" y="2740025"/>
          <p14:tracePt t="89513" x="1177925" y="2684463"/>
          <p14:tracePt t="89528" x="1169988" y="2638425"/>
          <p14:tracePt t="89544" x="1160463" y="2593975"/>
          <p14:tracePt t="89561" x="1150938" y="2557463"/>
          <p14:tracePt t="89578" x="1123950" y="2501900"/>
          <p14:tracePt t="89584" x="1123950" y="2492375"/>
          <p14:tracePt t="89602" x="1123950" y="2484438"/>
          <p14:tracePt t="89628" x="1123950" y="2474913"/>
          <p14:tracePt t="89744" x="1160463" y="2520950"/>
          <p14:tracePt t="89764" x="1196975" y="2557463"/>
          <p14:tracePt t="89778" x="1223963" y="2584450"/>
          <p14:tracePt t="89795" x="1233488" y="2601913"/>
          <p14:tracePt t="89802" x="1243013" y="2611438"/>
          <p14:tracePt t="89828" x="1260475" y="2630488"/>
          <p14:tracePt t="89859" x="1270000" y="2647950"/>
          <p14:tracePt t="89963" x="1270000" y="2657475"/>
          <p14:tracePt t="89994" x="1279525" y="2667000"/>
          <p14:tracePt t="90244" x="1287463" y="2674938"/>
          <p14:tracePt t="90363" x="1287463" y="2667000"/>
          <p14:tracePt t="90410" x="1287463" y="2657475"/>
          <p14:tracePt t="90410" x="1287463" y="2647950"/>
          <p14:tracePt t="90433" x="1287463" y="2638425"/>
          <p14:tracePt t="90463" x="1287463" y="2630488"/>
          <p14:tracePt t="90775" x="1306513" y="2674938"/>
          <p14:tracePt t="90795" x="1333500" y="2740025"/>
          <p14:tracePt t="90803" x="1360488" y="2784475"/>
          <p14:tracePt t="90828" x="1425575" y="2922588"/>
          <p14:tracePt t="90859" x="1506538" y="3141663"/>
          <p14:tracePt t="90883" x="1543050" y="3268663"/>
          <p14:tracePt t="90893" x="1579563" y="3341688"/>
          <p14:tracePt t="90913" x="1654175" y="3506788"/>
          <p14:tracePt t="90934" x="1808163" y="3844925"/>
          <p14:tracePt t="90963" x="1900238" y="4054475"/>
          <p14:tracePt t="90978" x="1909763" y="4117975"/>
          <p14:tracePt t="90978" x="1936750" y="4183063"/>
          <p14:tracePt t="90994" x="1982788" y="4292600"/>
          <p14:tracePt t="91011" x="2036763" y="4419600"/>
          <p14:tracePt t="91028" x="2082800" y="4548188"/>
          <p14:tracePt t="91034" x="2109788" y="4611688"/>
          <p14:tracePt t="91061" x="2174875" y="4830763"/>
          <p14:tracePt t="91078" x="2255838" y="5095875"/>
          <p14:tracePt t="91109" x="2365375" y="5368925"/>
          <p14:tracePt t="91115" x="2411413" y="5461000"/>
          <p14:tracePt t="91134" x="2493963" y="5607050"/>
          <p14:tracePt t="91146" x="2547938" y="5697538"/>
          <p14:tracePt t="91163" x="2584450" y="5743575"/>
          <p14:tracePt t="91463" x="2576513" y="5734050"/>
          <p14:tracePt t="91478" x="2520950" y="5716588"/>
          <p14:tracePt t="91494" x="2484438" y="5697538"/>
          <p14:tracePt t="91502" x="2474913" y="5689600"/>
          <p14:tracePt t="93442" x="2457450" y="5661025"/>
          <p14:tracePt t="93462" x="2420938" y="5607050"/>
          <p14:tracePt t="93479" x="2401888" y="5551488"/>
          <p14:tracePt t="93509" x="2292350" y="5332413"/>
          <p14:tracePt t="93529" x="2255838" y="5241925"/>
          <p14:tracePt t="93559" x="2136775" y="4922838"/>
          <p14:tracePt t="93584" x="2082800" y="4738688"/>
          <p14:tracePt t="93584" x="2055813" y="4638675"/>
          <p14:tracePt t="93593" x="2027238" y="4556125"/>
          <p14:tracePt t="93613" x="1946275" y="4356100"/>
          <p14:tracePt t="93628" x="1873250" y="4183063"/>
          <p14:tracePt t="93644" x="1817688" y="4017963"/>
          <p14:tracePt t="93663" x="1763713" y="3871913"/>
          <p14:tracePt t="93678" x="1698625" y="3706813"/>
          <p14:tracePt t="93695" x="1644650" y="3560763"/>
          <p14:tracePt t="93702" x="1589088" y="3406775"/>
          <p14:tracePt t="93728" x="1506538" y="3159125"/>
          <p14:tracePt t="93734" x="1470025" y="3078163"/>
          <p14:tracePt t="93761" x="1389063" y="2867025"/>
          <p14:tracePt t="93764" x="1370013" y="2803525"/>
          <p14:tracePt t="93784" x="1323975" y="2684463"/>
          <p14:tracePt t="93811" x="1279525" y="2528888"/>
          <p14:tracePt t="93814" x="1270000" y="2492375"/>
          <p14:tracePt t="93833" x="1250950" y="2401888"/>
          <p14:tracePt t="93843" x="1223963" y="2355850"/>
          <p14:tracePt t="93864" x="1187450" y="2282825"/>
          <p14:tracePt t="93878" x="1169988" y="2246313"/>
          <p14:tracePt t="93895" x="1160463" y="2236788"/>
          <p14:tracePt t="94113" x="1206500" y="2282825"/>
          <p14:tracePt t="94128" x="1279525" y="2374900"/>
          <p14:tracePt t="94144" x="1352550" y="2492375"/>
          <p14:tracePt t="94161" x="1462088" y="2620963"/>
          <p14:tracePt t="94178" x="1552575" y="2740025"/>
          <p14:tracePt t="94194" x="1579563" y="2813050"/>
          <p14:tracePt t="94211" x="1662113" y="2930525"/>
          <p14:tracePt t="94228" x="1744663" y="3078163"/>
          <p14:tracePt t="94228" x="1781175" y="3141663"/>
          <p14:tracePt t="94258" x="1909763" y="3397250"/>
          <p14:tracePt t="94264" x="1927225" y="3470275"/>
          <p14:tracePt t="94283" x="1982788" y="3652838"/>
          <p14:tracePt t="94311" x="2128838" y="4017963"/>
          <p14:tracePt t="94332" x="2182813" y="4191000"/>
          <p14:tracePt t="94345" x="2238375" y="4356100"/>
          <p14:tracePt t="94363" x="2274888" y="4519613"/>
          <p14:tracePt t="94378" x="2301875" y="4675188"/>
          <p14:tracePt t="94395" x="2338388" y="4830763"/>
          <p14:tracePt t="94411" x="2365375" y="4986338"/>
          <p14:tracePt t="94429" x="2393950" y="5149850"/>
          <p14:tracePt t="94445" x="2447925" y="5305425"/>
          <p14:tracePt t="94452" x="2503488" y="5470525"/>
          <p14:tracePt t="94478" x="2566988" y="5580063"/>
          <p14:tracePt t="94484" x="2593975" y="5661025"/>
          <p14:tracePt t="94511" x="2620963" y="5726113"/>
          <p14:tracePt t="94514" x="2630488" y="5734050"/>
          <p14:tracePt t="94532" x="2630488" y="5753100"/>
          <p14:tracePt t="94563" x="2630488" y="5762625"/>
          <p14:tracePt t="98492" x="2630488" y="5770563"/>
          <p14:tracePt t="98642" x="2640013" y="5770563"/>
          <p14:tracePt t="98742" x="2686050" y="5762625"/>
          <p14:tracePt t="98763" x="2722563" y="5743575"/>
          <p14:tracePt t="98778" x="2759075" y="5707063"/>
          <p14:tracePt t="98794" x="2805113" y="5689600"/>
          <p14:tracePt t="98811" x="2841625" y="5661025"/>
          <p14:tracePt t="98828" x="2859088" y="5624513"/>
          <p14:tracePt t="98834" x="2859088" y="5597525"/>
          <p14:tracePt t="98861" x="2849563" y="5561013"/>
          <p14:tracePt t="99275" x="2849563" y="5551488"/>
          <p14:tracePt t="99294" x="2868613" y="5551488"/>
          <p14:tracePt t="99302" x="2878138" y="5551488"/>
          <p14:tracePt t="99327" x="2905125" y="5543550"/>
          <p14:tracePt t="99358" x="2914650" y="5543550"/>
          <p14:tracePt t="99382" x="2922588" y="5534025"/>
          <p14:tracePt t="99408" x="2922588" y="5524500"/>
          <p14:tracePt t="99413" x="2922588" y="5514975"/>
          <p14:tracePt t="99433" x="2922588" y="5507038"/>
          <p14:tracePt t="99444" x="2922588" y="5497513"/>
          <p14:tracePt t="99462" x="2922588" y="5478463"/>
          <p14:tracePt t="99494" x="2922588" y="5470525"/>
          <p14:tracePt t="99512" x="2922588" y="5451475"/>
          <p14:tracePt t="99528" x="2922588" y="5434013"/>
          <p14:tracePt t="99544" x="2922588" y="5414963"/>
          <p14:tracePt t="99575" x="2922588" y="5397500"/>
          <p14:tracePt t="99582" x="2922588" y="5387975"/>
          <p14:tracePt t="99611" x="2922588" y="5351463"/>
          <p14:tracePt t="99712" x="2895600" y="5387975"/>
          <p14:tracePt t="99727" x="2895600" y="5397500"/>
          <p14:tracePt t="100108" x="2905125" y="5397500"/>
          <p14:tracePt t="100132" x="2932113" y="5387975"/>
          <p14:tracePt t="100159" x="2978150" y="5360988"/>
          <p14:tracePt t="100164" x="2995613" y="5360988"/>
          <p14:tracePt t="100183" x="3024188" y="5341938"/>
          <p14:tracePt t="100196" x="3060700" y="5332413"/>
          <p14:tracePt t="100213" x="3087688" y="5314950"/>
          <p14:tracePt t="100224" x="3105150" y="5295900"/>
          <p14:tracePt t="100244" x="3114675" y="5287963"/>
          <p14:tracePt t="100258" x="3133725" y="5268913"/>
          <p14:tracePt t="100274" x="3141663" y="5259388"/>
          <p14:tracePt t="100294" x="3170238" y="5251450"/>
          <p14:tracePt t="100308" x="3178175" y="5232400"/>
          <p14:tracePt t="100329" x="3187700" y="5222875"/>
          <p14:tracePt t="100341" x="3197225" y="5214938"/>
          <p14:tracePt t="100358" x="3206750" y="5205413"/>
          <p14:tracePt t="100374" x="3224213" y="5178425"/>
          <p14:tracePt t="100391" x="3233738" y="5168900"/>
          <p14:tracePt t="100413" x="3252788" y="5141913"/>
          <p14:tracePt t="100414" x="3252788" y="5132388"/>
          <p14:tracePt t="100433" x="3270250" y="5086350"/>
          <p14:tracePt t="100446" x="3279775" y="5076825"/>
          <p14:tracePt t="100463" x="3306763" y="5049838"/>
          <p14:tracePt t="100474" x="3306763" y="5040313"/>
          <p14:tracePt t="100494" x="3333750" y="4995863"/>
          <p14:tracePt t="100508" x="3352800" y="4959350"/>
          <p14:tracePt t="100525" x="3370263" y="4930775"/>
          <p14:tracePt t="100544" x="3389313" y="4903788"/>
          <p14:tracePt t="100558" x="3398838" y="4876800"/>
          <p14:tracePt t="100575" x="3416300" y="4867275"/>
          <p14:tracePt t="100591" x="3425825" y="4840288"/>
          <p14:tracePt t="100607" x="3435350" y="4811713"/>
          <p14:tracePt t="100625" x="3462338" y="4794250"/>
          <p14:tracePt t="100641" x="3479800" y="4748213"/>
          <p14:tracePt t="100667" x="3498850" y="4730750"/>
          <p14:tracePt t="100682" x="3525838" y="4684713"/>
          <p14:tracePt t="100696" x="3544888" y="4657725"/>
          <p14:tracePt t="100715" x="3571875" y="4611688"/>
          <p14:tracePt t="100729" x="3589338" y="4584700"/>
          <p14:tracePt t="100745" x="3625850" y="4538663"/>
          <p14:tracePt t="100758" x="3662363" y="4492625"/>
          <p14:tracePt t="100775" x="3698875" y="4419600"/>
          <p14:tracePt t="100792" x="3744913" y="4373563"/>
          <p14:tracePt t="100808" x="3781425" y="4319588"/>
          <p14:tracePt t="100825" x="3827463" y="4273550"/>
          <p14:tracePt t="100841" x="3854450" y="4227513"/>
          <p14:tracePt t="100858" x="3890963" y="4183063"/>
          <p14:tracePt t="100863" x="3900488" y="4173538"/>
          <p14:tracePt t="100883" x="3946525" y="4117975"/>
          <p14:tracePt t="100896" x="3973513" y="4090988"/>
          <p14:tracePt t="100914" x="4019550" y="4044950"/>
          <p14:tracePt t="100934" x="4056063" y="4008438"/>
          <p14:tracePt t="100946" x="4083050" y="3981450"/>
          <p14:tracePt t="100965" x="4119563" y="3935413"/>
          <p14:tracePt t="100975" x="4129088" y="3927475"/>
          <p14:tracePt t="100995" x="4165600" y="3881438"/>
          <p14:tracePt t="101009" x="4175125" y="3871913"/>
          <p14:tracePt t="101025" x="4192588" y="3852863"/>
          <p14:tracePt t="101042" x="4219575" y="3835400"/>
          <p14:tracePt t="101058" x="4238625" y="3825875"/>
          <p14:tracePt t="101075" x="4265613" y="3816350"/>
          <p14:tracePt t="101092" x="4284663" y="3816350"/>
          <p14:tracePt t="101108" x="4292600" y="3808413"/>
          <p14:tracePt t="101309" x="4284663" y="3808413"/>
          <p14:tracePt t="101328" x="4248150" y="3825875"/>
          <p14:tracePt t="101334" x="4229100" y="3844925"/>
          <p14:tracePt t="101352" x="4219575" y="3852863"/>
          <p14:tracePt t="101364" x="4192588" y="3871913"/>
          <p14:tracePt t="101383" x="4183063" y="3871913"/>
          <p14:tracePt t="101394" x="4175125" y="3889375"/>
          <p14:tracePt t="101412" x="4146550" y="3898900"/>
          <p14:tracePt t="101428" x="4110038" y="3917950"/>
          <p14:tracePt t="101445" x="4073525" y="3944938"/>
          <p14:tracePt t="101463" x="4029075" y="3971925"/>
          <p14:tracePt t="101478" x="3992563" y="4000500"/>
          <p14:tracePt t="101494" x="3956050" y="4027488"/>
          <p14:tracePt t="101511" x="3919538" y="4064000"/>
          <p14:tracePt t="101528" x="3883025" y="4081463"/>
          <p14:tracePt t="101558" x="3846513" y="4127500"/>
          <p14:tracePt t="101582" x="3810000" y="4173538"/>
          <p14:tracePt t="101608" x="3773488" y="4219575"/>
          <p14:tracePt t="101614" x="3763963" y="4237038"/>
          <p14:tracePt t="101633" x="3744913" y="4264025"/>
          <p14:tracePt t="101646" x="3717925" y="4310063"/>
          <p14:tracePt t="101663" x="3698875" y="4337050"/>
          <p14:tracePt t="101679" x="3681413" y="4373563"/>
          <p14:tracePt t="101694" x="3662363" y="4402138"/>
          <p14:tracePt t="101713" x="3644900" y="4438650"/>
          <p14:tracePt t="101724" x="3635375" y="4456113"/>
          <p14:tracePt t="101745" x="3617913" y="4511675"/>
          <p14:tracePt t="101758" x="3598863" y="4538663"/>
          <p14:tracePt t="101775" x="3581400" y="4575175"/>
          <p14:tracePt t="101791" x="3552825" y="4621213"/>
          <p14:tracePt t="101808" x="3525838" y="4657725"/>
          <p14:tracePt t="101822" x="3516313" y="4684713"/>
          <p14:tracePt t="101823" x="3508375" y="4694238"/>
          <p14:tracePt t="101841" x="3479800" y="4748213"/>
          <p14:tracePt t="101861" x="3452813" y="4784725"/>
          <p14:tracePt t="101883" x="3443288" y="4830763"/>
          <p14:tracePt t="101895" x="3435350" y="4857750"/>
          <p14:tracePt t="101914" x="3416300" y="4884738"/>
          <p14:tracePt t="101924" x="3406775" y="4894263"/>
          <p14:tracePt t="101944" x="3389313" y="4930775"/>
          <p14:tracePt t="101958" x="3379788" y="4949825"/>
          <p14:tracePt t="101975" x="3362325" y="4976813"/>
          <p14:tracePt t="101995" x="3333750" y="5003800"/>
          <p14:tracePt t="102008" x="3316288" y="5022850"/>
          <p14:tracePt t="102025" x="3306763" y="5040313"/>
          <p14:tracePt t="102041" x="3289300" y="5068888"/>
          <p14:tracePt t="102058" x="3260725" y="5105400"/>
          <p14:tracePt t="102062" x="3252788" y="5113338"/>
          <p14:tracePt t="102083" x="3224213" y="5149850"/>
          <p14:tracePt t="102103" x="3197225" y="5178425"/>
          <p14:tracePt t="102114" x="3187700" y="5186363"/>
          <p14:tracePt t="102134" x="3170238" y="5205413"/>
          <p14:tracePt t="102145" x="3160713" y="5214938"/>
          <p14:tracePt t="102146" x="3141663" y="5232400"/>
          <p14:tracePt t="102164" x="3124200" y="5251450"/>
          <p14:tracePt t="102180" x="3114675" y="5259388"/>
          <p14:tracePt t="102195" x="3105150" y="5278438"/>
          <p14:tracePt t="102207" x="3097213" y="5287963"/>
          <p14:tracePt t="102208" x="3087688" y="5295900"/>
          <p14:tracePt t="102225" x="3060700" y="5314950"/>
          <p14:tracePt t="102245" x="3041650" y="5332413"/>
          <p14:tracePt t="102258" x="3024188" y="5341938"/>
          <p14:tracePt t="102275" x="2995613" y="5351463"/>
          <p14:tracePt t="102291" x="2978150" y="5351463"/>
          <p14:tracePt t="102308" x="2959100" y="5351463"/>
          <p14:tracePt t="102333" x="2951163" y="5360988"/>
          <p14:tracePt t="102346" x="2932113" y="5368925"/>
          <p14:tracePt t="102364" x="2922588" y="5368925"/>
          <p14:tracePt t="102382" x="2905125" y="5368925"/>
          <p14:tracePt t="102396" x="2895600" y="5378450"/>
          <p14:tracePt t="102414" x="2878138" y="5378450"/>
          <p14:tracePt t="102425" x="2868613" y="5378450"/>
          <p14:tracePt t="102445" x="2849563" y="5378450"/>
          <p14:tracePt t="102458" x="2832100" y="5378450"/>
          <p14:tracePt t="102475" x="2822575" y="5378450"/>
          <p14:tracePt t="102495" x="2813050" y="5378450"/>
          <p14:tracePt t="102508" x="2805113" y="5378450"/>
          <p14:tracePt t="102524" x="2795588" y="5387975"/>
          <p14:tracePt t="103008" x="2813050" y="5368925"/>
          <p14:tracePt t="103027" x="2822575" y="5360988"/>
          <p14:tracePt t="103034" x="2849563" y="5351463"/>
          <p14:tracePt t="103052" x="2932113" y="5332413"/>
          <p14:tracePt t="103064" x="2959100" y="5324475"/>
          <p14:tracePt t="103084" x="3087688" y="5268913"/>
          <p14:tracePt t="103096" x="3114675" y="5251450"/>
          <p14:tracePt t="103114" x="3206750" y="5205413"/>
          <p14:tracePt t="103124" x="3233738" y="5178425"/>
          <p14:tracePt t="103144" x="3352800" y="5076825"/>
          <p14:tracePt t="103164" x="3471863" y="4949825"/>
          <p14:tracePt t="103194" x="3617913" y="4767263"/>
          <p14:tracePt t="103203" x="3635375" y="4721225"/>
          <p14:tracePt t="103228" x="3754438" y="4556125"/>
          <p14:tracePt t="103258" x="3827463" y="4446588"/>
          <p14:tracePt t="103278" x="3873500" y="4356100"/>
          <p14:tracePt t="103308" x="3927475" y="4256088"/>
          <p14:tracePt t="103332" x="3963988" y="4200525"/>
          <p14:tracePt t="103344" x="3992563" y="4137025"/>
          <p14:tracePt t="103363" x="4010025" y="4100513"/>
          <p14:tracePt t="103378" x="4046538" y="4064000"/>
          <p14:tracePt t="103394" x="4065588" y="4027488"/>
          <p14:tracePt t="103414" x="4092575" y="4000500"/>
          <p14:tracePt t="103428" x="4110038" y="3971925"/>
          <p14:tracePt t="103444" x="4110038" y="3944938"/>
          <p14:tracePt t="103452" x="4129088" y="3917950"/>
          <p14:tracePt t="103477" x="4138613" y="3898900"/>
          <p14:tracePt t="103484" x="4156075" y="3889375"/>
          <p14:tracePt t="103502" x="4165600" y="3881438"/>
          <p14:tracePt t="103514" x="4175125" y="3871913"/>
          <p14:tracePt t="103533" x="4192588" y="3844925"/>
          <p14:tracePt t="103554" x="4202113" y="3835400"/>
          <p14:tracePt t="103564" x="4211638" y="3825875"/>
          <p14:tracePt t="103583" x="4229100" y="3808413"/>
          <p14:tracePt t="103596" x="4238625" y="3798888"/>
          <p14:tracePt t="103628" x="4248150" y="3789363"/>
          <p14:tracePt t="104194" x="4211638" y="3798888"/>
          <p14:tracePt t="104211" x="4183063" y="3808413"/>
          <p14:tracePt t="104228" x="4156075" y="3816350"/>
          <p14:tracePt t="104258" x="4110038" y="3835400"/>
          <p14:tracePt t="104265" x="4102100" y="3835400"/>
          <p14:tracePt t="104284" x="4083050" y="3852863"/>
          <p14:tracePt t="104296" x="4046538" y="3871913"/>
          <p14:tracePt t="104314" x="4010025" y="3889375"/>
          <p14:tracePt t="104334" x="4000500" y="3898900"/>
          <p14:tracePt t="104346" x="3973513" y="3917950"/>
          <p14:tracePt t="104364" x="3956050" y="3935413"/>
          <p14:tracePt t="104375" x="3937000" y="3954463"/>
          <p14:tracePt t="104394" x="3910013" y="3971925"/>
          <p14:tracePt t="104408" x="3890963" y="4000500"/>
          <p14:tracePt t="104424" x="3863975" y="4027488"/>
          <p14:tracePt t="104445" x="3836988" y="4064000"/>
          <p14:tracePt t="104458" x="3800475" y="4110038"/>
          <p14:tracePt t="104474" x="3754438" y="4164013"/>
          <p14:tracePt t="104491" x="3698875" y="4227513"/>
          <p14:tracePt t="104508" x="3662363" y="4292600"/>
          <p14:tracePt t="104532" x="3608388" y="4356100"/>
          <p14:tracePt t="104546" x="3589338" y="4392613"/>
          <p14:tracePt t="104564" x="3562350" y="4429125"/>
          <p14:tracePt t="104583" x="3525838" y="4492625"/>
          <p14:tracePt t="104595" x="3498850" y="4529138"/>
          <p14:tracePt t="104614" x="3452813" y="4602163"/>
          <p14:tracePt t="104644" x="3398838" y="4675188"/>
          <p14:tracePt t="104652" x="3379788" y="4711700"/>
          <p14:tracePt t="104678" x="3316288" y="4803775"/>
          <p14:tracePt t="104709" x="3260725" y="4876800"/>
          <p14:tracePt t="104728" x="3187700" y="4940300"/>
          <p14:tracePt t="104758" x="3097213" y="5040313"/>
          <p14:tracePt t="104782" x="3068638" y="5068888"/>
          <p14:tracePt t="104794" x="3041650" y="5105400"/>
          <p14:tracePt t="104813" x="3014663" y="5132388"/>
          <p14:tracePt t="104832" x="2995613" y="5159375"/>
          <p14:tracePt t="104844" x="2968625" y="5186363"/>
          <p14:tracePt t="104863" x="2959100" y="5205413"/>
          <p14:tracePt t="104878" x="2941638" y="5222875"/>
          <p14:tracePt t="104894" x="2922588" y="5241925"/>
          <p14:tracePt t="104903" x="2895600" y="5268913"/>
          <p14:tracePt t="104927" x="2886075" y="5287963"/>
          <p14:tracePt t="104934" x="2841625" y="5314950"/>
          <p14:tracePt t="104952" x="2813050" y="5341938"/>
          <p14:tracePt t="104978" x="2786063" y="5378450"/>
          <p14:tracePt t="104984" x="2776538" y="5387975"/>
          <p14:tracePt t="105003" x="2759075" y="5397500"/>
          <p14:tracePt t="105014" x="2740025" y="5424488"/>
          <p14:tracePt t="105033" x="2732088" y="5434013"/>
          <p14:tracePt t="105046" x="2722563" y="5441950"/>
          <p14:tracePt t="105064" x="2722563" y="5451475"/>
          <p14:tracePt t="105258" x="2749550" y="5441950"/>
          <p14:tracePt t="105282" x="2776538" y="5414963"/>
          <p14:tracePt t="105294" x="2813050" y="5378450"/>
          <p14:tracePt t="105313" x="2868613" y="5332413"/>
          <p14:tracePt t="105327" x="2932113" y="5278438"/>
          <p14:tracePt t="105344" x="2987675" y="5222875"/>
          <p14:tracePt t="105364" x="3068638" y="5149850"/>
          <p14:tracePt t="105377" x="3087688" y="5132388"/>
          <p14:tracePt t="105394" x="3133725" y="5105400"/>
          <p14:tracePt t="105403" x="3170238" y="5076825"/>
          <p14:tracePt t="105428" x="3224213" y="5032375"/>
          <p14:tracePt t="105434" x="3243263" y="5003800"/>
          <p14:tracePt t="105452" x="3270250" y="4976813"/>
          <p14:tracePt t="105464" x="3306763" y="4940300"/>
          <p14:tracePt t="105484" x="3362325" y="4884738"/>
          <p14:tracePt t="105503" x="3416300" y="4811713"/>
          <p14:tracePt t="105514" x="3508375" y="4694238"/>
          <p14:tracePt t="105533" x="3581400" y="4602163"/>
          <p14:tracePt t="105546" x="3662363" y="4511675"/>
          <p14:tracePt t="105564" x="3735388" y="4419600"/>
          <p14:tracePt t="105574" x="3773488" y="4365625"/>
          <p14:tracePt t="105594" x="3883025" y="4219575"/>
          <p14:tracePt t="105614" x="3946525" y="4110038"/>
          <p14:tracePt t="105624" x="4019550" y="4027488"/>
          <p14:tracePt t="105642" x="4056063" y="3963988"/>
          <p14:tracePt t="105658" x="4110038" y="3889375"/>
          <p14:tracePt t="105675" x="4138613" y="3852863"/>
          <p14:tracePt t="105692" x="4183063" y="3808413"/>
          <p14:tracePt t="105708" x="4211638" y="3779838"/>
          <p14:tracePt t="105733" x="4238625" y="3752850"/>
          <p14:tracePt t="105752" x="4284663" y="3735388"/>
          <p14:tracePt t="105764" x="4302125" y="3725863"/>
          <p14:tracePt t="105784" x="4348163" y="3706813"/>
          <p14:tracePt t="105813" x="4384675" y="3689350"/>
          <p14:tracePt t="106042" x="4367213" y="3689350"/>
          <p14:tracePt t="106063" x="4348163" y="3698875"/>
          <p14:tracePt t="106077" x="4321175" y="3706813"/>
          <p14:tracePt t="106094" x="4292600" y="3716338"/>
          <p14:tracePt t="106103" x="4275138" y="3725863"/>
          <p14:tracePt t="106128" x="4229100" y="3752850"/>
          <p14:tracePt t="106144" x="4192588" y="3779838"/>
          <p14:tracePt t="106153" x="4156075" y="3808413"/>
          <p14:tracePt t="106177" x="4110038" y="3835400"/>
          <p14:tracePt t="106184" x="4056063" y="3871913"/>
          <p14:tracePt t="106202" x="3992563" y="3917950"/>
          <p14:tracePt t="106214" x="3963988" y="3935413"/>
          <p14:tracePt t="106234" x="3854450" y="4027488"/>
          <p14:tracePt t="106246" x="3836988" y="4044950"/>
          <p14:tracePt t="106264" x="3744913" y="4117975"/>
          <p14:tracePt t="106284" x="3690938" y="4164013"/>
          <p14:tracePt t="106296" x="3635375" y="4227513"/>
          <p14:tracePt t="106314" x="3581400" y="4283075"/>
          <p14:tracePt t="106329" x="3544888" y="4356100"/>
          <p14:tracePt t="106345" x="3471863" y="4456113"/>
          <p14:tracePt t="106358" x="3452813" y="4483100"/>
          <p14:tracePt t="106374" x="3389313" y="4565650"/>
          <p14:tracePt t="106395" x="3306763" y="4657725"/>
          <p14:tracePt t="106408" x="3260725" y="4721225"/>
          <p14:tracePt t="106424" x="3233738" y="4757738"/>
          <p14:tracePt t="106441" x="3214688" y="4784725"/>
          <p14:tracePt t="106458" x="3178175" y="4821238"/>
          <p14:tracePt t="106483" x="3151188" y="4867275"/>
          <p14:tracePt t="106496" x="3133725" y="4903788"/>
          <p14:tracePt t="106514" x="3105150" y="4967288"/>
          <p14:tracePt t="106532" x="3060700" y="5059363"/>
          <p14:tracePt t="106544" x="3051175" y="5076825"/>
          <p14:tracePt t="106562" x="3024188" y="5132388"/>
          <p14:tracePt t="106578" x="2987675" y="5178425"/>
          <p14:tracePt t="106595" x="2968625" y="5205413"/>
          <p14:tracePt t="106596" x="2959100" y="5222875"/>
          <p14:tracePt t="106602" x="2932113" y="5241925"/>
          <p14:tracePt t="106628" x="2914650" y="5287963"/>
          <p14:tracePt t="106634" x="2905125" y="5295900"/>
          <p14:tracePt t="106653" x="2895600" y="5324475"/>
          <p14:tracePt t="106678" x="2878138" y="5351463"/>
          <p14:tracePt t="106708" x="2859088" y="5360988"/>
          <p14:tracePt t="106732" x="2849563" y="5387975"/>
          <p14:tracePt t="106744" x="2841625" y="5397500"/>
          <p14:tracePt t="106763" x="2832100" y="5405438"/>
          <p14:tracePt t="106792" x="2832100" y="5414963"/>
          <p14:tracePt t="106909" x="2832100" y="5424488"/>
          <p14:tracePt t="106958" x="2895600" y="5378450"/>
          <p14:tracePt t="106983" x="2987675" y="5324475"/>
          <p14:tracePt t="106994" x="3005138" y="5314950"/>
          <p14:tracePt t="107014" x="3114675" y="5241925"/>
          <p14:tracePt t="107027" x="3151188" y="5205413"/>
          <p14:tracePt t="107044" x="3224213" y="5141913"/>
          <p14:tracePt t="107064" x="3325813" y="5032375"/>
          <p14:tracePt t="107078" x="3389313" y="4949825"/>
          <p14:tracePt t="107094" x="3443288" y="4876800"/>
          <p14:tracePt t="107103" x="3479800" y="4830763"/>
          <p14:tracePt t="107128" x="3571875" y="4721225"/>
          <p14:tracePt t="107133" x="3608388" y="4684713"/>
          <p14:tracePt t="107161" x="3708400" y="4556125"/>
          <p14:tracePt t="107178" x="3800475" y="4456113"/>
          <p14:tracePt t="107209" x="3873500" y="4346575"/>
          <p14:tracePt t="107214" x="3890963" y="4319588"/>
          <p14:tracePt t="107233" x="3937000" y="4264025"/>
          <p14:tracePt t="107246" x="3983038" y="4191000"/>
          <p14:tracePt t="107264" x="4010025" y="4127500"/>
          <p14:tracePt t="107274" x="4056063" y="4037013"/>
          <p14:tracePt t="107294" x="4092575" y="3971925"/>
          <p14:tracePt t="107313" x="4129088" y="3898900"/>
          <p14:tracePt t="107324" x="4175125" y="3816350"/>
          <p14:tracePt t="107344" x="4202113" y="3779838"/>
          <p14:tracePt t="107358" x="4211638" y="3752850"/>
          <p14:tracePt t="107458" x="4219575" y="3743325"/>
          <p14:tracePt t="107792" x="4202113" y="3752850"/>
          <p14:tracePt t="107812" x="4175125" y="3771900"/>
          <p14:tracePt t="107828" x="4146550" y="3789363"/>
          <p14:tracePt t="107844" x="4119563" y="3816350"/>
          <p14:tracePt t="107875" x="4046538" y="3908425"/>
          <p14:tracePt t="107908" x="3983038" y="4000500"/>
          <p14:tracePt t="107932" x="3937000" y="4037013"/>
          <p14:tracePt t="107958" x="3873500" y="4110038"/>
          <p14:tracePt t="107982" x="3827463" y="4183063"/>
          <p14:tracePt t="107994" x="3790950" y="4210050"/>
          <p14:tracePt t="108013" x="3754438" y="4256088"/>
          <p14:tracePt t="108014" x="3727450" y="4283075"/>
          <p14:tracePt t="108028" x="3708400" y="4319588"/>
          <p14:tracePt t="108044" x="3644900" y="4373563"/>
          <p14:tracePt t="108052" x="3589338" y="4438650"/>
          <p14:tracePt t="108077" x="3525838" y="4511675"/>
          <p14:tracePt t="108078" x="3489325" y="4548188"/>
          <p14:tracePt t="108094" x="3425825" y="4629150"/>
          <p14:tracePt t="108103" x="3398838" y="4648200"/>
          <p14:tracePt t="108128" x="3316288" y="4757738"/>
          <p14:tracePt t="108134" x="3306763" y="4767263"/>
          <p14:tracePt t="108153" x="3279775" y="4803775"/>
          <p14:tracePt t="108164" x="3224213" y="4848225"/>
          <p14:tracePt t="108183" x="3197225" y="4884738"/>
          <p14:tracePt t="108196" x="3160713" y="4930775"/>
          <p14:tracePt t="108214" x="3105150" y="4976813"/>
          <p14:tracePt t="108232" x="3051175" y="5040313"/>
          <p14:tracePt t="108245" x="3014663" y="5095875"/>
          <p14:tracePt t="108264" x="2978150" y="5149850"/>
          <p14:tracePt t="108279" x="2941638" y="5186363"/>
          <p14:tracePt t="108295" x="2905125" y="5222875"/>
          <p14:tracePt t="108308" x="2886075" y="5278438"/>
          <p14:tracePt t="108329" x="2868613" y="5305425"/>
          <p14:tracePt t="108344" x="2859088" y="5305425"/>
          <p14:tracePt t="108358" x="2849563" y="5324475"/>
          <p14:tracePt t="108374" x="2841625" y="5332413"/>
          <p14:tracePt t="108463" x="2832100" y="5341938"/>
          <p14:tracePt t="108484" x="2832100" y="5351463"/>
          <p14:tracePt t="108682" x="2832100" y="5360988"/>
          <p14:tracePt t="108693" x="2859088" y="5360988"/>
          <p14:tracePt t="108714" x="2895600" y="5341938"/>
          <p14:tracePt t="108732" x="2959100" y="5305425"/>
          <p14:tracePt t="108744" x="3032125" y="5259388"/>
          <p14:tracePt t="108764" x="3087688" y="5222875"/>
          <p14:tracePt t="108778" x="3124200" y="5195888"/>
          <p14:tracePt t="108794" x="3151188" y="5168900"/>
          <p14:tracePt t="108803" x="3170238" y="5149850"/>
          <p14:tracePt t="108828" x="3197225" y="5113338"/>
          <p14:tracePt t="108834" x="3214688" y="5095875"/>
          <p14:tracePt t="108852" x="3243263" y="5032375"/>
          <p14:tracePt t="108878" x="3316288" y="4930775"/>
          <p14:tracePt t="108884" x="3379788" y="4821238"/>
          <p14:tracePt t="108903" x="3462338" y="4694238"/>
          <p14:tracePt t="108914" x="3498850" y="4621213"/>
          <p14:tracePt t="108934" x="3608388" y="4465638"/>
          <p14:tracePt t="108946" x="3654425" y="4392613"/>
          <p14:tracePt t="108964" x="3717925" y="4300538"/>
          <p14:tracePt t="108994" x="3735388" y="4264025"/>
          <p14:tracePt t="109108" x="3744913" y="4264025"/>
          <p14:tracePt t="109128" x="3744913" y="4273550"/>
          <p14:tracePt t="109158" x="3744913" y="4300538"/>
          <p14:tracePt t="109192" x="3735388" y="4310063"/>
          <p14:tracePt t="109213" x="3727450" y="4319588"/>
          <p14:tracePt t="109292" x="3717925" y="4329113"/>
          <p14:tracePt t="109325" x="3708400" y="4337050"/>
          <p14:tracePt t="109334" x="3698875" y="4346575"/>
          <p14:tracePt t="109352" x="3690938" y="4356100"/>
          <p14:tracePt t="109364" x="3671888" y="4373563"/>
          <p14:tracePt t="109384" x="3662363" y="4383088"/>
          <p14:tracePt t="109402" x="3654425" y="4410075"/>
          <p14:tracePt t="109415" x="3635375" y="4446588"/>
          <p14:tracePt t="109433" x="3598863" y="4502150"/>
          <p14:tracePt t="109446" x="3581400" y="4548188"/>
          <p14:tracePt t="109464" x="3562350" y="4602163"/>
          <p14:tracePt t="109474" x="3544888" y="4629150"/>
          <p14:tracePt t="109495" x="3508375" y="4702175"/>
          <p14:tracePt t="109514" x="3479800" y="4748213"/>
          <p14:tracePt t="109524" x="3462338" y="4784725"/>
          <p14:tracePt t="109545" x="3452813" y="4830763"/>
          <p14:tracePt t="109558" x="3435350" y="4848225"/>
          <p14:tracePt t="109574" x="3425825" y="4867275"/>
          <p14:tracePt t="109591" x="3406775" y="4903788"/>
          <p14:tracePt t="109608" x="3379788" y="4930775"/>
          <p14:tracePt t="109633" x="3343275" y="4976813"/>
          <p14:tracePt t="109653" x="3325813" y="5003800"/>
          <p14:tracePt t="109664" x="3306763" y="5022850"/>
          <p14:tracePt t="109684" x="3270250" y="5068888"/>
          <p14:tracePt t="109696" x="3260725" y="5095875"/>
          <p14:tracePt t="109713" x="3224213" y="5159375"/>
          <p14:tracePt t="109724" x="3214688" y="5178425"/>
          <p14:tracePt t="109745" x="3197225" y="5214938"/>
          <p14:tracePt t="109758" x="3170238" y="5251450"/>
          <p14:tracePt t="109775" x="3151188" y="5278438"/>
          <p14:tracePt t="109795" x="3105150" y="5341938"/>
          <p14:tracePt t="109808" x="3097213" y="5360988"/>
          <p14:tracePt t="109829" x="3060700" y="5414963"/>
          <p14:tracePt t="109832" x="3051175" y="5434013"/>
          <p14:tracePt t="109854" x="3014663" y="5487988"/>
          <p14:tracePt t="109864" x="2995613" y="5524500"/>
          <p14:tracePt t="109882" x="2978150" y="5534025"/>
          <p14:tracePt t="109903" x="2968625" y="5543550"/>
          <p14:tracePt t="109914" x="2959100" y="5551488"/>
          <p14:tracePt t="109964" x="2951163" y="5561013"/>
          <p14:tracePt t="109992" x="2941638" y="5580063"/>
          <p14:tracePt t="110011" x="2932113" y="5580063"/>
          <p14:tracePt t="110028" x="2922588" y="5580063"/>
          <p14:tracePt t="110044" x="2914650" y="5580063"/>
          <p14:tracePt t="110053" x="2905125" y="5580063"/>
          <p14:tracePt t="110077" x="2878138" y="5580063"/>
          <p14:tracePt t="110084" x="2868613" y="5570538"/>
          <p14:tracePt t="110102" x="2859088" y="5551488"/>
          <p14:tracePt t="110114" x="2849563" y="5543550"/>
          <p14:tracePt t="110163" x="2841625" y="5534025"/>
          <p14:tracePt t="110194" x="2832100" y="5534025"/>
          <p14:tracePt t="110242" x="2822575" y="5514975"/>
          <p14:tracePt t="110261" x="2822575" y="5507038"/>
          <p14:tracePt t="110278" x="2813050" y="5497513"/>
          <p14:tracePt t="110325" x="2813050" y="5487988"/>
          <p14:tracePt t="110358" x="2813050" y="5470525"/>
          <p14:tracePt t="110383" x="2822575" y="5451475"/>
          <p14:tracePt t="110394" x="2832100" y="5424488"/>
          <p14:tracePt t="110413" x="2859088" y="5387975"/>
          <p14:tracePt t="110433" x="2905125" y="5341938"/>
          <p14:tracePt t="110444" x="2932113" y="5314950"/>
          <p14:tracePt t="110463" x="2968625" y="5278438"/>
          <p14:tracePt t="110477" x="3005138" y="5241925"/>
          <p14:tracePt t="110494" x="3032125" y="5214938"/>
          <p14:tracePt t="110503" x="3041650" y="5205413"/>
          <p14:tracePt t="110527" x="3068638" y="5195888"/>
          <p14:tracePt t="110558" x="3078163" y="5186363"/>
          <p14:tracePt t="110579" x="3097213" y="5168900"/>
          <p14:tracePt t="110582" x="3105150" y="5159375"/>
          <p14:tracePt t="110602" x="3141663" y="5149850"/>
          <p14:tracePt t="110613" x="3160713" y="5132388"/>
          <p14:tracePt t="110634" x="3270250" y="5068888"/>
          <p14:tracePt t="110645" x="3316288" y="5049838"/>
          <p14:tracePt t="110646" x="3352800" y="5013325"/>
          <p14:tracePt t="110664" x="3416300" y="4959350"/>
          <p14:tracePt t="110683" x="3489325" y="4903788"/>
          <p14:tracePt t="110695" x="3544888" y="4867275"/>
          <p14:tracePt t="110714" x="3608388" y="4811713"/>
          <p14:tracePt t="110729" x="3662363" y="4757738"/>
          <p14:tracePt t="110744" x="3708400" y="4694238"/>
          <p14:tracePt t="110758" x="3763963" y="4657725"/>
          <p14:tracePt t="110774" x="3790950" y="4602163"/>
          <p14:tracePt t="110791" x="3836988" y="4538663"/>
          <p14:tracePt t="110808" x="3863975" y="4492625"/>
          <p14:tracePt t="110824" x="3900488" y="4438650"/>
          <p14:tracePt t="110841" x="3927475" y="4383088"/>
          <p14:tracePt t="110858" x="3956050" y="4337050"/>
          <p14:tracePt t="110883" x="4010025" y="4264025"/>
          <p14:tracePt t="110896" x="4029075" y="4237038"/>
          <p14:tracePt t="110914" x="4065588" y="4183063"/>
          <p14:tracePt t="110929" x="4073525" y="4164013"/>
          <p14:tracePt t="110945" x="4083050" y="4146550"/>
          <p14:tracePt t="110964" x="4110038" y="4100513"/>
          <p14:tracePt t="110994" x="4129088" y="4064000"/>
          <p14:tracePt t="111032" x="4138613" y="4054475"/>
          <p14:tracePt t="111061" x="4146550" y="4044950"/>
          <p14:tracePt t="111078" x="4156075" y="4037013"/>
          <p14:tracePt t="111108" x="4165600" y="4027488"/>
          <p14:tracePt t="111142" x="4175125" y="4017963"/>
          <p14:tracePt t="111164" x="4175125" y="3990975"/>
          <p14:tracePt t="111178" x="4183063" y="3963988"/>
          <p14:tracePt t="111194" x="4202113" y="3944938"/>
          <p14:tracePt t="111214" x="4211638" y="3917950"/>
          <p14:tracePt t="111228" x="4211638" y="3908425"/>
          <p14:tracePt t="111244" x="4211638" y="3898900"/>
          <p14:tracePt t="111253" x="4219575" y="3889375"/>
          <p14:tracePt t="112632" x="4219575" y="3898900"/>
          <p14:tracePt t="113258" x="4211638" y="3908425"/>
          <p14:tracePt t="113658" x="4202113" y="3935413"/>
          <p14:tracePt t="113678" x="4183063" y="3971925"/>
          <p14:tracePt t="113694" x="4165600" y="4000500"/>
          <p14:tracePt t="113702" x="4138613" y="4017963"/>
          <p14:tracePt t="113728" x="4119563" y="4044950"/>
          <p14:tracePt t="113734" x="4119563" y="4054475"/>
          <p14:tracePt t="113752" x="4092575" y="4081463"/>
          <p14:tracePt t="113764" x="4073525" y="4110038"/>
          <p14:tracePt t="113783" x="4046538" y="4137025"/>
          <p14:tracePt t="113802" x="4029075" y="4164013"/>
          <p14:tracePt t="113814" x="3992563" y="4200525"/>
          <p14:tracePt t="113833" x="3963988" y="4227513"/>
          <p14:tracePt t="113845" x="3927475" y="4273550"/>
          <p14:tracePt t="113863" x="3883025" y="4319588"/>
          <p14:tracePt t="113874" x="3854450" y="4346575"/>
          <p14:tracePt t="113894" x="3817938" y="4383088"/>
          <p14:tracePt t="113908" x="3781425" y="4419600"/>
          <p14:tracePt t="113929" x="3754438" y="4456113"/>
          <p14:tracePt t="113944" x="3717925" y="4492625"/>
          <p14:tracePt t="113958" x="3671888" y="4548188"/>
          <p14:tracePt t="113974" x="3644900" y="4602163"/>
          <p14:tracePt t="113991" x="3625850" y="4638675"/>
          <p14:tracePt t="114008" x="3589338" y="4675188"/>
          <p14:tracePt t="114032" x="3544888" y="4730750"/>
          <p14:tracePt t="114045" x="3535363" y="4757738"/>
          <p14:tracePt t="114063" x="3498850" y="4803775"/>
          <p14:tracePt t="114082" x="3471863" y="4840288"/>
          <p14:tracePt t="114096" x="3452813" y="4876800"/>
          <p14:tracePt t="114114" x="3406775" y="4930775"/>
          <p14:tracePt t="114129" x="3370263" y="4967288"/>
          <p14:tracePt t="114144" x="3343275" y="5032375"/>
          <p14:tracePt t="114158" x="3316288" y="5049838"/>
          <p14:tracePt t="114174" x="3289300" y="5105400"/>
          <p14:tracePt t="114195" x="3252788" y="5168900"/>
          <p14:tracePt t="114208" x="3206750" y="5222875"/>
          <p14:tracePt t="114224" x="3170238" y="5287963"/>
          <p14:tracePt t="114241" x="3133725" y="5324475"/>
          <p14:tracePt t="114258" x="3105150" y="5360988"/>
          <p14:tracePt t="114262" x="3087688" y="5387975"/>
          <p14:tracePt t="114282" x="3060700" y="5434013"/>
          <p14:tracePt t="114296" x="3041650" y="5451475"/>
          <p14:tracePt t="114313" x="3024188" y="5470525"/>
          <p14:tracePt t="114332" x="3005138" y="5497513"/>
          <p14:tracePt t="114345" x="2978150" y="5534025"/>
          <p14:tracePt t="114364" x="2959100" y="5551488"/>
          <p14:tracePt t="114374" x="2941638" y="5588000"/>
          <p14:tracePt t="114395" x="2895600" y="5634038"/>
          <p14:tracePt t="114408" x="2868613" y="5661025"/>
          <p14:tracePt t="114424" x="2832100" y="5716588"/>
          <p14:tracePt t="114441" x="2805113" y="5753100"/>
          <p14:tracePt t="114458" x="2786063" y="5770563"/>
          <p14:tracePt t="114474" x="2768600" y="5799138"/>
          <p14:tracePt t="114491" x="2759075" y="5826125"/>
          <p14:tracePt t="114708" x="2786063" y="5807075"/>
          <p14:tracePt t="114727" x="2813050" y="5780088"/>
          <p14:tracePt t="114758" x="2932113" y="5689600"/>
          <p14:tracePt t="114782" x="2968625" y="5653088"/>
          <p14:tracePt t="114794" x="3005138" y="5616575"/>
          <p14:tracePt t="114813" x="3032125" y="5588000"/>
          <p14:tracePt t="114827" x="3060700" y="5561013"/>
          <p14:tracePt t="114844" x="3105150" y="5524500"/>
          <p14:tracePt t="114864" x="3170238" y="5470525"/>
          <p14:tracePt t="114877" x="3178175" y="5441950"/>
          <p14:tracePt t="114894" x="3233738" y="5387975"/>
          <p14:tracePt t="114903" x="3279775" y="5332413"/>
          <p14:tracePt t="114928" x="3362325" y="5232400"/>
          <p14:tracePt t="114934" x="3379788" y="5205413"/>
          <p14:tracePt t="114952" x="3435350" y="5141913"/>
          <p14:tracePt t="114977" x="3489325" y="5032375"/>
          <p14:tracePt t="114984" x="3508375" y="4995863"/>
          <p14:tracePt t="115003" x="3544888" y="4913313"/>
          <p14:tracePt t="115014" x="3581400" y="4848225"/>
          <p14:tracePt t="115033" x="3617913" y="4784725"/>
          <p14:tracePt t="115045" x="3654425" y="4711700"/>
          <p14:tracePt t="115064" x="3698875" y="4629150"/>
          <p14:tracePt t="115074" x="3727450" y="4602163"/>
          <p14:tracePt t="115095" x="3790950" y="4475163"/>
          <p14:tracePt t="115114" x="3817938" y="4429125"/>
          <p14:tracePt t="115124" x="3863975" y="4356100"/>
          <p14:tracePt t="115144" x="3900488" y="4310063"/>
          <p14:tracePt t="115158" x="3946525" y="4264025"/>
          <p14:tracePt t="115174" x="3973513" y="4246563"/>
          <p14:tracePt t="115191" x="3983038" y="4227513"/>
          <p14:tracePt t="115207" x="3992563" y="4200525"/>
          <p14:tracePt t="115232" x="4010025" y="4183063"/>
          <p14:tracePt t="115252" x="4019550" y="4173538"/>
          <p14:tracePt t="115264" x="4029075" y="4164013"/>
          <p14:tracePt t="115284" x="4046538" y="4146550"/>
          <p14:tracePt t="115313" x="4065588" y="4110038"/>
          <p14:tracePt t="115328" x="4083050" y="4100513"/>
          <p14:tracePt t="115344" x="4102100" y="4081463"/>
          <p14:tracePt t="115363" x="4129088" y="4064000"/>
          <p14:tracePt t="115364" x="4129088" y="4054475"/>
          <p14:tracePt t="115377" x="4146550" y="4044950"/>
          <p14:tracePt t="115394" x="4165600" y="4037013"/>
          <p14:tracePt t="115403" x="4175125" y="4037013"/>
          <p14:tracePt t="115428" x="4229100" y="4017963"/>
          <p14:tracePt t="115458" x="4256088" y="4008438"/>
          <p14:tracePt t="115461" x="4265613" y="4008438"/>
          <p14:tracePt t="115482" x="4292600" y="3990975"/>
          <p14:tracePt t="115508" x="4330700" y="3963988"/>
          <p14:tracePt t="115533" x="4357688" y="3944938"/>
          <p14:tracePt t="115543" x="4367213" y="3935413"/>
          <p14:tracePt t="115858" x="4375150" y="3927475"/>
          <p14:tracePt t="115963" x="4375150" y="3917950"/>
          <p14:tracePt t="115982" x="4367213" y="3908425"/>
          <p14:tracePt t="116013" x="4348163" y="3898900"/>
          <p14:tracePt t="116013" x="4338638" y="3898900"/>
          <p14:tracePt t="116063" x="4321175" y="3889375"/>
          <p14:tracePt t="116077" x="4311650" y="3881438"/>
          <p14:tracePt t="116108" x="4302125" y="3881438"/>
          <p14:tracePt t="116127" x="4292600" y="3871913"/>
          <p14:tracePt t="116263" x="4284663" y="3871913"/>
          <p14:tracePt t="116282" x="4275138" y="3871913"/>
          <p14:tracePt t="116313" x="4265613" y="3862388"/>
          <p14:tracePt t="116408" x="4265613" y="3852863"/>
          <p14:tracePt t="116658" x="4256088" y="3852863"/>
          <p14:tracePt t="116678" x="4248150" y="3852863"/>
          <p14:tracePt t="116682" x="4238625" y="3852863"/>
          <p14:tracePt t="116908" x="4202113" y="3852863"/>
          <p14:tracePt t="116928" x="4165600" y="3852863"/>
          <p14:tracePt t="116958" x="4073525" y="3862388"/>
          <p14:tracePt t="116983" x="4037013" y="3881438"/>
          <p14:tracePt t="116994" x="4019550" y="3881438"/>
          <p14:tracePt t="117013" x="4010025" y="3889375"/>
          <p14:tracePt t="117027" x="3992563" y="3889375"/>
          <p14:tracePt t="117044" x="3963988" y="3908425"/>
          <p14:tracePt t="117064" x="3927475" y="3927475"/>
          <p14:tracePt t="117077" x="3890963" y="3944938"/>
          <p14:tracePt t="117094" x="3854450" y="3971925"/>
          <p14:tracePt t="117103" x="3846513" y="3981450"/>
          <p14:tracePt t="117104" x="3827463" y="4000500"/>
          <p14:tracePt t="117127" x="3810000" y="4017963"/>
          <p14:tracePt t="117134" x="3790950" y="4037013"/>
          <p14:tracePt t="117153" x="3763963" y="4073525"/>
          <p14:tracePt t="117164" x="3754438" y="4090988"/>
          <p14:tracePt t="117184" x="3735388" y="4137025"/>
          <p14:tracePt t="117203" x="3708400" y="4183063"/>
          <p14:tracePt t="117214" x="3698875" y="4200525"/>
          <p14:tracePt t="117234" x="3681413" y="4256088"/>
          <p14:tracePt t="117245" x="3681413" y="4292600"/>
          <p14:tracePt t="117264" x="3662363" y="4346575"/>
          <p14:tracePt t="117294" x="3625850" y="4438650"/>
          <p14:tracePt t="117313" x="3598863" y="4519613"/>
          <p14:tracePt t="117327" x="3581400" y="4556125"/>
          <p14:tracePt t="117344" x="3571875" y="4602163"/>
          <p14:tracePt t="117375" x="3552825" y="4648200"/>
          <p14:tracePt t="117376" x="3552825" y="4665663"/>
          <p14:tracePt t="117402" x="3535363" y="4702175"/>
          <p14:tracePt t="117412" x="3525838" y="4730750"/>
          <p14:tracePt t="117434" x="3516313" y="4767263"/>
          <p14:tracePt t="117452" x="3479800" y="4821238"/>
          <p14:tracePt t="117462" x="3471863" y="4840288"/>
          <p14:tracePt t="117483" x="3452813" y="4884738"/>
          <p14:tracePt t="117496" x="3435350" y="4922838"/>
          <p14:tracePt t="117513" x="3398838" y="4959350"/>
          <p14:tracePt t="117524" x="3370263" y="4995863"/>
          <p14:tracePt t="117545" x="3362325" y="5013325"/>
          <p14:tracePt t="117558" x="3352800" y="5040313"/>
          <p14:tracePt t="117574" x="3343275" y="5059363"/>
          <p14:tracePt t="117594" x="3325813" y="5076825"/>
          <p14:tracePt t="117608" x="3297238" y="5105400"/>
          <p14:tracePt t="117624" x="3279775" y="5141913"/>
          <p14:tracePt t="117641" x="3252788" y="5168900"/>
          <p14:tracePt t="117658" x="3233738" y="5195888"/>
          <p14:tracePt t="117662" x="3224213" y="5205413"/>
          <p14:tracePt t="117682" x="3206750" y="5232400"/>
          <p14:tracePt t="117703" x="3187700" y="5241925"/>
          <p14:tracePt t="117714" x="3170238" y="5259388"/>
          <p14:tracePt t="117733" x="3141663" y="5278438"/>
          <p14:tracePt t="117746" x="3124200" y="5295900"/>
          <p14:tracePt t="117764" x="3097213" y="5305425"/>
          <p14:tracePt t="117774" x="3078163" y="5314950"/>
          <p14:tracePt t="117795" x="3051175" y="5324475"/>
          <p14:tracePt t="117807" x="3041650" y="5324475"/>
          <p14:tracePt t="117963" x="3024188" y="5324475"/>
          <p14:tracePt t="117982" x="3014663" y="5324475"/>
          <p14:tracePt t="117994" x="3005138" y="5324475"/>
          <p14:tracePt t="118013" x="2987675" y="5332413"/>
          <p14:tracePt t="118042" x="2968625" y="5332413"/>
          <p14:tracePt t="118061" x="2941638" y="5341938"/>
          <p14:tracePt t="118077" x="2932113" y="5341938"/>
          <p14:tracePt t="118094" x="2922588" y="5341938"/>
          <p14:tracePt t="118103" x="2914650" y="5341938"/>
          <p14:tracePt t="118128" x="2895600" y="5351463"/>
          <p14:tracePt t="118158" x="2878138" y="5351463"/>
          <p14:tracePt t="118213" x="2868613" y="5351463"/>
          <p14:tracePt t="118275" x="2859088" y="5351463"/>
          <p14:tracePt t="118294" x="2849563" y="5360988"/>
          <p14:tracePt t="118558" x="2859088" y="5360988"/>
          <p14:tracePt t="118578" x="2878138" y="5341938"/>
          <p14:tracePt t="118608" x="2941638" y="5295900"/>
          <p14:tracePt t="118628" x="3014663" y="5251450"/>
          <p14:tracePt t="118658" x="3133725" y="5132388"/>
          <p14:tracePt t="118682" x="3187700" y="5032375"/>
          <p14:tracePt t="118694" x="3252788" y="4940300"/>
          <p14:tracePt t="118713" x="3289300" y="4876800"/>
          <p14:tracePt t="118727" x="3333750" y="4803775"/>
          <p14:tracePt t="118744" x="3379788" y="4721225"/>
          <p14:tracePt t="118763" x="3406775" y="4657725"/>
          <p14:tracePt t="118777" x="3452813" y="4565650"/>
          <p14:tracePt t="118794" x="3489325" y="4511675"/>
          <p14:tracePt t="118803" x="3535363" y="4419600"/>
          <p14:tracePt t="118827" x="3571875" y="4346575"/>
          <p14:tracePt t="118833" x="3608388" y="4264025"/>
          <p14:tracePt t="118852" x="3635375" y="4200525"/>
          <p14:tracePt t="118877" x="3671888" y="4154488"/>
          <p14:tracePt t="118878" x="3690938" y="4117975"/>
          <p14:tracePt t="118884" x="3708400" y="4100513"/>
          <p14:tracePt t="118902" x="3744913" y="4054475"/>
          <p14:tracePt t="118914" x="3763963" y="4027488"/>
          <p14:tracePt t="118933" x="3810000" y="3981450"/>
          <p14:tracePt t="118946" x="3854450" y="3935413"/>
          <p14:tracePt t="118963" x="3883025" y="3908425"/>
          <p14:tracePt t="118974" x="3900488" y="3898900"/>
          <p14:tracePt t="118995" x="3937000" y="3871913"/>
          <p14:tracePt t="119013" x="3946525" y="3862388"/>
          <p14:tracePt t="119024" x="3956050" y="3862388"/>
          <p14:tracePt t="119045" x="3963988" y="3852863"/>
          <p14:tracePt t="119058" x="3992563" y="3844925"/>
          <p14:tracePt t="119074" x="4010025" y="3844925"/>
          <p14:tracePt t="119091" x="4029075" y="3835400"/>
          <p14:tracePt t="119108" x="4065588" y="3816350"/>
          <p14:tracePt t="119132" x="4073525" y="3816350"/>
          <p14:tracePt t="119152" x="4083050" y="3808413"/>
          <p14:tracePt t="119164" x="4092575" y="3798888"/>
          <p14:tracePt t="119183" x="4110038" y="3798888"/>
          <p14:tracePt t="119213" x="4119563" y="3789363"/>
          <p14:tracePt t="119792" x="4102100" y="3808413"/>
          <p14:tracePt t="119811" x="4046538" y="3881438"/>
          <p14:tracePt t="119827" x="4019550" y="3935413"/>
          <p14:tracePt t="119858" x="3983038" y="3990975"/>
          <p14:tracePt t="119882" x="3973513" y="4008438"/>
          <p14:tracePt t="119894" x="3956050" y="4017963"/>
          <p14:tracePt t="119913" x="3937000" y="4037013"/>
          <p14:tracePt t="119932" x="3927475" y="4044950"/>
          <p14:tracePt t="119942" x="3900488" y="4081463"/>
          <p14:tracePt t="119963" x="3873500" y="4137025"/>
          <p14:tracePt t="119974" x="3817938" y="4200525"/>
          <p14:tracePt t="119994" x="3790950" y="4264025"/>
          <p14:tracePt t="120008" x="3754438" y="4337050"/>
          <p14:tracePt t="120024" x="3727450" y="4402138"/>
          <p14:tracePt t="120358" x="3773488" y="4438650"/>
          <p14:tracePt t="120361" x="3790950" y="4438650"/>
          <p14:tracePt t="120383" x="3810000" y="4438650"/>
          <p14:tracePt t="120393" x="3836988" y="4410075"/>
          <p14:tracePt t="120413" x="3873500" y="4356100"/>
          <p14:tracePt t="120433" x="3910013" y="4310063"/>
          <p14:tracePt t="120444" x="3973513" y="4273550"/>
          <p14:tracePt t="120464" x="4037013" y="4227513"/>
          <p14:tracePt t="120474" x="4065588" y="4210050"/>
          <p14:tracePt t="120494" x="4129088" y="4173538"/>
          <p14:tracePt t="120508" x="4156075" y="4164013"/>
          <p14:tracePt t="120524" x="4183063" y="4137025"/>
          <p14:tracePt t="120541" x="4192588" y="4117975"/>
          <p14:tracePt t="120558" x="4211638" y="4090988"/>
          <p14:tracePt t="120574" x="4229100" y="4073525"/>
          <p14:tracePt t="120591" x="4238625" y="4073525"/>
          <p14:tracePt t="120608" x="4248150" y="4044950"/>
          <p14:tracePt t="120632" x="4248150" y="4037013"/>
          <p14:tracePt t="120663" x="4248150" y="4027488"/>
          <p14:tracePt t="120692" x="4248150" y="4017963"/>
          <p14:tracePt t="120713" x="4248150" y="4008438"/>
          <p14:tracePt t="120791" x="4248150" y="3990975"/>
          <p14:tracePt t="120810" x="4238625" y="3981450"/>
          <p14:tracePt t="120827" x="4238625" y="3971925"/>
          <p14:tracePt t="120858" x="4229100" y="3963988"/>
          <p14:tracePt t="120881" x="4219575" y="3954463"/>
          <p14:tracePt t="120912" x="4211638" y="3944938"/>
          <p14:tracePt t="120942" x="4202113" y="3944938"/>
          <p14:tracePt t="120991" x="4192588" y="3935413"/>
          <p14:tracePt t="121010" x="4183063" y="3935413"/>
          <p14:tracePt t="121027" x="4175125" y="3935413"/>
          <p14:tracePt t="121091" x="4165600" y="3935413"/>
          <p14:tracePt t="121163" x="4146550" y="3927475"/>
          <p14:tracePt t="121225" x="4138613" y="3917950"/>
          <p14:tracePt t="121358" x="4119563" y="3917950"/>
          <p14:tracePt t="121382" x="4102100" y="3917950"/>
          <p14:tracePt t="121392" x="4083050" y="3935413"/>
          <p14:tracePt t="121413" x="4065588" y="3944938"/>
          <p14:tracePt t="121428" x="4037013" y="3963988"/>
          <p14:tracePt t="121444" x="4019550" y="3981450"/>
          <p14:tracePt t="121452" x="4010025" y="4008438"/>
          <p14:tracePt t="121477" x="4000500" y="4017963"/>
          <p14:tracePt t="121494" x="3983038" y="4037013"/>
          <p14:tracePt t="121501" x="3973513" y="4044950"/>
          <p14:tracePt t="121528" x="3956050" y="4081463"/>
          <p14:tracePt t="121558" x="3946525" y="4110038"/>
          <p14:tracePt t="121564" x="3937000" y="4117975"/>
          <p14:tracePt t="121582" x="3927475" y="4127500"/>
          <p14:tracePt t="121602" x="3919538" y="4127500"/>
          <p14:tracePt t="121613" x="3910013" y="4137025"/>
          <p14:tracePt t="121632" x="3890963" y="4154488"/>
          <p14:tracePt t="121645" x="3883025" y="4164013"/>
          <p14:tracePt t="121663" x="3883025" y="4173538"/>
          <p14:tracePt t="121724" x="3873500" y="4183063"/>
          <p14:tracePt t="121775" x="3863975" y="4191000"/>
          <p14:tracePt t="121808" x="3810000" y="4237038"/>
          <p14:tracePt t="121831" x="3754438" y="4319588"/>
          <p14:tracePt t="121844" x="3708400" y="4373563"/>
          <p14:tracePt t="121863" x="3654425" y="4446588"/>
          <p14:tracePt t="121881" x="3608388" y="4519613"/>
          <p14:tracePt t="121894" x="3598863" y="4538663"/>
          <p14:tracePt t="121913" x="3571875" y="4565650"/>
          <p14:tracePt t="121913" x="3562350" y="4584700"/>
          <p14:tracePt t="121927" x="3552825" y="4592638"/>
          <p14:tracePt t="121944" x="3525838" y="4629150"/>
          <p14:tracePt t="121952" x="3508375" y="4657725"/>
          <p14:tracePt t="121977" x="3479800" y="4694238"/>
          <p14:tracePt t="121978" x="3471863" y="4711700"/>
          <p14:tracePt t="121994" x="3443288" y="4748213"/>
          <p14:tracePt t="122010" x="3425825" y="4767263"/>
          <p14:tracePt t="122027" x="3398838" y="4803775"/>
          <p14:tracePt t="122033" x="3379788" y="4840288"/>
          <p14:tracePt t="122061" x="3316288" y="4940300"/>
          <p14:tracePt t="122063" x="3297238" y="4959350"/>
          <p14:tracePt t="122083" x="3252788" y="5032375"/>
          <p14:tracePt t="122092" x="3214688" y="5068888"/>
          <p14:tracePt t="122113" x="3160713" y="5149850"/>
          <p14:tracePt t="122132" x="3114675" y="5195888"/>
          <p14:tracePt t="122144" x="3087688" y="5222875"/>
          <p14:tracePt t="122163" x="3060700" y="5259388"/>
          <p14:tracePt t="122177" x="3032125" y="5287963"/>
          <p14:tracePt t="122194" x="3005138" y="5314950"/>
          <p14:tracePt t="122210" x="2978150" y="5341938"/>
          <p14:tracePt t="122227" x="2968625" y="5360988"/>
          <p14:tracePt t="122258" x="2941638" y="5397500"/>
          <p14:tracePt t="122277" x="2905125" y="5434013"/>
          <p14:tracePt t="122284" x="2895600" y="5434013"/>
          <p14:tracePt t="122301" x="2878138" y="5451475"/>
          <p14:tracePt t="122314" x="2868613" y="5461000"/>
          <p14:tracePt t="122333" x="2859088" y="5478463"/>
          <p14:tracePt t="122363" x="2849563" y="5487988"/>
          <p14:tracePt t="122691" x="2849563" y="5478463"/>
          <p14:tracePt t="122711" x="2859088" y="5470525"/>
          <p14:tracePt t="122758" x="2868613" y="5451475"/>
          <p14:tracePt t="122808" x="2905125" y="5441950"/>
          <p14:tracePt t="122832" x="2922588" y="5434013"/>
          <p14:tracePt t="122844" x="2941638" y="5414963"/>
          <p14:tracePt t="122863" x="2968625" y="5397500"/>
          <p14:tracePt t="122877" x="2995613" y="5387975"/>
          <p14:tracePt t="122894" x="3024188" y="5368925"/>
          <p14:tracePt t="122913" x="3060700" y="5351463"/>
          <p14:tracePt t="122913" x="3068638" y="5341938"/>
          <p14:tracePt t="122927" x="3087688" y="5324475"/>
          <p14:tracePt t="122944" x="3124200" y="5295900"/>
          <p14:tracePt t="122952" x="3151188" y="5268913"/>
          <p14:tracePt t="122977" x="3197225" y="5222875"/>
          <p14:tracePt t="122983" x="3206750" y="5205413"/>
          <p14:tracePt t="123002" x="3243263" y="5168900"/>
          <p14:tracePt t="123014" x="3289300" y="5113338"/>
          <p14:tracePt t="123033" x="3325813" y="5086350"/>
          <p14:tracePt t="123051" x="3362325" y="5049838"/>
          <p14:tracePt t="123064" x="3389313" y="5013325"/>
          <p14:tracePt t="123083" x="3435350" y="4949825"/>
          <p14:tracePt t="123095" x="3471863" y="4913313"/>
          <p14:tracePt t="123113" x="3498850" y="4867275"/>
          <p14:tracePt t="123124" x="3516313" y="4840288"/>
          <p14:tracePt t="123144" x="3571875" y="4767263"/>
          <p14:tracePt t="123163" x="3617913" y="4694238"/>
          <p14:tracePt t="123174" x="3635375" y="4657725"/>
          <p14:tracePt t="123194" x="3690938" y="4565650"/>
          <p14:tracePt t="123207" x="3735388" y="4492625"/>
          <p14:tracePt t="123229" x="3754438" y="4438650"/>
          <p14:tracePt t="123252" x="3800475" y="4356100"/>
          <p14:tracePt t="123264" x="3827463" y="4329113"/>
          <p14:tracePt t="123283" x="3846513" y="4300538"/>
          <p14:tracePt t="123283" x="3854450" y="4283075"/>
          <p14:tracePt t="123301" x="3883025" y="4246563"/>
          <p14:tracePt t="123314" x="3890963" y="4227513"/>
          <p14:tracePt t="123333" x="3919538" y="4191000"/>
          <p14:tracePt t="123345" x="3919538" y="4183063"/>
          <p14:tracePt t="123363" x="3927475" y="4164013"/>
          <p14:tracePt t="123374" x="3946525" y="4154488"/>
          <p14:tracePt t="123394" x="3963988" y="4127500"/>
          <p14:tracePt t="123407" x="3983038" y="4100513"/>
          <p14:tracePt t="123424" x="4000500" y="4081463"/>
          <p14:tracePt t="123444" x="4029075" y="4037013"/>
          <p14:tracePt t="123457" x="4029075" y="4027488"/>
          <p14:tracePt t="123474" x="4046538" y="4017963"/>
          <p14:tracePt t="123491" x="4056063" y="3990975"/>
          <p14:tracePt t="123491" x="4065588" y="3981450"/>
          <p14:tracePt t="123508" x="4073525" y="3971925"/>
          <p14:tracePt t="123559" x="4092575" y="3954463"/>
          <p14:tracePt t="123582" x="4102100" y="3944938"/>
          <p14:tracePt t="123595" x="4102100" y="3935413"/>
          <p14:tracePt t="123613" x="4129088" y="3917950"/>
          <p14:tracePt t="123627" x="4146550" y="3898900"/>
          <p14:tracePt t="123644" x="4156075" y="3889375"/>
          <p14:tracePt t="123652" x="4165600" y="3881438"/>
          <p14:tracePt t="123677" x="4175125" y="3862388"/>
          <p14:tracePt t="123694" x="4183063" y="3862388"/>
          <p14:tracePt t="124091" x="4146550" y="3871913"/>
          <p14:tracePt t="124113" x="4102100" y="3889375"/>
          <p14:tracePt t="124127" x="4092575" y="3898900"/>
          <p14:tracePt t="124144" x="4046538" y="3908425"/>
          <p14:tracePt t="124152" x="4019550" y="3917950"/>
          <p14:tracePt t="124177" x="3983038" y="3935413"/>
          <p14:tracePt t="124183" x="3973513" y="3944938"/>
          <p14:tracePt t="124183" x="3963988" y="3954463"/>
          <p14:tracePt t="124202" x="3946525" y="3971925"/>
          <p14:tracePt t="124227" x="3919538" y="3990975"/>
          <p14:tracePt t="124233" x="3910013" y="3990975"/>
          <p14:tracePt t="124252" x="3900488" y="4000500"/>
          <p14:tracePt t="124264" x="3890963" y="4008438"/>
          <p14:tracePt t="124283" x="3873500" y="4027488"/>
          <p14:tracePt t="124295" x="3863975" y="4037013"/>
          <p14:tracePt t="124313" x="3854450" y="4044950"/>
          <p14:tracePt t="124333" x="3846513" y="4073525"/>
          <p14:tracePt t="124345" x="3836988" y="4090988"/>
          <p14:tracePt t="124363" x="3827463" y="4117975"/>
          <p14:tracePt t="124374" x="3800475" y="4137025"/>
          <p14:tracePt t="124394" x="3790950" y="4183063"/>
          <p14:tracePt t="124407" x="3781425" y="4219575"/>
          <p14:tracePt t="124424" x="3754438" y="4273550"/>
          <p14:tracePt t="124441" x="3744913" y="4292600"/>
          <p14:tracePt t="124457" x="3727450" y="4346575"/>
          <p14:tracePt t="124474" x="3717925" y="4373563"/>
          <p14:tracePt t="124491" x="3698875" y="4419600"/>
          <p14:tracePt t="124507" x="3681413" y="4456113"/>
          <p14:tracePt t="124532" x="3654425" y="4529138"/>
          <p14:tracePt t="124544" x="3635375" y="4548188"/>
          <p14:tracePt t="124562" x="3625850" y="4575175"/>
          <p14:tracePt t="124578" x="3608388" y="4611688"/>
          <p14:tracePt t="124595" x="3581400" y="4648200"/>
          <p14:tracePt t="124613" x="3562350" y="4694238"/>
          <p14:tracePt t="124627" x="3552825" y="4711700"/>
          <p14:tracePt t="124644" x="3525838" y="4757738"/>
          <p14:tracePt t="124661" x="3508375" y="4803775"/>
          <p14:tracePt t="124661" x="3498850" y="4821238"/>
          <p14:tracePt t="124677" x="3471863" y="4876800"/>
          <p14:tracePt t="124683" x="3443288" y="4903788"/>
          <p14:tracePt t="124701" x="3425825" y="4940300"/>
          <p14:tracePt t="124727" x="3389313" y="4986338"/>
          <p14:tracePt t="124733" x="3379788" y="5003800"/>
          <p14:tracePt t="124761" x="3343275" y="5059363"/>
          <p14:tracePt t="124761" x="3333750" y="5068888"/>
          <p14:tracePt t="124781" x="3325813" y="5095875"/>
          <p14:tracePt t="124794" x="3306763" y="5122863"/>
          <p14:tracePt t="124813" x="3289300" y="5159375"/>
          <p14:tracePt t="124827" x="3260725" y="5195888"/>
          <p14:tracePt t="124844" x="3224213" y="5241925"/>
          <p14:tracePt t="124863" x="3178175" y="5287963"/>
          <p14:tracePt t="124877" x="3141663" y="5332413"/>
          <p14:tracePt t="124894" x="3114675" y="5368925"/>
          <p14:tracePt t="124901" x="3105150" y="5378450"/>
          <p14:tracePt t="124927" x="3078163" y="5405438"/>
          <p14:tracePt t="124958" x="3060700" y="5414963"/>
          <p14:tracePt t="124981" x="3032125" y="5441950"/>
          <p14:tracePt t="125008" x="3014663" y="5451475"/>
          <p14:tracePt t="125013" x="3005138" y="5461000"/>
          <p14:tracePt t="125112" x="2978150" y="5470525"/>
          <p14:tracePt t="125541" x="2968625" y="5461000"/>
          <p14:tracePt t="133375" x="2995613" y="5461000"/>
          <p14:tracePt t="133394" x="3032125" y="5461000"/>
          <p14:tracePt t="133402" x="3041650" y="5461000"/>
          <p14:tracePt t="133641" x="3051175" y="5470525"/>
          <p14:tracePt t="133841" x="3060700" y="5478463"/>
          <p14:tracePt t="133874" x="3097213" y="5487988"/>
          <p14:tracePt t="133894" x="3178175" y="5543550"/>
          <p14:tracePt t="133910" x="3206750" y="5551488"/>
          <p14:tracePt t="133927" x="3243263" y="5580063"/>
          <p14:tracePt t="134258" x="3297238" y="5588000"/>
          <p14:tracePt t="134281" x="3379788" y="5624513"/>
          <p14:tracePt t="134293" x="3498850" y="5716588"/>
          <p14:tracePt t="134313" x="3836988" y="5862638"/>
          <p14:tracePt t="134327" x="3827463" y="5853113"/>
          <p14:tracePt t="134362" x="3817938" y="5853113"/>
          <p14:tracePt t="134459" x="3817938" y="5843588"/>
          <p14:tracePt t="134478" x="3827463" y="5835650"/>
          <p14:tracePt t="134508" x="3846513" y="5816600"/>
          <p14:tracePt t="134563" x="3854450" y="5807075"/>
          <p14:tracePt t="134591" x="3863975" y="5807075"/>
          <p14:tracePt t="135213" x="3863975" y="5799138"/>
          <p14:tracePt t="135358" x="3854450" y="5799138"/>
          <p14:tracePt t="135378" x="3744913" y="5807075"/>
          <p14:tracePt t="135394" x="3635375" y="5807075"/>
          <p14:tracePt t="135424" x="3224213" y="5807075"/>
          <p14:tracePt t="135458" x="2759075" y="5716588"/>
          <p14:tracePt t="135482" x="2557463" y="5616575"/>
          <p14:tracePt t="135494" x="2328863" y="5470525"/>
          <p14:tracePt t="135513" x="2100263" y="5268913"/>
          <p14:tracePt t="135531" x="1817688" y="4903788"/>
          <p14:tracePt t="135544" x="1727200" y="4767263"/>
          <p14:tracePt t="135563" x="1525588" y="4373563"/>
          <p14:tracePt t="135577" x="1498600" y="4273550"/>
          <p14:tracePt t="135594" x="1452563" y="4081463"/>
          <p14:tracePt t="135602" x="1443038" y="3927475"/>
          <p14:tracePt t="135627" x="1443038" y="3698875"/>
          <p14:tracePt t="135644" x="1416050" y="3579813"/>
          <p14:tracePt t="135652" x="1416050" y="3516313"/>
          <p14:tracePt t="135678" x="1406525" y="3406775"/>
          <p14:tracePt t="135684" x="1397000" y="3370263"/>
          <p14:tracePt t="135702" x="1389063" y="3314700"/>
          <p14:tracePt t="135714" x="1389063" y="3251200"/>
          <p14:tracePt t="135732" x="1379538" y="3187700"/>
          <p14:tracePt t="135745" x="1370013" y="3132138"/>
          <p14:tracePt t="135762" x="1370013" y="3095625"/>
          <p14:tracePt t="135782" x="1370013" y="3059113"/>
          <p14:tracePt t="135795" x="1370013" y="3013075"/>
          <p14:tracePt t="135813" x="1370013" y="2976563"/>
          <p14:tracePt t="135824" x="1352550" y="2930525"/>
          <p14:tracePt t="135844" x="1343025" y="2913063"/>
          <p14:tracePt t="135858" x="1343025" y="2903538"/>
          <p14:tracePt t="135874" x="1333500" y="2894013"/>
          <p14:tracePt t="136041" x="1360488" y="2930525"/>
          <p14:tracePt t="136063" x="1416050" y="2995613"/>
          <p14:tracePt t="136077" x="1433513" y="3013075"/>
          <p14:tracePt t="136094" x="1470025" y="3049588"/>
          <p14:tracePt t="136101" x="1489075" y="3068638"/>
          <p14:tracePt t="136127" x="1552575" y="3159125"/>
          <p14:tracePt t="136158" x="1589088" y="3224213"/>
          <p14:tracePt t="136177" x="1617663" y="3324225"/>
          <p14:tracePt t="136208" x="1671638" y="3424238"/>
          <p14:tracePt t="136233" x="1690688" y="3470275"/>
          <p14:tracePt t="136242" x="1708150" y="3506788"/>
          <p14:tracePt t="136263" x="1727200" y="3560763"/>
          <p14:tracePt t="136277" x="1735138" y="3589338"/>
          <p14:tracePt t="136294" x="1744663" y="3633788"/>
          <p14:tracePt t="136313" x="1754188" y="3662363"/>
          <p14:tracePt t="136327" x="1763713" y="3706813"/>
          <p14:tracePt t="136344" x="1781175" y="3752850"/>
          <p14:tracePt t="136351" x="1808163" y="3816350"/>
          <p14:tracePt t="136377" x="1817688" y="3852863"/>
          <p14:tracePt t="136383" x="1827213" y="3898900"/>
          <p14:tracePt t="136410" x="1844675" y="3963988"/>
          <p14:tracePt t="136428" x="1863725" y="4044950"/>
          <p14:tracePt t="136431" x="1873250" y="4073525"/>
          <p14:tracePt t="136458" x="1881188" y="4127500"/>
          <p14:tracePt t="136461" x="1900238" y="4154488"/>
          <p14:tracePt t="136481" x="1909763" y="4219575"/>
          <p14:tracePt t="136495" x="1909763" y="4237038"/>
          <p14:tracePt t="136512" x="1917700" y="4292600"/>
          <p14:tracePt t="136523" x="1927225" y="4310063"/>
          <p14:tracePt t="136543" x="1927225" y="4373563"/>
          <p14:tracePt t="136562" x="1936750" y="4446588"/>
          <p14:tracePt t="136573" x="1946275" y="4483100"/>
          <p14:tracePt t="136594" x="1946275" y="4556125"/>
          <p14:tracePt t="136607" x="1946275" y="4592638"/>
          <p14:tracePt t="136624" x="1954213" y="4629150"/>
          <p14:tracePt t="136640" x="1963738" y="4684713"/>
          <p14:tracePt t="136657" x="1990725" y="4748213"/>
          <p14:tracePt t="136681" x="2000250" y="4794250"/>
          <p14:tracePt t="136710" x="2036763" y="4876800"/>
          <p14:tracePt t="136731" x="2046288" y="4903788"/>
          <p14:tracePt t="136744" x="2063750" y="4940300"/>
          <p14:tracePt t="136762" x="2082800" y="4976813"/>
          <p14:tracePt t="136777" x="2100263" y="5022850"/>
          <p14:tracePt t="136793" x="2128838" y="5059363"/>
          <p14:tracePt t="136813" x="2155825" y="5095875"/>
          <p14:tracePt t="136813" x="2174875" y="5122863"/>
          <p14:tracePt t="136827" x="2182813" y="5132388"/>
          <p14:tracePt t="136843" x="2211388" y="5178425"/>
          <p14:tracePt t="136860" x="2238375" y="5214938"/>
          <p14:tracePt t="136877" x="2274888" y="5251450"/>
          <p14:tracePt t="136882" x="2284413" y="5259388"/>
          <p14:tracePt t="136910" x="2320925" y="5287963"/>
          <p14:tracePt t="136913" x="2328863" y="5295900"/>
          <p14:tracePt t="136933" x="2374900" y="5324475"/>
          <p14:tracePt t="136960" x="2420938" y="5360988"/>
          <p14:tracePt t="136981" x="2474913" y="5387975"/>
          <p14:tracePt t="136994" x="2503488" y="5405438"/>
          <p14:tracePt t="137012" x="2530475" y="5414963"/>
          <p14:tracePt t="137027" x="2540000" y="5414963"/>
          <p14:tracePt t="137043" x="2540000" y="5424488"/>
          <p14:tracePt t="137060" x="2547938" y="5424488"/>
          <p14:tracePt t="137077" x="2557463" y="5434013"/>
          <p14:tracePt t="139808" x="2584450" y="5451475"/>
          <p14:tracePt t="139828" x="2630488" y="5470525"/>
          <p14:tracePt t="139858" x="2878138" y="5497513"/>
          <p14:tracePt t="139883" x="3141663" y="5497513"/>
          <p14:tracePt t="139892" x="3214688" y="5497513"/>
          <p14:tracePt t="139913" x="3270250" y="5497513"/>
          <p14:tracePt t="139931" x="3297238" y="5487988"/>
          <p14:tracePt t="139943" x="3306763" y="5478463"/>
          <p14:tracePt t="139962" x="3316288" y="5434013"/>
          <p14:tracePt t="139963" x="3316288" y="5405438"/>
          <p14:tracePt t="139977" x="3316288" y="5360988"/>
          <p14:tracePt t="139993" x="3316288" y="5314950"/>
          <p14:tracePt t="140001" x="3316288" y="5268913"/>
          <p14:tracePt t="140027" x="3316288" y="5214938"/>
          <p14:tracePt t="140033" x="3316288" y="5195888"/>
          <p14:tracePt t="140060" x="3297238" y="5149850"/>
          <p14:tracePt t="140077" x="3279775" y="5132388"/>
          <p14:tracePt t="140083" x="3270250" y="5122863"/>
          <p14:tracePt t="140101" x="3270250" y="5113338"/>
          <p14:tracePt t="140113" x="3260725" y="5113338"/>
          <p14:tracePt t="140133" x="3243263" y="5105400"/>
          <p14:tracePt t="140145" x="3206750" y="5095875"/>
          <p14:tracePt t="140162" x="3187700" y="5086350"/>
          <p14:tracePt t="140178" x="3178175" y="5086350"/>
          <p14:tracePt t="140212" x="3160713" y="5086350"/>
          <p14:tracePt t="140227" x="3151188" y="5086350"/>
          <p14:tracePt t="140243" x="3141663" y="5095875"/>
          <p14:tracePt t="140260" x="3114675" y="5095875"/>
          <p14:tracePt t="140276" x="3105150" y="5105400"/>
          <p14:tracePt t="140307" x="3105150" y="5122863"/>
          <p14:tracePt t="140357" x="3105150" y="5132388"/>
          <p14:tracePt t="140381" x="3105150" y="5141913"/>
          <p14:tracePt t="140391" x="3105150" y="5149850"/>
          <p14:tracePt t="140413" x="3105150" y="5178425"/>
          <p14:tracePt t="140428" x="3114675" y="5195888"/>
          <p14:tracePt t="140444" x="3124200" y="5205413"/>
          <p14:tracePt t="140461" x="3133725" y="5214938"/>
          <p14:tracePt t="140477" x="3151188" y="5232400"/>
          <p14:tracePt t="140493" x="3170238" y="5241925"/>
          <p14:tracePt t="140502" x="3178175" y="5241925"/>
          <p14:tracePt t="140527" x="3243263" y="5251450"/>
          <p14:tracePt t="140558" x="3297238" y="5251450"/>
          <p14:tracePt t="140563" x="3316288" y="5251450"/>
          <p14:tracePt t="140582" x="3352800" y="5251450"/>
          <p14:tracePt t="140610" x="3425825" y="5205413"/>
          <p14:tracePt t="140631" x="3462338" y="5168900"/>
          <p14:tracePt t="140644" x="3508375" y="5132388"/>
          <p14:tracePt t="140663" x="3544888" y="5095875"/>
          <p14:tracePt t="140677" x="3589338" y="5040313"/>
          <p14:tracePt t="140694" x="3625850" y="5003800"/>
          <p14:tracePt t="140712" x="3681413" y="4903788"/>
          <p14:tracePt t="140727" x="3708400" y="4867275"/>
          <p14:tracePt t="140743" x="3754438" y="4794250"/>
          <p14:tracePt t="140760" x="3790950" y="4730750"/>
          <p14:tracePt t="140777" x="3836988" y="4684713"/>
          <p14:tracePt t="140782" x="3854450" y="4648200"/>
          <p14:tracePt t="140810" x="3910013" y="4556125"/>
          <p14:tracePt t="140813" x="3919538" y="4538663"/>
          <p14:tracePt t="140831" x="3963988" y="4446588"/>
          <p14:tracePt t="140857" x="4019550" y="4383088"/>
          <p14:tracePt t="140863" x="4037013" y="4356100"/>
          <p14:tracePt t="140882" x="4083050" y="4273550"/>
          <p14:tracePt t="140895" x="4092575" y="4256088"/>
          <p14:tracePt t="140912" x="4110038" y="4219575"/>
          <p14:tracePt t="140923" x="4119563" y="4200525"/>
          <p14:tracePt t="140944" x="4146550" y="4154488"/>
          <p14:tracePt t="140957" x="4165600" y="4127500"/>
          <p14:tracePt t="140974" x="4183063" y="4090988"/>
          <p14:tracePt t="140993" x="4211638" y="4037013"/>
          <p14:tracePt t="141007" x="4211638" y="4027488"/>
          <p14:tracePt t="141023" x="4229100" y="3990975"/>
          <p14:tracePt t="141040" x="4238625" y="3971925"/>
          <p14:tracePt t="141057" x="4238625" y="3963988"/>
          <p14:tracePt t="141081" x="4248150" y="3954463"/>
          <p14:tracePt t="145681" x="4229100" y="3971925"/>
          <p14:tracePt t="145710" x="4202113" y="4008438"/>
          <p14:tracePt t="145713" x="4192588" y="4017963"/>
          <p14:tracePt t="145733" x="4146550" y="4064000"/>
          <p14:tracePt t="145762" x="4129088" y="4081463"/>
          <p14:tracePt t="145782" x="4102100" y="4137025"/>
          <p14:tracePt t="145792" x="4083050" y="4154488"/>
          <p14:tracePt t="145812" x="4000500" y="4256088"/>
          <p14:tracePt t="145827" x="3956050" y="4310063"/>
          <p14:tracePt t="145843" x="3883025" y="4383088"/>
          <p14:tracePt t="145860" x="3817938" y="4446588"/>
          <p14:tracePt t="145877" x="3735388" y="4519613"/>
          <p14:tracePt t="145907" x="3608388" y="4629150"/>
          <p14:tracePt t="145927" x="3508375" y="4711700"/>
          <p14:tracePt t="145958" x="3352800" y="4867275"/>
          <p14:tracePt t="145983" x="3243263" y="4967288"/>
          <p14:tracePt t="145992" x="3206750" y="5003800"/>
          <p14:tracePt t="146012" x="3124200" y="5086350"/>
          <p14:tracePt t="146027" x="3060700" y="5141913"/>
          <p14:tracePt t="146043" x="2995613" y="5178425"/>
          <p14:tracePt t="146062" x="2959100" y="5214938"/>
          <p14:tracePt t="146063" x="2932113" y="5232400"/>
          <p14:tracePt t="146077" x="2914650" y="5241925"/>
          <p14:tracePt t="146093" x="2859088" y="5287963"/>
          <p14:tracePt t="146101" x="2805113" y="5305425"/>
          <p14:tracePt t="146127" x="2722563" y="5341938"/>
          <p14:tracePt t="146133" x="2695575" y="5351463"/>
          <p14:tracePt t="146160" x="2603500" y="5397500"/>
          <p14:tracePt t="146177" x="2530475" y="5414963"/>
          <p14:tracePt t="146182" x="2511425" y="5424488"/>
          <p14:tracePt t="146201" x="2447925" y="5424488"/>
          <p14:tracePt t="146213" x="2401888" y="5434013"/>
          <p14:tracePt t="146232" x="2374900" y="5441950"/>
          <p14:tracePt t="146245" x="2338388" y="5441950"/>
          <p14:tracePt t="146262" x="2301875" y="5441950"/>
          <p14:tracePt t="146273" x="2274888" y="5441950"/>
          <p14:tracePt t="146293" x="2192338" y="5441950"/>
          <p14:tracePt t="146312" x="2136775" y="5451475"/>
          <p14:tracePt t="146328" x="2100263" y="5451475"/>
          <p14:tracePt t="146343" x="2082800" y="5451475"/>
          <p14:tracePt t="146357" x="2073275" y="5451475"/>
          <p14:tracePt t="146524" x="2092325" y="5451475"/>
          <p14:tracePt t="146544" x="2146300" y="5451475"/>
          <p14:tracePt t="146545" x="2192338" y="5451475"/>
          <p14:tracePt t="146563" x="2265363" y="5451475"/>
          <p14:tracePt t="146577" x="2357438" y="5451475"/>
          <p14:tracePt t="146594" x="2511425" y="5451475"/>
          <p14:tracePt t="146602" x="2603500" y="5451475"/>
          <p14:tracePt t="146627" x="2922588" y="5451475"/>
          <p14:tracePt t="146632" x="3041650" y="5451475"/>
          <p14:tracePt t="146651" x="3279775" y="5451475"/>
          <p14:tracePt t="146663" x="3452813" y="5451475"/>
          <p14:tracePt t="146682" x="3552825" y="5451475"/>
          <p14:tracePt t="146701" x="3608388" y="5451475"/>
          <p14:tracePt t="147191" x="3635375" y="5424488"/>
          <p14:tracePt t="147213" x="3654425" y="5341938"/>
          <p14:tracePt t="147231" x="3698875" y="5205413"/>
          <p14:tracePt t="147243" x="3773488" y="5003800"/>
          <p14:tracePt t="147262" x="3836988" y="4784725"/>
          <p14:tracePt t="147277" x="3883025" y="4611688"/>
          <p14:tracePt t="147293" x="3910013" y="4475163"/>
          <p14:tracePt t="147302" x="3910013" y="4383088"/>
          <p14:tracePt t="147327" x="3910013" y="4329113"/>
          <p14:tracePt t="147343" x="3900488" y="4273550"/>
          <p14:tracePt t="147351" x="3890963" y="4237038"/>
          <p14:tracePt t="147377" x="3863975" y="4173538"/>
          <p14:tracePt t="147383" x="3854450" y="4164013"/>
          <p14:tracePt t="147401" x="3836988" y="4117975"/>
          <p14:tracePt t="147413" x="3827463" y="4090988"/>
          <p14:tracePt t="147433" x="3817938" y="4064000"/>
          <p14:tracePt t="147443" x="3810000" y="4044950"/>
          <p14:tracePt t="147462" x="3773488" y="3990975"/>
          <p14:tracePt t="147482" x="3754438" y="3954463"/>
          <p14:tracePt t="147494" x="3717925" y="3889375"/>
          <p14:tracePt t="147511" x="3698875" y="3844925"/>
          <p14:tracePt t="147527" x="3662363" y="3808413"/>
          <p14:tracePt t="147543" x="3654425" y="3789363"/>
          <p14:tracePt t="147560" x="3644900" y="3779838"/>
          <p14:tracePt t="147577" x="3635375" y="3771900"/>
          <p14:tracePt t="147607" x="3635375" y="3762375"/>
          <p14:tracePt t="147791" x="3635375" y="3752850"/>
          <p14:tracePt t="147810" x="3708400" y="3752850"/>
          <p14:tracePt t="147827" x="3810000" y="3752850"/>
          <p14:tracePt t="147833" x="3863975" y="3752850"/>
          <p14:tracePt t="147851" x="3937000" y="3752850"/>
          <p14:tracePt t="147877" x="4146550" y="3752850"/>
          <p14:tracePt t="147883" x="4238625" y="3752850"/>
          <p14:tracePt t="147901" x="4394200" y="3752850"/>
          <p14:tracePt t="147913" x="4530725" y="3752850"/>
          <p14:tracePt t="147932" x="4586288" y="3752850"/>
          <p14:tracePt t="147945" x="4603750" y="3752850"/>
          <p14:tracePt t="147977" x="4613275" y="3743325"/>
          <p14:tracePt t="148141" x="4622800" y="3762375"/>
          <p14:tracePt t="148160" x="4630738" y="3798888"/>
          <p14:tracePt t="148181" x="4649788" y="3935413"/>
          <p14:tracePt t="148193" x="4667250" y="3990975"/>
          <p14:tracePt t="148212" x="4686300" y="4154488"/>
          <p14:tracePt t="148227" x="4713288" y="4319588"/>
          <p14:tracePt t="148243" x="4759325" y="4511675"/>
          <p14:tracePt t="148262" x="4832350" y="4730750"/>
          <p14:tracePt t="148277" x="4914900" y="4967288"/>
          <p14:tracePt t="148293" x="5014913" y="5168900"/>
          <p14:tracePt t="148301" x="5078413" y="5251450"/>
          <p14:tracePt t="148327" x="5289550" y="5588000"/>
          <p14:tracePt t="148358" x="5389563" y="5762625"/>
          <p14:tracePt t="148361" x="5408613" y="5807075"/>
          <p14:tracePt t="148382" x="5445125" y="5899150"/>
          <p14:tracePt t="148410" x="5453063" y="6035675"/>
          <p14:tracePt t="148432" x="5453063" y="6100763"/>
          <p14:tracePt t="148444" x="5453063" y="6154738"/>
          <p14:tracePt t="148463" x="5453063" y="6191250"/>
          <p14:tracePt t="148476" x="5462588" y="6200775"/>
          <p14:tracePt t="148512" x="5462588" y="6210300"/>
          <p14:tracePt t="148526" x="5462588" y="6218238"/>
          <p14:tracePt t="148557" x="5453063" y="6227763"/>
          <p14:tracePt t="148691" x="5453063" y="6181725"/>
          <p14:tracePt t="148713" x="5462588" y="6154738"/>
          <p14:tracePt t="148727" x="5472113" y="6127750"/>
          <p14:tracePt t="148774" x="5472113" y="6118225"/>
          <p14:tracePt t="148807" x="5481638" y="6100763"/>
          <p14:tracePt t="148827" x="5489575" y="6091238"/>
          <p14:tracePt t="148857" x="5499100" y="6081713"/>
          <p14:tracePt t="148881" x="5499100" y="6072188"/>
          <p14:tracePt t="148907" x="5499100" y="6064250"/>
          <p14:tracePt t="149074" x="5499100" y="6054725"/>
          <p14:tracePt t="149082" x="5499100" y="6035675"/>
          <p14:tracePt t="149110" x="5499100" y="6027738"/>
          <p14:tracePt t="149131" x="5489575" y="6008688"/>
          <p14:tracePt t="149143" x="5481638" y="5999163"/>
          <p14:tracePt t="149163" x="5472113" y="5991225"/>
          <p14:tracePt t="149191" x="5472113" y="5981700"/>
          <p14:tracePt t="149291" x="5472113" y="5972175"/>
          <p14:tracePt t="149310" x="5518150" y="5962650"/>
          <p14:tracePt t="149326" x="5591175" y="5954713"/>
          <p14:tracePt t="149357" x="5781675" y="5945188"/>
          <p14:tracePt t="149381" x="5937250" y="5945188"/>
          <p14:tracePt t="149391" x="6010275" y="5945188"/>
          <p14:tracePt t="149413" x="6238875" y="5945188"/>
          <p14:tracePt t="149432" x="6375400" y="5945188"/>
          <p14:tracePt t="149444" x="6440488" y="5962650"/>
          <p14:tracePt t="149463" x="6540500" y="5962650"/>
          <p14:tracePt t="149477" x="6567488" y="5962650"/>
          <p14:tracePt t="152083" x="6577013" y="5962650"/>
          <p14:tracePt t="152113" x="6604000" y="5991225"/>
          <p14:tracePt t="152127" x="6650038" y="6035675"/>
          <p14:tracePt t="152144" x="6669088" y="6072188"/>
          <p14:tracePt t="152163" x="6686550" y="6173788"/>
          <p14:tracePt t="152177" x="6686550" y="6210300"/>
          <p14:tracePt t="152194" x="6686550" y="6300788"/>
          <p14:tracePt t="152201" x="6677025" y="6429375"/>
          <p14:tracePt t="152227" x="6567488" y="6638925"/>
          <p14:tracePt t="152231" x="6530975" y="6702425"/>
          <p14:tracePt t="152252" x="6421438" y="68389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prvog izvoda za ispitivanje funkcija: monotonost i ekstremne vrednosti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44B26-BBE7-476A-B837-C641DC67080E}"/>
                  </a:ext>
                </a:extLst>
              </p:cNvPr>
              <p:cNvSpPr txBox="1"/>
              <p:nvPr/>
            </p:nvSpPr>
            <p:spPr>
              <a:xfrm>
                <a:off x="541784" y="3212976"/>
                <a:ext cx="7918648" cy="1142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Ako je u </a:t>
                </a:r>
                <a:r>
                  <a:rPr lang="sr-Latn-RS" noProof="1"/>
                  <a:t>intervalu</a:t>
                </a:r>
                <a:r>
                  <a:rPr lang="en-US" noProof="1"/>
                  <a:t> </a:t>
                </a:r>
                <a14:m>
                  <m:oMath xmlns:m="http://schemas.openxmlformats.org/officeDocument/2006/math">
                    <m:r>
                      <a:rPr lang="en-US" i="1" noProof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noProof="1"/>
                  <a:t>izvod funkcije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noProof="1"/>
                  <a:t>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noProof="1">
                    <a:solidFill>
                      <a:srgbClr val="00B050"/>
                    </a:solidFill>
                  </a:rPr>
                  <a:t>pozitivan</a:t>
                </a:r>
                <a:r>
                  <a:rPr lang="en-US" noProof="1"/>
                  <a:t>, tj. </a:t>
                </a:r>
                <a14:m>
                  <m:oMath xmlns:m="http://schemas.openxmlformats.org/officeDocument/2006/math">
                    <m:r>
                      <a:rPr lang="en-US" b="1" i="1" noProof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 noProof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1" i="1" noProof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noProof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)&gt;</m:t>
                    </m:r>
                    <m:r>
                      <a:rPr lang="en-US" b="1" i="1" noProof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noProof="1"/>
                  <a:t>, funkcija u tom intervalu </a:t>
                </a:r>
                <a:r>
                  <a:rPr lang="en-US" b="1" noProof="1">
                    <a:solidFill>
                      <a:srgbClr val="00B050"/>
                    </a:solidFill>
                  </a:rPr>
                  <a:t>raste</a:t>
                </a:r>
                <a:r>
                  <a:rPr lang="sr-Latn-RS" noProof="1"/>
                  <a:t>,</a:t>
                </a:r>
                <a:endParaRPr lang="en-US" noProof="1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sr-Latn-RS" b="1" noProof="1">
                    <a:solidFill>
                      <a:schemeClr val="accent2"/>
                    </a:solidFill>
                  </a:rPr>
                  <a:t>negativan</a:t>
                </a:r>
                <a:r>
                  <a:rPr lang="sr-Latn-RS" noProof="1"/>
                  <a:t>, tj</a:t>
                </a:r>
                <a:r>
                  <a:rPr lang="en-US" noProof="1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noProof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b="1" i="1" noProof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1" i="1" noProof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noProof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noProof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noProof="1"/>
                  <a:t>, </a:t>
                </a:r>
                <a:r>
                  <a:rPr lang="en-US" noProof="1"/>
                  <a:t>funkcija u tom intervalu </a:t>
                </a:r>
                <a:r>
                  <a:rPr lang="sr-Latn-RS" b="1" noProof="1">
                    <a:solidFill>
                      <a:schemeClr val="accent2"/>
                    </a:solidFill>
                  </a:rPr>
                  <a:t>opada</a:t>
                </a:r>
                <a:r>
                  <a:rPr lang="en-US" noProof="1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44B26-BBE7-476A-B837-C641DC67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84" y="3212976"/>
                <a:ext cx="7918648" cy="1142813"/>
              </a:xfrm>
              <a:prstGeom prst="rect">
                <a:avLst/>
              </a:prstGeom>
              <a:blipFill>
                <a:blip r:embed="rId5"/>
                <a:stretch>
                  <a:fillRect l="-69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B7824-7409-4815-9E30-352013F4C241}"/>
                  </a:ext>
                </a:extLst>
              </p:cNvPr>
              <p:cNvSpPr txBox="1"/>
              <p:nvPr/>
            </p:nvSpPr>
            <p:spPr>
              <a:xfrm>
                <a:off x="540668" y="4681987"/>
                <a:ext cx="8279804" cy="186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Ako je u </a:t>
                </a:r>
                <a:r>
                  <a:rPr lang="en-US" noProof="1"/>
                  <a:t>nekoj ta</a:t>
                </a:r>
                <a:r>
                  <a:rPr lang="sr-Latn-RS" noProof="1"/>
                  <a:t>čki </a:t>
                </a:r>
                <a:r>
                  <a:rPr lang="en-US" noProof="1"/>
                  <a:t>izvod funkcije </a:t>
                </a:r>
                <a14:m>
                  <m:oMath xmlns:m="http://schemas.openxmlformats.org/officeDocument/2006/math"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noProof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noProof="1"/>
                  <a:t> jednak nuli, tj.</a:t>
                </a:r>
                <a:r>
                  <a:rPr lang="en-US" b="1" noProof="1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noProof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p>
                        <m:r>
                          <a:rPr lang="en-US" b="1" i="1" noProof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1" i="1" noProof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sr-Latn-RS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sr-Latn-RS" noProof="1"/>
                  <a:t>, ta tačka je</a:t>
                </a:r>
                <a:r>
                  <a:rPr lang="en-US" noProof="1"/>
                  <a:t> </a:t>
                </a:r>
                <a:r>
                  <a:rPr lang="en-US" b="1" noProof="1"/>
                  <a:t>stacionarna ta</a:t>
                </a:r>
                <a:r>
                  <a:rPr lang="sr-Latn-RS" b="1" noProof="1"/>
                  <a:t>čka</a:t>
                </a:r>
                <a:r>
                  <a:rPr lang="sr-Latn-RS" noProof="1"/>
                  <a:t>, i to:</a:t>
                </a:r>
                <a:endParaRPr lang="en-US" noProof="1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sr-Latn-RS" b="1" noProof="1">
                    <a:solidFill>
                      <a:srgbClr val="7030A0"/>
                    </a:solidFill>
                  </a:rPr>
                  <a:t>maksimum</a:t>
                </a:r>
                <a:r>
                  <a:rPr lang="sr-Latn-RS" noProof="1">
                    <a:solidFill>
                      <a:schemeClr val="tx1"/>
                    </a:solidFill>
                  </a:rPr>
                  <a:t> funkcije, ako se u njoj znak </a:t>
                </a:r>
                <a14:m>
                  <m:oMath xmlns:m="http://schemas.openxmlformats.org/officeDocument/2006/math"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noProof="1">
                    <a:solidFill>
                      <a:schemeClr val="tx1"/>
                    </a:solidFill>
                  </a:rPr>
                  <a:t> menja </a:t>
                </a:r>
                <a:r>
                  <a:rPr lang="sr-Latn-RS" b="1" noProof="1">
                    <a:solidFill>
                      <a:srgbClr val="7030A0"/>
                    </a:solidFill>
                  </a:rPr>
                  <a:t>iz </a:t>
                </a:r>
                <a14:m>
                  <m:oMath xmlns:m="http://schemas.openxmlformats.org/officeDocument/2006/math">
                    <m:r>
                      <a:rPr lang="sr-Latn-RS" b="1" i="1" noProof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sr-Latn-RS" b="1" noProof="1">
                    <a:solidFill>
                      <a:srgbClr val="7030A0"/>
                    </a:solidFill>
                  </a:rPr>
                  <a:t> u </a:t>
                </a:r>
                <a14:m>
                  <m:oMath xmlns:m="http://schemas.openxmlformats.org/officeDocument/2006/math">
                    <m:r>
                      <a:rPr lang="sr-Latn-RS" b="1" i="1" noProof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sr-Latn-RS" b="1" noProof="1">
                    <a:solidFill>
                      <a:srgbClr val="7030A0"/>
                    </a:solidFill>
                  </a:rPr>
                  <a:t> </a:t>
                </a:r>
                <a:endParaRPr lang="sr-Latn-RS" b="1" noProof="1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noProof="1">
                    <a:solidFill>
                      <a:schemeClr val="accent6">
                        <a:lumMod val="75000"/>
                      </a:schemeClr>
                    </a:solidFill>
                  </a:rPr>
                  <a:t>minimum</a:t>
                </a:r>
                <a:r>
                  <a:rPr lang="sr-Latn-RS" noProof="1">
                    <a:solidFill>
                      <a:schemeClr val="tx1"/>
                    </a:solidFill>
                  </a:rPr>
                  <a:t> funkcije, ako se u njoj znak </a:t>
                </a:r>
                <a14:m>
                  <m:oMath xmlns:m="http://schemas.openxmlformats.org/officeDocument/2006/math"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noProof="1">
                    <a:solidFill>
                      <a:schemeClr val="tx1"/>
                    </a:solidFill>
                  </a:rPr>
                  <a:t> menja </a:t>
                </a:r>
                <a:r>
                  <a:rPr lang="sr-Latn-RS" b="1" noProof="1">
                    <a:solidFill>
                      <a:schemeClr val="accent6">
                        <a:lumMod val="75000"/>
                      </a:schemeClr>
                    </a:solidFill>
                  </a:rPr>
                  <a:t>iz </a:t>
                </a:r>
                <a14:m>
                  <m:oMath xmlns:m="http://schemas.openxmlformats.org/officeDocument/2006/math">
                    <m:r>
                      <a:rPr lang="en-US" b="1" i="1" noProof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sr-Latn-RS" b="1" noProof="1">
                    <a:solidFill>
                      <a:schemeClr val="accent6">
                        <a:lumMod val="75000"/>
                      </a:schemeClr>
                    </a:solidFill>
                  </a:rPr>
                  <a:t> u </a:t>
                </a:r>
                <a14:m>
                  <m:oMath xmlns:m="http://schemas.openxmlformats.org/officeDocument/2006/math">
                    <m:r>
                      <a:rPr lang="en-US" b="1" i="1" noProof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sr-Latn-RS" b="1" noProof="1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sr-Latn-RS" b="1" noProof="1">
                  <a:solidFill>
                    <a:schemeClr val="tx1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r>
                  <a:rPr lang="sr-Latn-RS" noProof="1"/>
                  <a:t>Ako u takvoj tački nema promene znaka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noProof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noProof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 noProof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sr-Latn-RS" noProof="1">
                    <a:solidFill>
                      <a:schemeClr val="tx1"/>
                    </a:solidFill>
                  </a:rPr>
                  <a:t>, ona nije ek</a:t>
                </a:r>
                <a:r>
                  <a:rPr lang="en-US" noProof="1">
                    <a:solidFill>
                      <a:schemeClr val="tx1"/>
                    </a:solidFill>
                  </a:rPr>
                  <a:t>s</a:t>
                </a:r>
                <a:r>
                  <a:rPr lang="sr-Latn-RS" noProof="1">
                    <a:solidFill>
                      <a:schemeClr val="tx1"/>
                    </a:solidFill>
                  </a:rPr>
                  <a:t>tremna vrednost.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B7824-7409-4815-9E30-352013F4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68" y="4681987"/>
                <a:ext cx="8279804" cy="1863011"/>
              </a:xfrm>
              <a:prstGeom prst="rect">
                <a:avLst/>
              </a:prstGeom>
              <a:blipFill>
                <a:blip r:embed="rId6"/>
                <a:stretch>
                  <a:fillRect l="-663" b="-4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01067F5-5B55-4DB6-AB6C-6FA00451D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371" y="1466925"/>
            <a:ext cx="3697969" cy="226843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2DCC40-D8B2-4E60-82F9-36E78B7B2E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0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91"/>
    </mc:Choice>
    <mc:Fallback>
      <p:transition spd="slow" advTm="13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p"/>
      <p:bldP spid="15" grpId="0" build="p"/>
    </p:bldLst>
  </p:timing>
  <p:extLst>
    <p:ext uri="{3A86A75C-4F4B-4683-9AE1-C65F6400EC91}">
      <p14:laserTraceLst xmlns:p14="http://schemas.microsoft.com/office/powerpoint/2010/main">
        <p14:tracePtLst>
          <p14:tracePt t="84251" x="1389063" y="1187450"/>
          <p14:tracePt t="84251" x="2284413" y="1068388"/>
          <p14:tracePt t="84251" x="2686050" y="1004888"/>
          <p14:tracePt t="84251" x="2722563" y="985838"/>
          <p14:tracePt t="84251" x="2786063" y="1004888"/>
          <p14:tracePt t="84251" x="2822575" y="968375"/>
          <p14:tracePt t="84251" x="2849563" y="939800"/>
          <p14:tracePt t="84251" x="2868613" y="903288"/>
          <p14:tracePt t="84251" x="2868613" y="885825"/>
          <p14:tracePt t="84251" x="2868613" y="866775"/>
          <p14:tracePt t="84251" x="2868613" y="858838"/>
          <p14:tracePt t="84251" x="2868613" y="849313"/>
          <p14:tracePt t="84251" x="2868613" y="858838"/>
          <p14:tracePt t="84251" x="2849563" y="885825"/>
          <p14:tracePt t="84251" x="2786063" y="976313"/>
          <p14:tracePt t="84251" x="2703513" y="1095375"/>
          <p14:tracePt t="84251" x="2620963" y="1277938"/>
          <p14:tracePt t="84251" x="2511425" y="1552575"/>
          <p14:tracePt t="84251" x="2393950" y="1844675"/>
          <p14:tracePt t="84251" x="2255838" y="2136775"/>
          <p14:tracePt t="84251" x="2136775" y="2355850"/>
          <p14:tracePt t="84251" x="1990725" y="2528888"/>
          <p14:tracePt t="84251" x="1890713" y="2611438"/>
          <p14:tracePt t="84251" x="1817688" y="2647950"/>
          <p14:tracePt t="84251" x="1790700" y="2638425"/>
          <p14:tracePt t="84251" x="1790700" y="2620963"/>
          <p14:tracePt t="84251" x="1790700" y="2611438"/>
          <p14:tracePt t="84251" x="1781175" y="2611438"/>
          <p14:tracePt t="84251" x="1708150" y="2611438"/>
          <p14:tracePt t="84251" x="1662113" y="2611438"/>
          <p14:tracePt t="84251" x="1589088" y="2630488"/>
          <p14:tracePt t="84251" x="1516063" y="2638425"/>
          <p14:tracePt t="84251" x="1416050" y="2657475"/>
          <p14:tracePt t="84251" x="1260475" y="2674938"/>
          <p14:tracePt t="84251" x="1123950" y="2703513"/>
          <p14:tracePt t="84251" x="995363" y="2730500"/>
          <p14:tracePt t="84251" x="876300" y="2767013"/>
          <p14:tracePt t="84251" x="749300" y="2794000"/>
          <p14:tracePt t="84251" x="676275" y="2840038"/>
          <p14:tracePt t="84251" x="639763" y="2857500"/>
          <p14:tracePt t="84251" x="612775" y="2903538"/>
          <p14:tracePt t="84251" x="603250" y="2940050"/>
          <p14:tracePt t="84251" x="603250" y="2976563"/>
          <p14:tracePt t="84251" x="603250" y="3013075"/>
          <p14:tracePt t="84251" x="603250" y="3041650"/>
          <p14:tracePt t="84251" x="612775" y="3068638"/>
          <p14:tracePt t="84251" x="657225" y="3078163"/>
          <p14:tracePt t="84251" x="722313" y="3049588"/>
          <p14:tracePt t="84251" x="958850" y="3078163"/>
          <p14:tracePt t="84251" x="2786063" y="2520950"/>
          <p14:tracePt t="84251" x="4567238" y="2292350"/>
          <p14:tracePt t="84251" x="4813300" y="2282825"/>
          <p14:tracePt t="84251" x="5289550" y="2246313"/>
          <p14:tracePt t="84251" x="5289550" y="2228850"/>
          <p14:tracePt t="84251" x="5280025" y="2200275"/>
          <p14:tracePt t="84251" x="5270500" y="2163763"/>
          <p14:tracePt t="84251" x="5270500" y="2155825"/>
          <p14:tracePt t="84251" x="5280025" y="2136775"/>
          <p14:tracePt t="84251" x="5270500" y="2136775"/>
          <p14:tracePt t="84251" x="5253038" y="2136775"/>
          <p14:tracePt t="84251" x="5233988" y="2136775"/>
          <p14:tracePt t="84251" x="5180013" y="2090738"/>
          <p14:tracePt t="84251" x="5170488" y="2082800"/>
          <p14:tracePt t="84251" x="5160963" y="2082800"/>
          <p14:tracePt t="84251" x="5133975" y="2082800"/>
          <p14:tracePt t="84251" x="5106988" y="2063750"/>
          <p14:tracePt t="84251" x="5097463" y="2054225"/>
          <p14:tracePt t="84251" x="5014913" y="2027238"/>
          <p14:tracePt t="84251" x="4924425" y="2027238"/>
          <p14:tracePt t="84251" x="4868863" y="2036763"/>
          <p14:tracePt t="84251" x="4649788" y="2200275"/>
          <p14:tracePt t="84251" x="4513263" y="2309813"/>
          <p14:tracePt t="84251" x="3946525" y="2857500"/>
          <p14:tracePt t="84251" x="3297238" y="3543300"/>
          <p14:tracePt t="84251" x="3206750" y="3643313"/>
          <p14:tracePt t="84251" x="3133725" y="3725863"/>
          <p14:tracePt t="84251" x="3160713" y="3735388"/>
          <p14:tracePt t="84251" x="3289300" y="3706813"/>
          <p14:tracePt t="84251" x="3297238" y="3698875"/>
          <p14:tracePt t="84251" x="3289300" y="3816350"/>
          <p14:tracePt t="84251" x="3297238" y="3816350"/>
          <p14:tracePt t="84251" x="3297238" y="3808413"/>
          <p14:tracePt t="84251" x="3316288" y="3798888"/>
          <p14:tracePt t="84251" x="3297238" y="3789363"/>
          <p14:tracePt t="84251" x="3289300" y="3779838"/>
          <p14:tracePt t="84251" x="3270250" y="3771900"/>
          <p14:tracePt t="84251" x="3270250" y="3762375"/>
          <p14:tracePt t="84251" x="3270250" y="3752850"/>
          <p14:tracePt t="84251" x="3270250" y="3743325"/>
          <p14:tracePt t="84251" x="3270250" y="3735388"/>
          <p14:tracePt t="84251" x="3270250" y="3725863"/>
          <p14:tracePt t="84251" x="3270250" y="3716338"/>
          <p14:tracePt t="84251" x="3270250" y="3706813"/>
          <p14:tracePt t="84251" x="3270250" y="3698875"/>
          <p14:tracePt t="84251" x="3270250" y="3679825"/>
          <p14:tracePt t="84251" x="3270250" y="3670300"/>
          <p14:tracePt t="84251" x="3270250" y="3706813"/>
          <p14:tracePt t="84251" x="3270250" y="3762375"/>
          <p14:tracePt t="84251" x="3279775" y="3808413"/>
          <p14:tracePt t="84251" x="3279775" y="3835400"/>
          <p14:tracePt t="84251" x="3279775" y="3852863"/>
          <p14:tracePt t="84251" x="3279775" y="3862388"/>
          <p14:tracePt t="84251" x="3297238" y="3889375"/>
          <p14:tracePt t="84251" x="3306763" y="3898900"/>
          <p14:tracePt t="84251" x="3333750" y="3908425"/>
          <p14:tracePt t="84251" x="3343275" y="3908425"/>
          <p14:tracePt t="84251" x="3362325" y="3927475"/>
          <p14:tracePt t="84251" x="3362325" y="3889375"/>
          <p14:tracePt t="84251" x="3352800" y="3889375"/>
          <p14:tracePt t="84251" x="3343275" y="3881438"/>
          <p14:tracePt t="84251" x="3333750" y="3862388"/>
          <p14:tracePt t="84251" x="3333750" y="3852863"/>
          <p14:tracePt t="84251" x="3325813" y="3844925"/>
          <p14:tracePt t="84251" x="3316288" y="3835400"/>
          <p14:tracePt t="84251" x="3306763" y="3825875"/>
          <p14:tracePt t="84251" x="3252788" y="3816350"/>
          <p14:tracePt t="84251" x="3170238" y="3798888"/>
          <p14:tracePt t="84251" x="3097213" y="3771900"/>
          <p14:tracePt t="84251" x="2686050" y="3543300"/>
          <p14:tracePt t="84251" x="2520950" y="3406775"/>
          <p14:tracePt t="84251" x="2019300" y="2903538"/>
          <p14:tracePt t="84251" x="1863725" y="2730500"/>
          <p14:tracePt t="84251" x="1397000" y="2265363"/>
          <p14:tracePt t="84251" x="1077913" y="1944688"/>
          <p14:tracePt t="84251" x="795338" y="1679575"/>
          <p14:tracePt t="84251" x="530225" y="1416050"/>
          <p14:tracePt t="84251" x="301625" y="1177925"/>
          <p14:tracePt t="84251" x="136525" y="995363"/>
          <p14:tracePt t="84781" x="46038" y="4183063"/>
          <p14:tracePt t="84801" x="63500" y="4273550"/>
          <p14:tracePt t="84812" x="92075" y="4373563"/>
          <p14:tracePt t="84833" x="109538" y="4465638"/>
          <p14:tracePt t="84843" x="136525" y="4511675"/>
          <p14:tracePt t="84863" x="136525" y="4538663"/>
          <p14:tracePt t="85670" x="136525" y="4565650"/>
          <p14:tracePt t="85680" x="136525" y="4602163"/>
          <p14:tracePt t="85699" x="155575" y="4702175"/>
          <p14:tracePt t="85730" x="201613" y="4949825"/>
          <p14:tracePt t="85752" x="246063" y="5022850"/>
          <p14:tracePt t="85772" x="274638" y="5105400"/>
          <p14:tracePt t="85782" x="311150" y="5141913"/>
          <p14:tracePt t="85802" x="338138" y="5186363"/>
          <p14:tracePt t="85812" x="355600" y="5232400"/>
          <p14:tracePt t="85833" x="374650" y="5259388"/>
          <p14:tracePt t="85864" x="384175" y="5268913"/>
          <p14:tracePt t="86221" x="384175" y="5295900"/>
          <p14:tracePt t="86231" x="374650" y="5324475"/>
          <p14:tracePt t="86253" x="355600" y="5441950"/>
          <p14:tracePt t="86263" x="338138" y="5497513"/>
          <p14:tracePt t="86284" x="338138" y="5597525"/>
          <p14:tracePt t="86305" x="338138" y="5653088"/>
          <p14:tracePt t="86315" x="355600" y="5697538"/>
          <p14:tracePt t="86336" x="355600" y="5716588"/>
          <p14:tracePt t="86345" x="355600" y="5726113"/>
          <p14:tracePt t="86375" x="365125" y="5726113"/>
          <p14:tracePt t="86503" x="365125" y="5762625"/>
          <p14:tracePt t="86513" x="365125" y="5770563"/>
          <p14:tracePt t="86559" x="365125" y="5780088"/>
          <p14:tracePt t="89907" x="365125" y="5762625"/>
          <p14:tracePt t="89937" x="365125" y="5743575"/>
          <p14:tracePt t="90046" x="365125" y="5734050"/>
          <p14:tracePt t="90095" x="365125" y="5726113"/>
          <p14:tracePt t="90330" x="365125" y="5770563"/>
          <p14:tracePt t="90350" x="365125" y="5853113"/>
          <p14:tracePt t="90371" x="365125" y="5918200"/>
          <p14:tracePt t="90402" x="365125" y="5954713"/>
          <p14:tracePt t="90432" x="365125" y="5972175"/>
          <p14:tracePt t="90657" x="365125" y="5981700"/>
          <p14:tracePt t="91801" x="365125" y="5972175"/>
          <p14:tracePt t="92120" x="374650" y="5972175"/>
          <p14:tracePt t="92130" x="384175" y="5972175"/>
          <p14:tracePt t="92154" x="401638" y="5972175"/>
          <p14:tracePt t="92185" x="428625" y="5962650"/>
          <p14:tracePt t="92218" x="438150" y="5954713"/>
          <p14:tracePt t="92741" x="447675" y="5954713"/>
          <p14:tracePt t="92751" x="465138" y="5954713"/>
          <p14:tracePt t="92771" x="520700" y="5962650"/>
          <p14:tracePt t="92792" x="620713" y="5972175"/>
          <p14:tracePt t="92802" x="712788" y="5981700"/>
          <p14:tracePt t="92824" x="849313" y="6008688"/>
          <p14:tracePt t="92834" x="1058863" y="6035675"/>
          <p14:tracePt t="92855" x="1323975" y="6064250"/>
          <p14:tracePt t="92865" x="1644650" y="6091238"/>
          <p14:tracePt t="92886" x="1982788" y="6127750"/>
          <p14:tracePt t="92896" x="2374900" y="6127750"/>
          <p14:tracePt t="92917" x="2759075" y="6127750"/>
          <p14:tracePt t="92938" x="3352800" y="6145213"/>
          <p14:tracePt t="92949" x="3544888" y="6145213"/>
          <p14:tracePt t="92970" x="4019550" y="6145213"/>
          <p14:tracePt t="93000" x="4430713" y="6145213"/>
          <p14:tracePt t="93021" x="4813300" y="6154738"/>
          <p14:tracePt t="93021" x="4905375" y="6173788"/>
          <p14:tracePt t="93054" x="5180013" y="6181725"/>
          <p14:tracePt t="93075" x="5233988" y="6181725"/>
          <p14:tracePt t="93085" x="5280025" y="6181725"/>
          <p14:tracePt t="93199" x="5297488" y="6181725"/>
          <p14:tracePt t="93211" x="5316538" y="6173788"/>
          <p14:tracePt t="93222" x="5326063" y="6173788"/>
          <p14:tracePt t="93243" x="5362575" y="6137275"/>
          <p14:tracePt t="93253" x="5380038" y="6118225"/>
          <p14:tracePt t="93275" x="5426075" y="6054725"/>
          <p14:tracePt t="93285" x="5445125" y="6018213"/>
          <p14:tracePt t="93304" x="5453063" y="5972175"/>
          <p14:tracePt t="93325" x="5472113" y="5899150"/>
          <p14:tracePt t="93355" x="5472113" y="5862638"/>
          <p14:tracePt t="93366" x="5472113" y="5853113"/>
          <p14:tracePt t="93388" x="5472113" y="5843588"/>
          <p14:tracePt t="93635" x="5472113" y="5826125"/>
          <p14:tracePt t="93646" x="5472113" y="5816600"/>
          <p14:tracePt t="93667" x="5472113" y="5807075"/>
          <p14:tracePt t="93677" x="5462588" y="5799138"/>
          <p14:tracePt t="93697" x="5453063" y="5789613"/>
          <p14:tracePt t="93718" x="5445125" y="5780088"/>
          <p14:tracePt t="93727" x="5435600" y="5762625"/>
          <p14:tracePt t="93750" x="5408613" y="5734050"/>
          <p14:tracePt t="93772" x="5362575" y="5689600"/>
          <p14:tracePt t="93782" x="5343525" y="5670550"/>
          <p14:tracePt t="93802" x="5316538" y="5643563"/>
          <p14:tracePt t="93812" x="5297488" y="5624513"/>
          <p14:tracePt t="93833" x="5289550" y="5597525"/>
          <p14:tracePt t="93854" x="5260975" y="5580063"/>
          <p14:tracePt t="93884" x="5253038" y="5580063"/>
          <p14:tracePt t="93924" x="5243513" y="5580063"/>
          <p14:tracePt t="93946" x="5233988" y="5580063"/>
          <p14:tracePt t="93967" x="5207000" y="5580063"/>
          <p14:tracePt t="93998" x="5180013" y="5561013"/>
          <p14:tracePt t="94008" x="5170488" y="5551488"/>
          <p14:tracePt t="94028" x="5114925" y="5524500"/>
          <p14:tracePt t="94038" x="5087938" y="5514975"/>
          <p14:tracePt t="94058" x="5033963" y="5497513"/>
          <p14:tracePt t="94069" x="4960938" y="5478463"/>
          <p14:tracePt t="94089" x="4887913" y="5470525"/>
          <p14:tracePt t="94111" x="4713288" y="5461000"/>
          <p14:tracePt t="94132" x="4640263" y="5461000"/>
          <p14:tracePt t="94142" x="4594225" y="5461000"/>
          <p14:tracePt t="94163" x="4513263" y="5461000"/>
          <p14:tracePt t="94172" x="4503738" y="5461000"/>
          <p14:tracePt t="94195" x="4421188" y="5461000"/>
          <p14:tracePt t="94228" x="4348163" y="5497513"/>
          <p14:tracePt t="94249" x="4292600" y="5543550"/>
          <p14:tracePt t="94259" x="4256088" y="5570538"/>
          <p14:tracePt t="94279" x="4211638" y="5616575"/>
          <p14:tracePt t="94289" x="4175125" y="5680075"/>
          <p14:tracePt t="94301" x="4146550" y="5707063"/>
          <p14:tracePt t="94311" x="4129088" y="5753100"/>
          <p14:tracePt t="94332" x="4083050" y="5908675"/>
          <p14:tracePt t="94352" x="4073525" y="6035675"/>
          <p14:tracePt t="94363" x="4073525" y="6064250"/>
          <p14:tracePt t="94385" x="4073525" y="6164263"/>
          <p14:tracePt t="94398" x="4092575" y="6210300"/>
          <p14:tracePt t="94419" x="4119563" y="6283325"/>
          <p14:tracePt t="94431" x="4129088" y="6300788"/>
          <p14:tracePt t="94431" x="4156075" y="6319838"/>
          <p14:tracePt t="94452" x="4165600" y="6327775"/>
          <p14:tracePt t="94474" x="4175125" y="6346825"/>
          <p14:tracePt t="94495" x="4211638" y="6364288"/>
          <p14:tracePt t="94526" x="4275138" y="6392863"/>
          <p14:tracePt t="94537" x="4302125" y="6400800"/>
          <p14:tracePt t="94557" x="4421188" y="6410325"/>
          <p14:tracePt t="94566" x="4467225" y="6419850"/>
          <p14:tracePt t="94585" x="4557713" y="6419850"/>
          <p14:tracePt t="94595" x="4622800" y="6419850"/>
          <p14:tracePt t="94616" x="4732338" y="6419850"/>
          <p14:tracePt t="94637" x="4905375" y="6419850"/>
          <p14:tracePt t="94648" x="4968875" y="6419850"/>
          <p14:tracePt t="94669" x="5078413" y="6346825"/>
          <p14:tracePt t="94680" x="5114925" y="6319838"/>
          <p14:tracePt t="94691" x="5170488" y="6264275"/>
          <p14:tracePt t="94701" x="5187950" y="6218238"/>
          <p14:tracePt t="94722" x="5253038" y="6045200"/>
          <p14:tracePt t="94742" x="5253038" y="5991225"/>
          <p14:tracePt t="94753" x="5253038" y="5899150"/>
          <p14:tracePt t="94773" x="5253038" y="5816600"/>
          <p14:tracePt t="94783" x="5253038" y="5743575"/>
          <p14:tracePt t="94803" x="5224463" y="5689600"/>
          <p14:tracePt t="94814" x="5216525" y="5653088"/>
          <p14:tracePt t="94836" x="5160963" y="5570538"/>
          <p14:tracePt t="94846" x="5133975" y="5551488"/>
          <p14:tracePt t="94866" x="5051425" y="5487988"/>
          <p14:tracePt t="94887" x="5005388" y="5470525"/>
          <p14:tracePt t="94897" x="4968875" y="5461000"/>
          <p14:tracePt t="94918" x="4905375" y="5461000"/>
          <p14:tracePt t="94929" x="4859338" y="5461000"/>
          <p14:tracePt t="94940" x="4822825" y="5470525"/>
          <p14:tracePt t="94951" x="4795838" y="5487988"/>
          <p14:tracePt t="94971" x="4695825" y="5570538"/>
          <p14:tracePt t="94981" x="4649788" y="5607050"/>
          <p14:tracePt t="95003" x="4586288" y="5661025"/>
          <p14:tracePt t="95024" x="4557713" y="5726113"/>
          <p14:tracePt t="95055" x="4549775" y="5753100"/>
          <p14:tracePt t="95066" x="4549775" y="5762625"/>
          <p14:tracePt t="95227" x="4549775" y="5770563"/>
          <p14:tracePt t="95307" x="4540250" y="5780088"/>
          <p14:tracePt t="95377" x="4530725" y="5789613"/>
          <p14:tracePt t="95458" x="4521200" y="5789613"/>
          <p14:tracePt t="95479" x="4521200" y="5762625"/>
          <p14:tracePt t="95490" x="4530725" y="5743575"/>
          <p14:tracePt t="95502" x="4540250" y="5726113"/>
          <p14:tracePt t="95523" x="4549775" y="5716588"/>
          <p14:tracePt t="95534" x="4549775" y="5689600"/>
          <p14:tracePt t="95556" x="4613275" y="5707063"/>
          <p14:tracePt t="96150" x="4622800" y="5707063"/>
          <p14:tracePt t="96170" x="4640263" y="5697538"/>
          <p14:tracePt t="96190" x="4640263" y="5661025"/>
          <p14:tracePt t="96269" x="4640263" y="5653088"/>
          <p14:tracePt t="96289" x="4640263" y="5643563"/>
          <p14:tracePt t="96309" x="4649788" y="5616575"/>
          <p14:tracePt t="96342" x="4649788" y="5607050"/>
          <p14:tracePt t="96397" x="4649788" y="5597525"/>
          <p14:tracePt t="96427" x="4649788" y="5588000"/>
          <p14:tracePt t="96458" x="4659313" y="5580063"/>
          <p14:tracePt t="96489" x="4667250" y="5570538"/>
          <p14:tracePt t="96880" x="4722813" y="5534025"/>
          <p14:tracePt t="96890" x="4732338" y="5524500"/>
          <p14:tracePt t="96901" x="4768850" y="5507038"/>
          <p14:tracePt t="96922" x="4832350" y="5478463"/>
          <p14:tracePt t="96933" x="4924425" y="5424488"/>
          <p14:tracePt t="96953" x="5033963" y="5341938"/>
          <p14:tracePt t="96974" x="5114925" y="5287963"/>
          <p14:tracePt t="96985" x="5253038" y="5149850"/>
          <p14:tracePt t="97004" x="5408613" y="4995863"/>
          <p14:tracePt t="97015" x="5545138" y="4857750"/>
          <p14:tracePt t="97035" x="5664200" y="4684713"/>
          <p14:tracePt t="97046" x="5791200" y="4519613"/>
          <p14:tracePt t="97066" x="5883275" y="4346575"/>
          <p14:tracePt t="97087" x="5965825" y="4200525"/>
          <p14:tracePt t="97087" x="6002338" y="4154488"/>
          <p14:tracePt t="97098" x="6029325" y="4110038"/>
          <p14:tracePt t="97118" x="6075363" y="4027488"/>
          <p14:tracePt t="97128" x="6092825" y="3954463"/>
          <p14:tracePt t="97149" x="6111875" y="3871913"/>
          <p14:tracePt t="97159" x="6111875" y="3798888"/>
          <p14:tracePt t="97170" x="6119813" y="3762375"/>
          <p14:tracePt t="97180" x="6119813" y="3735388"/>
          <p14:tracePt t="97201" x="6148388" y="3652838"/>
          <p14:tracePt t="97221" x="6156325" y="3589338"/>
          <p14:tracePt t="97232" x="6156325" y="3570288"/>
          <p14:tracePt t="97252" x="6165850" y="3524250"/>
          <p14:tracePt t="97283" x="6165850" y="3497263"/>
          <p14:tracePt t="97314" x="6175375" y="3470275"/>
          <p14:tracePt t="97344" x="6175375" y="3433763"/>
          <p14:tracePt t="97365" x="6175375" y="3414713"/>
          <p14:tracePt t="97376" x="6175375" y="3406775"/>
          <p14:tracePt t="97399" x="6165850" y="3378200"/>
          <p14:tracePt t="97431" x="6156325" y="3370263"/>
          <p14:tracePt t="97473" x="6148388" y="3360738"/>
          <p14:tracePt t="97502" x="6129338" y="3351213"/>
          <p14:tracePt t="97512" x="6119813" y="3333750"/>
          <p14:tracePt t="97534" x="6111875" y="3324225"/>
          <p14:tracePt t="97544" x="6092825" y="3314700"/>
          <p14:tracePt t="97566" x="6075363" y="3297238"/>
          <p14:tracePt t="97576" x="6065838" y="3297238"/>
          <p14:tracePt t="97616" x="6056313" y="3297238"/>
          <p14:tracePt t="97646" x="6046788" y="3297238"/>
          <p14:tracePt t="97676" x="6038850" y="3297238"/>
          <p14:tracePt t="97687" x="6029325" y="3297238"/>
          <p14:tracePt t="97708" x="6002338" y="3297238"/>
          <p14:tracePt t="97718" x="5992813" y="3297238"/>
          <p14:tracePt t="97760" x="5983288" y="3297238"/>
          <p14:tracePt t="97781" x="5973763" y="3297238"/>
          <p14:tracePt t="97813" x="5965825" y="3297238"/>
          <p14:tracePt t="97871" x="5956300" y="3297238"/>
          <p14:tracePt t="97921" x="5937250" y="3297238"/>
          <p14:tracePt t="97952" x="5929313" y="3297238"/>
          <p14:tracePt t="101015" x="5919788" y="3297238"/>
          <p14:tracePt t="101047" x="5910263" y="3297238"/>
          <p14:tracePt t="101128" x="5900738" y="3297238"/>
          <p14:tracePt t="101479" x="5891213" y="3297238"/>
          <p14:tracePt t="101527" x="5900738" y="3305175"/>
          <p14:tracePt t="101546" x="5910263" y="3305175"/>
          <p14:tracePt t="101577" x="5919788" y="3314700"/>
          <p14:tracePt t="101634" x="5929313" y="3314700"/>
          <p14:tracePt t="104703" x="5873750" y="3241675"/>
          <p14:tracePt t="104723" x="5781675" y="3141663"/>
          <p14:tracePt t="104734" x="5691188" y="3041650"/>
          <p14:tracePt t="104754" x="5618163" y="2949575"/>
          <p14:tracePt t="104775" x="5545138" y="2830513"/>
          <p14:tracePt t="104785" x="5472113" y="2720975"/>
          <p14:tracePt t="104805" x="5380038" y="2620963"/>
          <p14:tracePt t="104815" x="5270500" y="2484438"/>
          <p14:tracePt t="104835" x="5151438" y="2365375"/>
          <p14:tracePt t="104845" x="5033963" y="2246313"/>
          <p14:tracePt t="104865" x="4960938" y="2146300"/>
          <p14:tracePt t="104884" x="4905375" y="2082800"/>
          <p14:tracePt t="104894" x="4887913" y="2009775"/>
          <p14:tracePt t="104915" x="4887913" y="1963738"/>
          <p14:tracePt t="104924" x="4878388" y="1927225"/>
          <p14:tracePt t="104945" x="4878388" y="1898650"/>
          <p14:tracePt t="104977" x="4887913" y="1898650"/>
          <p14:tracePt t="104987" x="4924425" y="1908175"/>
          <p14:tracePt t="105007" x="4997450" y="1973263"/>
          <p14:tracePt t="105027" x="5097463" y="2063750"/>
          <p14:tracePt t="105037" x="5207000" y="2163763"/>
          <p14:tracePt t="105057" x="5307013" y="2255838"/>
          <p14:tracePt t="105067" x="5389563" y="2319338"/>
          <p14:tracePt t="105067" x="5472113" y="2392363"/>
          <p14:tracePt t="105088" x="5645150" y="2520950"/>
          <p14:tracePt t="105098" x="5718175" y="2593975"/>
          <p14:tracePt t="105120" x="5910263" y="2813050"/>
          <p14:tracePt t="105140" x="5983288" y="2930525"/>
          <p14:tracePt t="105161" x="6065838" y="3068638"/>
          <p14:tracePt t="105171" x="6083300" y="3132138"/>
          <p14:tracePt t="105191" x="6111875" y="3214688"/>
          <p14:tracePt t="105202" x="6111875" y="3241675"/>
          <p14:tracePt t="105222" x="6119813" y="3278188"/>
          <p14:tracePt t="105233" x="6129338" y="3341688"/>
          <p14:tracePt t="105254" x="6129338" y="3378200"/>
          <p14:tracePt t="105275" x="6138863" y="3433763"/>
          <p14:tracePt t="105307" x="6138863" y="3460750"/>
          <p14:tracePt t="105337" x="6138863" y="3470275"/>
          <p14:tracePt t="105565" x="6156325" y="3424238"/>
          <p14:tracePt t="105586" x="6175375" y="3370263"/>
          <p14:tracePt t="105596" x="6184900" y="3333750"/>
          <p14:tracePt t="105617" x="6211888" y="3287713"/>
          <p14:tracePt t="105627" x="6221413" y="3260725"/>
          <p14:tracePt t="105627" x="6229350" y="3241675"/>
          <p14:tracePt t="105648" x="6265863" y="3151188"/>
          <p14:tracePt t="105668" x="6321425" y="3041650"/>
          <p14:tracePt t="105677" x="6367463" y="2949575"/>
          <p14:tracePt t="105699" x="6411913" y="2857500"/>
          <p14:tracePt t="105710" x="6448425" y="2776538"/>
          <p14:tracePt t="105720" x="6457950" y="2757488"/>
          <p14:tracePt t="105731" x="6486525" y="2730500"/>
          <p14:tracePt t="105751" x="6523038" y="2647950"/>
          <p14:tracePt t="105763" x="6523038" y="2638425"/>
          <p14:tracePt t="105784" x="6550025" y="2601913"/>
          <p14:tracePt t="105804" x="6567488" y="2584450"/>
          <p14:tracePt t="105835" x="6577013" y="2565400"/>
          <p14:tracePt t="105866" x="6596063" y="2547938"/>
          <p14:tracePt t="106445" x="6567488" y="2574925"/>
          <p14:tracePt t="106453" x="6523038" y="2638425"/>
          <p14:tracePt t="106474" x="6477000" y="2730500"/>
          <p14:tracePt t="106484" x="6440488" y="2794000"/>
          <p14:tracePt t="106505" x="6348413" y="2930525"/>
          <p14:tracePt t="106516" x="6330950" y="2968625"/>
          <p14:tracePt t="106537" x="6265863" y="3059113"/>
          <p14:tracePt t="106548" x="6248400" y="3095625"/>
          <p14:tracePt t="106570" x="6221413" y="3141663"/>
          <p14:tracePt t="106582" x="6192838" y="3178175"/>
          <p14:tracePt t="106612" x="6184900" y="3214688"/>
          <p14:tracePt t="106621" x="6175375" y="3224213"/>
          <p14:tracePt t="106643" x="6165850" y="3232150"/>
          <p14:tracePt t="106672" x="6165850" y="3241675"/>
          <p14:tracePt t="106724" x="6156325" y="3251200"/>
          <p14:tracePt t="107204" x="6156325" y="3260725"/>
          <p14:tracePt t="107224" x="6148388" y="3287713"/>
          <p14:tracePt t="107234" x="6148388" y="3297238"/>
          <p14:tracePt t="107254" x="6148388" y="3305175"/>
          <p14:tracePt t="107297" x="6148388" y="3314700"/>
          <p14:tracePt t="107319" x="6138863" y="3314700"/>
          <p14:tracePt t="107330" x="6129338" y="3324225"/>
          <p14:tracePt t="107341" x="6119813" y="3333750"/>
          <p14:tracePt t="107363" x="6092825" y="3351213"/>
          <p14:tracePt t="107395" x="6075363" y="3360738"/>
          <p14:tracePt t="107426" x="6056313" y="3370263"/>
          <p14:tracePt t="107458" x="6029325" y="3378200"/>
          <p14:tracePt t="107480" x="6019800" y="3387725"/>
          <p14:tracePt t="107502" x="6010275" y="3387725"/>
          <p14:tracePt t="107514" x="6002338" y="3387725"/>
          <p14:tracePt t="107535" x="5992813" y="3387725"/>
          <p14:tracePt t="107546" x="5973763" y="3387725"/>
          <p14:tracePt t="107567" x="5965825" y="3387725"/>
          <p14:tracePt t="107579" x="5937250" y="3397250"/>
          <p14:tracePt t="107619" x="5929313" y="3397250"/>
          <p14:tracePt t="107649" x="5910263" y="3397250"/>
          <p14:tracePt t="107679" x="5900738" y="3370263"/>
          <p14:tracePt t="107700" x="5891213" y="3341688"/>
          <p14:tracePt t="107732" x="5891213" y="3333750"/>
          <p14:tracePt t="107789" x="5883275" y="3324225"/>
          <p14:tracePt t="107811" x="5883275" y="3314700"/>
          <p14:tracePt t="107842" x="5883275" y="3305175"/>
          <p14:tracePt t="108097" x="5883275" y="3297238"/>
          <p14:tracePt t="108107" x="5891213" y="3297238"/>
          <p14:tracePt t="108170" x="5900738" y="3305175"/>
          <p14:tracePt t="108531" x="5910263" y="3305175"/>
          <p14:tracePt t="111881" x="5910263" y="3297238"/>
          <p14:tracePt t="111902" x="5818188" y="3159125"/>
          <p14:tracePt t="111913" x="5781675" y="3078163"/>
          <p14:tracePt t="111933" x="5645150" y="2876550"/>
          <p14:tracePt t="111945" x="5608638" y="2830513"/>
          <p14:tracePt t="111964" x="5518150" y="2703513"/>
          <p14:tracePt t="111975" x="5508625" y="2693988"/>
          <p14:tracePt t="111997" x="5453063" y="2630488"/>
          <p14:tracePt t="112007" x="5435600" y="2601913"/>
          <p14:tracePt t="112030" x="5380038" y="2538413"/>
          <p14:tracePt t="112040" x="5362575" y="2520950"/>
          <p14:tracePt t="112051" x="5343525" y="2492375"/>
          <p14:tracePt t="112073" x="5307013" y="2455863"/>
          <p14:tracePt t="112082" x="5289550" y="2438400"/>
          <p14:tracePt t="112103" x="5270500" y="2419350"/>
          <p14:tracePt t="112114" x="5243513" y="2392363"/>
          <p14:tracePt t="112154" x="5216525" y="2365375"/>
          <p14:tracePt t="112165" x="5207000" y="2338388"/>
          <p14:tracePt t="112185" x="5180013" y="2309813"/>
          <p14:tracePt t="112196" x="5170488" y="2282825"/>
          <p14:tracePt t="112217" x="5160963" y="2246313"/>
          <p14:tracePt t="112228" x="5143500" y="2236788"/>
          <p14:tracePt t="112249" x="5143500" y="2228850"/>
          <p14:tracePt t="112260" x="5133975" y="2219325"/>
          <p14:tracePt t="112291" x="5133975" y="2209800"/>
          <p14:tracePt t="112369" x="5124450" y="2200275"/>
          <p14:tracePt t="112894" x="5133975" y="2209800"/>
          <p14:tracePt t="112935" x="5133975" y="2219325"/>
          <p14:tracePt t="112946" x="5143500" y="2228850"/>
          <p14:tracePt t="112967" x="5151438" y="2228850"/>
          <p14:tracePt t="112977" x="5151438" y="2236788"/>
          <p14:tracePt t="112998" x="5160963" y="2255838"/>
          <p14:tracePt t="113009" x="5170488" y="2265363"/>
          <p14:tracePt t="113030" x="5180013" y="2301875"/>
          <p14:tracePt t="113051" x="5207000" y="2328863"/>
          <p14:tracePt t="113071" x="5216525" y="2355850"/>
          <p14:tracePt t="113081" x="5233988" y="2392363"/>
          <p14:tracePt t="113101" x="5253038" y="2419350"/>
          <p14:tracePt t="113113" x="5260975" y="2447925"/>
          <p14:tracePt t="113113" x="5270500" y="2455863"/>
          <p14:tracePt t="113134" x="5280025" y="2501900"/>
          <p14:tracePt t="113144" x="5280025" y="2511425"/>
          <p14:tracePt t="113145" x="5280025" y="2520950"/>
          <p14:tracePt t="113165" x="5297488" y="2557463"/>
          <p14:tracePt t="113176" x="5307013" y="2574925"/>
          <p14:tracePt t="113197" x="5316538" y="2611438"/>
          <p14:tracePt t="113220" x="5334000" y="2638425"/>
          <p14:tracePt t="113241" x="5353050" y="2693988"/>
          <p14:tracePt t="113273" x="5380038" y="2776538"/>
          <p14:tracePt t="113303" x="5416550" y="2840038"/>
          <p14:tracePt t="113324" x="5453063" y="2922588"/>
          <p14:tracePt t="113335" x="5462588" y="2949575"/>
          <p14:tracePt t="113355" x="5472113" y="2995613"/>
          <p14:tracePt t="113365" x="5472113" y="3013075"/>
          <p14:tracePt t="113386" x="5508625" y="3068638"/>
          <p14:tracePt t="113415" x="5554663" y="3141663"/>
          <p14:tracePt t="113425" x="5554663" y="3151188"/>
          <p14:tracePt t="113447" x="5591175" y="3214688"/>
          <p14:tracePt t="113467" x="5627688" y="3268663"/>
          <p14:tracePt t="113496" x="5672138" y="3341688"/>
          <p14:tracePt t="113505" x="5681663" y="3341688"/>
          <p14:tracePt t="113525" x="5718175" y="3387725"/>
          <p14:tracePt t="113534" x="5727700" y="3397250"/>
          <p14:tracePt t="113554" x="5737225" y="3414713"/>
          <p14:tracePt t="113565" x="5745163" y="3424238"/>
          <p14:tracePt t="113584" x="5754688" y="3433763"/>
          <p14:tracePt t="113634" x="5764213" y="3443288"/>
          <p14:tracePt t="113801" x="5791200" y="3443288"/>
          <p14:tracePt t="113832" x="5818188" y="3451225"/>
          <p14:tracePt t="113852" x="5846763" y="3460750"/>
          <p14:tracePt t="113863" x="5854700" y="3460750"/>
          <p14:tracePt t="113883" x="5873750" y="3470275"/>
          <p14:tracePt t="113894" x="5883275" y="3470275"/>
          <p14:tracePt t="113944" x="5900738" y="3470275"/>
          <p14:tracePt t="113954" x="5910263" y="3470275"/>
          <p14:tracePt t="113974" x="5946775" y="3460750"/>
          <p14:tracePt t="113995" x="5965825" y="3460750"/>
          <p14:tracePt t="114005" x="5973763" y="3451225"/>
          <p14:tracePt t="114026" x="5973763" y="3443288"/>
          <p14:tracePt t="114057" x="6002338" y="3414713"/>
          <p14:tracePt t="114088" x="6038850" y="3378200"/>
          <p14:tracePt t="114109" x="6075363" y="3324225"/>
          <p14:tracePt t="114130" x="6111875" y="3268663"/>
          <p14:tracePt t="114141" x="6148388" y="3232150"/>
          <p14:tracePt t="114163" x="6175375" y="3205163"/>
          <p14:tracePt t="114173" x="6229350" y="3141663"/>
          <p14:tracePt t="114195" x="6265863" y="3086100"/>
          <p14:tracePt t="114205" x="6294438" y="3059113"/>
          <p14:tracePt t="114226" x="6338888" y="3013075"/>
          <p14:tracePt t="114246" x="6421438" y="2930525"/>
          <p14:tracePt t="114256" x="6430963" y="2903538"/>
          <p14:tracePt t="114277" x="6467475" y="2867025"/>
          <p14:tracePt t="114287" x="6486525" y="2840038"/>
          <p14:tracePt t="114307" x="6513513" y="2803525"/>
          <p14:tracePt t="114318" x="6523038" y="2794000"/>
          <p14:tracePt t="114331" x="6540500" y="2784475"/>
          <p14:tracePt t="114364" x="6559550" y="2767013"/>
          <p14:tracePt t="114419" x="6559550" y="2747963"/>
          <p14:tracePt t="114430" x="6559550" y="2740025"/>
          <p14:tracePt t="114555" x="6559550" y="2730500"/>
          <p14:tracePt t="114585" x="6567488" y="2711450"/>
          <p14:tracePt t="114617" x="6567488" y="2693988"/>
          <p14:tracePt t="115567" x="6567488" y="2703513"/>
          <p14:tracePt t="115588" x="6577013" y="2703513"/>
          <p14:tracePt t="115617" x="6613525" y="2740025"/>
          <p14:tracePt t="115628" x="6623050" y="2747963"/>
          <p14:tracePt t="115648" x="6632575" y="2784475"/>
          <p14:tracePt t="115668" x="6650038" y="2803525"/>
          <p14:tracePt t="115690" x="6659563" y="2830513"/>
          <p14:tracePt t="115700" x="6650038" y="2813050"/>
          <p14:tracePt t="115721" x="6640513" y="2813050"/>
          <p14:tracePt t="115928" x="6632575" y="2813050"/>
          <p14:tracePt t="115948" x="6604000" y="2813050"/>
          <p14:tracePt t="115971" x="6604000" y="2820988"/>
          <p14:tracePt t="115981" x="6596063" y="2830513"/>
          <p14:tracePt t="116002" x="6577013" y="2867025"/>
          <p14:tracePt t="116032" x="6577013" y="2886075"/>
          <p14:tracePt t="116201" x="6567488" y="2867025"/>
          <p14:tracePt t="116232" x="6567488" y="2857500"/>
          <p14:tracePt t="116251" x="6567488" y="2849563"/>
          <p14:tracePt t="116263" x="6567488" y="2820988"/>
          <p14:tracePt t="116285" x="6567488" y="2813050"/>
          <p14:tracePt t="116296" x="6567488" y="2776538"/>
          <p14:tracePt t="116316" x="6567488" y="2747963"/>
          <p14:tracePt t="116337" x="6567488" y="2693988"/>
          <p14:tracePt t="116348" x="6577013" y="2684463"/>
          <p14:tracePt t="116368" x="6577013" y="2657475"/>
          <p14:tracePt t="116369" x="6586538" y="2630488"/>
          <p14:tracePt t="116391" x="6604000" y="2574925"/>
          <p14:tracePt t="116423" x="6613525" y="2547938"/>
          <p14:tracePt t="116446" x="6613525" y="2538413"/>
          <p14:tracePt t="116456" x="6623050" y="2528888"/>
          <p14:tracePt t="116479" x="6632575" y="2520950"/>
          <p14:tracePt t="116501" x="6650038" y="2511425"/>
          <p14:tracePt t="116532" x="6669088" y="2484438"/>
          <p14:tracePt t="116564" x="6686550" y="2438400"/>
          <p14:tracePt t="116585" x="6696075" y="2419350"/>
          <p14:tracePt t="116596" x="6696075" y="2411413"/>
          <p14:tracePt t="116617" x="6713538" y="2374900"/>
          <p14:tracePt t="116626" x="6713538" y="2365375"/>
          <p14:tracePt t="116647" x="6723063" y="2355850"/>
          <p14:tracePt t="116657" x="6723063" y="2346325"/>
          <p14:tracePt t="116708" x="6732588" y="2328863"/>
          <p14:tracePt t="116729" x="6732588" y="2309813"/>
          <p14:tracePt t="116750" x="6732588" y="2301875"/>
          <p14:tracePt t="116813" x="6732588" y="2292350"/>
          <p14:tracePt t="116929" x="6723063" y="2292350"/>
          <p14:tracePt t="116938" x="6723063" y="2301875"/>
          <p14:tracePt t="116953" x="6713538" y="2309813"/>
          <p14:tracePt t="116974" x="6696075" y="2355850"/>
          <p14:tracePt t="116985" x="6686550" y="2365375"/>
          <p14:tracePt t="117007" x="6677025" y="2392363"/>
          <p14:tracePt t="117017" x="6669088" y="2411413"/>
          <p14:tracePt t="117036" x="6669088" y="2419350"/>
          <p14:tracePt t="117047" x="6659563" y="2428875"/>
          <p14:tracePt t="117077" x="6659563" y="2438400"/>
          <p14:tracePt t="117098" x="6659563" y="2455863"/>
          <p14:tracePt t="117119" x="6659563" y="2465388"/>
          <p14:tracePt t="117129" x="6659563" y="2474913"/>
          <p14:tracePt t="117141" x="6659563" y="2484438"/>
          <p14:tracePt t="117172" x="6659563" y="2492375"/>
          <p14:tracePt t="117204" x="6659563" y="2501900"/>
          <p14:tracePt t="117253" x="6659563" y="2520950"/>
          <p14:tracePt t="117285" x="6659563" y="2528888"/>
          <p14:tracePt t="121856" x="6659563" y="2538413"/>
          <p14:tracePt t="121866" x="6650038" y="2565400"/>
          <p14:tracePt t="121886" x="6650038" y="2574925"/>
          <p14:tracePt t="121906" x="6640513" y="2584450"/>
          <p14:tracePt t="121917" x="6613525" y="2620963"/>
          <p14:tracePt t="121937" x="6596063" y="2647950"/>
          <p14:tracePt t="121947" x="6577013" y="2674938"/>
          <p14:tracePt t="121968" x="6540500" y="2720975"/>
          <p14:tracePt t="121979" x="6513513" y="2757488"/>
          <p14:tracePt t="121999" x="6486525" y="2784475"/>
          <p14:tracePt t="122009" x="6467475" y="2803525"/>
          <p14:tracePt t="122028" x="6430963" y="2840038"/>
          <p14:tracePt t="122040" x="6411913" y="2857500"/>
          <p14:tracePt t="122051" x="6394450" y="2876550"/>
          <p14:tracePt t="122078" x="6330950" y="2949575"/>
          <p14:tracePt t="122087" x="6311900" y="2976563"/>
          <p14:tracePt t="122108" x="6257925" y="3049588"/>
          <p14:tracePt t="122119" x="6238875" y="3068638"/>
          <p14:tracePt t="122131" x="6221413" y="3086100"/>
          <p14:tracePt t="122141" x="6192838" y="3114675"/>
          <p14:tracePt t="122162" x="6165850" y="3151188"/>
          <p14:tracePt t="122181" x="6138863" y="3195638"/>
          <p14:tracePt t="122191" x="6129338" y="3214688"/>
          <p14:tracePt t="122212" x="6111875" y="3232150"/>
          <p14:tracePt t="122222" x="6102350" y="3232150"/>
          <p14:tracePt t="122245" x="6092825" y="3251200"/>
          <p14:tracePt t="122276" x="6083300" y="3260725"/>
          <p14:tracePt t="122297" x="6075363" y="3278188"/>
          <p14:tracePt t="122330" x="6065838" y="3297238"/>
          <p14:tracePt t="122350" x="6056313" y="3314700"/>
          <p14:tracePt t="122361" x="6056313" y="3341688"/>
          <p14:tracePt t="122381" x="6046788" y="3351213"/>
          <p14:tracePt t="122419" x="6038850" y="3360738"/>
          <p14:tracePt t="122856" x="6038850" y="3370263"/>
          <p14:tracePt t="122995" x="6056313" y="3370263"/>
          <p14:tracePt t="123005" x="6075363" y="3351213"/>
          <p14:tracePt t="123028" x="6092825" y="3324225"/>
          <p14:tracePt t="123037" x="6111875" y="3287713"/>
          <p14:tracePt t="123057" x="6129338" y="3260725"/>
          <p14:tracePt t="123078" x="6156325" y="3214688"/>
          <p14:tracePt t="123078" x="6184900" y="3178175"/>
          <p14:tracePt t="123088" x="6192838" y="3159125"/>
          <p14:tracePt t="123102" x="6221413" y="3095625"/>
          <p14:tracePt t="123114" x="6229350" y="3078163"/>
          <p14:tracePt t="123135" x="6284913" y="2995613"/>
          <p14:tracePt t="123145" x="6294438" y="2986088"/>
          <p14:tracePt t="123166" x="6311900" y="2940050"/>
          <p14:tracePt t="123177" x="6321425" y="2940050"/>
          <p14:tracePt t="123197" x="6338888" y="2894013"/>
          <p14:tracePt t="123220" x="6348413" y="2876550"/>
          <p14:tracePt t="123248" x="6384925" y="2820988"/>
          <p14:tracePt t="123258" x="6394450" y="2813050"/>
          <p14:tracePt t="123278" x="6421438" y="2776538"/>
          <p14:tracePt t="123289" x="6430963" y="2767013"/>
          <p14:tracePt t="123301" x="6430963" y="2757488"/>
          <p14:tracePt t="123311" x="6430963" y="2730500"/>
          <p14:tracePt t="123333" x="6440488" y="2711450"/>
          <p14:tracePt t="123352" x="6448425" y="2703513"/>
          <p14:tracePt t="123383" x="6467475" y="2684463"/>
          <p14:tracePt t="123418" x="6494463" y="2657475"/>
          <p14:tracePt t="123418" x="6494463" y="2647950"/>
          <p14:tracePt t="123449" x="6513513" y="2638425"/>
          <p14:tracePt t="123460" x="6523038" y="2630488"/>
          <p14:tracePt t="123471" x="6530975" y="2620963"/>
          <p14:tracePt t="123492" x="6540500" y="2611438"/>
          <p14:tracePt t="123502" x="6559550" y="2593975"/>
          <p14:tracePt t="123635" x="6577013" y="2593975"/>
          <p14:tracePt t="123665" x="6586538" y="2593975"/>
          <p14:tracePt t="123674" x="6596063" y="2593975"/>
          <p14:tracePt t="123723" x="6604000" y="2593975"/>
          <p14:tracePt t="123744" x="6613525" y="2593975"/>
          <p14:tracePt t="123754" x="6623050" y="2593975"/>
          <p14:tracePt t="123774" x="6623050" y="2601913"/>
          <p14:tracePt t="123785" x="6640513" y="2611438"/>
          <p14:tracePt t="123805" x="6669088" y="2630488"/>
          <p14:tracePt t="123815" x="6686550" y="2638425"/>
          <p14:tracePt t="123836" x="6723063" y="2667000"/>
          <p14:tracePt t="123857" x="6723063" y="2674938"/>
          <p14:tracePt t="123867" x="6750050" y="2703513"/>
          <p14:tracePt t="123888" x="6769100" y="2720975"/>
          <p14:tracePt t="123899" x="6786563" y="2747963"/>
          <p14:tracePt t="123920" x="6815138" y="2794000"/>
          <p14:tracePt t="123940" x="6842125" y="2830513"/>
          <p14:tracePt t="123951" x="6878638" y="2886075"/>
          <p14:tracePt t="123971" x="6888163" y="2903538"/>
          <p14:tracePt t="123992" x="6932613" y="2976563"/>
          <p14:tracePt t="124002" x="6942138" y="2995613"/>
          <p14:tracePt t="124022" x="6969125" y="3041650"/>
          <p14:tracePt t="124033" x="6988175" y="3059113"/>
          <p14:tracePt t="124054" x="7007225" y="3095625"/>
          <p14:tracePt t="124065" x="7015163" y="3122613"/>
          <p14:tracePt t="124086" x="7034213" y="3151188"/>
          <p14:tracePt t="124097" x="7043738" y="3178175"/>
          <p14:tracePt t="124118" x="7061200" y="3195638"/>
          <p14:tracePt t="124130" x="7070725" y="3214688"/>
          <p14:tracePt t="124140" x="7088188" y="3251200"/>
          <p14:tracePt t="124161" x="7107238" y="3297238"/>
          <p14:tracePt t="124172" x="7143750" y="3351213"/>
          <p14:tracePt t="124192" x="7180263" y="3406775"/>
          <p14:tracePt t="124202" x="7197725" y="3443288"/>
          <p14:tracePt t="124223" x="7234238" y="3506788"/>
          <p14:tracePt t="124244" x="7270750" y="3560763"/>
          <p14:tracePt t="124254" x="7289800" y="3597275"/>
          <p14:tracePt t="124275" x="7299325" y="3616325"/>
          <p14:tracePt t="124285" x="7307263" y="3625850"/>
          <p14:tracePt t="124305" x="7316788" y="3625850"/>
          <p14:tracePt t="124366" x="7326313" y="3633788"/>
          <p14:tracePt t="124738" x="7280275" y="3625850"/>
          <p14:tracePt t="124759" x="7189788" y="3597275"/>
          <p14:tracePt t="124777" x="7116763" y="3552825"/>
          <p14:tracePt t="124787" x="7070725" y="3524250"/>
          <p14:tracePt t="124807" x="6915150" y="3470275"/>
          <p14:tracePt t="124817" x="6851650" y="3443288"/>
          <p14:tracePt t="124837" x="6696075" y="3370263"/>
          <p14:tracePt t="124868" x="6586538" y="3341688"/>
          <p14:tracePt t="124878" x="6559550" y="3314700"/>
          <p14:tracePt t="124897" x="6477000" y="3287713"/>
          <p14:tracePt t="124918" x="6394450" y="3278188"/>
          <p14:tracePt t="124947" x="6338888" y="3268663"/>
          <p14:tracePt t="124957" x="6321425" y="3260725"/>
          <p14:tracePt t="124978" x="6265863" y="3260725"/>
          <p14:tracePt t="124988" x="6248400" y="3260725"/>
          <p14:tracePt t="125000" x="6202363" y="3260725"/>
          <p14:tracePt t="125020" x="6129338" y="3260725"/>
          <p14:tracePt t="125031" x="6065838" y="3260725"/>
          <p14:tracePt t="125051" x="6010275" y="3268663"/>
          <p14:tracePt t="125061" x="5973763" y="3268663"/>
          <p14:tracePt t="125083" x="5946775" y="3278188"/>
          <p14:tracePt t="125093" x="5937250" y="3278188"/>
          <p14:tracePt t="125391" x="5937250" y="3287713"/>
          <p14:tracePt t="125412" x="5965825" y="3314700"/>
          <p14:tracePt t="125422" x="5973763" y="3314700"/>
          <p14:tracePt t="125444" x="6010275" y="3324225"/>
          <p14:tracePt t="125454" x="6019800" y="3333750"/>
          <p14:tracePt t="125475" x="6038850" y="3333750"/>
          <p14:tracePt t="125507" x="6046788" y="3333750"/>
          <p14:tracePt t="125560" x="6056313" y="3341688"/>
          <p14:tracePt t="125609" x="6065838" y="3341688"/>
          <p14:tracePt t="125650" x="6075363" y="3341688"/>
          <p14:tracePt t="125700" x="6083300" y="3341688"/>
          <p14:tracePt t="126863" x="6092825" y="3341688"/>
          <p14:tracePt t="127899" x="6102350" y="3341688"/>
          <p14:tracePt t="127929" x="6102350" y="3333750"/>
          <p14:tracePt t="128066" x="6102350" y="3324225"/>
          <p14:tracePt t="128184" x="6102350" y="3314700"/>
          <p14:tracePt t="128266" x="6102350" y="3305175"/>
          <p14:tracePt t="128296" x="6102350" y="3297238"/>
          <p14:tracePt t="128317" x="6111875" y="3268663"/>
          <p14:tracePt t="128327" x="6119813" y="3268663"/>
          <p14:tracePt t="128349" x="6129338" y="3260725"/>
          <p14:tracePt t="128370" x="6148388" y="3224213"/>
          <p14:tracePt t="128370" x="6156325" y="3214688"/>
          <p14:tracePt t="128406" x="6192838" y="3159125"/>
          <p14:tracePt t="128427" x="6221413" y="3114675"/>
          <p14:tracePt t="128437" x="6257925" y="3078163"/>
          <p14:tracePt t="128458" x="6294438" y="3032125"/>
          <p14:tracePt t="128468" x="6321425" y="3005138"/>
          <p14:tracePt t="128488" x="6367463" y="2930525"/>
          <p14:tracePt t="128498" x="6375400" y="2913063"/>
          <p14:tracePt t="128518" x="6421438" y="2849563"/>
          <p14:tracePt t="128538" x="6457950" y="2794000"/>
          <p14:tracePt t="128550" x="6477000" y="2767013"/>
          <p14:tracePt t="128561" x="6486525" y="2747963"/>
          <p14:tracePt t="128571" x="6494463" y="2730500"/>
          <p14:tracePt t="128591" x="6523038" y="2693988"/>
          <p14:tracePt t="128621" x="6540500" y="2684463"/>
          <p14:tracePt t="128631" x="6540500" y="2674938"/>
          <p14:tracePt t="128650" x="6559550" y="2657475"/>
          <p14:tracePt t="128670" x="6567488" y="2647950"/>
          <p14:tracePt t="128681" x="6577013" y="2638425"/>
          <p14:tracePt t="128701" x="6586538" y="2630488"/>
          <p14:tracePt t="128794" x="6604000" y="2620963"/>
          <p14:tracePt t="128901" x="6613525" y="2611438"/>
          <p14:tracePt t="128961" x="6623050" y="2601913"/>
          <p14:tracePt t="128982" x="6632575" y="2593975"/>
          <p14:tracePt t="128992" x="6640513" y="2584450"/>
          <p14:tracePt t="129015" x="6659563" y="2565400"/>
          <p14:tracePt t="129024" x="6669088" y="2557463"/>
          <p14:tracePt t="129046" x="6677025" y="2557463"/>
          <p14:tracePt t="129067" x="6705600" y="2547938"/>
          <p14:tracePt t="129097" x="6713538" y="2538413"/>
          <p14:tracePt t="129510" x="6723063" y="2538413"/>
          <p14:tracePt t="129548" x="6742113" y="2547938"/>
          <p14:tracePt t="129558" x="6750050" y="2565400"/>
          <p14:tracePt t="129578" x="6769100" y="2601913"/>
          <p14:tracePt t="129598" x="6786563" y="2620963"/>
          <p14:tracePt t="129607" x="6815138" y="2647950"/>
          <p14:tracePt t="129620" x="6823075" y="2667000"/>
          <p14:tracePt t="129620" x="6832600" y="2674938"/>
          <p14:tracePt t="129651" x="6851650" y="2693988"/>
          <p14:tracePt t="129662" x="6851650" y="2703513"/>
          <p14:tracePt t="129683" x="6859588" y="2730500"/>
          <p14:tracePt t="129703" x="6859588" y="2740025"/>
          <p14:tracePt t="129732" x="6869113" y="2747963"/>
          <p14:tracePt t="129826" x="6878638" y="2757488"/>
          <p14:tracePt t="130294" x="6859588" y="2730500"/>
          <p14:tracePt t="130325" x="6851650" y="2703513"/>
          <p14:tracePt t="130357" x="6832600" y="2674938"/>
          <p14:tracePt t="130379" x="6823075" y="2667000"/>
          <p14:tracePt t="130405" x="6786563" y="2647950"/>
          <p14:tracePt t="130435" x="6778625" y="2630488"/>
          <p14:tracePt t="130465" x="6769100" y="2611438"/>
          <p14:tracePt t="130763" x="6769100" y="2630488"/>
          <p14:tracePt t="130772" x="6778625" y="2647950"/>
          <p14:tracePt t="130792" x="6786563" y="2674938"/>
          <p14:tracePt t="130801" x="6796088" y="2684463"/>
          <p14:tracePt t="130822" x="6805613" y="2693988"/>
          <p14:tracePt t="130833" x="6805613" y="2703513"/>
          <p14:tracePt t="130873" x="6815138" y="2720975"/>
          <p14:tracePt t="130903" x="6823075" y="2730500"/>
          <p14:tracePt t="130945" x="6832600" y="2740025"/>
          <p14:tracePt t="130965" x="6842125" y="2757488"/>
          <p14:tracePt t="130996" x="6851650" y="2784475"/>
          <p14:tracePt t="131019" x="6859588" y="2794000"/>
          <p14:tracePt t="131040" x="6869113" y="2803525"/>
          <p14:tracePt t="131051" x="6869113" y="2813050"/>
          <p14:tracePt t="131072" x="6869113" y="2820988"/>
          <p14:tracePt t="131102" x="6878638" y="2849563"/>
          <p14:tracePt t="131102" x="6888163" y="2857500"/>
          <p14:tracePt t="131134" x="6905625" y="2886075"/>
          <p14:tracePt t="131134" x="6915150" y="2903538"/>
          <p14:tracePt t="131155" x="6924675" y="2922588"/>
          <p14:tracePt t="131166" x="6932613" y="2940050"/>
          <p14:tracePt t="131186" x="6942138" y="2959100"/>
          <p14:tracePt t="131196" x="6942138" y="2968625"/>
          <p14:tracePt t="131216" x="6942138" y="2976563"/>
          <p14:tracePt t="131246" x="6951663" y="2995613"/>
          <p14:tracePt t="131277" x="6951663" y="3005138"/>
          <p14:tracePt t="131297" x="6961188" y="3032125"/>
          <p14:tracePt t="131307" x="6961188" y="3041650"/>
          <p14:tracePt t="131327" x="6969125" y="3049588"/>
          <p14:tracePt t="131356" x="6978650" y="3059113"/>
          <p14:tracePt t="131367" x="6978650" y="3068638"/>
          <p14:tracePt t="131388" x="6997700" y="3086100"/>
          <p14:tracePt t="131432" x="7007225" y="3095625"/>
          <p14:tracePt t="131442" x="7007225" y="3105150"/>
          <p14:tracePt t="131463" x="7015163" y="3122613"/>
          <p14:tracePt t="131473" x="7043738" y="3141663"/>
          <p14:tracePt t="131493" x="7051675" y="3168650"/>
          <p14:tracePt t="131503" x="7070725" y="3205163"/>
          <p14:tracePt t="131523" x="7080250" y="3214688"/>
          <p14:tracePt t="131544" x="7088188" y="3241675"/>
          <p14:tracePt t="131573" x="7097713" y="3251200"/>
          <p14:tracePt t="131604" x="7107238" y="3260725"/>
          <p14:tracePt t="131653" x="7116763" y="3268663"/>
          <p14:tracePt t="131664" x="7124700" y="3278188"/>
          <p14:tracePt t="131686" x="7134225" y="3287713"/>
          <p14:tracePt t="131697" x="7143750" y="3314700"/>
          <p14:tracePt t="131717" x="7153275" y="3324225"/>
          <p14:tracePt t="131727" x="7161213" y="3341688"/>
          <p14:tracePt t="131746" x="7170738" y="3351213"/>
          <p14:tracePt t="131757" x="7180263" y="3360738"/>
          <p14:tracePt t="131777" x="7197725" y="3397250"/>
          <p14:tracePt t="131798" x="7207250" y="3406775"/>
          <p14:tracePt t="131808" x="7207250" y="3414713"/>
          <p14:tracePt t="131829" x="7216775" y="3424238"/>
          <p14:tracePt t="131860" x="7226300" y="3424238"/>
          <p14:tracePt t="131937" x="7226300" y="3443288"/>
          <p14:tracePt t="131989" x="7234238" y="3451225"/>
          <p14:tracePt t="132039" x="7243763" y="3460750"/>
          <p14:tracePt t="132049" x="7253288" y="3470275"/>
          <p14:tracePt t="132079" x="7262813" y="3497263"/>
          <p14:tracePt t="132502" x="7270750" y="3497263"/>
          <p14:tracePt t="133632" x="7270750" y="3524250"/>
          <p14:tracePt t="133642" x="7253288" y="3552825"/>
          <p14:tracePt t="133664" x="7226300" y="3597275"/>
          <p14:tracePt t="133675" x="7216775" y="3670300"/>
          <p14:tracePt t="133697" x="7216775" y="3771900"/>
          <p14:tracePt t="133707" x="7216775" y="3835400"/>
          <p14:tracePt t="133729" x="7216775" y="3935413"/>
          <p14:tracePt t="133752" x="7253288" y="4117975"/>
          <p14:tracePt t="133773" x="7353300" y="4356100"/>
          <p14:tracePt t="133783" x="7380288" y="4438650"/>
          <p14:tracePt t="133805" x="7445375" y="4694238"/>
          <p14:tracePt t="133815" x="7453313" y="4757738"/>
          <p14:tracePt t="133835" x="7481888" y="4959350"/>
          <p14:tracePt t="133867" x="7489825" y="5141913"/>
          <p14:tracePt t="133887" x="7489825" y="5214938"/>
          <p14:tracePt t="133898" x="7489825" y="5251450"/>
          <p14:tracePt t="133920" x="7445375" y="5387975"/>
          <p14:tracePt t="133941" x="7380288" y="5514975"/>
          <p14:tracePt t="133952" x="7316788" y="5634038"/>
          <p14:tracePt t="133973" x="7226300" y="5743575"/>
          <p14:tracePt t="133994" x="7024688" y="5962650"/>
          <p14:tracePt t="134028" x="6823075" y="6145213"/>
          <p14:tracePt t="134058" x="6750050" y="6181725"/>
          <p14:tracePt t="134068" x="6732588" y="6200775"/>
          <p14:tracePt t="134080" x="6705600" y="6210300"/>
          <p14:tracePt t="134131" x="6696075" y="6218238"/>
          <p14:tracePt t="134161" x="6686550" y="6218238"/>
          <p14:tracePt t="134171" x="6650038" y="6227763"/>
          <p14:tracePt t="134191" x="6613525" y="6237288"/>
          <p14:tracePt t="134201" x="6596063" y="6237288"/>
          <p14:tracePt t="134220" x="6567488" y="6246813"/>
          <p14:tracePt t="134343" x="6559550" y="6246813"/>
          <p14:tracePt t="134363" x="6567488" y="6173788"/>
          <p14:tracePt t="134384" x="6577013" y="6108700"/>
          <p14:tracePt t="134400" x="6596063" y="6035675"/>
          <p14:tracePt t="134411" x="6613525" y="5972175"/>
          <p14:tracePt t="134447" x="6613525" y="5889625"/>
          <p14:tracePt t="134456" x="6613525" y="5853113"/>
          <p14:tracePt t="134478" x="6586538" y="5770563"/>
          <p14:tracePt t="134488" x="6567488" y="5734050"/>
          <p14:tracePt t="134502" x="6559550" y="5734050"/>
          <p14:tracePt t="134523" x="6477000" y="5624513"/>
          <p14:tracePt t="134553" x="6394450" y="5561013"/>
          <p14:tracePt t="134564" x="6357938" y="5534025"/>
          <p14:tracePt t="134584" x="6248400" y="5514975"/>
          <p14:tracePt t="134595" x="6202363" y="5514975"/>
          <p14:tracePt t="134616" x="6046788" y="5507038"/>
          <p14:tracePt t="134626" x="5992813" y="5507038"/>
          <p14:tracePt t="134647" x="5854700" y="5507038"/>
          <p14:tracePt t="134667" x="5672138" y="5507038"/>
          <p14:tracePt t="134698" x="5508625" y="5524500"/>
          <p14:tracePt t="134720" x="5481638" y="5543550"/>
          <p14:tracePt t="134730" x="5435600" y="5580063"/>
          <p14:tracePt t="134751" x="5399088" y="5616575"/>
          <p14:tracePt t="134772" x="5362575" y="5653088"/>
          <p14:tracePt t="134783" x="5343525" y="5743575"/>
          <p14:tracePt t="134803" x="5343525" y="5799138"/>
          <p14:tracePt t="134813" x="5343525" y="5872163"/>
          <p14:tracePt t="134833" x="5343525" y="5935663"/>
          <p14:tracePt t="134843" x="5343525" y="5999163"/>
          <p14:tracePt t="134864" x="5362575" y="6091238"/>
          <p14:tracePt t="134875" x="5389563" y="6137275"/>
          <p14:tracePt t="134895" x="5445125" y="6210300"/>
          <p14:tracePt t="134917" x="5481638" y="6246813"/>
          <p14:tracePt t="134927" x="5545138" y="6264275"/>
          <p14:tracePt t="134948" x="5618163" y="6300788"/>
          <p14:tracePt t="134958" x="5691188" y="6300788"/>
          <p14:tracePt t="134979" x="5800725" y="6300788"/>
          <p14:tracePt t="134989" x="5891213" y="6300788"/>
          <p14:tracePt t="135001" x="5937250" y="6300788"/>
          <p14:tracePt t="135012" x="5992813" y="6300788"/>
          <p14:tracePt t="135033" x="6202363" y="6300788"/>
          <p14:tracePt t="135053" x="6394450" y="6300788"/>
          <p14:tracePt t="135064" x="6467475" y="6300788"/>
          <p14:tracePt t="135084" x="6613525" y="6283325"/>
          <p14:tracePt t="135095" x="6659563" y="6264275"/>
          <p14:tracePt t="135115" x="6759575" y="6191250"/>
          <p14:tracePt t="135126" x="6786563" y="6154738"/>
          <p14:tracePt t="135147" x="6859588" y="6035675"/>
          <p14:tracePt t="135167" x="6896100" y="5853113"/>
          <p14:tracePt t="135178" x="6896100" y="5799138"/>
          <p14:tracePt t="135190" x="6896100" y="5734050"/>
          <p14:tracePt t="135200" x="6896100" y="5653088"/>
          <p14:tracePt t="135220" x="6869113" y="5588000"/>
          <p14:tracePt t="135230" x="6842125" y="5514975"/>
          <p14:tracePt t="135251" x="6815138" y="5478463"/>
          <p14:tracePt t="135262" x="6750050" y="5424488"/>
          <p14:tracePt t="135283" x="6659563" y="5397500"/>
          <p14:tracePt t="135303" x="6559550" y="5378450"/>
          <p14:tracePt t="135314" x="6440488" y="5368925"/>
          <p14:tracePt t="135334" x="6338888" y="5368925"/>
          <p14:tracePt t="135344" x="6248400" y="5368925"/>
          <p14:tracePt t="135365" x="6129338" y="5368925"/>
          <p14:tracePt t="135377" x="6010275" y="5368925"/>
          <p14:tracePt t="135397" x="5910263" y="5387975"/>
          <p14:tracePt t="135407" x="5800725" y="5405438"/>
          <p14:tracePt t="135428" x="5718175" y="5441950"/>
          <p14:tracePt t="135450" x="5581650" y="5514975"/>
          <p14:tracePt t="135471" x="5489575" y="5597525"/>
          <p14:tracePt t="135483" x="5472113" y="5616575"/>
          <p14:tracePt t="135504" x="5435600" y="5716588"/>
          <p14:tracePt t="135514" x="5426075" y="5753100"/>
          <p14:tracePt t="135535" x="5399088" y="5843588"/>
          <p14:tracePt t="135557" x="5389563" y="5881688"/>
          <p14:tracePt t="135567" x="5389563" y="5945188"/>
          <p14:tracePt t="135586" x="5380038" y="5999163"/>
          <p14:tracePt t="135595" x="5380038" y="6064250"/>
          <p14:tracePt t="135617" x="5389563" y="6127750"/>
          <p14:tracePt t="135626" x="5399088" y="6154738"/>
          <p14:tracePt t="135648" x="5453063" y="6227763"/>
          <p14:tracePt t="135657" x="5462588" y="6254750"/>
          <p14:tracePt t="135669" x="5481638" y="6273800"/>
          <p14:tracePt t="135690" x="5545138" y="6346825"/>
          <p14:tracePt t="135701" x="5581650" y="6383338"/>
          <p14:tracePt t="135720" x="5618163" y="6400800"/>
          <p14:tracePt t="135720" x="5654675" y="6410325"/>
          <p14:tracePt t="135731" x="5700713" y="6419850"/>
          <p14:tracePt t="135752" x="5773738" y="6419850"/>
          <p14:tracePt t="135762" x="5873750" y="6419850"/>
          <p14:tracePt t="135783" x="5946775" y="6419850"/>
          <p14:tracePt t="135793" x="6065838" y="6392863"/>
          <p14:tracePt t="135812" x="6184900" y="6356350"/>
          <p14:tracePt t="135833" x="6357938" y="6283325"/>
          <p14:tracePt t="135843" x="6411913" y="6246813"/>
          <p14:tracePt t="135864" x="6523038" y="6173788"/>
          <p14:tracePt t="135873" x="6604000" y="6054725"/>
          <p14:tracePt t="135895" x="6659563" y="5945188"/>
          <p14:tracePt t="135905" x="6686550" y="5853113"/>
          <p14:tracePt t="135924" x="6696075" y="5807075"/>
          <p14:tracePt t="135946" x="6696075" y="5762625"/>
          <p14:tracePt t="135955" x="6696075" y="5743575"/>
          <p14:tracePt t="137145" x="6705600" y="5734050"/>
          <p14:tracePt t="137154" x="6723063" y="5734050"/>
          <p14:tracePt t="137179" x="6842125" y="5734050"/>
          <p14:tracePt t="137200" x="6924675" y="5743575"/>
          <p14:tracePt t="137211" x="7051675" y="5770563"/>
          <p14:tracePt t="137231" x="7189788" y="5807075"/>
          <p14:tracePt t="137252" x="7435850" y="5918200"/>
          <p14:tracePt t="137263" x="7518400" y="5972175"/>
          <p14:tracePt t="137285" x="7727950" y="6154738"/>
          <p14:tracePt t="137295" x="7783513" y="6218238"/>
          <p14:tracePt t="137315" x="7900988" y="6429375"/>
          <p14:tracePt t="137325" x="7920038" y="6492875"/>
          <p14:tracePt t="137347" x="8010525" y="6702425"/>
          <p14:tracePt t="137357" x="8029575" y="67659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sr-Latn-RS" sz="28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Primena prvog izvoda za ispitivanje funkcija: monotonost i ekstremne vrednosti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44B26-BBE7-476A-B837-C641DC67080E}"/>
                  </a:ext>
                </a:extLst>
              </p:cNvPr>
              <p:cNvSpPr txBox="1"/>
              <p:nvPr/>
            </p:nvSpPr>
            <p:spPr>
              <a:xfrm>
                <a:off x="788647" y="2244203"/>
                <a:ext cx="7918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sr-Latn-R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sr-Latn-R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b="0" i="1" dirty="0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sr-Latn-R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C44B26-BBE7-476A-B837-C641DC670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7" y="2244203"/>
                <a:ext cx="7918648" cy="369332"/>
              </a:xfrm>
              <a:prstGeom prst="rect">
                <a:avLst/>
              </a:prstGeom>
              <a:blipFill>
                <a:blip r:embed="rId5"/>
                <a:stretch>
                  <a:fillRect l="-23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EC2C60-029A-4020-BF11-546913A4ED4C}"/>
                  </a:ext>
                </a:extLst>
              </p:cNvPr>
              <p:cNvSpPr/>
              <p:nvPr/>
            </p:nvSpPr>
            <p:spPr>
              <a:xfrm>
                <a:off x="766579" y="2720440"/>
                <a:ext cx="1822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EC2C60-029A-4020-BF11-546913A4E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79" y="2720440"/>
                <a:ext cx="182248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F6B292E-5219-4D81-85DB-7A7B09201534}"/>
                  </a:ext>
                </a:extLst>
              </p:cNvPr>
              <p:cNvSpPr/>
              <p:nvPr/>
            </p:nvSpPr>
            <p:spPr>
              <a:xfrm>
                <a:off x="788647" y="3174837"/>
                <a:ext cx="20148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sr-Latn-R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3(</m:t>
                          </m:r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F6B292E-5219-4D81-85DB-7A7B09201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7" y="3174837"/>
                <a:ext cx="2014847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8AD909-CBDA-493D-8BBC-0558CFA4BAA4}"/>
                  </a:ext>
                </a:extLst>
              </p:cNvPr>
              <p:cNvSpPr/>
              <p:nvPr/>
            </p:nvSpPr>
            <p:spPr>
              <a:xfrm>
                <a:off x="755576" y="3726039"/>
                <a:ext cx="11987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88AD909-CBDA-493D-8BBC-0558CFA4B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726039"/>
                <a:ext cx="1198725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C3D2E3-3235-4BC2-8EFE-FDFE993852AF}"/>
                  </a:ext>
                </a:extLst>
              </p:cNvPr>
              <p:cNvSpPr/>
              <p:nvPr/>
            </p:nvSpPr>
            <p:spPr>
              <a:xfrm>
                <a:off x="776295" y="4230095"/>
                <a:ext cx="13145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5C3D2E3-3235-4BC2-8EFE-FDFE99385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95" y="4230095"/>
                <a:ext cx="13145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A7D010-F10D-4C02-A247-BCD5182E1BB9}"/>
                  </a:ext>
                </a:extLst>
              </p:cNvPr>
              <p:cNvSpPr/>
              <p:nvPr/>
            </p:nvSpPr>
            <p:spPr>
              <a:xfrm>
                <a:off x="778315" y="4677234"/>
                <a:ext cx="26250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(−∞, −1)∪(1, +∞)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A7D010-F10D-4C02-A247-BCD5182E1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315" y="4677234"/>
                <a:ext cx="2625014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3F6A79C-54E9-4E06-B8BD-0252B4BAC0C9}"/>
              </a:ext>
            </a:extLst>
          </p:cNvPr>
          <p:cNvSpPr/>
          <p:nvPr/>
        </p:nvSpPr>
        <p:spPr>
          <a:xfrm>
            <a:off x="783005" y="1768239"/>
            <a:ext cx="1005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2000" i="1" dirty="0"/>
              <a:t>Primer: </a:t>
            </a:r>
            <a:endParaRPr lang="en-US" sz="20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5ABB5D-4AAD-4EE7-867C-9035E8B54F11}"/>
                  </a:ext>
                </a:extLst>
              </p:cNvPr>
              <p:cNvSpPr/>
              <p:nvPr/>
            </p:nvSpPr>
            <p:spPr>
              <a:xfrm>
                <a:off x="3575862" y="3720087"/>
                <a:ext cx="12110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5ABB5D-4AAD-4EE7-867C-9035E8B54F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862" y="3720087"/>
                <a:ext cx="1211094" cy="369332"/>
              </a:xfrm>
              <a:prstGeom prst="rect">
                <a:avLst/>
              </a:prstGeom>
              <a:blipFill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3BC6E7-B4F1-4AB4-86AC-1514F1A8CDF1}"/>
                  </a:ext>
                </a:extLst>
              </p:cNvPr>
              <p:cNvSpPr/>
              <p:nvPr/>
            </p:nvSpPr>
            <p:spPr>
              <a:xfrm>
                <a:off x="3575862" y="4220803"/>
                <a:ext cx="132809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3BC6E7-B4F1-4AB4-86AC-1514F1A8C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862" y="4220803"/>
                <a:ext cx="13280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A67ED0-8541-4027-ABE0-15101EE1AE6B}"/>
                  </a:ext>
                </a:extLst>
              </p:cNvPr>
              <p:cNvSpPr/>
              <p:nvPr/>
            </p:nvSpPr>
            <p:spPr>
              <a:xfrm>
                <a:off x="3575862" y="4677234"/>
                <a:ext cx="14147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 −1, 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A67ED0-8541-4027-ABE0-15101EE1A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862" y="4677234"/>
                <a:ext cx="1414768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01D7589-8170-4F3E-887E-B420B8EB1E2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726" r="22581"/>
          <a:stretch/>
        </p:blipFill>
        <p:spPr>
          <a:xfrm>
            <a:off x="5744772" y="1735989"/>
            <a:ext cx="2993069" cy="47137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CC7CD18-104D-4E55-9E07-E8EBBD39D7E5}"/>
                  </a:ext>
                </a:extLst>
              </p:cNvPr>
              <p:cNvSpPr/>
              <p:nvPr/>
            </p:nvSpPr>
            <p:spPr>
              <a:xfrm>
                <a:off x="766579" y="5290892"/>
                <a:ext cx="11987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CC7CD18-104D-4E55-9E07-E8EBBD39D7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79" y="5290892"/>
                <a:ext cx="1198726" cy="36933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046D98-78F7-4F9E-A8E0-9D89F818BDE8}"/>
                  </a:ext>
                </a:extLst>
              </p:cNvPr>
              <p:cNvSpPr/>
              <p:nvPr/>
            </p:nvSpPr>
            <p:spPr>
              <a:xfrm>
                <a:off x="788647" y="5723309"/>
                <a:ext cx="13145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046D98-78F7-4F9E-A8E0-9D89F818B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47" y="5723309"/>
                <a:ext cx="131452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D27D1D-02CC-4ABA-B6AA-BF7294A2A007}"/>
                  </a:ext>
                </a:extLst>
              </p:cNvPr>
              <p:cNvSpPr/>
              <p:nvPr/>
            </p:nvSpPr>
            <p:spPr>
              <a:xfrm>
                <a:off x="2339833" y="5723309"/>
                <a:ext cx="1063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7D27D1D-02CC-4ABA-B6AA-BF7294A2A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833" y="5723309"/>
                <a:ext cx="106349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C7746-C5AA-4401-A82B-C7F629DF917E}"/>
                  </a:ext>
                </a:extLst>
              </p:cNvPr>
              <p:cNvSpPr/>
              <p:nvPr/>
            </p:nvSpPr>
            <p:spPr>
              <a:xfrm>
                <a:off x="2360239" y="6156012"/>
                <a:ext cx="8956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1C7746-C5AA-4401-A82B-C7F629DF9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239" y="6156012"/>
                <a:ext cx="89569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F73F415-061B-462D-A904-26409F779318}"/>
              </a:ext>
            </a:extLst>
          </p:cNvPr>
          <p:cNvSpPr txBox="1"/>
          <p:nvPr/>
        </p:nvSpPr>
        <p:spPr>
          <a:xfrm>
            <a:off x="3515839" y="5696687"/>
            <a:ext cx="1214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maksimum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BFDC0-8B3C-4DBF-A352-E30B178C0CB5}"/>
              </a:ext>
            </a:extLst>
          </p:cNvPr>
          <p:cNvSpPr txBox="1"/>
          <p:nvPr/>
        </p:nvSpPr>
        <p:spPr>
          <a:xfrm>
            <a:off x="3533087" y="6147572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A42B761-719F-42C8-94B5-C16EA6118B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75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84"/>
    </mc:Choice>
    <mc:Fallback>
      <p:transition spd="slow" advTm="17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6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16409" x="182563" y="2474913"/>
          <p14:tracePt t="16429" x="384175" y="2574925"/>
          <p14:tracePt t="16447" x="566738" y="2667000"/>
          <p14:tracePt t="16470" x="812800" y="2803525"/>
          <p14:tracePt t="16490" x="839788" y="2820988"/>
          <p14:tracePt t="16590" x="849313" y="2820988"/>
          <p14:tracePt t="16630" x="849313" y="2794000"/>
          <p14:tracePt t="16651" x="839788" y="2776538"/>
          <p14:tracePt t="16673" x="839788" y="2757488"/>
          <p14:tracePt t="16673" x="831850" y="2740025"/>
          <p14:tracePt t="16692" x="803275" y="2703513"/>
          <p14:tracePt t="16714" x="795338" y="2667000"/>
          <p14:tracePt t="16735" x="776288" y="2638425"/>
          <p14:tracePt t="16756" x="758825" y="2611438"/>
          <p14:tracePt t="16777" x="749300" y="2584450"/>
          <p14:tracePt t="16799" x="749300" y="2574925"/>
          <p14:tracePt t="16819" x="730250" y="2557463"/>
          <p14:tracePt t="16860" x="722313" y="2547938"/>
          <p14:tracePt t="16880" x="712788" y="2538413"/>
          <p14:tracePt t="16903" x="712788" y="2528888"/>
          <p14:tracePt t="16924" x="703263" y="2520950"/>
          <p14:tracePt t="16945" x="693738" y="2511425"/>
          <p14:tracePt t="17325" x="693738" y="2538413"/>
          <p14:tracePt t="17347" x="703263" y="2574925"/>
          <p14:tracePt t="17368" x="712788" y="2601913"/>
          <p14:tracePt t="17387" x="730250" y="2630488"/>
          <p14:tracePt t="17408" x="749300" y="2693988"/>
          <p14:tracePt t="17428" x="758825" y="2720975"/>
          <p14:tracePt t="17450" x="766763" y="2730500"/>
          <p14:tracePt t="17470" x="776288" y="2740025"/>
          <p14:tracePt t="17532" x="776288" y="2747963"/>
          <p14:tracePt t="17692" x="795338" y="2747963"/>
          <p14:tracePt t="17711" x="858838" y="2757488"/>
          <p14:tracePt t="17733" x="895350" y="2757488"/>
          <p14:tracePt t="17753" x="968375" y="2767013"/>
          <p14:tracePt t="17773" x="1104900" y="2767013"/>
          <p14:tracePt t="17794" x="1223963" y="2767013"/>
          <p14:tracePt t="17816" x="1296988" y="2767013"/>
          <p14:tracePt t="17836" x="1352550" y="2767013"/>
          <p14:tracePt t="17858" x="1379538" y="2767013"/>
          <p14:tracePt t="17878" x="1389063" y="2767013"/>
          <p14:tracePt t="18374" x="1406525" y="2767013"/>
          <p14:tracePt t="18395" x="1433513" y="2767013"/>
          <p14:tracePt t="18396" x="1452563" y="2767013"/>
          <p14:tracePt t="18416" x="1498600" y="2767013"/>
          <p14:tracePt t="18437" x="1516063" y="2767013"/>
          <p14:tracePt t="18458" x="1535113" y="2767013"/>
          <p14:tracePt t="18979" x="1543050" y="2767013"/>
          <p14:tracePt t="18998" x="1589088" y="2757488"/>
          <p14:tracePt t="19020" x="1625600" y="2747963"/>
          <p14:tracePt t="19040" x="1662113" y="2740025"/>
          <p14:tracePt t="19062" x="1681163" y="2730500"/>
          <p14:tracePt t="19081" x="1690688" y="2730500"/>
          <p14:tracePt t="19102" x="1708150" y="2720975"/>
          <p14:tracePt t="19400" x="1735138" y="2720975"/>
          <p14:tracePt t="19419" x="1754188" y="2720975"/>
          <p14:tracePt t="19438" x="1808163" y="2720975"/>
          <p14:tracePt t="19459" x="1844675" y="2720975"/>
          <p14:tracePt t="19479" x="1873250" y="2720975"/>
          <p14:tracePt t="19499" x="1900238" y="2720975"/>
          <p14:tracePt t="19520" x="1927225" y="2720975"/>
          <p14:tracePt t="19541" x="1936750" y="2720975"/>
          <p14:tracePt t="19563" x="1946275" y="2720975"/>
          <p14:tracePt t="19997" x="1973263" y="2720975"/>
          <p14:tracePt t="20018" x="1990725" y="2720975"/>
          <p14:tracePt t="20040" x="2046288" y="2720975"/>
          <p14:tracePt t="20060" x="2100263" y="2730500"/>
          <p14:tracePt t="20081" x="2119313" y="2740025"/>
          <p14:tracePt t="20101" x="2136775" y="2740025"/>
          <p14:tracePt t="20297" x="2155825" y="2740025"/>
          <p14:tracePt t="20317" x="2165350" y="2747963"/>
          <p14:tracePt t="20437" x="2182813" y="2747963"/>
          <p14:tracePt t="20474" x="2219325" y="2757488"/>
          <p14:tracePt t="20495" x="2274888" y="2757488"/>
          <p14:tracePt t="20516" x="2311400" y="2757488"/>
          <p14:tracePt t="20536" x="2338388" y="2757488"/>
          <p14:tracePt t="20557" x="2365375" y="2767013"/>
          <p14:tracePt t="20576" x="2374900" y="2767013"/>
          <p14:tracePt t="20621" x="2384425" y="2767013"/>
          <p14:tracePt t="20641" x="2393950" y="2776538"/>
          <p14:tracePt t="20941" x="2347913" y="2776538"/>
          <p14:tracePt t="20962" x="2274888" y="2776538"/>
          <p14:tracePt t="20983" x="2119313" y="2776538"/>
          <p14:tracePt t="21003" x="1982788" y="2784475"/>
          <p14:tracePt t="21025" x="1863725" y="2794000"/>
          <p14:tracePt t="21045" x="1735138" y="2820988"/>
          <p14:tracePt t="21067" x="1535113" y="2849563"/>
          <p14:tracePt t="21089" x="1416050" y="2849563"/>
          <p14:tracePt t="21109" x="1296988" y="2849563"/>
          <p14:tracePt t="21129" x="1196975" y="2849563"/>
          <p14:tracePt t="21150" x="1133475" y="2849563"/>
          <p14:tracePt t="21170" x="1068388" y="2857500"/>
          <p14:tracePt t="21191" x="1014413" y="2857500"/>
          <p14:tracePt t="21213" x="912813" y="2857500"/>
          <p14:tracePt t="21235" x="822325" y="2830513"/>
          <p14:tracePt t="21255" x="722313" y="2803525"/>
          <p14:tracePt t="21278" x="676275" y="2784475"/>
          <p14:tracePt t="21298" x="649288" y="2767013"/>
          <p14:tracePt t="21319" x="630238" y="2757488"/>
          <p14:tracePt t="21340" x="620713" y="2747963"/>
          <p14:tracePt t="22529" x="620713" y="2757488"/>
          <p14:tracePt t="22547" x="630238" y="2803525"/>
          <p14:tracePt t="22567" x="666750" y="2857500"/>
          <p14:tracePt t="22586" x="676275" y="2886075"/>
          <p14:tracePt t="22605" x="685800" y="2913063"/>
          <p14:tracePt t="22623" x="693738" y="2949575"/>
          <p14:tracePt t="22643" x="693738" y="2968625"/>
          <p14:tracePt t="22662" x="693738" y="2995613"/>
          <p14:tracePt t="22683" x="693738" y="3013075"/>
          <p14:tracePt t="22702" x="703263" y="3041650"/>
          <p14:tracePt t="22723" x="703263" y="3049588"/>
          <p14:tracePt t="22742" x="712788" y="3059113"/>
          <p14:tracePt t="23626" x="722313" y="3078163"/>
          <p14:tracePt t="23646" x="749300" y="3151188"/>
          <p14:tracePt t="23667" x="858838" y="3297238"/>
          <p14:tracePt t="23688" x="968375" y="3433763"/>
          <p14:tracePt t="23709" x="1041400" y="3560763"/>
          <p14:tracePt t="23729" x="1150938" y="3670300"/>
          <p14:tracePt t="23750" x="1243013" y="3716338"/>
          <p14:tracePt t="23770" x="1306513" y="3743325"/>
          <p14:tracePt t="23792" x="1343025" y="3762375"/>
          <p14:tracePt t="23834" x="1352550" y="3762375"/>
          <p14:tracePt t="23853" x="1406525" y="3735388"/>
          <p14:tracePt t="23875" x="1452563" y="3689350"/>
          <p14:tracePt t="23895" x="1470025" y="3670300"/>
          <p14:tracePt t="23915" x="1498600" y="3643313"/>
          <p14:tracePt t="23915" x="1506538" y="3633788"/>
          <p14:tracePt t="23936" x="1516063" y="3606800"/>
          <p14:tracePt t="23957" x="1525588" y="3589338"/>
          <p14:tracePt t="23977" x="1535113" y="3560763"/>
          <p14:tracePt t="23999" x="1552575" y="3516313"/>
          <p14:tracePt t="24020" x="1571625" y="3460750"/>
          <p14:tracePt t="24041" x="1579563" y="3424238"/>
          <p14:tracePt t="24062" x="1589088" y="3387725"/>
          <p14:tracePt t="24082" x="1598613" y="3370263"/>
          <p14:tracePt t="24122" x="1598613" y="3351213"/>
          <p14:tracePt t="24144" x="1598613" y="3341688"/>
          <p14:tracePt t="24287" x="1598613" y="3333750"/>
          <p14:tracePt t="24306" x="1598613" y="3314700"/>
          <p14:tracePt t="24329" x="1598613" y="3287713"/>
          <p14:tracePt t="24368" x="1589088" y="3251200"/>
          <p14:tracePt t="24390" x="1589088" y="3232150"/>
          <p14:tracePt t="24411" x="1579563" y="3205163"/>
          <p14:tracePt t="24431" x="1579563" y="3195638"/>
          <p14:tracePt t="24689" x="1579563" y="3187700"/>
          <p14:tracePt t="24731" x="1589088" y="3187700"/>
          <p14:tracePt t="24751" x="1617663" y="3187700"/>
          <p14:tracePt t="24772" x="1662113" y="3187700"/>
          <p14:tracePt t="24792" x="1690688" y="3187700"/>
          <p14:tracePt t="24813" x="1708150" y="3187700"/>
          <p14:tracePt t="24833" x="1717675" y="3187700"/>
          <p14:tracePt t="24876" x="1727200" y="3187700"/>
          <p14:tracePt t="24936" x="1735138" y="3187700"/>
          <p14:tracePt t="24977" x="1744663" y="3195638"/>
          <p14:tracePt t="25040" x="1754188" y="3195638"/>
          <p14:tracePt t="25144" x="1763713" y="3205163"/>
          <p14:tracePt t="25205" x="1771650" y="3205163"/>
          <p14:tracePt t="25225" x="1781175" y="3205163"/>
          <p14:tracePt t="25326" x="1790700" y="3205163"/>
          <p14:tracePt t="25346" x="1800225" y="3205163"/>
          <p14:tracePt t="25366" x="1817688" y="3205163"/>
          <p14:tracePt t="25406" x="1844675" y="3205163"/>
          <p14:tracePt t="25426" x="1873250" y="3205163"/>
          <p14:tracePt t="25448" x="1881188" y="3205163"/>
          <p14:tracePt t="25490" x="1890713" y="3205163"/>
          <p14:tracePt t="25688" x="1909763" y="3205163"/>
          <p14:tracePt t="25708" x="1946275" y="3195638"/>
          <p14:tracePt t="25730" x="1982788" y="3178175"/>
          <p14:tracePt t="25750" x="2009775" y="3168650"/>
          <p14:tracePt t="25771" x="2027238" y="3151188"/>
          <p14:tracePt t="25793" x="2036763" y="3141663"/>
          <p14:tracePt t="26313" x="2046288" y="3141663"/>
          <p14:tracePt t="26333" x="2073275" y="3159125"/>
          <p14:tracePt t="26355" x="2073275" y="3168650"/>
          <p14:tracePt t="26376" x="2092325" y="3178175"/>
          <p14:tracePt t="26398" x="2100263" y="3187700"/>
          <p14:tracePt t="26439" x="2109788" y="3195638"/>
          <p14:tracePt t="26599" x="2119313" y="3195638"/>
          <p14:tracePt t="26599" x="2136775" y="3195638"/>
          <p14:tracePt t="26620" x="2192338" y="3195638"/>
          <p14:tracePt t="26640" x="2255838" y="3195638"/>
          <p14:tracePt t="26660" x="2328863" y="3195638"/>
          <p14:tracePt t="26681" x="2447925" y="3195638"/>
          <p14:tracePt t="26700" x="2511425" y="3195638"/>
          <p14:tracePt t="26721" x="2547938" y="3195638"/>
          <p14:tracePt t="26740" x="2566988" y="3195638"/>
          <p14:tracePt t="27462" x="2576513" y="3187700"/>
          <p14:tracePt t="27877" x="2540000" y="3178175"/>
          <p14:tracePt t="27897" x="2466975" y="3168650"/>
          <p14:tracePt t="27919" x="2365375" y="3168650"/>
          <p14:tracePt t="27940" x="2211388" y="3168650"/>
          <p14:tracePt t="27961" x="1873250" y="3168650"/>
          <p14:tracePt t="27981" x="1608138" y="3141663"/>
          <p14:tracePt t="28003" x="1233488" y="3122613"/>
          <p14:tracePt t="28024" x="968375" y="3122613"/>
          <p14:tracePt t="28046" x="812800" y="3122613"/>
          <p14:tracePt t="28066" x="657225" y="3122613"/>
          <p14:tracePt t="28087" x="557213" y="3114675"/>
          <p14:tracePt t="28107" x="511175" y="3105150"/>
          <p14:tracePt t="28128" x="484188" y="3095625"/>
          <p14:tracePt t="28147" x="457200" y="3086100"/>
          <p14:tracePt t="28169" x="428625" y="3086100"/>
          <p14:tracePt t="28190" x="411163" y="3086100"/>
          <p14:tracePt t="28211" x="401638" y="3095625"/>
          <p14:tracePt t="28231" x="392113" y="3105150"/>
          <p14:tracePt t="28272" x="384175" y="3114675"/>
          <p14:tracePt t="28331" x="384175" y="3122613"/>
          <p14:tracePt t="28351" x="384175" y="3132138"/>
          <p14:tracePt t="28372" x="384175" y="3159125"/>
          <p14:tracePt t="28393" x="392113" y="3195638"/>
          <p14:tracePt t="28415" x="401638" y="3205163"/>
          <p14:tracePt t="28435" x="420688" y="3232150"/>
          <p14:tracePt t="28455" x="428625" y="3260725"/>
          <p14:tracePt t="28476" x="447675" y="3287713"/>
          <p14:tracePt t="28496" x="465138" y="3297238"/>
          <p14:tracePt t="28516" x="474663" y="3305175"/>
          <p14:tracePt t="28537" x="484188" y="3314700"/>
          <p14:tracePt t="28558" x="493713" y="3324225"/>
          <p14:tracePt t="28578" x="493713" y="3333750"/>
          <p14:tracePt t="28599" x="501650" y="3341688"/>
          <p14:tracePt t="28758" x="511175" y="3351213"/>
          <p14:tracePt t="30095" x="530225" y="3360738"/>
          <p14:tracePt t="30116" x="539750" y="3370263"/>
          <p14:tracePt t="30138" x="547688" y="3378200"/>
          <p14:tracePt t="30158" x="557213" y="3378200"/>
          <p14:tracePt t="30180" x="593725" y="3397250"/>
          <p14:tracePt t="30200" x="620713" y="3406775"/>
          <p14:tracePt t="30221" x="666750" y="3433763"/>
          <p14:tracePt t="30241" x="739775" y="3460750"/>
          <p14:tracePt t="30263" x="849313" y="3497263"/>
          <p14:tracePt t="30283" x="941388" y="3516313"/>
          <p14:tracePt t="30305" x="1150938" y="3579813"/>
          <p14:tracePt t="30324" x="1243013" y="3589338"/>
          <p14:tracePt t="30346" x="1323975" y="3597275"/>
          <p14:tracePt t="30367" x="1389063" y="3616325"/>
          <p14:tracePt t="30388" x="1433513" y="3616325"/>
          <p14:tracePt t="30408" x="1462088" y="3616325"/>
          <p14:tracePt t="30428" x="1489075" y="3616325"/>
          <p14:tracePt t="30448" x="1516063" y="3616325"/>
          <p14:tracePt t="30469" x="1552575" y="3616325"/>
          <p14:tracePt t="30489" x="1589088" y="3616325"/>
          <p14:tracePt t="30509" x="1635125" y="3616325"/>
          <p14:tracePt t="30529" x="1681163" y="3597275"/>
          <p14:tracePt t="30551" x="1708150" y="3589338"/>
          <p14:tracePt t="30571" x="1717675" y="3589338"/>
          <p14:tracePt t="30592" x="1735138" y="3570288"/>
          <p14:tracePt t="31150" x="1744663" y="3570288"/>
          <p14:tracePt t="31232" x="1771650" y="3570288"/>
          <p14:tracePt t="31252" x="1808163" y="3570288"/>
          <p14:tracePt t="31273" x="1836738" y="3570288"/>
          <p14:tracePt t="31314" x="1873250" y="3579813"/>
          <p14:tracePt t="31334" x="1900238" y="3589338"/>
          <p14:tracePt t="31395" x="1909763" y="3589338"/>
          <p14:tracePt t="31436" x="1917700" y="3589338"/>
          <p14:tracePt t="31537" x="1927225" y="3597275"/>
          <p14:tracePt t="31597" x="1936750" y="3597275"/>
          <p14:tracePt t="31618" x="1954213" y="3597275"/>
          <p14:tracePt t="31639" x="1973263" y="3606800"/>
          <p14:tracePt t="31660" x="1982788" y="3606800"/>
          <p14:tracePt t="31681" x="2009775" y="3616325"/>
          <p14:tracePt t="31701" x="2036763" y="3616325"/>
          <p14:tracePt t="31722" x="2073275" y="3616325"/>
          <p14:tracePt t="31743" x="2128838" y="3616325"/>
          <p14:tracePt t="31765" x="2192338" y="3616325"/>
          <p14:tracePt t="31786" x="2219325" y="3616325"/>
          <p14:tracePt t="31808" x="2238375" y="3616325"/>
          <p14:tracePt t="31829" x="2247900" y="3616325"/>
          <p14:tracePt t="31889" x="2255838" y="3616325"/>
          <p14:tracePt t="31911" x="2265363" y="3616325"/>
          <p14:tracePt t="31932" x="2284413" y="3616325"/>
          <p14:tracePt t="31952" x="2301875" y="3616325"/>
          <p14:tracePt t="31973" x="2338388" y="3625850"/>
          <p14:tracePt t="31993" x="2365375" y="3625850"/>
          <p14:tracePt t="32014" x="2384425" y="3625850"/>
          <p14:tracePt t="32035" x="2438400" y="3625850"/>
          <p14:tracePt t="32056" x="2466975" y="3625850"/>
          <p14:tracePt t="32077" x="2474913" y="3625850"/>
          <p14:tracePt t="32100" x="2530475" y="3625850"/>
          <p14:tracePt t="32121" x="2557463" y="3625850"/>
          <p14:tracePt t="32142" x="2566988" y="3625850"/>
          <p14:tracePt t="32162" x="2584450" y="3625850"/>
          <p14:tracePt t="32183" x="2593975" y="3625850"/>
          <p14:tracePt t="32204" x="2603500" y="3625850"/>
          <p14:tracePt t="32225" x="2620963" y="3625850"/>
          <p14:tracePt t="32246" x="2657475" y="3625850"/>
          <p14:tracePt t="32267" x="2676525" y="3625850"/>
          <p14:tracePt t="32288" x="2703513" y="3633788"/>
          <p14:tracePt t="32309" x="2740025" y="3652838"/>
          <p14:tracePt t="32330" x="2749550" y="3652838"/>
          <p14:tracePt t="32351" x="2776538" y="3662363"/>
          <p14:tracePt t="32373" x="2795588" y="3670300"/>
          <p14:tracePt t="32395" x="2805113" y="3670300"/>
          <p14:tracePt t="32414" x="2822575" y="3670300"/>
          <p14:tracePt t="32436" x="2841625" y="3670300"/>
          <p14:tracePt t="32474" x="2849563" y="3670300"/>
          <p14:tracePt t="33782" x="2841625" y="3662363"/>
          <p14:tracePt t="34301" x="2795588" y="3670300"/>
          <p14:tracePt t="34323" x="2722563" y="3679825"/>
          <p14:tracePt t="34345" x="2613025" y="3706813"/>
          <p14:tracePt t="34365" x="2466975" y="3725863"/>
          <p14:tracePt t="34387" x="2238375" y="3743325"/>
          <p14:tracePt t="34406" x="2082800" y="3752850"/>
          <p14:tracePt t="34428" x="1808163" y="3779838"/>
          <p14:tracePt t="34448" x="1543050" y="3789363"/>
          <p14:tracePt t="34469" x="1389063" y="3808413"/>
          <p14:tracePt t="34489" x="1250950" y="3808413"/>
          <p14:tracePt t="34510" x="1133475" y="3808413"/>
          <p14:tracePt t="34531" x="1058863" y="3789363"/>
          <p14:tracePt t="34552" x="1041400" y="3789363"/>
          <p14:tracePt t="34572" x="985838" y="3771900"/>
          <p14:tracePt t="34592" x="922338" y="3743325"/>
          <p14:tracePt t="34613" x="895350" y="3735388"/>
          <p14:tracePt t="34633" x="885825" y="3735388"/>
          <p14:tracePt t="34652" x="868363" y="3735388"/>
          <p14:tracePt t="34672" x="858838" y="3725863"/>
          <p14:tracePt t="34693" x="849313" y="3716338"/>
          <p14:tracePt t="34713" x="839788" y="3698875"/>
          <p14:tracePt t="34733" x="831850" y="3679825"/>
          <p14:tracePt t="34754" x="822325" y="3670300"/>
          <p14:tracePt t="34774" x="812800" y="3643313"/>
          <p14:tracePt t="34795" x="812800" y="3633788"/>
          <p14:tracePt t="34815" x="812800" y="3606800"/>
          <p14:tracePt t="34837" x="803275" y="3589338"/>
          <p14:tracePt t="34858" x="803275" y="3579813"/>
          <p14:tracePt t="34879" x="795338" y="3552825"/>
          <p14:tracePt t="34922" x="795338" y="3543300"/>
          <p14:tracePt t="34983" x="785813" y="3533775"/>
          <p14:tracePt t="35023" x="776288" y="3516313"/>
          <p14:tracePt t="35044" x="776288" y="3506788"/>
          <p14:tracePt t="35066" x="766763" y="3506788"/>
          <p14:tracePt t="35085" x="758825" y="3487738"/>
          <p14:tracePt t="35189" x="749300" y="3479800"/>
          <p14:tracePt t="35209" x="749300" y="3460750"/>
          <p14:tracePt t="35230" x="749300" y="3433763"/>
          <p14:tracePt t="35249" x="749300" y="3406775"/>
          <p14:tracePt t="35271" x="749300" y="3397250"/>
          <p14:tracePt t="35530" x="749300" y="3387725"/>
          <p14:tracePt t="51982" x="730250" y="3443288"/>
          <p14:tracePt t="52001" x="703263" y="3533775"/>
          <p14:tracePt t="52022" x="657225" y="3698875"/>
          <p14:tracePt t="52042" x="639763" y="3808413"/>
          <p14:tracePt t="52063" x="639763" y="3871913"/>
          <p14:tracePt t="52083" x="630238" y="3935413"/>
          <p14:tracePt t="52105" x="630238" y="3990975"/>
          <p14:tracePt t="52125" x="630238" y="4000500"/>
          <p14:tracePt t="52347" x="630238" y="3971925"/>
          <p14:tracePt t="52390" x="630238" y="3963988"/>
          <p14:tracePt t="53026" x="630238" y="3954463"/>
          <p14:tracePt t="53061" x="612775" y="3954463"/>
          <p14:tracePt t="53094" x="593725" y="3954463"/>
          <p14:tracePt t="53127" x="620713" y="4008438"/>
          <p14:tracePt t="53160" x="685800" y="4127500"/>
          <p14:tracePt t="53193" x="685800" y="4173538"/>
          <p14:tracePt t="53516" x="712788" y="4146550"/>
          <p14:tracePt t="53536" x="712788" y="4154488"/>
          <p14:tracePt t="53578" x="795338" y="4117975"/>
          <p14:tracePt t="53598" x="785813" y="4110038"/>
          <p14:tracePt t="53621" x="776288" y="4100513"/>
          <p14:tracePt t="53642" x="766763" y="4090988"/>
          <p14:tracePt t="53683" x="758825" y="4090988"/>
          <p14:tracePt t="53979" x="758825" y="4081463"/>
          <p14:tracePt t="54595" x="766763" y="4081463"/>
          <p14:tracePt t="54639" x="766763" y="4090988"/>
          <p14:tracePt t="54659" x="776288" y="4117975"/>
          <p14:tracePt t="54681" x="785813" y="4146550"/>
          <p14:tracePt t="54700" x="795338" y="4154488"/>
          <p14:tracePt t="54721" x="803275" y="4173538"/>
          <p14:tracePt t="54740" x="812800" y="4183063"/>
          <p14:tracePt t="54922" x="822325" y="4191000"/>
          <p14:tracePt t="54984" x="831850" y="4191000"/>
          <p14:tracePt t="55004" x="839788" y="4191000"/>
          <p14:tracePt t="55026" x="858838" y="4191000"/>
          <p14:tracePt t="55046" x="868363" y="4191000"/>
          <p14:tracePt t="55068" x="876300" y="4191000"/>
          <p14:tracePt t="55088" x="885825" y="4191000"/>
          <p14:tracePt t="55148" x="895350" y="4191000"/>
          <p14:tracePt t="55769" x="904875" y="4183063"/>
          <p14:tracePt t="55811" x="904875" y="4173538"/>
          <p14:tracePt t="55870" x="912813" y="4164013"/>
          <p14:tracePt t="56133" x="941388" y="4154488"/>
          <p14:tracePt t="56154" x="949325" y="4154488"/>
          <p14:tracePt t="56175" x="968375" y="4154488"/>
          <p14:tracePt t="56195" x="995363" y="4154488"/>
          <p14:tracePt t="56215" x="1058863" y="4154488"/>
          <p14:tracePt t="56236" x="1087438" y="4154488"/>
          <p14:tracePt t="56257" x="1133475" y="4154488"/>
          <p14:tracePt t="56277" x="1206500" y="4154488"/>
          <p14:tracePt t="56299" x="1270000" y="4154488"/>
          <p14:tracePt t="56321" x="1306513" y="4154488"/>
          <p14:tracePt t="56342" x="1343025" y="4154488"/>
          <p14:tracePt t="56362" x="1360488" y="4154488"/>
          <p14:tracePt t="56382" x="1370013" y="4154488"/>
          <p14:tracePt t="56563" x="1379538" y="4154488"/>
          <p14:tracePt t="56583" x="1389063" y="4154488"/>
          <p14:tracePt t="56604" x="1416050" y="4146550"/>
          <p14:tracePt t="56646" x="1443038" y="4146550"/>
          <p14:tracePt t="56646" x="1452563" y="4146550"/>
          <p14:tracePt t="56666" x="1470025" y="4146550"/>
          <p14:tracePt t="56687" x="1489075" y="4146550"/>
          <p14:tracePt t="56707" x="1516063" y="4146550"/>
          <p14:tracePt t="56728" x="1562100" y="4146550"/>
          <p14:tracePt t="56749" x="1598613" y="4146550"/>
          <p14:tracePt t="56770" x="1635125" y="4146550"/>
          <p14:tracePt t="56790" x="1681163" y="4146550"/>
          <p14:tracePt t="56811" x="1708150" y="4146550"/>
          <p14:tracePt t="56832" x="1735138" y="4146550"/>
          <p14:tracePt t="56854" x="1763713" y="4164013"/>
          <p14:tracePt t="56874" x="1781175" y="4164013"/>
          <p14:tracePt t="56895" x="1800225" y="4173538"/>
          <p14:tracePt t="56915" x="1808163" y="4173538"/>
          <p14:tracePt t="56935" x="1817688" y="4173538"/>
          <p14:tracePt t="56978" x="1836738" y="4173538"/>
          <p14:tracePt t="56997" x="1854200" y="4173538"/>
          <p14:tracePt t="58012" x="1863725" y="4173538"/>
          <p14:tracePt t="58651" x="1873250" y="4173538"/>
          <p14:tracePt t="58672" x="1900238" y="4183063"/>
          <p14:tracePt t="58693" x="1936750" y="4183063"/>
          <p14:tracePt t="58714" x="2009775" y="4200525"/>
          <p14:tracePt t="58734" x="2019300" y="4210050"/>
          <p14:tracePt t="58816" x="2019300" y="4219575"/>
          <p14:tracePt t="58836" x="2000250" y="4227513"/>
          <p14:tracePt t="58857" x="1946275" y="4246563"/>
          <p14:tracePt t="58878" x="1881188" y="4256088"/>
          <p14:tracePt t="58900" x="1817688" y="4256088"/>
          <p14:tracePt t="58919" x="1717675" y="4256088"/>
          <p14:tracePt t="58940" x="1598613" y="4256088"/>
          <p14:tracePt t="58967" x="1462088" y="4256088"/>
          <p14:tracePt t="58989" x="1323975" y="4256088"/>
          <p14:tracePt t="59009" x="1233488" y="4256088"/>
          <p14:tracePt t="59030" x="1123950" y="4246563"/>
          <p14:tracePt t="59050" x="1031875" y="4227513"/>
          <p14:tracePt t="59071" x="995363" y="4219575"/>
          <p14:tracePt t="59090" x="949325" y="4200525"/>
          <p14:tracePt t="59111" x="912813" y="4191000"/>
          <p14:tracePt t="59131" x="858838" y="4191000"/>
          <p14:tracePt t="59151" x="812800" y="4191000"/>
          <p14:tracePt t="59171" x="785813" y="4183063"/>
          <p14:tracePt t="59192" x="739775" y="4183063"/>
          <p14:tracePt t="59213" x="730250" y="4173538"/>
          <p14:tracePt t="59274" x="722313" y="4164013"/>
          <p14:tracePt t="59294" x="712788" y="4154488"/>
          <p14:tracePt t="59335" x="712788" y="4146550"/>
          <p14:tracePt t="59844" x="712788" y="4137025"/>
          <p14:tracePt t="60002" x="712788" y="4127500"/>
          <p14:tracePt t="60029" x="722313" y="4127500"/>
          <p14:tracePt t="60492" x="730250" y="4146550"/>
          <p14:tracePt t="60514" x="739775" y="4173538"/>
          <p14:tracePt t="60535" x="758825" y="4219575"/>
          <p14:tracePt t="60554" x="766763" y="4292600"/>
          <p14:tracePt t="60576" x="785813" y="4365625"/>
          <p14:tracePt t="60596" x="795338" y="4402138"/>
          <p14:tracePt t="60617" x="822325" y="4465638"/>
          <p14:tracePt t="60637" x="831850" y="4519613"/>
          <p14:tracePt t="60659" x="839788" y="4538663"/>
          <p14:tracePt t="60679" x="839788" y="4556125"/>
          <p14:tracePt t="60699" x="849313" y="4592638"/>
          <p14:tracePt t="60720" x="858838" y="4621213"/>
          <p14:tracePt t="60741" x="868363" y="4648200"/>
          <p14:tracePt t="60978" x="876300" y="4648200"/>
          <p14:tracePt t="60998" x="904875" y="4648200"/>
          <p14:tracePt t="61019" x="968375" y="4648200"/>
          <p14:tracePt t="61039" x="1068388" y="4638675"/>
          <p14:tracePt t="61060" x="1133475" y="4638675"/>
          <p14:tracePt t="61081" x="1206500" y="4638675"/>
          <p14:tracePt t="61102" x="1250950" y="4638675"/>
          <p14:tracePt t="61122" x="1287463" y="4629150"/>
          <p14:tracePt t="61143" x="1333500" y="4629150"/>
          <p14:tracePt t="61163" x="1389063" y="4629150"/>
          <p14:tracePt t="61185" x="1416050" y="4621213"/>
          <p14:tracePt t="61205" x="1433513" y="4621213"/>
          <p14:tracePt t="61227" x="1443038" y="4621213"/>
          <p14:tracePt t="61246" x="1452563" y="4621213"/>
          <p14:tracePt t="61288" x="1462088" y="4621213"/>
          <p14:tracePt t="61505" x="1479550" y="4621213"/>
          <p14:tracePt t="61524" x="1506538" y="4611688"/>
          <p14:tracePt t="61546" x="1543050" y="4611688"/>
          <p14:tracePt t="61566" x="1617663" y="4602163"/>
          <p14:tracePt t="61586" x="1662113" y="4602163"/>
          <p14:tracePt t="61605" x="1698625" y="4602163"/>
          <p14:tracePt t="61628" x="1754188" y="4602163"/>
          <p14:tracePt t="61648" x="1763713" y="4602163"/>
          <p14:tracePt t="61787" x="1771650" y="4602163"/>
          <p14:tracePt t="61807" x="1808163" y="4602163"/>
          <p14:tracePt t="61828" x="1854200" y="4602163"/>
          <p14:tracePt t="61849" x="1900238" y="4602163"/>
          <p14:tracePt t="61870" x="1936750" y="4602163"/>
          <p14:tracePt t="62330" x="1963738" y="4575175"/>
          <p14:tracePt t="62351" x="2027238" y="4492625"/>
          <p14:tracePt t="62370" x="2119313" y="4346575"/>
          <p14:tracePt t="62392" x="2255838" y="4117975"/>
          <p14:tracePt t="62414" x="2320925" y="3990975"/>
          <p14:tracePt t="62434" x="2357438" y="3835400"/>
          <p14:tracePt t="62454" x="2374900" y="3725863"/>
          <p14:tracePt t="62474" x="2374900" y="3662363"/>
          <p14:tracePt t="62496" x="2374900" y="3625850"/>
          <p14:tracePt t="62517" x="2374900" y="3589338"/>
          <p14:tracePt t="62700" x="2374900" y="3579813"/>
          <p14:tracePt t="62719" x="2365375" y="3633788"/>
          <p14:tracePt t="62740" x="2338388" y="3735388"/>
          <p14:tracePt t="62759" x="2320925" y="3852863"/>
          <p14:tracePt t="62781" x="2311400" y="3927475"/>
          <p14:tracePt t="62801" x="2292350" y="4000500"/>
          <p14:tracePt t="62823" x="2255838" y="4137025"/>
          <p14:tracePt t="62844" x="2247900" y="4219575"/>
          <p14:tracePt t="62866" x="2136775" y="4402138"/>
          <p14:tracePt t="62886" x="2036763" y="4529138"/>
          <p14:tracePt t="62907" x="1973263" y="4592638"/>
          <p14:tracePt t="62928" x="1909763" y="4638675"/>
          <p14:tracePt t="62950" x="1827213" y="4694238"/>
          <p14:tracePt t="62971" x="1800225" y="4721225"/>
          <p14:tracePt t="62992" x="1790700" y="4730750"/>
          <p14:tracePt t="64601" x="1771650" y="4757738"/>
          <p14:tracePt t="64621" x="1727200" y="4803775"/>
          <p14:tracePt t="64642" x="1681163" y="4840288"/>
          <p14:tracePt t="64662" x="1635125" y="4884738"/>
          <p14:tracePt t="64684" x="1598613" y="4922838"/>
          <p14:tracePt t="64724" x="1589088" y="4930775"/>
          <p14:tracePt t="64745" x="1579563" y="4949825"/>
          <p14:tracePt t="64766" x="1543050" y="4986338"/>
          <p14:tracePt t="64787" x="1489075" y="5022850"/>
          <p14:tracePt t="64809" x="1489075" y="5032375"/>
          <p14:tracePt t="65223" x="1479550" y="5040313"/>
          <p14:tracePt t="65243" x="1425575" y="5013325"/>
          <p14:tracePt t="65266" x="1416050" y="5003800"/>
          <p14:tracePt t="65287" x="1406525" y="5003800"/>
          <p14:tracePt t="65308" x="1370013" y="5003800"/>
          <p14:tracePt t="65328" x="1360488" y="5003800"/>
          <p14:tracePt t="65349" x="1343025" y="5003800"/>
          <p14:tracePt t="65369" x="1316038" y="5003800"/>
          <p14:tracePt t="65390" x="1306513" y="5003800"/>
          <p14:tracePt t="65409" x="1296988" y="5003800"/>
          <p14:tracePt t="65430" x="1270000" y="5003800"/>
          <p14:tracePt t="65451" x="1250950" y="5003800"/>
          <p14:tracePt t="65492" x="1243013" y="5003800"/>
          <p14:tracePt t="65512" x="1233488" y="5013325"/>
          <p14:tracePt t="65535" x="1223963" y="5013325"/>
          <p14:tracePt t="65556" x="1214438" y="5022850"/>
          <p14:tracePt t="65576" x="1206500" y="5022850"/>
          <p14:tracePt t="65597" x="1187450" y="5032375"/>
          <p14:tracePt t="65619" x="1177925" y="5040313"/>
          <p14:tracePt t="65639" x="1160463" y="5040313"/>
          <p14:tracePt t="65660" x="1104900" y="5059363"/>
          <p14:tracePt t="65681" x="1096963" y="5059363"/>
          <p14:tracePt t="65703" x="1087438" y="5059363"/>
          <p14:tracePt t="65722" x="1077913" y="5068888"/>
          <p14:tracePt t="65886" x="1058863" y="5076825"/>
          <p14:tracePt t="65908" x="1050925" y="5076825"/>
          <p14:tracePt t="65929" x="1031875" y="5086350"/>
          <p14:tracePt t="65950" x="1004888" y="5095875"/>
          <p14:tracePt t="66010" x="995363" y="5095875"/>
          <p14:tracePt t="66253" x="985838" y="5095875"/>
          <p14:tracePt t="66453" x="1004888" y="5095875"/>
          <p14:tracePt t="66474" x="1050925" y="5086350"/>
          <p14:tracePt t="66513" x="1114425" y="5076825"/>
          <p14:tracePt t="66533" x="1141413" y="5068888"/>
          <p14:tracePt t="66554" x="1187450" y="5068888"/>
          <p14:tracePt t="66575" x="1223963" y="5059363"/>
          <p14:tracePt t="66596" x="1250950" y="5059363"/>
          <p14:tracePt t="66616" x="1279525" y="5059363"/>
          <p14:tracePt t="66638" x="1287463" y="5059363"/>
          <p14:tracePt t="66777" x="1306513" y="5059363"/>
          <p14:tracePt t="66798" x="1352550" y="5068888"/>
          <p14:tracePt t="66819" x="1370013" y="5086350"/>
          <p14:tracePt t="66839" x="1389063" y="5095875"/>
          <p14:tracePt t="66861" x="1406525" y="5105400"/>
          <p14:tracePt t="66903" x="1416050" y="5113338"/>
          <p14:tracePt t="67383" x="1425575" y="5113338"/>
          <p14:tracePt t="67402" x="1443038" y="5113338"/>
          <p14:tracePt t="67422" x="1452563" y="5113338"/>
          <p14:tracePt t="67444" x="1498600" y="5105400"/>
          <p14:tracePt t="67466" x="1535113" y="5095875"/>
          <p14:tracePt t="67486" x="1543050" y="5095875"/>
          <p14:tracePt t="67506" x="1552575" y="5095875"/>
          <p14:tracePt t="67527" x="1579563" y="5095875"/>
          <p14:tracePt t="67548" x="1608138" y="5095875"/>
          <p14:tracePt t="67568" x="1617663" y="5095875"/>
          <p14:tracePt t="67590" x="1625600" y="5095875"/>
          <p14:tracePt t="67610" x="1635125" y="5095875"/>
          <p14:tracePt t="67631" x="1635125" y="5086350"/>
          <p14:tracePt t="67651" x="1654175" y="5086350"/>
          <p14:tracePt t="67673" x="1662113" y="5086350"/>
          <p14:tracePt t="67755" x="1671638" y="5086350"/>
          <p14:tracePt t="67775" x="1681163" y="5086350"/>
          <p14:tracePt t="67797" x="1690688" y="5086350"/>
          <p14:tracePt t="67817" x="1698625" y="5086350"/>
          <p14:tracePt t="67838" x="1698625" y="5095875"/>
          <p14:tracePt t="67858" x="1708150" y="5095875"/>
          <p14:tracePt t="68713" x="1717675" y="5105400"/>
          <p14:tracePt t="68733" x="1744663" y="5122863"/>
          <p14:tracePt t="68774" x="1800225" y="5159375"/>
          <p14:tracePt t="68795" x="1817688" y="5178425"/>
          <p14:tracePt t="68816" x="1827213" y="5178425"/>
          <p14:tracePt t="68837" x="1836738" y="5178425"/>
          <p14:tracePt t="68937" x="1844675" y="5178425"/>
          <p14:tracePt t="68956" x="1854200" y="5178425"/>
          <p14:tracePt t="68999" x="1873250" y="5178425"/>
          <p14:tracePt t="69039" x="1900238" y="5178425"/>
          <p14:tracePt t="69060" x="1917700" y="5178425"/>
          <p14:tracePt t="69082" x="1954213" y="5178425"/>
          <p14:tracePt t="69102" x="1963738" y="5178425"/>
          <p14:tracePt t="69129" x="1990725" y="5178425"/>
          <p14:tracePt t="69150" x="2009775" y="5178425"/>
          <p14:tracePt t="69191" x="2019300" y="5178425"/>
          <p14:tracePt t="69212" x="2027238" y="5178425"/>
          <p14:tracePt t="69233" x="2036763" y="5178425"/>
          <p14:tracePt t="69253" x="2046288" y="5168900"/>
          <p14:tracePt t="69295" x="2055813" y="5168900"/>
          <p14:tracePt t="69356" x="2063750" y="5159375"/>
          <p14:tracePt t="69912" x="2073275" y="5159375"/>
          <p14:tracePt t="69955" x="2092325" y="5168900"/>
          <p14:tracePt t="69975" x="2165350" y="5168900"/>
          <p14:tracePt t="69995" x="2228850" y="5178425"/>
          <p14:tracePt t="70016" x="2265363" y="5186363"/>
          <p14:tracePt t="70037" x="2292350" y="5186363"/>
          <p14:tracePt t="70056" x="2311400" y="5195888"/>
          <p14:tracePt t="70076" x="2328863" y="5195888"/>
          <p14:tracePt t="70096" x="2338388" y="5195888"/>
          <p14:tracePt t="70118" x="2347913" y="5195888"/>
          <p14:tracePt t="70138" x="2357438" y="5195888"/>
          <p14:tracePt t="70178" x="2365375" y="5195888"/>
          <p14:tracePt t="70609" x="2374900" y="5195888"/>
          <p14:tracePt t="70687" x="2384425" y="5195888"/>
          <p14:tracePt t="70727" x="2393950" y="5195888"/>
          <p14:tracePt t="70769" x="2411413" y="5195888"/>
          <p14:tracePt t="70788" x="2420938" y="5195888"/>
          <p14:tracePt t="70811" x="2430463" y="5195888"/>
          <p14:tracePt t="70830" x="2438400" y="5195888"/>
          <p14:tracePt t="70852" x="2474913" y="5195888"/>
          <p14:tracePt t="70873" x="2503488" y="5195888"/>
          <p14:tracePt t="70894" x="2530475" y="5186363"/>
          <p14:tracePt t="70914" x="2547938" y="5186363"/>
          <p14:tracePt t="70934" x="2566988" y="5178425"/>
          <p14:tracePt t="70973" x="2593975" y="5178425"/>
          <p14:tracePt t="70993" x="2620963" y="5178425"/>
          <p14:tracePt t="71016" x="2649538" y="5178425"/>
          <p14:tracePt t="71036" x="2657475" y="5178425"/>
          <p14:tracePt t="71057" x="2667000" y="5178425"/>
          <p14:tracePt t="71079" x="2676525" y="5178425"/>
          <p14:tracePt t="71099" x="2686050" y="5178425"/>
          <p14:tracePt t="71121" x="2722563" y="5178425"/>
          <p14:tracePt t="71143" x="2749550" y="5178425"/>
          <p14:tracePt t="71163" x="2768600" y="5168900"/>
          <p14:tracePt t="71186" x="2805113" y="5168900"/>
          <p14:tracePt t="71207" x="2813050" y="5168900"/>
          <p14:tracePt t="71227" x="2822575" y="5168900"/>
          <p14:tracePt t="71269" x="2841625" y="5159375"/>
          <p14:tracePt t="71290" x="2849563" y="5159375"/>
          <p14:tracePt t="71311" x="2868613" y="5159375"/>
          <p14:tracePt t="71333" x="2914650" y="5159375"/>
          <p14:tracePt t="71355" x="2941638" y="5149850"/>
          <p14:tracePt t="71375" x="2959100" y="5149850"/>
          <p14:tracePt t="71434" x="2968625" y="5149850"/>
          <p14:tracePt t="71475" x="2978150" y="5149850"/>
          <p14:tracePt t="71516" x="2987675" y="5149850"/>
          <p14:tracePt t="71535" x="2995613" y="5149850"/>
          <p14:tracePt t="71555" x="3005138" y="5149850"/>
          <p14:tracePt t="71576" x="3024188" y="5149850"/>
          <p14:tracePt t="71617" x="3060700" y="5141913"/>
          <p14:tracePt t="71638" x="3087688" y="5141913"/>
          <p14:tracePt t="71659" x="3105150" y="5141913"/>
          <p14:tracePt t="71680" x="3124200" y="5141913"/>
          <p14:tracePt t="71702" x="3141663" y="5141913"/>
          <p14:tracePt t="71723" x="3151188" y="5141913"/>
          <p14:tracePt t="71745" x="3160713" y="5141913"/>
          <p14:tracePt t="71787" x="3170238" y="5141913"/>
          <p14:tracePt t="71827" x="3197225" y="5141913"/>
          <p14:tracePt t="71869" x="3206750" y="5141913"/>
          <p14:tracePt t="71888" x="3214688" y="5141913"/>
          <p14:tracePt t="71908" x="3224213" y="5141913"/>
          <p14:tracePt t="71928" x="3233738" y="5141913"/>
          <p14:tracePt t="71968" x="3243263" y="5141913"/>
          <p14:tracePt t="72029" x="3252788" y="5141913"/>
          <p14:tracePt t="72822" x="3260725" y="5132388"/>
          <p14:tracePt t="73184" x="3233738" y="5132388"/>
          <p14:tracePt t="73204" x="3197225" y="5141913"/>
          <p14:tracePt t="73227" x="3133725" y="5214938"/>
          <p14:tracePt t="73247" x="3087688" y="5222875"/>
          <p14:tracePt t="73604" x="3087688" y="5259388"/>
          <p14:tracePt t="73646" x="3133725" y="5259388"/>
          <p14:tracePt t="73664" x="3170238" y="5259388"/>
          <p14:tracePt t="73687" x="3187700" y="5251450"/>
          <p14:tracePt t="73707" x="3206750" y="5251450"/>
          <p14:tracePt t="73728" x="3260725" y="5241925"/>
          <p14:tracePt t="73748" x="3379788" y="5222875"/>
          <p14:tracePt t="73769" x="3479800" y="5178425"/>
          <p14:tracePt t="73788" x="3525838" y="5159375"/>
          <p14:tracePt t="73811" x="3562350" y="5122863"/>
          <p14:tracePt t="73832" x="3644900" y="5040313"/>
          <p14:tracePt t="73854" x="3671888" y="5003800"/>
          <p14:tracePt t="73875" x="3681413" y="4986338"/>
          <p14:tracePt t="73896" x="3690938" y="4967288"/>
          <p14:tracePt t="73918" x="3690938" y="4949825"/>
          <p14:tracePt t="73938" x="3690938" y="4930775"/>
          <p14:tracePt t="73958" x="3690938" y="4894263"/>
          <p14:tracePt t="73979" x="3654425" y="4811713"/>
          <p14:tracePt t="74000" x="3608388" y="4730750"/>
          <p14:tracePt t="74020" x="3516313" y="4648200"/>
          <p14:tracePt t="74041" x="3379788" y="4584700"/>
          <p14:tracePt t="74060" x="3279775" y="4565650"/>
          <p14:tracePt t="74082" x="3087688" y="4538663"/>
          <p14:tracePt t="74102" x="2740025" y="4483100"/>
          <p14:tracePt t="74107" x="2584450" y="4465638"/>
          <p14:tracePt t="74129" x="2301875" y="4419600"/>
          <p14:tracePt t="74149" x="1973263" y="4365625"/>
          <p14:tracePt t="74169" x="1771650" y="4310063"/>
          <p14:tracePt t="74190" x="1744663" y="4292600"/>
          <p14:tracePt t="74231" x="1735138" y="4292600"/>
          <p14:tracePt t="74272" x="1727200" y="4283075"/>
          <p14:tracePt t="74332" x="1754188" y="4283075"/>
          <p14:tracePt t="74352" x="1827213" y="4283075"/>
          <p14:tracePt t="74374" x="1963738" y="4283075"/>
          <p14:tracePt t="74395" x="2128838" y="4300538"/>
          <p14:tracePt t="74416" x="2201863" y="4310063"/>
          <p14:tracePt t="74437" x="2274888" y="4319588"/>
          <p14:tracePt t="74457" x="2292350" y="4329113"/>
          <p14:tracePt t="74635" x="2284413" y="4319588"/>
          <p14:tracePt t="74655" x="2265363" y="4319588"/>
          <p14:tracePt t="74676" x="2201863" y="4310063"/>
          <p14:tracePt t="74696" x="2092325" y="4300538"/>
          <p14:tracePt t="74717" x="2027238" y="4300538"/>
          <p14:tracePt t="74737" x="1927225" y="4292600"/>
          <p14:tracePt t="74758" x="1781175" y="4292600"/>
          <p14:tracePt t="74778" x="1671638" y="4292600"/>
          <p14:tracePt t="74799" x="1589088" y="4292600"/>
          <p14:tracePt t="74819" x="1498600" y="4292600"/>
          <p14:tracePt t="74820" x="1462088" y="4292600"/>
          <p14:tracePt t="74841" x="1343025" y="4292600"/>
          <p14:tracePt t="74861" x="1260475" y="4292600"/>
          <p14:tracePt t="74883" x="1177925" y="4292600"/>
          <p14:tracePt t="74904" x="977900" y="4292600"/>
          <p14:tracePt t="74926" x="885825" y="4292600"/>
          <p14:tracePt t="74947" x="812800" y="4292600"/>
          <p14:tracePt t="74948" x="776288" y="4292600"/>
          <p14:tracePt t="74969" x="722313" y="4292600"/>
          <p14:tracePt t="74987" x="693738" y="4292600"/>
          <p14:tracePt t="75008" x="685800" y="4310063"/>
          <p14:tracePt t="75029" x="657225" y="4329113"/>
          <p14:tracePt t="75049" x="620713" y="4356100"/>
          <p14:tracePt t="75070" x="612775" y="4373563"/>
          <p14:tracePt t="75092" x="593725" y="4383088"/>
          <p14:tracePt t="75113" x="593725" y="4410075"/>
          <p14:tracePt t="75135" x="593725" y="4429125"/>
          <p14:tracePt t="75155" x="593725" y="4446588"/>
          <p14:tracePt t="75177" x="603250" y="4492625"/>
          <p14:tracePt t="75197" x="630238" y="4519613"/>
          <p14:tracePt t="75219" x="676275" y="4538663"/>
          <p14:tracePt t="75237" x="766763" y="4575175"/>
          <p14:tracePt t="75261" x="885825" y="4602163"/>
          <p14:tracePt t="75282" x="941388" y="4611688"/>
          <p14:tracePt t="75303" x="1058863" y="4629150"/>
          <p14:tracePt t="75323" x="1160463" y="4638675"/>
          <p14:tracePt t="75345" x="1250950" y="4657725"/>
          <p14:tracePt t="75366" x="1360488" y="4657725"/>
          <p14:tracePt t="75386" x="1498600" y="4665663"/>
          <p14:tracePt t="75406" x="1608138" y="4675188"/>
          <p14:tracePt t="75427" x="1698625" y="4675188"/>
          <p14:tracePt t="75447" x="1844675" y="4675188"/>
          <p14:tracePt t="75467" x="1982788" y="4675188"/>
          <p14:tracePt t="75487" x="2063750" y="4675188"/>
          <p14:tracePt t="75508" x="2136775" y="4675188"/>
          <p14:tracePt t="75528" x="2211388" y="4675188"/>
          <p14:tracePt t="75549" x="2238375" y="4665663"/>
          <p14:tracePt t="75570" x="2247900" y="4657725"/>
          <p14:tracePt t="75591" x="2265363" y="4638675"/>
          <p14:tracePt t="75612" x="2274888" y="4629150"/>
          <p14:tracePt t="75634" x="2274888" y="4602163"/>
          <p14:tracePt t="75654" x="2284413" y="4584700"/>
          <p14:tracePt t="75674" x="2284413" y="4529138"/>
          <p14:tracePt t="75693" x="2274888" y="4492625"/>
          <p14:tracePt t="75734" x="2228850" y="4419600"/>
          <p14:tracePt t="75755" x="2201863" y="4346575"/>
          <p14:tracePt t="75776" x="2182813" y="4319588"/>
          <p14:tracePt t="75798" x="2136775" y="4264025"/>
          <p14:tracePt t="75819" x="2063750" y="4227513"/>
          <p14:tracePt t="75839" x="2009775" y="4219575"/>
          <p14:tracePt t="75861" x="1946275" y="4219575"/>
          <p14:tracePt t="75881" x="1881188" y="4200525"/>
          <p14:tracePt t="75902" x="1790700" y="4200525"/>
          <p14:tracePt t="75922" x="1754188" y="4200525"/>
          <p14:tracePt t="75943" x="1690688" y="4200525"/>
          <p14:tracePt t="75965" x="1608138" y="4200525"/>
          <p14:tracePt t="75986" x="1535113" y="4200525"/>
          <p14:tracePt t="76005" x="1452563" y="4200525"/>
          <p14:tracePt t="76025" x="1323975" y="4200525"/>
          <p14:tracePt t="76026" x="1296988" y="4200525"/>
          <p14:tracePt t="76045" x="1214438" y="4200525"/>
          <p14:tracePt t="76066" x="1096963" y="4200525"/>
          <p14:tracePt t="76086" x="922338" y="4200525"/>
          <p14:tracePt t="76107" x="776288" y="4210050"/>
          <p14:tracePt t="76129" x="722313" y="4210050"/>
          <p14:tracePt t="76151" x="649288" y="4219575"/>
          <p14:tracePt t="76171" x="603250" y="4227513"/>
          <p14:tracePt t="76194" x="584200" y="4237038"/>
          <p14:tracePt t="76214" x="576263" y="4246563"/>
          <p14:tracePt t="76255" x="557213" y="4256088"/>
          <p14:tracePt t="76297" x="539750" y="4273550"/>
          <p14:tracePt t="76318" x="539750" y="4300538"/>
          <p14:tracePt t="76339" x="539750" y="4329113"/>
          <p14:tracePt t="76359" x="539750" y="4365625"/>
          <p14:tracePt t="76380" x="539750" y="4410075"/>
          <p14:tracePt t="76399" x="576263" y="4446588"/>
          <p14:tracePt t="76421" x="603250" y="4492625"/>
          <p14:tracePt t="76441" x="630238" y="4511675"/>
          <p14:tracePt t="76442" x="649288" y="4529138"/>
          <p14:tracePt t="76463" x="666750" y="4548188"/>
          <p14:tracePt t="76484" x="693738" y="4565650"/>
          <p14:tracePt t="76504" x="739775" y="4592638"/>
          <p14:tracePt t="76525" x="803275" y="4611688"/>
          <p14:tracePt t="76546" x="876300" y="4629150"/>
          <p14:tracePt t="76568" x="1022350" y="4638675"/>
          <p14:tracePt t="76590" x="1141413" y="4657725"/>
          <p14:tracePt t="76611" x="1270000" y="4665663"/>
          <p14:tracePt t="76633" x="1498600" y="4675188"/>
          <p14:tracePt t="76654" x="1754188" y="4702175"/>
          <p14:tracePt t="76675" x="1890713" y="4721225"/>
          <p14:tracePt t="76696" x="2100263" y="4730750"/>
          <p14:tracePt t="76717" x="2292350" y="4730750"/>
          <p14:tracePt t="76738" x="2411413" y="4730750"/>
          <p14:tracePt t="76758" x="2566988" y="4730750"/>
          <p14:tracePt t="76779" x="2657475" y="4730750"/>
          <p14:tracePt t="76799" x="2686050" y="4730750"/>
          <p14:tracePt t="76821" x="2713038" y="4730750"/>
          <p14:tracePt t="76841" x="2732088" y="4721225"/>
          <p14:tracePt t="76863" x="2759075" y="4684713"/>
          <p14:tracePt t="76883" x="2776538" y="4629150"/>
          <p14:tracePt t="76905" x="2776538" y="4575175"/>
          <p14:tracePt t="76926" x="2768600" y="4529138"/>
          <p14:tracePt t="76946" x="2732088" y="4483100"/>
          <p14:tracePt t="76967" x="2686050" y="4456113"/>
          <p14:tracePt t="76968" x="2649538" y="4438650"/>
          <p14:tracePt t="76989" x="2547938" y="4392613"/>
          <p14:tracePt t="77009" x="2438400" y="4356100"/>
          <p14:tracePt t="77030" x="2347913" y="4346575"/>
          <p14:tracePt t="77050" x="2182813" y="4319588"/>
          <p14:tracePt t="77073" x="2027238" y="4319588"/>
          <p14:tracePt t="77094" x="1946275" y="4310063"/>
          <p14:tracePt t="77114" x="1817688" y="4310063"/>
          <p14:tracePt t="77134" x="1754188" y="4310063"/>
          <p14:tracePt t="77155" x="1717675" y="4310063"/>
          <p14:tracePt t="77174" x="1662113" y="4310063"/>
          <p14:tracePt t="77197" x="1525588" y="4310063"/>
          <p14:tracePt t="77218" x="1443038" y="4310063"/>
          <p14:tracePt t="77239" x="1352550" y="4319588"/>
          <p14:tracePt t="77260" x="1114425" y="4356100"/>
          <p14:tracePt t="77280" x="1022350" y="4373563"/>
          <p14:tracePt t="77300" x="931863" y="4402138"/>
          <p14:tracePt t="77321" x="895350" y="4419600"/>
          <p14:tracePt t="77340" x="868363" y="4438650"/>
          <p14:tracePt t="77382" x="858838" y="4446588"/>
          <p14:tracePt t="77402" x="849313" y="4465638"/>
          <p14:tracePt t="77422" x="849313" y="4475163"/>
          <p14:tracePt t="77443" x="839788" y="4492625"/>
          <p14:tracePt t="77464" x="831850" y="4502150"/>
          <p14:tracePt t="77485" x="831850" y="4529138"/>
          <p14:tracePt t="77507" x="831850" y="4548188"/>
          <p14:tracePt t="77526" x="831850" y="4565650"/>
          <p14:tracePt t="77547" x="839788" y="4584700"/>
          <p14:tracePt t="77567" x="922338" y="4638675"/>
          <p14:tracePt t="77590" x="1014413" y="4675188"/>
          <p14:tracePt t="77610" x="1150938" y="4702175"/>
          <p14:tracePt t="77632" x="1287463" y="4721225"/>
          <p14:tracePt t="77652" x="1443038" y="4721225"/>
          <p14:tracePt t="77673" x="1654175" y="4730750"/>
          <p14:tracePt t="77694" x="1844675" y="4738688"/>
          <p14:tracePt t="77716" x="1963738" y="4738688"/>
          <p14:tracePt t="77736" x="2174875" y="4738688"/>
          <p14:tracePt t="77757" x="2320925" y="4738688"/>
          <p14:tracePt t="77779" x="2357438" y="4738688"/>
          <p14:tracePt t="77964" x="2374900" y="4730750"/>
          <p14:tracePt t="77984" x="2374900" y="4721225"/>
          <p14:tracePt t="78008" x="2374900" y="4694238"/>
          <p14:tracePt t="78154" x="2374900" y="4684713"/>
          <p14:tracePt t="81267" x="2374900" y="4675188"/>
          <p14:tracePt t="81287" x="2374900" y="4621213"/>
          <p14:tracePt t="81287" x="2374900" y="4584700"/>
          <p14:tracePt t="81309" x="2374900" y="4511675"/>
          <p14:tracePt t="81587" x="2384425" y="4502150"/>
          <p14:tracePt t="81608" x="2438400" y="4475163"/>
          <p14:tracePt t="81629" x="2447925" y="4465638"/>
          <p14:tracePt t="81649" x="2457450" y="4419600"/>
          <p14:tracePt t="81671" x="2503488" y="4346575"/>
          <p14:tracePt t="81690" x="2557463" y="4319588"/>
          <p14:tracePt t="81711" x="2667000" y="4283075"/>
          <p14:tracePt t="81732" x="2832100" y="4273550"/>
          <p14:tracePt t="81753" x="2951163" y="4273550"/>
          <p14:tracePt t="81774" x="3068638" y="4273550"/>
          <p14:tracePt t="81795" x="3170238" y="4264025"/>
          <p14:tracePt t="81817" x="3206750" y="4264025"/>
          <p14:tracePt t="81837" x="3224213" y="4256088"/>
          <p14:tracePt t="81856" x="3252788" y="4246563"/>
          <p14:tracePt t="81879" x="3279775" y="4237038"/>
          <p14:tracePt t="81900" x="3306763" y="4219575"/>
          <p14:tracePt t="81921" x="3389313" y="4173538"/>
          <p14:tracePt t="81940" x="3479800" y="4154488"/>
          <p14:tracePt t="81961" x="3552825" y="4137025"/>
          <p14:tracePt t="81982" x="3608388" y="4117975"/>
          <p14:tracePt t="82003" x="3644900" y="4100513"/>
          <p14:tracePt t="82004" x="3654425" y="4100513"/>
          <p14:tracePt t="82024" x="3671888" y="4090988"/>
          <p14:tracePt t="82045" x="3681413" y="4081463"/>
          <p14:tracePt t="82065" x="3698875" y="4073525"/>
          <p14:tracePt t="82086" x="3708400" y="4064000"/>
          <p14:tracePt t="82129" x="3717925" y="4054475"/>
          <p14:tracePt t="82149" x="3727450" y="4044950"/>
          <p14:tracePt t="82189" x="3735388" y="4037013"/>
          <p14:tracePt t="82271" x="3744913" y="4037013"/>
          <p14:tracePt t="82333" x="3744913" y="4027488"/>
          <p14:tracePt t="82352" x="3744913" y="4017963"/>
          <p14:tracePt t="82373" x="3754438" y="3990975"/>
          <p14:tracePt t="82393" x="3763963" y="3971925"/>
          <p14:tracePt t="82434" x="3763963" y="3963988"/>
          <p14:tracePt t="82454" x="3773488" y="3935413"/>
          <p14:tracePt t="82598" x="3781425" y="3927475"/>
          <p14:tracePt t="82639" x="3781425" y="3917950"/>
          <p14:tracePt t="82779" x="3790950" y="3917950"/>
          <p14:tracePt t="82798" x="3800475" y="3927475"/>
          <p14:tracePt t="82819" x="3810000" y="3935413"/>
          <p14:tracePt t="82900" x="3817938" y="3944938"/>
          <p14:tracePt t="82920" x="3827463" y="3954463"/>
          <p14:tracePt t="82942" x="3854450" y="3963988"/>
          <p14:tracePt t="82962" x="3873500" y="3981450"/>
          <p14:tracePt t="82985" x="3900488" y="4000500"/>
          <p14:tracePt t="83004" x="3937000" y="4017963"/>
          <p14:tracePt t="83027" x="4019550" y="4044950"/>
          <p14:tracePt t="83046" x="4102100" y="4073525"/>
          <p14:tracePt t="83068" x="4156075" y="4073525"/>
          <p14:tracePt t="83088" x="4229100" y="4081463"/>
          <p14:tracePt t="83109" x="4375150" y="4090988"/>
          <p14:tracePt t="83129" x="4484688" y="4090988"/>
          <p14:tracePt t="83150" x="4567238" y="4090988"/>
          <p14:tracePt t="83170" x="4695825" y="4090988"/>
          <p14:tracePt t="83190" x="4776788" y="4073525"/>
          <p14:tracePt t="83210" x="4795838" y="4073525"/>
          <p14:tracePt t="83231" x="4813300" y="4064000"/>
          <p14:tracePt t="83330" x="4822825" y="4054475"/>
          <p14:tracePt t="85361" x="4805363" y="4064000"/>
          <p14:tracePt t="85392" x="4732338" y="4110038"/>
          <p14:tracePt t="85426" x="4613275" y="4164013"/>
          <p14:tracePt t="85459" x="4540250" y="4219575"/>
          <p14:tracePt t="85481" x="4476750" y="4256088"/>
          <p14:tracePt t="85503" x="4411663" y="4300538"/>
          <p14:tracePt t="85526" x="4265613" y="4383088"/>
          <p14:tracePt t="85548" x="4183063" y="4419600"/>
          <p14:tracePt t="85568" x="4073525" y="4475163"/>
          <p14:tracePt t="85589" x="4000500" y="4502150"/>
          <p14:tracePt t="85610" x="3963988" y="4519613"/>
          <p14:tracePt t="85631" x="3927475" y="4538663"/>
          <p14:tracePt t="85651" x="3890963" y="4556125"/>
          <p14:tracePt t="85672" x="3873500" y="4565650"/>
          <p14:tracePt t="85693" x="3854450" y="4575175"/>
          <p14:tracePt t="85712" x="3827463" y="4584700"/>
          <p14:tracePt t="85733" x="3810000" y="4592638"/>
          <p14:tracePt t="85968" x="3846513" y="4592638"/>
          <p14:tracePt t="85988" x="3900488" y="4592638"/>
          <p14:tracePt t="86012" x="3956050" y="4592638"/>
          <p14:tracePt t="86032" x="4065588" y="4592638"/>
          <p14:tracePt t="86053" x="4146550" y="4592638"/>
          <p14:tracePt t="86072" x="4219575" y="4575175"/>
          <p14:tracePt t="86095" x="4265613" y="4565650"/>
          <p14:tracePt t="86116" x="4292600" y="4565650"/>
          <p14:tracePt t="86295" x="4302125" y="4565650"/>
          <p14:tracePt t="86315" x="4321175" y="4565650"/>
          <p14:tracePt t="86337" x="4367213" y="4565650"/>
          <p14:tracePt t="86357" x="4403725" y="4565650"/>
          <p14:tracePt t="86378" x="4421188" y="4565650"/>
          <p14:tracePt t="86398" x="4448175" y="4565650"/>
          <p14:tracePt t="86420" x="4457700" y="4565650"/>
          <p14:tracePt t="86500" x="4476750" y="4565650"/>
          <p14:tracePt t="86520" x="4503738" y="4565650"/>
          <p14:tracePt t="86541" x="4513263" y="4565650"/>
          <p14:tracePt t="87354" x="4549775" y="4548188"/>
          <p14:tracePt t="87375" x="4649788" y="4529138"/>
          <p14:tracePt t="87396" x="4759325" y="4519613"/>
          <p14:tracePt t="87417" x="4813300" y="4519613"/>
          <p14:tracePt t="87438" x="4868863" y="4511675"/>
          <p14:tracePt t="87480" x="4878388" y="4511675"/>
          <p14:tracePt t="87584" x="4887913" y="4511675"/>
          <p14:tracePt t="87625" x="4895850" y="4511675"/>
          <p14:tracePt t="87625" x="4905375" y="4502150"/>
          <p14:tracePt t="87646" x="4924425" y="4492625"/>
          <p14:tracePt t="89175" x="4932363" y="4492625"/>
          <p14:tracePt t="89196" x="4887913" y="4519613"/>
          <p14:tracePt t="89219" x="4841875" y="4538663"/>
          <p14:tracePt t="89237" x="4749800" y="4584700"/>
          <p14:tracePt t="89258" x="4659313" y="4621213"/>
          <p14:tracePt t="89280" x="4594225" y="4657725"/>
          <p14:tracePt t="89301" x="4521200" y="4684713"/>
          <p14:tracePt t="89321" x="4375150" y="4748213"/>
          <p14:tracePt t="89342" x="4311650" y="4775200"/>
          <p14:tracePt t="89362" x="4229100" y="4803775"/>
          <p14:tracePt t="89384" x="4175125" y="4821238"/>
          <p14:tracePt t="89404" x="4129088" y="4840288"/>
          <p14:tracePt t="89425" x="4092575" y="4857750"/>
          <p14:tracePt t="89446" x="4056063" y="4903788"/>
          <p14:tracePt t="89468" x="3992563" y="4967288"/>
          <p14:tracePt t="89486" x="3956050" y="4995863"/>
          <p14:tracePt t="89508" x="3910013" y="5032375"/>
          <p14:tracePt t="89528" x="3836988" y="5105400"/>
          <p14:tracePt t="89549" x="3781425" y="5186363"/>
          <p14:tracePt t="89568" x="3773488" y="5214938"/>
          <p14:tracePt t="89590" x="3763963" y="5222875"/>
          <p14:tracePt t="89769" x="3781425" y="5222875"/>
          <p14:tracePt t="89789" x="3810000" y="5186363"/>
          <p14:tracePt t="89810" x="3836988" y="5178425"/>
          <p14:tracePt t="89829" x="3873500" y="5168900"/>
          <p14:tracePt t="89851" x="3890963" y="5159375"/>
          <p14:tracePt t="89912" x="3910013" y="5159375"/>
          <p14:tracePt t="89933" x="3946525" y="5149850"/>
          <p14:tracePt t="89954" x="3992563" y="5141913"/>
          <p14:tracePt t="89974" x="4029075" y="5132388"/>
          <p14:tracePt t="89995" x="4037013" y="5132388"/>
          <p14:tracePt t="90015" x="4065588" y="5122863"/>
          <p14:tracePt t="90056" x="4073525" y="5122863"/>
          <p14:tracePt t="90136" x="4083050" y="5113338"/>
          <p14:tracePt t="90155" x="4102100" y="5105400"/>
          <p14:tracePt t="90712" x="4110038" y="5105400"/>
          <p14:tracePt t="90732" x="4138613" y="5105400"/>
          <p14:tracePt t="90752" x="4156075" y="5095875"/>
          <p14:tracePt t="90772" x="4175125" y="5095875"/>
          <p14:tracePt t="90793" x="4229100" y="5095875"/>
          <p14:tracePt t="90834" x="4284663" y="5095875"/>
          <p14:tracePt t="90875" x="4292600" y="5095875"/>
          <p14:tracePt t="91099" x="4302125" y="5095875"/>
          <p14:tracePt t="91731" x="4348163" y="5095875"/>
          <p14:tracePt t="91752" x="4430713" y="5105400"/>
          <p14:tracePt t="91773" x="4530725" y="5113338"/>
          <p14:tracePt t="91794" x="4659313" y="5149850"/>
          <p14:tracePt t="91816" x="4895850" y="5168900"/>
          <p14:tracePt t="91836" x="5033963" y="5186363"/>
          <p14:tracePt t="91857" x="5070475" y="5186363"/>
          <p14:tracePt t="92392" x="5078413" y="5186363"/>
          <p14:tracePt t="92433" x="5078413" y="5178425"/>
          <p14:tracePt t="95956" x="5014913" y="5168900"/>
          <p14:tracePt t="95991" x="4932363" y="5186363"/>
          <p14:tracePt t="96026" x="4887913" y="5305425"/>
          <p14:tracePt t="96060" x="4813300" y="5424488"/>
          <p14:tracePt t="96094" x="4576763" y="5707063"/>
          <p14:tracePt t="96126" x="4338638" y="5816600"/>
          <p14:tracePt t="96159" x="4092575" y="5889625"/>
          <p14:tracePt t="96178" x="4010025" y="5908675"/>
          <p14:tracePt t="96200" x="3910013" y="5908675"/>
          <p14:tracePt t="96220" x="3717925" y="5908675"/>
          <p14:tracePt t="96241" x="3489325" y="5889625"/>
          <p14:tracePt t="96261" x="3306763" y="5862638"/>
          <p14:tracePt t="96283" x="2968625" y="5835650"/>
          <p14:tracePt t="96304" x="2613025" y="5835650"/>
          <p14:tracePt t="96324" x="2365375" y="5835650"/>
          <p14:tracePt t="96345" x="2211388" y="5835650"/>
          <p14:tracePt t="96365" x="2136775" y="5872163"/>
          <p14:tracePt t="96365" x="2136775" y="5918200"/>
          <p14:tracePt t="96387" x="2155825" y="5999163"/>
          <p14:tracePt t="96407" x="2247900" y="6091238"/>
          <p14:tracePt t="96429" x="2265363" y="6145213"/>
          <p14:tracePt t="96450" x="2311400" y="6127750"/>
          <p14:tracePt t="96689" x="2320925" y="6118225"/>
          <p14:tracePt t="96708" x="2328863" y="6091238"/>
          <p14:tracePt t="96730" x="2338388" y="6064250"/>
          <p14:tracePt t="96749" x="2311400" y="6035675"/>
          <p14:tracePt t="96771" x="2247900" y="6018213"/>
          <p14:tracePt t="96789" x="2201863" y="6018213"/>
          <p14:tracePt t="96811" x="2165350" y="6008688"/>
          <p14:tracePt t="96832" x="2146300" y="6008688"/>
          <p14:tracePt t="96854" x="2128838" y="5999163"/>
          <p14:tracePt t="96874" x="2082800" y="5991225"/>
          <p14:tracePt t="96895" x="1973263" y="5954713"/>
          <p14:tracePt t="96916" x="1890713" y="5935663"/>
          <p14:tracePt t="96937" x="1800225" y="5918200"/>
          <p14:tracePt t="96937" x="1744663" y="5899150"/>
          <p14:tracePt t="96958" x="1589088" y="5872163"/>
          <p14:tracePt t="96980" x="1498600" y="5853113"/>
          <p14:tracePt t="97001" x="1406525" y="5843588"/>
          <p14:tracePt t="97001" x="1379538" y="5835650"/>
          <p14:tracePt t="97023" x="1260475" y="5816600"/>
          <p14:tracePt t="97044" x="1187450" y="5807075"/>
          <p14:tracePt t="97067" x="1096963" y="5780088"/>
          <p14:tracePt t="97087" x="1014413" y="5770563"/>
          <p14:tracePt t="97107" x="968375" y="5753100"/>
          <p14:tracePt t="97128" x="931863" y="5743575"/>
          <p14:tracePt t="97149" x="895350" y="5743575"/>
          <p14:tracePt t="97168" x="876300" y="5734050"/>
          <p14:tracePt t="97641" x="904875" y="5734050"/>
          <p14:tracePt t="97662" x="995363" y="5726113"/>
          <p14:tracePt t="97683" x="1104900" y="5726113"/>
          <p14:tracePt t="97704" x="1260475" y="5726113"/>
          <p14:tracePt t="97724" x="1379538" y="5726113"/>
          <p14:tracePt t="97745" x="1516063" y="5726113"/>
          <p14:tracePt t="97767" x="1744663" y="5726113"/>
          <p14:tracePt t="97787" x="1827213" y="5726113"/>
          <p14:tracePt t="97809" x="1890713" y="5726113"/>
          <p14:tracePt t="97827" x="1927225" y="5726113"/>
          <p14:tracePt t="99098" x="1936750" y="5726113"/>
          <p14:tracePt t="99125" x="1909763" y="5734050"/>
          <p14:tracePt t="99126" x="1900238" y="5743575"/>
          <p14:tracePt t="99160" x="1808163" y="5799138"/>
          <p14:tracePt t="99193" x="1744663" y="5843588"/>
          <p14:tracePt t="99226" x="1671638" y="5899150"/>
          <p14:tracePt t="99261" x="1579563" y="5954713"/>
          <p14:tracePt t="99293" x="1489075" y="5981700"/>
          <p14:tracePt t="99325" x="1360488" y="6018213"/>
          <p14:tracePt t="99359" x="1214438" y="6045200"/>
          <p14:tracePt t="99380" x="1160463" y="6064250"/>
          <p14:tracePt t="99401" x="1123950" y="6072188"/>
          <p14:tracePt t="99737" x="1141413" y="6072188"/>
          <p14:tracePt t="99757" x="1196975" y="6072188"/>
          <p14:tracePt t="99778" x="1233488" y="6072188"/>
          <p14:tracePt t="99797" x="1270000" y="6072188"/>
          <p14:tracePt t="99818" x="1316038" y="6072188"/>
          <p14:tracePt t="99837" x="1323975" y="6072188"/>
          <p14:tracePt t="100060" x="1343025" y="6072188"/>
          <p14:tracePt t="100080" x="1370013" y="6072188"/>
          <p14:tracePt t="100100" x="1389063" y="6072188"/>
          <p14:tracePt t="100119" x="1452563" y="6081713"/>
          <p14:tracePt t="100141" x="1498600" y="6091238"/>
          <p14:tracePt t="100161" x="1506538" y="6091238"/>
          <p14:tracePt t="100181" x="1535113" y="6100763"/>
          <p14:tracePt t="100381" x="1543050" y="6100763"/>
          <p14:tracePt t="100401" x="1552575" y="6100763"/>
          <p14:tracePt t="100422" x="1579563" y="6100763"/>
          <p14:tracePt t="100444" x="1625600" y="6108700"/>
          <p14:tracePt t="100465" x="1654175" y="6108700"/>
          <p14:tracePt t="100486" x="1671638" y="6108700"/>
          <p14:tracePt t="100508" x="1681163" y="6108700"/>
          <p14:tracePt t="100527" x="1690688" y="6108700"/>
          <p14:tracePt t="100783" x="1698625" y="6108700"/>
          <p14:tracePt t="100803" x="1735138" y="6118225"/>
          <p14:tracePt t="100824" x="1800225" y="6118225"/>
          <p14:tracePt t="100844" x="1881188" y="6127750"/>
          <p14:tracePt t="100866" x="1927225" y="6127750"/>
          <p14:tracePt t="100887" x="1973263" y="6127750"/>
          <p14:tracePt t="100908" x="1990725" y="6127750"/>
          <p14:tracePt t="101167" x="2009775" y="6127750"/>
          <p14:tracePt t="101188" x="2036763" y="6127750"/>
          <p14:tracePt t="101209" x="2073275" y="6137275"/>
          <p14:tracePt t="101229" x="2119313" y="6137275"/>
          <p14:tracePt t="101251" x="2136775" y="6137275"/>
          <p14:tracePt t="101271" x="2146300" y="6137275"/>
          <p14:tracePt t="101293" x="2155825" y="6137275"/>
          <p14:tracePt t="102412" x="2136775" y="6145213"/>
          <p14:tracePt t="102433" x="2082800" y="6145213"/>
          <p14:tracePt t="102456" x="2027238" y="6145213"/>
          <p14:tracePt t="102477" x="1936750" y="6145213"/>
          <p14:tracePt t="102498" x="1781175" y="6145213"/>
          <p14:tracePt t="102519" x="1662113" y="6145213"/>
          <p14:tracePt t="102540" x="1525588" y="6145213"/>
          <p14:tracePt t="102560" x="1360488" y="6145213"/>
          <p14:tracePt t="102581" x="1260475" y="6137275"/>
          <p14:tracePt t="102601" x="1177925" y="6137275"/>
          <p14:tracePt t="102622" x="1077913" y="6118225"/>
          <p14:tracePt t="102643" x="1014413" y="6118225"/>
          <p14:tracePt t="102665" x="977900" y="6118225"/>
          <p14:tracePt t="102686" x="958850" y="6108700"/>
          <p14:tracePt t="102964" x="1022350" y="6108700"/>
          <p14:tracePt t="102984" x="1150938" y="6137275"/>
          <p14:tracePt t="103004" x="1296988" y="6164263"/>
          <p14:tracePt t="103026" x="1589088" y="6200775"/>
          <p14:tracePt t="103047" x="1763713" y="6218238"/>
          <p14:tracePt t="103068" x="1990725" y="6227763"/>
          <p14:tracePt t="103089" x="2119313" y="6227763"/>
          <p14:tracePt t="103111" x="2146300" y="6237288"/>
          <p14:tracePt t="103132" x="2155825" y="6237288"/>
          <p14:tracePt t="103739" x="2165350" y="6237288"/>
          <p14:tracePt t="103759" x="2155825" y="6210300"/>
          <p14:tracePt t="103780" x="2136775" y="6164263"/>
          <p14:tracePt t="103800" x="2128838" y="6145213"/>
          <p14:tracePt t="103822" x="2119313" y="6137275"/>
          <p14:tracePt t="103920" x="2109788" y="6137275"/>
          <p14:tracePt t="103941" x="2073275" y="6137275"/>
          <p14:tracePt t="103962" x="2000250" y="6154738"/>
          <p14:tracePt t="103984" x="1881188" y="6164263"/>
          <p14:tracePt t="104006" x="1671638" y="6164263"/>
          <p14:tracePt t="104026" x="1506538" y="6164263"/>
          <p14:tracePt t="104046" x="1279525" y="6164263"/>
          <p14:tracePt t="104067" x="1133475" y="6164263"/>
          <p14:tracePt t="104088" x="1104900" y="6164263"/>
          <p14:tracePt t="104107" x="1087438" y="6164263"/>
          <p14:tracePt t="104129" x="1077913" y="6164263"/>
          <p14:tracePt t="104150" x="1068388" y="6164263"/>
          <p14:tracePt t="104368" x="1087438" y="6137275"/>
          <p14:tracePt t="104386" x="1177925" y="6127750"/>
          <p14:tracePt t="104407" x="1270000" y="6127750"/>
          <p14:tracePt t="104428" x="1360488" y="6127750"/>
          <p14:tracePt t="104449" x="1462088" y="6127750"/>
          <p14:tracePt t="104469" x="1479550" y="6127750"/>
          <p14:tracePt t="104490" x="1506538" y="6118225"/>
          <p14:tracePt t="104511" x="1543050" y="6118225"/>
          <p14:tracePt t="104533" x="1608138" y="6118225"/>
          <p14:tracePt t="104552" x="1681163" y="6118225"/>
          <p14:tracePt t="104574" x="1771650" y="6118225"/>
          <p14:tracePt t="104593" x="1873250" y="6118225"/>
          <p14:tracePt t="104615" x="1936750" y="6118225"/>
          <p14:tracePt t="104635" x="1982788" y="6118225"/>
          <p14:tracePt t="104656" x="2009775" y="6118225"/>
          <p14:tracePt t="105481" x="2036763" y="6127750"/>
          <p14:tracePt t="105510" x="2082800" y="6145213"/>
          <p14:tracePt t="105541" x="2146300" y="6154738"/>
          <p14:tracePt t="105576" x="2182813" y="6164263"/>
          <p14:tracePt t="105610" x="2211388" y="6181725"/>
          <p14:tracePt t="105611" x="2219325" y="6191250"/>
          <p14:tracePt t="105642" x="2265363" y="6200775"/>
          <p14:tracePt t="105664" x="2301875" y="6218238"/>
          <p14:tracePt t="105685" x="2320925" y="6227763"/>
          <p14:tracePt t="105707" x="2357438" y="6237288"/>
          <p14:tracePt t="105743" x="2365375" y="6237288"/>
          <p14:tracePt t="105776" x="2374900" y="6237288"/>
          <p14:tracePt t="106128" x="2384425" y="6246813"/>
          <p14:tracePt t="106542" x="2393950" y="6237288"/>
          <p14:tracePt t="106564" x="2411413" y="6218238"/>
          <p14:tracePt t="106584" x="2420938" y="6200775"/>
          <p14:tracePt t="106604" x="2430463" y="6191250"/>
          <p14:tracePt t="106623" x="2438400" y="6164263"/>
          <p14:tracePt t="106900" x="2447925" y="6154738"/>
          <p14:tracePt t="106921" x="2457450" y="6154738"/>
          <p14:tracePt t="106943" x="2466975" y="6154738"/>
          <p14:tracePt t="106964" x="2493963" y="6154738"/>
          <p14:tracePt t="106985" x="2547938" y="6154738"/>
          <p14:tracePt t="107006" x="2603500" y="6181725"/>
          <p14:tracePt t="107027" x="2630488" y="6200775"/>
          <p14:tracePt t="107047" x="2657475" y="6210300"/>
          <p14:tracePt t="107069" x="2667000" y="6218238"/>
          <p14:tracePt t="108115" x="2676525" y="6218238"/>
          <p14:tracePt t="108135" x="2686050" y="6210300"/>
          <p14:tracePt t="108157" x="2713038" y="6191250"/>
          <p14:tracePt t="108177" x="2740025" y="6181725"/>
          <p14:tracePt t="108198" x="2749550" y="6173788"/>
          <p14:tracePt t="108218" x="2759075" y="6164263"/>
          <p14:tracePt t="108240" x="2759075" y="6154738"/>
          <p14:tracePt t="108380" x="2768600" y="6145213"/>
          <p14:tracePt t="108519" x="2776538" y="6137275"/>
          <p14:tracePt t="108540" x="2795588" y="6137275"/>
          <p14:tracePt t="108600" x="2805113" y="6137275"/>
          <p14:tracePt t="108621" x="2832100" y="6127750"/>
          <p14:tracePt t="108642" x="2932113" y="6127750"/>
          <p14:tracePt t="108663" x="3051175" y="6127750"/>
          <p14:tracePt t="108685" x="3206750" y="6127750"/>
          <p14:tracePt t="108705" x="3316288" y="6127750"/>
          <p14:tracePt t="108727" x="3333750" y="6127750"/>
          <p14:tracePt t="108747" x="3352800" y="6127750"/>
          <p14:tracePt t="109463" x="3306763" y="6127750"/>
          <p14:tracePt t="109483" x="3243263" y="6145213"/>
          <p14:tracePt t="109524" x="3068638" y="6164263"/>
          <p14:tracePt t="109544" x="2941638" y="6173788"/>
          <p14:tracePt t="109565" x="2768600" y="6173788"/>
          <p14:tracePt t="109585" x="2667000" y="6191250"/>
          <p14:tracePt t="109606" x="2547938" y="6191250"/>
          <p14:tracePt t="109628" x="2474913" y="6191250"/>
          <p14:tracePt t="109648" x="2457450" y="6191250"/>
          <p14:tracePt t="109668" x="2430463" y="6191250"/>
          <p14:tracePt t="109691" x="2420938" y="6191250"/>
          <p14:tracePt t="110087" x="2401888" y="6210300"/>
          <p14:tracePt t="110126" x="2401888" y="6264275"/>
          <p14:tracePt t="110159" x="2401888" y="6364288"/>
          <p14:tracePt t="110193" x="2420938" y="6429375"/>
          <p14:tracePt t="110193" x="2430463" y="6456363"/>
          <p14:tracePt t="110225" x="2447925" y="6492875"/>
          <p14:tracePt t="110245" x="2447925" y="6502400"/>
          <p14:tracePt t="110267" x="2447925" y="6519863"/>
          <p14:tracePt t="110287" x="2447925" y="6538913"/>
          <p14:tracePt t="110309" x="2457450" y="6546850"/>
          <p14:tracePt t="110350" x="2457450" y="6575425"/>
          <p14:tracePt t="110370" x="2466975" y="6583363"/>
          <p14:tracePt t="110391" x="2474913" y="6611938"/>
          <p14:tracePt t="110712" x="2484438" y="6619875"/>
          <p14:tracePt t="110814" x="2493963" y="6619875"/>
          <p14:tracePt t="110835" x="2503488" y="6611938"/>
          <p14:tracePt t="110857" x="2540000" y="6592888"/>
          <p14:tracePt t="110877" x="2576513" y="6583363"/>
          <p14:tracePt t="110898" x="2620963" y="6583363"/>
          <p14:tracePt t="110918" x="2676525" y="6575425"/>
          <p14:tracePt t="110939" x="2722563" y="6565900"/>
          <p14:tracePt t="110959" x="2732088" y="6565900"/>
          <p14:tracePt t="111145" x="2740025" y="6565900"/>
          <p14:tracePt t="111165" x="2749550" y="6556375"/>
          <p14:tracePt t="111185" x="2768600" y="6556375"/>
          <p14:tracePt t="111204" x="2795588" y="6556375"/>
          <p14:tracePt t="111225" x="2813050" y="6556375"/>
          <p14:tracePt t="111244" x="2859088" y="6556375"/>
          <p14:tracePt t="111266" x="2886075" y="6556375"/>
          <p14:tracePt t="111287" x="2914650" y="6565900"/>
          <p14:tracePt t="111307" x="2959100" y="6575425"/>
          <p14:tracePt t="111327" x="2968625" y="6575425"/>
          <p14:tracePt t="111349" x="2978150" y="6575425"/>
          <p14:tracePt t="111370" x="2987675" y="6575425"/>
          <p14:tracePt t="111545" x="2995613" y="6575425"/>
          <p14:tracePt t="111607" x="3014663" y="6575425"/>
          <p14:tracePt t="111627" x="3041650" y="6556375"/>
          <p14:tracePt t="111648" x="3068638" y="6538913"/>
          <p14:tracePt t="111669" x="3097213" y="6529388"/>
          <p14:tracePt t="111689" x="3114675" y="6519863"/>
          <p14:tracePt t="111709" x="3124200" y="6519863"/>
          <p14:tracePt t="112086" x="3133725" y="6519863"/>
          <p14:tracePt t="112107" x="3160713" y="6519863"/>
          <p14:tracePt t="112128" x="3197225" y="6519863"/>
          <p14:tracePt t="112147" x="3252788" y="6565900"/>
          <p14:tracePt t="112169" x="3343275" y="6592888"/>
          <p14:tracePt t="112188" x="3370263" y="6611938"/>
          <p14:tracePt t="112210" x="3416300" y="6638925"/>
          <p14:tracePt t="112231" x="3425825" y="6638925"/>
          <p14:tracePt t="112251" x="3435350" y="6648450"/>
          <p14:tracePt t="113064" x="3443288" y="6648450"/>
          <p14:tracePt t="113065" x="3452813" y="6638925"/>
          <p14:tracePt t="113622" x="3462338" y="6638925"/>
          <p14:tracePt t="113642" x="3479800" y="6629400"/>
          <p14:tracePt t="113683" x="3498850" y="6629400"/>
          <p14:tracePt t="113704" x="3508375" y="6638925"/>
          <p14:tracePt t="113904" x="3516313" y="6638925"/>
          <p14:tracePt t="114124" x="3525838" y="6648450"/>
          <p14:tracePt t="114461" x="3525838" y="6638925"/>
          <p14:tracePt t="114480" x="3544888" y="6592888"/>
          <p14:tracePt t="114502" x="3552825" y="6565900"/>
          <p14:tracePt t="114522" x="3571875" y="6529388"/>
          <p14:tracePt t="114523" x="3571875" y="6519863"/>
          <p14:tracePt t="114545" x="3581400" y="6473825"/>
          <p14:tracePt t="114567" x="3589338" y="6437313"/>
          <p14:tracePt t="114588" x="3598863" y="6392863"/>
          <p14:tracePt t="114610" x="3598863" y="6364288"/>
          <p14:tracePt t="114631" x="3608388" y="6337300"/>
          <p14:tracePt t="114651" x="3608388" y="6310313"/>
          <p14:tracePt t="114671" x="3608388" y="6237288"/>
          <p14:tracePt t="114694" x="3608388" y="6181725"/>
          <p14:tracePt t="114715" x="3608388" y="6108700"/>
          <p14:tracePt t="114736" x="3608388" y="6045200"/>
          <p14:tracePt t="114756" x="3608388" y="6027738"/>
          <p14:tracePt t="114777" x="3608388" y="5999163"/>
          <p14:tracePt t="114797" x="3608388" y="5981700"/>
          <p14:tracePt t="114818" x="3598863" y="5954713"/>
          <p14:tracePt t="114860" x="3589338" y="5945188"/>
          <p14:tracePt t="114879" x="3589338" y="5935663"/>
          <p14:tracePt t="114899" x="3589338" y="5926138"/>
          <p14:tracePt t="114919" x="3589338" y="5918200"/>
          <p14:tracePt t="114940" x="3581400" y="5889625"/>
          <p14:tracePt t="115222" x="3552825" y="5889625"/>
          <p14:tracePt t="115242" x="3525838" y="5899150"/>
          <p14:tracePt t="115263" x="3516313" y="5908675"/>
          <p14:tracePt t="115283" x="3508375" y="5908675"/>
          <p14:tracePt t="115304" x="3489325" y="5918200"/>
          <p14:tracePt t="115345" x="3479800" y="5918200"/>
          <p14:tracePt t="115366" x="3462338" y="5926138"/>
          <p14:tracePt t="115407" x="3435350" y="5935663"/>
          <p14:tracePt t="115426" x="3406775" y="5945188"/>
          <p14:tracePt t="115447" x="3389313" y="5945188"/>
          <p14:tracePt t="115467" x="3379788" y="5945188"/>
          <p14:tracePt t="115549" x="3370263" y="5945188"/>
          <p14:tracePt t="115567" x="3370263" y="5926138"/>
          <p14:tracePt t="115589" x="3370263" y="5889625"/>
          <p14:tracePt t="115589" x="3370263" y="5872163"/>
          <p14:tracePt t="115609" x="3370263" y="5835650"/>
          <p14:tracePt t="115632" x="3379788" y="5816600"/>
          <p14:tracePt t="115651" x="3379788" y="5799138"/>
          <p14:tracePt t="115672" x="3379788" y="5770563"/>
          <p14:tracePt t="115733" x="3379788" y="5762625"/>
          <p14:tracePt t="116072" x="3389313" y="5762625"/>
          <p14:tracePt t="116092" x="3389313" y="5770563"/>
          <p14:tracePt t="116112" x="3389313" y="5780088"/>
          <p14:tracePt t="116133" x="3389313" y="5816600"/>
          <p14:tracePt t="116154" x="3389313" y="5835650"/>
          <p14:tracePt t="116195" x="3389313" y="5853113"/>
          <p14:tracePt t="116215" x="3389313" y="5881688"/>
          <p14:tracePt t="116235" x="3389313" y="5918200"/>
          <p14:tracePt t="116254" x="3389313" y="5935663"/>
          <p14:tracePt t="116277" x="3389313" y="5954713"/>
          <p14:tracePt t="116296" x="3389313" y="5991225"/>
          <p14:tracePt t="116319" x="3389313" y="6008688"/>
          <p14:tracePt t="116341" x="3389313" y="6035675"/>
          <p14:tracePt t="116362" x="3389313" y="6054725"/>
          <p14:tracePt t="116381" x="3389313" y="6064250"/>
          <p14:tracePt t="116402" x="3370263" y="6081713"/>
          <p14:tracePt t="116422" x="3362325" y="6091238"/>
          <p14:tracePt t="116423" x="3352800" y="6100763"/>
          <p14:tracePt t="116444" x="3316288" y="6118225"/>
          <p14:tracePt t="116465" x="3289300" y="6118225"/>
          <p14:tracePt t="116485" x="3224213" y="6118225"/>
          <p14:tracePt t="116506" x="3105150" y="6137275"/>
          <p14:tracePt t="116526" x="2987675" y="6137275"/>
          <p14:tracePt t="116548" x="2914650" y="6137275"/>
          <p14:tracePt t="116569" x="2859088" y="6127750"/>
          <p14:tracePt t="116591" x="2813050" y="6091238"/>
          <p14:tracePt t="116611" x="2805113" y="6081713"/>
          <p14:tracePt t="116633" x="2795588" y="6035675"/>
          <p14:tracePt t="116654" x="2795588" y="5962650"/>
          <p14:tracePt t="116675" x="2795588" y="5918200"/>
          <p14:tracePt t="116694" x="2795588" y="5862638"/>
          <p14:tracePt t="116695" x="2795588" y="5853113"/>
          <p14:tracePt t="116717" x="2822575" y="5826125"/>
          <p14:tracePt t="116738" x="2849563" y="5789613"/>
          <p14:tracePt t="116759" x="2905125" y="5770563"/>
          <p14:tracePt t="116778" x="2968625" y="5743575"/>
          <p14:tracePt t="116779" x="3005138" y="5743575"/>
          <p14:tracePt t="116801" x="3078163" y="5743575"/>
          <p14:tracePt t="116821" x="3151188" y="5743575"/>
          <p14:tracePt t="116842" x="3233738" y="5743575"/>
          <p14:tracePt t="116862" x="3306763" y="5743575"/>
          <p14:tracePt t="116882" x="3343275" y="5743575"/>
          <p14:tracePt t="116903" x="3406775" y="5762625"/>
          <p14:tracePt t="116925" x="3435350" y="5789613"/>
          <p14:tracePt t="116945" x="3462338" y="5816600"/>
          <p14:tracePt t="116968" x="3508375" y="5862638"/>
          <p14:tracePt t="116988" x="3525838" y="5899150"/>
          <p14:tracePt t="117010" x="3525838" y="5918200"/>
          <p14:tracePt t="117031" x="3525838" y="5962650"/>
          <p14:tracePt t="117053" x="3525838" y="6045200"/>
          <p14:tracePt t="117075" x="3508375" y="6081713"/>
          <p14:tracePt t="117097" x="3416300" y="6181725"/>
          <p14:tracePt t="117116" x="3325813" y="6218238"/>
          <p14:tracePt t="117136" x="3260725" y="6237288"/>
          <p14:tracePt t="117157" x="3187700" y="6246813"/>
          <p14:tracePt t="117179" x="3124200" y="6246813"/>
          <p14:tracePt t="117201" x="3078163" y="6246813"/>
          <p14:tracePt t="117222" x="3060700" y="6218238"/>
          <p14:tracePt t="117242" x="2978150" y="6137275"/>
          <p14:tracePt t="117262" x="2932113" y="6054725"/>
          <p14:tracePt t="117282" x="2895600" y="5991225"/>
          <p14:tracePt t="117304" x="2878138" y="5945188"/>
          <p14:tracePt t="117325" x="2868613" y="5889625"/>
          <p14:tracePt t="117346" x="2868613" y="5853113"/>
          <p14:tracePt t="117366" x="2868613" y="5807075"/>
          <p14:tracePt t="117387" x="2914650" y="5753100"/>
          <p14:tracePt t="117407" x="2951163" y="5743575"/>
          <p14:tracePt t="117429" x="3005138" y="5734050"/>
          <p14:tracePt t="117449" x="3097213" y="5707063"/>
          <p14:tracePt t="117472" x="3151188" y="5707063"/>
          <p14:tracePt t="117491" x="3170238" y="5707063"/>
          <p14:tracePt t="117511" x="3214688" y="5707063"/>
          <p14:tracePt t="117532" x="3252788" y="5726113"/>
          <p14:tracePt t="117553" x="3270250" y="5734050"/>
          <p14:tracePt t="117573" x="3297238" y="5743575"/>
          <p14:tracePt t="117595" x="3316288" y="5770563"/>
          <p14:tracePt t="117614" x="3333750" y="5780088"/>
          <p14:tracePt t="117635" x="3343275" y="5789613"/>
          <p14:tracePt t="117655" x="3352800" y="5807075"/>
          <p14:tracePt t="117676" x="3352800" y="5816600"/>
          <p14:tracePt t="117696" x="3352800" y="5826125"/>
          <p14:tracePt t="117716" x="3362325" y="5835650"/>
          <p14:tracePt t="117736" x="3362325" y="5853113"/>
          <p14:tracePt t="117757" x="3362325" y="5881688"/>
          <p14:tracePt t="117777" x="3362325" y="5889625"/>
          <p14:tracePt t="117818" x="3362325" y="5908675"/>
          <p14:tracePt t="117837" x="3362325" y="5926138"/>
          <p14:tracePt t="117859" x="3343275" y="5962650"/>
          <p14:tracePt t="117879" x="3316288" y="5991225"/>
          <p14:tracePt t="117900" x="3279775" y="6008688"/>
          <p14:tracePt t="117921" x="3233738" y="6027738"/>
          <p14:tracePt t="117945" x="3206750" y="6035675"/>
          <p14:tracePt t="117967" x="3160713" y="6035675"/>
          <p14:tracePt t="117989" x="3124200" y="6035675"/>
          <p14:tracePt t="118009" x="3068638" y="6035675"/>
          <p14:tracePt t="118030" x="2978150" y="6008688"/>
          <p14:tracePt t="118049" x="2951163" y="5991225"/>
          <p14:tracePt t="118070" x="2941638" y="5981700"/>
          <p14:tracePt t="118090" x="2914650" y="5935663"/>
          <p14:tracePt t="118111" x="2914650" y="5889625"/>
          <p14:tracePt t="118132" x="2914650" y="5843588"/>
          <p14:tracePt t="118153" x="2914650" y="5789613"/>
          <p14:tracePt t="118174" x="2941638" y="5743575"/>
          <p14:tracePt t="118195" x="2968625" y="5707063"/>
          <p14:tracePt t="118216" x="2987675" y="5689600"/>
          <p14:tracePt t="118236" x="3014663" y="5680075"/>
          <p14:tracePt t="118258" x="3060700" y="5670550"/>
          <p14:tracePt t="118278" x="3087688" y="5661025"/>
          <p14:tracePt t="118299" x="3124200" y="5661025"/>
          <p14:tracePt t="118319" x="3160713" y="5661025"/>
          <p14:tracePt t="118340" x="3187700" y="5680075"/>
          <p14:tracePt t="118359" x="3224213" y="5697538"/>
          <p14:tracePt t="118381" x="3252788" y="5734050"/>
          <p14:tracePt t="118401" x="3260725" y="5743575"/>
          <p14:tracePt t="118421" x="3279775" y="5753100"/>
          <p14:tracePt t="118443" x="3297238" y="5770563"/>
          <p14:tracePt t="118464" x="3316288" y="5789613"/>
          <p14:tracePt t="118485" x="3325813" y="5816600"/>
          <p14:tracePt t="118506" x="3343275" y="5835650"/>
          <p14:tracePt t="118526" x="3362325" y="5881688"/>
          <p14:tracePt t="118548" x="3362325" y="5899150"/>
          <p14:tracePt t="118568" x="3362325" y="5918200"/>
          <p14:tracePt t="118588" x="3362325" y="5954713"/>
          <p14:tracePt t="118608" x="3362325" y="5991225"/>
          <p14:tracePt t="118628" x="3352800" y="6008688"/>
          <p14:tracePt t="118648" x="3333750" y="6035675"/>
          <p14:tracePt t="118670" x="3279775" y="6064250"/>
          <p14:tracePt t="118690" x="3243263" y="6064250"/>
          <p14:tracePt t="118711" x="3197225" y="6072188"/>
          <p14:tracePt t="118731" x="3087688" y="6072188"/>
          <p14:tracePt t="118752" x="2978150" y="6072188"/>
          <p14:tracePt t="118773" x="2932113" y="6064250"/>
          <p14:tracePt t="118794" x="2859088" y="6027738"/>
          <p14:tracePt t="118814" x="2832100" y="5981700"/>
          <p14:tracePt t="118836" x="2822575" y="5945188"/>
          <p14:tracePt t="118857" x="2822575" y="5899150"/>
          <p14:tracePt t="118877" x="2832100" y="5835650"/>
          <p14:tracePt t="118896" x="2849563" y="5799138"/>
          <p14:tracePt t="118917" x="2868613" y="5780088"/>
          <p14:tracePt t="118937" x="2914650" y="5753100"/>
          <p14:tracePt t="118960" x="2959100" y="5726113"/>
          <p14:tracePt t="118980" x="2987675" y="5707063"/>
          <p14:tracePt t="119000" x="3024188" y="5707063"/>
          <p14:tracePt t="119020" x="3041650" y="5707063"/>
          <p14:tracePt t="119041" x="3060700" y="5707063"/>
          <p14:tracePt t="119062" x="3087688" y="5716588"/>
          <p14:tracePt t="119083" x="3105150" y="5743575"/>
          <p14:tracePt t="119103" x="3133725" y="5780088"/>
          <p14:tracePt t="119124" x="3151188" y="5807075"/>
          <p14:tracePt t="119144" x="3170238" y="5826125"/>
          <p14:tracePt t="119145" x="3178175" y="5826125"/>
          <p14:tracePt t="119167" x="3187700" y="5853113"/>
          <p14:tracePt t="119188" x="3197225" y="5881688"/>
          <p14:tracePt t="119209" x="3206750" y="5926138"/>
          <p14:tracePt t="119230" x="3206750" y="5972175"/>
          <p14:tracePt t="119251" x="3206750" y="6008688"/>
          <p14:tracePt t="119269" x="3178175" y="6054725"/>
          <p14:tracePt t="119292" x="3151188" y="6081713"/>
          <p14:tracePt t="119312" x="3114675" y="6091238"/>
          <p14:tracePt t="119332" x="3105150" y="6100763"/>
          <p14:tracePt t="119353" x="3051175" y="6100763"/>
          <p14:tracePt t="119375" x="2987675" y="6100763"/>
          <p14:tracePt t="119395" x="2922588" y="6100763"/>
          <p14:tracePt t="119415" x="2859088" y="6064250"/>
          <p14:tracePt t="119436" x="2805113" y="6008688"/>
          <p14:tracePt t="119457" x="2768600" y="5962650"/>
          <p14:tracePt t="119477" x="2768600" y="5918200"/>
          <p14:tracePt t="119498" x="2768600" y="5881688"/>
          <p14:tracePt t="119520" x="2795588" y="5807075"/>
          <p14:tracePt t="119541" x="2832100" y="5762625"/>
          <p14:tracePt t="119561" x="2886075" y="5743575"/>
          <p14:tracePt t="119582" x="2968625" y="5726113"/>
          <p14:tracePt t="119604" x="3032125" y="5726113"/>
          <p14:tracePt t="119625" x="3051175" y="5726113"/>
          <p14:tracePt t="119646" x="3078163" y="5726113"/>
          <p14:tracePt t="119669" x="3097213" y="5753100"/>
          <p14:tracePt t="119690" x="3114675" y="5799138"/>
          <p14:tracePt t="119711" x="3133725" y="5862638"/>
          <p14:tracePt t="119732" x="3141663" y="5899150"/>
          <p14:tracePt t="119755" x="3151188" y="5935663"/>
          <p14:tracePt t="119776" x="3151188" y="5972175"/>
          <p14:tracePt t="119797" x="3151188" y="5991225"/>
          <p14:tracePt t="119817" x="3151188" y="6008688"/>
          <p14:tracePt t="119838" x="3114675" y="6045200"/>
          <p14:tracePt t="119858" x="3078163" y="6072188"/>
          <p14:tracePt t="119878" x="3041650" y="6081713"/>
          <p14:tracePt t="119899" x="3014663" y="6091238"/>
          <p14:tracePt t="119920" x="3005138" y="6091238"/>
          <p14:tracePt t="120020" x="2995613" y="6091238"/>
          <p14:tracePt t="121679" x="2987675" y="6091238"/>
          <p14:tracePt t="121698" x="2978150" y="6081713"/>
          <p14:tracePt t="121719" x="2941638" y="6045200"/>
          <p14:tracePt t="121739" x="2859088" y="5962650"/>
          <p14:tracePt t="121760" x="2805113" y="5889625"/>
          <p14:tracePt t="121781" x="2740025" y="5770563"/>
          <p14:tracePt t="121803" x="2603500" y="5551488"/>
          <p14:tracePt t="121823" x="2457450" y="5324475"/>
          <p14:tracePt t="121845" x="2301875" y="5105400"/>
          <p14:tracePt t="121865" x="2155825" y="4884738"/>
          <p14:tracePt t="121887" x="2073275" y="4738688"/>
          <p14:tracePt t="121908" x="2055813" y="4694238"/>
          <p14:tracePt t="121927" x="2027238" y="4638675"/>
          <p14:tracePt t="121948" x="2019300" y="4602163"/>
          <p14:tracePt t="121969" x="2019300" y="4592638"/>
          <p14:tracePt t="123187" x="2046288" y="4611688"/>
          <p14:tracePt t="123207" x="2063750" y="4629150"/>
          <p14:tracePt t="123229" x="2073275" y="4648200"/>
          <p14:tracePt t="123248" x="2082800" y="4657725"/>
          <p14:tracePt t="123271" x="2109788" y="4675188"/>
          <p14:tracePt t="123291" x="2119313" y="4675188"/>
          <p14:tracePt t="123314" x="2128838" y="4675188"/>
          <p14:tracePt t="123334" x="2146300" y="4675188"/>
          <p14:tracePt t="123355" x="2174875" y="4675188"/>
          <p14:tracePt t="123375" x="2211388" y="4675188"/>
          <p14:tracePt t="123396" x="2284413" y="4675188"/>
          <p14:tracePt t="123396" x="2328863" y="4675188"/>
          <p14:tracePt t="123417" x="2411413" y="4675188"/>
          <p14:tracePt t="123438" x="2503488" y="4675188"/>
          <p14:tracePt t="123458" x="2703513" y="4675188"/>
          <p14:tracePt t="123479" x="3024188" y="4675188"/>
          <p14:tracePt t="123500" x="3297238" y="4629150"/>
          <p14:tracePt t="123520" x="3581400" y="4565650"/>
          <p14:tracePt t="123539" x="3983038" y="4483100"/>
          <p14:tracePt t="123560" x="4292600" y="4410075"/>
          <p14:tracePt t="123580" x="4457700" y="4365625"/>
          <p14:tracePt t="123601" x="4521200" y="4346575"/>
          <p14:tracePt t="123622" x="4540250" y="4337050"/>
          <p14:tracePt t="123704" x="4549775" y="4337050"/>
          <p14:tracePt t="124624" x="4476750" y="4365625"/>
          <p14:tracePt t="124643" x="4292600" y="4438650"/>
          <p14:tracePt t="124664" x="4146550" y="4519613"/>
          <p14:tracePt t="124684" x="4019550" y="4611688"/>
          <p14:tracePt t="124705" x="3883025" y="4721225"/>
          <p14:tracePt t="124725" x="3681413" y="4913313"/>
          <p14:tracePt t="124746" x="3508375" y="5086350"/>
          <p14:tracePt t="124767" x="3398838" y="5222875"/>
          <p14:tracePt t="124787" x="3316288" y="5360988"/>
          <p14:tracePt t="124809" x="3243263" y="5497513"/>
          <p14:tracePt t="124829" x="3197225" y="5607050"/>
          <p14:tracePt t="124849" x="3178175" y="5697538"/>
          <p14:tracePt t="124870" x="3105150" y="5881688"/>
          <p14:tracePt t="124891" x="3087688" y="5935663"/>
          <p14:tracePt t="124913" x="3068638" y="6008688"/>
          <p14:tracePt t="124933" x="3041650" y="6072188"/>
          <p14:tracePt t="124954" x="3041650" y="6108700"/>
          <p14:tracePt t="124976" x="3041650" y="6137275"/>
          <p14:tracePt t="124995" x="3041650" y="6173788"/>
          <p14:tracePt t="125017" x="3041650" y="6200775"/>
          <p14:tracePt t="125059" x="3041650" y="6210300"/>
          <p14:tracePt t="125080" x="3068638" y="6210300"/>
          <p14:tracePt t="125101" x="3124200" y="6210300"/>
          <p14:tracePt t="125121" x="3214688" y="6200775"/>
          <p14:tracePt t="125143" x="3389313" y="6154738"/>
          <p14:tracePt t="125164" x="3443288" y="6137275"/>
          <p14:tracePt t="125185" x="3471863" y="6127750"/>
          <p14:tracePt t="125204" x="3479800" y="6118225"/>
          <p14:tracePt t="125307" x="3489325" y="6108700"/>
          <p14:tracePt t="125349" x="3489325" y="6100763"/>
          <p14:tracePt t="125370" x="3498850" y="6091238"/>
          <p14:tracePt t="125390" x="3508375" y="6081713"/>
          <p14:tracePt t="125410" x="3516313" y="6072188"/>
          <p14:tracePt t="125432" x="3535363" y="6064250"/>
          <p14:tracePt t="125433" x="3544888" y="6054725"/>
          <p14:tracePt t="125455" x="3562350" y="6045200"/>
          <p14:tracePt t="125476" x="3598863" y="6035675"/>
          <p14:tracePt t="125497" x="3690938" y="6027738"/>
          <p14:tracePt t="125518" x="3735388" y="6027738"/>
          <p14:tracePt t="125540" x="3781425" y="6027738"/>
          <p14:tracePt t="125540" x="3800475" y="6027738"/>
          <p14:tracePt t="125575" x="3863975" y="6027738"/>
          <p14:tracePt t="125609" x="3992563" y="6027738"/>
          <p14:tracePt t="125641" x="4146550" y="6045200"/>
          <p14:tracePt t="125678" x="4321175" y="6081713"/>
          <p14:tracePt t="125709" x="4430713" y="6108700"/>
          <p14:tracePt t="125742" x="4484688" y="6127750"/>
          <p14:tracePt t="125776" x="4513263" y="6137275"/>
          <p14:tracePt t="125829" x="4521200" y="6145213"/>
          <p14:tracePt t="125860" x="4530725" y="6154738"/>
          <p14:tracePt t="126117" x="4557713" y="6154738"/>
          <p14:tracePt t="126138" x="4603750" y="6137275"/>
          <p14:tracePt t="126158" x="4640263" y="6127750"/>
          <p14:tracePt t="126177" x="4676775" y="6118225"/>
          <p14:tracePt t="126200" x="4740275" y="6100763"/>
          <p14:tracePt t="126220" x="4768850" y="6081713"/>
          <p14:tracePt t="126260" x="4776788" y="6072188"/>
          <p14:tracePt t="126279" x="4786313" y="6072188"/>
          <p14:tracePt t="126320" x="4795838" y="6064250"/>
          <p14:tracePt t="126359" x="4805363" y="6054725"/>
          <p14:tracePt t="126378" x="4832350" y="6045200"/>
          <p14:tracePt t="126400" x="4832350" y="6035675"/>
          <p14:tracePt t="126420" x="4851400" y="6018213"/>
          <p14:tracePt t="126440" x="4878388" y="5954713"/>
          <p14:tracePt t="126459" x="4878388" y="5945188"/>
          <p14:tracePt t="126481" x="4887913" y="5918200"/>
          <p14:tracePt t="126503" x="4887913" y="5899150"/>
          <p14:tracePt t="130814" x="4851400" y="5918200"/>
          <p14:tracePt t="130835" x="4841875" y="5935663"/>
          <p14:tracePt t="130856" x="4795838" y="5954713"/>
          <p14:tracePt t="130876" x="4768850" y="5972175"/>
          <p14:tracePt t="130896" x="4749800" y="5981700"/>
          <p14:tracePt t="130915" x="4732338" y="5991225"/>
          <p14:tracePt t="130937" x="4686300" y="6018213"/>
          <p14:tracePt t="130957" x="4659313" y="6027738"/>
          <p14:tracePt t="130979" x="4649788" y="6035675"/>
          <p14:tracePt t="131000" x="4630738" y="6054725"/>
          <p14:tracePt t="131022" x="4613275" y="6054725"/>
          <p14:tracePt t="131043" x="4586288" y="6081713"/>
          <p14:tracePt t="131065" x="4540250" y="6127750"/>
          <p14:tracePt t="131087" x="4484688" y="6181725"/>
          <p14:tracePt t="131107" x="4430713" y="6210300"/>
          <p14:tracePt t="131129" x="4403725" y="6246813"/>
          <p14:tracePt t="131149" x="4357688" y="6273800"/>
          <p14:tracePt t="131192" x="4338638" y="6273800"/>
          <p14:tracePt t="131212" x="4311650" y="6273800"/>
          <p14:tracePt t="131212" x="4292600" y="6273800"/>
          <p14:tracePt t="131235" x="4229100" y="6283325"/>
          <p14:tracePt t="131253" x="4156075" y="6291263"/>
          <p14:tracePt t="131275" x="3992563" y="6337300"/>
          <p14:tracePt t="131296" x="3836988" y="6383338"/>
          <p14:tracePt t="131317" x="3735388" y="6419850"/>
          <p14:tracePt t="131335" x="3662363" y="6446838"/>
          <p14:tracePt t="131359" x="3562350" y="6456363"/>
          <p14:tracePt t="131378" x="3525838" y="6456363"/>
          <p14:tracePt t="131400" x="3452813" y="6456363"/>
          <p14:tracePt t="131422" x="3362325" y="6456363"/>
          <p14:tracePt t="131444" x="3289300" y="6456363"/>
          <p14:tracePt t="131464" x="3214688" y="6456363"/>
          <p14:tracePt t="131644" x="3206750" y="6437313"/>
          <p14:tracePt t="131665" x="3206750" y="6419850"/>
          <p14:tracePt t="131686" x="3206750" y="6392863"/>
          <p14:tracePt t="131705" x="3206750" y="6346825"/>
          <p14:tracePt t="131726" x="3206750" y="6310313"/>
          <p14:tracePt t="131747" x="3206750" y="6291263"/>
          <p14:tracePt t="131769" x="3187700" y="6264275"/>
          <p14:tracePt t="131789" x="3170238" y="6246813"/>
          <p14:tracePt t="131809" x="3141663" y="6218238"/>
          <p14:tracePt t="131829" x="3105150" y="6181725"/>
          <p14:tracePt t="131849" x="3068638" y="6173788"/>
          <p14:tracePt t="131870" x="3051175" y="6173788"/>
          <p14:tracePt t="131890" x="3032125" y="6173788"/>
          <p14:tracePt t="131909" x="3014663" y="6173788"/>
          <p14:tracePt t="131930" x="2987675" y="6181725"/>
          <p14:tracePt t="131950" x="2959100" y="6200775"/>
          <p14:tracePt t="131975" x="2932113" y="6218238"/>
          <p14:tracePt t="131999" x="2895600" y="6246813"/>
          <p14:tracePt t="132022" x="2878138" y="6264275"/>
          <p14:tracePt t="132043" x="2868613" y="6300788"/>
          <p14:tracePt t="132065" x="2868613" y="6327775"/>
          <p14:tracePt t="132085" x="2868613" y="6356350"/>
          <p14:tracePt t="132105" x="2868613" y="6400800"/>
          <p14:tracePt t="132126" x="2868613" y="6437313"/>
          <p14:tracePt t="132148" x="2878138" y="6483350"/>
          <p14:tracePt t="132167" x="2886075" y="6510338"/>
          <p14:tracePt t="132187" x="2914650" y="6546850"/>
          <p14:tracePt t="132208" x="2941638" y="6575425"/>
          <p14:tracePt t="132229" x="2941638" y="6592888"/>
          <p14:tracePt t="132250" x="2978150" y="6629400"/>
          <p14:tracePt t="132273" x="3014663" y="6629400"/>
          <p14:tracePt t="132294" x="3041650" y="6629400"/>
          <p14:tracePt t="132315" x="3078163" y="6629400"/>
          <p14:tracePt t="132336" x="3133725" y="6611938"/>
          <p14:tracePt t="132356" x="3178175" y="6583363"/>
          <p14:tracePt t="132375" x="3214688" y="6556375"/>
          <p14:tracePt t="132398" x="3270250" y="6502400"/>
          <p14:tracePt t="132418" x="3289300" y="6465888"/>
          <p14:tracePt t="132439" x="3297238" y="6419850"/>
          <p14:tracePt t="132461" x="3297238" y="6319838"/>
          <p14:tracePt t="132482" x="3297238" y="6283325"/>
          <p14:tracePt t="132502" x="3279775" y="6246813"/>
          <p14:tracePt t="132523" x="3243263" y="6200775"/>
          <p14:tracePt t="132543" x="3206750" y="6173788"/>
          <p14:tracePt t="132565" x="3170238" y="6164263"/>
          <p14:tracePt t="132585" x="3114675" y="6154738"/>
          <p14:tracePt t="132606" x="3032125" y="6145213"/>
          <p14:tracePt t="132628" x="2995613" y="6145213"/>
          <p14:tracePt t="132650" x="2932113" y="6164263"/>
          <p14:tracePt t="132671" x="2886075" y="6200775"/>
          <p14:tracePt t="132691" x="2868613" y="6218238"/>
          <p14:tracePt t="132712" x="2859088" y="6246813"/>
          <p14:tracePt t="132734" x="2849563" y="6273800"/>
          <p14:tracePt t="132734" x="2849563" y="6283325"/>
          <p14:tracePt t="132754" x="2849563" y="6310313"/>
          <p14:tracePt t="132776" x="2849563" y="6337300"/>
          <p14:tracePt t="132796" x="2849563" y="6364288"/>
          <p14:tracePt t="132819" x="2868613" y="6410325"/>
          <p14:tracePt t="132840" x="2886075" y="6446838"/>
          <p14:tracePt t="132860" x="2905125" y="6492875"/>
          <p14:tracePt t="132881" x="2922588" y="6538913"/>
          <p14:tracePt t="132901" x="2932113" y="6565900"/>
          <p14:tracePt t="132943" x="2932113" y="6575425"/>
          <p14:tracePt t="133760" x="2941638" y="6583363"/>
          <p14:tracePt t="133801" x="2951163" y="6583363"/>
          <p14:tracePt t="134078" x="2959100" y="6575425"/>
          <p14:tracePt t="136417" x="2968625" y="6575425"/>
          <p14:tracePt t="136437" x="3005138" y="6575425"/>
          <p14:tracePt t="136459" x="3124200" y="6575425"/>
          <p14:tracePt t="136480" x="3270250" y="6575425"/>
          <p14:tracePt t="136501" x="3406775" y="6575425"/>
          <p14:tracePt t="136521" x="3708400" y="6575425"/>
          <p14:tracePt t="136542" x="4046538" y="6575425"/>
          <p14:tracePt t="136562" x="4275138" y="6529388"/>
          <p14:tracePt t="136584" x="4476750" y="6473825"/>
          <p14:tracePt t="136584" x="4576763" y="6429375"/>
          <p14:tracePt t="136604" x="4851400" y="6227763"/>
          <p14:tracePt t="136625" x="4968875" y="6091238"/>
          <p14:tracePt t="136646" x="5087938" y="5918200"/>
          <p14:tracePt t="136667" x="5216525" y="5624513"/>
          <p14:tracePt t="136686" x="5270500" y="5368925"/>
          <p14:tracePt t="136706" x="5289550" y="5222875"/>
          <p14:tracePt t="136727" x="5289550" y="5095875"/>
          <p14:tracePt t="136748" x="5289550" y="4922838"/>
          <p14:tracePt t="136769" x="5289550" y="4840288"/>
          <p14:tracePt t="136791" x="5253038" y="4775200"/>
          <p14:tracePt t="136812" x="5197475" y="4702175"/>
          <p14:tracePt t="136812" x="5187950" y="4684713"/>
          <p14:tracePt t="136834" x="5170488" y="4657725"/>
          <p14:tracePt t="136853" x="5151438" y="4621213"/>
          <p14:tracePt t="136874" x="5124450" y="4584700"/>
          <p14:tracePt t="136894" x="5087938" y="4548188"/>
          <p14:tracePt t="136916" x="5078413" y="4529138"/>
          <p14:tracePt t="136936" x="5041900" y="4511675"/>
          <p14:tracePt t="136959" x="5024438" y="4502150"/>
          <p14:tracePt t="136979" x="5014913" y="4502150"/>
          <p14:tracePt t="137575" x="5014913" y="4492625"/>
          <p14:tracePt t="137595" x="5014913" y="4475163"/>
          <p14:tracePt t="137617" x="5014913" y="4446588"/>
          <p14:tracePt t="137637" x="5014913" y="4419600"/>
          <p14:tracePt t="137659" x="5014913" y="4402138"/>
          <p14:tracePt t="137680" x="5005388" y="4346575"/>
          <p14:tracePt t="137702" x="4968875" y="4292600"/>
          <p14:tracePt t="137722" x="4851400" y="4200525"/>
          <p14:tracePt t="137722" x="4805363" y="4164013"/>
          <p14:tracePt t="137743" x="4603750" y="4110038"/>
          <p14:tracePt t="137764" x="4403725" y="4037013"/>
          <p14:tracePt t="137785" x="4202113" y="3981450"/>
          <p14:tracePt t="137805" x="3873500" y="3908425"/>
          <p14:tracePt t="137825" x="3571875" y="3862388"/>
          <p14:tracePt t="137846" x="3398838" y="3852863"/>
          <p14:tracePt t="137866" x="3133725" y="3852863"/>
          <p14:tracePt t="137888" x="2941638" y="3852863"/>
          <p14:tracePt t="137908" x="2841625" y="3852863"/>
          <p14:tracePt t="137928" x="2768600" y="3852863"/>
          <p14:tracePt t="137950" x="2722563" y="3871913"/>
          <p14:tracePt t="137971" x="2676525" y="3908425"/>
          <p14:tracePt t="137993" x="2649538" y="3935413"/>
          <p14:tracePt t="138014" x="2593975" y="3990975"/>
          <p14:tracePt t="138035" x="2547938" y="4037013"/>
          <p14:tracePt t="138056" x="2530475" y="4081463"/>
          <p14:tracePt t="138077" x="2503488" y="4146550"/>
          <p14:tracePt t="138098" x="2474913" y="4219575"/>
          <p14:tracePt t="138119" x="2466975" y="4256088"/>
          <p14:tracePt t="138140" x="2447925" y="4300538"/>
          <p14:tracePt t="138162" x="2447925" y="4310063"/>
          <p14:tracePt t="138181" x="2447925" y="4319588"/>
          <p14:tracePt t="138781" x="2447925" y="4329113"/>
          <p14:tracePt t="138801" x="2493963" y="4329113"/>
          <p14:tracePt t="138822" x="2576513" y="4329113"/>
          <p14:tracePt t="138843" x="2695575" y="4346575"/>
          <p14:tracePt t="138863" x="2849563" y="4383088"/>
          <p14:tracePt t="138884" x="2959100" y="4410075"/>
          <p14:tracePt t="138905" x="3014663" y="4429125"/>
          <p14:tracePt t="138926" x="3051175" y="4438650"/>
          <p14:tracePt t="138948" x="3068638" y="4446588"/>
          <p14:tracePt t="138969" x="3105150" y="4456113"/>
          <p14:tracePt t="138989" x="3178175" y="4475163"/>
          <p14:tracePt t="139009" x="3270250" y="4519613"/>
          <p14:tracePt t="139031" x="3343275" y="4556125"/>
          <p14:tracePt t="139051" x="3435350" y="4602163"/>
          <p14:tracePt t="139072" x="3571875" y="4702175"/>
          <p14:tracePt t="139092" x="3671888" y="4830763"/>
          <p14:tracePt t="139114" x="3708400" y="4922838"/>
          <p14:tracePt t="139135" x="3754438" y="5105400"/>
          <p14:tracePt t="139156" x="3781425" y="5259388"/>
          <p14:tracePt t="139177" x="3790950" y="5414963"/>
          <p14:tracePt t="139199" x="3827463" y="5680075"/>
          <p14:tracePt t="139219" x="3854450" y="5899150"/>
          <p14:tracePt t="139241" x="3890963" y="6027738"/>
          <p14:tracePt t="139261" x="3927475" y="6191250"/>
          <p14:tracePt t="139282" x="3956050" y="6346825"/>
          <p14:tracePt t="139303" x="3963988" y="6456363"/>
          <p14:tracePt t="139324" x="3963988" y="6546850"/>
          <p14:tracePt t="139345" x="3963988" y="6583363"/>
          <p14:tracePt t="139366" x="3963988" y="6592888"/>
          <p14:tracePt t="139386" x="3963988" y="6611938"/>
          <p14:tracePt t="139487" x="3956050" y="6629400"/>
          <p14:tracePt t="139507" x="3956050" y="6648450"/>
          <p14:tracePt t="139528" x="3956050" y="6656388"/>
          <p14:tracePt t="139549" x="3956050" y="6675438"/>
          <p14:tracePt t="139807" x="3963988" y="6665913"/>
          <p14:tracePt t="139848" x="3973513" y="6656388"/>
          <p14:tracePt t="139867" x="3973513" y="6648450"/>
          <p14:tracePt t="139887" x="3983038" y="6629400"/>
          <p14:tracePt t="139906" x="3992563" y="6611938"/>
          <p14:tracePt t="139927" x="3992563" y="6592888"/>
          <p14:tracePt t="139949" x="4000500" y="6575425"/>
          <p14:tracePt t="139969" x="4000500" y="6565900"/>
          <p14:tracePt t="142879" x="4046538" y="6556375"/>
          <p14:tracePt t="142899" x="4146550" y="6556375"/>
          <p14:tracePt t="142920" x="4275138" y="6556375"/>
          <p14:tracePt t="142940" x="4367213" y="6556375"/>
          <p14:tracePt t="143222" x="4375150" y="6546850"/>
          <p14:tracePt t="143242" x="4411663" y="6538913"/>
          <p14:tracePt t="143264" x="4467225" y="6529388"/>
          <p14:tracePt t="143284" x="4557713" y="6510338"/>
          <p14:tracePt t="143304" x="4603750" y="6502400"/>
          <p14:tracePt t="143325" x="4622800" y="6502400"/>
          <p14:tracePt t="143467" x="4630738" y="6492875"/>
          <p14:tracePt t="143509" x="4640263" y="6483350"/>
          <p14:tracePt t="143529" x="4649788" y="6473825"/>
          <p14:tracePt t="143589" x="4659313" y="6465888"/>
          <p14:tracePt t="144954" x="4667250" y="6465888"/>
          <p14:tracePt t="144975" x="4686300" y="6465888"/>
          <p14:tracePt t="144996" x="4749800" y="6465888"/>
          <p14:tracePt t="145018" x="4805363" y="6456363"/>
          <p14:tracePt t="145038" x="4841875" y="6456363"/>
          <p14:tracePt t="145060" x="4887913" y="6437313"/>
          <p14:tracePt t="145170" x="4895850" y="6437313"/>
          <p14:tracePt t="145209" x="4924425" y="6437313"/>
          <p14:tracePt t="145241" x="4968875" y="6437313"/>
          <p14:tracePt t="145853" x="4978400" y="6437313"/>
          <p14:tracePt t="145873" x="5060950" y="6400800"/>
          <p14:tracePt t="145895" x="5253038" y="6337300"/>
          <p14:tracePt t="145916" x="5426075" y="6283325"/>
          <p14:tracePt t="145938" x="5745163" y="6200775"/>
          <p14:tracePt t="145958" x="6019800" y="6108700"/>
          <p14:tracePt t="145978" x="6165850" y="6072188"/>
          <p14:tracePt t="145998" x="6284913" y="6045200"/>
          <p14:tracePt t="146020" x="6448425" y="5991225"/>
          <p14:tracePt t="146040" x="6540500" y="5962650"/>
          <p14:tracePt t="146061" x="6604000" y="5935663"/>
          <p14:tracePt t="146081" x="6677025" y="5918200"/>
          <p14:tracePt t="146102" x="6696075" y="5908675"/>
          <p14:tracePt t="146418" x="6686550" y="5908675"/>
          <p14:tracePt t="146436" x="6640513" y="5908675"/>
          <p14:tracePt t="146459" x="6540500" y="5945188"/>
          <p14:tracePt t="146479" x="6477000" y="5954713"/>
          <p14:tracePt t="146500" x="6430963" y="5972175"/>
          <p14:tracePt t="146521" x="6375400" y="5981700"/>
          <p14:tracePt t="146542" x="6367463" y="5981700"/>
          <p14:tracePt t="149104" x="6357938" y="5972175"/>
          <p14:tracePt t="149125" x="6330950" y="5954713"/>
          <p14:tracePt t="149147" x="6321425" y="5954713"/>
          <p14:tracePt t="149168" x="6321425" y="5918200"/>
          <p14:tracePt t="149189" x="6321425" y="5853113"/>
          <p14:tracePt t="149209" x="6330950" y="5826125"/>
          <p14:tracePt t="149230" x="6330950" y="5799138"/>
          <p14:tracePt t="149252" x="6330950" y="5789613"/>
          <p14:tracePt t="149273" x="6338888" y="5789613"/>
          <p14:tracePt t="149293" x="6348413" y="5789613"/>
          <p14:tracePt t="149571" x="6403975" y="5789613"/>
          <p14:tracePt t="149592" x="6457950" y="5799138"/>
          <p14:tracePt t="149614" x="6477000" y="5799138"/>
          <p14:tracePt t="149635" x="6503988" y="5799138"/>
          <p14:tracePt t="149656" x="6513513" y="5799138"/>
          <p14:tracePt t="149698" x="6513513" y="5789613"/>
          <p14:tracePt t="149716" x="6513513" y="5770563"/>
          <p14:tracePt t="149736" x="6513513" y="5762625"/>
          <p14:tracePt t="149757" x="6513513" y="5753100"/>
          <p14:tracePt t="149898" x="6523038" y="5743575"/>
          <p14:tracePt t="151472" x="6523038" y="5716588"/>
          <p14:tracePt t="151492" x="6367463" y="5461000"/>
          <p14:tracePt t="151513" x="6038850" y="5022850"/>
          <p14:tracePt t="151534" x="5654675" y="4538663"/>
          <p14:tracePt t="151555" x="5253038" y="4054475"/>
          <p14:tracePt t="151575" x="4841875" y="3597275"/>
          <p14:tracePt t="151595" x="4540250" y="3297238"/>
          <p14:tracePt t="151614" x="4348163" y="3151188"/>
          <p14:tracePt t="151635" x="4146550" y="3032125"/>
          <p14:tracePt t="151655" x="3890963" y="2894013"/>
          <p14:tracePt t="151676" x="3671888" y="2813050"/>
          <p14:tracePt t="151696" x="3544888" y="2776538"/>
          <p14:tracePt t="151717" x="3398838" y="2747963"/>
          <p14:tracePt t="151736" x="3197225" y="2703513"/>
          <p14:tracePt t="151758" x="3041650" y="2693988"/>
          <p14:tracePt t="151778" x="2849563" y="2667000"/>
          <p14:tracePt t="151800" x="2466975" y="2611438"/>
          <p14:tracePt t="151820" x="2301875" y="2584450"/>
          <p14:tracePt t="151842" x="2146300" y="2557463"/>
          <p14:tracePt t="151863" x="1936750" y="2547938"/>
          <p14:tracePt t="151883" x="1754188" y="2520950"/>
          <p14:tracePt t="151903" x="1654175" y="2520950"/>
          <p14:tracePt t="151924" x="1535113" y="2520950"/>
          <p14:tracePt t="151944" x="1416050" y="2520950"/>
          <p14:tracePt t="151966" x="1370013" y="2528888"/>
          <p14:tracePt t="151987" x="1316038" y="2538413"/>
          <p14:tracePt t="152007" x="1306513" y="2538413"/>
          <p14:tracePt t="152084" x="1296988" y="2547938"/>
          <p14:tracePt t="152104" x="1296988" y="2557463"/>
          <p14:tracePt t="152125" x="1316038" y="2574925"/>
          <p14:tracePt t="152146" x="1352550" y="2584450"/>
          <p14:tracePt t="152168" x="1489075" y="2620963"/>
          <p14:tracePt t="152188" x="1552575" y="2647950"/>
          <p14:tracePt t="152209" x="1625600" y="2657475"/>
          <p14:tracePt t="152229" x="1717675" y="2674938"/>
          <p14:tracePt t="152251" x="1771650" y="2674938"/>
          <p14:tracePt t="152269" x="1808163" y="2684463"/>
          <p14:tracePt t="152291" x="1854200" y="2684463"/>
          <p14:tracePt t="152311" x="1927225" y="2684463"/>
          <p14:tracePt t="152333" x="2036763" y="2684463"/>
          <p14:tracePt t="152353" x="2119313" y="2684463"/>
          <p14:tracePt t="152373" x="2255838" y="2684463"/>
          <p14:tracePt t="152393" x="2384425" y="2684463"/>
          <p14:tracePt t="152413" x="2503488" y="2684463"/>
          <p14:tracePt t="152434" x="2630488" y="2684463"/>
          <p14:tracePt t="152453" x="2776538" y="2693988"/>
          <p14:tracePt t="152475" x="2822575" y="2693988"/>
          <p14:tracePt t="153844" x="2832100" y="2703513"/>
          <p14:tracePt t="153926" x="2841625" y="2703513"/>
          <p14:tracePt t="153946" x="2859088" y="2703513"/>
          <p14:tracePt t="153966" x="2868613" y="2703513"/>
          <p14:tracePt t="154024" x="2878138" y="2703513"/>
          <p14:tracePt t="154065" x="2886075" y="2703513"/>
          <p14:tracePt t="154086" x="2914650" y="2703513"/>
          <p14:tracePt t="154108" x="3032125" y="2684463"/>
          <p14:tracePt t="154129" x="3124200" y="2674938"/>
          <p14:tracePt t="154151" x="3224213" y="2647950"/>
          <p14:tracePt t="154170" x="3516313" y="2611438"/>
          <p14:tracePt t="154192" x="3919538" y="2547938"/>
          <p14:tracePt t="154231" x="4367213" y="2520950"/>
          <p14:tracePt t="154252" x="4695825" y="2520950"/>
          <p14:tracePt t="154273" x="4822825" y="2520950"/>
          <p14:tracePt t="154293" x="4924425" y="2520950"/>
          <p14:tracePt t="154315" x="5070475" y="2520950"/>
          <p14:tracePt t="154335" x="5197475" y="2528888"/>
          <p14:tracePt t="154356" x="5297488" y="2557463"/>
          <p14:tracePt t="154376" x="5481638" y="2601913"/>
          <p14:tracePt t="154397" x="5681663" y="2638425"/>
          <p14:tracePt t="154417" x="5810250" y="2693988"/>
          <p14:tracePt t="154438" x="5900738" y="2711450"/>
          <p14:tracePt t="154459" x="5983288" y="2757488"/>
          <p14:tracePt t="154481" x="6038850" y="2803525"/>
          <p14:tracePt t="154501" x="6075363" y="2849563"/>
          <p14:tracePt t="154521" x="6129338" y="2903538"/>
          <p14:tracePt t="154542" x="6192838" y="2995613"/>
          <p14:tracePt t="154566" x="6257925" y="3059113"/>
          <p14:tracePt t="154585" x="6311900" y="3132138"/>
          <p14:tracePt t="154606" x="6357938" y="3205163"/>
          <p14:tracePt t="154626" x="6394450" y="3260725"/>
          <p14:tracePt t="154648" x="6457950" y="3351213"/>
          <p14:tracePt t="154669" x="6503988" y="3424238"/>
          <p14:tracePt t="154689" x="6540500" y="3487738"/>
          <p14:tracePt t="154709" x="6577013" y="3552825"/>
          <p14:tracePt t="154731" x="6613525" y="3616325"/>
          <p14:tracePt t="154752" x="6659563" y="3706813"/>
          <p14:tracePt t="154774" x="6677025" y="3743325"/>
          <p14:tracePt t="154794" x="6705600" y="3825875"/>
          <p14:tracePt t="154815" x="6750050" y="3908425"/>
          <p14:tracePt t="154836" x="6769100" y="3963988"/>
          <p14:tracePt t="154856" x="6796088" y="4017963"/>
          <p14:tracePt t="154876" x="6823075" y="4054475"/>
          <p14:tracePt t="154898" x="6832600" y="4064000"/>
          <p14:tracePt t="154918" x="6842125" y="4090988"/>
          <p14:tracePt t="154940" x="6869113" y="4137025"/>
          <p14:tracePt t="154960" x="6878638" y="4137025"/>
          <p14:tracePt t="155000" x="6888163" y="4137025"/>
          <p14:tracePt t="155041" x="6896100" y="4137025"/>
          <p14:tracePt t="155081" x="6915150" y="4137025"/>
          <p14:tracePt t="155102" x="6932613" y="4100513"/>
          <p14:tracePt t="155123" x="6942138" y="4081463"/>
          <p14:tracePt t="155142" x="6951663" y="4073525"/>
          <p14:tracePt t="155163" x="6951663" y="4054475"/>
          <p14:tracePt t="155164" x="6961188" y="4044950"/>
          <p14:tracePt t="155184" x="6961188" y="4027488"/>
          <p14:tracePt t="155204" x="6961188" y="4017963"/>
          <p14:tracePt t="155224" x="6961188" y="4008438"/>
          <p14:tracePt t="155309" x="6961188" y="3990975"/>
          <p14:tracePt t="155328" x="6961188" y="3971925"/>
          <p14:tracePt t="155350" x="6969125" y="3963988"/>
          <p14:tracePt t="165818" x="7024688" y="3971925"/>
          <p14:tracePt t="165836" x="7088188" y="3990975"/>
          <p14:tracePt t="165858" x="7226300" y="4037013"/>
          <p14:tracePt t="165877" x="7289800" y="4054475"/>
          <p14:tracePt t="165899" x="7299325" y="4064000"/>
          <p14:tracePt t="165919" x="7307263" y="4073525"/>
          <p14:tracePt t="165941" x="7316788" y="4100513"/>
          <p14:tracePt t="165961" x="7343775" y="4173538"/>
          <p14:tracePt t="165983" x="7362825" y="4237038"/>
          <p14:tracePt t="166003" x="7380288" y="4292600"/>
          <p14:tracePt t="166024" x="7399338" y="4329113"/>
          <p14:tracePt t="166045" x="7408863" y="4392613"/>
          <p14:tracePt t="166067" x="7408863" y="4492625"/>
          <p14:tracePt t="166088" x="7416800" y="4565650"/>
          <p14:tracePt t="166110" x="7416800" y="4675188"/>
          <p14:tracePt t="166130" x="7416800" y="4702175"/>
          <p14:tracePt t="166152" x="7416800" y="4730750"/>
          <p14:tracePt t="166172" x="7408863" y="4784725"/>
          <p14:tracePt t="166194" x="7408863" y="4840288"/>
          <p14:tracePt t="166215" x="7408863" y="4857750"/>
          <p14:tracePt t="166236" x="7399338" y="4884738"/>
          <p14:tracePt t="166256" x="7389813" y="4922838"/>
          <p14:tracePt t="166277" x="7380288" y="4949825"/>
          <p14:tracePt t="166297" x="7380288" y="4967288"/>
          <p14:tracePt t="166317" x="7380288" y="4976813"/>
          <p14:tracePt t="166336" x="7380288" y="4986338"/>
          <p14:tracePt t="166379" x="7380288" y="4995863"/>
          <p14:tracePt t="166401" x="7380288" y="5013325"/>
          <p14:tracePt t="166422" x="7380288" y="5022850"/>
          <p14:tracePt t="166442" x="7380288" y="5032375"/>
          <p14:tracePt t="166485" x="7389813" y="5040313"/>
          <p14:tracePt t="166506" x="7399338" y="5049838"/>
          <p14:tracePt t="166526" x="7408863" y="5059363"/>
          <p14:tracePt t="166545" x="7416800" y="5068888"/>
          <p14:tracePt t="166588" x="7426325" y="5076825"/>
          <p14:tracePt t="166630" x="7435850" y="5076825"/>
          <p14:tracePt t="166691" x="7445375" y="5076825"/>
          <p14:tracePt t="166795" x="7453313" y="5076825"/>
          <p14:tracePt t="166816" x="7472363" y="5068888"/>
          <p14:tracePt t="166857" x="7472363" y="5059363"/>
          <p14:tracePt t="166877" x="7472363" y="5049838"/>
          <p14:tracePt t="166898" x="7481888" y="5040313"/>
          <p14:tracePt t="166939" x="7489825" y="5032375"/>
          <p14:tracePt t="166960" x="7489825" y="5022850"/>
          <p14:tracePt t="167021" x="7489825" y="5013325"/>
          <p14:tracePt t="174916" x="7508875" y="5013325"/>
          <p14:tracePt t="174935" x="7800975" y="5086350"/>
          <p14:tracePt t="174957" x="8458200" y="5351463"/>
          <p14:tracePt t="174977" x="9070975" y="56245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799" y="367328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noProof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Drugi izvod funkcije</a:t>
            </a:r>
            <a:endParaRPr lang="sr-Latn-RS" sz="3200" b="1" noProof="1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969535-0DC6-427D-864B-A0ACBEC37E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443018" y="2620445"/>
                <a:ext cx="4257961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969535-0DC6-427D-864B-A0ACBEC37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18" y="2620445"/>
                <a:ext cx="4257961" cy="6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16D6C1-D4E3-4700-A67D-5742067DF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293554" y="3949007"/>
                <a:ext cx="4556888" cy="71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16D6C1-D4E3-4700-A67D-5742067DF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54" y="3949007"/>
                <a:ext cx="4556888" cy="717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3986DC8-0B5F-424B-AA35-C47BF0D788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42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83"/>
    </mc:Choice>
    <mc:Fallback>
      <p:transition spd="slow" advTm="8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4057" x="758825" y="2355850"/>
          <p14:tracePt t="34065" x="985838" y="2484438"/>
          <p14:tracePt t="34087" x="1306513" y="2657475"/>
          <p14:tracePt t="34105" x="1681163" y="2857500"/>
          <p14:tracePt t="34116" x="1781175" y="2894013"/>
          <p14:tracePt t="34137" x="2009775" y="3022600"/>
          <p14:tracePt t="34148" x="2073275" y="3049588"/>
          <p14:tracePt t="34168" x="2201863" y="3086100"/>
          <p14:tracePt t="34176" x="2274888" y="3105150"/>
          <p14:tracePt t="34201" x="2393950" y="3141663"/>
          <p14:tracePt t="34205" x="2411413" y="3151188"/>
          <p14:tracePt t="34230" x="2457450" y="3178175"/>
          <p14:tracePt t="34314" x="2466975" y="3187700"/>
          <p14:tracePt t="34867" x="2493963" y="3205163"/>
          <p14:tracePt t="34886" x="2547938" y="3241675"/>
          <p14:tracePt t="34900" x="2584450" y="3251200"/>
          <p14:tracePt t="34916" x="2640013" y="3268663"/>
          <p14:tracePt t="34933" x="2713038" y="3287713"/>
          <p14:tracePt t="34950" x="2768600" y="3305175"/>
          <p14:tracePt t="34958" x="2786063" y="3305175"/>
          <p14:tracePt t="34983" x="2849563" y="3305175"/>
          <p14:tracePt t="35006" x="2859088" y="3305175"/>
          <p14:tracePt t="35034" x="2905125" y="3305175"/>
          <p14:tracePt t="35056" x="2922588" y="3297238"/>
          <p14:tracePt t="35066" x="2941638" y="3297238"/>
          <p14:tracePt t="35087" x="2978150" y="3287713"/>
          <p14:tracePt t="35099" x="3014663" y="3278188"/>
          <p14:tracePt t="35118" x="3041650" y="3268663"/>
          <p14:tracePt t="35134" x="3060700" y="3260725"/>
          <p14:tracePt t="35147" x="3087688" y="3251200"/>
          <p14:tracePt t="35168" x="3114675" y="3241675"/>
          <p14:tracePt t="35180" x="3141663" y="3232150"/>
          <p14:tracePt t="35197" x="3141663" y="3224213"/>
          <p14:tracePt t="35224" x="3151188" y="3224213"/>
          <p14:tracePt t="35280" x="3160713" y="3224213"/>
          <p14:tracePt t="35284" x="3170238" y="3214688"/>
          <p14:tracePt t="35304" x="3178175" y="3214688"/>
          <p14:tracePt t="35317" x="3187700" y="3214688"/>
          <p14:tracePt t="35530" x="3197225" y="3214688"/>
          <p14:tracePt t="35556" x="3224213" y="3214688"/>
          <p14:tracePt t="35565" x="3243263" y="3214688"/>
          <p14:tracePt t="35587" x="3343275" y="3214688"/>
          <p14:tracePt t="35600" x="3379788" y="3214688"/>
          <p14:tracePt t="35616" x="3435350" y="3214688"/>
          <p14:tracePt t="35624" x="3508375" y="3214688"/>
          <p14:tracePt t="35650" x="3571875" y="3214688"/>
          <p14:tracePt t="35666" x="3608388" y="3214688"/>
          <p14:tracePt t="35666" x="3635375" y="3214688"/>
          <p14:tracePt t="35674" x="3644900" y="3214688"/>
          <p14:tracePt t="35700" x="3671888" y="3214688"/>
          <p14:tracePt t="35704" x="3690938" y="3214688"/>
          <p14:tracePt t="35724" x="3717925" y="3214688"/>
          <p14:tracePt t="35737" x="3735388" y="3214688"/>
          <p14:tracePt t="35766" x="3744913" y="3214688"/>
          <p14:tracePt t="35786" x="3773488" y="3214688"/>
          <p14:tracePt t="36014" x="3781425" y="3214688"/>
          <p14:tracePt t="36037" x="3817938" y="3214688"/>
          <p14:tracePt t="36056" x="3846513" y="3214688"/>
          <p14:tracePt t="36056" x="3863975" y="3214688"/>
          <p14:tracePt t="36086" x="3963988" y="3195638"/>
          <p14:tracePt t="36100" x="3983038" y="3195638"/>
          <p14:tracePt t="36116" x="4046538" y="3195638"/>
          <p14:tracePt t="36117" x="4083050" y="3195638"/>
          <p14:tracePt t="36124" x="4092575" y="3195638"/>
          <p14:tracePt t="36150" x="4129088" y="3195638"/>
          <p14:tracePt t="36154" x="4138613" y="3195638"/>
          <p14:tracePt t="36174" x="4146550" y="3195638"/>
          <p14:tracePt t="36430" x="4175125" y="3187700"/>
          <p14:tracePt t="36449" x="4202113" y="3178175"/>
          <p14:tracePt t="36457" x="4219575" y="3168650"/>
          <p14:tracePt t="36483" x="4284663" y="3151188"/>
          <p14:tracePt t="36487" x="4302125" y="3151188"/>
          <p14:tracePt t="36506" x="4375150" y="3132138"/>
          <p14:tracePt t="36537" x="4457700" y="3095625"/>
          <p14:tracePt t="36549" x="4476750" y="3086100"/>
          <p14:tracePt t="36566" x="4494213" y="3068638"/>
          <p14:tracePt t="36586" x="4540250" y="3022600"/>
          <p14:tracePt t="36600" x="4549775" y="2995613"/>
          <p14:tracePt t="36617" x="4557713" y="2922588"/>
          <p14:tracePt t="36633" x="4567238" y="2886075"/>
          <p14:tracePt t="36650" x="4567238" y="2857500"/>
          <p14:tracePt t="36681" x="4549775" y="2803525"/>
          <p14:tracePt t="36700" x="4530725" y="2784475"/>
          <p14:tracePt t="36730" x="4467225" y="2776538"/>
          <p14:tracePt t="36757" x="4411663" y="2776538"/>
          <p14:tracePt t="36764" x="4384675" y="2776538"/>
          <p14:tracePt t="36787" x="4321175" y="2784475"/>
          <p14:tracePt t="36798" x="4229100" y="2813050"/>
          <p14:tracePt t="36817" x="4138613" y="2849563"/>
          <p14:tracePt t="36837" x="4029075" y="2913063"/>
          <p14:tracePt t="36851" x="4010025" y="2922588"/>
          <p14:tracePt t="36868" x="3983038" y="2949575"/>
          <p14:tracePt t="36880" x="3963988" y="2968625"/>
          <p14:tracePt t="36897" x="3956050" y="2995613"/>
          <p14:tracePt t="36914" x="3946525" y="3041650"/>
          <p14:tracePt t="36930" x="3946525" y="3086100"/>
          <p14:tracePt t="36936" x="3946525" y="3114675"/>
          <p14:tracePt t="36955" x="3946525" y="3195638"/>
          <p14:tracePt t="36975" x="3946525" y="3241675"/>
          <p14:tracePt t="36984" x="4000500" y="3305175"/>
          <p14:tracePt t="37004" x="4037013" y="3360738"/>
          <p14:tracePt t="37017" x="4092575" y="3397250"/>
          <p14:tracePt t="37037" x="4156075" y="3443288"/>
          <p14:tracePt t="37051" x="4229100" y="3479800"/>
          <p14:tracePt t="37067" x="4302125" y="3506788"/>
          <p14:tracePt t="37085" x="4367213" y="3524250"/>
          <p14:tracePt t="37097" x="4421188" y="3543300"/>
          <p14:tracePt t="37118" x="4457700" y="3543300"/>
          <p14:tracePt t="37130" x="4467225" y="3543300"/>
          <p14:tracePt t="37147" x="4476750" y="3543300"/>
          <p14:tracePt t="37164" x="4503738" y="3543300"/>
          <p14:tracePt t="37180" x="4521200" y="3533775"/>
          <p14:tracePt t="37206" x="4557713" y="3460750"/>
          <p14:tracePt t="37233" x="4567238" y="3351213"/>
          <p14:tracePt t="37236" x="4567238" y="3314700"/>
          <p14:tracePt t="37256" x="4576763" y="3260725"/>
          <p14:tracePt t="37256" x="4576763" y="3232150"/>
          <p14:tracePt t="37286" x="4576763" y="3141663"/>
          <p14:tracePt t="37300" x="4567238" y="3105150"/>
          <p14:tracePt t="37316" x="4530725" y="3041650"/>
          <p14:tracePt t="37324" x="4503738" y="2986088"/>
          <p14:tracePt t="37350" x="4476750" y="2940050"/>
          <p14:tracePt t="37366" x="4448175" y="2903538"/>
          <p14:tracePt t="37367" x="4440238" y="2894013"/>
          <p14:tracePt t="37374" x="4421188" y="2876550"/>
          <p14:tracePt t="37400" x="4384675" y="2867025"/>
          <p14:tracePt t="37407" x="4367213" y="2867025"/>
          <p14:tracePt t="37433" x="4338638" y="2867025"/>
          <p14:tracePt t="37437" x="4330700" y="2867025"/>
          <p14:tracePt t="37456" x="4321175" y="2867025"/>
          <p14:tracePt t="37567" x="4384675" y="2867025"/>
          <p14:tracePt t="37583" x="4457700" y="2857500"/>
          <p14:tracePt t="37600" x="4530725" y="2857500"/>
          <p14:tracePt t="37616" x="4586288" y="2849563"/>
          <p14:tracePt t="37633" x="4603750" y="2849563"/>
          <p14:tracePt t="37650" x="4613275" y="2849563"/>
          <p14:tracePt t="37658" x="4622800" y="2849563"/>
          <p14:tracePt t="37964" x="4630738" y="2813050"/>
          <p14:tracePt t="37984" x="4630738" y="2740025"/>
          <p14:tracePt t="38007" x="4630738" y="2620963"/>
          <p14:tracePt t="38016" x="4630738" y="2601913"/>
          <p14:tracePt t="38037" x="4640263" y="2528888"/>
          <p14:tracePt t="38050" x="4640263" y="2501900"/>
          <p14:tracePt t="38066" x="4640263" y="2492375"/>
          <p14:tracePt t="38347" x="4640263" y="2511425"/>
          <p14:tracePt t="38380" x="4640263" y="2601913"/>
          <p14:tracePt t="38400" x="4640263" y="2647950"/>
          <p14:tracePt t="38430" x="4649788" y="2757488"/>
          <p14:tracePt t="38456" x="4659313" y="2803525"/>
          <p14:tracePt t="38464" x="4659313" y="2820988"/>
          <p14:tracePt t="38486" x="4659313" y="2849563"/>
          <p14:tracePt t="38486" x="4667250" y="2857500"/>
          <p14:tracePt t="38500" x="4667250" y="2867025"/>
          <p14:tracePt t="38516" x="4667250" y="2903538"/>
          <p14:tracePt t="38536" x="4676775" y="2959100"/>
          <p14:tracePt t="38549" x="4676775" y="2986088"/>
          <p14:tracePt t="38566" x="4686300" y="3049588"/>
          <p14:tracePt t="38574" x="4686300" y="3059113"/>
          <p14:tracePt t="38600" x="4695825" y="3105150"/>
          <p14:tracePt t="38604" x="4695825" y="3122613"/>
          <p14:tracePt t="38631" x="4703763" y="3159125"/>
          <p14:tracePt t="38797" x="4713288" y="3168650"/>
          <p14:tracePt t="38816" x="4722813" y="3168650"/>
          <p14:tracePt t="38833" x="4759325" y="3168650"/>
          <p14:tracePt t="38850" x="4832350" y="3159125"/>
          <p14:tracePt t="38857" x="4859338" y="3151188"/>
          <p14:tracePt t="38883" x="4997450" y="3151188"/>
          <p14:tracePt t="38906" x="5133975" y="3114675"/>
          <p14:tracePt t="38933" x="5233988" y="3105150"/>
          <p14:tracePt t="38937" x="5260975" y="3105150"/>
          <p14:tracePt t="38956" x="5297488" y="3105150"/>
          <p14:tracePt t="38956" x="5316538" y="3105150"/>
          <p14:tracePt t="38987" x="5353050" y="3105150"/>
          <p14:tracePt t="38998" x="5362575" y="3105150"/>
          <p14:tracePt t="39018" x="5370513" y="3095625"/>
          <p14:tracePt t="39037" x="5399088" y="3095625"/>
          <p14:tracePt t="39050" x="5408613" y="3095625"/>
          <p14:tracePt t="39066" x="5435600" y="3095625"/>
          <p14:tracePt t="39075" x="5453063" y="3095625"/>
          <p14:tracePt t="39100" x="5526088" y="3095625"/>
          <p14:tracePt t="39107" x="5554663" y="3095625"/>
          <p14:tracePt t="39133" x="5645150" y="3086100"/>
          <p14:tracePt t="39156" x="5681663" y="3078163"/>
          <p14:tracePt t="39183" x="5708650" y="3068638"/>
          <p14:tracePt t="39206" x="5718175" y="3068638"/>
          <p14:tracePt t="39214" x="5745163" y="3059113"/>
          <p14:tracePt t="39267" x="5754688" y="3049588"/>
          <p14:tracePt t="39283" x="5764213" y="3041650"/>
          <p14:tracePt t="39299" x="5791200" y="3022600"/>
          <p14:tracePt t="39330" x="5800725" y="2995613"/>
          <p14:tracePt t="39349" x="5827713" y="2940050"/>
          <p14:tracePt t="39357" x="5837238" y="2886075"/>
          <p14:tracePt t="39383" x="5846763" y="2820988"/>
          <p14:tracePt t="39387" x="5854700" y="2794000"/>
          <p14:tracePt t="39406" x="5854700" y="2720975"/>
          <p14:tracePt t="39433" x="5854700" y="2667000"/>
          <p14:tracePt t="39437" x="5854700" y="2657475"/>
          <p14:tracePt t="39467" x="5854700" y="2647950"/>
          <p14:tracePt t="39580" x="5854700" y="2638425"/>
          <p14:tracePt t="39600" x="5846763" y="2638425"/>
          <p14:tracePt t="39630" x="5708650" y="2638425"/>
          <p14:tracePt t="39657" x="5545138" y="2667000"/>
          <p14:tracePt t="39665" x="5481638" y="2667000"/>
          <p14:tracePt t="39686" x="5399088" y="2684463"/>
          <p14:tracePt t="39706" x="5197475" y="2711450"/>
          <p14:tracePt t="39714" x="5151438" y="2720975"/>
          <p14:tracePt t="39737" x="5024438" y="2720975"/>
          <p14:tracePt t="39750" x="4997450" y="2720975"/>
          <p14:tracePt t="39766" x="4960938" y="2720975"/>
          <p14:tracePt t="39774" x="4924425" y="2720975"/>
          <p14:tracePt t="39800" x="4905375" y="2720975"/>
          <p14:tracePt t="39830" x="4895850" y="2730500"/>
          <p14:tracePt t="39849" x="4868863" y="2740025"/>
          <p14:tracePt t="39858" x="4859338" y="2740025"/>
          <p14:tracePt t="39964" x="4851400" y="2740025"/>
          <p14:tracePt t="40130" x="4887913" y="2740025"/>
          <p14:tracePt t="40156" x="5005388" y="2740025"/>
          <p14:tracePt t="40156" x="5041900" y="2740025"/>
          <p14:tracePt t="40186" x="5280025" y="2711450"/>
          <p14:tracePt t="40205" x="5599113" y="2693988"/>
          <p14:tracePt t="40237" x="6010275" y="2693988"/>
          <p14:tracePt t="40267" x="6165850" y="2693988"/>
          <p14:tracePt t="40275" x="6184900" y="2693988"/>
          <p14:tracePt t="40300" x="6238875" y="2684463"/>
          <p14:tracePt t="40331" x="6248400" y="2674938"/>
          <p14:tracePt t="40380" x="6257925" y="2657475"/>
          <p14:tracePt t="40406" x="6265863" y="2630488"/>
          <p14:tracePt t="40414" x="6265863" y="2601913"/>
          <p14:tracePt t="40437" x="6265863" y="2593975"/>
          <p14:tracePt t="40467" x="6265863" y="2574925"/>
          <p14:tracePt t="40486" x="6257925" y="2565400"/>
          <p14:tracePt t="40500" x="6238875" y="2557463"/>
          <p14:tracePt t="40516" x="6221413" y="2557463"/>
          <p14:tracePt t="40533" x="6202363" y="2557463"/>
          <p14:tracePt t="40549" x="6175375" y="2557463"/>
          <p14:tracePt t="40556" x="6156325" y="2557463"/>
          <p14:tracePt t="40583" x="6083300" y="2557463"/>
          <p14:tracePt t="40599" x="6046788" y="2557463"/>
          <p14:tracePt t="40608" x="6038850" y="2557463"/>
          <p14:tracePt t="40633" x="6010275" y="2565400"/>
          <p14:tracePt t="40637" x="6002338" y="2565400"/>
          <p14:tracePt t="40656" x="5983288" y="2584450"/>
          <p14:tracePt t="40686" x="5956300" y="2611438"/>
          <p14:tracePt t="40699" x="5946775" y="2620963"/>
          <p14:tracePt t="40716" x="5937250" y="2638425"/>
          <p14:tracePt t="40737" x="5910263" y="2703513"/>
          <p14:tracePt t="40748" x="5910263" y="2711450"/>
          <p14:tracePt t="40767" x="5891213" y="2776538"/>
          <p14:tracePt t="40780" x="5891213" y="2820988"/>
          <p14:tracePt t="40797" x="5883275" y="2849563"/>
          <p14:tracePt t="40813" x="5883275" y="2894013"/>
          <p14:tracePt t="40831" x="5883275" y="2949575"/>
          <p14:tracePt t="40854" x="5891213" y="2968625"/>
          <p14:tracePt t="40883" x="5929313" y="3013075"/>
          <p14:tracePt t="40906" x="5946775" y="3022600"/>
          <p14:tracePt t="40914" x="5946775" y="3032125"/>
          <p14:tracePt t="40936" x="5973763" y="3041650"/>
          <p14:tracePt t="40948" x="6010275" y="3041650"/>
          <p14:tracePt t="40967" x="6056313" y="3041650"/>
          <p14:tracePt t="40987" x="6148388" y="3041650"/>
          <p14:tracePt t="40998" x="6175375" y="3041650"/>
          <p14:tracePt t="41018" x="6265863" y="3041650"/>
          <p14:tracePt t="41030" x="6338888" y="3041650"/>
          <p14:tracePt t="41047" x="6421438" y="3041650"/>
          <p14:tracePt t="41064" x="6477000" y="3041650"/>
          <p14:tracePt t="41081" x="6530975" y="3032125"/>
          <p14:tracePt t="41085" x="6550025" y="3022600"/>
          <p14:tracePt t="41107" x="6586538" y="3013075"/>
          <p14:tracePt t="41133" x="6586538" y="3005138"/>
          <p14:tracePt t="41137" x="6596063" y="2995613"/>
          <p14:tracePt t="41156" x="6613525" y="2976563"/>
          <p14:tracePt t="41164" x="6623050" y="2976563"/>
          <p14:tracePt t="41186" x="6632575" y="2930525"/>
          <p14:tracePt t="41199" x="6650038" y="2903538"/>
          <p14:tracePt t="41216" x="6650038" y="2867025"/>
          <p14:tracePt t="41233" x="6650038" y="2813050"/>
          <p14:tracePt t="41250" x="6650038" y="2757488"/>
          <p14:tracePt t="41266" x="6650038" y="2720975"/>
          <p14:tracePt t="41283" x="6613525" y="2674938"/>
          <p14:tracePt t="41300" x="6604000" y="2657475"/>
          <p14:tracePt t="41307" x="6586538" y="2638425"/>
          <p14:tracePt t="41324" x="6559550" y="2620963"/>
          <p14:tracePt t="41337" x="6550025" y="2620963"/>
          <p14:tracePt t="41354" x="6513513" y="2620963"/>
          <p14:tracePt t="41383" x="6477000" y="2620963"/>
          <p14:tracePt t="41387" x="6457950" y="2620963"/>
          <p14:tracePt t="41406" x="6394450" y="2620963"/>
          <p14:tracePt t="41406" x="6367463" y="2620963"/>
          <p14:tracePt t="41437" x="6221413" y="2638425"/>
          <p14:tracePt t="41448" x="6165850" y="2647950"/>
          <p14:tracePt t="41468" x="6019800" y="2657475"/>
          <p14:tracePt t="41480" x="5992813" y="2657475"/>
          <p14:tracePt t="41496" x="5965825" y="2667000"/>
          <p14:tracePt t="41517" x="5956300" y="2667000"/>
          <p14:tracePt t="41634" x="5992813" y="2667000"/>
          <p14:tracePt t="41656" x="6046788" y="2667000"/>
          <p14:tracePt t="41664" x="6138863" y="2657475"/>
          <p14:tracePt t="41686" x="6248400" y="2647950"/>
          <p14:tracePt t="41699" x="6348413" y="2647950"/>
          <p14:tracePt t="41716" x="6467475" y="2647950"/>
          <p14:tracePt t="41733" x="6550025" y="2647950"/>
          <p14:tracePt t="41749" x="6632575" y="2667000"/>
          <p14:tracePt t="41766" x="6705600" y="2703513"/>
          <p14:tracePt t="41783" x="6778625" y="2757488"/>
          <p14:tracePt t="41799" x="6832600" y="2820988"/>
          <p14:tracePt t="41807" x="6842125" y="2840038"/>
          <p14:tracePt t="41833" x="6869113" y="2913063"/>
          <p14:tracePt t="41836" x="6878638" y="2940050"/>
          <p14:tracePt t="41856" x="6888163" y="3041650"/>
          <p14:tracePt t="41886" x="6888163" y="3132138"/>
          <p14:tracePt t="41905" x="6815138" y="3251200"/>
          <p14:tracePt t="41937" x="6677025" y="3433763"/>
          <p14:tracePt t="41966" x="6530975" y="3543300"/>
          <p14:tracePt t="41983" x="6430963" y="3589338"/>
          <p14:tracePt t="41999" x="6348413" y="3606800"/>
          <p14:tracePt t="42008" x="6302375" y="3625850"/>
          <p14:tracePt t="42024" x="6184900" y="3643313"/>
          <p14:tracePt t="42050" x="5965825" y="3670300"/>
          <p14:tracePt t="42080" x="5745163" y="3670300"/>
          <p14:tracePt t="42106" x="5645150" y="3670300"/>
          <p14:tracePt t="42114" x="5535613" y="3670300"/>
          <p14:tracePt t="42137" x="5408613" y="3652838"/>
          <p14:tracePt t="42156" x="5307013" y="3633788"/>
          <p14:tracePt t="42156" x="5260975" y="3616325"/>
          <p14:tracePt t="42164" x="5216525" y="3597275"/>
          <p14:tracePt t="42186" x="5151438" y="3533775"/>
          <p14:tracePt t="42200" x="5124450" y="3460750"/>
          <p14:tracePt t="42216" x="5106988" y="3370263"/>
          <p14:tracePt t="42233" x="5106988" y="3314700"/>
          <p14:tracePt t="42249" x="5114925" y="3251200"/>
          <p14:tracePt t="42257" x="5143500" y="3195638"/>
          <p14:tracePt t="42275" x="5170488" y="3178175"/>
          <p14:tracePt t="42301" x="5233988" y="3132138"/>
          <p14:tracePt t="42304" x="5270500" y="3122613"/>
          <p14:tracePt t="42330" x="5343525" y="3105150"/>
          <p14:tracePt t="42334" x="5399088" y="3105150"/>
          <p14:tracePt t="42356" x="5526088" y="3095625"/>
          <p14:tracePt t="42366" x="5572125" y="3095625"/>
          <p14:tracePt t="42386" x="5645150" y="3095625"/>
          <p14:tracePt t="42399" x="5664200" y="3095625"/>
          <p14:tracePt t="42416" x="5745163" y="3095625"/>
          <p14:tracePt t="42436" x="5800725" y="3095625"/>
          <p14:tracePt t="42449" x="5864225" y="3095625"/>
          <p14:tracePt t="42466" x="5900738" y="3095625"/>
          <p14:tracePt t="42483" x="5919788" y="3095625"/>
          <p14:tracePt t="42500" x="5946775" y="3095625"/>
          <p14:tracePt t="42530" x="5983288" y="3132138"/>
          <p14:tracePt t="42549" x="5992813" y="3159125"/>
          <p14:tracePt t="42557" x="5992813" y="3187700"/>
          <p14:tracePt t="42583" x="5992813" y="3251200"/>
          <p14:tracePt t="42606" x="5946775" y="3351213"/>
          <p14:tracePt t="42614" x="5910263" y="3397250"/>
          <p14:tracePt t="42636" x="5827713" y="3479800"/>
          <p14:tracePt t="42649" x="5810250" y="3487738"/>
          <p14:tracePt t="42666" x="5737225" y="3506788"/>
          <p14:tracePt t="42686" x="5635625" y="3516313"/>
          <p14:tracePt t="42699" x="5599113" y="3516313"/>
          <p14:tracePt t="42716" x="5508625" y="3516313"/>
          <p14:tracePt t="42724" x="5481638" y="3516313"/>
          <p14:tracePt t="42749" x="5380038" y="3516313"/>
          <p14:tracePt t="42757" x="5353050" y="3516313"/>
          <p14:tracePt t="42783" x="5253038" y="3451225"/>
          <p14:tracePt t="42787" x="5233988" y="3433763"/>
          <p14:tracePt t="42806" x="5180013" y="3378200"/>
          <p14:tracePt t="42832" x="5143500" y="3314700"/>
          <p14:tracePt t="42856" x="5143500" y="3278188"/>
          <p14:tracePt t="42864" x="5143500" y="3241675"/>
          <p14:tracePt t="42887" x="5143500" y="3214688"/>
          <p14:tracePt t="42900" x="5151438" y="3187700"/>
          <p14:tracePt t="42916" x="5180013" y="3159125"/>
          <p14:tracePt t="42936" x="5216525" y="3122613"/>
          <p14:tracePt t="42948" x="5280025" y="3114675"/>
          <p14:tracePt t="42966" x="5353050" y="3086100"/>
          <p14:tracePt t="42974" x="5399088" y="3086100"/>
          <p14:tracePt t="43000" x="5481638" y="3059113"/>
          <p14:tracePt t="43030" x="5562600" y="3059113"/>
          <p14:tracePt t="43056" x="5635625" y="3059113"/>
          <p14:tracePt t="43083" x="5708650" y="3059113"/>
          <p14:tracePt t="43086" x="5718175" y="3059113"/>
          <p14:tracePt t="43106" x="5791200" y="3086100"/>
          <p14:tracePt t="43136" x="5891213" y="3159125"/>
          <p14:tracePt t="43166" x="5929313" y="3195638"/>
          <p14:tracePt t="43183" x="5946775" y="3224213"/>
          <p14:tracePt t="43199" x="5946775" y="3241675"/>
          <p14:tracePt t="43217" x="5946775" y="3297238"/>
          <p14:tracePt t="43246" x="5929313" y="3351213"/>
          <p14:tracePt t="43266" x="5864225" y="3387725"/>
          <p14:tracePt t="43284" x="5810250" y="3397250"/>
          <p14:tracePt t="43306" x="5754688" y="3414713"/>
          <p14:tracePt t="43333" x="5635625" y="3433763"/>
          <p14:tracePt t="43355" x="5591175" y="3433763"/>
          <p14:tracePt t="43364" x="5526088" y="3414713"/>
          <p14:tracePt t="43386" x="5481638" y="3387725"/>
          <p14:tracePt t="43398" x="5435600" y="3360738"/>
          <p14:tracePt t="43417" x="5343525" y="3287713"/>
          <p14:tracePt t="43430" x="5307013" y="3260725"/>
          <p14:tracePt t="43447" x="5307013" y="3241675"/>
          <p14:tracePt t="43468" x="5307013" y="3214688"/>
          <p14:tracePt t="43480" x="5307013" y="3178175"/>
          <p14:tracePt t="43497" x="5316538" y="3151188"/>
          <p14:tracePt t="43514" x="5343525" y="3114675"/>
          <p14:tracePt t="43531" x="5380038" y="3086100"/>
          <p14:tracePt t="43535" x="5408613" y="3068638"/>
          <p14:tracePt t="43556" x="5462588" y="3041650"/>
          <p14:tracePt t="43586" x="5518150" y="3041650"/>
          <p14:tracePt t="43586" x="5554663" y="3041650"/>
          <p14:tracePt t="43606" x="5599113" y="3041650"/>
          <p14:tracePt t="43614" x="5618163" y="3041650"/>
          <p14:tracePt t="43636" x="5691188" y="3041650"/>
          <p14:tracePt t="43650" x="5708650" y="3041650"/>
          <p14:tracePt t="43666" x="5764213" y="3059113"/>
          <p14:tracePt t="43666" x="5773738" y="3059113"/>
          <p14:tracePt t="43683" x="5791200" y="3068638"/>
          <p14:tracePt t="43700" x="5800725" y="3068638"/>
          <p14:tracePt t="43980" x="5810250" y="3068638"/>
          <p14:tracePt t="44000" x="5827713" y="3078163"/>
          <p14:tracePt t="44008" x="5837238" y="3086100"/>
          <p14:tracePt t="44033" x="5854700" y="3141663"/>
          <p14:tracePt t="44056" x="5854700" y="3224213"/>
          <p14:tracePt t="44064" x="5854700" y="3251200"/>
          <p14:tracePt t="44086" x="5854700" y="3297238"/>
          <p14:tracePt t="44106" x="5781675" y="3406775"/>
          <p14:tracePt t="44146" x="5608638" y="3460750"/>
          <p14:tracePt t="44166" x="5472113" y="3479800"/>
          <p14:tracePt t="44166" x="5399088" y="3497263"/>
          <p14:tracePt t="44184" x="5243513" y="3497263"/>
          <p14:tracePt t="44200" x="5087938" y="3497263"/>
          <p14:tracePt t="44207" x="4997450" y="3497263"/>
          <p14:tracePt t="44224" x="4841875" y="3497263"/>
          <p14:tracePt t="44249" x="4667250" y="3497263"/>
          <p14:tracePt t="44256" x="4630738" y="3497263"/>
          <p14:tracePt t="44283" x="4476750" y="3460750"/>
          <p14:tracePt t="44306" x="4448175" y="3443288"/>
          <p14:tracePt t="44315" x="4411663" y="3414713"/>
          <p14:tracePt t="44336" x="4384675" y="3397250"/>
          <p14:tracePt t="44349" x="4375150" y="3397250"/>
          <p14:tracePt t="44366" x="4348163" y="3387725"/>
          <p14:tracePt t="44480" x="4330700" y="3387725"/>
          <p14:tracePt t="44499" x="4321175" y="3387725"/>
          <p14:tracePt t="44507" x="4302125" y="3387725"/>
          <p14:tracePt t="44533" x="4292600" y="3387725"/>
          <p14:tracePt t="44536" x="4275138" y="3387725"/>
          <p14:tracePt t="44556" x="4256088" y="3387725"/>
          <p14:tracePt t="44587" x="4248150" y="3387725"/>
          <p14:tracePt t="44897" x="4265613" y="3378200"/>
          <p14:tracePt t="44916" x="4321175" y="3370263"/>
          <p14:tracePt t="44947" x="4403725" y="3351213"/>
          <p14:tracePt t="44954" x="4440238" y="3351213"/>
          <p14:tracePt t="44983" x="4557713" y="3351213"/>
          <p14:tracePt t="45006" x="4613275" y="3351213"/>
          <p14:tracePt t="45033" x="4649788" y="3351213"/>
          <p14:tracePt t="45047" x="4667250" y="3351213"/>
          <p14:tracePt t="45306" x="4622800" y="3351213"/>
          <p14:tracePt t="45315" x="4576763" y="3351213"/>
          <p14:tracePt t="45338" x="4448175" y="3351213"/>
          <p14:tracePt t="45349" x="4367213" y="3351213"/>
          <p14:tracePt t="45365" x="4284663" y="3351213"/>
          <p14:tracePt t="45381" x="4229100" y="3351213"/>
          <p14:tracePt t="45398" x="4211638" y="3351213"/>
          <p14:tracePt t="45415" x="4192588" y="3351213"/>
          <p14:tracePt t="47564" x="4138613" y="3360738"/>
          <p14:tracePt t="47575" x="4092575" y="3360738"/>
          <p14:tracePt t="47594" x="4046538" y="3370263"/>
          <p14:tracePt t="47617" x="3900488" y="3370263"/>
          <p14:tracePt t="47647" x="3781425" y="3370263"/>
          <p14:tracePt t="47658" x="3717925" y="3370263"/>
          <p14:tracePt t="47677" x="3581400" y="3370263"/>
          <p14:tracePt t="47688" x="3498850" y="3370263"/>
          <p14:tracePt t="47706" x="3352800" y="3370263"/>
          <p14:tracePt t="47718" x="3160713" y="3370263"/>
          <p14:tracePt t="47736" x="2987675" y="3370263"/>
          <p14:tracePt t="47757" x="2759075" y="3370263"/>
          <p14:tracePt t="47764" x="2703513" y="3370263"/>
          <p14:tracePt t="47788" x="2593975" y="3370263"/>
          <p14:tracePt t="47794" x="2576513" y="3370263"/>
          <p14:tracePt t="47816" x="2557463" y="3370263"/>
          <p14:tracePt t="47827" x="2547938" y="3370263"/>
          <p14:tracePt t="47850" x="2540000" y="3370263"/>
          <p14:tracePt t="47931" x="2530475" y="3370263"/>
          <p14:tracePt t="49264" x="2540000" y="3378200"/>
          <p14:tracePt t="49264" x="2547938" y="3397250"/>
          <p14:tracePt t="49275" x="2557463" y="3406775"/>
          <p14:tracePt t="49299" x="2576513" y="3424238"/>
          <p14:tracePt t="49316" x="2576513" y="3443288"/>
          <p14:tracePt t="49347" x="2576513" y="3451225"/>
          <p14:tracePt t="49906" x="2576513" y="3470275"/>
          <p14:tracePt t="49914" x="2576513" y="3479800"/>
          <p14:tracePt t="49938" x="2557463" y="3524250"/>
          <p14:tracePt t="49954" x="2547938" y="3533775"/>
          <p14:tracePt t="49988" x="2530475" y="3552825"/>
          <p14:tracePt t="51905" x="2520950" y="3560763"/>
          <p14:tracePt t="51919" x="2503488" y="3579813"/>
          <p14:tracePt t="51937" x="2484438" y="3616325"/>
          <p14:tracePt t="51950" x="2466975" y="3643313"/>
          <p14:tracePt t="51966" x="2447925" y="3679825"/>
          <p14:tracePt t="51982" x="2420938" y="3725863"/>
          <p14:tracePt t="51999" x="2393950" y="3816350"/>
          <p14:tracePt t="52005" x="2374900" y="3862388"/>
          <p14:tracePt t="52026" x="2365375" y="3944938"/>
          <p14:tracePt t="52045" x="2357438" y="4110038"/>
          <p14:tracePt t="52058" x="2357438" y="4146550"/>
          <p14:tracePt t="52077" x="2357438" y="4292600"/>
          <p14:tracePt t="52084" x="2357438" y="4329113"/>
          <p14:tracePt t="52105" x="2357438" y="4410075"/>
          <p14:tracePt t="52118" x="2357438" y="4502150"/>
          <p14:tracePt t="52139" x="2357438" y="4584700"/>
          <p14:tracePt t="52145" x="2365375" y="4657725"/>
          <p14:tracePt t="52165" x="2384425" y="4702175"/>
          <p14:tracePt t="52186" x="2401888" y="4767263"/>
          <p14:tracePt t="52200" x="2411413" y="4803775"/>
          <p14:tracePt t="52216" x="2430463" y="4848225"/>
          <p14:tracePt t="52224" x="2447925" y="4884738"/>
          <p14:tracePt t="52249" x="2484438" y="4922838"/>
          <p14:tracePt t="52257" x="2493963" y="4940300"/>
          <p14:tracePt t="52282" x="2547938" y="4967288"/>
          <p14:tracePt t="52299" x="2620963" y="4976813"/>
          <p14:tracePt t="52307" x="2695575" y="4986338"/>
          <p14:tracePt t="52332" x="2776538" y="4986338"/>
          <p14:tracePt t="52336" x="2805113" y="4986338"/>
          <p14:tracePt t="52356" x="2895600" y="4986338"/>
          <p14:tracePt t="52386" x="2978150" y="4976813"/>
          <p14:tracePt t="52399" x="2995613" y="4967288"/>
          <p14:tracePt t="52416" x="3051175" y="4959350"/>
          <p14:tracePt t="52436" x="3151188" y="4940300"/>
          <p14:tracePt t="52449" x="3178175" y="4940300"/>
          <p14:tracePt t="52466" x="3260725" y="4930775"/>
          <p14:tracePt t="52497" x="3306763" y="4913313"/>
          <p14:tracePt t="52530" x="3316288" y="4913313"/>
          <p14:tracePt t="52747" x="3352800" y="4922838"/>
          <p14:tracePt t="52754" x="3379788" y="4940300"/>
          <p14:tracePt t="52783" x="3471863" y="4976813"/>
          <p14:tracePt t="53096" x="3498850" y="4986338"/>
          <p14:tracePt t="53104" x="3489325" y="4986338"/>
          <p14:tracePt t="53116" x="3508375" y="4986338"/>
          <p14:tracePt t="53134" x="3525838" y="4986338"/>
          <p14:tracePt t="53150" x="3562350" y="4986338"/>
          <p14:tracePt t="53167" x="3589338" y="4967288"/>
          <p14:tracePt t="53174" x="3608388" y="4959350"/>
          <p14:tracePt t="53199" x="3644900" y="4949825"/>
          <p14:tracePt t="53216" x="3662363" y="4949825"/>
          <p14:tracePt t="53224" x="3690938" y="4949825"/>
          <p14:tracePt t="53249" x="3735388" y="4949825"/>
          <p14:tracePt t="53258" x="3744913" y="4949825"/>
          <p14:tracePt t="53258" x="3763963" y="4949825"/>
          <p14:tracePt t="53283" x="3800475" y="4949825"/>
          <p14:tracePt t="53287" x="3827463" y="4949825"/>
          <p14:tracePt t="53306" x="3927475" y="4930775"/>
          <p14:tracePt t="53336" x="4029075" y="4894263"/>
          <p14:tracePt t="53356" x="4102100" y="4876800"/>
          <p14:tracePt t="53386" x="4156075" y="4848225"/>
          <p14:tracePt t="53399" x="4165600" y="4840288"/>
          <p14:tracePt t="53416" x="4175125" y="4830763"/>
          <p14:tracePt t="53447" x="4183063" y="4821238"/>
          <p14:tracePt t="53497" x="4192588" y="4811713"/>
          <p14:tracePt t="53505" x="4192588" y="4803775"/>
          <p14:tracePt t="53533" x="4229100" y="4757738"/>
          <p14:tracePt t="53556" x="4238625" y="4730750"/>
          <p14:tracePt t="53564" x="4238625" y="4711700"/>
          <p14:tracePt t="53586" x="4248150" y="4684713"/>
          <p14:tracePt t="53606" x="4248150" y="4657725"/>
          <p14:tracePt t="53636" x="4248150" y="4648200"/>
          <p14:tracePt t="53649" x="4248150" y="4638675"/>
          <p14:tracePt t="53666" x="4248150" y="4629150"/>
          <p14:tracePt t="53697" x="4248150" y="4621213"/>
          <p14:tracePt t="53705" x="4248150" y="4611688"/>
          <p14:tracePt t="53732" x="4248150" y="4602163"/>
          <p14:tracePt t="53749" x="4238625" y="4584700"/>
          <p14:tracePt t="53780" x="4238625" y="4565650"/>
          <p14:tracePt t="53784" x="4238625" y="4556125"/>
          <p14:tracePt t="53806" x="4238625" y="4519613"/>
          <p14:tracePt t="53836" x="4238625" y="4492625"/>
          <p14:tracePt t="54064" x="4229100" y="4492625"/>
          <p14:tracePt t="54088" x="4219575" y="4565650"/>
          <p14:tracePt t="54094" x="4219575" y="4592638"/>
          <p14:tracePt t="54117" x="4219575" y="4638675"/>
          <p14:tracePt t="54136" x="4219575" y="4702175"/>
          <p14:tracePt t="54148" x="4219575" y="4721225"/>
          <p14:tracePt t="54165" x="4219575" y="4748213"/>
          <p14:tracePt t="54181" x="4219575" y="4775200"/>
          <p14:tracePt t="54198" x="4219575" y="4784725"/>
          <p14:tracePt t="54214" x="4219575" y="4794250"/>
          <p14:tracePt t="54414" x="4229100" y="4803775"/>
          <p14:tracePt t="54447" x="4330700" y="4803775"/>
          <p14:tracePt t="54457" x="4384675" y="4803775"/>
          <p14:tracePt t="54476" x="4521200" y="4784725"/>
          <p14:tracePt t="54504" x="4768850" y="4738688"/>
          <p14:tracePt t="54524" x="5114925" y="4665663"/>
          <p14:tracePt t="54538" x="5216525" y="4657725"/>
          <p14:tracePt t="54555" x="5380038" y="4602163"/>
          <p14:tracePt t="54568" x="5445125" y="4575175"/>
          <p14:tracePt t="54586" x="5526088" y="4483100"/>
          <p14:tracePt t="54597" x="5535613" y="4465638"/>
          <p14:tracePt t="54615" x="5562600" y="4419600"/>
          <p14:tracePt t="54636" x="5572125" y="4310063"/>
          <p14:tracePt t="54666" x="5572125" y="4219575"/>
          <p14:tracePt t="54677" x="5572125" y="4191000"/>
          <p14:tracePt t="54700" x="5508625" y="4110038"/>
          <p14:tracePt t="54725" x="5462588" y="4090988"/>
          <p14:tracePt t="54737" x="5389563" y="4073525"/>
          <p14:tracePt t="54755" x="5326063" y="4073525"/>
          <p14:tracePt t="54776" x="5243513" y="4064000"/>
          <p14:tracePt t="54788" x="5216525" y="4064000"/>
          <p14:tracePt t="54805" x="5143500" y="4064000"/>
          <p14:tracePt t="54817" x="5070475" y="4064000"/>
          <p14:tracePt t="54836" x="4997450" y="4081463"/>
          <p14:tracePt t="54848" x="4914900" y="4110038"/>
          <p14:tracePt t="54865" x="4841875" y="4117975"/>
          <p14:tracePt t="54881" x="4776788" y="4146550"/>
          <p14:tracePt t="54898" x="4740275" y="4173538"/>
          <p14:tracePt t="54915" x="4703763" y="4191000"/>
          <p14:tracePt t="54931" x="4649788" y="4237038"/>
          <p14:tracePt t="54948" x="4622800" y="4264025"/>
          <p14:tracePt t="54954" x="4603750" y="4283075"/>
          <p14:tracePt t="54974" x="4586288" y="4346575"/>
          <p14:tracePt t="55007" x="4586288" y="4446588"/>
          <p14:tracePt t="55024" x="4586288" y="4502150"/>
          <p14:tracePt t="55036" x="4594225" y="4556125"/>
          <p14:tracePt t="55057" x="4622800" y="4602163"/>
          <p14:tracePt t="55068" x="4667250" y="4657725"/>
          <p14:tracePt t="55085" x="4695825" y="4684713"/>
          <p14:tracePt t="55098" x="4713288" y="4694238"/>
          <p14:tracePt t="55119" x="4795838" y="4730750"/>
          <p14:tracePt t="55145" x="4868863" y="4748213"/>
          <p14:tracePt t="55166" x="4960938" y="4757738"/>
          <p14:tracePt t="55177" x="5024438" y="4767263"/>
          <p14:tracePt t="55200" x="5133975" y="4775200"/>
          <p14:tracePt t="55225" x="5270500" y="4775200"/>
          <p14:tracePt t="55236" x="5334000" y="4775200"/>
          <p14:tracePt t="55255" x="5435600" y="4775200"/>
          <p14:tracePt t="55257" x="5489575" y="4775200"/>
          <p14:tracePt t="55268" x="5518150" y="4775200"/>
          <p14:tracePt t="55286" x="5599113" y="4775200"/>
          <p14:tracePt t="55307" x="5781675" y="4775200"/>
          <p14:tracePt t="55319" x="5837238" y="4775200"/>
          <p14:tracePt t="55336" x="5956300" y="4775200"/>
          <p14:tracePt t="55348" x="6065838" y="4775200"/>
          <p14:tracePt t="55365" x="6202363" y="4757738"/>
          <p14:tracePt t="55381" x="6330950" y="4721225"/>
          <p14:tracePt t="55398" x="6457950" y="4675188"/>
          <p14:tracePt t="55415" x="6586538" y="4621213"/>
          <p14:tracePt t="55431" x="6677025" y="4575175"/>
          <p14:tracePt t="55448" x="6769100" y="4529138"/>
          <p14:tracePt t="55459" x="6878638" y="4483100"/>
          <p14:tracePt t="55482" x="6988175" y="4392613"/>
          <p14:tracePt t="55487" x="7024688" y="4356100"/>
          <p14:tracePt t="55507" x="7061200" y="4319588"/>
          <p14:tracePt t="55518" x="7088188" y="4283075"/>
          <p14:tracePt t="55536" x="7124700" y="4219575"/>
          <p14:tracePt t="55557" x="7153275" y="4154488"/>
          <p14:tracePt t="55569" x="7153275" y="4110038"/>
          <p14:tracePt t="55586" x="7153275" y="4044950"/>
          <p14:tracePt t="55598" x="7153275" y="4017963"/>
          <p14:tracePt t="55599" x="7153275" y="3990975"/>
          <p14:tracePt t="55615" x="7153275" y="3935413"/>
          <p14:tracePt t="55632" x="7124700" y="3898900"/>
          <p14:tracePt t="55648" x="7116763" y="3889375"/>
          <p14:tracePt t="55674" x="7080250" y="3871913"/>
          <p14:tracePt t="55675" x="7043738" y="3871913"/>
          <p14:tracePt t="55695" x="6942138" y="3844925"/>
          <p14:tracePt t="55725" x="6786563" y="3844925"/>
          <p14:tracePt t="55736" x="6713538" y="3844925"/>
          <p14:tracePt t="55755" x="6448425" y="3844925"/>
          <p14:tracePt t="55767" x="6338888" y="3844925"/>
          <p14:tracePt t="55786" x="6038850" y="3844925"/>
          <p14:tracePt t="55807" x="5754688" y="3844925"/>
          <p14:tracePt t="55819" x="5654675" y="3844925"/>
          <p14:tracePt t="55836" x="5453063" y="3844925"/>
          <p14:tracePt t="55847" x="5380038" y="3844925"/>
          <p14:tracePt t="55865" x="5260975" y="3852863"/>
          <p14:tracePt t="55881" x="5170488" y="3862388"/>
          <p14:tracePt t="55898" x="5078413" y="3871913"/>
          <p14:tracePt t="55904" x="5051425" y="3881438"/>
          <p14:tracePt t="55926" x="4987925" y="3898900"/>
          <p14:tracePt t="55948" x="4868863" y="3954463"/>
          <p14:tracePt t="55959" x="4851400" y="3963988"/>
          <p14:tracePt t="55982" x="4805363" y="4017963"/>
          <p14:tracePt t="55988" x="4795838" y="4017963"/>
          <p14:tracePt t="56006" x="4776788" y="4037013"/>
          <p14:tracePt t="56019" x="4768850" y="4064000"/>
          <p14:tracePt t="56037" x="4759325" y="4100513"/>
          <p14:tracePt t="56048" x="4749800" y="4137025"/>
          <p14:tracePt t="56064" x="4740275" y="4173538"/>
          <p14:tracePt t="56086" x="4722813" y="4210050"/>
          <p14:tracePt t="56101" x="4713288" y="4237038"/>
          <p14:tracePt t="56115" x="4703763" y="4273550"/>
          <p14:tracePt t="56131" x="4695825" y="4300538"/>
          <p14:tracePt t="56148" x="4695825" y="4337050"/>
          <p14:tracePt t="56174" x="4695825" y="4402138"/>
          <p14:tracePt t="56175" x="4695825" y="4410075"/>
          <p14:tracePt t="56195" x="4695825" y="4465638"/>
          <p14:tracePt t="56206" x="4695825" y="4502150"/>
          <p14:tracePt t="56227" x="4703763" y="4538663"/>
          <p14:tracePt t="56238" x="4722813" y="4575175"/>
          <p14:tracePt t="56255" x="4759325" y="4629150"/>
          <p14:tracePt t="56267" x="4768850" y="4648200"/>
          <p14:tracePt t="56287" x="4786313" y="4694238"/>
          <p14:tracePt t="56317" x="4805363" y="4730750"/>
          <p14:tracePt t="56338" x="4841875" y="4775200"/>
          <p14:tracePt t="56350" x="4851400" y="4784725"/>
          <p14:tracePt t="56350" x="4859338" y="4803775"/>
          <p14:tracePt t="56364" x="4878388" y="4821238"/>
          <p14:tracePt t="56381" x="4905375" y="4848225"/>
          <p14:tracePt t="56398" x="4978400" y="4894263"/>
          <p14:tracePt t="56426" x="5070475" y="4922838"/>
          <p14:tracePt t="56434" x="5097463" y="4922838"/>
          <p14:tracePt t="56454" x="5170488" y="4922838"/>
          <p14:tracePt t="56483" x="5343525" y="4922838"/>
          <p14:tracePt t="56505" x="5445125" y="4922838"/>
          <p14:tracePt t="56514" x="5535613" y="4922838"/>
          <p14:tracePt t="56536" x="5627688" y="4922838"/>
          <p14:tracePt t="56549" x="5727700" y="4922838"/>
          <p14:tracePt t="56566" x="5837238" y="4922838"/>
          <p14:tracePt t="56586" x="6029325" y="4922838"/>
          <p14:tracePt t="56599" x="6111875" y="4922838"/>
          <p14:tracePt t="56616" x="6238875" y="4922838"/>
          <p14:tracePt t="56633" x="6394450" y="4922838"/>
          <p14:tracePt t="56649" x="6530975" y="4922838"/>
          <p14:tracePt t="56657" x="6650038" y="4903788"/>
          <p14:tracePt t="56683" x="6815138" y="4857750"/>
          <p14:tracePt t="56687" x="6859588" y="4840288"/>
          <p14:tracePt t="56706" x="6961188" y="4784725"/>
          <p14:tracePt t="56733" x="7043738" y="4711700"/>
          <p14:tracePt t="56737" x="7088188" y="4665663"/>
          <p14:tracePt t="56756" x="7143750" y="4611688"/>
          <p14:tracePt t="56764" x="7161213" y="4565650"/>
          <p14:tracePt t="56786" x="7189788" y="4446588"/>
          <p14:tracePt t="56798" x="7197725" y="4365625"/>
          <p14:tracePt t="56817" x="7197725" y="4283075"/>
          <p14:tracePt t="56830" x="7197725" y="4227513"/>
          <p14:tracePt t="56847" x="7197725" y="4146550"/>
          <p14:tracePt t="56868" x="7170738" y="4000500"/>
          <p14:tracePt t="56880" x="7153275" y="3908425"/>
          <p14:tracePt t="56896" x="7116763" y="3835400"/>
          <p14:tracePt t="56914" x="7088188" y="3771900"/>
          <p14:tracePt t="56931" x="7070725" y="3735388"/>
          <p14:tracePt t="56955" x="7043738" y="3679825"/>
          <p14:tracePt t="56975" x="6997700" y="3616325"/>
          <p14:tracePt t="56986" x="6978650" y="3579813"/>
          <p14:tracePt t="57005" x="6924675" y="3497263"/>
          <p14:tracePt t="57015" x="6896100" y="3470275"/>
          <p14:tracePt t="57036" x="6823075" y="3370263"/>
          <p14:tracePt t="57047" x="6786563" y="3341688"/>
          <p14:tracePt t="57067" x="6750050" y="3297238"/>
          <p14:tracePt t="57080" x="6696075" y="3232150"/>
          <p14:tracePt t="57097" x="6677025" y="3224213"/>
          <p14:tracePt t="57117" x="6632575" y="3187700"/>
          <p14:tracePt t="57130" x="6623050" y="3187700"/>
          <p14:tracePt t="57147" x="6613525" y="3187700"/>
          <p14:tracePt t="57163" x="6604000" y="3178175"/>
          <p14:tracePt t="57286" x="6623050" y="3195638"/>
          <p14:tracePt t="57297" x="6659563" y="3224213"/>
          <p14:tracePt t="57316" x="6723063" y="3260725"/>
          <p14:tracePt t="57346" x="6823075" y="3351213"/>
          <p14:tracePt t="57366" x="6869113" y="3397250"/>
          <p14:tracePt t="57374" x="6888163" y="3414713"/>
          <p14:tracePt t="57399" x="6961188" y="3487738"/>
          <p14:tracePt t="57430" x="7024688" y="3589338"/>
          <p14:tracePt t="57455" x="7070725" y="3670300"/>
          <p14:tracePt t="57464" x="7070725" y="3698875"/>
          <p14:tracePt t="57486" x="7080250" y="3825875"/>
          <p14:tracePt t="57516" x="7088188" y="4008438"/>
          <p14:tracePt t="57536" x="7088188" y="4154488"/>
          <p14:tracePt t="57566" x="7034213" y="4273550"/>
          <p14:tracePt t="57574" x="7015163" y="4319588"/>
          <p14:tracePt t="57599" x="6969125" y="4402138"/>
          <p14:tracePt t="57607" x="6961188" y="4410075"/>
          <p14:tracePt t="57633" x="6924675" y="4438650"/>
          <p14:tracePt t="57649" x="6915150" y="4446588"/>
          <p14:tracePt t="58847" x="6915150" y="4438650"/>
          <p14:tracePt t="58855" x="6915150" y="4410075"/>
          <p14:tracePt t="58874" x="6932613" y="4300538"/>
          <p14:tracePt t="58887" x="6932613" y="4264025"/>
          <p14:tracePt t="58904" x="6932613" y="4090988"/>
          <p14:tracePt t="58924" x="6932613" y="3735388"/>
          <p14:tracePt t="58936" x="6924675" y="3606800"/>
          <p14:tracePt t="58956" x="6786563" y="3232150"/>
          <p14:tracePt t="58984" x="6650038" y="2986088"/>
          <p14:tracePt t="59000" x="6596063" y="2913063"/>
          <p14:tracePt t="59017" x="6559550" y="2876550"/>
          <p14:tracePt t="59025" x="6550025" y="2867025"/>
          <p14:tracePt t="59049" x="6486525" y="2820988"/>
          <p14:tracePt t="59066" x="6403975" y="2776538"/>
          <p14:tracePt t="59097" x="6357938" y="2747963"/>
          <p14:tracePt t="59105" x="6348413" y="2747963"/>
          <p14:tracePt t="59133" x="6302375" y="2730500"/>
          <p14:tracePt t="59156" x="6275388" y="2720975"/>
          <p14:tracePt t="59164" x="6221413" y="2711450"/>
          <p14:tracePt t="59186" x="6175375" y="2711450"/>
          <p14:tracePt t="59205" x="6102350" y="2703513"/>
          <p14:tracePt t="59214" x="6010275" y="2684463"/>
          <p14:tracePt t="59236" x="5946775" y="2674938"/>
          <p14:tracePt t="59249" x="5854700" y="2667000"/>
          <p14:tracePt t="59266" x="5781675" y="2667000"/>
          <p14:tracePt t="59282" x="5727700" y="2667000"/>
          <p14:tracePt t="59299" x="5645150" y="2667000"/>
          <p14:tracePt t="59316" x="5554663" y="2667000"/>
          <p14:tracePt t="59332" x="5453063" y="2667000"/>
          <p14:tracePt t="59349" x="5362575" y="2667000"/>
          <p14:tracePt t="59357" x="5280025" y="2667000"/>
          <p14:tracePt t="59382" x="5207000" y="2667000"/>
          <p14:tracePt t="59386" x="5187950" y="2667000"/>
          <p14:tracePt t="59406" x="5087938" y="2667000"/>
          <p14:tracePt t="59436" x="4978400" y="2703513"/>
          <p14:tracePt t="59456" x="4905375" y="2720975"/>
          <p14:tracePt t="59465" x="4887913" y="2720975"/>
          <p14:tracePt t="59486" x="4786313" y="2747963"/>
          <p14:tracePt t="59497" x="4759325" y="2757488"/>
          <p14:tracePt t="59517" x="4676775" y="2794000"/>
          <p14:tracePt t="59530" x="4659313" y="2794000"/>
          <p14:tracePt t="59547" x="4622800" y="2813050"/>
          <p14:tracePt t="59563" x="4603750" y="2830513"/>
          <p14:tracePt t="59579" x="4586288" y="2840038"/>
          <p14:tracePt t="59580" x="4586288" y="2849563"/>
          <p14:tracePt t="59597" x="4586288" y="2867025"/>
          <p14:tracePt t="59613" x="4576763" y="2903538"/>
          <p14:tracePt t="59629" x="4576763" y="2930525"/>
          <p14:tracePt t="59653" x="4576763" y="2949575"/>
          <p14:tracePt t="59667" x="4576763" y="2968625"/>
          <p14:tracePt t="59686" x="4594225" y="2986088"/>
          <p14:tracePt t="59706" x="4649788" y="3032125"/>
          <p14:tracePt t="59716" x="4667250" y="3032125"/>
          <p14:tracePt t="59736" x="4795838" y="3041650"/>
          <p14:tracePt t="59749" x="4851400" y="3049588"/>
          <p14:tracePt t="59766" x="4951413" y="3049588"/>
          <p14:tracePt t="59782" x="5041900" y="3049588"/>
          <p14:tracePt t="59799" x="5160963" y="3049588"/>
          <p14:tracePt t="59807" x="5280025" y="3049588"/>
          <p14:tracePt t="59833" x="5399088" y="3049588"/>
          <p14:tracePt t="59849" x="5472113" y="3049588"/>
          <p14:tracePt t="59856" x="5499100" y="3041650"/>
          <p14:tracePt t="59883" x="5599113" y="3022600"/>
          <p14:tracePt t="59886" x="5635625" y="3013075"/>
          <p14:tracePt t="59914" x="5737225" y="2976563"/>
          <p14:tracePt t="59936" x="5773738" y="2949575"/>
          <p14:tracePt t="59949" x="5791200" y="2940050"/>
          <p14:tracePt t="59966" x="5800725" y="2913063"/>
          <p14:tracePt t="59986" x="5810250" y="2894013"/>
          <p14:tracePt t="59999" x="5810250" y="2867025"/>
          <p14:tracePt t="60016" x="5810250" y="2857500"/>
          <p14:tracePt t="60024" x="5810250" y="2840038"/>
          <p14:tracePt t="60049" x="5810250" y="2776538"/>
          <p14:tracePt t="60057" x="5810250" y="2757488"/>
          <p14:tracePt t="60083" x="5745163" y="2684463"/>
          <p14:tracePt t="60099" x="5672138" y="2647950"/>
          <p14:tracePt t="60107" x="5627688" y="2630488"/>
          <p14:tracePt t="60133" x="5499100" y="2611438"/>
          <p14:tracePt t="60136" x="5445125" y="2611438"/>
          <p14:tracePt t="60156" x="5316538" y="2611438"/>
          <p14:tracePt t="60186" x="5087938" y="2611438"/>
          <p14:tracePt t="60198" x="5005388" y="2611438"/>
          <p14:tracePt t="60218" x="4832350" y="2611438"/>
          <p14:tracePt t="60234" x="4749800" y="2611438"/>
          <p14:tracePt t="60246" x="4703763" y="2620963"/>
          <p14:tracePt t="60267" x="4622800" y="2647950"/>
          <p14:tracePt t="60280" x="4613275" y="2667000"/>
          <p14:tracePt t="60297" x="4603750" y="2674938"/>
          <p14:tracePt t="60314" x="4594225" y="2703513"/>
          <p14:tracePt t="60330" x="4586288" y="2740025"/>
          <p14:tracePt t="60334" x="4586288" y="2757488"/>
          <p14:tracePt t="60356" x="4586288" y="2803525"/>
          <p14:tracePt t="60383" x="4603750" y="2886075"/>
          <p14:tracePt t="60405" x="4640263" y="2922588"/>
          <p14:tracePt t="60414" x="4686300" y="2959100"/>
          <p14:tracePt t="60436" x="4732338" y="2995613"/>
          <p14:tracePt t="60449" x="4805363" y="3013075"/>
          <p14:tracePt t="60466" x="4868863" y="3032125"/>
          <p14:tracePt t="60486" x="4968875" y="3041650"/>
          <p14:tracePt t="60497" x="5051425" y="3049588"/>
          <p14:tracePt t="60517" x="5151438" y="3068638"/>
          <p14:tracePt t="60529" x="5253038" y="3068638"/>
          <p14:tracePt t="60547" x="5326063" y="3068638"/>
          <p14:tracePt t="60563" x="5370513" y="3068638"/>
          <p14:tracePt t="60579" x="5426075" y="3068638"/>
          <p14:tracePt t="60584" x="5453063" y="3059113"/>
          <p14:tracePt t="60606" x="5518150" y="3041650"/>
          <p14:tracePt t="60624" x="5572125" y="3041650"/>
          <p14:tracePt t="60636" x="5608638" y="3022600"/>
          <p14:tracePt t="60654" x="5645150" y="2995613"/>
          <p14:tracePt t="60667" x="5654675" y="2986088"/>
          <p14:tracePt t="60684" x="5700713" y="2949575"/>
          <p14:tracePt t="60697" x="5708650" y="2940050"/>
          <p14:tracePt t="60717" x="5737225" y="2894013"/>
          <p14:tracePt t="60730" x="5745163" y="2867025"/>
          <p14:tracePt t="60747" x="5745163" y="2830513"/>
          <p14:tracePt t="60767" x="5745163" y="2747963"/>
          <p14:tracePt t="60780" x="5718175" y="2703513"/>
          <p14:tracePt t="60797" x="5681663" y="2657475"/>
          <p14:tracePt t="60813" x="5627688" y="2630488"/>
          <p14:tracePt t="60830" x="5554663" y="2611438"/>
          <p14:tracePt t="60854" x="5453063" y="2601913"/>
          <p14:tracePt t="60882" x="5260975" y="2584450"/>
          <p14:tracePt t="60905" x="5143500" y="2584450"/>
          <p14:tracePt t="60906" x="5087938" y="2584450"/>
          <p14:tracePt t="60914" x="5041900" y="2584450"/>
          <p14:tracePt t="60936" x="4932363" y="2584450"/>
          <p14:tracePt t="60947" x="4813300" y="2593975"/>
          <p14:tracePt t="60967" x="4686300" y="2611438"/>
          <p14:tracePt t="60980" x="4567238" y="2657475"/>
          <p14:tracePt t="60997" x="4457700" y="2703513"/>
          <p14:tracePt t="61017" x="4348163" y="2747963"/>
          <p14:tracePt t="61030" x="4292600" y="2803525"/>
          <p14:tracePt t="61046" x="4275138" y="2840038"/>
          <p14:tracePt t="61062" x="4275138" y="2913063"/>
          <p14:tracePt t="61079" x="4275138" y="2968625"/>
          <p14:tracePt t="61084" x="4284663" y="3005138"/>
          <p14:tracePt t="61104" x="4384675" y="3095625"/>
          <p14:tracePt t="61117" x="4421188" y="3105150"/>
          <p14:tracePt t="61134" x="4640263" y="3159125"/>
          <p14:tracePt t="61156" x="4851400" y="3187700"/>
          <p14:tracePt t="61166" x="5087938" y="3187700"/>
          <p14:tracePt t="61186" x="5370513" y="3187700"/>
          <p14:tracePt t="61199" x="5635625" y="3187700"/>
          <p14:tracePt t="61216" x="5919788" y="3141663"/>
          <p14:tracePt t="61246" x="6440488" y="3005138"/>
          <p14:tracePt t="61267" x="6604000" y="2922588"/>
          <p14:tracePt t="61276" x="6659563" y="2886075"/>
          <p14:tracePt t="61300" x="6705600" y="2840038"/>
          <p14:tracePt t="61330" x="6705600" y="2776538"/>
          <p14:tracePt t="61356" x="6686550" y="2730500"/>
          <p14:tracePt t="61364" x="6677025" y="2720975"/>
          <p14:tracePt t="61386" x="6623050" y="2674938"/>
          <p14:tracePt t="61404" x="6577013" y="2667000"/>
          <p14:tracePt t="61416" x="6530975" y="2667000"/>
          <p14:tracePt t="61435" x="6375400" y="2657475"/>
          <p14:tracePt t="61449" x="6311900" y="2657475"/>
          <p14:tracePt t="61466" x="6156325" y="2657475"/>
          <p14:tracePt t="61474" x="6119813" y="2657475"/>
          <p14:tracePt t="61500" x="6019800" y="2684463"/>
          <p14:tracePt t="61504" x="6002338" y="2711450"/>
          <p14:tracePt t="61530" x="5965825" y="2776538"/>
          <p14:tracePt t="61549" x="5946775" y="2840038"/>
          <p14:tracePt t="61556" x="5946775" y="2876550"/>
          <p14:tracePt t="61582" x="5910263" y="3086100"/>
          <p14:tracePt t="61606" x="5910263" y="3159125"/>
          <p14:tracePt t="61614" x="5910263" y="3224213"/>
          <p14:tracePt t="61636" x="5910263" y="3324225"/>
          <p14:tracePt t="61656" x="5910263" y="3424238"/>
          <p14:tracePt t="61664" x="5910263" y="3524250"/>
          <p14:tracePt t="61686" x="5910263" y="3589338"/>
          <p14:tracePt t="61699" x="5910263" y="3652838"/>
          <p14:tracePt t="61716" x="5910263" y="3716338"/>
          <p14:tracePt t="61724" x="5910263" y="3735388"/>
          <p14:tracePt t="61749" x="5891213" y="3825875"/>
          <p14:tracePt t="61757" x="5883275" y="3862388"/>
          <p14:tracePt t="61782" x="5854700" y="3944938"/>
          <p14:tracePt t="61799" x="5837238" y="3981450"/>
          <p14:tracePt t="61807" x="5827713" y="4017963"/>
          <p14:tracePt t="61832" x="5818188" y="4044950"/>
          <p14:tracePt t="61837" x="5810250" y="4064000"/>
          <p14:tracePt t="61856" x="5800725" y="4090988"/>
          <p14:tracePt t="61885" x="5791200" y="4110038"/>
          <p14:tracePt t="61967" x="5773738" y="4117975"/>
          <p14:tracePt t="61982" x="5691188" y="4044950"/>
          <p14:tracePt t="61999" x="5599113" y="3990975"/>
          <p14:tracePt t="62030" x="5399088" y="3917950"/>
          <p14:tracePt t="62049" x="5243513" y="3871913"/>
          <p14:tracePt t="62080" x="5014913" y="3825875"/>
          <p14:tracePt t="62105" x="4914900" y="3825875"/>
          <p14:tracePt t="62106" x="4868863" y="3825875"/>
          <p14:tracePt t="62114" x="4841875" y="3825875"/>
          <p14:tracePt t="62136" x="4795838" y="3825875"/>
          <p14:tracePt t="62147" x="4759325" y="3825875"/>
          <p14:tracePt t="62168" x="4713288" y="3852863"/>
          <p14:tracePt t="62183" x="4676775" y="3898900"/>
          <p14:tracePt t="62197" x="4649788" y="3944938"/>
          <p14:tracePt t="62217" x="4613275" y="4008438"/>
          <p14:tracePt t="62229" x="4586288" y="4054475"/>
          <p14:tracePt t="62246" x="4557713" y="4090988"/>
          <p14:tracePt t="62263" x="4521200" y="4146550"/>
          <p14:tracePt t="62280" x="4503738" y="4183063"/>
          <p14:tracePt t="62285" x="4503738" y="4200525"/>
          <p14:tracePt t="62304" x="4494213" y="4264025"/>
          <p14:tracePt t="62324" x="4494213" y="4292600"/>
          <p14:tracePt t="62337" x="4494213" y="4329113"/>
          <p14:tracePt t="62354" x="4513263" y="4365625"/>
          <p14:tracePt t="62367" x="4530725" y="4392613"/>
          <p14:tracePt t="62384" x="4567238" y="4429125"/>
          <p14:tracePt t="62397" x="4586288" y="4446588"/>
          <p14:tracePt t="62417" x="4640263" y="4456113"/>
          <p14:tracePt t="62434" x="4676775" y="4456113"/>
          <p14:tracePt t="62447" x="4686300" y="4456113"/>
          <p14:tracePt t="62467" x="4732338" y="4456113"/>
          <p14:tracePt t="62480" x="4776788" y="4446588"/>
          <p14:tracePt t="62497" x="4822825" y="4419600"/>
          <p14:tracePt t="62513" x="4878388" y="4365625"/>
          <p14:tracePt t="62530" x="4914900" y="4319588"/>
          <p14:tracePt t="62556" x="4951413" y="4227513"/>
          <p14:tracePt t="62574" x="4968875" y="4146550"/>
          <p14:tracePt t="62587" x="4968875" y="4117975"/>
          <p14:tracePt t="62604" x="4978400" y="4054475"/>
          <p14:tracePt t="62604" x="4978400" y="4044950"/>
          <p14:tracePt t="62617" x="4978400" y="4008438"/>
          <p14:tracePt t="62633" x="4960938" y="3971925"/>
          <p14:tracePt t="62646" x="4941888" y="3935413"/>
          <p14:tracePt t="62667" x="4924425" y="3908425"/>
          <p14:tracePt t="62680" x="4905375" y="3898900"/>
          <p14:tracePt t="62697" x="4895850" y="3881438"/>
          <p14:tracePt t="62717" x="4859338" y="3871913"/>
          <p14:tracePt t="62729" x="4832350" y="3871913"/>
          <p14:tracePt t="62747" x="4795838" y="3871913"/>
          <p14:tracePt t="62763" x="4759325" y="3871913"/>
          <p14:tracePt t="62780" x="4676775" y="3881438"/>
          <p14:tracePt t="62785" x="4649788" y="3889375"/>
          <p14:tracePt t="62803" x="4586288" y="3927475"/>
          <p14:tracePt t="62823" x="4530725" y="3963988"/>
          <p14:tracePt t="62837" x="4484688" y="4017963"/>
          <p14:tracePt t="62856" x="4467225" y="4064000"/>
          <p14:tracePt t="62866" x="4457700" y="4127500"/>
          <p14:tracePt t="62886" x="4448175" y="4191000"/>
          <p14:tracePt t="62899" x="4448175" y="4227513"/>
          <p14:tracePt t="62916" x="4448175" y="4264025"/>
          <p14:tracePt t="62924" x="4448175" y="4283075"/>
          <p14:tracePt t="62949" x="4448175" y="4319588"/>
          <p14:tracePt t="62966" x="4484688" y="4392613"/>
          <p14:tracePt t="62982" x="4513263" y="4438650"/>
          <p14:tracePt t="62999" x="4540250" y="4475163"/>
          <p14:tracePt t="63006" x="4549775" y="4483100"/>
          <p14:tracePt t="63032" x="4603750" y="4519613"/>
          <p14:tracePt t="63036" x="4613275" y="4519613"/>
          <p14:tracePt t="63056" x="4667250" y="4538663"/>
          <p14:tracePt t="63086" x="4732338" y="4538663"/>
          <p14:tracePt t="63106" x="4805363" y="4538663"/>
          <p14:tracePt t="63136" x="4932363" y="4456113"/>
          <p14:tracePt t="63167" x="4997450" y="4356100"/>
          <p14:tracePt t="63176" x="5005388" y="4310063"/>
          <p14:tracePt t="63200" x="5014913" y="4164013"/>
          <p14:tracePt t="63216" x="4997450" y="4090988"/>
          <p14:tracePt t="63247" x="4960938" y="4008438"/>
          <p14:tracePt t="63254" x="4941888" y="3990975"/>
          <p14:tracePt t="63283" x="4895850" y="3927475"/>
          <p14:tracePt t="63306" x="4878388" y="3908425"/>
          <p14:tracePt t="63314" x="4851400" y="3898900"/>
          <p14:tracePt t="63336" x="4841875" y="3889375"/>
          <p14:tracePt t="63354" x="4813300" y="3889375"/>
          <p14:tracePt t="63385" x="4795838" y="3889375"/>
          <p14:tracePt t="63399" x="4759325" y="3898900"/>
          <p14:tracePt t="63416" x="4732338" y="3927475"/>
          <p14:tracePt t="63424" x="4695825" y="3963988"/>
          <p14:tracePt t="63449" x="4667250" y="4017963"/>
          <p14:tracePt t="63454" x="4649788" y="4044950"/>
          <p14:tracePt t="63482" x="4630738" y="4154488"/>
          <p14:tracePt t="63499" x="4630738" y="4227513"/>
          <p14:tracePt t="63507" x="4630738" y="4256088"/>
          <p14:tracePt t="63532" x="4667250" y="4356100"/>
          <p14:tracePt t="63536" x="4686300" y="4373563"/>
          <p14:tracePt t="63555" x="4732338" y="4419600"/>
          <p14:tracePt t="63564" x="4749800" y="4446588"/>
          <p14:tracePt t="63586" x="4786313" y="4465638"/>
          <p14:tracePt t="63606" x="4813300" y="4483100"/>
          <p14:tracePt t="63614" x="4832350" y="4492625"/>
          <p14:tracePt t="63636" x="4895850" y="4502150"/>
          <p14:tracePt t="63649" x="4951413" y="4502150"/>
          <p14:tracePt t="63666" x="5005388" y="4502150"/>
          <p14:tracePt t="63697" x="5114925" y="4502150"/>
          <p14:tracePt t="63730" x="5270500" y="4502150"/>
          <p14:tracePt t="63749" x="5380038" y="4483100"/>
          <p14:tracePt t="63757" x="5445125" y="4456113"/>
          <p14:tracePt t="63783" x="5599113" y="4419600"/>
          <p14:tracePt t="63805" x="5854700" y="4319588"/>
          <p14:tracePt t="63814" x="5937250" y="4292600"/>
          <p14:tracePt t="63836" x="6184900" y="4200525"/>
          <p14:tracePt t="63849" x="6248400" y="4154488"/>
          <p14:tracePt t="63865" x="6311900" y="4117975"/>
          <p14:tracePt t="63886" x="6367463" y="4081463"/>
          <p14:tracePt t="63899" x="6367463" y="4073525"/>
          <p14:tracePt t="63916" x="6403975" y="4054475"/>
          <p14:tracePt t="63925" x="6430963" y="4027488"/>
          <p14:tracePt t="63949" x="6448425" y="4000500"/>
          <p14:tracePt t="63954" x="6467475" y="3954463"/>
          <p14:tracePt t="63983" x="6486525" y="3908425"/>
          <p14:tracePt t="63999" x="6494463" y="3881438"/>
          <p14:tracePt t="64004" x="6494463" y="3871913"/>
          <p14:tracePt t="64024" x="6494463" y="3862388"/>
          <p14:tracePt t="64056" x="6494463" y="3852863"/>
          <p14:tracePt t="64065" x="6486525" y="3852863"/>
          <p14:tracePt t="64086" x="6448425" y="3852863"/>
          <p14:tracePt t="64100" x="6403975" y="3889375"/>
          <p14:tracePt t="64116" x="6321425" y="3944938"/>
          <p14:tracePt t="64136" x="6265863" y="3963988"/>
          <p14:tracePt t="64147" x="6211888" y="4008438"/>
          <p14:tracePt t="64167" x="6148388" y="4064000"/>
          <p14:tracePt t="64179" x="6119813" y="4090988"/>
          <p14:tracePt t="64197" x="6092825" y="4146550"/>
          <p14:tracePt t="64213" x="6083300" y="4183063"/>
          <p14:tracePt t="64229" x="6083300" y="4219575"/>
          <p14:tracePt t="64254" x="6075363" y="4273550"/>
          <p14:tracePt t="64282" x="6075363" y="4356100"/>
          <p14:tracePt t="64286" x="6075363" y="4373563"/>
          <p14:tracePt t="64305" x="6083300" y="4392613"/>
          <p14:tracePt t="64306" x="6083300" y="4402138"/>
          <p14:tracePt t="64336" x="6129338" y="4438650"/>
          <p14:tracePt t="64349" x="6138863" y="4438650"/>
          <p14:tracePt t="64366" x="6184900" y="4438650"/>
          <p14:tracePt t="64386" x="6257925" y="4438650"/>
          <p14:tracePt t="64416" x="6357938" y="4429125"/>
          <p14:tracePt t="64432" x="6403975" y="4402138"/>
          <p14:tracePt t="64449" x="6457950" y="4365625"/>
          <p14:tracePt t="64453" x="6457950" y="4356100"/>
          <p14:tracePt t="64480" x="6503988" y="4283075"/>
          <p14:tracePt t="64484" x="6513513" y="4264025"/>
          <p14:tracePt t="64505" x="6513513" y="4227513"/>
          <p14:tracePt t="64533" x="6513513" y="4117975"/>
          <p14:tracePt t="64555" x="6503988" y="4081463"/>
          <p14:tracePt t="64564" x="6467475" y="4037013"/>
          <p14:tracePt t="64586" x="6457950" y="4027488"/>
          <p14:tracePt t="64599" x="6440488" y="4008438"/>
          <p14:tracePt t="64616" x="6430963" y="4000500"/>
          <p14:tracePt t="64632" x="6403975" y="3990975"/>
          <p14:tracePt t="64666" x="6394450" y="3990975"/>
          <p14:tracePt t="64682" x="6384925" y="3990975"/>
          <p14:tracePt t="64763" x="6367463" y="3990975"/>
          <p14:tracePt t="64783" x="6330950" y="4017963"/>
          <p14:tracePt t="64805" x="6284913" y="4044950"/>
          <p14:tracePt t="64814" x="6284913" y="4054475"/>
          <p14:tracePt t="64836" x="6257925" y="4100513"/>
          <p14:tracePt t="64849" x="6248400" y="4110038"/>
          <p14:tracePt t="64865" x="6238875" y="4127500"/>
          <p14:tracePt t="64946" x="6229350" y="4137025"/>
          <p14:tracePt t="64980" x="6165850" y="4054475"/>
          <p14:tracePt t="65006" x="6075363" y="3927475"/>
          <p14:tracePt t="65015" x="6029325" y="3881438"/>
          <p14:tracePt t="65036" x="5910263" y="3808413"/>
          <p14:tracePt t="65055" x="5681663" y="3706813"/>
          <p14:tracePt t="65066" x="5608638" y="3679825"/>
          <p14:tracePt t="65086" x="5362575" y="3633788"/>
          <p14:tracePt t="65097" x="5289550" y="3616325"/>
          <p14:tracePt t="65114" x="5170488" y="3616325"/>
          <p14:tracePt t="65130" x="5070475" y="3616325"/>
          <p14:tracePt t="65147" x="4997450" y="3616325"/>
          <p14:tracePt t="65167" x="4914900" y="3689350"/>
          <p14:tracePt t="65180" x="4887913" y="3725863"/>
          <p14:tracePt t="65196" x="4832350" y="3779838"/>
          <p14:tracePt t="65213" x="4786313" y="3844925"/>
          <p14:tracePt t="65230" x="4749800" y="3935413"/>
          <p14:tracePt t="65235" x="4740275" y="3954463"/>
          <p14:tracePt t="65254" x="4713288" y="4017963"/>
          <p14:tracePt t="65267" x="4695825" y="4064000"/>
          <p14:tracePt t="65284" x="4686300" y="4090988"/>
          <p14:tracePt t="68097" x="4676775" y="4100513"/>
          <p14:tracePt t="68130" x="4448175" y="4329113"/>
          <p14:tracePt t="68155" x="4219575" y="4483100"/>
          <p14:tracePt t="68183" x="3763963" y="4684713"/>
          <p14:tracePt t="68206" x="3471863" y="4757738"/>
          <p14:tracePt t="68214" x="3398838" y="4767263"/>
          <p14:tracePt t="68236" x="3252788" y="4794250"/>
          <p14:tracePt t="68247" x="3133725" y="4811713"/>
          <p14:tracePt t="68267" x="3051175" y="4821238"/>
          <p14:tracePt t="68284" x="2968625" y="4821238"/>
          <p14:tracePt t="68296" x="2932113" y="4821238"/>
          <p14:tracePt t="68318" x="2886075" y="4821238"/>
          <p14:tracePt t="68329" x="2878138" y="4821238"/>
          <p14:tracePt t="68347" x="2859088" y="4821238"/>
          <p14:tracePt t="68382" x="2822575" y="4821238"/>
          <p14:tracePt t="68386" x="2805113" y="4821238"/>
          <p14:tracePt t="68406" x="2768600" y="4803775"/>
          <p14:tracePt t="68432" x="2732088" y="4775200"/>
          <p14:tracePt t="68436" x="2722563" y="4775200"/>
          <p14:tracePt t="68455" x="2713038" y="4767263"/>
          <p14:tracePt t="68486" x="2703513" y="4757738"/>
          <p14:tracePt t="68530" x="2703513" y="4748213"/>
          <p14:tracePt t="68566" x="2695575" y="4738688"/>
          <p14:tracePt t="69163" x="2640013" y="4748213"/>
          <p14:tracePt t="69186" x="2620963" y="4757738"/>
          <p14:tracePt t="69204" x="2593975" y="4767263"/>
          <p14:tracePt t="69216" x="2566988" y="4775200"/>
          <p14:tracePt t="69246" x="2547938" y="4784725"/>
          <p14:tracePt t="69267" x="2520950" y="4794250"/>
          <p14:tracePt t="69275" x="2503488" y="4811713"/>
          <p14:tracePt t="69300" x="2493963" y="4821238"/>
          <p14:tracePt t="69316" x="2466975" y="4848225"/>
          <p14:tracePt t="69324" x="2438400" y="4867275"/>
          <p14:tracePt t="69349" x="2430463" y="4884738"/>
          <p14:tracePt t="69356" x="2401888" y="4894263"/>
          <p14:tracePt t="69382" x="2374900" y="4913313"/>
          <p14:tracePt t="69405" x="2365375" y="4913313"/>
          <p14:tracePt t="69414" x="2357438" y="4913313"/>
          <p14:tracePt t="69546" x="2347913" y="4913313"/>
          <p14:tracePt t="69580" x="2338388" y="4884738"/>
          <p14:tracePt t="69599" x="2338388" y="4876800"/>
          <p14:tracePt t="69713" x="2338388" y="4857750"/>
          <p14:tracePt t="69736" x="2338388" y="4702175"/>
          <p14:tracePt t="69749" x="2338388" y="4638675"/>
          <p14:tracePt t="69765" x="2338388" y="4592638"/>
          <p14:tracePt t="69782" x="2338388" y="4575175"/>
          <p14:tracePt t="69903" x="2338388" y="4556125"/>
          <p14:tracePt t="69914" x="2338388" y="4548188"/>
          <p14:tracePt t="69936" x="2338388" y="4538663"/>
          <p14:tracePt t="70080" x="2347913" y="4529138"/>
          <p14:tracePt t="70130" x="2357438" y="4548188"/>
          <p14:tracePt t="70155" x="2365375" y="4575175"/>
          <p14:tracePt t="70156" x="2374900" y="4584700"/>
          <p14:tracePt t="70186" x="2393950" y="4602163"/>
          <p14:tracePt t="70217" x="2411413" y="4611688"/>
          <p14:tracePt t="70236" x="2420938" y="4611688"/>
          <p14:tracePt t="70249" x="2430463" y="4611688"/>
          <p14:tracePt t="70265" x="2457450" y="4611688"/>
          <p14:tracePt t="70282" x="2493963" y="4584700"/>
          <p14:tracePt t="70299" x="2520950" y="4538663"/>
          <p14:tracePt t="70306" x="2530475" y="4502150"/>
          <p14:tracePt t="70332" x="2584450" y="4392613"/>
          <p14:tracePt t="70355" x="2593975" y="4346575"/>
          <p14:tracePt t="70382" x="2603500" y="4310063"/>
          <p14:tracePt t="70405" x="2603500" y="4300538"/>
          <p14:tracePt t="70486" x="2603500" y="4319588"/>
          <p14:tracePt t="70497" x="2603500" y="4392613"/>
          <p14:tracePt t="70515" x="2603500" y="4429125"/>
          <p14:tracePt t="70524" x="2603500" y="4465638"/>
          <p14:tracePt t="70549" x="2603500" y="4475163"/>
          <p14:tracePt t="70630" x="2603500" y="4465638"/>
          <p14:tracePt t="70633" x="2613025" y="4446588"/>
          <p14:tracePt t="70655" x="2649538" y="4373563"/>
          <p14:tracePt t="70664" x="2649538" y="4356100"/>
          <p14:tracePt t="70686" x="2667000" y="4300538"/>
          <p14:tracePt t="70697" x="2676525" y="4283075"/>
          <p14:tracePt t="70717" x="2676525" y="4273550"/>
          <p14:tracePt t="70780" x="2676525" y="4319588"/>
          <p14:tracePt t="70799" x="2667000" y="4365625"/>
          <p14:tracePt t="70830" x="2630488" y="4438650"/>
          <p14:tracePt t="70856" x="2630488" y="4475163"/>
          <p14:tracePt t="70882" x="2630488" y="4483100"/>
          <p14:tracePt t="70946" x="2630488" y="4492625"/>
          <p14:tracePt t="70965" x="2630488" y="4511675"/>
          <p14:tracePt t="70973" x="2640013" y="4529138"/>
          <p14:tracePt t="70999" x="2649538" y="4538663"/>
          <p14:tracePt t="71016" x="2667000" y="4556125"/>
          <p14:tracePt t="71063" x="2676525" y="4565650"/>
          <p14:tracePt t="71298" x="2686050" y="4565650"/>
          <p14:tracePt t="71307" x="2695575" y="4565650"/>
          <p14:tracePt t="71332" x="2759075" y="4602163"/>
          <p14:tracePt t="71355" x="2878138" y="4629150"/>
          <p14:tracePt t="71364" x="2922588" y="4638675"/>
          <p14:tracePt t="71386" x="3068638" y="4665663"/>
          <p14:tracePt t="71404" x="3133725" y="4675188"/>
          <p14:tracePt t="71416" x="3151188" y="4684713"/>
          <p14:tracePt t="71435" x="3160713" y="4684713"/>
          <p14:tracePt t="71730" x="3170238" y="4684713"/>
          <p14:tracePt t="71749" x="3187700" y="4684713"/>
          <p14:tracePt t="71756" x="3197225" y="4684713"/>
          <p14:tracePt t="71782" x="3243263" y="4665663"/>
          <p14:tracePt t="71799" x="3279775" y="4629150"/>
          <p14:tracePt t="71804" x="3306763" y="4611688"/>
          <p14:tracePt t="71823" x="3343275" y="4492625"/>
          <p14:tracePt t="71836" x="3362325" y="4446588"/>
          <p14:tracePt t="71853" x="3370263" y="4373563"/>
          <p14:tracePt t="71854" x="3379788" y="4346575"/>
          <p14:tracePt t="71867" x="3389313" y="4329113"/>
          <p14:tracePt t="71883" x="3389313" y="4310063"/>
          <p14:tracePt t="71897" x="3398838" y="4300538"/>
          <p14:tracePt t="72080" x="3416300" y="4310063"/>
          <p14:tracePt t="72106" x="3416300" y="4319588"/>
          <p14:tracePt t="72330" x="3425825" y="4329113"/>
          <p14:tracePt t="72386" x="3435350" y="4329113"/>
          <p14:tracePt t="72813" x="3443288" y="4329113"/>
          <p14:tracePt t="72832" x="3452813" y="4319588"/>
          <p14:tracePt t="72856" x="3479800" y="4310063"/>
          <p14:tracePt t="72886" x="3489325" y="4300538"/>
          <p14:tracePt t="72916" x="3489325" y="4292600"/>
          <p14:tracePt t="72946" x="3498850" y="4283075"/>
          <p14:tracePt t="72967" x="3508375" y="4256088"/>
          <p14:tracePt t="72976" x="3525838" y="4246563"/>
          <p14:tracePt t="73000" x="3544888" y="4227513"/>
          <p14:tracePt t="73030" x="3589338" y="4137025"/>
          <p14:tracePt t="73056" x="3608388" y="4117975"/>
          <p14:tracePt t="73333" x="3617913" y="4110038"/>
          <p14:tracePt t="73416" x="3625850" y="4110038"/>
          <p14:tracePt t="73432" x="3635375" y="4117975"/>
          <p14:tracePt t="73449" x="3662363" y="4146550"/>
          <p14:tracePt t="73480" x="3698875" y="4183063"/>
          <p14:tracePt t="73499" x="3708400" y="4191000"/>
          <p14:tracePt t="73530" x="3727450" y="4210050"/>
          <p14:tracePt t="73555" x="3727450" y="4219575"/>
          <p14:tracePt t="73556" x="3744913" y="4237038"/>
          <p14:tracePt t="73564" x="3754438" y="4246563"/>
          <p14:tracePt t="73586" x="3773488" y="4264025"/>
          <p14:tracePt t="73605" x="3810000" y="4300538"/>
          <p14:tracePt t="73614" x="3817938" y="4300538"/>
          <p14:tracePt t="73636" x="3836988" y="4337050"/>
          <p14:tracePt t="73649" x="3836988" y="4346575"/>
          <p14:tracePt t="73665" x="3846513" y="4356100"/>
          <p14:tracePt t="74346" x="3827463" y="4365625"/>
          <p14:tracePt t="74366" x="3781425" y="4392613"/>
          <p14:tracePt t="74385" x="3735388" y="4429125"/>
          <p14:tracePt t="74397" x="3681413" y="4483100"/>
          <p14:tracePt t="74416" x="3625850" y="4538663"/>
          <p14:tracePt t="74424" x="3617913" y="4556125"/>
          <p14:tracePt t="74449" x="3581400" y="4602163"/>
          <p14:tracePt t="74457" x="3571875" y="4621213"/>
          <p14:tracePt t="74482" x="3544888" y="4665663"/>
          <p14:tracePt t="74486" x="3544888" y="4675188"/>
          <p14:tracePt t="74505" x="3535363" y="4702175"/>
          <p14:tracePt t="74532" x="3525838" y="4711700"/>
          <p14:tracePt t="74536" x="3525838" y="4721225"/>
          <p14:tracePt t="74555" x="3525838" y="4738688"/>
          <p14:tracePt t="74586" x="3525838" y="4748213"/>
          <p14:tracePt t="74730" x="3525838" y="4757738"/>
          <p14:tracePt t="74755" x="3562350" y="4748213"/>
          <p14:tracePt t="74782" x="3608388" y="4730750"/>
          <p14:tracePt t="74805" x="3625850" y="4730750"/>
          <p14:tracePt t="74814" x="3644900" y="4730750"/>
          <p14:tracePt t="74836" x="3662363" y="4730750"/>
          <p14:tracePt t="74849" x="3671888" y="4730750"/>
          <p14:tracePt t="74865" x="3690938" y="4730750"/>
          <p14:tracePt t="74896" x="3698875" y="4730750"/>
          <p14:tracePt t="74915" x="3727450" y="4738688"/>
          <p14:tracePt t="75130" x="3744913" y="4738688"/>
          <p14:tracePt t="75150" x="3773488" y="4711700"/>
          <p14:tracePt t="75165" x="3790950" y="4684713"/>
          <p14:tracePt t="75182" x="3800475" y="4657725"/>
          <p14:tracePt t="75198" x="3817938" y="4648200"/>
          <p14:tracePt t="75206" x="3817938" y="4638675"/>
          <p14:tracePt t="75232" x="3836988" y="4621213"/>
          <p14:tracePt t="76513" x="3846513" y="4611688"/>
          <p14:tracePt t="76580" x="3854450" y="4611688"/>
          <p14:tracePt t="76680" x="3854450" y="4621213"/>
          <p14:tracePt t="78630" x="3854450" y="4629150"/>
          <p14:tracePt t="78656" x="3854450" y="4638675"/>
          <p14:tracePt t="78682" x="3854450" y="4648200"/>
          <p14:tracePt t="78686" x="3854450" y="4657725"/>
          <p14:tracePt t="78706" x="3873500" y="4684713"/>
          <p14:tracePt t="78735" x="3883025" y="4694238"/>
          <p14:tracePt t="78766" x="3883025" y="4702175"/>
          <p14:tracePt t="78782" x="3890963" y="4711700"/>
          <p14:tracePt t="78799" x="3900488" y="4738688"/>
          <p14:tracePt t="78815" x="3900488" y="4767263"/>
          <p14:tracePt t="78824" x="3900488" y="4775200"/>
          <p14:tracePt t="78849" x="3910013" y="4830763"/>
          <p14:tracePt t="78856" x="3919538" y="4857750"/>
          <p14:tracePt t="78882" x="3919538" y="5022850"/>
          <p14:tracePt t="78905" x="3919538" y="5105400"/>
          <p14:tracePt t="78914" x="3910013" y="5205413"/>
          <p14:tracePt t="78936" x="3873500" y="5295900"/>
          <p14:tracePt t="78954" x="3827463" y="5387975"/>
          <p14:tracePt t="78966" x="3763963" y="5514975"/>
          <p14:tracePt t="78983" x="3681413" y="5634038"/>
          <p14:tracePt t="78999" x="3581400" y="5770563"/>
          <p14:tracePt t="79016" x="3435350" y="5926138"/>
          <p14:tracePt t="79024" x="3362325" y="6008688"/>
          <p14:tracePt t="79049" x="3051175" y="6273800"/>
          <p14:tracePt t="79065" x="2749550" y="6510338"/>
          <p14:tracePt t="79073" x="2566988" y="6611938"/>
          <p14:tracePt t="79073" x="2393950" y="6692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19.8|24.1|19.8|21.7|1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4.7|2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2|21.9|20.6|24.1|21.6|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8.3|24.3|10.1|20.6|9.1|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0.7|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9.1|26.3|26.1|1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43.1|122.3|4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|57.6|57.7|3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4.6|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|16.9|20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2|21.9|20.6|24.1|21.6|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2|21.9|20.6|24.1|21.6|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.4|11.2|14.5|12.5|11|1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7.3|23.5|6.6|4.4|16.5|4.3|3.6|7|3.2|6.4|4.3|15.7|15.8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1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9.2|5.7|13.7|8.9|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1263</Words>
  <Application>Microsoft Office PowerPoint</Application>
  <PresentationFormat>On-screen Show (4:3)</PresentationFormat>
  <Paragraphs>176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Calibri</vt:lpstr>
      <vt:lpstr>Cambria Math</vt:lpstr>
      <vt:lpstr>Office Theme</vt:lpstr>
      <vt:lpstr>Izvod funkcije: izvodi višeg reda, parcijalni izvod  i primena izvoda</vt:lpstr>
      <vt:lpstr>Izvod:  granična vrednost</vt:lpstr>
      <vt:lpstr>PowerPoint Presentation</vt:lpstr>
      <vt:lpstr>Tablica osnovnih izvoda</vt:lpstr>
      <vt:lpstr>Tablica osnovnih izvoda</vt:lpstr>
      <vt:lpstr>Primena prvog izvoda za ispitivanje funkcija: monotonost i ekstremne vrednosti</vt:lpstr>
      <vt:lpstr>Primena prvog izvoda za ispitivanje funkcija: monotonost i ekstremne vrednosti</vt:lpstr>
      <vt:lpstr>Primena prvog izvoda za ispitivanje funkcija: monotonost i ekstremne vrednosti</vt:lpstr>
      <vt:lpstr>Drugi izvod funkcije</vt:lpstr>
      <vt:lpstr>Drugi izvod funkcije</vt:lpstr>
      <vt:lpstr>Primena drugog izvoda za ispitivanje funkcija: minimum i maksimum</vt:lpstr>
      <vt:lpstr>Primena drugog izvoda za ispitivanje funkcija: konveksnost i konkavnost</vt:lpstr>
      <vt:lpstr>Primena drugog izvoda za ispitivanje funkcija: konveksnost i konkavnost</vt:lpstr>
      <vt:lpstr>Primena drugog izvoda za ispitivanje funkcija: konveksnost i konkavnost</vt:lpstr>
      <vt:lpstr>Izvodi višeg reda</vt:lpstr>
      <vt:lpstr>Primena izvoda u prirodnim naukama</vt:lpstr>
      <vt:lpstr>Funkcija više promenljivih: parcijalni izvod</vt:lpstr>
      <vt:lpstr>Funkcija više promenljivih: parcijalni izvod</vt:lpstr>
      <vt:lpstr>Sistematska greška indirektno merene veličine: slučaj više promenljivih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Линеарна функција</dc:title>
  <dc:creator>ana</dc:creator>
  <cp:lastModifiedBy>Ana Dobrota</cp:lastModifiedBy>
  <cp:revision>1484</cp:revision>
  <dcterms:created xsi:type="dcterms:W3CDTF">2018-10-08T16:01:32Z</dcterms:created>
  <dcterms:modified xsi:type="dcterms:W3CDTF">2020-11-25T20:46:51Z</dcterms:modified>
</cp:coreProperties>
</file>