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020C"/>
    <a:srgbClr val="4847D6"/>
    <a:srgbClr val="39E74B"/>
    <a:srgbClr val="FA2A2A"/>
    <a:srgbClr val="FC1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94" autoAdjust="0"/>
    <p:restoredTop sz="94660"/>
  </p:normalViewPr>
  <p:slideViewPr>
    <p:cSldViewPr>
      <p:cViewPr varScale="1">
        <p:scale>
          <a:sx n="60" d="100"/>
          <a:sy n="60" d="100"/>
        </p:scale>
        <p:origin x="856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A665E-7121-4865-AFE7-3916AFEDB798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BDE60-1F82-4CBF-BB49-099660432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20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AED9-51B0-4825-BEA0-C3C345DBEC1D}" type="datetime1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795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1E7C-FBC9-4A52-97DB-F5D4E2395EAA}" type="datetime1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77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18D4A-9121-4857-A167-A98FA45C933E}" type="datetime1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124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2AF5-164B-48A5-9973-E29E47611A3A}" type="datetime1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29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D3F4-9955-46C3-82A6-5F7AC6FEC6FA}" type="datetime1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657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B8A11-DCAA-4576-8758-81D71B8F59BD}" type="datetime1">
              <a:rPr lang="en-GB" smtClean="0"/>
              <a:t>14/10/2020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0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836F9-A2B5-4A66-9206-985D4C682BD1}" type="datetime1">
              <a:rPr lang="en-GB" smtClean="0"/>
              <a:t>14/10/2020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21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9EA42-3572-46D1-AAA8-3F67D0621188}" type="datetime1">
              <a:rPr lang="en-GB" smtClean="0"/>
              <a:t>14/10/2020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702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4E01-8AC2-4A43-976E-D890E00F9407}" type="datetime1">
              <a:rPr lang="en-GB" smtClean="0"/>
              <a:t>14/10/2020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032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18198-E133-4B1C-891E-832C837FA6E4}" type="datetime1">
              <a:rPr lang="en-GB" smtClean="0"/>
              <a:t>14/10/2020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72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F0F63-4E2F-49EB-9481-88D6BC58FFE3}" type="datetime1">
              <a:rPr lang="en-GB" smtClean="0"/>
              <a:t>14/10/2020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655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E08D9-463F-4839-B28A-C206F5F5145D}" type="datetime1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08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mailto:ana.dobrota@ffh.bg.ac.r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1.m4a"/><Relationship Id="rId7" Type="http://schemas.openxmlformats.org/officeDocument/2006/relationships/image" Target="../media/image25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6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m4a"/><Relationship Id="rId7" Type="http://schemas.openxmlformats.org/officeDocument/2006/relationships/image" Target="../media/image60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11" Type="http://schemas.openxmlformats.org/officeDocument/2006/relationships/image" Target="../media/image3.png"/><Relationship Id="rId5" Type="http://schemas.openxmlformats.org/officeDocument/2006/relationships/image" Target="../media/image7.jp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4.m4a"/><Relationship Id="rId7" Type="http://schemas.openxmlformats.org/officeDocument/2006/relationships/image" Target="../media/image14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30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7.png"/><Relationship Id="rId3" Type="http://schemas.openxmlformats.org/officeDocument/2006/relationships/audio" Target="../media/media8.m4a"/><Relationship Id="rId7" Type="http://schemas.openxmlformats.org/officeDocument/2006/relationships/image" Target="../media/image18.png"/><Relationship Id="rId12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11" Type="http://schemas.openxmlformats.org/officeDocument/2006/relationships/image" Target="../media/image22.png"/><Relationship Id="rId5" Type="http://schemas.openxmlformats.org/officeDocument/2006/relationships/image" Target="../media/image7.jp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033" y="3976833"/>
            <a:ext cx="8854752" cy="1470025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Book Antiqua" pitchFamily="18" charset="0"/>
              </a:rPr>
              <a:t>Kvadratna</a:t>
            </a:r>
            <a:r>
              <a:rPr lang="en-US" sz="3600" b="1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Book Antiqua" pitchFamily="18" charset="0"/>
              </a:rPr>
              <a:t>funkcija</a:t>
            </a:r>
            <a:r>
              <a:rPr lang="sr-Latn-RS" sz="3600" b="1" dirty="0">
                <a:solidFill>
                  <a:srgbClr val="0070C0"/>
                </a:solidFill>
                <a:latin typeface="Book Antiqua" pitchFamily="18" charset="0"/>
              </a:rPr>
              <a:t>, jednačina i nejednačina.</a:t>
            </a:r>
            <a:br>
              <a:rPr lang="sr-Latn-RS" sz="3600" b="1" dirty="0">
                <a:solidFill>
                  <a:srgbClr val="0070C0"/>
                </a:solidFill>
                <a:latin typeface="Book Antiqua" pitchFamily="18" charset="0"/>
              </a:rPr>
            </a:br>
            <a:r>
              <a:rPr lang="en-US" sz="3600" b="1" dirty="0" err="1">
                <a:solidFill>
                  <a:srgbClr val="0070C0"/>
                </a:solidFill>
                <a:latin typeface="Book Antiqua" pitchFamily="18" charset="0"/>
              </a:rPr>
              <a:t>Trigonometrija</a:t>
            </a:r>
            <a:r>
              <a:rPr lang="en-US" sz="3600" b="1" dirty="0">
                <a:solidFill>
                  <a:srgbClr val="0070C0"/>
                </a:solidFill>
                <a:latin typeface="Book Antiqua" pitchFamily="18" charset="0"/>
              </a:rPr>
              <a:t> o</a:t>
            </a:r>
            <a:r>
              <a:rPr lang="sr-Latn-RS" sz="3600" b="1" dirty="0">
                <a:solidFill>
                  <a:srgbClr val="0070C0"/>
                </a:solidFill>
                <a:latin typeface="Book Antiqua" pitchFamily="18" charset="0"/>
              </a:rPr>
              <a:t>štrog ugla.</a:t>
            </a:r>
            <a:endParaRPr lang="en-GB" sz="3600" b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328" y="5517232"/>
            <a:ext cx="7920880" cy="1080120"/>
          </a:xfrm>
        </p:spPr>
        <p:txBody>
          <a:bodyPr>
            <a:normAutofit lnSpcReduction="10000"/>
          </a:bodyPr>
          <a:lstStyle/>
          <a:p>
            <a:r>
              <a:rPr lang="sr-Latn-R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itchFamily="18" charset="0"/>
              </a:rPr>
              <a:t>Predavanje 3</a:t>
            </a:r>
          </a:p>
          <a:p>
            <a:r>
              <a:rPr lang="sr-Latn-R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itchFamily="18" charset="0"/>
              </a:rPr>
              <a:t>doc. dr Ana Dobrota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ook Antiqua" pitchFamily="18" charset="0"/>
            </a:endParaRP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itchFamily="18" charset="0"/>
                <a:hlinkClick r:id="rId4"/>
              </a:rPr>
              <a:t>ana.dobrota@ffh.bg.ac.rs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ook Antiqua" pitchFamily="18" charset="0"/>
            </a:endParaRPr>
          </a:p>
          <a:p>
            <a:endParaRPr lang="sr-Latn-RS" sz="2000" dirty="0">
              <a:solidFill>
                <a:schemeClr val="tx1">
                  <a:lumMod val="85000"/>
                  <a:lumOff val="1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72B4D3-AFFA-46A7-B970-31436C8D3B98}"/>
              </a:ext>
            </a:extLst>
          </p:cNvPr>
          <p:cNvSpPr/>
          <p:nvPr/>
        </p:nvSpPr>
        <p:spPr>
          <a:xfrm>
            <a:off x="2195736" y="426421"/>
            <a:ext cx="4662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itchFamily="18" charset="0"/>
              </a:rPr>
              <a:t>Praktikum iz matematike za fizikohemičare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020A953E-372E-43E5-B3F4-33D4D01EAC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/>
          <a:stretch/>
        </p:blipFill>
        <p:spPr>
          <a:xfrm>
            <a:off x="4747887" y="1645707"/>
            <a:ext cx="1922602" cy="22161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820FCE-00DA-4B90-AFFA-0669CA8962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0487" y="1537789"/>
            <a:ext cx="2298950" cy="232410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BB6BAC0-BA7A-4B0C-86CA-42619C2C7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8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77"/>
    </mc:Choice>
    <mc:Fallback>
      <p:transition spd="slow" advTm="18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79CB-543B-4DCF-BF13-8E52B1465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19256" cy="150304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Trigonometrija</a:t>
            </a:r>
            <a:r>
              <a:rPr 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oštrog ugla</a:t>
            </a:r>
            <a:endParaRPr lang="en-US" sz="3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74D22-C013-455B-9D40-57E7A8FD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376243"/>
            <a:ext cx="2133600" cy="365125"/>
          </a:xfrm>
        </p:spPr>
        <p:txBody>
          <a:bodyPr/>
          <a:lstStyle/>
          <a:p>
            <a:fld id="{A41D157F-3E06-4896-ABF5-651A2939E935}" type="slidenum">
              <a:rPr lang="en-GB" smtClean="0"/>
              <a:t>10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4817BE-030E-40FE-8D13-98722E0A740B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D7539DD-00FB-4741-95B4-37C38DC1C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9468"/>
            <a:ext cx="5410944" cy="5041900"/>
          </a:xfrm>
        </p:spPr>
        <p:txBody>
          <a:bodyPr>
            <a:norm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sr-Latn-RS" sz="2000" b="1" dirty="0">
                <a:solidFill>
                  <a:srgbClr val="0070C0"/>
                </a:solidFill>
              </a:rPr>
              <a:t>Sinus</a:t>
            </a:r>
            <a:r>
              <a:rPr lang="sr-Latn-RS" sz="2000" dirty="0"/>
              <a:t> oštrog ugla pravouglog trougla jednak je odnosu dužina njemu </a:t>
            </a:r>
            <a:r>
              <a:rPr lang="sr-Latn-RS" sz="2000" b="1" dirty="0">
                <a:solidFill>
                  <a:srgbClr val="0070C0"/>
                </a:solidFill>
              </a:rPr>
              <a:t>naspramne katete i hipotenuze</a:t>
            </a:r>
            <a:r>
              <a:rPr lang="sr-Latn-RS" sz="2000" dirty="0"/>
              <a:t>.</a:t>
            </a:r>
            <a:endParaRPr lang="en-US" sz="2000" dirty="0"/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sr-Latn-RS" sz="2000" b="1" dirty="0">
                <a:solidFill>
                  <a:srgbClr val="FF0000"/>
                </a:solidFill>
              </a:rPr>
              <a:t>Kosinus</a:t>
            </a:r>
            <a:r>
              <a:rPr lang="sr-Latn-RS" sz="2000" dirty="0"/>
              <a:t> oštrog ugla pravouglog trougla jednak je odnosu </a:t>
            </a:r>
            <a:r>
              <a:rPr lang="sr-Latn-RS" sz="2000" b="1" dirty="0">
                <a:solidFill>
                  <a:srgbClr val="FF0000"/>
                </a:solidFill>
              </a:rPr>
              <a:t>nalegle katete i hipotenuze</a:t>
            </a:r>
            <a:r>
              <a:rPr lang="sr-Latn-RS" sz="2000" dirty="0"/>
              <a:t>.</a:t>
            </a:r>
            <a:endParaRPr lang="en-US" sz="2000" dirty="0"/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sr-Latn-RS" sz="2000" b="1" dirty="0">
                <a:solidFill>
                  <a:srgbClr val="0070C0"/>
                </a:solidFill>
              </a:rPr>
              <a:t>Tangens</a:t>
            </a:r>
            <a:r>
              <a:rPr lang="sr-Latn-RS" sz="2000" dirty="0"/>
              <a:t> oštrog ugla pravouglog trougla jednak je odnosu </a:t>
            </a:r>
            <a:r>
              <a:rPr lang="sr-Latn-RS" sz="2000" b="1" dirty="0">
                <a:solidFill>
                  <a:srgbClr val="0070C0"/>
                </a:solidFill>
              </a:rPr>
              <a:t>naspramne i nalegle katete</a:t>
            </a:r>
            <a:r>
              <a:rPr lang="sr-Latn-RS" sz="2000" dirty="0"/>
              <a:t>.</a:t>
            </a:r>
            <a:endParaRPr lang="en-US" sz="2000" dirty="0"/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sr-Latn-RS" sz="2000" b="1" dirty="0">
                <a:solidFill>
                  <a:srgbClr val="FF0000"/>
                </a:solidFill>
              </a:rPr>
              <a:t>Kotangens </a:t>
            </a:r>
            <a:r>
              <a:rPr lang="sr-Latn-RS" sz="2000" dirty="0"/>
              <a:t>oštrog ugla pravouglog trougla jednak je odnosu </a:t>
            </a:r>
            <a:r>
              <a:rPr lang="sr-Latn-RS" sz="2000" b="1" dirty="0">
                <a:solidFill>
                  <a:srgbClr val="FF0000"/>
                </a:solidFill>
              </a:rPr>
              <a:t>nalegle i naspramne katete</a:t>
            </a:r>
            <a:r>
              <a:rPr lang="sr-Latn-RS" sz="2000" dirty="0"/>
              <a:t>, odnosno predstavlja </a:t>
            </a:r>
            <a:r>
              <a:rPr lang="sr-Latn-RS" sz="2000" b="1" dirty="0">
                <a:solidFill>
                  <a:srgbClr val="FF0000"/>
                </a:solidFill>
              </a:rPr>
              <a:t>recipročnu vrednost tangensa </a:t>
            </a:r>
            <a:r>
              <a:rPr lang="sr-Latn-RS" sz="2000" dirty="0"/>
              <a:t>datog ugla.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1B152C-8A46-4250-885D-582D54881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721" y="1715170"/>
            <a:ext cx="2381745" cy="29668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CC6270-993E-43ED-9735-FCDF264F282C}"/>
                  </a:ext>
                </a:extLst>
              </p:cNvPr>
              <p:cNvSpPr txBox="1"/>
              <p:nvPr/>
            </p:nvSpPr>
            <p:spPr>
              <a:xfrm>
                <a:off x="6820468" y="4882794"/>
                <a:ext cx="15344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sr-Latn-RS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sr-Latn-RS" dirty="0"/>
                  <a:t>, </a:t>
                </a:r>
                <a14:m>
                  <m:oMath xmlns:m="http://schemas.openxmlformats.org/officeDocument/2006/math">
                    <m:r>
                      <a:rPr lang="sr-Latn-RS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sr-Latn-RS" dirty="0"/>
                  <a:t> - katete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sr-Latn-RS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sr-Latn-R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r-Latn-RS" dirty="0"/>
                  <a:t>- hipotenuza</a:t>
                </a:r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CC6270-993E-43ED-9735-FCDF264F2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0468" y="4882794"/>
                <a:ext cx="1534459" cy="646331"/>
              </a:xfrm>
              <a:prstGeom prst="rect">
                <a:avLst/>
              </a:prstGeom>
              <a:blipFill>
                <a:blip r:embed="rId6"/>
                <a:stretch>
                  <a:fillRect t="-5660" r="-2778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5B3A1C3-F3FE-4569-9346-7BF7232E92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9640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602"/>
    </mc:Choice>
    <mc:Fallback>
      <p:transition spd="slow" advTm="236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build="p"/>
    </p:bldLst>
  </p:timing>
  <p:extLst>
    <p:ext uri="{3A86A75C-4F4B-4683-9AE1-C65F6400EC91}">
      <p14:laserTraceLst xmlns:p14="http://schemas.microsoft.com/office/powerpoint/2010/main">
        <p14:tracePtLst>
          <p14:tracePt t="7421" x="520700" y="1881188"/>
          <p14:tracePt t="7435" x="785813" y="1781175"/>
          <p14:tracePt t="7453" x="1406525" y="1643063"/>
          <p14:tracePt t="7471" x="2247900" y="1506538"/>
          <p14:tracePt t="7484" x="3206750" y="1360488"/>
          <p14:tracePt t="7503" x="4083050" y="1241425"/>
          <p14:tracePt t="7516" x="4868863" y="1204913"/>
          <p14:tracePt t="7531" x="5526088" y="1177925"/>
          <p14:tracePt t="7548" x="6029325" y="1177925"/>
          <p14:tracePt t="7565" x="6394450" y="1177925"/>
          <p14:tracePt t="7592" x="6924675" y="1177925"/>
          <p14:tracePt t="7612" x="7070725" y="1177925"/>
          <p14:tracePt t="7626" x="7189788" y="1177925"/>
          <p14:tracePt t="7639" x="7289800" y="1187450"/>
          <p14:tracePt t="7653" x="7335838" y="1187450"/>
          <p14:tracePt t="7672" x="7462838" y="1204913"/>
          <p14:tracePt t="7685" x="7518400" y="1214438"/>
          <p14:tracePt t="7704" x="7718425" y="1277938"/>
          <p14:tracePt t="7730" x="7864475" y="1350963"/>
          <p14:tracePt t="7754" x="8139113" y="1579563"/>
          <p14:tracePt t="7783" x="8377238" y="1898650"/>
          <p14:tracePt t="7796" x="8421688" y="1963738"/>
          <p14:tracePt t="7815" x="8477250" y="2063750"/>
          <p14:tracePt t="7821" x="8504238" y="2109788"/>
          <p14:tracePt t="7843" x="8523288" y="2192338"/>
          <p14:tracePt t="7863" x="8531225" y="2374900"/>
          <p14:tracePt t="7869" x="8550275" y="2428875"/>
          <p14:tracePt t="7895" x="8559800" y="2630488"/>
          <p14:tracePt t="7895" x="8559800" y="2684463"/>
          <p14:tracePt t="7921" x="8567738" y="2840038"/>
          <p14:tracePt t="7934" x="8586788" y="2995613"/>
          <p14:tracePt t="7953" x="8613775" y="3132138"/>
          <p14:tracePt t="7960" x="8623300" y="3232150"/>
          <p14:tracePt t="7980" x="8632825" y="3314700"/>
          <p14:tracePt t="8004" x="8632825" y="3414713"/>
          <p14:tracePt t="8012" x="8632825" y="3443288"/>
          <p14:tracePt t="8032" x="8632825" y="3516313"/>
          <p14:tracePt t="8044" x="8632825" y="3589338"/>
          <p14:tracePt t="8063" x="8632825" y="3643313"/>
          <p14:tracePt t="8069" x="8632825" y="3662363"/>
          <p14:tracePt t="8095" x="8632825" y="3735388"/>
          <p14:tracePt t="8101" x="8632825" y="3762375"/>
          <p14:tracePt t="8120" x="8604250" y="3844925"/>
          <p14:tracePt t="8145" x="8586788" y="3889375"/>
          <p14:tracePt t="8151" x="8550275" y="3935413"/>
          <p14:tracePt t="8171" x="8540750" y="3954463"/>
          <p14:tracePt t="8184" x="8504238" y="4008438"/>
          <p14:tracePt t="8203" x="8477250" y="4044950"/>
          <p14:tracePt t="8229" x="8413750" y="4117975"/>
          <p14:tracePt t="8254" x="8321675" y="4200525"/>
          <p14:tracePt t="8261" x="8275638" y="4237038"/>
          <p14:tracePt t="8280" x="8148638" y="4310063"/>
          <p14:tracePt t="8292" x="8129588" y="4329113"/>
          <p14:tracePt t="8310" x="8056563" y="4346575"/>
          <p14:tracePt t="8323" x="8010525" y="4373563"/>
          <p14:tracePt t="8342" x="7847013" y="4402138"/>
          <p14:tracePt t="8355" x="7754938" y="4429125"/>
          <p14:tracePt t="8375" x="7654925" y="4438650"/>
          <p14:tracePt t="8375" x="7591425" y="4456113"/>
          <p14:tracePt t="8395" x="7481888" y="4456113"/>
          <p14:tracePt t="8420" x="7299325" y="4465638"/>
          <p14:tracePt t="8433" x="7243763" y="4465638"/>
          <p14:tracePt t="8454" x="7070725" y="4465638"/>
          <p14:tracePt t="8459" x="7015163" y="4465638"/>
          <p14:tracePt t="8484" x="6778625" y="4456113"/>
          <p14:tracePt t="8490" x="6705600" y="4446588"/>
          <p14:tracePt t="8514" x="6540500" y="4410075"/>
          <p14:tracePt t="8530" x="6411913" y="4356100"/>
          <p14:tracePt t="8543" x="6302375" y="4283075"/>
          <p14:tracePt t="8561" x="6221413" y="4227513"/>
          <p14:tracePt t="8575" x="6156325" y="4164013"/>
          <p14:tracePt t="8593" x="6129338" y="4081463"/>
          <p14:tracePt t="8600" x="6102350" y="3963988"/>
          <p14:tracePt t="8620" x="6065838" y="3835400"/>
          <p14:tracePt t="8644" x="6038850" y="3643313"/>
          <p14:tracePt t="8650" x="6029325" y="3579813"/>
          <p14:tracePt t="8674" x="6002338" y="3406775"/>
          <p14:tracePt t="8681" x="5973763" y="3232150"/>
          <p14:tracePt t="8700" x="5956300" y="3078163"/>
          <p14:tracePt t="8712" x="5956300" y="2986088"/>
          <p14:tracePt t="8731" x="5956300" y="2720975"/>
          <p14:tracePt t="8748" x="5956300" y="2528888"/>
          <p14:tracePt t="8765" x="5956300" y="2338388"/>
          <p14:tracePt t="8781" x="5956300" y="2192338"/>
          <p14:tracePt t="8797" x="5973763" y="2046288"/>
          <p14:tracePt t="8814" x="5992813" y="1963738"/>
          <p14:tracePt t="8841" x="6056313" y="1854200"/>
          <p14:tracePt t="8853" x="6075363" y="1825625"/>
          <p14:tracePt t="8872" x="6138863" y="1744663"/>
          <p14:tracePt t="8902" x="6211888" y="1689100"/>
          <p14:tracePt t="8919" x="6275388" y="1662113"/>
          <p14:tracePt t="8933" x="6330950" y="1652588"/>
          <p14:tracePt t="8953" x="6448425" y="1635125"/>
          <p14:tracePt t="8966" x="6567488" y="1616075"/>
          <p14:tracePt t="8980" x="6632575" y="1616075"/>
          <p14:tracePt t="8997" x="6742113" y="1616075"/>
          <p14:tracePt t="9014" x="6915150" y="1616075"/>
          <p14:tracePt t="9030" x="7015163" y="1616075"/>
          <p14:tracePt t="9048" x="7134225" y="1616075"/>
          <p14:tracePt t="9064" x="7253288" y="1616075"/>
          <p14:tracePt t="9070" x="7307263" y="1625600"/>
          <p14:tracePt t="9095" x="7499350" y="1689100"/>
          <p14:tracePt t="9100" x="7564438" y="1716088"/>
          <p14:tracePt t="9123" x="7691438" y="1762125"/>
          <p14:tracePt t="9130" x="7820025" y="1817688"/>
          <p14:tracePt t="9154" x="7947025" y="1881188"/>
          <p14:tracePt t="9172" x="8039100" y="1944688"/>
          <p14:tracePt t="9185" x="8139113" y="2017713"/>
          <p14:tracePt t="9204" x="8239125" y="2090738"/>
          <p14:tracePt t="9210" x="8331200" y="2163763"/>
          <p14:tracePt t="9230" x="8413750" y="2228850"/>
          <p14:tracePt t="9242" x="8504238" y="2328863"/>
          <p14:tracePt t="9259" x="8577263" y="2428875"/>
          <p14:tracePt t="9272" x="8596313" y="2474913"/>
          <p14:tracePt t="9291" x="8669338" y="2647950"/>
          <p14:tracePt t="9316" x="8696325" y="2747963"/>
          <p14:tracePt t="9322" x="8742363" y="2876550"/>
          <p14:tracePt t="9340" x="8769350" y="2968625"/>
          <p14:tracePt t="9355" x="8788400" y="3068638"/>
          <p14:tracePt t="9373" x="8815388" y="3168650"/>
          <p14:tracePt t="9401" x="8832850" y="3387725"/>
          <p14:tracePt t="9425" x="8842375" y="3470275"/>
          <p14:tracePt t="9431" x="8842375" y="3497263"/>
          <p14:tracePt t="9450" x="8861425" y="3589338"/>
          <p14:tracePt t="9462" x="8861425" y="3606800"/>
          <p14:tracePt t="9481" x="8861425" y="3689350"/>
          <p14:tracePt t="9498" x="8861425" y="3762375"/>
          <p14:tracePt t="9514" x="8861425" y="3844925"/>
          <p14:tracePt t="9542" x="8861425" y="3981450"/>
          <p14:tracePt t="9562" x="8842375" y="4110038"/>
          <p14:tracePt t="9574" x="8842375" y="4137025"/>
          <p14:tracePt t="9593" x="8824913" y="4264025"/>
          <p14:tracePt t="9624" x="8805863" y="4346575"/>
          <p14:tracePt t="9630" x="8805863" y="4373563"/>
          <p14:tracePt t="9654" x="8769350" y="4438650"/>
          <p14:tracePt t="9660" x="8732838" y="4465638"/>
          <p14:tracePt t="9680" x="8696325" y="4502150"/>
          <p14:tracePt t="9704" x="8642350" y="4548188"/>
          <p14:tracePt t="9711" x="8623300" y="4565650"/>
          <p14:tracePt t="9730" x="8540750" y="4592638"/>
          <p14:tracePt t="9743" x="8486775" y="4621213"/>
          <p14:tracePt t="9763" x="8377238" y="4648200"/>
          <p14:tracePt t="9769" x="8239125" y="4694238"/>
          <p14:tracePt t="9795" x="8093075" y="4711700"/>
          <p14:tracePt t="9815" x="7893050" y="4757738"/>
          <p14:tracePt t="9821" x="7837488" y="4767263"/>
          <p14:tracePt t="9840" x="7747000" y="4784725"/>
          <p14:tracePt t="9854" x="7673975" y="4794250"/>
          <p14:tracePt t="9873" x="7618413" y="4811713"/>
          <p14:tracePt t="9880" x="7600950" y="4811713"/>
          <p14:tracePt t="9904" x="7526338" y="4821238"/>
          <p14:tracePt t="9934" x="7426325" y="4821238"/>
          <p14:tracePt t="9952" x="7343775" y="4803775"/>
          <p14:tracePt t="9965" x="7299325" y="4794250"/>
          <p14:tracePt t="9981" x="7216775" y="4775200"/>
          <p14:tracePt t="9997" x="7124700" y="4767263"/>
          <p14:tracePt t="10014" x="7043738" y="4748213"/>
          <p14:tracePt t="10042" x="6888163" y="4730750"/>
          <p14:tracePt t="10072" x="6732588" y="4675188"/>
          <p14:tracePt t="10091" x="6567488" y="4575175"/>
          <p14:tracePt t="10105" x="6523038" y="4548188"/>
          <p14:tracePt t="10123" x="6357938" y="4392613"/>
          <p14:tracePt t="10154" x="6165850" y="4173538"/>
          <p14:tracePt t="10185" x="6092825" y="4037013"/>
          <p14:tracePt t="10203" x="6065838" y="3944938"/>
          <p14:tracePt t="10233" x="6056313" y="3908425"/>
          <p14:tracePt t="10265" x="6056313" y="3889375"/>
          <p14:tracePt t="10901" x="6056313" y="3871913"/>
          <p14:tracePt t="10915" x="6056313" y="3852863"/>
          <p14:tracePt t="10932" x="6056313" y="3825875"/>
          <p14:tracePt t="10948" x="6056313" y="3808413"/>
          <p14:tracePt t="10965" x="6056313" y="3798888"/>
          <p14:tracePt t="10985" x="6038850" y="3771900"/>
          <p14:tracePt t="10991" x="6038850" y="3762375"/>
          <p14:tracePt t="11011" x="6029325" y="3725863"/>
          <p14:tracePt t="11025" x="6019800" y="3662363"/>
          <p14:tracePt t="11043" x="6010275" y="3560763"/>
          <p14:tracePt t="11073" x="6010275" y="3387725"/>
          <p14:tracePt t="11079" x="6010275" y="3297238"/>
          <p14:tracePt t="11104" x="6010275" y="2959100"/>
          <p14:tracePt t="11122" x="6010275" y="2711450"/>
          <p14:tracePt t="11130" x="6010275" y="2620963"/>
          <p14:tracePt t="11155" x="6010275" y="2428875"/>
          <p14:tracePt t="11155" x="6010275" y="2365375"/>
          <p14:tracePt t="11181" x="6010275" y="2236788"/>
          <p14:tracePt t="11195" x="6019800" y="2109788"/>
          <p14:tracePt t="11214" x="6046788" y="2009775"/>
          <p14:tracePt t="11220" x="6065838" y="1908175"/>
          <p14:tracePt t="11239" x="6092825" y="1817688"/>
          <p14:tracePt t="11265" x="6119813" y="1725613"/>
          <p14:tracePt t="11271" x="6138863" y="1698625"/>
          <p14:tracePt t="11289" x="6175375" y="1652588"/>
          <p14:tracePt t="11302" x="6192838" y="1625600"/>
          <p14:tracePt t="11322" x="6229350" y="1562100"/>
          <p14:tracePt t="11335" x="6257925" y="1533525"/>
          <p14:tracePt t="11350" x="6284913" y="1506538"/>
          <p14:tracePt t="11370" x="6311900" y="1489075"/>
          <p14:tracePt t="11384" x="6338888" y="1470025"/>
          <p14:tracePt t="11403" x="6367463" y="1460500"/>
          <p14:tracePt t="11410" x="6384925" y="1460500"/>
          <p14:tracePt t="11430" x="6448425" y="1443038"/>
          <p14:tracePt t="11442" x="6494463" y="1443038"/>
          <p14:tracePt t="11463" x="6596063" y="1443038"/>
          <p14:tracePt t="11494" x="6769100" y="1460500"/>
          <p14:tracePt t="11515" x="6878638" y="1516063"/>
          <p14:tracePt t="11521" x="6924675" y="1552575"/>
          <p14:tracePt t="11541" x="7007225" y="1606550"/>
          <p14:tracePt t="11554" x="7015163" y="1616075"/>
          <p14:tracePt t="11574" x="7061200" y="1698625"/>
          <p14:tracePt t="11600" x="7097713" y="1798638"/>
          <p14:tracePt t="11613" x="7107238" y="1844675"/>
          <p14:tracePt t="11631" x="7134225" y="1917700"/>
          <p14:tracePt t="11654" x="7161213" y="1981200"/>
          <p14:tracePt t="11681" x="7161213" y="2036763"/>
          <p14:tracePt t="11695" x="7161213" y="2054225"/>
          <p14:tracePt t="11713" x="7161213" y="2127250"/>
          <p14:tracePt t="11720" x="7161213" y="2146300"/>
          <p14:tracePt t="11740" x="7161213" y="2192338"/>
          <p14:tracePt t="11765" x="7134225" y="2265363"/>
          <p14:tracePt t="11765" x="7116763" y="2292350"/>
          <p14:tracePt t="11790" x="7080250" y="2346325"/>
          <p14:tracePt t="11803" x="7051675" y="2382838"/>
          <p14:tracePt t="11822" x="7007225" y="2419350"/>
          <p14:tracePt t="11830" x="6961188" y="2465388"/>
          <p14:tracePt t="11850" x="6905625" y="2492375"/>
          <p14:tracePt t="11863" x="6823075" y="2528888"/>
          <p14:tracePt t="11882" x="6759575" y="2565400"/>
          <p14:tracePt t="11903" x="6713538" y="2584450"/>
          <p14:tracePt t="11909" x="6686550" y="2593975"/>
          <p14:tracePt t="11935" x="6650038" y="2593975"/>
          <p14:tracePt t="11943" x="6613525" y="2601913"/>
          <p14:tracePt t="11963" x="6596063" y="2601913"/>
          <p14:tracePt t="11975" x="6567488" y="2601913"/>
          <p14:tracePt t="11994" x="6523038" y="2601913"/>
          <p14:tracePt t="12020" x="6421438" y="2593975"/>
          <p14:tracePt t="12045" x="6311900" y="2547938"/>
          <p14:tracePt t="12051" x="6275388" y="2528888"/>
          <p14:tracePt t="12070" x="6211888" y="2465388"/>
          <p14:tracePt t="12084" x="6202363" y="2447925"/>
          <p14:tracePt t="12104" x="6165850" y="2365375"/>
          <p14:tracePt t="12135" x="6165850" y="2246313"/>
          <p14:tracePt t="12150" x="6165850" y="2182813"/>
          <p14:tracePt t="12165" x="6165850" y="2146300"/>
          <p14:tracePt t="12165" x="6165850" y="2109788"/>
          <p14:tracePt t="12181" x="6165850" y="2082800"/>
          <p14:tracePt t="12198" x="6165850" y="1981200"/>
          <p14:tracePt t="12215" x="6165850" y="1917700"/>
          <p14:tracePt t="12244" x="6175375" y="1862138"/>
          <p14:tracePt t="12250" x="6175375" y="1844675"/>
          <p14:tracePt t="12270" x="6192838" y="1808163"/>
          <p14:tracePt t="12296" x="6238875" y="1752600"/>
          <p14:tracePt t="12321" x="6265863" y="1716088"/>
          <p14:tracePt t="12334" x="6311900" y="1679575"/>
          <p14:tracePt t="12354" x="6348413" y="1643063"/>
          <p14:tracePt t="12361" x="6367463" y="1635125"/>
          <p14:tracePt t="12381" x="6375400" y="1635125"/>
          <p14:tracePt t="12393" x="6384925" y="1625600"/>
          <p14:tracePt t="12413" x="6411913" y="1625600"/>
          <p14:tracePt t="12433" x="6486525" y="1625600"/>
          <p14:tracePt t="12439" x="6530975" y="1625600"/>
          <p14:tracePt t="12466" x="6623050" y="1662113"/>
          <p14:tracePt t="12473" x="6640513" y="1671638"/>
          <p14:tracePt t="12493" x="6696075" y="1698625"/>
          <p14:tracePt t="12499" x="6713538" y="1708150"/>
          <p14:tracePt t="12524" x="6759575" y="1744663"/>
          <p14:tracePt t="12543" x="6778625" y="1762125"/>
          <p14:tracePt t="12551" x="6796088" y="1781175"/>
          <p14:tracePt t="12570" x="6796088" y="1798638"/>
          <p14:tracePt t="12585" x="6815138" y="1817688"/>
          <p14:tracePt t="12604" x="6823075" y="1844675"/>
          <p14:tracePt t="12610" x="6832600" y="1862138"/>
          <p14:tracePt t="12630" x="6859588" y="1927225"/>
          <p14:tracePt t="12643" x="6869113" y="1944688"/>
          <p14:tracePt t="12663" x="6905625" y="2000250"/>
          <p14:tracePt t="12683" x="6905625" y="2036763"/>
          <p14:tracePt t="12696" x="6924675" y="2082800"/>
          <p14:tracePt t="12715" x="6924675" y="2119313"/>
          <p14:tracePt t="12743" x="6932613" y="2219325"/>
          <p14:tracePt t="12775" x="6932613" y="2301875"/>
          <p14:tracePt t="12801" x="6915150" y="2365375"/>
          <p14:tracePt t="12825" x="6888163" y="2447925"/>
          <p14:tracePt t="12851" x="6842125" y="2528888"/>
          <p14:tracePt t="12866" x="6815138" y="2565400"/>
          <p14:tracePt t="12882" x="6796088" y="2593975"/>
          <p14:tracePt t="12898" x="6750050" y="2647950"/>
          <p14:tracePt t="12915" x="6705600" y="2674938"/>
          <p14:tracePt t="12932" x="6669088" y="2684463"/>
          <p14:tracePt t="12948" x="6640513" y="2693988"/>
          <p14:tracePt t="12965" x="6613525" y="2693988"/>
          <p14:tracePt t="12993" x="6586538" y="2693988"/>
          <p14:tracePt t="13000" x="6559550" y="2693988"/>
          <p14:tracePt t="13024" x="6513513" y="2693988"/>
          <p14:tracePt t="13030" x="6457950" y="2674938"/>
          <p14:tracePt t="13053" x="6421438" y="2647950"/>
          <p14:tracePt t="13073" x="6384925" y="2620963"/>
          <p14:tracePt t="13081" x="6338888" y="2574925"/>
          <p14:tracePt t="13101" x="6330950" y="2547938"/>
          <p14:tracePt t="13114" x="6321425" y="2528888"/>
          <p14:tracePt t="13131" x="6311900" y="2492375"/>
          <p14:tracePt t="13149" x="6311900" y="2438400"/>
          <p14:tracePt t="13165" x="6302375" y="2382838"/>
          <p14:tracePt t="13171" x="6302375" y="2346325"/>
          <p14:tracePt t="13193" x="6302375" y="2246313"/>
          <p14:tracePt t="13212" x="6302375" y="2173288"/>
          <p14:tracePt t="13226" x="6302375" y="2119313"/>
          <p14:tracePt t="13246" x="6302375" y="2054225"/>
          <p14:tracePt t="13252" x="6302375" y="2027238"/>
          <p14:tracePt t="13271" x="6311900" y="1944688"/>
          <p14:tracePt t="13285" x="6311900" y="1927225"/>
          <p14:tracePt t="13304" x="6348413" y="1871663"/>
          <p14:tracePt t="13323" x="6375400" y="1808163"/>
          <p14:tracePt t="13350" x="6430963" y="1725613"/>
          <p14:tracePt t="13363" x="6448425" y="1708150"/>
          <p14:tracePt t="13381" x="6494463" y="1652588"/>
          <p14:tracePt t="13398" x="6530975" y="1625600"/>
          <p14:tracePt t="13415" x="6577013" y="1606550"/>
          <p14:tracePt t="13444" x="6604000" y="1589088"/>
          <p14:tracePt t="13464" x="6659563" y="1589088"/>
          <p14:tracePt t="13490" x="6705600" y="1589088"/>
          <p14:tracePt t="13503" x="6769100" y="1589088"/>
          <p14:tracePt t="13521" x="6851650" y="1606550"/>
          <p14:tracePt t="13535" x="6905625" y="1643063"/>
          <p14:tracePt t="13550" x="6951663" y="1671638"/>
          <p14:tracePt t="13565" x="6978650" y="1689100"/>
          <p14:tracePt t="13581" x="7015163" y="1716088"/>
          <p14:tracePt t="13603" x="7051675" y="1771650"/>
          <p14:tracePt t="13610" x="7061200" y="1781175"/>
          <p14:tracePt t="13630" x="7070725" y="1808163"/>
          <p14:tracePt t="13643" x="7088188" y="1844675"/>
          <p14:tracePt t="13663" x="7097713" y="1881188"/>
          <p14:tracePt t="13670" x="7107238" y="1898650"/>
          <p14:tracePt t="13695" x="7116763" y="1963738"/>
          <p14:tracePt t="13715" x="7124700" y="1981200"/>
          <p14:tracePt t="13721" x="7134225" y="2000250"/>
          <p14:tracePt t="13739" x="7134225" y="2009775"/>
          <p14:tracePt t="13753" x="7134225" y="2017713"/>
          <p14:tracePt t="13780" x="7134225" y="2027238"/>
          <p14:tracePt t="13799" x="7134225" y="2036763"/>
          <p14:tracePt t="13813" x="7134225" y="2046288"/>
          <p14:tracePt t="13832" x="7134225" y="2082800"/>
          <p14:tracePt t="13853" x="7134225" y="2119313"/>
          <p14:tracePt t="13867" x="7134225" y="2163763"/>
          <p14:tracePt t="13881" x="7124700" y="2200275"/>
          <p14:tracePt t="13899" x="7124700" y="2209800"/>
          <p14:tracePt t="13915" x="7124700" y="2236788"/>
          <p14:tracePt t="13943" x="7116763" y="2282825"/>
          <p14:tracePt t="13972" x="7107238" y="2309813"/>
          <p14:tracePt t="13992" x="7088188" y="2355850"/>
          <p14:tracePt t="14005" x="7080250" y="2365375"/>
          <p14:tracePt t="14024" x="7070725" y="2401888"/>
          <p14:tracePt t="14050" x="7051675" y="2419350"/>
          <p14:tracePt t="14064" x="7043738" y="2428875"/>
          <p14:tracePt t="14082" x="7024688" y="2447925"/>
          <p14:tracePt t="14104" x="6997700" y="2484438"/>
          <p14:tracePt t="14131" x="6969125" y="2501900"/>
          <p14:tracePt t="14144" x="6942138" y="2520950"/>
          <p14:tracePt t="14164" x="6859588" y="2574925"/>
          <p14:tracePt t="14170" x="6842125" y="2584450"/>
          <p14:tracePt t="14189" x="6796088" y="2611438"/>
          <p14:tracePt t="14203" x="6750050" y="2630488"/>
          <p14:tracePt t="14222" x="6713538" y="2638425"/>
          <p14:tracePt t="14242" x="6696075" y="2657475"/>
          <p14:tracePt t="14250" x="6686550" y="2657475"/>
          <p14:tracePt t="14271" x="6650038" y="2657475"/>
          <p14:tracePt t="14286" x="6586538" y="2657475"/>
          <p14:tracePt t="14300" x="6530975" y="2657475"/>
          <p14:tracePt t="14315" x="6486525" y="2657475"/>
          <p14:tracePt t="14332" x="6448425" y="2657475"/>
          <p14:tracePt t="14348" x="6421438" y="2657475"/>
          <p14:tracePt t="14365" x="6411913" y="2657475"/>
          <p14:tracePt t="14394" x="6403975" y="2647950"/>
          <p14:tracePt t="14491" x="6394450" y="2638425"/>
          <p14:tracePt t="20164" x="6394450" y="2630488"/>
          <p14:tracePt t="20183" x="6394450" y="2574925"/>
          <p14:tracePt t="20215" x="6411913" y="2392363"/>
          <p14:tracePt t="20235" x="6411913" y="2309813"/>
          <p14:tracePt t="20260" x="6430963" y="2219325"/>
          <p14:tracePt t="20274" x="6440488" y="2155825"/>
          <p14:tracePt t="20292" x="6440488" y="2109788"/>
          <p14:tracePt t="20305" x="6440488" y="2082800"/>
          <p14:tracePt t="20323" x="6448425" y="2027238"/>
          <p14:tracePt t="20343" x="6448425" y="2000250"/>
          <p14:tracePt t="20374" x="6448425" y="1990725"/>
          <p14:tracePt t="20482" x="6448425" y="2000250"/>
          <p14:tracePt t="20496" x="6448425" y="2027238"/>
          <p14:tracePt t="20516" x="6477000" y="2136775"/>
          <p14:tracePt t="20522" x="6477000" y="2200275"/>
          <p14:tracePt t="20541" x="6494463" y="2301875"/>
          <p14:tracePt t="20555" x="6494463" y="2382838"/>
          <p14:tracePt t="20574" x="6513513" y="2520950"/>
          <p14:tracePt t="20581" x="6513513" y="2657475"/>
          <p14:tracePt t="20602" x="6523038" y="2794000"/>
          <p14:tracePt t="20620" x="6540500" y="2930525"/>
          <p14:tracePt t="20634" x="6559550" y="3086100"/>
          <p14:tracePt t="20653" x="6577013" y="3205163"/>
          <p14:tracePt t="20660" x="6577013" y="3260725"/>
          <p14:tracePt t="20680" x="6577013" y="3433763"/>
          <p14:tracePt t="20692" x="6577013" y="3497263"/>
          <p14:tracePt t="20712" x="6577013" y="3689350"/>
          <p14:tracePt t="20731" x="6577013" y="3816350"/>
          <p14:tracePt t="20746" x="6586538" y="3935413"/>
          <p14:tracePt t="20765" x="6586538" y="4037013"/>
          <p14:tracePt t="20771" x="6596063" y="4100513"/>
          <p14:tracePt t="20790" x="6596063" y="4219575"/>
          <p14:tracePt t="20802" x="6596063" y="4264025"/>
          <p14:tracePt t="20822" x="6596063" y="4365625"/>
          <p14:tracePt t="20854" x="6613525" y="4465638"/>
          <p14:tracePt t="20874" x="6613525" y="4492625"/>
          <p14:tracePt t="20899" x="6613525" y="4502150"/>
          <p14:tracePt t="21053" x="6613525" y="4511675"/>
          <p14:tracePt t="21072" x="6669088" y="4511675"/>
          <p14:tracePt t="21085" x="6723063" y="4511675"/>
          <p14:tracePt t="21099" x="6796088" y="4511675"/>
          <p14:tracePt t="21120" x="6896100" y="4502150"/>
          <p14:tracePt t="21134" x="6997700" y="4502150"/>
          <p14:tracePt t="21153" x="7116763" y="4492625"/>
          <p14:tracePt t="21159" x="7189788" y="4492625"/>
          <p14:tracePt t="21181" x="7280275" y="4492625"/>
          <p14:tracePt t="21193" x="7416800" y="4492625"/>
          <p14:tracePt t="21213" x="7554913" y="4492625"/>
          <p14:tracePt t="21225" x="7700963" y="4492625"/>
          <p14:tracePt t="21243" x="7874000" y="4492625"/>
          <p14:tracePt t="21263" x="8047038" y="4492625"/>
          <p14:tracePt t="21269" x="8121650" y="4502150"/>
          <p14:tracePt t="21293" x="8331200" y="4502150"/>
          <p14:tracePt t="21299" x="8394700" y="4502150"/>
          <p14:tracePt t="21325" x="8504238" y="4502150"/>
          <p14:tracePt t="21349" x="8567738" y="4502150"/>
          <p14:tracePt t="21361" x="8577263" y="4502150"/>
          <p14:tracePt t="21381" x="8586788" y="4502150"/>
          <p14:tracePt t="21614" x="8623300" y="4492625"/>
          <p14:tracePt t="21633" x="8650288" y="4475163"/>
          <p14:tracePt t="22995" x="8642350" y="4483100"/>
          <p14:tracePt t="23022" x="8632825" y="4483100"/>
          <p14:tracePt t="23055" x="8613775" y="4483100"/>
          <p14:tracePt t="23073" x="8596313" y="4483100"/>
          <p14:tracePt t="23103" x="8577263" y="4483100"/>
          <p14:tracePt t="23110" x="8567738" y="4483100"/>
          <p14:tracePt t="23143" x="8540750" y="4483100"/>
          <p14:tracePt t="23163" x="8504238" y="4483100"/>
          <p14:tracePt t="23170" x="8477250" y="4483100"/>
          <p14:tracePt t="23191" x="8440738" y="4475163"/>
          <p14:tracePt t="23210" x="8404225" y="4475163"/>
          <p14:tracePt t="23223" x="8358188" y="4456113"/>
          <p14:tracePt t="23243" x="8312150" y="4456113"/>
          <p14:tracePt t="23249" x="8258175" y="4456113"/>
          <p14:tracePt t="23271" x="8212138" y="4456113"/>
          <p14:tracePt t="23284" x="8175625" y="4456113"/>
          <p14:tracePt t="23304" x="8139113" y="4456113"/>
          <p14:tracePt t="23312" x="8121650" y="4456113"/>
          <p14:tracePt t="23331" x="8085138" y="4456113"/>
          <p14:tracePt t="23351" x="8010525" y="4456113"/>
          <p14:tracePt t="23364" x="7937500" y="4456113"/>
          <p14:tracePt t="23381" x="7874000" y="4456113"/>
          <p14:tracePt t="23398" x="7810500" y="4456113"/>
          <p14:tracePt t="23415" x="7737475" y="4456113"/>
          <p14:tracePt t="23443" x="7637463" y="4456113"/>
          <p14:tracePt t="23463" x="7581900" y="4456113"/>
          <p14:tracePt t="23494" x="7426325" y="4456113"/>
          <p14:tracePt t="23521" x="7299325" y="4456113"/>
          <p14:tracePt t="23535" x="7253288" y="4456113"/>
          <p14:tracePt t="23535" x="7226300" y="4456113"/>
          <p14:tracePt t="23549" x="7180263" y="4456113"/>
          <p14:tracePt t="23565" x="7097713" y="4456113"/>
          <p14:tracePt t="23581" x="7015163" y="4456113"/>
          <p14:tracePt t="23603" x="6859588" y="4456113"/>
          <p14:tracePt t="23630" x="6796088" y="4456113"/>
          <p14:tracePt t="23643" x="6742113" y="4456113"/>
          <p14:tracePt t="23661" x="6669088" y="4456113"/>
          <p14:tracePt t="23674" x="6596063" y="4456113"/>
          <p14:tracePt t="23694" x="6540500" y="4456113"/>
          <p14:tracePt t="23701" x="6486525" y="4456113"/>
          <p14:tracePt t="23720" x="6440488" y="4456113"/>
          <p14:tracePt t="23745" x="6394450" y="4456113"/>
          <p14:tracePt t="23769" x="6375400" y="4456113"/>
          <p14:tracePt t="23783" x="6367463" y="4456113"/>
          <p14:tracePt t="24134" x="6394450" y="4446588"/>
          <p14:tracePt t="24160" x="6513513" y="4429125"/>
          <p14:tracePt t="24172" x="6540500" y="4429125"/>
          <p14:tracePt t="24192" x="6567488" y="4429125"/>
          <p14:tracePt t="24481" x="6577013" y="4429125"/>
          <p14:tracePt t="24500" x="6559550" y="4356100"/>
          <p14:tracePt t="24520" x="6559550" y="4310063"/>
          <p14:tracePt t="24534" x="6550025" y="4210050"/>
          <p14:tracePt t="24555" x="6550025" y="4137025"/>
          <p14:tracePt t="24562" x="6550025" y="4090988"/>
          <p14:tracePt t="24581" x="6540500" y="3917950"/>
          <p14:tracePt t="24594" x="6540500" y="3862388"/>
          <p14:tracePt t="24615" x="6540500" y="3689350"/>
          <p14:tracePt t="24635" x="6540500" y="3570288"/>
          <p14:tracePt t="24642" x="6540500" y="3516313"/>
          <p14:tracePt t="24663" x="6530975" y="3370263"/>
          <p14:tracePt t="24694" x="6530975" y="3178175"/>
          <p14:tracePt t="24721" x="6530975" y="3022600"/>
          <p14:tracePt t="24734" x="6530975" y="2968625"/>
          <p14:tracePt t="24753" x="6530975" y="2794000"/>
          <p14:tracePt t="24773" x="6530975" y="2620963"/>
          <p14:tracePt t="24804" x="6530975" y="2428875"/>
          <p14:tracePt t="24811" x="6530975" y="2346325"/>
          <p14:tracePt t="24832" x="6530975" y="2236788"/>
          <p14:tracePt t="24846" x="6530975" y="2146300"/>
          <p14:tracePt t="24865" x="6530975" y="2009775"/>
          <p14:tracePt t="24871" x="6530975" y="1990725"/>
          <p14:tracePt t="24890" x="6523038" y="1944688"/>
          <p14:tracePt t="24910" x="6513513" y="1890713"/>
          <p14:tracePt t="24923" x="6513513" y="1871663"/>
          <p14:tracePt t="24942" x="6513513" y="1844675"/>
          <p14:tracePt t="24954" x="6513513" y="1825625"/>
          <p14:tracePt t="24973" x="6513513" y="1817688"/>
          <p14:tracePt t="25172" x="6513513" y="1825625"/>
          <p14:tracePt t="25192" x="6513513" y="1908175"/>
          <p14:tracePt t="25204" x="6513513" y="1935163"/>
          <p14:tracePt t="25223" x="6513513" y="2009775"/>
          <p14:tracePt t="25254" x="6513513" y="2146300"/>
          <p14:tracePt t="25284" x="6513513" y="2246313"/>
          <p14:tracePt t="25302" x="6513513" y="2374900"/>
          <p14:tracePt t="25316" x="6513513" y="2428875"/>
          <p14:tracePt t="25331" x="6513513" y="2511425"/>
          <p14:tracePt t="25347" x="6513513" y="2611438"/>
          <p14:tracePt t="25364" x="6513513" y="2711450"/>
          <p14:tracePt t="25371" x="6513513" y="2740025"/>
          <p14:tracePt t="25393" x="6513513" y="2820988"/>
          <p14:tracePt t="25413" x="6513513" y="2949575"/>
          <p14:tracePt t="25424" x="6513513" y="3005138"/>
          <p14:tracePt t="25444" x="6513513" y="3141663"/>
          <p14:tracePt t="25450" x="6494463" y="3187700"/>
          <p14:tracePt t="25470" x="6486525" y="3287713"/>
          <p14:tracePt t="25483" x="6486525" y="3360738"/>
          <p14:tracePt t="25503" x="6486525" y="3451225"/>
          <p14:tracePt t="25510" x="6486525" y="3552825"/>
          <p14:tracePt t="25530" x="6486525" y="3670300"/>
          <p14:tracePt t="25550" x="6486525" y="3725863"/>
          <p14:tracePt t="25563" x="6477000" y="3825875"/>
          <p14:tracePt t="25581" x="6477000" y="3927475"/>
          <p14:tracePt t="25597" x="6477000" y="4008438"/>
          <p14:tracePt t="25614" x="6467475" y="4100513"/>
          <p14:tracePt t="25620" x="6467475" y="4127500"/>
          <p14:tracePt t="25643" x="6467475" y="4219575"/>
          <p14:tracePt t="25650" x="6457950" y="4256088"/>
          <p14:tracePt t="25675" x="6457950" y="4300538"/>
          <p14:tracePt t="25693" x="6457950" y="4329113"/>
          <p14:tracePt t="25700" x="6448425" y="4337050"/>
          <p14:tracePt t="25724" x="6448425" y="4365625"/>
          <p14:tracePt t="25730" x="6448425" y="4373563"/>
          <p14:tracePt t="25754" x="6440488" y="4392613"/>
          <p14:tracePt t="25763" x="6440488" y="4402138"/>
          <p14:tracePt t="25782" x="6440488" y="4410075"/>
          <p14:tracePt t="25801" x="6440488" y="4429125"/>
          <p14:tracePt t="25814" x="6440488" y="4438650"/>
          <p14:tracePt t="25831" x="6430963" y="4446588"/>
          <p14:tracePt t="25865" x="6430963" y="4456113"/>
          <p14:tracePt t="25895" x="6430963" y="4465638"/>
          <p14:tracePt t="25921" x="6430963" y="4475163"/>
          <p14:tracePt t="26082" x="6440488" y="4483100"/>
          <p14:tracePt t="26112" x="6457950" y="4475163"/>
          <p14:tracePt t="26125" x="6486525" y="4475163"/>
          <p14:tracePt t="26145" x="6523038" y="4465638"/>
          <p14:tracePt t="26150" x="6577013" y="4456113"/>
          <p14:tracePt t="26174" x="6632575" y="4446588"/>
          <p14:tracePt t="26192" x="6677025" y="4446588"/>
          <p14:tracePt t="26205" x="6750050" y="4438650"/>
          <p14:tracePt t="26224" x="6786563" y="4438650"/>
          <p14:tracePt t="26231" x="6823075" y="4438650"/>
          <p14:tracePt t="26255" x="6859588" y="4438650"/>
          <p14:tracePt t="26261" x="6888163" y="4438650"/>
          <p14:tracePt t="26282" x="6924675" y="4438650"/>
          <p14:tracePt t="26295" x="6961188" y="4438650"/>
          <p14:tracePt t="26314" x="7051675" y="4438650"/>
          <p14:tracePt t="26333" x="7170738" y="4438650"/>
          <p14:tracePt t="26339" x="7226300" y="4438650"/>
          <p14:tracePt t="26365" x="7353300" y="4438650"/>
          <p14:tracePt t="26393" x="7591425" y="4438650"/>
          <p14:tracePt t="26424" x="7800975" y="4438650"/>
          <p14:tracePt t="26450" x="7883525" y="4438650"/>
          <p14:tracePt t="26474" x="8056563" y="4438650"/>
          <p14:tracePt t="26500" x="8158163" y="4438650"/>
          <p14:tracePt t="26513" x="8185150" y="4438650"/>
          <p14:tracePt t="26531" x="8312150" y="4438650"/>
          <p14:tracePt t="26548" x="8385175" y="4438650"/>
          <p14:tracePt t="26564" x="8450263" y="4438650"/>
          <p14:tracePt t="26581" x="8467725" y="4438650"/>
          <p14:tracePt t="26598" x="8477250" y="4438650"/>
          <p14:tracePt t="26614" x="8486775" y="4438650"/>
          <p14:tracePt t="26733" x="8494713" y="4456113"/>
          <p14:tracePt t="26753" x="8494713" y="4475163"/>
          <p14:tracePt t="26760" x="8494713" y="4511675"/>
          <p14:tracePt t="26781" x="8504238" y="4548188"/>
          <p14:tracePt t="26793" x="8504238" y="4575175"/>
          <p14:tracePt t="26813" x="8504238" y="4629150"/>
          <p14:tracePt t="26820" x="8504238" y="4665663"/>
          <p14:tracePt t="26844" x="8513763" y="4757738"/>
          <p14:tracePt t="26865" x="8513763" y="4794250"/>
          <p14:tracePt t="26871" x="8513763" y="4811713"/>
          <p14:tracePt t="26891" x="8513763" y="4848225"/>
          <p14:tracePt t="26903" x="8513763" y="4876800"/>
          <p14:tracePt t="26922" x="8513763" y="4894263"/>
          <p14:tracePt t="26971" x="8513763" y="4903788"/>
          <p14:tracePt t="26984" x="8504238" y="4913313"/>
          <p14:tracePt t="27001" x="8494713" y="4930775"/>
          <p14:tracePt t="27015" x="8486775" y="4949825"/>
          <p14:tracePt t="27031" x="8477250" y="4959350"/>
          <p14:tracePt t="27031" x="8467725" y="4967288"/>
          <p14:tracePt t="27048" x="8458200" y="4986338"/>
          <p14:tracePt t="27065" x="8440738" y="4995863"/>
          <p14:tracePt t="27093" x="8431213" y="5003800"/>
          <p14:tracePt t="27110" x="8431213" y="5013325"/>
          <p14:tracePt t="27141" x="8421688" y="5022850"/>
          <p14:tracePt t="27182" x="8404225" y="5032375"/>
          <p14:tracePt t="27204" x="8367713" y="5049838"/>
          <p14:tracePt t="27211" x="8348663" y="5059363"/>
          <p14:tracePt t="27232" x="8340725" y="5068888"/>
          <p14:tracePt t="28171" x="8321675" y="5068888"/>
          <p14:tracePt t="28371" x="8312150" y="5068888"/>
          <p14:tracePt t="28420" x="8304213" y="5076825"/>
          <p14:tracePt t="28480" x="8294688" y="5086350"/>
          <p14:tracePt t="30322" x="8294688" y="4995863"/>
          <p14:tracePt t="30330" x="8294688" y="4959350"/>
          <p14:tracePt t="30350" x="8294688" y="4867275"/>
          <p14:tracePt t="30369" x="8321675" y="4684713"/>
          <p14:tracePt t="30383" x="8331200" y="4638675"/>
          <p14:tracePt t="30403" x="8367713" y="4492625"/>
          <p14:tracePt t="30410" x="8377238" y="4465638"/>
          <p14:tracePt t="30430" x="8377238" y="4402138"/>
          <p14:tracePt t="30443" x="8377238" y="4373563"/>
          <p14:tracePt t="30462" x="8377238" y="4356100"/>
          <p14:tracePt t="30482" x="8385175" y="4329113"/>
          <p14:tracePt t="30495" x="8385175" y="4319588"/>
          <p14:tracePt t="30513" x="8394700" y="4300538"/>
          <p14:tracePt t="30652" x="8413750" y="4292600"/>
          <p14:tracePt t="30666" x="8440738" y="4283075"/>
          <p14:tracePt t="30681" x="8467725" y="4283075"/>
          <p14:tracePt t="30697" x="8477250" y="4283075"/>
          <p14:tracePt t="30715" x="8486775" y="4283075"/>
          <p14:tracePt t="30743" x="8504238" y="4283075"/>
          <p14:tracePt t="30852" x="8513763" y="4283075"/>
          <p14:tracePt t="30872" x="8513763" y="4256088"/>
          <p14:tracePt t="30885" x="8504238" y="4219575"/>
          <p14:tracePt t="30899" x="8486775" y="4183063"/>
          <p14:tracePt t="30914" x="8458200" y="4137025"/>
          <p14:tracePt t="30931" x="8421688" y="4054475"/>
          <p14:tracePt t="30948" x="8377238" y="3990975"/>
          <p14:tracePt t="30964" x="8321675" y="3917950"/>
          <p14:tracePt t="30971" x="8304213" y="3871913"/>
          <p14:tracePt t="30993" x="8239125" y="3789363"/>
          <p14:tracePt t="31010" x="8194675" y="3679825"/>
          <p14:tracePt t="31023" x="8129588" y="3606800"/>
          <p14:tracePt t="31044" x="8039100" y="3460750"/>
          <p14:tracePt t="31051" x="8029575" y="3433763"/>
          <p14:tracePt t="31070" x="8002588" y="3360738"/>
          <p14:tracePt t="31083" x="7956550" y="3278188"/>
          <p14:tracePt t="31103" x="7929563" y="3224213"/>
          <p14:tracePt t="31116" x="7856538" y="3151188"/>
          <p14:tracePt t="31131" x="7800975" y="3086100"/>
          <p14:tracePt t="31153" x="7754938" y="3022600"/>
          <p14:tracePt t="31159" x="7710488" y="2940050"/>
          <p14:tracePt t="31179" x="7664450" y="2886075"/>
          <p14:tracePt t="31192" x="7608888" y="2813050"/>
          <p14:tracePt t="31212" x="7554913" y="2730500"/>
          <p14:tracePt t="31224" x="7499350" y="2667000"/>
          <p14:tracePt t="31242" x="7453313" y="2601913"/>
          <p14:tracePt t="31261" x="7408863" y="2520950"/>
          <p14:tracePt t="31273" x="7380288" y="2474913"/>
          <p14:tracePt t="31291" x="7335838" y="2392363"/>
          <p14:tracePt t="31304" x="7289800" y="2319338"/>
          <p14:tracePt t="31322" x="7243763" y="2255838"/>
          <p14:tracePt t="31335" x="7189788" y="2173288"/>
          <p14:tracePt t="31354" x="7143750" y="2109788"/>
          <p14:tracePt t="31379" x="7061200" y="2009775"/>
          <p14:tracePt t="31405" x="7015163" y="1954213"/>
          <p14:tracePt t="31411" x="6988175" y="1935163"/>
          <p14:tracePt t="31432" x="6969125" y="1908175"/>
          <p14:tracePt t="31445" x="6961188" y="1898650"/>
          <p14:tracePt t="31464" x="6951663" y="1890713"/>
          <p14:tracePt t="31524" x="6932613" y="1871663"/>
          <p14:tracePt t="31544" x="6924675" y="1844675"/>
          <p14:tracePt t="31569" x="6924675" y="1835150"/>
          <p14:tracePt t="31583" x="6915150" y="1817688"/>
          <p14:tracePt t="31603" x="6896100" y="1798638"/>
          <p14:tracePt t="31634" x="6888163" y="1789113"/>
          <p14:tracePt t="31653" x="6878638" y="1781175"/>
          <p14:tracePt t="31683" x="6869113" y="1781175"/>
          <p14:tracePt t="31715" x="6851650" y="1781175"/>
          <p14:tracePt t="31770" x="6842125" y="1781175"/>
          <p14:tracePt t="31820" x="6842125" y="1789113"/>
          <p14:tracePt t="31833" x="6842125" y="1817688"/>
          <p14:tracePt t="31853" x="6851650" y="1835150"/>
          <p14:tracePt t="31860" x="6859588" y="1854200"/>
          <p14:tracePt t="31884" x="6888163" y="1954213"/>
          <p14:tracePt t="31891" x="6896100" y="1973263"/>
          <p14:tracePt t="31912" x="6951663" y="2063750"/>
          <p14:tracePt t="31932" x="6978650" y="2136775"/>
          <p14:tracePt t="31945" x="7024688" y="2192338"/>
          <p14:tracePt t="31965" x="7043738" y="2219325"/>
          <p14:tracePt t="31995" x="7116763" y="2355850"/>
          <p14:tracePt t="32020" x="7207250" y="2492375"/>
          <p14:tracePt t="32039" x="7316788" y="2638425"/>
          <p14:tracePt t="32053" x="7372350" y="2711450"/>
          <p14:tracePt t="32073" x="7481888" y="2867025"/>
          <p14:tracePt t="32104" x="7645400" y="3068638"/>
          <p14:tracePt t="32133" x="7737475" y="3178175"/>
          <p14:tracePt t="32146" x="7754938" y="3214688"/>
          <p14:tracePt t="32165" x="7827963" y="3324225"/>
          <p14:tracePt t="32181" x="7874000" y="3387725"/>
          <p14:tracePt t="32198" x="7893050" y="3433763"/>
          <p14:tracePt t="32214" x="7929563" y="3506788"/>
          <p14:tracePt t="32220" x="7947025" y="3552825"/>
          <p14:tracePt t="32242" x="7983538" y="3616325"/>
          <p14:tracePt t="32255" x="8039100" y="3698875"/>
          <p14:tracePt t="32273" x="8066088" y="3743325"/>
          <p14:tracePt t="32280" x="8085138" y="3779838"/>
          <p14:tracePt t="32305" x="8102600" y="3816350"/>
          <p14:tracePt t="32323" x="8129588" y="3889375"/>
          <p14:tracePt t="32330" x="8129588" y="3898900"/>
          <p14:tracePt t="32354" x="8148638" y="3927475"/>
          <p14:tracePt t="32361" x="8166100" y="3935413"/>
          <p14:tracePt t="32380" x="8185150" y="3971925"/>
          <p14:tracePt t="32393" x="8202613" y="4000500"/>
          <p14:tracePt t="32414" x="8231188" y="4044950"/>
          <p14:tracePt t="32432" x="8239125" y="4054475"/>
          <p14:tracePt t="32444" x="8258175" y="4090988"/>
          <p14:tracePt t="32462" x="8267700" y="4100513"/>
          <p14:tracePt t="32475" x="8275638" y="4127500"/>
          <p14:tracePt t="32493" x="8294688" y="4154488"/>
          <p14:tracePt t="32523" x="8294688" y="4164013"/>
          <p14:tracePt t="32553" x="8294688" y="4173538"/>
          <p14:tracePt t="32572" x="8304213" y="4183063"/>
          <p14:tracePt t="32633" x="8304213" y="4200525"/>
          <p14:tracePt t="32660" x="8312150" y="4210050"/>
          <p14:tracePt t="32693" x="8321675" y="4227513"/>
          <p14:tracePt t="32743" x="8321675" y="4237038"/>
          <p14:tracePt t="32774" x="8331200" y="4246563"/>
          <p14:tracePt t="32804" x="8331200" y="4256088"/>
          <p14:tracePt t="32893" x="8321675" y="4264025"/>
          <p14:tracePt t="32912" x="8275638" y="4237038"/>
          <p14:tracePt t="32925" x="8212138" y="4183063"/>
          <p14:tracePt t="32939" x="8129588" y="4127500"/>
          <p14:tracePt t="32960" x="8039100" y="4064000"/>
          <p14:tracePt t="32972" x="7937500" y="4008438"/>
          <p14:tracePt t="32992" x="7847013" y="3935413"/>
          <p14:tracePt t="33000" x="7837488" y="3927475"/>
          <p14:tracePt t="33020" x="7764463" y="3862388"/>
          <p14:tracePt t="33034" x="7747000" y="3844925"/>
          <p14:tracePt t="33049" x="7737475" y="3816350"/>
          <p14:tracePt t="33063" x="7727950" y="3789363"/>
          <p14:tracePt t="33081" x="7718425" y="3771900"/>
          <p14:tracePt t="33103" x="7718425" y="3743325"/>
          <p14:tracePt t="33109" x="7718425" y="3735388"/>
          <p14:tracePt t="33164" x="7718425" y="3725863"/>
          <p14:tracePt t="33189" x="7727950" y="3706813"/>
          <p14:tracePt t="33215" x="7754938" y="3679825"/>
          <p14:tracePt t="33239" x="7764463" y="3670300"/>
          <p14:tracePt t="33271" x="7764463" y="3652838"/>
          <p14:tracePt t="33301" x="7764463" y="3633788"/>
          <p14:tracePt t="33355" x="7764463" y="3625850"/>
          <p14:tracePt t="33382" x="7727950" y="3616325"/>
          <p14:tracePt t="33394" x="7718425" y="3616325"/>
          <p14:tracePt t="33413" x="7673975" y="3616325"/>
          <p14:tracePt t="33419" x="7637463" y="3633788"/>
          <p14:tracePt t="33444" x="7591425" y="3652838"/>
          <p14:tracePt t="33450" x="7535863" y="3689350"/>
          <p14:tracePt t="33469" x="7462838" y="3716338"/>
          <p14:tracePt t="33493" x="7316788" y="3825875"/>
          <p14:tracePt t="33500" x="7280275" y="3844925"/>
          <p14:tracePt t="33519" x="7189788" y="3908425"/>
          <p14:tracePt t="33532" x="7097713" y="3963988"/>
          <p14:tracePt t="33553" x="7015163" y="4027488"/>
          <p14:tracePt t="33560" x="6997700" y="4037013"/>
          <p14:tracePt t="33580" x="6951663" y="4081463"/>
          <p14:tracePt t="33605" x="6942138" y="4090988"/>
          <p14:tracePt t="33612" x="6932613" y="4100513"/>
          <p14:tracePt t="34000" x="6915150" y="4117975"/>
          <p14:tracePt t="34025" x="6878638" y="4173538"/>
          <p14:tracePt t="34032" x="6869113" y="4183063"/>
          <p14:tracePt t="34052" x="6842125" y="4210050"/>
          <p14:tracePt t="34066" x="6842125" y="4219575"/>
          <p14:tracePt t="34081" x="6842125" y="4227513"/>
          <p14:tracePt t="34098" x="6832600" y="4237038"/>
          <p14:tracePt t="34346" x="6823075" y="4264025"/>
          <p14:tracePt t="34503" x="6823075" y="4246563"/>
          <p14:tracePt t="34521" x="6823075" y="4191000"/>
          <p14:tracePt t="34529" x="6823075" y="4154488"/>
          <p14:tracePt t="34554" x="6823075" y="4044950"/>
          <p14:tracePt t="34561" x="6823075" y="4017963"/>
          <p14:tracePt t="34582" x="6842125" y="3908425"/>
          <p14:tracePt t="34596" x="6851650" y="3844925"/>
          <p14:tracePt t="34615" x="6888163" y="3789363"/>
          <p14:tracePt t="34645" x="6961188" y="3670300"/>
          <p14:tracePt t="34665" x="7015163" y="3597275"/>
          <p14:tracePt t="34690" x="7097713" y="3506788"/>
          <p14:tracePt t="34704" x="7161213" y="3470275"/>
          <p14:tracePt t="34724" x="7253288" y="3397250"/>
          <p14:tracePt t="34754" x="7362825" y="3314700"/>
          <p14:tracePt t="34772" x="7462838" y="3268663"/>
          <p14:tracePt t="34803" x="7489825" y="3241675"/>
          <p14:tracePt t="34830" x="7499350" y="3232150"/>
          <p14:tracePt t="34842" x="7518400" y="3232150"/>
          <p14:tracePt t="34862" x="7554913" y="3224213"/>
          <p14:tracePt t="34875" x="7618413" y="3214688"/>
          <p14:tracePt t="34895" x="7718425" y="3214688"/>
          <p14:tracePt t="34915" x="7791450" y="3214688"/>
          <p14:tracePt t="34939" x="7820025" y="3214688"/>
          <p14:tracePt t="35051" x="7800975" y="3214688"/>
          <p14:tracePt t="35064" x="7754938" y="3232150"/>
          <p14:tracePt t="35081" x="7727950" y="3241675"/>
          <p14:tracePt t="35098" x="7681913" y="3260725"/>
          <p14:tracePt t="35114" x="7618413" y="3268663"/>
          <p14:tracePt t="35120" x="7572375" y="3278188"/>
          <p14:tracePt t="35142" x="7453313" y="3305175"/>
          <p14:tracePt t="35161" x="7362825" y="3351213"/>
          <p14:tracePt t="35173" x="7234238" y="3397250"/>
          <p14:tracePt t="35193" x="7124700" y="3460750"/>
          <p14:tracePt t="35199" x="7061200" y="3487738"/>
          <p14:tracePt t="35224" x="6896100" y="3597275"/>
          <p14:tracePt t="35249" x="6778625" y="3716338"/>
          <p14:tracePt t="35263" x="6750050" y="3752850"/>
          <p14:tracePt t="35281" x="6696075" y="3889375"/>
          <p14:tracePt t="35303" x="6650038" y="3981450"/>
          <p14:tracePt t="35330" x="6623050" y="4100513"/>
          <p14:tracePt t="35342" x="6604000" y="4137025"/>
          <p14:tracePt t="35362" x="6567488" y="4227513"/>
          <p14:tracePt t="35376" x="6550025" y="4273550"/>
          <p14:tracePt t="35389" x="6550025" y="4310063"/>
          <p14:tracePt t="35402" x="6540500" y="4319588"/>
          <p14:tracePt t="35421" x="6540500" y="4329113"/>
          <p14:tracePt t="35502" x="6540500" y="4310063"/>
          <p14:tracePt t="35515" x="6550025" y="4246563"/>
          <p14:tracePt t="35531" x="6596063" y="4164013"/>
          <p14:tracePt t="35553" x="6677025" y="4027488"/>
          <p14:tracePt t="35560" x="6713538" y="3954463"/>
          <p14:tracePt t="35580" x="6823075" y="3825875"/>
          <p14:tracePt t="35592" x="6932613" y="3706813"/>
          <p14:tracePt t="35610" x="6997700" y="3643313"/>
          <p14:tracePt t="35624" x="7097713" y="3543300"/>
          <p14:tracePt t="35643" x="7207250" y="3460750"/>
          <p14:tracePt t="35649" x="7280275" y="3424238"/>
          <p14:tracePt t="35669" x="7435850" y="3351213"/>
          <p14:tracePt t="35689" x="7472363" y="3341688"/>
          <p14:tracePt t="35702" x="7508875" y="3333750"/>
          <p14:tracePt t="35722" x="7526338" y="3333750"/>
          <p14:tracePt t="35754" x="7545388" y="3333750"/>
          <p14:tracePt t="35782" x="7600950" y="3341688"/>
          <p14:tracePt t="35796" x="7618413" y="3351213"/>
          <p14:tracePt t="35814" x="7627938" y="3351213"/>
          <p14:tracePt t="36249" x="7600950" y="3287713"/>
          <p14:tracePt t="36264" x="7535863" y="3168650"/>
          <p14:tracePt t="36282" x="7472363" y="3078163"/>
          <p14:tracePt t="36298" x="7380288" y="2930525"/>
          <p14:tracePt t="36314" x="7280275" y="2767013"/>
          <p14:tracePt t="36331" x="7180263" y="2574925"/>
          <p14:tracePt t="36348" x="7080250" y="2374900"/>
          <p14:tracePt t="36363" x="6997700" y="2173288"/>
          <p14:tracePt t="36370" x="6951663" y="2090738"/>
          <p14:tracePt t="36392" x="6832600" y="1862138"/>
          <p14:tracePt t="36404" x="6815138" y="1817688"/>
          <p14:tracePt t="36424" x="6778625" y="1762125"/>
          <p14:tracePt t="36449" x="6778625" y="1752600"/>
          <p14:tracePt t="36671" x="6778625" y="1771650"/>
          <p14:tracePt t="36683" x="6805613" y="1825625"/>
          <p14:tracePt t="36703" x="6832600" y="1890713"/>
          <p14:tracePt t="36722" x="6961188" y="2036763"/>
          <p14:tracePt t="36729" x="7007225" y="2090738"/>
          <p14:tracePt t="36754" x="7161213" y="2246313"/>
          <p14:tracePt t="36761" x="7197725" y="2292350"/>
          <p14:tracePt t="36781" x="7270750" y="2374900"/>
          <p14:tracePt t="36793" x="7343775" y="2484438"/>
          <p14:tracePt t="36813" x="7416800" y="2584450"/>
          <p14:tracePt t="36819" x="7453313" y="2630488"/>
          <p14:tracePt t="36844" x="7554913" y="2747963"/>
          <p14:tracePt t="36865" x="7664450" y="2886075"/>
          <p14:tracePt t="36871" x="7710488" y="2930525"/>
          <p14:tracePt t="36889" x="7764463" y="2995613"/>
          <p14:tracePt t="36902" x="7820025" y="3068638"/>
          <p14:tracePt t="36922" x="7883525" y="3151188"/>
          <p14:tracePt t="36936" x="7920038" y="3187700"/>
          <p14:tracePt t="36949" x="7956550" y="3251200"/>
          <p14:tracePt t="36963" x="8010525" y="3297238"/>
          <p14:tracePt t="36981" x="8047038" y="3378200"/>
          <p14:tracePt t="36981" x="8085138" y="3406775"/>
          <p14:tracePt t="37003" x="8148638" y="3497263"/>
          <p14:tracePt t="37009" x="8175625" y="3533775"/>
          <p14:tracePt t="37034" x="8285163" y="3662363"/>
          <p14:tracePt t="37059" x="8358188" y="3762375"/>
          <p14:tracePt t="37072" x="8377238" y="3789363"/>
          <p14:tracePt t="37092" x="8431213" y="3844925"/>
          <p14:tracePt t="37109" x="8450263" y="3871913"/>
          <p14:tracePt t="37123" x="8486775" y="3927475"/>
          <p14:tracePt t="37142" x="8504238" y="3963988"/>
          <p14:tracePt t="37172" x="8531225" y="4008438"/>
          <p14:tracePt t="37179" x="8540750" y="4017963"/>
          <p14:tracePt t="37204" x="8559800" y="4054475"/>
          <p14:tracePt t="37230" x="8567738" y="4081463"/>
          <p14:tracePt t="37296" x="8577263" y="4081463"/>
          <p14:tracePt t="37315" x="8586788" y="4090988"/>
          <p14:tracePt t="37315" x="8596313" y="4110038"/>
          <p14:tracePt t="37322" x="8596313" y="4117975"/>
          <p14:tracePt t="37339" x="8596313" y="4127500"/>
          <p14:tracePt t="37355" x="8613775" y="4154488"/>
          <p14:tracePt t="37373" x="8632825" y="4164013"/>
          <p14:tracePt t="37393" x="8632825" y="4173538"/>
          <p14:tracePt t="37399" x="8642350" y="4183063"/>
          <p14:tracePt t="37422" x="8642350" y="4191000"/>
          <p14:tracePt t="37643" x="8642350" y="4200525"/>
          <p14:tracePt t="37674" x="8669338" y="4283075"/>
          <p14:tracePt t="37700" x="8686800" y="4365625"/>
          <p14:tracePt t="37713" x="8696325" y="4392613"/>
          <p14:tracePt t="37731" x="8696325" y="4511675"/>
          <p14:tracePt t="37748" x="8715375" y="4629150"/>
          <p14:tracePt t="37764" x="8715375" y="4721225"/>
          <p14:tracePt t="37780" x="8715375" y="4811713"/>
          <p14:tracePt t="37797" x="8715375" y="4922838"/>
          <p14:tracePt t="37814" x="8715375" y="4995863"/>
          <p14:tracePt t="37820" x="8686800" y="5040313"/>
          <p14:tracePt t="37843" x="8669338" y="5113338"/>
          <p14:tracePt t="37849" x="8659813" y="5168900"/>
          <p14:tracePt t="37871" x="8650288" y="5205413"/>
          <p14:tracePt t="37890" x="8642350" y="5214938"/>
          <p14:tracePt t="37899" x="8632825" y="5222875"/>
          <p14:tracePt t="37932" x="8613775" y="5241925"/>
          <p14:tracePt t="37951" x="8604250" y="5259388"/>
          <p14:tracePt t="37966" x="8577263" y="5287963"/>
          <p14:tracePt t="37980" x="8559800" y="5305425"/>
          <p14:tracePt t="37997" x="8531225" y="5324475"/>
          <p14:tracePt t="38013" x="8513763" y="5341938"/>
          <p14:tracePt t="38031" x="8494713" y="5360988"/>
          <p14:tracePt t="38047" x="8486775" y="5368925"/>
          <p14:tracePt t="38063" x="8467725" y="5387975"/>
          <p14:tracePt t="38069" x="8458200" y="5387975"/>
          <p14:tracePt t="38093" x="8440738" y="5397500"/>
          <p14:tracePt t="38100" x="8431213" y="5405438"/>
          <p14:tracePt t="38120" x="8431213" y="5414963"/>
          <p14:tracePt t="57344" x="8394700" y="5451475"/>
          <p14:tracePt t="57371" x="8367713" y="5470525"/>
          <p14:tracePt t="57391" x="8358188" y="5478463"/>
          <p14:tracePt t="57405" x="8348663" y="5487988"/>
          <p14:tracePt t="57424" x="8331200" y="5507038"/>
          <p14:tracePt t="57450" x="8304213" y="5524500"/>
          <p14:tracePt t="57462" x="8294688" y="5534025"/>
          <p14:tracePt t="57482" x="8275638" y="5534025"/>
          <p14:tracePt t="57497" x="8275638" y="5543550"/>
          <p14:tracePt t="57515" x="8248650" y="5551488"/>
          <p14:tracePt t="57515" x="8221663" y="5561013"/>
          <p14:tracePt t="57532" x="8185150" y="5570538"/>
          <p14:tracePt t="57548" x="8121650" y="5597525"/>
          <p14:tracePt t="57565" x="8047038" y="5607050"/>
          <p14:tracePt t="57571" x="7993063" y="5616575"/>
          <p14:tracePt t="57593" x="7874000" y="5616575"/>
          <p14:tracePt t="57600" x="7791450" y="5616575"/>
          <p14:tracePt t="57620" x="7618413" y="5616575"/>
          <p14:tracePt t="57633" x="7426325" y="5616575"/>
          <p14:tracePt t="57653" x="7243763" y="5616575"/>
          <p14:tracePt t="57673" x="7061200" y="5597525"/>
          <p14:tracePt t="57680" x="6905625" y="5561013"/>
          <p14:tracePt t="57699" x="6742113" y="5507038"/>
          <p14:tracePt t="57713" x="6577013" y="5434013"/>
          <p14:tracePt t="57732" x="6394450" y="5351463"/>
          <p14:tracePt t="57748" x="6265863" y="5259388"/>
          <p14:tracePt t="57765" x="6129338" y="5149850"/>
          <p14:tracePt t="57782" x="6019800" y="5013325"/>
          <p14:tracePt t="57798" x="5937250" y="4848225"/>
          <p14:tracePt t="57815" x="5854700" y="4648200"/>
          <p14:tracePt t="57820" x="5810250" y="4529138"/>
          <p14:tracePt t="57842" x="5664200" y="4191000"/>
          <p14:tracePt t="57869" x="5526088" y="3944938"/>
          <p14:tracePt t="57883" x="5489575" y="3898900"/>
          <p14:tracePt t="57883" x="5462588" y="3871913"/>
          <p14:tracePt t="57902" x="5426075" y="3825875"/>
          <p14:tracePt t="57922" x="5353050" y="3752850"/>
          <p14:tracePt t="57934" x="5326063" y="3743325"/>
          <p14:tracePt t="57954" x="5224463" y="3652838"/>
          <p14:tracePt t="57980" x="5041900" y="3506788"/>
          <p14:tracePt t="57993" x="5005388" y="3479800"/>
          <p14:tracePt t="58011" x="4722813" y="3287713"/>
          <p14:tracePt t="58025" x="4594225" y="3214688"/>
          <p14:tracePt t="58043" x="4146550" y="2968625"/>
          <p14:tracePt t="58062" x="3800475" y="2820988"/>
          <p14:tracePt t="58074" x="3625850" y="2747963"/>
          <p14:tracePt t="58095" x="2914650" y="2474913"/>
          <p14:tracePt t="58119" x="2547938" y="2392363"/>
          <p14:tracePt t="58133" x="2211388" y="2338388"/>
          <p14:tracePt t="58153" x="1890713" y="2292350"/>
          <p14:tracePt t="58172" x="1470025" y="2228850"/>
          <p14:tracePt t="58185" x="1360488" y="2228850"/>
          <p14:tracePt t="58204" x="1133475" y="2219325"/>
          <p14:tracePt t="58211" x="1068388" y="2219325"/>
          <p14:tracePt t="58230" x="1058863" y="2219325"/>
          <p14:tracePt t="58243" x="1050925" y="2219325"/>
          <p14:tracePt t="58262" x="1031875" y="2219325"/>
          <p14:tracePt t="58292" x="1014413" y="2219325"/>
          <p14:tracePt t="58310" x="977900" y="2219325"/>
          <p14:tracePt t="58323" x="895350" y="2219325"/>
          <p14:tracePt t="58344" x="822325" y="2219325"/>
          <p14:tracePt t="58350" x="795338" y="2209800"/>
          <p14:tracePt t="58369" x="758825" y="2192338"/>
          <p14:tracePt t="58383" x="758825" y="2182813"/>
          <p14:tracePt t="58403" x="749300" y="2155825"/>
          <p14:tracePt t="58429" x="749300" y="2090738"/>
          <p14:tracePt t="58453" x="722313" y="2009775"/>
          <p14:tracePt t="58460" x="712788" y="1990725"/>
          <p14:tracePt t="58484" x="685800" y="1954213"/>
          <p14:tracePt t="58511" x="649288" y="1908175"/>
          <p14:tracePt t="58524" x="639763" y="1898650"/>
          <p14:tracePt t="60364" x="639763" y="1908175"/>
          <p14:tracePt t="60465" x="639763" y="1917700"/>
          <p14:tracePt t="60471" x="639763" y="1935163"/>
          <p14:tracePt t="60490" x="630238" y="1963738"/>
          <p14:tracePt t="60511" x="630238" y="1973263"/>
          <p14:tracePt t="60574" x="620713" y="1981200"/>
          <p14:tracePt t="60631" x="739775" y="2017713"/>
          <p14:tracePt t="60650" x="758825" y="2027238"/>
          <p14:tracePt t="61046" x="766763" y="2036763"/>
          <p14:tracePt t="61053" x="766763" y="2017713"/>
          <p14:tracePt t="61053" x="766763" y="2009775"/>
          <p14:tracePt t="61084" x="766763" y="1990725"/>
          <p14:tracePt t="61133" x="749300" y="1990725"/>
          <p14:tracePt t="61165" x="739775" y="1990725"/>
          <p14:tracePt t="61252" x="749300" y="1990725"/>
          <p14:tracePt t="61271" x="758825" y="1990725"/>
          <p14:tracePt t="61292" x="766763" y="1990725"/>
          <p14:tracePt t="61324" x="795338" y="1990725"/>
          <p14:tracePt t="61331" x="803275" y="1990725"/>
          <p14:tracePt t="61350" x="831850" y="1990725"/>
          <p14:tracePt t="61363" x="904875" y="1990725"/>
          <p14:tracePt t="61382" x="1014413" y="1990725"/>
          <p14:tracePt t="61398" x="1087438" y="1990725"/>
          <p14:tracePt t="61415" x="1187450" y="1990725"/>
          <p14:tracePt t="61432" x="1343025" y="1990725"/>
          <p14:tracePt t="61439" x="1506538" y="2009775"/>
          <p14:tracePt t="61460" x="1662113" y="2017713"/>
          <p14:tracePt t="61478" x="1763713" y="2017713"/>
          <p14:tracePt t="61498" x="1800225" y="2027238"/>
          <p14:tracePt t="61520" x="1808163" y="2036763"/>
          <p14:tracePt t="62114" x="1827213" y="2036763"/>
          <p14:tracePt t="62132" x="1863725" y="2036763"/>
          <p14:tracePt t="62139" x="1873250" y="2036763"/>
          <p14:tracePt t="62165" x="1890713" y="2036763"/>
          <p14:tracePt t="62193" x="1927225" y="2036763"/>
          <p14:tracePt t="62213" x="2009775" y="2036763"/>
          <p14:tracePt t="62245" x="2092325" y="2036763"/>
          <p14:tracePt t="62270" x="2100263" y="2036763"/>
          <p14:tracePt t="62629" x="2109788" y="2036763"/>
          <p14:tracePt t="62641" x="2155825" y="2054225"/>
          <p14:tracePt t="62661" x="2192338" y="2063750"/>
          <p14:tracePt t="62674" x="2238375" y="2073275"/>
          <p14:tracePt t="62695" x="2284413" y="2090738"/>
          <p14:tracePt t="62701" x="2311400" y="2109788"/>
          <p14:tracePt t="62720" x="2365375" y="2127250"/>
          <p14:tracePt t="62741" x="2420938" y="2127250"/>
          <p14:tracePt t="62754" x="2474913" y="2136775"/>
          <p14:tracePt t="62769" x="2530475" y="2136775"/>
          <p14:tracePt t="62783" x="2584450" y="2136775"/>
          <p14:tracePt t="62804" x="2630488" y="2136775"/>
          <p14:tracePt t="62811" x="2657475" y="2136775"/>
          <p14:tracePt t="62832" x="2713038" y="2136775"/>
          <p14:tracePt t="62849" x="2749550" y="2136775"/>
          <p14:tracePt t="62862" x="2776538" y="2127250"/>
          <p14:tracePt t="62882" x="2895600" y="2127250"/>
          <p14:tracePt t="62898" x="2951163" y="2127250"/>
          <p14:tracePt t="62914" x="2995613" y="2127250"/>
          <p14:tracePt t="62943" x="3105150" y="2127250"/>
          <p14:tracePt t="62969" x="3197225" y="2127250"/>
          <p14:tracePt t="62994" x="3362325" y="2127250"/>
          <p14:tracePt t="63020" x="3452813" y="2127250"/>
          <p14:tracePt t="63033" x="3462338" y="2127250"/>
          <p14:tracePt t="63053" x="3489325" y="2127250"/>
          <p14:tracePt t="63060" x="3498850" y="2127250"/>
          <p14:tracePt t="63079" x="3508375" y="2127250"/>
          <p14:tracePt t="63092" x="3516313" y="2119313"/>
          <p14:tracePt t="63129" x="3535363" y="2119313"/>
          <p14:tracePt t="63142" x="3552825" y="2119313"/>
          <p14:tracePt t="63164" x="3598863" y="2119313"/>
          <p14:tracePt t="63170" x="3635375" y="2119313"/>
          <p14:tracePt t="63189" x="3681413" y="2119313"/>
          <p14:tracePt t="63204" x="3727450" y="2119313"/>
          <p14:tracePt t="63219" x="3763963" y="2119313"/>
          <p14:tracePt t="63240" x="3790950" y="2119313"/>
          <p14:tracePt t="63253" x="3817938" y="2109788"/>
          <p14:tracePt t="63272" x="3836988" y="2109788"/>
          <p14:tracePt t="63279" x="3863975" y="2100263"/>
          <p14:tracePt t="63304" x="3900488" y="2090738"/>
          <p14:tracePt t="63310" x="3919538" y="2090738"/>
          <p14:tracePt t="63329" x="3983038" y="2090738"/>
          <p14:tracePt t="63342" x="4000500" y="2090738"/>
          <p14:tracePt t="63363" x="4083050" y="2090738"/>
          <p14:tracePt t="63384" x="4138613" y="2090738"/>
          <p14:tracePt t="63390" x="4183063" y="2090738"/>
          <p14:tracePt t="63410" x="4321175" y="2090738"/>
          <p14:tracePt t="63424" x="4394200" y="2090738"/>
          <p14:tracePt t="63443" x="4494213" y="2090738"/>
          <p14:tracePt t="63469" x="4603750" y="2090738"/>
          <p14:tracePt t="63483" x="4667250" y="2082800"/>
          <p14:tracePt t="63503" x="4686300" y="2082800"/>
          <p14:tracePt t="63523" x="4695825" y="2082800"/>
          <p14:tracePt t="63864" x="4695825" y="2073275"/>
          <p14:tracePt t="65471" x="4686300" y="2073275"/>
          <p14:tracePt t="65480" x="4676775" y="2073275"/>
          <p14:tracePt t="65500" x="4667250" y="2073275"/>
          <p14:tracePt t="65514" x="4640263" y="2073275"/>
          <p14:tracePt t="65532" x="4622800" y="2073275"/>
          <p14:tracePt t="65541" x="4586288" y="2073275"/>
          <p14:tracePt t="65565" x="4557713" y="2073275"/>
          <p14:tracePt t="65581" x="4540250" y="2073275"/>
          <p14:tracePt t="65598" x="4530725" y="2073275"/>
          <p14:tracePt t="65615" x="4494213" y="2073275"/>
          <p14:tracePt t="65622" x="4476750" y="2073275"/>
          <p14:tracePt t="65642" x="4421188" y="2073275"/>
          <p14:tracePt t="65649" x="4394200" y="2073275"/>
          <p14:tracePt t="65669" x="4292600" y="2073275"/>
          <p14:tracePt t="65682" x="4238625" y="2073275"/>
          <p14:tracePt t="65683" x="4192588" y="2073275"/>
          <p14:tracePt t="65703" x="4138613" y="2073275"/>
          <p14:tracePt t="65723" x="4065588" y="2073275"/>
          <p14:tracePt t="65730" x="4019550" y="2073275"/>
          <p14:tracePt t="65754" x="3863975" y="2090738"/>
          <p14:tracePt t="65761" x="3827463" y="2100263"/>
          <p14:tracePt t="65782" x="3727450" y="2109788"/>
          <p14:tracePt t="65796" x="3662363" y="2119313"/>
          <p14:tracePt t="65814" x="3635375" y="2127250"/>
          <p14:tracePt t="65843" x="3571875" y="2146300"/>
          <p14:tracePt t="65863" x="3544888" y="2155825"/>
          <p14:tracePt t="65895" x="3498850" y="2182813"/>
          <p14:tracePt t="65920" x="3479800" y="2209800"/>
          <p14:tracePt t="65933" x="3462338" y="2236788"/>
          <p14:tracePt t="65953" x="3452813" y="2255838"/>
          <p14:tracePt t="65973" x="3435350" y="2338388"/>
          <p14:tracePt t="65999" x="3435350" y="2382838"/>
          <p14:tracePt t="66012" x="3435350" y="2411413"/>
          <p14:tracePt t="66031" x="3435350" y="2447925"/>
          <p14:tracePt t="66048" x="3435350" y="2455863"/>
          <p14:tracePt t="66065" x="3435350" y="2474913"/>
          <p14:tracePt t="66142" x="3452813" y="2474913"/>
          <p14:tracePt t="66154" x="3479800" y="2474913"/>
          <p14:tracePt t="66173" x="3498850" y="2474913"/>
          <p14:tracePt t="66179" x="3516313" y="2474913"/>
          <p14:tracePt t="66200" x="3544888" y="2474913"/>
          <p14:tracePt t="66213" x="3571875" y="2474913"/>
          <p14:tracePt t="66231" x="3598863" y="2465388"/>
          <p14:tracePt t="66253" x="3635375" y="2447925"/>
          <p14:tracePt t="66259" x="3644900" y="2447925"/>
          <p14:tracePt t="66283" x="3671888" y="2438400"/>
          <p14:tracePt t="66289" x="3681413" y="2438400"/>
          <p14:tracePt t="66316" x="3708400" y="2438400"/>
          <p14:tracePt t="66322" x="3727450" y="2438400"/>
          <p14:tracePt t="66343" x="3817938" y="2428875"/>
          <p14:tracePt t="66363" x="3863975" y="2428875"/>
          <p14:tracePt t="66369" x="3883025" y="2428875"/>
          <p14:tracePt t="66393" x="3910013" y="2428875"/>
          <p14:tracePt t="66421" x="3927475" y="2428875"/>
          <p14:tracePt t="66434" x="3937000" y="2428875"/>
          <p14:tracePt t="66451" x="3973513" y="2428875"/>
          <p14:tracePt t="66466" x="4010025" y="2428875"/>
          <p14:tracePt t="66481" x="4046538" y="2428875"/>
          <p14:tracePt t="66503" x="4102100" y="2428875"/>
          <p14:tracePt t="66529" x="4129088" y="2428875"/>
          <p14:tracePt t="66542" x="4146550" y="2428875"/>
          <p14:tracePt t="66562" x="4202113" y="2428875"/>
          <p14:tracePt t="66569" x="4219575" y="2428875"/>
          <p14:tracePt t="66589" x="4248150" y="2419350"/>
          <p14:tracePt t="66602" x="4265613" y="2419350"/>
          <p14:tracePt t="66622" x="4292600" y="2419350"/>
          <p14:tracePt t="66641" x="4338638" y="2419350"/>
          <p14:tracePt t="66655" x="4357688" y="2419350"/>
          <p14:tracePt t="66669" x="4394200" y="2419350"/>
          <p14:tracePt t="66682" x="4448175" y="2419350"/>
          <p14:tracePt t="66703" x="4540250" y="2419350"/>
          <p14:tracePt t="66709" x="4640263" y="2419350"/>
          <p14:tracePt t="66729" x="4732338" y="2419350"/>
          <p14:tracePt t="66754" x="4868863" y="2419350"/>
          <p14:tracePt t="66761" x="4905375" y="2419350"/>
          <p14:tracePt t="66782" x="5005388" y="2419350"/>
          <p14:tracePt t="66795" x="5051425" y="2419350"/>
          <p14:tracePt t="66815" x="5078413" y="2419350"/>
          <p14:tracePt t="66821" x="5097463" y="2419350"/>
          <p14:tracePt t="66840" x="5106988" y="2419350"/>
          <p14:tracePt t="66853" x="5133975" y="2419350"/>
          <p14:tracePt t="66872" x="5160963" y="2419350"/>
          <p14:tracePt t="66892" x="5207000" y="2419350"/>
          <p14:tracePt t="66899" x="5216525" y="2419350"/>
          <p14:tracePt t="66922" x="5289550" y="2428875"/>
          <p14:tracePt t="66935" x="5362575" y="2428875"/>
          <p14:tracePt t="66953" x="5435600" y="2428875"/>
          <p14:tracePt t="66981" x="5608638" y="2438400"/>
          <p14:tracePt t="66993" x="5645150" y="2438400"/>
          <p14:tracePt t="67013" x="5800725" y="2438400"/>
          <p14:tracePt t="67032" x="5864225" y="2438400"/>
          <p14:tracePt t="67045" x="5891213" y="2438400"/>
          <p14:tracePt t="67064" x="5937250" y="2438400"/>
          <p14:tracePt t="67093" x="5956300" y="2438400"/>
          <p14:tracePt t="67423" x="5883275" y="2438400"/>
          <p14:tracePt t="67454" x="5599113" y="2484438"/>
          <p14:tracePt t="67461" x="5445125" y="2492375"/>
          <p14:tracePt t="67482" x="5143500" y="2528888"/>
          <p14:tracePt t="67489" x="4786313" y="2538413"/>
          <p14:tracePt t="67515" x="4175125" y="2557463"/>
          <p14:tracePt t="67534" x="3790950" y="2557463"/>
          <p14:tracePt t="67541" x="3598863" y="2557463"/>
          <p14:tracePt t="67560" x="3233738" y="2557463"/>
          <p14:tracePt t="67573" x="2895600" y="2574925"/>
          <p14:tracePt t="67592" x="2576513" y="2574925"/>
          <p14:tracePt t="67599" x="2292350" y="2601913"/>
          <p14:tracePt t="67624" x="2000250" y="2620963"/>
          <p14:tracePt t="67630" x="1863725" y="2630488"/>
          <p14:tracePt t="67650" x="1525588" y="2647950"/>
          <p14:tracePt t="67670" x="1352550" y="2657475"/>
          <p14:tracePt t="67684" x="1233488" y="2674938"/>
          <p14:tracePt t="67704" x="1096963" y="2674938"/>
          <p14:tracePt t="67710" x="1041400" y="2674938"/>
          <p14:tracePt t="67711" x="995363" y="2674938"/>
          <p14:tracePt t="67730" x="922338" y="2684463"/>
          <p14:tracePt t="67744" x="839788" y="2693988"/>
          <p14:tracePt t="67763" x="739775" y="2693988"/>
          <p14:tracePt t="67789" x="612775" y="2703513"/>
          <p14:tracePt t="67815" x="547688" y="2711450"/>
          <p14:tracePt t="67821" x="539750" y="2711450"/>
          <p14:tracePt t="67982" x="584200" y="2711450"/>
          <p14:tracePt t="67998" x="657225" y="2711450"/>
          <p14:tracePt t="68011" x="730250" y="2711450"/>
          <p14:tracePt t="68025" x="766763" y="2711450"/>
          <p14:tracePt t="68044" x="912813" y="2711450"/>
          <p14:tracePt t="68064" x="1058863" y="2720975"/>
          <p14:tracePt t="68089" x="1233488" y="2740025"/>
          <p14:tracePt t="68101" x="1443038" y="2740025"/>
          <p14:tracePt t="68119" x="1662113" y="2740025"/>
          <p14:tracePt t="68133" x="1890713" y="2747963"/>
          <p14:tracePt t="68153" x="2082800" y="2747963"/>
          <p14:tracePt t="68173" x="2311400" y="2767013"/>
          <p14:tracePt t="68180" x="2384425" y="2767013"/>
          <p14:tracePt t="68199" x="2520950" y="2767013"/>
          <p14:tracePt t="68213" x="2620963" y="2767013"/>
          <p14:tracePt t="68231" x="2676525" y="2767013"/>
          <p14:tracePt t="68247" x="2695575" y="2767013"/>
          <p14:tracePt t="68264" x="2703513" y="2767013"/>
          <p14:tracePt t="70771" x="2768600" y="2747963"/>
          <p14:tracePt t="70790" x="2813050" y="2720975"/>
          <p14:tracePt t="70859" x="2822575" y="2720975"/>
          <p14:tracePt t="70884" x="2868613" y="2703513"/>
          <p14:tracePt t="70900" x="2951163" y="2684463"/>
          <p14:tracePt t="70915" x="3024188" y="2684463"/>
          <p14:tracePt t="70931" x="3187700" y="2693988"/>
          <p14:tracePt t="70948" x="3406775" y="2720975"/>
          <p14:tracePt t="70965" x="3690938" y="2747963"/>
          <p14:tracePt t="70971" x="3836988" y="2747963"/>
          <p14:tracePt t="70993" x="4321175" y="2730500"/>
          <p14:tracePt t="71019" x="4703763" y="2638425"/>
          <p14:tracePt t="71039" x="5051425" y="2584450"/>
          <p14:tracePt t="71053" x="5260975" y="2584450"/>
          <p14:tracePt t="71073" x="5435600" y="2593975"/>
          <p14:tracePt t="71102" x="5453063" y="2830513"/>
          <p14:tracePt t="71117" x="5070475" y="3862388"/>
          <p14:tracePt t="71135" x="4503738" y="5360988"/>
          <p14:tracePt t="71160" x="4421188" y="5954713"/>
          <p14:tracePt t="71331" x="4430713" y="5926138"/>
          <p14:tracePt t="71350" x="4476750" y="5918200"/>
          <p14:tracePt t="71364" x="4484688" y="5918200"/>
          <p14:tracePt t="71382" x="4521200" y="5908675"/>
          <p14:tracePt t="71398" x="4613275" y="5881688"/>
          <p14:tracePt t="71415" x="4722813" y="5843588"/>
          <p14:tracePt t="71432" x="4887913" y="5753100"/>
          <p14:tracePt t="71448" x="5114925" y="5551488"/>
          <p14:tracePt t="71464" x="5326063" y="5305425"/>
          <p14:tracePt t="71465" x="5426075" y="5149850"/>
          <p14:tracePt t="71471" x="5518150" y="4976813"/>
          <p14:tracePt t="71493" x="5754688" y="4538663"/>
          <p14:tracePt t="71500" x="5891213" y="4273550"/>
          <p14:tracePt t="71501" x="6029325" y="4017963"/>
          <p14:tracePt t="71521" x="6321425" y="3443288"/>
          <p14:tracePt t="71534" x="6530975" y="2949575"/>
          <p14:tracePt t="71554" x="6640513" y="2620963"/>
          <p14:tracePt t="71574" x="6696075" y="2392363"/>
          <p14:tracePt t="71581" x="6713538" y="2236788"/>
          <p14:tracePt t="71601" x="6723063" y="2155825"/>
          <p14:tracePt t="71615" x="6723063" y="2090738"/>
          <p14:tracePt t="71631" x="6723063" y="2063750"/>
          <p14:tracePt t="71649" x="6723063" y="2046288"/>
          <p14:tracePt t="71665" x="6742113" y="2009775"/>
          <p14:tracePt t="71681" x="6759575" y="1990725"/>
          <p14:tracePt t="71698" x="6786563" y="1963738"/>
          <p14:tracePt t="71715" x="6815138" y="1908175"/>
          <p14:tracePt t="71721" x="6815138" y="1890713"/>
          <p14:tracePt t="71743" x="6815138" y="1854200"/>
          <p14:tracePt t="71770" x="6815138" y="1798638"/>
          <p14:tracePt t="71783" x="6815138" y="1781175"/>
          <p14:tracePt t="71804" x="6796088" y="1698625"/>
          <p14:tracePt t="71824" x="6769100" y="1662113"/>
          <p14:tracePt t="71849" x="6742113" y="1643063"/>
          <p14:tracePt t="71863" x="6686550" y="1643063"/>
          <p14:tracePt t="71883" x="6596063" y="1635125"/>
          <p14:tracePt t="71889" x="6550025" y="1635125"/>
          <p14:tracePt t="71909" x="6477000" y="1635125"/>
          <p14:tracePt t="71922" x="6430963" y="1671638"/>
          <p14:tracePt t="71941" x="6367463" y="1708150"/>
          <p14:tracePt t="71960" x="6311900" y="1781175"/>
          <p14:tracePt t="71973" x="6265863" y="1825625"/>
          <p14:tracePt t="71992" x="6221413" y="1917700"/>
          <p14:tracePt t="71999" x="6202363" y="1990725"/>
          <p14:tracePt t="72025" x="6192838" y="2082800"/>
          <p14:tracePt t="72031" x="6192838" y="2163763"/>
          <p14:tracePt t="72053" x="6192838" y="2255838"/>
          <p14:tracePt t="72072" x="6202363" y="2355850"/>
          <p14:tracePt t="72079" x="6248400" y="2401888"/>
          <p14:tracePt t="72100" x="6302375" y="2465388"/>
          <p14:tracePt t="72112" x="6394450" y="2557463"/>
          <p14:tracePt t="72131" x="6477000" y="2611438"/>
          <p14:tracePt t="72147" x="6586538" y="2647950"/>
          <p14:tracePt t="72164" x="6669088" y="2657475"/>
          <p14:tracePt t="72194" x="6869113" y="2667000"/>
          <p14:tracePt t="72214" x="6942138" y="2667000"/>
          <p14:tracePt t="72220" x="6988175" y="2647950"/>
          <p14:tracePt t="72243" x="7088188" y="2593975"/>
          <p14:tracePt t="72271" x="7170738" y="2474913"/>
          <p14:tracePt t="72284" x="7180263" y="2428875"/>
          <p14:tracePt t="72304" x="7216775" y="2282825"/>
          <p14:tracePt t="72334" x="7216775" y="2109788"/>
          <p14:tracePt t="72335" x="7216775" y="2073275"/>
          <p14:tracePt t="72349" x="7216775" y="2027238"/>
          <p14:tracePt t="72365" x="7197725" y="1954213"/>
          <p14:tracePt t="72381" x="7170738" y="1890713"/>
          <p14:tracePt t="72398" x="7124700" y="1835150"/>
          <p14:tracePt t="72415" x="7061200" y="1789113"/>
          <p14:tracePt t="72442" x="6988175" y="1771650"/>
          <p14:tracePt t="72463" x="6796088" y="1735138"/>
          <p14:tracePt t="72494" x="6659563" y="1735138"/>
          <p14:tracePt t="72495" x="6613525" y="1735138"/>
          <p14:tracePt t="72520" x="6503988" y="1735138"/>
          <p14:tracePt t="72533" x="6403975" y="1735138"/>
          <p14:tracePt t="72553" x="6311900" y="1771650"/>
          <p14:tracePt t="72559" x="6221413" y="1808163"/>
          <p14:tracePt t="72581" x="6138863" y="1881188"/>
          <p14:tracePt t="72600" x="6083300" y="1927225"/>
          <p14:tracePt t="72613" x="6029325" y="2009775"/>
          <p14:tracePt t="72631" x="6010275" y="2082800"/>
          <p14:tracePt t="72648" x="5983288" y="2163763"/>
          <p14:tracePt t="72665" x="5983288" y="2246313"/>
          <p14:tracePt t="72671" x="5992813" y="2346325"/>
          <p14:tracePt t="72694" x="6038850" y="2455863"/>
          <p14:tracePt t="72700" x="6065838" y="2484438"/>
          <p14:tracePt t="72720" x="6211888" y="2620963"/>
          <p14:tracePt t="72740" x="6348413" y="2703513"/>
          <p14:tracePt t="72754" x="6421438" y="2747963"/>
          <p14:tracePt t="72774" x="6530975" y="2776538"/>
          <p14:tracePt t="72781" x="6613525" y="2794000"/>
          <p14:tracePt t="72799" x="6823075" y="2820988"/>
          <p14:tracePt t="72813" x="6896100" y="2820988"/>
          <p14:tracePt t="72832" x="7143750" y="2776538"/>
          <p14:tracePt t="72853" x="7253288" y="2730500"/>
          <p14:tracePt t="72860" x="7299325" y="2703513"/>
          <p14:tracePt t="72881" x="7362825" y="2620963"/>
          <p14:tracePt t="72895" x="7380288" y="2557463"/>
          <p14:tracePt t="72915" x="7389813" y="2438400"/>
          <p14:tracePt t="72940" x="7389813" y="2309813"/>
          <p14:tracePt t="72954" x="7389813" y="2273300"/>
          <p14:tracePt t="72969" x="7353300" y="2173288"/>
          <p14:tracePt t="72990" x="7335838" y="2073275"/>
          <p14:tracePt t="73004" x="7270750" y="1981200"/>
          <p14:tracePt t="73024" x="7170738" y="1844675"/>
          <p14:tracePt t="73049" x="7070725" y="1789113"/>
          <p14:tracePt t="73062" x="6997700" y="1744663"/>
          <p14:tracePt t="73082" x="6932613" y="1725613"/>
          <p14:tracePt t="73089" x="6869113" y="1708150"/>
          <p14:tracePt t="73110" x="6786563" y="1708150"/>
          <p14:tracePt t="73130" x="6713538" y="1708150"/>
          <p14:tracePt t="73131" x="6669088" y="1716088"/>
          <p14:tracePt t="73148" x="6586538" y="1735138"/>
          <p14:tracePt t="73166" x="6523038" y="1752600"/>
          <p14:tracePt t="73167" x="6503988" y="1762125"/>
          <p14:tracePt t="73190" x="6457950" y="1798638"/>
          <p14:tracePt t="73203" x="6403975" y="1825625"/>
          <p14:tracePt t="73223" x="6367463" y="1862138"/>
          <p14:tracePt t="73242" x="6321425" y="1908175"/>
          <p14:tracePt t="73243" x="6302375" y="1935163"/>
          <p14:tracePt t="73249" x="6294438" y="1973263"/>
          <p14:tracePt t="73269" x="6248400" y="2027238"/>
          <p14:tracePt t="73282" x="6229350" y="2136775"/>
          <p14:tracePt t="73303" x="6202363" y="2219325"/>
          <p14:tracePt t="73310" x="6192838" y="2282825"/>
          <p14:tracePt t="73330" x="6184900" y="2382838"/>
          <p14:tracePt t="73343" x="6184900" y="2428875"/>
          <p14:tracePt t="73363" x="6192838" y="2520950"/>
          <p14:tracePt t="73382" x="6238875" y="2584450"/>
          <p14:tracePt t="73394" x="6275388" y="2620963"/>
          <p14:tracePt t="73415" x="6302375" y="2647950"/>
          <p14:tracePt t="73421" x="6330950" y="2667000"/>
          <p14:tracePt t="73440" x="6375400" y="2703513"/>
          <p14:tracePt t="73454" x="6430963" y="2720975"/>
          <p14:tracePt t="73473" x="6523038" y="2740025"/>
          <p14:tracePt t="73500" x="6596063" y="2740025"/>
          <p14:tracePt t="73524" x="6878638" y="2740025"/>
          <p14:tracePt t="73551" x="7051675" y="2711450"/>
          <p14:tracePt t="73565" x="7116763" y="2684463"/>
          <p14:tracePt t="73581" x="7153275" y="2657475"/>
          <p14:tracePt t="73597" x="7170738" y="2620963"/>
          <p14:tracePt t="73615" x="7189788" y="2538413"/>
          <p14:tracePt t="73631" x="7226300" y="2438400"/>
          <p14:tracePt t="73647" x="7243763" y="2319338"/>
          <p14:tracePt t="73664" x="7243763" y="2200275"/>
          <p14:tracePt t="73670" x="7243763" y="2163763"/>
          <p14:tracePt t="73693" x="7226300" y="2027238"/>
          <p14:tracePt t="73700" x="7207250" y="1981200"/>
          <p14:tracePt t="73720" x="7153275" y="1908175"/>
          <p14:tracePt t="73734" x="7107238" y="1854200"/>
          <p14:tracePt t="73754" x="7051675" y="1789113"/>
          <p14:tracePt t="73773" x="6961188" y="1725613"/>
          <p14:tracePt t="73780" x="6924675" y="1716088"/>
          <p14:tracePt t="73800" x="6851650" y="1679575"/>
          <p14:tracePt t="73813" x="6786563" y="1662113"/>
          <p14:tracePt t="73831" x="6713538" y="1643063"/>
          <p14:tracePt t="73848" x="6650038" y="1643063"/>
          <p14:tracePt t="73865" x="6586538" y="1643063"/>
          <p14:tracePt t="73871" x="6559550" y="1643063"/>
          <p14:tracePt t="73893" x="6440488" y="1698625"/>
          <p14:tracePt t="73913" x="6348413" y="1752600"/>
          <p14:tracePt t="73919" x="6330950" y="1771650"/>
          <p14:tracePt t="73945" x="6248400" y="1898650"/>
          <p14:tracePt t="73951" x="6229350" y="1944688"/>
          <p14:tracePt t="73971" x="6175375" y="2063750"/>
          <p14:tracePt t="74004" x="6148388" y="2200275"/>
          <p14:tracePt t="74019" x="6148388" y="2273300"/>
          <p14:tracePt t="74032" x="6148388" y="2292350"/>
          <p14:tracePt t="74033" x="6148388" y="2319338"/>
          <p14:tracePt t="74054" x="6175375" y="2411413"/>
          <p14:tracePt t="74084" x="6248400" y="2538413"/>
          <p14:tracePt t="74115" x="6394450" y="2657475"/>
          <p14:tracePt t="74139" x="6523038" y="2703513"/>
          <p14:tracePt t="74165" x="6713538" y="2747963"/>
          <p14:tracePt t="74189" x="6888163" y="2767013"/>
          <p14:tracePt t="74202" x="6951663" y="2767013"/>
          <p14:tracePt t="74222" x="7080250" y="2767013"/>
          <p14:tracePt t="74229" x="7107238" y="2767013"/>
          <p14:tracePt t="74253" x="7161213" y="2703513"/>
          <p14:tracePt t="74259" x="7180263" y="2684463"/>
          <p14:tracePt t="74279" x="7207250" y="2593975"/>
          <p14:tracePt t="74303" x="7253288" y="2455863"/>
          <p14:tracePt t="74309" x="7262813" y="2419350"/>
          <p14:tracePt t="74334" x="7316788" y="2228850"/>
          <p14:tracePt t="74340" x="7316788" y="2192338"/>
          <p14:tracePt t="74360" x="7316788" y="2119313"/>
          <p14:tracePt t="74372" x="7316788" y="2054225"/>
          <p14:tracePt t="74390" x="7316788" y="2017713"/>
          <p14:tracePt t="74414" x="7280275" y="1963738"/>
          <p14:tracePt t="74420" x="7270750" y="1944688"/>
          <p14:tracePt t="74444" x="7234238" y="1908175"/>
          <p14:tracePt t="74450" x="7197725" y="1862138"/>
          <p14:tracePt t="74470" x="7143750" y="1835150"/>
          <p14:tracePt t="74483" x="7061200" y="1825625"/>
          <p14:tracePt t="74502" x="6961188" y="1817688"/>
          <p14:tracePt t="74516" x="6859588" y="1798638"/>
          <p14:tracePt t="74530" x="6786563" y="1798638"/>
          <p14:tracePt t="74553" x="6713538" y="1798638"/>
          <p14:tracePt t="74559" x="6677025" y="1798638"/>
          <p14:tracePt t="74579" x="6604000" y="1798638"/>
          <p14:tracePt t="74592" x="6586538" y="1798638"/>
          <p14:tracePt t="74703" x="6577013" y="1798638"/>
          <p14:tracePt t="75032" x="6577013" y="1808163"/>
          <p14:tracePt t="75049" x="6623050" y="1844675"/>
          <p14:tracePt t="75063" x="6669088" y="1954213"/>
          <p14:tracePt t="75084" x="6686550" y="2027238"/>
          <p14:tracePt t="75452" x="6696075" y="2027238"/>
          <p14:tracePt t="75471" x="6742113" y="2027238"/>
          <p14:tracePt t="75485" x="6769100" y="2017713"/>
          <p14:tracePt t="75499" x="6796088" y="2017713"/>
          <p14:tracePt t="75514" x="6842125" y="2017713"/>
          <p14:tracePt t="75531" x="6869113" y="2017713"/>
          <p14:tracePt t="75548" x="6932613" y="1990725"/>
          <p14:tracePt t="75565" x="6969125" y="1973263"/>
          <p14:tracePt t="75581" x="6997700" y="1944688"/>
          <p14:tracePt t="75598" x="6997700" y="1927225"/>
          <p14:tracePt t="75614" x="6997700" y="1890713"/>
          <p14:tracePt t="75620" x="6997700" y="1854200"/>
          <p14:tracePt t="75641" x="6978650" y="1825625"/>
          <p14:tracePt t="75655" x="6951663" y="1798638"/>
          <p14:tracePt t="75674" x="6932613" y="1798638"/>
          <p14:tracePt t="75682" x="6924675" y="1798638"/>
          <p14:tracePt t="75700" x="6851650" y="1798638"/>
          <p14:tracePt t="75723" x="6796088" y="1798638"/>
          <p14:tracePt t="75732" x="6742113" y="1808163"/>
          <p14:tracePt t="75751" x="6677025" y="1835150"/>
          <p14:tracePt t="75766" x="6613525" y="1862138"/>
          <p14:tracePt t="75781" x="6586538" y="1890713"/>
          <p14:tracePt t="75798" x="6540500" y="1927225"/>
          <p14:tracePt t="75813" x="6513513" y="1954213"/>
          <p14:tracePt t="75841" x="6457950" y="2063750"/>
          <p14:tracePt t="75861" x="6411913" y="2155825"/>
          <p14:tracePt t="75874" x="6403975" y="2182813"/>
          <p14:tracePt t="75892" x="6403975" y="2301875"/>
          <p14:tracePt t="75923" x="6411913" y="2411413"/>
          <p14:tracePt t="75952" x="6457950" y="2492375"/>
          <p14:tracePt t="75973" x="6523038" y="2547938"/>
          <p14:tracePt t="76000" x="6640513" y="2584450"/>
          <p14:tracePt t="76013" x="6677025" y="2593975"/>
          <p14:tracePt t="76031" x="6823075" y="2601913"/>
          <p14:tracePt t="76047" x="6932613" y="2601913"/>
          <p14:tracePt t="76064" x="7061200" y="2565400"/>
          <p14:tracePt t="76070" x="7107238" y="2528888"/>
          <p14:tracePt t="76093" x="7207250" y="2465388"/>
          <p14:tracePt t="76112" x="7307263" y="2365375"/>
          <p14:tracePt t="76125" x="7343775" y="2319338"/>
          <p14:tracePt t="76145" x="7362825" y="2228850"/>
          <p14:tracePt t="76151" x="7362825" y="2182813"/>
          <p14:tracePt t="76170" x="7362825" y="2119313"/>
          <p14:tracePt t="76183" x="7335838" y="2054225"/>
          <p14:tracePt t="76202" x="7270750" y="1973263"/>
          <p14:tracePt t="76209" x="7253288" y="1944688"/>
          <p14:tracePt t="76231" x="7153275" y="1862138"/>
          <p14:tracePt t="76250" x="7088188" y="1825625"/>
          <p14:tracePt t="76264" x="7015163" y="1789113"/>
          <p14:tracePt t="76281" x="6961188" y="1781175"/>
          <p14:tracePt t="76297" x="6905625" y="1771650"/>
          <p14:tracePt t="76314" x="6832600" y="1771650"/>
          <p14:tracePt t="76320" x="6805613" y="1771650"/>
          <p14:tracePt t="76342" x="6686550" y="1781175"/>
          <p14:tracePt t="76362" x="6640513" y="1798638"/>
          <p14:tracePt t="76375" x="6613525" y="1817688"/>
          <p14:tracePt t="76394" x="6577013" y="1835150"/>
          <p14:tracePt t="76401" x="6567488" y="1844675"/>
          <p14:tracePt t="76420" x="6550025" y="1862138"/>
          <p14:tracePt t="76433" x="6513513" y="1908175"/>
          <p14:tracePt t="76453" x="6494463" y="1944688"/>
          <p14:tracePt t="76484" x="6486525" y="1981200"/>
          <p14:tracePt t="77844" x="6486525" y="2009775"/>
          <p14:tracePt t="77872" x="6559550" y="2127250"/>
          <p14:tracePt t="77903" x="6632575" y="2282825"/>
          <p14:tracePt t="77922" x="6640513" y="2338388"/>
          <p14:tracePt t="77949" x="6650038" y="2355850"/>
          <p14:tracePt t="78154" x="6659563" y="2355850"/>
          <p14:tracePt t="78182" x="6669088" y="2355850"/>
          <p14:tracePt t="78201" x="6696075" y="2355850"/>
          <p14:tracePt t="78215" x="6732588" y="2355850"/>
          <p14:tracePt t="78231" x="6778625" y="2355850"/>
          <p14:tracePt t="78247" x="6805613" y="2355850"/>
          <p14:tracePt t="78264" x="6815138" y="2355850"/>
          <p14:tracePt t="78571" x="6823075" y="2374900"/>
          <p14:tracePt t="78592" x="6832600" y="2428875"/>
          <p14:tracePt t="78623" x="6905625" y="2584450"/>
          <p14:tracePt t="78649" x="6942138" y="2693988"/>
          <p14:tracePt t="78662" x="6969125" y="2784475"/>
          <p14:tracePt t="78681" x="7024688" y="2913063"/>
          <p14:tracePt t="78704" x="7116763" y="3122613"/>
          <p14:tracePt t="78712" x="7143750" y="3187700"/>
          <p14:tracePt t="78730" x="7226300" y="3351213"/>
          <p14:tracePt t="78743" x="7307263" y="3497263"/>
          <p14:tracePt t="78763" x="7389813" y="3662363"/>
          <p14:tracePt t="78770" x="7462838" y="3808413"/>
          <p14:tracePt t="78792" x="7518400" y="3935413"/>
          <p14:tracePt t="78799" x="7545388" y="4000500"/>
          <p14:tracePt t="78823" x="7618413" y="4227513"/>
          <p14:tracePt t="78843" x="7673975" y="4373563"/>
          <p14:tracePt t="78849" x="7727950" y="4502150"/>
          <p14:tracePt t="78874" x="7754938" y="4575175"/>
          <p14:tracePt t="78881" x="7783513" y="4621213"/>
          <p14:tracePt t="78900" x="7791450" y="4665663"/>
          <p14:tracePt t="78932" x="7800975" y="4702175"/>
          <p14:tracePt t="82953" x="7783513" y="4665663"/>
          <p14:tracePt t="82974" x="7747000" y="4584700"/>
          <p14:tracePt t="82995" x="7737475" y="4575175"/>
          <p14:tracePt t="83020" x="7727950" y="4565650"/>
          <p14:tracePt t="83132" x="7727950" y="4556125"/>
          <p14:tracePt t="83145" x="7700963" y="4548188"/>
          <p14:tracePt t="83164" x="7664450" y="4529138"/>
          <p14:tracePt t="83169" x="7637463" y="4519613"/>
          <p14:tracePt t="83195" x="7608888" y="4519613"/>
          <p14:tracePt t="83201" x="7581900" y="4511675"/>
          <p14:tracePt t="83220" x="7564438" y="4511675"/>
          <p14:tracePt t="83233" x="7535863" y="4511675"/>
          <p14:tracePt t="83252" x="7499350" y="4511675"/>
          <p14:tracePt t="83272" x="7453313" y="4511675"/>
          <p14:tracePt t="83279" x="7435850" y="4511675"/>
          <p14:tracePt t="83302" x="7353300" y="4511675"/>
          <p14:tracePt t="83309" x="7343775" y="4519613"/>
          <p14:tracePt t="83330" x="7307263" y="4529138"/>
          <p14:tracePt t="83348" x="7262813" y="4548188"/>
          <p14:tracePt t="83365" x="7253288" y="4556125"/>
          <p14:tracePt t="83381" x="7234238" y="4575175"/>
          <p14:tracePt t="83398" x="7234238" y="4584700"/>
          <p14:tracePt t="83414" x="7234238" y="4621213"/>
          <p14:tracePt t="83442" x="7234238" y="4665663"/>
          <p14:tracePt t="83449" x="7243763" y="4675188"/>
          <p14:tracePt t="83473" x="7280275" y="4721225"/>
          <p14:tracePt t="83480" x="7289800" y="4730750"/>
          <p14:tracePt t="83503" x="7353300" y="4757738"/>
          <p14:tracePt t="83521" x="7399338" y="4767263"/>
          <p14:tracePt t="83529" x="7426325" y="4775200"/>
          <p14:tracePt t="83553" x="7481888" y="4775200"/>
          <p14:tracePt t="83561" x="7489825" y="4775200"/>
          <p14:tracePt t="83582" x="7518400" y="4775200"/>
          <p14:tracePt t="83596" x="7535863" y="4775200"/>
          <p14:tracePt t="83615" x="7591425" y="4748213"/>
          <p14:tracePt t="83621" x="7591425" y="4738688"/>
          <p14:tracePt t="83640" x="7618413" y="4721225"/>
          <p14:tracePt t="83659" x="7664450" y="4684713"/>
          <p14:tracePt t="83672" x="7691438" y="4657725"/>
          <p14:tracePt t="83691" x="7710488" y="4621213"/>
          <p14:tracePt t="83705" x="7718425" y="4592638"/>
          <p14:tracePt t="83719" x="7727950" y="4529138"/>
          <p14:tracePt t="83733" x="7727950" y="4475163"/>
          <p14:tracePt t="83753" x="7727950" y="4429125"/>
          <p14:tracePt t="83774" x="7700963" y="4373563"/>
          <p14:tracePt t="83781" x="7681913" y="4356100"/>
          <p14:tracePt t="83800" x="7637463" y="4310063"/>
          <p14:tracePt t="83813" x="7591425" y="4256088"/>
          <p14:tracePt t="83831" x="7526338" y="4237038"/>
          <p14:tracePt t="83848" x="7472363" y="4219575"/>
          <p14:tracePt t="83864" x="7435850" y="4200525"/>
          <p14:tracePt t="83893" x="7408863" y="4200525"/>
          <p14:tracePt t="83913" x="7389813" y="4200525"/>
          <p14:tracePt t="83919" x="7372350" y="4200525"/>
          <p14:tracePt t="83945" x="7299325" y="4246563"/>
          <p14:tracePt t="83964" x="7234238" y="4283075"/>
          <p14:tracePt t="83971" x="7170738" y="4310063"/>
          <p14:tracePt t="83986" x="7153275" y="4329113"/>
          <p14:tracePt t="84000" x="7134225" y="4346575"/>
          <p14:tracePt t="84013" x="7134225" y="4356100"/>
          <p14:tracePt t="84031" x="7107238" y="4410075"/>
          <p14:tracePt t="84053" x="7097713" y="4465638"/>
          <p14:tracePt t="84079" x="7097713" y="4519613"/>
          <p14:tracePt t="84091" x="7107238" y="4548188"/>
          <p14:tracePt t="84110" x="7124700" y="4584700"/>
          <p14:tracePt t="84122" x="7153275" y="4629150"/>
          <p14:tracePt t="84141" x="7197725" y="4657725"/>
          <p14:tracePt t="84161" x="7262813" y="4684713"/>
          <p14:tracePt t="84174" x="7289800" y="4684713"/>
          <p14:tracePt t="84193" x="7399338" y="4694238"/>
          <p14:tracePt t="84199" x="7435850" y="4694238"/>
          <p14:tracePt t="84223" x="7518400" y="4675188"/>
          <p14:tracePt t="84229" x="7535863" y="4675188"/>
          <p14:tracePt t="84254" x="7564438" y="4665663"/>
          <p14:tracePt t="84261" x="7581900" y="4657725"/>
          <p14:tracePt t="84282" x="7591425" y="4648200"/>
          <p14:tracePt t="84301" x="7608888" y="4638675"/>
          <p14:tracePt t="84316" x="7618413" y="4602163"/>
          <p14:tracePt t="84329" x="7637463" y="4538663"/>
          <p14:tracePt t="84348" x="7654925" y="4465638"/>
          <p14:tracePt t="84364" x="7654925" y="4392613"/>
          <p14:tracePt t="84370" x="7654925" y="4365625"/>
          <p14:tracePt t="84392" x="7654925" y="4319588"/>
          <p14:tracePt t="84399" x="7654925" y="4310063"/>
          <p14:tracePt t="84424" x="7637463" y="4273550"/>
          <p14:tracePt t="84443" x="7608888" y="4264025"/>
          <p14:tracePt t="84449" x="7591425" y="4256088"/>
          <p14:tracePt t="84474" x="7535863" y="4246563"/>
          <p14:tracePt t="84480" x="7518400" y="4246563"/>
          <p14:tracePt t="84499" x="7453313" y="4246563"/>
          <p14:tracePt t="84511" x="7435850" y="4246563"/>
          <p14:tracePt t="84531" x="7380288" y="4273550"/>
          <p14:tracePt t="84550" x="7343775" y="4292600"/>
          <p14:tracePt t="84563" x="7289800" y="4319588"/>
          <p14:tracePt t="84580" x="7270750" y="4337050"/>
          <p14:tracePt t="84597" x="7243763" y="4373563"/>
          <p14:tracePt t="84614" x="7234238" y="4402138"/>
          <p14:tracePt t="84642" x="7226300" y="4475163"/>
          <p14:tracePt t="84655" x="7226300" y="4511675"/>
          <p14:tracePt t="84674" x="7226300" y="4548188"/>
          <p14:tracePt t="84693" x="7253288" y="4602163"/>
          <p14:tracePt t="84720" x="7289800" y="4665663"/>
          <p14:tracePt t="84733" x="7307263" y="4684713"/>
          <p14:tracePt t="84752" x="7362825" y="4721225"/>
          <p14:tracePt t="84759" x="7389813" y="4730750"/>
          <p14:tracePt t="84780" x="7453313" y="4748213"/>
          <p14:tracePt t="84794" x="7526338" y="4757738"/>
          <p14:tracePt t="84814" x="7591425" y="4757738"/>
          <p14:tracePt t="84833" x="7654925" y="4757738"/>
          <p14:tracePt t="84839" x="7681913" y="4757738"/>
          <p14:tracePt t="84863" x="7727950" y="4730750"/>
          <p14:tracePt t="84869" x="7747000" y="4702175"/>
          <p14:tracePt t="84895" x="7747000" y="4675188"/>
          <p14:tracePt t="84901" x="7747000" y="4592638"/>
          <p14:tracePt t="84921" x="7764463" y="4475163"/>
          <p14:tracePt t="84939" x="7764463" y="4402138"/>
          <p14:tracePt t="84949" x="7764463" y="4373563"/>
          <p14:tracePt t="84971" x="7747000" y="4365625"/>
          <p14:tracePt t="84984" x="7727950" y="4337050"/>
          <p14:tracePt t="85002" x="7710488" y="4329113"/>
          <p14:tracePt t="85015" x="7664450" y="4329113"/>
          <p14:tracePt t="85030" x="7627938" y="4329113"/>
          <p14:tracePt t="85047" x="7581900" y="4329113"/>
          <p14:tracePt t="85064" x="7535863" y="4329113"/>
          <p14:tracePt t="85081" x="7508875" y="4356100"/>
          <p14:tracePt t="85097" x="7481888" y="4373563"/>
          <p14:tracePt t="85114" x="7472363" y="4383088"/>
          <p14:tracePt t="85121" x="7472363" y="4392613"/>
          <p14:tracePt t="85142" x="7462838" y="4402138"/>
          <p14:tracePt t="85172" x="7453313" y="4429125"/>
          <p14:tracePt t="85514" x="7499350" y="4410075"/>
          <p14:tracePt t="85533" x="7545388" y="4383088"/>
          <p14:tracePt t="85539" x="7564438" y="4365625"/>
          <p14:tracePt t="85565" x="7681913" y="4227513"/>
          <p14:tracePt t="85571" x="7754938" y="4164013"/>
          <p14:tracePt t="85590" x="7910513" y="4008438"/>
          <p14:tracePt t="85611" x="8010525" y="3908425"/>
          <p14:tracePt t="85624" x="8075613" y="3825875"/>
          <p14:tracePt t="85644" x="8102600" y="3798888"/>
          <p14:tracePt t="85650" x="8102600" y="3789363"/>
          <p14:tracePt t="85704" x="8102600" y="3779838"/>
          <p14:tracePt t="85890" x="8075613" y="3752850"/>
          <p14:tracePt t="85904" x="8066088" y="3725863"/>
          <p14:tracePt t="85924" x="8047038" y="3662363"/>
          <p14:tracePt t="85931" x="8047038" y="3633788"/>
          <p14:tracePt t="85951" x="8047038" y="3552825"/>
          <p14:tracePt t="85966" x="8047038" y="3460750"/>
          <p14:tracePt t="85980" x="8047038" y="3414713"/>
          <p14:tracePt t="86003" x="8056563" y="3351213"/>
          <p14:tracePt t="86009" x="8075613" y="3333750"/>
          <p14:tracePt t="86030" x="8093075" y="3297238"/>
          <p14:tracePt t="86043" x="8102600" y="3278188"/>
          <p14:tracePt t="86063" x="8121650" y="3251200"/>
          <p14:tracePt t="86093" x="8121650" y="3241675"/>
          <p14:tracePt t="86170" x="8102600" y="3268663"/>
          <p14:tracePt t="86183" x="8075613" y="3297238"/>
          <p14:tracePt t="86203" x="8047038" y="3333750"/>
          <p14:tracePt t="86209" x="8029575" y="3351213"/>
          <p14:tracePt t="86235" x="7974013" y="3387725"/>
          <p14:tracePt t="86254" x="7864475" y="3424238"/>
          <p14:tracePt t="86261" x="7791450" y="3443288"/>
          <p14:tracePt t="86281" x="7710488" y="3460750"/>
          <p14:tracePt t="86295" x="7654925" y="3460750"/>
          <p14:tracePt t="86315" x="7627938" y="3460750"/>
          <p14:tracePt t="86340" x="7581900" y="3433763"/>
          <p14:tracePt t="86355" x="7545388" y="3397250"/>
          <p14:tracePt t="86374" x="7518400" y="3351213"/>
          <p14:tracePt t="86393" x="7481888" y="3278188"/>
          <p14:tracePt t="86424" x="7472363" y="3159125"/>
          <p14:tracePt t="86449" x="7472363" y="3114675"/>
          <p14:tracePt t="86461" x="7472363" y="3022600"/>
          <p14:tracePt t="86479" x="7472363" y="2995613"/>
          <p14:tracePt t="86504" x="7526338" y="2913063"/>
          <p14:tracePt t="86529" x="7581900" y="2867025"/>
          <p14:tracePt t="86542" x="7618413" y="2840038"/>
          <p14:tracePt t="86563" x="7673975" y="2813050"/>
          <p14:tracePt t="86569" x="7700963" y="2803525"/>
          <p14:tracePt t="86595" x="7754938" y="2803525"/>
          <p14:tracePt t="86600" x="7800975" y="2803525"/>
          <p14:tracePt t="86620" x="7874000" y="2803525"/>
          <p14:tracePt t="86645" x="7937500" y="2820988"/>
          <p14:tracePt t="86651" x="7956550" y="2830513"/>
          <p14:tracePt t="86673" x="8002588" y="2857500"/>
          <p14:tracePt t="86680" x="8029575" y="2894013"/>
          <p14:tracePt t="86704" x="8047038" y="2949575"/>
          <p14:tracePt t="86710" x="8066088" y="2976563"/>
          <p14:tracePt t="86730" x="8093075" y="3041650"/>
          <p14:tracePt t="86743" x="8102600" y="3059113"/>
          <p14:tracePt t="86762" x="8102600" y="3086100"/>
          <p14:tracePt t="86781" x="8102600" y="3122613"/>
          <p14:tracePt t="86793" x="8102600" y="3159125"/>
          <p14:tracePt t="86812" x="8102600" y="3205163"/>
          <p14:tracePt t="86825" x="8066088" y="3260725"/>
          <p14:tracePt t="86845" x="8039100" y="3297238"/>
          <p14:tracePt t="86851" x="8020050" y="3314700"/>
          <p14:tracePt t="86869" x="7974013" y="3351213"/>
          <p14:tracePt t="86893" x="7947025" y="3387725"/>
          <p14:tracePt t="86899" x="7929563" y="3387725"/>
          <p14:tracePt t="86922" x="7874000" y="3414713"/>
          <p14:tracePt t="86949" x="7810500" y="3424238"/>
          <p14:tracePt t="86962" x="7791450" y="3424238"/>
          <p14:tracePt t="86981" x="7718425" y="3424238"/>
          <p14:tracePt t="86998" x="7700963" y="3406775"/>
          <p14:tracePt t="87014" x="7664450" y="3397250"/>
          <p14:tracePt t="87031" x="7627938" y="3378200"/>
          <p14:tracePt t="87047" x="7608888" y="3351213"/>
          <p14:tracePt t="87065" x="7600950" y="3324225"/>
          <p14:tracePt t="87091" x="7591425" y="3232150"/>
          <p14:tracePt t="87104" x="7581900" y="3205163"/>
          <p14:tracePt t="87122" x="7581900" y="3132138"/>
          <p14:tracePt t="87129" x="7581900" y="3086100"/>
          <p14:tracePt t="87153" x="7581900" y="3049588"/>
          <p14:tracePt t="87172" x="7581900" y="3013075"/>
          <p14:tracePt t="87182" x="7581900" y="3005138"/>
          <p14:tracePt t="87201" x="7591425" y="2968625"/>
          <p14:tracePt t="87214" x="7608888" y="2949575"/>
          <p14:tracePt t="87230" x="7645400" y="2930525"/>
          <p14:tracePt t="87248" x="7681913" y="2903538"/>
          <p14:tracePt t="87264" x="7710488" y="2903538"/>
          <p14:tracePt t="87280" x="7727950" y="2894013"/>
          <p14:tracePt t="87297" x="7754938" y="2894013"/>
          <p14:tracePt t="87313" x="7773988" y="2894013"/>
          <p14:tracePt t="87320" x="7783513" y="2894013"/>
          <p14:tracePt t="87342" x="7791450" y="2894013"/>
          <p14:tracePt t="87349" x="7810500" y="2894013"/>
          <p14:tracePt t="87372" x="7837488" y="2913063"/>
          <p14:tracePt t="87379" x="7856538" y="2922588"/>
          <p14:tracePt t="87403" x="7937500" y="2959100"/>
          <p14:tracePt t="87422" x="7974013" y="2976563"/>
          <p14:tracePt t="87429" x="7983538" y="2986088"/>
          <p14:tracePt t="87449" x="8002588" y="3005138"/>
          <p14:tracePt t="87462" x="8010525" y="3013075"/>
          <p14:tracePt t="87481" x="8010525" y="3032125"/>
          <p14:tracePt t="87496" x="8020050" y="3049588"/>
          <p14:tracePt t="87514" x="8020050" y="3068638"/>
          <p14:tracePt t="87543" x="8020050" y="3078163"/>
          <p14:tracePt t="87619" x="8020050" y="3114675"/>
          <p14:tracePt t="87633" x="8020050" y="3122613"/>
          <p14:tracePt t="87653" x="8002588" y="3187700"/>
          <p14:tracePt t="87673" x="7974013" y="3268663"/>
          <p14:tracePt t="87699" x="7947025" y="3305175"/>
          <p14:tracePt t="87712" x="7947025" y="3314700"/>
          <p14:tracePt t="87730" x="7947025" y="3341688"/>
          <p14:tracePt t="87747" x="7929563" y="3360738"/>
          <p14:tracePt t="87764" x="7920038" y="3370263"/>
          <p14:tracePt t="87810" x="7910513" y="3378200"/>
          <p14:tracePt t="89180" x="7900988" y="3378200"/>
          <p14:tracePt t="89601" x="7893050" y="3378200"/>
          <p14:tracePt t="89621" x="7847013" y="3378200"/>
          <p14:tracePt t="89635" x="7800975" y="3351213"/>
          <p14:tracePt t="89653" x="7754938" y="3324225"/>
          <p14:tracePt t="89679" x="7710488" y="3278188"/>
          <p14:tracePt t="89693" x="7691438" y="3260725"/>
          <p14:tracePt t="89712" x="7645400" y="3214688"/>
          <p14:tracePt t="89724" x="7618413" y="3195638"/>
          <p14:tracePt t="89744" x="7564438" y="3151188"/>
          <p14:tracePt t="89763" x="7481888" y="3078163"/>
          <p14:tracePt t="89794" x="7399338" y="3013075"/>
          <p14:tracePt t="89800" x="7362825" y="2976563"/>
          <p14:tracePt t="89820" x="7307263" y="2930525"/>
          <p14:tracePt t="89834" x="7270750" y="2886075"/>
          <p14:tracePt t="89853" x="7216775" y="2849563"/>
          <p14:tracePt t="89860" x="7153275" y="2794000"/>
          <p14:tracePt t="89879" x="7116763" y="2767013"/>
          <p14:tracePt t="89903" x="7088188" y="2720975"/>
          <p14:tracePt t="89910" x="7070725" y="2703513"/>
          <p14:tracePt t="89930" x="7051675" y="2667000"/>
          <p14:tracePt t="89942" x="7015163" y="2601913"/>
          <p14:tracePt t="89962" x="6997700" y="2565400"/>
          <p14:tracePt t="89969" x="6997700" y="2547938"/>
          <p14:tracePt t="89993" x="6969125" y="2474913"/>
          <p14:tracePt t="90011" x="6961188" y="2447925"/>
          <p14:tracePt t="90024" x="6942138" y="2411413"/>
          <p14:tracePt t="90043" x="6932613" y="2401888"/>
          <p14:tracePt t="90049" x="6924675" y="2382838"/>
          <p14:tracePt t="90074" x="6915150" y="2374900"/>
          <p14:tracePt t="92422" x="6915150" y="2382838"/>
          <p14:tracePt t="92441" x="6915150" y="2465388"/>
          <p14:tracePt t="92469" x="6951663" y="2593975"/>
          <p14:tracePt t="92495" x="7043738" y="2820988"/>
          <p14:tracePt t="92501" x="7088188" y="2922588"/>
          <p14:tracePt t="92520" x="7170738" y="3086100"/>
          <p14:tracePt t="92533" x="7253288" y="3251200"/>
          <p14:tracePt t="92553" x="7335838" y="3516313"/>
          <p14:tracePt t="92580" x="7389813" y="3689350"/>
          <p14:tracePt t="92593" x="7416800" y="3844925"/>
          <p14:tracePt t="92613" x="7472363" y="4054475"/>
          <p14:tracePt t="92632" x="7489825" y="4173538"/>
          <p14:tracePt t="92645" x="7499350" y="4246563"/>
          <p14:tracePt t="92659" x="7518400" y="4292600"/>
          <p14:tracePt t="92672" x="7535863" y="4346575"/>
          <p14:tracePt t="92690" x="7545388" y="4410075"/>
          <p14:tracePt t="92704" x="7554913" y="4456113"/>
          <p14:tracePt t="92724" x="7564438" y="4475163"/>
          <p14:tracePt t="92743" x="7564438" y="4502150"/>
          <p14:tracePt t="92750" x="7572375" y="4529138"/>
          <p14:tracePt t="92769" x="7572375" y="4538663"/>
          <p14:tracePt t="92782" x="7572375" y="4548188"/>
          <p14:tracePt t="92953" x="7581900" y="4475163"/>
          <p14:tracePt t="92972" x="7591425" y="4383088"/>
          <p14:tracePt t="93003" x="7627938" y="4127500"/>
          <p14:tracePt t="93021" x="7645400" y="4008438"/>
          <p14:tracePt t="93035" x="7664450" y="3908425"/>
          <p14:tracePt t="93050" x="7691438" y="3798888"/>
          <p14:tracePt t="93063" x="7700963" y="3743325"/>
          <p14:tracePt t="93081" x="7764463" y="3589338"/>
          <p14:tracePt t="93097" x="7810500" y="3479800"/>
          <p14:tracePt t="93114" x="7856538" y="3370263"/>
          <p14:tracePt t="93131" x="7893050" y="3314700"/>
          <p14:tracePt t="93146" x="7910513" y="3278188"/>
          <p14:tracePt t="93163" x="7910513" y="3268663"/>
          <p14:tracePt t="93192" x="7910513" y="3241675"/>
          <p14:tracePt t="93199" x="7910513" y="3232150"/>
          <p14:tracePt t="93219" x="7920038" y="3214688"/>
          <p14:tracePt t="93233" x="7920038" y="3195638"/>
          <p14:tracePt t="93274" x="7929563" y="3195638"/>
          <p14:tracePt t="93754" x="7883525" y="3195638"/>
          <p14:tracePt t="93761" x="7856538" y="3205163"/>
          <p14:tracePt t="93782" x="7727950" y="3205163"/>
          <p14:tracePt t="93800" x="7572375" y="3205163"/>
          <p14:tracePt t="93814" x="7280275" y="3205163"/>
          <p14:tracePt t="93830" x="6786563" y="3178175"/>
          <p14:tracePt t="93847" x="6111875" y="3114675"/>
          <p14:tracePt t="93863" x="5581650" y="3059113"/>
          <p14:tracePt t="93892" x="4924425" y="3032125"/>
          <p14:tracePt t="93912" x="4649788" y="3032125"/>
          <p14:tracePt t="93924" x="4367213" y="3032125"/>
          <p14:tracePt t="93943" x="4102100" y="3032125"/>
          <p14:tracePt t="93953" x="3973513" y="3032125"/>
          <p14:tracePt t="93972" x="3617913" y="3032125"/>
          <p14:tracePt t="94004" x="3224213" y="3032125"/>
          <p14:tracePt t="94033" x="2987675" y="3013075"/>
          <p14:tracePt t="94051" x="2795588" y="3013075"/>
          <p14:tracePt t="94066" x="2722563" y="3013075"/>
          <p14:tracePt t="94080" x="2547938" y="3032125"/>
          <p14:tracePt t="94097" x="2347913" y="3078163"/>
          <p14:tracePt t="94113" x="2136775" y="3122613"/>
          <p14:tracePt t="94119" x="2046288" y="3132138"/>
          <p14:tracePt t="94140" x="1873250" y="3151188"/>
          <p14:tracePt t="94154" x="1754188" y="3151188"/>
          <p14:tracePt t="94173" x="1708150" y="3151188"/>
          <p14:tracePt t="94192" x="1671638" y="3151188"/>
          <p14:tracePt t="94221" x="1662113" y="3151188"/>
          <p14:tracePt t="94234" x="1654175" y="3141663"/>
          <p14:tracePt t="94249" x="1644650" y="3132138"/>
          <p14:tracePt t="94263" x="1644650" y="3122613"/>
          <p14:tracePt t="94280" x="1625600" y="3078163"/>
          <p14:tracePt t="94302" x="1608138" y="3013075"/>
          <p14:tracePt t="94315" x="1589088" y="2949575"/>
          <p14:tracePt t="94329" x="1579563" y="2913063"/>
          <p14:tracePt t="94347" x="1562100" y="2876550"/>
          <p14:tracePt t="94364" x="1543050" y="2840038"/>
          <p14:tracePt t="94370" x="1535113" y="2820988"/>
          <p14:tracePt t="94391" x="1516063" y="2784475"/>
          <p14:tracePt t="94404" x="1506538" y="2776538"/>
          <p14:tracePt t="94423" x="1498600" y="2747963"/>
          <p14:tracePt t="94441" x="1479550" y="2720975"/>
          <p14:tracePt t="94454" x="1452563" y="2693988"/>
          <p14:tracePt t="94473" x="1425575" y="2674938"/>
          <p14:tracePt t="94480" x="1379538" y="2674938"/>
          <p14:tracePt t="94499" x="1250950" y="2667000"/>
          <p14:tracePt t="94511" x="1206500" y="2667000"/>
          <p14:tracePt t="94530" x="1123950" y="2667000"/>
          <p14:tracePt t="94531" x="1068388" y="2667000"/>
          <p14:tracePt t="94548" x="949325" y="2657475"/>
          <p14:tracePt t="94563" x="831850" y="2638425"/>
          <p14:tracePt t="94581" x="739775" y="2630488"/>
          <p14:tracePt t="94597" x="703263" y="2620963"/>
          <p14:tracePt t="94613" x="693738" y="2620963"/>
          <p14:tracePt t="94642" x="685800" y="2620963"/>
          <p14:tracePt t="95714" x="693738" y="2620963"/>
          <p14:tracePt t="95733" x="758825" y="2620963"/>
          <p14:tracePt t="95752" x="941388" y="2620963"/>
          <p14:tracePt t="95779" x="1443038" y="2620963"/>
          <p14:tracePt t="95791" x="1644650" y="2620963"/>
          <p14:tracePt t="95811" x="2447925" y="2620963"/>
          <p14:tracePt t="95824" x="2759075" y="2620963"/>
          <p14:tracePt t="95843" x="3717925" y="2611438"/>
          <p14:tracePt t="95861" x="4348163" y="2593975"/>
          <p14:tracePt t="95874" x="4622800" y="2574925"/>
          <p14:tracePt t="95893" x="5353050" y="2520950"/>
          <p14:tracePt t="95899" x="5535613" y="2492375"/>
          <p14:tracePt t="95919" x="5873750" y="2455863"/>
          <p14:tracePt t="95931" x="6138863" y="2447925"/>
          <p14:tracePt t="95952" x="6311900" y="2428875"/>
          <p14:tracePt t="95959" x="6394450" y="2419350"/>
          <p14:tracePt t="95983" x="6394450" y="2411413"/>
          <p14:tracePt t="96003" x="6411913" y="2401888"/>
          <p14:tracePt t="96010" x="6421438" y="2401888"/>
          <p14:tracePt t="96141" x="6448425" y="2374900"/>
          <p14:tracePt t="96153" x="6477000" y="2346325"/>
          <p14:tracePt t="96172" x="6494463" y="2301875"/>
          <p14:tracePt t="96179" x="6503988" y="2282825"/>
          <p14:tracePt t="96202" x="6530975" y="2246313"/>
          <p14:tracePt t="96216" x="6550025" y="2209800"/>
          <p14:tracePt t="96229" x="6567488" y="2182813"/>
          <p14:tracePt t="96252" x="6604000" y="2100263"/>
          <p14:tracePt t="96259" x="6613525" y="2073275"/>
          <p14:tracePt t="96284" x="6677025" y="1981200"/>
          <p14:tracePt t="96310" x="6686550" y="1944688"/>
          <p14:tracePt t="96322" x="6686550" y="1917700"/>
          <p14:tracePt t="96341" x="6696075" y="1890713"/>
          <p14:tracePt t="96372" x="6696075" y="1862138"/>
          <p14:tracePt t="96452" x="6696075" y="1854200"/>
          <p14:tracePt t="96459" x="6696075" y="1844675"/>
          <p14:tracePt t="96483" x="6696075" y="1825625"/>
          <p14:tracePt t="96513" x="6696075" y="1817688"/>
          <p14:tracePt t="96669" x="6696075" y="1825625"/>
          <p14:tracePt t="96683" x="6713538" y="1862138"/>
          <p14:tracePt t="96702" x="6732588" y="1917700"/>
          <p14:tracePt t="96709" x="6750050" y="1935163"/>
          <p14:tracePt t="96729" x="6786563" y="2017713"/>
          <p14:tracePt t="96742" x="6796088" y="2046288"/>
          <p14:tracePt t="96762" x="6859588" y="2173288"/>
          <p14:tracePt t="96781" x="6905625" y="2265363"/>
          <p14:tracePt t="96794" x="6969125" y="2355850"/>
          <p14:tracePt t="96813" x="7043738" y="2465388"/>
          <p14:tracePt t="96819" x="7080250" y="2528888"/>
          <p14:tracePt t="96844" x="7207250" y="2693988"/>
          <p14:tracePt t="96870" x="7380288" y="2959100"/>
          <p14:tracePt t="96883" x="7435850" y="3022600"/>
          <p14:tracePt t="96902" x="7600950" y="3224213"/>
          <p14:tracePt t="96922" x="7673975" y="3360738"/>
          <p14:tracePt t="96935" x="7747000" y="3451225"/>
          <p14:tracePt t="96949" x="7800975" y="3524250"/>
          <p14:tracePt t="96964" x="7893050" y="3633788"/>
          <p14:tracePt t="96981" x="7956550" y="3735388"/>
          <p14:tracePt t="96996" x="8020050" y="3862388"/>
          <p14:tracePt t="97014" x="8075613" y="3954463"/>
          <p14:tracePt t="97031" x="8148638" y="4127500"/>
          <p14:tracePt t="97047" x="8231188" y="4246563"/>
          <p14:tracePt t="97062" x="8275638" y="4337050"/>
          <p14:tracePt t="97093" x="8394700" y="4538663"/>
          <p14:tracePt t="97099" x="8431213" y="4602163"/>
          <p14:tracePt t="97122" x="8486775" y="4665663"/>
          <p14:tracePt t="97122" x="8523288" y="4702175"/>
          <p14:tracePt t="97129" x="8531225" y="4721225"/>
          <p14:tracePt t="97149" x="8559800" y="4757738"/>
          <p14:tracePt t="97171" x="8577263" y="4775200"/>
          <p14:tracePt t="98412" x="8577263" y="4757738"/>
          <p14:tracePt t="98432" x="8550275" y="4730750"/>
          <p14:tracePt t="98445" x="8477250" y="4657725"/>
          <p14:tracePt t="98464" x="8385175" y="4575175"/>
          <p14:tracePt t="98481" x="8304213" y="4475163"/>
          <p14:tracePt t="98497" x="8212138" y="4346575"/>
          <p14:tracePt t="98513" x="8175625" y="4246563"/>
          <p14:tracePt t="98519" x="8148638" y="4191000"/>
          <p14:tracePt t="98542" x="8066088" y="3927475"/>
          <p14:tracePt t="98573" x="7966075" y="3506788"/>
          <p14:tracePt t="98591" x="7910513" y="3268663"/>
          <p14:tracePt t="98604" x="7837488" y="3086100"/>
          <p14:tracePt t="98623" x="7747000" y="2922588"/>
          <p14:tracePt t="98654" x="7664450" y="2730500"/>
          <p14:tracePt t="98679" x="7600950" y="2584450"/>
          <p14:tracePt t="98692" x="7581900" y="2547938"/>
          <p14:tracePt t="98711" x="7535863" y="2465388"/>
          <p14:tracePt t="98730" x="7518400" y="2411413"/>
          <p14:tracePt t="98743" x="7508875" y="2374900"/>
          <p14:tracePt t="98761" x="7508875" y="2365375"/>
          <p14:tracePt t="98792" x="7499350" y="2355850"/>
          <p14:tracePt t="98799" x="7489825" y="2355850"/>
          <p14:tracePt t="98824" x="7445375" y="2419350"/>
          <p14:tracePt t="98830" x="7435850" y="2465388"/>
          <p14:tracePt t="98849" x="7399338" y="2538413"/>
          <p14:tracePt t="98874" x="7353300" y="2693988"/>
          <p14:tracePt t="98881" x="7353300" y="2767013"/>
          <p14:tracePt t="98900" x="7353300" y="2959100"/>
          <p14:tracePt t="98913" x="7353300" y="3178175"/>
          <p14:tracePt t="98930" x="7353300" y="3424238"/>
          <p14:tracePt t="98947" x="7372350" y="3689350"/>
          <p14:tracePt t="98964" x="7408863" y="3917950"/>
          <p14:tracePt t="98980" x="7416800" y="4127500"/>
          <p14:tracePt t="98997" x="7445375" y="4337050"/>
          <p14:tracePt t="99014" x="7472363" y="4492625"/>
          <p14:tracePt t="99020" x="7499350" y="4638675"/>
          <p14:tracePt t="99041" x="7499350" y="4694238"/>
          <p14:tracePt t="99054" x="7508875" y="4730750"/>
          <p14:tracePt t="99069" x="7508875" y="4738688"/>
          <p14:tracePt t="99083" x="7508875" y="4767263"/>
          <p14:tracePt t="99102" x="7508875" y="4775200"/>
          <p14:tracePt t="99214" x="7518400" y="4665663"/>
          <p14:tracePt t="99239" x="7572375" y="4365625"/>
          <p14:tracePt t="99264" x="7664450" y="3927475"/>
          <p14:tracePt t="99294" x="7727950" y="3570288"/>
          <p14:tracePt t="99320" x="7764463" y="3406775"/>
          <p14:tracePt t="99333" x="7764463" y="3387725"/>
          <p14:tracePt t="99351" x="7773988" y="3333750"/>
          <p14:tracePt t="99370" x="7773988" y="3314700"/>
          <p14:tracePt t="99383" x="7773988" y="3305175"/>
          <p14:tracePt t="100853" x="7783513" y="3297238"/>
          <p14:tracePt t="100929" x="7783513" y="3351213"/>
          <p14:tracePt t="100946" x="7764463" y="3424238"/>
          <p14:tracePt t="100960" x="7737475" y="3543300"/>
          <p14:tracePt t="100975" x="7710488" y="3706813"/>
          <p14:tracePt t="100993" x="7700963" y="3889375"/>
          <p14:tracePt t="101023" x="7664450" y="4210050"/>
          <p14:tracePt t="101049" x="7637463" y="4383088"/>
          <p14:tracePt t="101073" x="7581900" y="4711700"/>
          <p14:tracePt t="101099" x="7535863" y="4967288"/>
          <p14:tracePt t="101112" x="7518400" y="5032375"/>
          <p14:tracePt t="101130" x="7499350" y="5095875"/>
          <p14:tracePt t="101130" x="7489825" y="5113338"/>
          <p14:tracePt t="101147" x="7489825" y="5122863"/>
          <p14:tracePt t="101302" x="7489825" y="5105400"/>
          <p14:tracePt t="101321" x="7499350" y="5032375"/>
          <p14:tracePt t="101334" x="7518400" y="4876800"/>
          <p14:tracePt t="101354" x="7554913" y="4648200"/>
          <p14:tracePt t="101360" x="7591425" y="4419600"/>
          <p14:tracePt t="101380" x="7637463" y="4164013"/>
          <p14:tracePt t="101393" x="7681913" y="3935413"/>
          <p14:tracePt t="101412" x="7710488" y="3725863"/>
          <p14:tracePt t="101425" x="7747000" y="3589338"/>
          <p14:tracePt t="101439" x="7764463" y="3479800"/>
          <p14:tracePt t="101464" x="7773988" y="3406775"/>
          <p14:tracePt t="101470" x="7773988" y="3387725"/>
          <p14:tracePt t="101494" x="7783513" y="3351213"/>
          <p14:tracePt t="101520" x="7783513" y="3341688"/>
          <p14:tracePt t="101550" x="7783513" y="3333750"/>
          <p14:tracePt t="101612" x="7783513" y="3324225"/>
          <p14:tracePt t="104580" x="7783513" y="3314700"/>
          <p14:tracePt t="104611" x="7710488" y="3224213"/>
          <p14:tracePt t="104624" x="7681913" y="3195638"/>
          <p14:tracePt t="104644" x="7591425" y="3122613"/>
          <p14:tracePt t="104650" x="7572375" y="3086100"/>
          <p14:tracePt t="104669" x="7508875" y="3013075"/>
          <p14:tracePt t="104683" x="7408863" y="2922588"/>
          <p14:tracePt t="104702" x="7289800" y="2803525"/>
          <p14:tracePt t="104722" x="7243763" y="2767013"/>
          <p14:tracePt t="104730" x="7207250" y="2684463"/>
          <p14:tracePt t="104753" x="7134225" y="2620963"/>
          <p14:tracePt t="104759" x="7070725" y="2547938"/>
          <p14:tracePt t="104779" x="7015163" y="2511425"/>
          <p14:tracePt t="104791" x="6988175" y="2484438"/>
          <p14:tracePt t="104810" x="6961188" y="2455863"/>
          <p14:tracePt t="104830" x="6932613" y="2428875"/>
          <p14:tracePt t="104842" x="6924675" y="2419350"/>
          <p14:tracePt t="104862" x="6915150" y="2411413"/>
          <p14:tracePt t="104874" x="6896100" y="2401888"/>
          <p14:tracePt t="104894" x="6878638" y="2392363"/>
          <p14:tracePt t="104900" x="6859588" y="2382838"/>
          <p14:tracePt t="104919" x="6823075" y="2374900"/>
          <p14:tracePt t="104949" x="6815138" y="2365375"/>
          <p14:tracePt t="104974" x="6805613" y="2346325"/>
          <p14:tracePt t="104981" x="6796088" y="2346325"/>
          <p14:tracePt t="105001" x="6786563" y="2338388"/>
          <p14:tracePt t="105751" x="6786563" y="2365375"/>
          <p14:tracePt t="105765" x="6786563" y="2411413"/>
          <p14:tracePt t="105781" x="6805613" y="2484438"/>
          <p14:tracePt t="105797" x="6823075" y="2547938"/>
          <p14:tracePt t="105814" x="6859588" y="2630488"/>
          <p14:tracePt t="105820" x="6869113" y="2674938"/>
          <p14:tracePt t="105842" x="6915150" y="2794000"/>
          <p14:tracePt t="105869" x="6978650" y="2968625"/>
          <p14:tracePt t="105893" x="7034213" y="3122613"/>
          <p14:tracePt t="105900" x="7061200" y="3178175"/>
          <p14:tracePt t="105919" x="7107238" y="3333750"/>
          <p14:tracePt t="105933" x="7116763" y="3360738"/>
          <p14:tracePt t="105954" x="7161213" y="3533775"/>
          <p14:tracePt t="105980" x="7189788" y="3633788"/>
          <p14:tracePt t="105980" x="7197725" y="3679825"/>
          <p14:tracePt t="106000" x="7226300" y="3798888"/>
          <p14:tracePt t="106013" x="7234238" y="3871913"/>
          <p14:tracePt t="106030" x="7270750" y="3963988"/>
          <p14:tracePt t="106047" x="7299325" y="4027488"/>
          <p14:tracePt t="106063" x="7307263" y="4073525"/>
          <p14:tracePt t="106069" x="7326313" y="4137025"/>
          <p14:tracePt t="106090" x="7343775" y="4210050"/>
          <p14:tracePt t="106102" x="7353300" y="4283075"/>
          <p14:tracePt t="106122" x="7372350" y="4329113"/>
          <p14:tracePt t="106141" x="7389813" y="4410075"/>
          <p14:tracePt t="106154" x="7389813" y="4429125"/>
          <p14:tracePt t="106172" x="7408863" y="4465638"/>
          <p14:tracePt t="106180" x="7408863" y="4502150"/>
          <p14:tracePt t="106199" x="7416800" y="4529138"/>
          <p14:tracePt t="106212" x="7416800" y="4556125"/>
          <p14:tracePt t="106231" x="7426325" y="4584700"/>
          <p14:tracePt t="106247" x="7426325" y="4602163"/>
          <p14:tracePt t="106369" x="7426325" y="4565650"/>
          <p14:tracePt t="106395" x="7445375" y="4502150"/>
          <p14:tracePt t="106401" x="7445375" y="4438650"/>
          <p14:tracePt t="106420" x="7462838" y="4356100"/>
          <p14:tracePt t="106434" x="7472363" y="4237038"/>
          <p14:tracePt t="106452" x="7499350" y="4110038"/>
          <p14:tracePt t="106465" x="7508875" y="4037013"/>
          <p14:tracePt t="106480" x="7518400" y="3935413"/>
          <p14:tracePt t="106497" x="7545388" y="3835400"/>
          <p14:tracePt t="106513" x="7572375" y="3716338"/>
          <p14:tracePt t="106531" x="7591425" y="3606800"/>
          <p14:tracePt t="106547" x="7600950" y="3524250"/>
          <p14:tracePt t="106563" x="7600950" y="3451225"/>
          <p14:tracePt t="106591" x="7608888" y="3370263"/>
          <p14:tracePt t="106605" x="7608888" y="3351213"/>
          <p14:tracePt t="106624" x="7608888" y="3333750"/>
          <p14:tracePt t="106631" x="7608888" y="3324225"/>
          <p14:tracePt t="106650" x="7618413" y="3297238"/>
          <p14:tracePt t="106670" x="7627938" y="3278188"/>
          <p14:tracePt t="106684" x="7627938" y="3268663"/>
          <p14:tracePt t="106701" x="7627938" y="3251200"/>
          <p14:tracePt t="106991" x="7627938" y="3241675"/>
          <p14:tracePt t="107009" x="7600950" y="3241675"/>
          <p14:tracePt t="107022" x="7572375" y="3241675"/>
          <p14:tracePt t="107043" x="7489825" y="3241675"/>
          <p14:tracePt t="107062" x="7435850" y="3241675"/>
          <p14:tracePt t="107069" x="7399338" y="3241675"/>
          <p14:tracePt t="107094" x="7243763" y="3241675"/>
          <p14:tracePt t="107111" x="7088188" y="3241675"/>
          <p14:tracePt t="107124" x="6832600" y="3241675"/>
          <p14:tracePt t="107148" x="6311900" y="3241675"/>
          <p14:tracePt t="107172" x="5700713" y="3241675"/>
          <p14:tracePt t="107203" x="4768850" y="3195638"/>
          <p14:tracePt t="107234" x="3763963" y="3049588"/>
          <p14:tracePt t="107260" x="3425825" y="3022600"/>
          <p14:tracePt t="107271" x="3160713" y="2959100"/>
          <p14:tracePt t="107289" x="2959100" y="2922588"/>
          <p14:tracePt t="107314" x="2649538" y="2867025"/>
          <p14:tracePt t="107344" x="2357438" y="2840038"/>
          <p14:tracePt t="107370" x="2182813" y="2813050"/>
          <p14:tracePt t="107384" x="2027238" y="2784475"/>
          <p14:tracePt t="107399" x="1946275" y="2767013"/>
          <p14:tracePt t="107413" x="1890713" y="2747963"/>
          <p14:tracePt t="107430" x="1881188" y="2730500"/>
          <p14:tracePt t="107452" x="1844675" y="2711450"/>
          <p14:tracePt t="107459" x="1817688" y="2684463"/>
          <p14:tracePt t="107483" x="1800225" y="2667000"/>
          <p14:tracePt t="107490" x="1790700" y="2667000"/>
          <p14:tracePt t="107510" x="1781175" y="2630488"/>
          <p14:tracePt t="107523" x="1781175" y="2620963"/>
          <p14:tracePt t="107542" x="1781175" y="2611438"/>
          <p14:tracePt t="107562" x="1781175" y="2584450"/>
          <p14:tracePt t="107574" x="1781175" y="2565400"/>
          <p14:tracePt t="107592" x="1781175" y="2547938"/>
          <p14:tracePt t="107599" x="1781175" y="2538413"/>
          <p14:tracePt t="107623" x="1781175" y="2501900"/>
          <p14:tracePt t="107649" x="1781175" y="2474913"/>
          <p14:tracePt t="107681" x="1771650" y="2447925"/>
          <p14:tracePt t="107711" x="1763713" y="2438400"/>
          <p14:tracePt t="107732" x="1727200" y="2428875"/>
          <p14:tracePt t="107745" x="1698625" y="2428875"/>
          <p14:tracePt t="107763" x="1552575" y="2411413"/>
          <p14:tracePt t="107793" x="1406525" y="2392363"/>
          <p14:tracePt t="107799" x="1352550" y="2382838"/>
          <p14:tracePt t="107820" x="1250950" y="2374900"/>
          <p14:tracePt t="107844" x="1050925" y="2346325"/>
          <p14:tracePt t="107870" x="977900" y="2338388"/>
          <p14:tracePt t="107883" x="904875" y="2328863"/>
          <p14:tracePt t="107902" x="849313" y="2328863"/>
          <p14:tracePt t="107915" x="822325" y="2328863"/>
          <p14:tracePt t="107930" x="795338" y="2328863"/>
          <p14:tracePt t="107952" x="749300" y="2328863"/>
          <p14:tracePt t="107959" x="722313" y="2319338"/>
          <p14:tracePt t="107985" x="639763" y="2319338"/>
          <p14:tracePt t="107991" x="612775" y="2319338"/>
          <p14:tracePt t="108010" x="539750" y="2319338"/>
          <p14:tracePt t="108024" x="457200" y="2319338"/>
          <p14:tracePt t="108043" x="411163" y="2319338"/>
          <p14:tracePt t="108052" x="365125" y="2319338"/>
          <p14:tracePt t="108100" x="355600" y="2319338"/>
          <p14:tracePt t="112420" x="355600" y="2328863"/>
          <p14:tracePt t="112443" x="355600" y="2346325"/>
          <p14:tracePt t="112450" x="355600" y="2382838"/>
          <p14:tracePt t="112470" x="355600" y="2438400"/>
          <p14:tracePt t="112501" x="365125" y="2447925"/>
          <p14:tracePt t="112521" x="384175" y="2474913"/>
          <p14:tracePt t="112535" x="420688" y="2511425"/>
          <p14:tracePt t="112555" x="484188" y="2557463"/>
          <p14:tracePt t="112563" x="501650" y="2574925"/>
          <p14:tracePt t="112583" x="576263" y="2647950"/>
          <p14:tracePt t="112595" x="593725" y="2684463"/>
          <p14:tracePt t="112615" x="676275" y="2803525"/>
          <p14:tracePt t="112642" x="766763" y="2930525"/>
          <p14:tracePt t="112664" x="803275" y="2995613"/>
          <p14:tracePt t="112689" x="812800" y="3005138"/>
          <p14:tracePt t="113110" x="812800" y="3013075"/>
          <p14:tracePt t="113121" x="795338" y="3022600"/>
          <p14:tracePt t="113145" x="766763" y="3032125"/>
          <p14:tracePt t="113151" x="758825" y="3041650"/>
          <p14:tracePt t="113171" x="749300" y="3049588"/>
          <p14:tracePt t="113194" x="722313" y="3059113"/>
          <p14:tracePt t="113230" x="712788" y="3059113"/>
          <p14:tracePt t="113282" x="703263" y="3059113"/>
          <p14:tracePt t="113300" x="693738" y="3059113"/>
          <p14:tracePt t="113313" x="685800" y="3059113"/>
          <p14:tracePt t="113330" x="676275" y="3059113"/>
          <p14:tracePt t="113347" x="666750" y="3059113"/>
          <p14:tracePt t="113392" x="657225" y="3059113"/>
          <p14:tracePt t="113421" x="649288" y="3059113"/>
          <p14:tracePt t="113534" x="639763" y="3059113"/>
          <p14:tracePt t="113560" x="630238" y="3049588"/>
          <p14:tracePt t="113614" x="620713" y="3041650"/>
          <p14:tracePt t="120053" x="858838" y="3022600"/>
          <p14:tracePt t="120072" x="1360488" y="2949575"/>
          <p14:tracePt t="120103" x="2759075" y="2803525"/>
          <p14:tracePt t="120115" x="3124200" y="2757488"/>
          <p14:tracePt t="120131" x="3863975" y="2720975"/>
          <p14:tracePt t="120147" x="4567238" y="2674938"/>
          <p14:tracePt t="120163" x="5197475" y="2657475"/>
          <p14:tracePt t="120180" x="5645150" y="2620963"/>
          <p14:tracePt t="120197" x="6148388" y="2574925"/>
          <p14:tracePt t="120213" x="6375400" y="2547938"/>
          <p14:tracePt t="120231" x="6559550" y="2492375"/>
          <p14:tracePt t="120247" x="6686550" y="2428875"/>
          <p14:tracePt t="120275" x="6759575" y="2365375"/>
          <p14:tracePt t="120281" x="6778625" y="2346325"/>
          <p14:tracePt t="120303" x="6823075" y="2282825"/>
          <p14:tracePt t="120322" x="6859588" y="2228850"/>
          <p14:tracePt t="120335" x="6869113" y="2209800"/>
          <p14:tracePt t="120354" x="6915150" y="2109788"/>
          <p14:tracePt t="120360" x="6924675" y="2054225"/>
          <p14:tracePt t="120384" x="6969125" y="1973263"/>
          <p14:tracePt t="120389" x="6997700" y="1917700"/>
          <p14:tracePt t="120414" x="7015163" y="1854200"/>
          <p14:tracePt t="120419" x="7015163" y="1835150"/>
          <p14:tracePt t="120443" x="7034213" y="1744663"/>
          <p14:tracePt t="120461" x="7034213" y="1708150"/>
          <p14:tracePt t="120473" x="7007225" y="1671638"/>
          <p14:tracePt t="120492" x="6978650" y="1643063"/>
          <p14:tracePt t="120504" x="6961188" y="1625600"/>
          <p14:tracePt t="120523" x="6932613" y="1616075"/>
          <p14:tracePt t="120554" x="6851650" y="1616075"/>
          <p14:tracePt t="120583" x="6723063" y="1606550"/>
          <p14:tracePt t="120600" x="6632575" y="1606550"/>
          <p14:tracePt t="120616" x="6559550" y="1606550"/>
          <p14:tracePt t="120630" x="6513513" y="1606550"/>
          <p14:tracePt t="120630" x="6486525" y="1606550"/>
          <p14:tracePt t="120647" x="6448425" y="1606550"/>
          <p14:tracePt t="120663" x="6421438" y="1625600"/>
          <p14:tracePt t="120691" x="6367463" y="1671638"/>
          <p14:tracePt t="120710" x="6302375" y="1744663"/>
          <p14:tracePt t="120723" x="6284913" y="1771650"/>
          <p14:tracePt t="120741" x="6275388" y="1808163"/>
          <p14:tracePt t="120754" x="6265863" y="1844675"/>
          <p14:tracePt t="120754" x="6265863" y="1881188"/>
          <p14:tracePt t="120773" x="6257925" y="1973263"/>
          <p14:tracePt t="120780" x="6257925" y="2000250"/>
          <p14:tracePt t="120804" x="6257925" y="2100263"/>
          <p14:tracePt t="120810" x="6265863" y="2127250"/>
          <p14:tracePt t="120833" x="6294438" y="2192338"/>
          <p14:tracePt t="120851" x="6348413" y="2273300"/>
          <p14:tracePt t="120865" x="6367463" y="2292350"/>
          <p14:tracePt t="120880" x="6411913" y="2338388"/>
          <p14:tracePt t="120897" x="6457950" y="2401888"/>
          <p14:tracePt t="120913" x="6513513" y="2438400"/>
          <p14:tracePt t="120920" x="6567488" y="2474913"/>
          <p14:tracePt t="120942" x="6613525" y="2501900"/>
          <p14:tracePt t="120950" x="6623050" y="2501900"/>
          <p14:tracePt t="120975" x="6677025" y="2528888"/>
          <p14:tracePt t="120994" x="6742113" y="2538413"/>
          <p14:tracePt t="121002" x="6823075" y="2557463"/>
          <p14:tracePt t="121022" x="6888163" y="2557463"/>
          <p14:tracePt t="121035" x="6961188" y="2557463"/>
          <p14:tracePt t="121049" x="7024688" y="2557463"/>
          <p14:tracePt t="121063" x="7080250" y="2538413"/>
          <p14:tracePt t="121085" x="7143750" y="2520950"/>
          <p14:tracePt t="121105" x="7180263" y="2484438"/>
          <p14:tracePt t="121111" x="7226300" y="2401888"/>
          <p14:tracePt t="121130" x="7262813" y="2328863"/>
          <p14:tracePt t="121143" x="7280275" y="2236788"/>
          <p14:tracePt t="121161" x="7289800" y="2163763"/>
          <p14:tracePt t="121174" x="7289800" y="2082800"/>
          <p14:tracePt t="121192" x="7289800" y="2009775"/>
          <p14:tracePt t="121224" x="7226300" y="1898650"/>
          <p14:tracePt t="121242" x="7197725" y="1854200"/>
          <p14:tracePt t="121254" x="7161213" y="1817688"/>
          <p14:tracePt t="121273" x="7134225" y="1789113"/>
          <p14:tracePt t="121304" x="7088188" y="1771650"/>
          <p14:tracePt t="121334" x="6997700" y="1752600"/>
          <p14:tracePt t="121361" x="6932613" y="1752600"/>
          <p14:tracePt t="121381" x="6851650" y="1752600"/>
          <p14:tracePt t="121394" x="6815138" y="1752600"/>
          <p14:tracePt t="121413" x="6759575" y="1752600"/>
          <p14:tracePt t="121425" x="6732588" y="1752600"/>
          <p14:tracePt t="121445" x="6677025" y="1781175"/>
          <p14:tracePt t="121451" x="6659563" y="1789113"/>
          <p14:tracePt t="121474" x="6577013" y="1854200"/>
          <p14:tracePt t="121494" x="6540500" y="1881188"/>
          <p14:tracePt t="121500" x="6523038" y="1898650"/>
          <p14:tracePt t="121524" x="6494463" y="1954213"/>
          <p14:tracePt t="121530" x="6477000" y="2000250"/>
          <p14:tracePt t="121554" x="6477000" y="2036763"/>
          <p14:tracePt t="121561" x="6457950" y="2082800"/>
          <p14:tracePt t="121581" x="6457950" y="2146300"/>
          <p14:tracePt t="121594" x="6457950" y="2209800"/>
          <p14:tracePt t="121613" x="6457950" y="2255838"/>
          <p14:tracePt t="121632" x="6467475" y="2301875"/>
          <p14:tracePt t="121645" x="6486525" y="2355850"/>
          <p14:tracePt t="121663" x="6503988" y="2401888"/>
          <p14:tracePt t="121669" x="6513513" y="2438400"/>
          <p14:tracePt t="121692" x="6559550" y="2484438"/>
          <p14:tracePt t="121706" x="6604000" y="2528888"/>
          <p14:tracePt t="121724" x="6640513" y="2538413"/>
          <p14:tracePt t="121731" x="6669088" y="2565400"/>
          <p14:tracePt t="121752" x="6742113" y="2574925"/>
          <p14:tracePt t="121772" x="6796088" y="2574925"/>
          <p14:tracePt t="121785" x="6859588" y="2574925"/>
          <p14:tracePt t="121803" x="6905625" y="2547938"/>
          <p14:tracePt t="121834" x="7034213" y="2492375"/>
          <p14:tracePt t="121865" x="7124700" y="2374900"/>
          <p14:tracePt t="121884" x="7143750" y="2292350"/>
          <p14:tracePt t="121911" x="7143750" y="2127250"/>
          <p14:tracePt t="121925" x="7143750" y="2090738"/>
          <p14:tracePt t="121943" x="7124700" y="2000250"/>
          <p14:tracePt t="121974" x="7061200" y="1927225"/>
          <p14:tracePt t="121981" x="7051675" y="1917700"/>
          <p14:tracePt t="122001" x="7007225" y="1890713"/>
          <p14:tracePt t="122020" x="6942138" y="1844675"/>
          <p14:tracePt t="122033" x="6905625" y="1835150"/>
          <p14:tracePt t="122051" x="6859588" y="1817688"/>
          <p14:tracePt t="122064" x="6805613" y="1798638"/>
          <p14:tracePt t="122080" x="6750050" y="1798638"/>
          <p14:tracePt t="122096" x="6686550" y="1798638"/>
          <p14:tracePt t="122113" x="6640513" y="1798638"/>
          <p14:tracePt t="122119" x="6613525" y="1798638"/>
          <p14:tracePt t="122141" x="6530975" y="1854200"/>
          <p14:tracePt t="122160" x="6486525" y="1871663"/>
          <p14:tracePt t="122172" x="6457950" y="1908175"/>
          <p14:tracePt t="122196" x="6430963" y="1973263"/>
          <p14:tracePt t="122202" x="6421438" y="2017713"/>
          <p14:tracePt t="122220" x="6421438" y="2090738"/>
          <p14:tracePt t="122233" x="6421438" y="2146300"/>
          <p14:tracePt t="122252" x="6421438" y="2200275"/>
          <p14:tracePt t="122270" x="6421438" y="2246313"/>
          <p14:tracePt t="122283" x="6421438" y="2292350"/>
          <p14:tracePt t="122303" x="6430963" y="2328863"/>
          <p14:tracePt t="122316" x="6457950" y="2382838"/>
          <p14:tracePt t="122330" x="6494463" y="2428875"/>
          <p14:tracePt t="122347" x="6540500" y="2474913"/>
          <p14:tracePt t="122363" x="6596063" y="2520950"/>
          <p14:tracePt t="122380" x="6640513" y="2547938"/>
          <p14:tracePt t="122396" x="6705600" y="2557463"/>
          <p14:tracePt t="122413" x="6786563" y="2557463"/>
          <p14:tracePt t="122441" x="6932613" y="2538413"/>
          <p14:tracePt t="122454" x="6961188" y="2520950"/>
          <p14:tracePt t="122473" x="7015163" y="2447925"/>
          <p14:tracePt t="122503" x="7070725" y="2328863"/>
          <p14:tracePt t="122510" x="7088188" y="2273300"/>
          <p14:tracePt t="122533" x="7097713" y="2127250"/>
          <p14:tracePt t="122551" x="7097713" y="2027238"/>
          <p14:tracePt t="122566" x="7097713" y="1963738"/>
          <p14:tracePt t="122579" x="7088188" y="1935163"/>
          <p14:tracePt t="122596" x="7051675" y="1881188"/>
          <p14:tracePt t="122614" x="7024688" y="1854200"/>
          <p14:tracePt t="122620" x="7015163" y="1844675"/>
          <p14:tracePt t="122641" x="6978650" y="1817688"/>
          <p14:tracePt t="122665" x="6859588" y="1762125"/>
          <p14:tracePt t="122692" x="6805613" y="1744663"/>
          <p14:tracePt t="122705" x="6732588" y="1725613"/>
          <p14:tracePt t="122724" x="6677025" y="1725613"/>
          <p14:tracePt t="122731" x="6632575" y="1725613"/>
          <p14:tracePt t="122750" x="6586538" y="1735138"/>
          <p14:tracePt t="122762" x="6523038" y="1762125"/>
          <p14:tracePt t="122780" x="6448425" y="1844675"/>
          <p14:tracePt t="122802" x="6411913" y="1927225"/>
          <p14:tracePt t="122815" x="6375400" y="2000250"/>
          <p14:tracePt t="122830" x="6367463" y="2073275"/>
          <p14:tracePt t="122846" x="6357938" y="2155825"/>
          <p14:tracePt t="122863" x="6357938" y="2219325"/>
          <p14:tracePt t="122870" x="6357938" y="2255838"/>
          <p14:tracePt t="122890" x="6384925" y="2365375"/>
          <p14:tracePt t="122903" x="6394450" y="2382838"/>
          <p14:tracePt t="122922" x="6477000" y="2465388"/>
          <p14:tracePt t="122940" x="6530975" y="2511425"/>
          <p14:tracePt t="122953" x="6596063" y="2547938"/>
          <p14:tracePt t="122971" x="6659563" y="2565400"/>
          <p14:tracePt t="122984" x="6742113" y="2565400"/>
          <p14:tracePt t="123003" x="6823075" y="2565400"/>
          <p14:tracePt t="123034" x="6951663" y="2501900"/>
          <p14:tracePt t="123054" x="7015163" y="2447925"/>
          <p14:tracePt t="123084" x="7061200" y="2346325"/>
          <p14:tracePt t="123115" x="7061200" y="2292350"/>
          <p14:tracePt t="123144" x="7061200" y="2282825"/>
          <p14:tracePt t="123174" x="7061200" y="2273300"/>
          <p14:tracePt t="123640" x="7061200" y="2301875"/>
          <p14:tracePt t="123652" x="7061200" y="2328863"/>
          <p14:tracePt t="123672" x="7061200" y="2338388"/>
          <p14:tracePt t="123680" x="7051675" y="2346325"/>
          <p14:tracePt t="123700" x="7043738" y="2365375"/>
          <p14:tracePt t="123754" x="7034213" y="2365375"/>
          <p14:tracePt t="123795" x="7024688" y="2374900"/>
          <p14:tracePt t="123815" x="7015163" y="2382838"/>
          <p14:tracePt t="123833" x="7007225" y="2401888"/>
          <p14:tracePt t="123839" x="6997700" y="2411413"/>
          <p14:tracePt t="123864" x="6997700" y="2419350"/>
          <p14:tracePt t="123895" x="6978650" y="2447925"/>
          <p14:tracePt t="123920" x="6969125" y="2455863"/>
          <p14:tracePt t="123954" x="6951663" y="2474913"/>
          <p14:tracePt t="123974" x="6932613" y="2484438"/>
          <p14:tracePt t="123999" x="6924675" y="2501900"/>
          <p14:tracePt t="124031" x="6915150" y="2501900"/>
          <p14:tracePt t="124094" x="6896100" y="2501900"/>
          <p14:tracePt t="124115" x="6869113" y="2501900"/>
          <p14:tracePt t="124139" x="6842125" y="2492375"/>
          <p14:tracePt t="124155" x="6832600" y="2484438"/>
          <p14:tracePt t="124252" x="6823075" y="2474913"/>
          <p14:tracePt t="124934" x="6823075" y="2484438"/>
          <p14:tracePt t="124953" x="6823075" y="2511425"/>
          <p14:tracePt t="124985" x="6842125" y="2547938"/>
          <p14:tracePt t="125004" x="6842125" y="2565400"/>
          <p14:tracePt t="125010" x="6851650" y="2574925"/>
          <p14:tracePt t="125030" x="6859588" y="2584450"/>
          <p14:tracePt t="125042" x="6869113" y="2593975"/>
          <p14:tracePt t="125062" x="6888163" y="2638425"/>
          <p14:tracePt t="125074" x="6896100" y="2647950"/>
          <p14:tracePt t="125092" x="6905625" y="2667000"/>
          <p14:tracePt t="125105" x="6915150" y="2674938"/>
          <p14:tracePt t="125123" x="6932613" y="2693988"/>
          <p14:tracePt t="125142" x="6942138" y="2703513"/>
          <p14:tracePt t="125154" x="6951663" y="2720975"/>
          <p14:tracePt t="125173" x="6978650" y="2757488"/>
          <p14:tracePt t="125203" x="7007225" y="2803525"/>
          <p14:tracePt t="125215" x="7015163" y="2820988"/>
          <p14:tracePt t="125236" x="7070725" y="2930525"/>
          <p14:tracePt t="125242" x="7088188" y="2976563"/>
          <p14:tracePt t="125262" x="7134225" y="3049588"/>
          <p14:tracePt t="125280" x="7197725" y="3168650"/>
          <p14:tracePt t="125294" x="7207250" y="3205163"/>
          <p14:tracePt t="125312" x="7270750" y="3287713"/>
          <p14:tracePt t="125324" x="7299325" y="3333750"/>
          <p14:tracePt t="125343" x="7326313" y="3406775"/>
          <p14:tracePt t="125350" x="7362825" y="3497263"/>
          <p14:tracePt t="125374" x="7380288" y="3570288"/>
          <p14:tracePt t="125393" x="7426325" y="3662363"/>
          <p14:tracePt t="125400" x="7435850" y="3689350"/>
          <p14:tracePt t="125424" x="7481888" y="3798888"/>
          <p14:tracePt t="125431" x="7489825" y="3844925"/>
          <p14:tracePt t="125453" x="7508875" y="3917950"/>
          <p14:tracePt t="125463" x="7526338" y="3981450"/>
          <p14:tracePt t="125481" x="7535863" y="4037013"/>
          <p14:tracePt t="125494" x="7564438" y="4100513"/>
          <p14:tracePt t="125513" x="7572375" y="4164013"/>
          <p14:tracePt t="125531" x="7581900" y="4264025"/>
          <p14:tracePt t="125543" x="7608888" y="4346575"/>
          <p14:tracePt t="125562" x="7627938" y="4410075"/>
          <p14:tracePt t="125574" x="7627938" y="4438650"/>
          <p14:tracePt t="125593" x="7637463" y="4465638"/>
          <p14:tracePt t="125624" x="7654925" y="4511675"/>
          <p14:tracePt t="125654" x="7654925" y="4575175"/>
          <p14:tracePt t="125671" x="7664450" y="4592638"/>
          <p14:tracePt t="127342" x="7664450" y="4584700"/>
          <p14:tracePt t="127354" x="7664450" y="4575175"/>
          <p14:tracePt t="127373" x="7664450" y="4519613"/>
          <p14:tracePt t="127380" x="7664450" y="4502150"/>
          <p14:tracePt t="127404" x="7664450" y="4456113"/>
          <p14:tracePt t="127411" x="7654925" y="4365625"/>
          <p14:tracePt t="127432" x="7627938" y="4273550"/>
          <p14:tracePt t="127445" x="7618413" y="4173538"/>
          <p14:tracePt t="127464" x="7608888" y="4090988"/>
          <p14:tracePt t="127482" x="7572375" y="4008438"/>
          <p14:tracePt t="127495" x="7545388" y="3908425"/>
          <p14:tracePt t="127513" x="7508875" y="3798888"/>
          <p14:tracePt t="127519" x="7489825" y="3735388"/>
          <p14:tracePt t="127540" x="7445375" y="3606800"/>
          <p14:tracePt t="127553" x="7416800" y="3516313"/>
          <p14:tracePt t="127572" x="7380288" y="3406775"/>
          <p14:tracePt t="127604" x="7326313" y="3251200"/>
          <p14:tracePt t="127623" x="7299325" y="3159125"/>
          <p14:tracePt t="127631" x="7280275" y="3114675"/>
          <p14:tracePt t="127651" x="7243763" y="2995613"/>
          <p14:tracePt t="127665" x="7197725" y="2903538"/>
          <p14:tracePt t="127680" x="7189788" y="2886075"/>
          <p14:tracePt t="127697" x="7116763" y="2784475"/>
          <p14:tracePt t="127713" x="7088188" y="2740025"/>
          <p14:tracePt t="127730" x="7051675" y="2667000"/>
          <p14:tracePt t="127747" x="7024688" y="2601913"/>
          <p14:tracePt t="127763" x="7007225" y="2557463"/>
          <p14:tracePt t="127791" x="6988175" y="2520950"/>
          <p14:tracePt t="127804" x="6978650" y="2511425"/>
          <p14:tracePt t="127823" x="6969125" y="2474913"/>
          <p14:tracePt t="127830" x="6969125" y="2465388"/>
          <p14:tracePt t="127855" x="6951663" y="2438400"/>
          <p14:tracePt t="127903" x="6951663" y="2428875"/>
          <p14:tracePt t="127933" x="6942138" y="2419350"/>
          <p14:tracePt t="128445" x="6915150" y="2419350"/>
          <p14:tracePt t="128465" x="6869113" y="2447925"/>
          <p14:tracePt t="128471" x="6851650" y="2455863"/>
          <p14:tracePt t="128490" x="6796088" y="2484438"/>
          <p14:tracePt t="128512" x="6742113" y="2501900"/>
          <p14:tracePt t="128519" x="6742113" y="2511425"/>
          <p14:tracePt t="128545" x="6705600" y="2528888"/>
          <p14:tracePt t="128552" x="6696075" y="2528888"/>
          <p14:tracePt t="128571" x="6623050" y="2547938"/>
          <p14:tracePt t="128584" x="6586538" y="2547938"/>
          <p14:tracePt t="128599" x="6530975" y="2557463"/>
          <p14:tracePt t="128614" x="6523038" y="2557463"/>
          <p14:tracePt t="128630" x="6457950" y="2557463"/>
          <p14:tracePt t="128653" x="6394450" y="2511425"/>
          <p14:tracePt t="128683" x="6330950" y="2392363"/>
          <p14:tracePt t="128715" x="6284913" y="2282825"/>
          <p14:tracePt t="128739" x="6275388" y="2200275"/>
          <p14:tracePt t="128753" x="6265863" y="2109788"/>
          <p14:tracePt t="128772" x="6265863" y="2017713"/>
          <p14:tracePt t="128793" x="6265863" y="1927225"/>
          <p14:tracePt t="128799" x="6265863" y="1908175"/>
          <p14:tracePt t="128824" x="6275388" y="1825625"/>
          <p14:tracePt t="128830" x="6275388" y="1808163"/>
          <p14:tracePt t="128854" x="6284913" y="1798638"/>
          <p14:tracePt t="128861" x="6321425" y="1735138"/>
          <p14:tracePt t="128881" x="6338888" y="1716088"/>
          <p14:tracePt t="128900" x="6338888" y="1708150"/>
          <p14:tracePt t="128914" x="6375400" y="1689100"/>
          <p14:tracePt t="128930" x="6403975" y="1679575"/>
          <p14:tracePt t="128947" x="6448425" y="1671638"/>
          <p14:tracePt t="128964" x="6477000" y="1671638"/>
          <p14:tracePt t="128970" x="6494463" y="1671638"/>
          <p14:tracePt t="128992" x="6523038" y="1671638"/>
          <p14:tracePt t="129006" x="6540500" y="1671638"/>
          <p14:tracePt t="129019" x="6559550" y="1671638"/>
          <p14:tracePt t="129045" x="6604000" y="1671638"/>
          <p14:tracePt t="129050" x="6640513" y="1671638"/>
          <p14:tracePt t="129079" x="6686550" y="1679575"/>
          <p14:tracePt t="129105" x="6705600" y="1679575"/>
          <p14:tracePt t="129111" x="6723063" y="1689100"/>
          <p14:tracePt t="129132" x="6759575" y="1698625"/>
          <p14:tracePt t="129145" x="6786563" y="1708150"/>
          <p14:tracePt t="129164" x="6859588" y="1744663"/>
          <p14:tracePt t="129181" x="6924675" y="1762125"/>
          <p14:tracePt t="129196" x="6978650" y="1789113"/>
          <p14:tracePt t="129214" x="7015163" y="1808163"/>
          <p14:tracePt t="129241" x="7024688" y="1825625"/>
          <p14:tracePt t="129253" x="7043738" y="1835150"/>
          <p14:tracePt t="129271" x="7070725" y="1871663"/>
          <p14:tracePt t="129290" x="7088188" y="1908175"/>
          <p14:tracePt t="129303" x="7088188" y="1927225"/>
          <p14:tracePt t="129322" x="7107238" y="2017713"/>
          <p14:tracePt t="129334" x="7116763" y="2054225"/>
          <p14:tracePt t="129353" x="7116763" y="2109788"/>
          <p14:tracePt t="129366" x="7124700" y="2173288"/>
          <p14:tracePt t="129380" x="7124700" y="2182813"/>
          <p14:tracePt t="129397" x="7124700" y="2228850"/>
          <p14:tracePt t="129413" x="7124700" y="2246313"/>
          <p14:tracePt t="129430" x="7124700" y="2292350"/>
          <p14:tracePt t="129447" x="7088188" y="2346325"/>
          <p14:tracePt t="129464" x="7061200" y="2374900"/>
          <p14:tracePt t="129470" x="7043738" y="2382838"/>
          <p14:tracePt t="129491" x="7034213" y="2401888"/>
          <p14:tracePt t="129504" x="7007225" y="2438400"/>
          <p14:tracePt t="129523" x="6978650" y="2455863"/>
          <p14:tracePt t="129529" x="6961188" y="2465388"/>
          <p14:tracePt t="129553" x="6915150" y="2484438"/>
          <p14:tracePt t="129571" x="6878638" y="2492375"/>
          <p14:tracePt t="129584" x="6842125" y="2501900"/>
          <p14:tracePt t="129603" x="6805613" y="2511425"/>
          <p14:tracePt t="129609" x="6778625" y="2511425"/>
          <p14:tracePt t="129635" x="6705600" y="2520950"/>
          <p14:tracePt t="129641" x="6686550" y="2528888"/>
          <p14:tracePt t="129660" x="6632575" y="2528888"/>
          <p14:tracePt t="129680" x="6623050" y="2528888"/>
          <p14:tracePt t="129691" x="6613525" y="2528888"/>
          <p14:tracePt t="129711" x="6586538" y="2528888"/>
          <p14:tracePt t="129740" x="6577013" y="2520950"/>
          <p14:tracePt t="129752" x="6559550" y="2511425"/>
          <p14:tracePt t="129771" x="6540500" y="2511425"/>
          <p14:tracePt t="129825" x="6540500" y="2501900"/>
          <p14:tracePt t="129854" x="6513513" y="2438400"/>
          <p14:tracePt t="129881" x="6503988" y="2346325"/>
          <p14:tracePt t="129893" x="6494463" y="2292350"/>
          <p14:tracePt t="129911" x="6486525" y="2200275"/>
          <p14:tracePt t="129925" x="6486525" y="2182813"/>
          <p14:tracePt t="129945" x="6477000" y="2119313"/>
          <p14:tracePt t="129963" x="6477000" y="2063750"/>
          <p14:tracePt t="129975" x="6477000" y="2054225"/>
          <p14:tracePt t="129993" x="6477000" y="2027238"/>
          <p14:tracePt t="130002" x="6477000" y="2017713"/>
          <p14:tracePt t="130020" x="6477000" y="2009775"/>
          <p14:tracePt t="130033" x="6477000" y="2000250"/>
          <p14:tracePt t="130052" x="6477000" y="1990725"/>
          <p14:tracePt t="130132" x="6477000" y="1981200"/>
          <p14:tracePt t="130148" x="6477000" y="1954213"/>
          <p14:tracePt t="130160" x="6477000" y="1935163"/>
          <p14:tracePt t="130173" x="6477000" y="1927225"/>
          <p14:tracePt t="130191" x="6477000" y="1917700"/>
          <p14:tracePt t="130210" x="6477000" y="1898650"/>
          <p14:tracePt t="130223" x="6477000" y="1890713"/>
          <p14:tracePt t="130241" x="6477000" y="1871663"/>
          <p14:tracePt t="130814" x="6477000" y="1844675"/>
          <p14:tracePt t="130832" x="6477000" y="1835150"/>
          <p14:tracePt t="130865" x="6477000" y="1825625"/>
          <p14:tracePt t="130924" x="6477000" y="1817688"/>
          <p14:tracePt t="131111" x="6477000" y="1825625"/>
          <p14:tracePt t="131131" x="6477000" y="1881188"/>
          <p14:tracePt t="131144" x="6477000" y="1908175"/>
          <p14:tracePt t="131164" x="6477000" y="2009775"/>
          <p14:tracePt t="131169" x="6477000" y="2054225"/>
          <p14:tracePt t="131195" x="6477000" y="2182813"/>
          <p14:tracePt t="131201" x="6477000" y="2219325"/>
          <p14:tracePt t="131220" x="6477000" y="2309813"/>
          <p14:tracePt t="131245" x="6477000" y="2438400"/>
          <p14:tracePt t="131270" x="6477000" y="2501900"/>
          <p14:tracePt t="131283" x="6477000" y="2557463"/>
          <p14:tracePt t="131305" x="6477000" y="2630488"/>
          <p14:tracePt t="131311" x="6477000" y="2657475"/>
          <p14:tracePt t="131330" x="6477000" y="2711450"/>
          <p14:tracePt t="131342" x="6477000" y="2776538"/>
          <p14:tracePt t="131361" x="6467475" y="2849563"/>
          <p14:tracePt t="131385" x="6467475" y="2959100"/>
          <p14:tracePt t="131391" x="6467475" y="2995613"/>
          <p14:tracePt t="131410" x="6467475" y="3068638"/>
          <p14:tracePt t="131423" x="6467475" y="3159125"/>
          <p14:tracePt t="131442" x="6467475" y="3232150"/>
          <p14:tracePt t="131449" x="6467475" y="3278188"/>
          <p14:tracePt t="131474" x="6467475" y="3387725"/>
          <p14:tracePt t="131505" x="6448425" y="3533775"/>
          <p14:tracePt t="131523" x="6448425" y="3606800"/>
          <p14:tracePt t="131531" x="6440488" y="3652838"/>
          <p14:tracePt t="131549" x="6440488" y="3725863"/>
          <p14:tracePt t="131562" x="6440488" y="3779838"/>
          <p14:tracePt t="131580" x="6440488" y="3844925"/>
          <p14:tracePt t="131597" x="6440488" y="3889375"/>
          <p14:tracePt t="131613" x="6440488" y="3935413"/>
          <p14:tracePt t="131630" x="6440488" y="4017963"/>
          <p14:tracePt t="131646" x="6440488" y="4044950"/>
          <p14:tracePt t="131663" x="6440488" y="4081463"/>
          <p14:tracePt t="131692" x="6440488" y="4117975"/>
          <p14:tracePt t="131705" x="6440488" y="4127500"/>
          <p14:tracePt t="131724" x="6440488" y="4154488"/>
          <p14:tracePt t="131731" x="6440488" y="4173538"/>
          <p14:tracePt t="131772" x="6440488" y="4183063"/>
          <p14:tracePt t="131803" x="6440488" y="4191000"/>
          <p14:tracePt t="131834" x="6440488" y="4210050"/>
          <p14:tracePt t="131865" x="6440488" y="4227513"/>
          <p14:tracePt t="131871" x="6440488" y="4237038"/>
          <p14:tracePt t="131910" x="6440488" y="4246563"/>
          <p14:tracePt t="131942" x="6430963" y="4264025"/>
          <p14:tracePt t="132060" x="6430963" y="4200525"/>
          <p14:tracePt t="132081" x="6430963" y="4146550"/>
          <p14:tracePt t="132093" x="6448425" y="4117975"/>
          <p14:tracePt t="132112" x="6448425" y="4017963"/>
          <p14:tracePt t="132124" x="6448425" y="3971925"/>
          <p14:tracePt t="132143" x="6457950" y="3816350"/>
          <p14:tracePt t="132161" x="6467475" y="3698875"/>
          <p14:tracePt t="132172" x="6467475" y="3670300"/>
          <p14:tracePt t="132190" x="6467475" y="3570288"/>
          <p14:tracePt t="132202" x="6467475" y="3451225"/>
          <p14:tracePt t="132221" x="6467475" y="3341688"/>
          <p14:tracePt t="132235" x="6467475" y="3260725"/>
          <p14:tracePt t="132253" x="6467475" y="3168650"/>
          <p14:tracePt t="132260" x="6467475" y="3132138"/>
          <p14:tracePt t="132284" x="6467475" y="2976563"/>
          <p14:tracePt t="132302" x="6467475" y="2876550"/>
          <p14:tracePt t="132302" x="6467475" y="2820988"/>
          <p14:tracePt t="132315" x="6467475" y="2776538"/>
          <p14:tracePt t="132329" x="6467475" y="2740025"/>
          <p14:tracePt t="132346" x="6467475" y="2611438"/>
          <p14:tracePt t="132363" x="6467475" y="2547938"/>
          <p14:tracePt t="132379" x="6467475" y="2465388"/>
          <p14:tracePt t="132397" x="6467475" y="2382838"/>
          <p14:tracePt t="132413" x="6467475" y="2301875"/>
          <p14:tracePt t="132429" x="6467475" y="2209800"/>
          <p14:tracePt t="132447" x="6467475" y="2054225"/>
          <p14:tracePt t="132474" x="6467475" y="1944688"/>
          <p14:tracePt t="132482" x="6457950" y="1898650"/>
          <p14:tracePt t="132500" x="6457950" y="1854200"/>
          <p14:tracePt t="132512" x="6448425" y="1817688"/>
          <p14:tracePt t="132530" x="6448425" y="1789113"/>
          <p14:tracePt t="132564" x="6448425" y="1781175"/>
          <p14:tracePt t="132594" x="6448425" y="1762125"/>
          <p14:tracePt t="132614" x="6448425" y="1752600"/>
          <p14:tracePt t="136164" x="6440488" y="1752600"/>
          <p14:tracePt t="136182" x="6440488" y="1798638"/>
          <p14:tracePt t="136200" x="6430963" y="1854200"/>
          <p14:tracePt t="136214" x="6430963" y="1890713"/>
          <p14:tracePt t="136230" x="6430963" y="1927225"/>
          <p14:tracePt t="136247" x="6430963" y="1963738"/>
          <p14:tracePt t="136264" x="6430963" y="2000250"/>
          <p14:tracePt t="136270" x="6430963" y="2027238"/>
          <p14:tracePt t="136291" x="6430963" y="2146300"/>
          <p14:tracePt t="136309" x="6430963" y="2246313"/>
          <p14:tracePt t="136322" x="6430963" y="2328863"/>
          <p14:tracePt t="136341" x="6430963" y="2428875"/>
          <p14:tracePt t="136354" x="6440488" y="2511425"/>
          <p14:tracePt t="136375" x="6440488" y="2601913"/>
          <p14:tracePt t="136382" x="6448425" y="2630488"/>
          <p14:tracePt t="136401" x="6467475" y="2711450"/>
          <p14:tracePt t="136434" x="6467475" y="2730500"/>
          <p14:tracePt t="136622" x="6467475" y="2813050"/>
          <p14:tracePt t="136635" x="6467475" y="2830513"/>
          <p14:tracePt t="136655" x="6467475" y="2959100"/>
          <p14:tracePt t="136661" x="6467475" y="2995613"/>
          <p14:tracePt t="136681" x="6486525" y="3086100"/>
          <p14:tracePt t="136699" x="6486525" y="3159125"/>
          <p14:tracePt t="136712" x="6494463" y="3214688"/>
          <p14:tracePt t="136731" x="6494463" y="3278188"/>
          <p14:tracePt t="136746" x="6503988" y="3360738"/>
          <p14:tracePt t="136763" x="6503988" y="3433763"/>
          <p14:tracePt t="136769" x="6503988" y="3506788"/>
          <p14:tracePt t="136790" x="6503988" y="3579813"/>
          <p14:tracePt t="136804" x="6503988" y="3662363"/>
          <p14:tracePt t="136823" x="6503988" y="3725863"/>
          <p14:tracePt t="136842" x="6503988" y="3798888"/>
          <p14:tracePt t="136855" x="6503988" y="3852863"/>
          <p14:tracePt t="136874" x="6503988" y="3927475"/>
          <p14:tracePt t="136882" x="6503988" y="4000500"/>
          <p14:tracePt t="136900" x="6503988" y="4044950"/>
          <p14:tracePt t="136912" x="6503988" y="4110038"/>
          <p14:tracePt t="136929" x="6503988" y="4146550"/>
          <p14:tracePt t="136946" x="6503988" y="4191000"/>
          <p14:tracePt t="136963" x="6503988" y="4237038"/>
          <p14:tracePt t="136979" x="6503988" y="4256088"/>
          <p14:tracePt t="136997" x="6503988" y="4292600"/>
          <p14:tracePt t="137013" x="6503988" y="4319588"/>
          <p14:tracePt t="137042" x="6503988" y="4346575"/>
          <p14:tracePt t="137055" x="6503988" y="4356100"/>
          <p14:tracePt t="137072" x="6503988" y="4373563"/>
          <p14:tracePt t="137212" x="6503988" y="4337050"/>
          <p14:tracePt t="137232" x="6503988" y="4256088"/>
          <p14:tracePt t="137245" x="6503988" y="4200525"/>
          <p14:tracePt t="137263" x="6503988" y="4137025"/>
          <p14:tracePt t="137269" x="6503988" y="4100513"/>
          <p14:tracePt t="137293" x="6503988" y="3981450"/>
          <p14:tracePt t="137299" x="6503988" y="3927475"/>
          <p14:tracePt t="137322" x="6513513" y="3852863"/>
          <p14:tracePt t="137334" x="6513513" y="3771900"/>
          <p14:tracePt t="137353" x="6523038" y="3689350"/>
          <p14:tracePt t="137371" x="6530975" y="3589338"/>
          <p14:tracePt t="137384" x="6530975" y="3487738"/>
          <p14:tracePt t="137403" x="6550025" y="3406775"/>
          <p14:tracePt t="137410" x="6550025" y="3305175"/>
          <p14:tracePt t="137430" x="6559550" y="3224213"/>
          <p14:tracePt t="137442" x="6559550" y="3122613"/>
          <p14:tracePt t="137460" x="6559550" y="3013075"/>
          <p14:tracePt t="137484" x="6567488" y="2876550"/>
          <p14:tracePt t="137484" x="6567488" y="2813050"/>
          <p14:tracePt t="137491" x="6567488" y="2757488"/>
          <p14:tracePt t="137510" x="6577013" y="2620963"/>
          <p14:tracePt t="137522" x="6577013" y="2501900"/>
          <p14:tracePt t="137540" x="6577013" y="2419350"/>
          <p14:tracePt t="137553" x="6577013" y="2338388"/>
          <p14:tracePt t="137573" x="6596063" y="2236788"/>
          <p14:tracePt t="137604" x="6596063" y="2073275"/>
          <p14:tracePt t="137624" x="6596063" y="1981200"/>
          <p14:tracePt t="137631" x="6596063" y="1944688"/>
          <p14:tracePt t="137650" x="6596063" y="1825625"/>
          <p14:tracePt t="137663" x="6596063" y="1798638"/>
          <p14:tracePt t="137680" x="6596063" y="1735138"/>
          <p14:tracePt t="137697" x="6596063" y="1708150"/>
          <p14:tracePt t="137713" x="6596063" y="1679575"/>
          <p14:tracePt t="137730" x="6596063" y="1662113"/>
          <p14:tracePt t="137746" x="6596063" y="1643063"/>
          <p14:tracePt t="137763" x="6596063" y="1616075"/>
          <p14:tracePt t="137791" x="6596063" y="1570038"/>
          <p14:tracePt t="137804" x="6596063" y="1562100"/>
          <p14:tracePt t="137823" x="6596063" y="1533525"/>
          <p14:tracePt t="137830" x="6596063" y="1525588"/>
          <p14:tracePt t="137854" x="6596063" y="1516063"/>
          <p14:tracePt t="137872" x="6596063" y="1506538"/>
          <p14:tracePt t="137969" x="6577013" y="1543050"/>
          <p14:tracePt t="137989" x="6577013" y="1562100"/>
          <p14:tracePt t="138010" x="6567488" y="1579563"/>
          <p14:tracePt t="138022" x="6559550" y="1606550"/>
          <p14:tracePt t="138042" x="6559550" y="1635125"/>
          <p14:tracePt t="138053" x="6559550" y="1662113"/>
          <p14:tracePt t="138071" x="6550025" y="1698625"/>
          <p14:tracePt t="138084" x="6540500" y="1735138"/>
          <p14:tracePt t="138101" x="6540500" y="1771650"/>
          <p14:tracePt t="138114" x="6540500" y="1781175"/>
          <p14:tracePt t="138130" x="6540500" y="1808163"/>
          <p14:tracePt t="138130" x="6530975" y="1835150"/>
          <p14:tracePt t="138152" x="6530975" y="1854200"/>
          <p14:tracePt t="138165" x="6530975" y="1881188"/>
          <p14:tracePt t="138180" x="6530975" y="1898650"/>
          <p14:tracePt t="138197" x="6530975" y="1908175"/>
          <p14:tracePt t="138213" x="6530975" y="1935163"/>
          <p14:tracePt t="138241" x="6530975" y="1973263"/>
          <p14:tracePt t="138260" x="6530975" y="2009775"/>
          <p14:tracePt t="138272" x="6530975" y="2027238"/>
          <p14:tracePt t="138291" x="6530975" y="2082800"/>
          <p14:tracePt t="138305" x="6530975" y="2100263"/>
          <p14:tracePt t="138323" x="6530975" y="2173288"/>
          <p14:tracePt t="138353" x="6530975" y="2255838"/>
          <p14:tracePt t="138366" x="6530975" y="2282825"/>
          <p14:tracePt t="138366" x="6523038" y="2309813"/>
          <p14:tracePt t="138385" x="6523038" y="2374900"/>
          <p14:tracePt t="138404" x="6523038" y="2465388"/>
          <p14:tracePt t="138434" x="6523038" y="2593975"/>
          <p14:tracePt t="138464" x="6523038" y="2693988"/>
          <p14:tracePt t="138470" x="6523038" y="2730500"/>
          <p14:tracePt t="138490" x="6523038" y="2757488"/>
          <p14:tracePt t="138504" x="6523038" y="2830513"/>
          <p14:tracePt t="138522" x="6523038" y="2894013"/>
          <p14:tracePt t="138540" x="6523038" y="2968625"/>
          <p14:tracePt t="138553" x="6523038" y="3022600"/>
          <p14:tracePt t="138573" x="6523038" y="3086100"/>
          <p14:tracePt t="138579" x="6523038" y="3132138"/>
          <p14:tracePt t="138604" x="6523038" y="3195638"/>
          <p14:tracePt t="138611" x="6523038" y="3232150"/>
          <p14:tracePt t="138631" x="6523038" y="3268663"/>
          <p14:tracePt t="138649" x="6523038" y="3287713"/>
          <p14:tracePt t="138661" x="6523038" y="3314700"/>
          <p14:tracePt t="138680" x="6523038" y="3351213"/>
          <p14:tracePt t="138697" x="6523038" y="3378200"/>
          <p14:tracePt t="138713" x="6523038" y="3414713"/>
          <p14:tracePt t="138720" x="6523038" y="3424238"/>
          <p14:tracePt t="138741" x="6523038" y="3470275"/>
          <p14:tracePt t="138754" x="6523038" y="3487738"/>
          <p14:tracePt t="138772" x="6523038" y="3552825"/>
          <p14:tracePt t="138793" x="6523038" y="3597275"/>
          <p14:tracePt t="138800" x="6523038" y="3616325"/>
          <p14:tracePt t="138820" x="6513513" y="3698875"/>
          <p14:tracePt t="138833" x="6513513" y="3706813"/>
          <p14:tracePt t="138852" x="6513513" y="3752850"/>
          <p14:tracePt t="138883" x="6503988" y="3808413"/>
          <p14:tracePt t="138914" x="6503988" y="3871913"/>
          <p14:tracePt t="138933" x="6503988" y="3898900"/>
          <p14:tracePt t="138944" x="6503988" y="3908425"/>
          <p14:tracePt t="138963" x="6503988" y="3954463"/>
          <p14:tracePt t="138980" x="6503988" y="4008438"/>
          <p14:tracePt t="138997" x="6503988" y="4044950"/>
          <p14:tracePt t="139019" x="6503988" y="4064000"/>
          <p14:tracePt t="139045" x="6503988" y="4110038"/>
          <p14:tracePt t="139082" x="6503988" y="4117975"/>
          <p14:tracePt t="139102" x="6503988" y="4137025"/>
          <p14:tracePt t="139115" x="6503988" y="4146550"/>
          <p14:tracePt t="139135" x="6494463" y="4200525"/>
          <p14:tracePt t="139141" x="6494463" y="4210050"/>
          <p14:tracePt t="139161" x="6486525" y="4237038"/>
          <p14:tracePt t="139179" x="6486525" y="4246563"/>
          <p14:tracePt t="139270" x="6486525" y="4227513"/>
          <p14:tracePt t="139282" x="6486525" y="4191000"/>
          <p14:tracePt t="139301" x="6486525" y="4164013"/>
          <p14:tracePt t="139320" x="6486525" y="4154488"/>
          <p14:tracePt t="139334" x="6486525" y="4127500"/>
          <p14:tracePt t="139352" x="6486525" y="4110038"/>
          <p14:tracePt t="139366" x="6477000" y="4064000"/>
          <p14:tracePt t="139379" x="6477000" y="3990975"/>
          <p14:tracePt t="139396" x="6477000" y="3917950"/>
          <p14:tracePt t="139413" x="6477000" y="3835400"/>
          <p14:tracePt t="139429" x="6477000" y="3752850"/>
          <p14:tracePt t="139446" x="6477000" y="3670300"/>
          <p14:tracePt t="139463" x="6477000" y="3579813"/>
          <p14:tracePt t="139491" x="6477000" y="3397250"/>
          <p14:tracePt t="139504" x="6477000" y="3341688"/>
          <p14:tracePt t="139521" x="6477000" y="3241675"/>
          <p14:tracePt t="139534" x="6477000" y="3151188"/>
          <p14:tracePt t="139553" x="6457950" y="3059113"/>
          <p14:tracePt t="139572" x="6457950" y="2940050"/>
          <p14:tracePt t="139585" x="6457950" y="2903538"/>
          <p14:tracePt t="139605" x="6457950" y="2794000"/>
          <p14:tracePt t="139630" x="6457950" y="2720975"/>
          <p14:tracePt t="139643" x="6448425" y="2638425"/>
          <p14:tracePt t="139661" x="6448425" y="2565400"/>
          <p14:tracePt t="139673" x="6448425" y="2492375"/>
          <p14:tracePt t="139691" x="6448425" y="2447925"/>
          <p14:tracePt t="139711" x="6448425" y="2392363"/>
          <p14:tracePt t="139723" x="6448425" y="2346325"/>
          <p14:tracePt t="139743" x="6448425" y="2301875"/>
          <p14:tracePt t="139749" x="6448425" y="2265363"/>
          <p14:tracePt t="139773" x="6448425" y="2219325"/>
          <p14:tracePt t="139780" x="6448425" y="2200275"/>
          <p14:tracePt t="139804" x="6448425" y="2163763"/>
          <p14:tracePt t="139823" x="6448425" y="2136775"/>
          <p14:tracePt t="139831" x="6448425" y="2119313"/>
          <p14:tracePt t="139851" x="6448425" y="2063750"/>
          <p14:tracePt t="139864" x="6448425" y="2036763"/>
          <p14:tracePt t="139881" x="6448425" y="2009775"/>
          <p14:tracePt t="139896" x="6448425" y="1981200"/>
          <p14:tracePt t="139913" x="6448425" y="1963738"/>
          <p14:tracePt t="139942" x="6448425" y="1927225"/>
          <p14:tracePt t="139961" x="6448425" y="1917700"/>
          <p14:tracePt t="139991" x="6448425" y="1908175"/>
          <p14:tracePt t="143703" x="6411913" y="1908175"/>
          <p14:tracePt t="143723" x="6265863" y="1908175"/>
          <p14:tracePt t="143730" x="6165850" y="1927225"/>
          <p14:tracePt t="143749" x="5956300" y="1963738"/>
          <p14:tracePt t="143762" x="5727700" y="1990725"/>
          <p14:tracePt t="143780" x="5481638" y="2036763"/>
          <p14:tracePt t="143797" x="5253038" y="2063750"/>
          <p14:tracePt t="143814" x="5033963" y="2109788"/>
          <p14:tracePt t="143820" x="4822825" y="2136775"/>
          <p14:tracePt t="143842" x="4667250" y="2163763"/>
          <p14:tracePt t="143861" x="4494213" y="2192338"/>
          <p14:tracePt t="143874" x="4292600" y="2236788"/>
          <p14:tracePt t="143894" x="4102100" y="2265363"/>
          <p14:tracePt t="143900" x="3890963" y="2301875"/>
          <p14:tracePt t="143923" x="3727450" y="2346325"/>
          <p14:tracePt t="143930" x="3654425" y="2374900"/>
          <p14:tracePt t="143949" x="3406775" y="2419350"/>
          <p14:tracePt t="143963" x="3333750" y="2447925"/>
          <p14:tracePt t="143981" x="3087688" y="2520950"/>
          <p14:tracePt t="144003" x="2932113" y="2574925"/>
          <p14:tracePt t="144009" x="2832100" y="2601913"/>
          <p14:tracePt t="144030" x="2503488" y="2684463"/>
          <p14:tracePt t="144043" x="2365375" y="2711450"/>
          <p14:tracePt t="144065" x="2000250" y="2784475"/>
          <p14:tracePt t="144091" x="1708150" y="2840038"/>
          <p14:tracePt t="144111" x="1416050" y="2903538"/>
          <p14:tracePt t="144124" x="1316038" y="2913063"/>
          <p14:tracePt t="144142" x="1141413" y="2940050"/>
          <p14:tracePt t="144173" x="1041400" y="2959100"/>
          <p14:tracePt t="144203" x="985838" y="2968625"/>
          <p14:tracePt t="144209" x="968375" y="2968625"/>
          <p14:tracePt t="144234" x="868363" y="2986088"/>
          <p14:tracePt t="144252" x="776288" y="3013075"/>
          <p14:tracePt t="144266" x="766763" y="3013075"/>
          <p14:tracePt t="144280" x="749300" y="3013075"/>
          <p14:tracePt t="144563" x="795338" y="3032125"/>
          <p14:tracePt t="144569" x="812800" y="3032125"/>
          <p14:tracePt t="144595" x="968375" y="3032125"/>
          <p14:tracePt t="144600" x="995363" y="3032125"/>
          <p14:tracePt t="144620" x="1096963" y="3041650"/>
          <p14:tracePt t="144639" x="1214438" y="3049588"/>
          <p14:tracePt t="144653" x="1333500" y="3059113"/>
          <p14:tracePt t="144672" x="1452563" y="3078163"/>
          <p14:tracePt t="144685" x="1571625" y="3078163"/>
          <p14:tracePt t="144699" x="1690688" y="3086100"/>
          <p14:tracePt t="144714" x="1808163" y="3086100"/>
          <p14:tracePt t="144731" x="1909763" y="3086100"/>
          <p14:tracePt t="144747" x="2019300" y="3086100"/>
          <p14:tracePt t="144763" x="2155825" y="3086100"/>
          <p14:tracePt t="144780" x="2328863" y="3086100"/>
          <p14:tracePt t="144796" x="2566988" y="3086100"/>
          <p14:tracePt t="144813" x="2849563" y="3086100"/>
          <p14:tracePt t="144830" x="3224213" y="3068638"/>
          <p14:tracePt t="144846" x="3635375" y="3013075"/>
          <p14:tracePt t="144852" x="3846513" y="2986088"/>
          <p14:tracePt t="144870" x="4265613" y="2940050"/>
          <p14:tracePt t="144895" x="4851400" y="2876550"/>
          <p14:tracePt t="144901" x="5024438" y="2840038"/>
          <p14:tracePt t="144920" x="5462588" y="2767013"/>
          <p14:tracePt t="144933" x="5591175" y="2740025"/>
          <p14:tracePt t="144952" x="5937250" y="2674938"/>
          <p14:tracePt t="144965" x="6056313" y="2667000"/>
          <p14:tracePt t="144980" x="6248400" y="2620963"/>
          <p14:tracePt t="144996" x="6403975" y="2593975"/>
          <p14:tracePt t="145013" x="6530975" y="2574925"/>
          <p14:tracePt t="145030" x="6769100" y="2501900"/>
          <p14:tracePt t="145047" x="6915150" y="2465388"/>
          <p14:tracePt t="145064" x="6997700" y="2428875"/>
          <p14:tracePt t="145093" x="7116763" y="2365375"/>
          <p14:tracePt t="145099" x="7143750" y="2346325"/>
          <p14:tracePt t="145122" x="7216775" y="2292350"/>
          <p14:tracePt t="145129" x="7226300" y="2282825"/>
          <p14:tracePt t="145154" x="7270750" y="2246313"/>
          <p14:tracePt t="145172" x="7299325" y="2228850"/>
          <p14:tracePt t="145181" x="7307263" y="2209800"/>
          <p14:tracePt t="145200" x="7307263" y="2192338"/>
          <p14:tracePt t="145213" x="7307263" y="2155825"/>
          <p14:tracePt t="145229" x="7307263" y="2109788"/>
          <p14:tracePt t="145246" x="7307263" y="2063750"/>
          <p14:tracePt t="145263" x="7280275" y="2009775"/>
          <p14:tracePt t="145284" x="7216775" y="1963738"/>
          <p14:tracePt t="145290" x="7180263" y="1927225"/>
          <p14:tracePt t="145309" x="7124700" y="1908175"/>
          <p14:tracePt t="145321" x="7061200" y="1890713"/>
          <p14:tracePt t="145340" x="6997700" y="1881188"/>
          <p14:tracePt t="145352" x="6915150" y="1854200"/>
          <p14:tracePt t="145372" x="6851650" y="1854200"/>
          <p14:tracePt t="145385" x="6796088" y="1854200"/>
          <p14:tracePt t="145403" x="6732588" y="1854200"/>
          <p14:tracePt t="145422" x="6696075" y="1854200"/>
          <p14:tracePt t="145429" x="6669088" y="1862138"/>
          <p14:tracePt t="145454" x="6613525" y="1890713"/>
          <p14:tracePt t="145461" x="6567488" y="1908175"/>
          <p14:tracePt t="145481" x="6494463" y="1944688"/>
          <p14:tracePt t="145494" x="6448425" y="1990725"/>
          <p14:tracePt t="145513" x="6403975" y="2009775"/>
          <p14:tracePt t="145544" x="6348413" y="2073275"/>
          <p14:tracePt t="145564" x="6330950" y="2109788"/>
          <p14:tracePt t="145571" x="6321425" y="2136775"/>
          <p14:tracePt t="145598" x="6311900" y="2200275"/>
          <p14:tracePt t="145604" x="6302375" y="2219325"/>
          <p14:tracePt t="145621" x="6302375" y="2265363"/>
          <p14:tracePt t="145631" x="6302375" y="2282825"/>
          <p14:tracePt t="145650" x="6321425" y="2355850"/>
          <p14:tracePt t="145675" x="6375400" y="2411413"/>
          <p14:tracePt t="145700" x="6421438" y="2438400"/>
          <p14:tracePt t="145713" x="6448425" y="2447925"/>
          <p14:tracePt t="145730" x="6559550" y="2484438"/>
          <p14:tracePt t="145746" x="6586538" y="2492375"/>
          <p14:tracePt t="145763" x="6686550" y="2501900"/>
          <p14:tracePt t="145770" x="6732588" y="2501900"/>
          <p14:tracePt t="145791" x="6805613" y="2501900"/>
          <p14:tracePt t="145810" x="6888163" y="2492375"/>
          <p14:tracePt t="145810" x="6932613" y="2474913"/>
          <p14:tracePt t="145823" x="6978650" y="2465388"/>
          <p14:tracePt t="145841" x="7043738" y="2447925"/>
          <p14:tracePt t="145853" x="7088188" y="2401888"/>
          <p14:tracePt t="145873" x="7116763" y="2374900"/>
          <p14:tracePt t="145880" x="7134225" y="2328863"/>
          <p14:tracePt t="145904" x="7153275" y="2282825"/>
          <p14:tracePt t="145911" x="7170738" y="2246313"/>
          <p14:tracePt t="145931" x="7170738" y="2200275"/>
          <p14:tracePt t="145952" x="7170738" y="2127250"/>
          <p14:tracePt t="145964" x="7170738" y="2090738"/>
          <p14:tracePt t="145980" x="7161213" y="2036763"/>
          <p14:tracePt t="145996" x="7134225" y="1990725"/>
          <p14:tracePt t="146013" x="7088188" y="1935163"/>
          <p14:tracePt t="146029" x="7034213" y="1908175"/>
          <p14:tracePt t="146046" x="6932613" y="1881188"/>
          <p14:tracePt t="146063" x="6859588" y="1871663"/>
          <p14:tracePt t="146079" x="6759575" y="1871663"/>
          <p14:tracePt t="146096" x="6640513" y="1881188"/>
          <p14:tracePt t="146102" x="6586538" y="1881188"/>
          <p14:tracePt t="146123" x="6486525" y="1917700"/>
          <p14:tracePt t="146153" x="6403975" y="1981200"/>
          <p14:tracePt t="146183" x="6394450" y="2000250"/>
          <p14:tracePt t="146201" x="6384925" y="2017713"/>
          <p14:tracePt t="146216" x="6384925" y="2027238"/>
          <p14:tracePt t="146230" x="6384925" y="2036763"/>
          <p14:tracePt t="146264" x="6384925" y="2046288"/>
          <p14:tracePt t="146293" x="6394450" y="2046288"/>
          <p14:tracePt t="146299" x="6403975" y="2046288"/>
          <p14:tracePt t="146320" x="6411913" y="2046288"/>
          <p14:tracePt t="146348" x="6440488" y="2036763"/>
          <p14:tracePt t="146371" x="6440488" y="2027238"/>
          <p14:tracePt t="146383" x="6457950" y="2017713"/>
          <p14:tracePt t="146404" x="6477000" y="2009775"/>
          <p14:tracePt t="146430" x="6486525" y="1981200"/>
          <p14:tracePt t="146789" x="6486525" y="1973263"/>
          <p14:tracePt t="146902" x="6486525" y="1990725"/>
          <p14:tracePt t="146909" x="6486525" y="2009775"/>
          <p14:tracePt t="146933" x="6486525" y="2109788"/>
          <p14:tracePt t="146946" x="6494463" y="2146300"/>
          <p14:tracePt t="146966" x="6494463" y="2265363"/>
          <p14:tracePt t="146982" x="6494463" y="2365375"/>
          <p14:tracePt t="146997" x="6523038" y="2520950"/>
          <p14:tracePt t="147014" x="6550025" y="2657475"/>
          <p14:tracePt t="147020" x="6559550" y="2740025"/>
          <p14:tracePt t="147041" x="6586538" y="2876550"/>
          <p14:tracePt t="147055" x="6613525" y="3032125"/>
          <p14:tracePt t="147069" x="6640513" y="3224213"/>
          <p14:tracePt t="147083" x="6650038" y="3378200"/>
          <p14:tracePt t="147104" x="6650038" y="3497263"/>
          <p14:tracePt t="147122" x="6650038" y="3579813"/>
          <p14:tracePt t="147130" x="6650038" y="3662363"/>
          <p14:tracePt t="147153" x="6650038" y="3735388"/>
          <p14:tracePt t="147160" x="6650038" y="3808413"/>
          <p14:tracePt t="147184" x="6650038" y="3889375"/>
          <p14:tracePt t="147190" x="6650038" y="3935413"/>
          <p14:tracePt t="147209" x="6650038" y="4064000"/>
          <p14:tracePt t="147235" x="6650038" y="4110038"/>
          <p14:tracePt t="147241" x="6650038" y="4164013"/>
          <p14:tracePt t="147261" x="6650038" y="4227513"/>
          <p14:tracePt t="147274" x="6650038" y="4264025"/>
          <p14:tracePt t="147294" x="6650038" y="4300538"/>
          <p14:tracePt t="147300" x="6650038" y="4310063"/>
          <p14:tracePt t="147469" x="6650038" y="4283075"/>
          <p14:tracePt t="147494" x="6650038" y="4081463"/>
          <p14:tracePt t="147513" x="6650038" y="3789363"/>
          <p14:tracePt t="147519" x="6650038" y="3597275"/>
          <p14:tracePt t="147544" x="6650038" y="3059113"/>
          <p14:tracePt t="147550" x="6650038" y="2894013"/>
          <p14:tracePt t="147570" x="6632575" y="2647950"/>
          <p14:tracePt t="147583" x="6632575" y="2455863"/>
          <p14:tracePt t="147599" x="6604000" y="2338388"/>
          <p14:tracePt t="147625" x="6577013" y="2219325"/>
          <p14:tracePt t="147632" x="6567488" y="2192338"/>
          <p14:tracePt t="147651" x="6567488" y="2146300"/>
          <p14:tracePt t="147666" x="6540500" y="2082800"/>
          <p14:tracePt t="147681" x="6540500" y="2054225"/>
          <p14:tracePt t="147697" x="6540500" y="2027238"/>
          <p14:tracePt t="147713" x="6540500" y="2017713"/>
          <p14:tracePt t="147760" x="6540500" y="2000250"/>
          <p14:tracePt t="147772" x="6540500" y="1963738"/>
          <p14:tracePt t="147794" x="6540500" y="1917700"/>
          <p14:tracePt t="147800" x="6540500" y="1890713"/>
          <p14:tracePt t="147820" x="6540500" y="1798638"/>
          <p14:tracePt t="147833" x="6540500" y="1781175"/>
          <p14:tracePt t="147852" x="6550025" y="1716088"/>
          <p14:tracePt t="147866" x="6559550" y="1698625"/>
          <p14:tracePt t="147964" x="6613525" y="1789113"/>
          <p14:tracePt t="147994" x="6713538" y="1981200"/>
          <p14:tracePt t="148014" x="6823075" y="2109788"/>
          <p14:tracePt t="148044" x="6988175" y="2328863"/>
          <p14:tracePt t="148070" x="7197725" y="2565400"/>
          <p14:tracePt t="148083" x="7270750" y="2638425"/>
          <p14:tracePt t="148099" x="7426325" y="2813050"/>
          <p14:tracePt t="148113" x="7572375" y="2959100"/>
          <p14:tracePt t="148132" x="7710488" y="3105150"/>
          <p14:tracePt t="148151" x="7910513" y="3305175"/>
          <p14:tracePt t="148166" x="8039100" y="3443288"/>
          <p14:tracePt t="148180" x="8093075" y="3516313"/>
          <p14:tracePt t="148196" x="8212138" y="3643313"/>
          <p14:tracePt t="148213" x="8321675" y="3762375"/>
          <p14:tracePt t="148219" x="8404225" y="3862388"/>
          <p14:tracePt t="148240" x="8513763" y="3981450"/>
          <p14:tracePt t="148254" x="8613775" y="4081463"/>
          <p14:tracePt t="148273" x="8696325" y="4164013"/>
          <p14:tracePt t="148292" x="8751888" y="4219575"/>
          <p14:tracePt t="148304" x="8788400" y="4283075"/>
          <p14:tracePt t="148323" x="8861425" y="4383088"/>
          <p14:tracePt t="148330" x="8878888" y="4410075"/>
          <p14:tracePt t="148353" x="8942388" y="4492625"/>
          <p14:tracePt t="148360" x="8942388" y="4502150"/>
          <p14:tracePt t="148381" x="8951913" y="4511675"/>
          <p14:tracePt t="150304" x="8951913" y="4419600"/>
          <p14:tracePt t="150331" x="8951913" y="4300538"/>
          <p14:tracePt t="150350" x="8888413" y="4137025"/>
          <p14:tracePt t="150363" x="8832850" y="4044950"/>
          <p14:tracePt t="150381" x="8650288" y="3825875"/>
          <p14:tracePt t="150398" x="8394700" y="3560763"/>
          <p14:tracePt t="150414" x="7773988" y="3187700"/>
          <p14:tracePt t="150442" x="7289800" y="2995613"/>
          <p14:tracePt t="150449" x="6888163" y="2849563"/>
          <p14:tracePt t="150469" x="6540500" y="2747963"/>
          <p14:tracePt t="150494" x="6102350" y="2667000"/>
          <p14:tracePt t="150519" x="5965825" y="2657475"/>
          <p14:tracePt t="150532" x="5864225" y="2657475"/>
          <p14:tracePt t="150553" x="5810250" y="2667000"/>
          <p14:tracePt t="150559" x="5737225" y="2720975"/>
          <p14:tracePt t="150579" x="5672138" y="2784475"/>
          <p14:tracePt t="150592" x="5591175" y="2867025"/>
          <p14:tracePt t="150611" x="5489575" y="2959100"/>
          <p14:tracePt t="150635" x="5316538" y="3095625"/>
          <p14:tracePt t="150641" x="5253038" y="3132138"/>
          <p14:tracePt t="150659" x="5151438" y="3232150"/>
          <p14:tracePt t="150671" x="5087938" y="3287713"/>
          <p14:tracePt t="150690" x="5051425" y="3314700"/>
          <p14:tracePt t="150703" x="5024438" y="3341688"/>
          <p14:tracePt t="150723" x="4978400" y="3397250"/>
          <p14:tracePt t="150741" x="4941888" y="3460750"/>
          <p14:tracePt t="150755" x="4914900" y="3497263"/>
          <p14:tracePt t="150773" x="4887913" y="3524250"/>
          <p14:tracePt t="150779" x="4878388" y="3543300"/>
          <p14:tracePt t="150804" x="4859338" y="3570288"/>
          <p14:tracePt t="150811" x="4851400" y="3579813"/>
          <p14:tracePt t="151084" x="4851400" y="3560763"/>
          <p14:tracePt t="151090" x="4851400" y="3533775"/>
          <p14:tracePt t="151115" x="4851400" y="3516313"/>
          <p14:tracePt t="151133" x="4851400" y="3487738"/>
          <p14:tracePt t="151160" x="4851400" y="3479800"/>
          <p14:tracePt t="151191" x="4851400" y="3470275"/>
          <p14:tracePt t="151203" x="4851400" y="3460750"/>
          <p14:tracePt t="151274" x="4851400" y="3451225"/>
          <p14:tracePt t="151280" x="4851400" y="3433763"/>
          <p14:tracePt t="151304" x="4851400" y="3424238"/>
          <p14:tracePt t="151310" x="4859338" y="3424238"/>
          <p14:tracePt t="163312" x="4887913" y="3424238"/>
          <p14:tracePt t="163325" x="5033963" y="3424238"/>
          <p14:tracePt t="163344" x="5297488" y="3406775"/>
          <p14:tracePt t="163364" x="5526088" y="3378200"/>
          <p14:tracePt t="163370" x="5627688" y="3360738"/>
          <p14:tracePt t="163390" x="5827713" y="3297238"/>
          <p14:tracePt t="163405" x="5854700" y="3287713"/>
          <p14:tracePt t="163454" x="5900738" y="3260725"/>
          <p14:tracePt t="163482" x="6010275" y="3214688"/>
          <p14:tracePt t="163501" x="6065838" y="3187700"/>
          <p14:tracePt t="163515" x="6075363" y="3178175"/>
          <p14:tracePt t="163612" x="6184900" y="3324225"/>
          <p14:tracePt t="163625" x="6238875" y="3406775"/>
          <p14:tracePt t="163644" x="6503988" y="3716338"/>
          <p14:tracePt t="163674" x="6842125" y="4037013"/>
          <p14:tracePt t="163681" x="6942138" y="4137025"/>
          <p14:tracePt t="163700" x="7124700" y="4329113"/>
          <p14:tracePt t="163713" x="7299325" y="4519613"/>
          <p14:tracePt t="163731" x="7445375" y="4694238"/>
          <p14:tracePt t="163753" x="7554913" y="4830763"/>
          <p14:tracePt t="163759" x="7564438" y="4848225"/>
          <p14:tracePt t="163779" x="7572375" y="4876800"/>
          <p14:tracePt t="163810" x="7572375" y="4884738"/>
          <p14:tracePt t="163823" x="7581900" y="4894263"/>
          <p14:tracePt t="163891" x="7591425" y="4876800"/>
          <p14:tracePt t="163904" x="7608888" y="4794250"/>
          <p14:tracePt t="163924" x="7645400" y="4694238"/>
          <p14:tracePt t="163931" x="7654925" y="4657725"/>
          <p14:tracePt t="163950" x="7700963" y="4511675"/>
          <p14:tracePt t="163964" x="7727950" y="4429125"/>
          <p14:tracePt t="163981" x="7791450" y="4237038"/>
          <p14:tracePt t="164001" x="7874000" y="3898900"/>
          <p14:tracePt t="164016" x="7910513" y="3725863"/>
          <p14:tracePt t="164030" x="7956550" y="3570288"/>
          <p14:tracePt t="164046" x="7966075" y="3460750"/>
          <p14:tracePt t="164065" x="7966075" y="3378200"/>
          <p14:tracePt t="164090" x="7966075" y="3341688"/>
          <p14:tracePt t="164102" x="7966075" y="3333750"/>
          <p14:tracePt t="166770" x="7956550" y="3333750"/>
          <p14:tracePt t="166792" x="7864475" y="3333750"/>
          <p14:tracePt t="166824" x="7489825" y="3341688"/>
          <p14:tracePt t="166849" x="7107238" y="3370263"/>
          <p14:tracePt t="166869" x="6732588" y="3387725"/>
          <p14:tracePt t="166883" x="6623050" y="3387725"/>
          <p14:tracePt t="166901" x="6411913" y="3387725"/>
          <p14:tracePt t="166914" x="6348413" y="3387725"/>
          <p14:tracePt t="166930" x="6294438" y="3387725"/>
          <p14:tracePt t="166947" x="6265863" y="3387725"/>
          <p14:tracePt t="166964" x="6248400" y="3397250"/>
          <p14:tracePt t="166992" x="6229350" y="3397250"/>
          <p14:tracePt t="167084" x="6238875" y="3451225"/>
          <p14:tracePt t="167103" x="6302375" y="3543300"/>
          <p14:tracePt t="167121" x="6448425" y="3706813"/>
          <p14:tracePt t="167134" x="6523038" y="3779838"/>
          <p14:tracePt t="167153" x="6723063" y="3954463"/>
          <p14:tracePt t="167160" x="6750050" y="3990975"/>
          <p14:tracePt t="167183" x="6888163" y="4110038"/>
          <p14:tracePt t="167189" x="7070725" y="4300538"/>
          <p14:tracePt t="167214" x="7226300" y="4492625"/>
          <p14:tracePt t="167221" x="7389813" y="4711700"/>
          <p14:tracePt t="167240" x="7554913" y="4922838"/>
          <p14:tracePt t="167264" x="7700963" y="5076825"/>
          <p14:tracePt t="167270" x="7710488" y="5086350"/>
          <p14:tracePt t="167362" x="7718425" y="5086350"/>
          <p14:tracePt t="167380" x="7718425" y="5059363"/>
          <p14:tracePt t="167399" x="7718425" y="5003800"/>
          <p14:tracePt t="167412" x="7718425" y="4940300"/>
          <p14:tracePt t="167429" x="7718425" y="4794250"/>
          <p14:tracePt t="167446" x="7718425" y="4584700"/>
          <p14:tracePt t="167463" x="7727950" y="4356100"/>
          <p14:tracePt t="167480" x="7773988" y="4146550"/>
          <p14:tracePt t="167496" x="7827963" y="3898900"/>
          <p14:tracePt t="167513" x="7856538" y="3689350"/>
          <p14:tracePt t="167530" x="7874000" y="3516313"/>
          <p14:tracePt t="167546" x="7883525" y="3378200"/>
          <p14:tracePt t="167552" x="7900988" y="3314700"/>
          <p14:tracePt t="167569" x="7900988" y="3251200"/>
          <p14:tracePt t="167601" x="7900988" y="3241675"/>
          <p14:tracePt t="167791" x="7900988" y="3232150"/>
          <p14:tracePt t="167804" x="7883525" y="3241675"/>
          <p14:tracePt t="167824" x="7864475" y="3251200"/>
          <p14:tracePt t="168581" x="7827963" y="3278188"/>
          <p14:tracePt t="168604" x="7737475" y="3305175"/>
          <p14:tracePt t="168610" x="7681913" y="3324225"/>
          <p14:tracePt t="168631" x="7591425" y="3333750"/>
          <p14:tracePt t="168644" x="7499350" y="3351213"/>
          <p14:tracePt t="168663" x="7380288" y="3378200"/>
          <p14:tracePt t="168681" x="7262813" y="3406775"/>
          <p14:tracePt t="168695" x="7080250" y="3443288"/>
          <p14:tracePt t="168716" x="6796088" y="3487738"/>
          <p14:tracePt t="168721" x="6696075" y="3497263"/>
          <p14:tracePt t="168740" x="6523038" y="3516313"/>
          <p14:tracePt t="168754" x="6367463" y="3543300"/>
          <p14:tracePt t="168772" x="6284913" y="3543300"/>
          <p14:tracePt t="168779" x="6248400" y="3552825"/>
          <p14:tracePt t="168804" x="6238875" y="3552825"/>
          <p14:tracePt t="169270" x="6229350" y="3552825"/>
          <p14:tracePt t="169279" x="6202363" y="3533775"/>
          <p14:tracePt t="169303" x="6148388" y="3433763"/>
          <p14:tracePt t="169310" x="6092825" y="3360738"/>
          <p14:tracePt t="169331" x="5992813" y="3205163"/>
          <p14:tracePt t="169349" x="5883275" y="3005138"/>
          <p14:tracePt t="169363" x="5727700" y="2776538"/>
          <p14:tracePt t="169379" x="5499100" y="2565400"/>
          <p14:tracePt t="169397" x="5280025" y="2419350"/>
          <p14:tracePt t="169413" x="5106988" y="2292350"/>
          <p14:tracePt t="169441" x="4960938" y="2192338"/>
          <p14:tracePt t="169460" x="4924425" y="2182813"/>
          <p14:tracePt t="169472" x="4914900" y="2173288"/>
          <p14:tracePt t="169581" x="4895850" y="2173288"/>
          <p14:tracePt t="169599" x="4878388" y="2209800"/>
          <p14:tracePt t="169611" x="4878388" y="2219325"/>
          <p14:tracePt t="169630" x="4851400" y="2328863"/>
          <p14:tracePt t="169647" x="4841875" y="2428875"/>
          <p14:tracePt t="169662" x="4841875" y="2528888"/>
          <p14:tracePt t="169679" x="4832350" y="2630488"/>
          <p14:tracePt t="169696" x="4832350" y="2747963"/>
          <p14:tracePt t="169722" x="4832350" y="2840038"/>
          <p14:tracePt t="169739" x="4832350" y="2940050"/>
          <p14:tracePt t="169751" x="4832350" y="3022600"/>
          <p14:tracePt t="169770" x="4813300" y="3122613"/>
          <p14:tracePt t="169784" x="4813300" y="3195638"/>
          <p14:tracePt t="169799" x="4805363" y="3232150"/>
          <p14:tracePt t="169813" x="4805363" y="3268663"/>
          <p14:tracePt t="169830" x="4805363" y="3287713"/>
          <p14:tracePt t="169864" x="4805363" y="3297238"/>
          <p14:tracePt t="169940" x="4805363" y="3305175"/>
          <p14:tracePt t="169953" x="4805363" y="3314700"/>
          <p14:tracePt t="169971" x="4805363" y="3333750"/>
          <p14:tracePt t="169991" x="4795838" y="3351213"/>
          <p14:tracePt t="171803" x="4786313" y="3360738"/>
          <p14:tracePt t="172531" x="4776788" y="3360738"/>
          <p14:tracePt t="172584" x="4749800" y="3360738"/>
          <p14:tracePt t="172645" x="4740275" y="3370263"/>
          <p14:tracePt t="174872" x="4740275" y="3397250"/>
          <p14:tracePt t="174879" x="4740275" y="3406775"/>
          <p14:tracePt t="174903" x="4768850" y="3433763"/>
          <p14:tracePt t="174922" x="4795838" y="3470275"/>
          <p14:tracePt t="174954" x="4813300" y="3487738"/>
          <p14:tracePt t="174981" x="4832350" y="3506788"/>
          <p14:tracePt t="174994" x="4851400" y="3524250"/>
          <p14:tracePt t="175013" x="4859338" y="3533775"/>
          <p14:tracePt t="175019" x="4868863" y="3543300"/>
          <p14:tracePt t="175042" x="4878388" y="3543300"/>
          <p14:tracePt t="175064" x="4887913" y="3552825"/>
          <p14:tracePt t="175092" x="4895850" y="3552825"/>
          <p14:tracePt t="175099" x="4914900" y="3552825"/>
          <p14:tracePt t="175123" x="4924425" y="3552825"/>
          <p14:tracePt t="175872" x="4932363" y="3543300"/>
          <p14:tracePt t="175879" x="4941888" y="3533775"/>
          <p14:tracePt t="175903" x="4951413" y="3506788"/>
          <p14:tracePt t="175910" x="4968875" y="3479800"/>
          <p14:tracePt t="175930" x="4987925" y="3451225"/>
          <p14:tracePt t="175943" x="5005388" y="3433763"/>
          <p14:tracePt t="175962" x="5014913" y="3406775"/>
          <p14:tracePt t="175980" x="5014913" y="3397250"/>
          <p14:tracePt t="175993" x="5033963" y="3360738"/>
          <p14:tracePt t="176012" x="5051425" y="3297238"/>
          <p14:tracePt t="176024" x="5070475" y="3214688"/>
          <p14:tracePt t="176042" x="5070475" y="3122613"/>
          <p14:tracePt t="176054" x="5070475" y="3059113"/>
          <p14:tracePt t="176073" x="5070475" y="2995613"/>
          <p14:tracePt t="176091" x="5070475" y="2930525"/>
          <p14:tracePt t="176104" x="5041900" y="2840038"/>
          <p14:tracePt t="176121" x="5005388" y="2776538"/>
          <p14:tracePt t="176133" x="4968875" y="2711450"/>
          <p14:tracePt t="176150" x="4932363" y="2647950"/>
          <p14:tracePt t="176164" x="4895850" y="2630488"/>
          <p14:tracePt t="176164" x="4878388" y="2611438"/>
          <p14:tracePt t="176180" x="4832350" y="2565400"/>
          <p14:tracePt t="176196" x="4832350" y="2557463"/>
          <p14:tracePt t="176213" x="4822825" y="2557463"/>
          <p14:tracePt t="176352" x="4813300" y="2557463"/>
          <p14:tracePt t="176381" x="4813300" y="2584450"/>
          <p14:tracePt t="176399" x="4832350" y="2638425"/>
          <p14:tracePt t="176412" x="4851400" y="2711450"/>
          <p14:tracePt t="176430" x="4878388" y="2757488"/>
          <p14:tracePt t="176446" x="4905375" y="2820988"/>
          <p14:tracePt t="176463" x="4941888" y="2894013"/>
          <p14:tracePt t="176480" x="4968875" y="2968625"/>
          <p14:tracePt t="176496" x="4987925" y="3022600"/>
          <p14:tracePt t="176514" x="5005388" y="3068638"/>
          <p14:tracePt t="176519" x="5005388" y="3095625"/>
          <p14:tracePt t="176542" x="5014913" y="3151188"/>
          <p14:tracePt t="176549" x="5014913" y="3205163"/>
          <p14:tracePt t="176574" x="5024438" y="3278188"/>
          <p14:tracePt t="176580" x="5041900" y="3314700"/>
          <p14:tracePt t="176604" x="5041900" y="3370263"/>
          <p14:tracePt t="176622" x="5041900" y="3424238"/>
          <p14:tracePt t="176631" x="5041900" y="3470275"/>
          <p14:tracePt t="176649" x="5041900" y="3506788"/>
          <p14:tracePt t="176661" x="5041900" y="3552825"/>
          <p14:tracePt t="176691" x="5041900" y="3570288"/>
          <p14:tracePt t="176710" x="5041900" y="3579813"/>
          <p14:tracePt t="176853" x="5051425" y="3589338"/>
          <p14:tracePt t="176871" x="5070475" y="3570288"/>
          <p14:tracePt t="176884" x="5106988" y="3543300"/>
          <p14:tracePt t="176902" x="5133975" y="3524250"/>
          <p14:tracePt t="176934" x="5297488" y="3443288"/>
          <p14:tracePt t="176959" x="5380038" y="3406775"/>
          <p14:tracePt t="176971" x="5526088" y="3314700"/>
          <p14:tracePt t="176991" x="5745163" y="3195638"/>
          <p14:tracePt t="177010" x="6046788" y="3032125"/>
          <p14:tracePt t="177022" x="6129338" y="2995613"/>
          <p14:tracePt t="177040" x="6348413" y="2830513"/>
          <p14:tracePt t="177053" x="6403975" y="2794000"/>
          <p14:tracePt t="177071" x="6467475" y="2740025"/>
          <p14:tracePt t="177084" x="6494463" y="2711450"/>
          <p14:tracePt t="177103" x="6513513" y="2693988"/>
          <p14:tracePt t="177109" x="6530975" y="2674938"/>
          <p14:tracePt t="177130" x="6559550" y="2647950"/>
          <p14:tracePt t="177154" x="6586538" y="2611438"/>
          <p14:tracePt t="177162" x="6613525" y="2593975"/>
          <p14:tracePt t="177181" x="6623050" y="2584450"/>
          <p14:tracePt t="177193" x="6650038" y="2565400"/>
          <p14:tracePt t="177211" x="6669088" y="2547938"/>
          <p14:tracePt t="177223" x="6696075" y="2528888"/>
          <p14:tracePt t="177242" x="6723063" y="2520950"/>
          <p14:tracePt t="177261" x="6732588" y="2511425"/>
          <p14:tracePt t="177273" x="6742113" y="2511425"/>
          <p14:tracePt t="177292" x="6750050" y="2511425"/>
          <p14:tracePt t="177333" x="6759575" y="2501900"/>
          <p14:tracePt t="181749" x="6705600" y="2547938"/>
          <p14:tracePt t="181763" x="6677025" y="2557463"/>
          <p14:tracePt t="181779" x="6550025" y="2630488"/>
          <p14:tracePt t="181797" x="6302375" y="2757488"/>
          <p14:tracePt t="181814" x="6102350" y="2830513"/>
          <p14:tracePt t="181829" x="5919788" y="2886075"/>
          <p14:tracePt t="181847" x="5708650" y="2959100"/>
          <p14:tracePt t="181863" x="5489575" y="3013075"/>
          <p14:tracePt t="181869" x="5370513" y="3041650"/>
          <p14:tracePt t="181892" x="4997450" y="3105150"/>
          <p14:tracePt t="181905" x="4878388" y="3114675"/>
          <p14:tracePt t="181923" x="4613275" y="3141663"/>
          <p14:tracePt t="181942" x="4138613" y="3187700"/>
          <p14:tracePt t="181949" x="3973513" y="3187700"/>
          <p14:tracePt t="181969" x="3625850" y="3187700"/>
          <p14:tracePt t="181982" x="3252788" y="3187700"/>
          <p14:tracePt t="182001" x="2914650" y="3187700"/>
          <p14:tracePt t="182014" x="2620963" y="3187700"/>
          <p14:tracePt t="182029" x="2320925" y="3187700"/>
          <p14:tracePt t="182046" x="2055813" y="3187700"/>
          <p14:tracePt t="182064" x="1817688" y="3187700"/>
          <p14:tracePt t="182084" x="1479550" y="3187700"/>
          <p14:tracePt t="182090" x="1379538" y="3205163"/>
          <p14:tracePt t="182109" x="1196975" y="3205163"/>
          <p14:tracePt t="182121" x="1041400" y="3205163"/>
          <p14:tracePt t="182140" x="941388" y="3205163"/>
          <p14:tracePt t="182153" x="839788" y="3205163"/>
          <p14:tracePt t="182171" x="766763" y="3205163"/>
          <p14:tracePt t="182184" x="712788" y="3205163"/>
          <p14:tracePt t="182202" x="649288" y="3205163"/>
          <p14:tracePt t="182222" x="603250" y="3205163"/>
          <p14:tracePt t="182229" x="584200" y="3214688"/>
          <p14:tracePt t="182252" x="566738" y="3214688"/>
          <p14:tracePt t="182265" x="557213" y="3214688"/>
          <p14:tracePt t="182612" x="547688" y="3232150"/>
          <p14:tracePt t="182624" x="547688" y="3241675"/>
          <p14:tracePt t="182642" x="547688" y="3278188"/>
          <p14:tracePt t="182649" x="547688" y="3314700"/>
          <p14:tracePt t="182673" x="547688" y="3351213"/>
          <p14:tracePt t="182680" x="566738" y="3414713"/>
          <p14:tracePt t="182704" x="566738" y="3460750"/>
          <p14:tracePt t="182723" x="566738" y="3516313"/>
          <p14:tracePt t="182731" x="566738" y="3533775"/>
          <p14:tracePt t="182750" x="566738" y="3560763"/>
          <p14:tracePt t="182763" x="566738" y="3570288"/>
          <p14:tracePt t="182779" x="566738" y="3597275"/>
          <p14:tracePt t="182796" x="566738" y="3606800"/>
          <p14:tracePt t="182870" x="566738" y="3625850"/>
          <p14:tracePt t="182889" x="566738" y="3633788"/>
          <p14:tracePt t="185262" x="566738" y="3643313"/>
          <p14:tracePt t="185274" x="566738" y="3679825"/>
          <p14:tracePt t="185294" x="566738" y="3725863"/>
          <p14:tracePt t="185319" x="566738" y="3762375"/>
          <p14:tracePt t="185343" x="566738" y="3789363"/>
          <p14:tracePt t="185374" x="566738" y="3798888"/>
          <p14:tracePt t="187881" x="566738" y="3816350"/>
          <p14:tracePt t="187893" x="566738" y="3825875"/>
          <p14:tracePt t="187912" x="566738" y="3862388"/>
          <p14:tracePt t="187932" x="566738" y="3871913"/>
          <p14:tracePt t="187962" x="566738" y="3881438"/>
          <p14:tracePt t="188522" x="566738" y="3889375"/>
          <p14:tracePt t="188550" x="566738" y="3935413"/>
          <p14:tracePt t="188575" x="566738" y="4081463"/>
          <p14:tracePt t="188600" x="620713" y="4200525"/>
          <p14:tracePt t="188613" x="639763" y="4237038"/>
          <p14:tracePt t="188630" x="685800" y="4310063"/>
          <p14:tracePt t="188647" x="722313" y="4365625"/>
          <p14:tracePt t="188663" x="758825" y="4410075"/>
          <p14:tracePt t="188669" x="766763" y="4438650"/>
          <p14:tracePt t="188691" x="776288" y="4446588"/>
          <p14:tracePt t="188714" x="785813" y="4483100"/>
          <p14:tracePt t="188720" x="795338" y="4483100"/>
          <p14:tracePt t="188745" x="876300" y="4483100"/>
          <p14:tracePt t="188751" x="895350" y="4483100"/>
          <p14:tracePt t="188770" x="968375" y="4483100"/>
          <p14:tracePt t="188783" x="1014413" y="4483100"/>
          <p14:tracePt t="188801" x="1058863" y="4483100"/>
          <p14:tracePt t="188820" x="1104900" y="4483100"/>
          <p14:tracePt t="188833" x="1169988" y="4465638"/>
          <p14:tracePt t="188852" x="1233488" y="4465638"/>
          <p14:tracePt t="188866" x="1279525" y="4465638"/>
          <p14:tracePt t="188879" x="1323975" y="4465638"/>
          <p14:tracePt t="188896" x="1360488" y="4465638"/>
          <p14:tracePt t="188913" x="1406525" y="4465638"/>
          <p14:tracePt t="188941" x="1516063" y="4465638"/>
          <p14:tracePt t="188960" x="1589088" y="4465638"/>
          <p14:tracePt t="188972" x="1635125" y="4465638"/>
          <p14:tracePt t="188990" x="1690688" y="4465638"/>
          <p14:tracePt t="189003" x="1698625" y="4465638"/>
          <p14:tracePt t="189023" x="1744663" y="4465638"/>
          <p14:tracePt t="189052" x="1763713" y="4465638"/>
          <p14:tracePt t="189065" x="1771650" y="4465638"/>
          <p14:tracePt t="189080" x="1781175" y="4465638"/>
          <p14:tracePt t="189452" x="1790700" y="4465638"/>
          <p14:tracePt t="189470" x="1800225" y="4465638"/>
          <p14:tracePt t="189489" x="1808163" y="4465638"/>
          <p14:tracePt t="189550" x="1817688" y="4465638"/>
          <p14:tracePt t="189564" x="1827213" y="4465638"/>
          <p14:tracePt t="189580" x="1854200" y="4465638"/>
          <p14:tracePt t="189602" x="1909763" y="4465638"/>
          <p14:tracePt t="189634" x="2063750" y="4475163"/>
          <p14:tracePt t="189659" x="2219325" y="4483100"/>
          <p14:tracePt t="189671" x="2274888" y="4483100"/>
          <p14:tracePt t="189690" x="2420938" y="4492625"/>
          <p14:tracePt t="189703" x="2484438" y="4502150"/>
          <p14:tracePt t="189722" x="2630488" y="4502150"/>
          <p14:tracePt t="189741" x="2695575" y="4502150"/>
          <p14:tracePt t="189753" x="2740025" y="4502150"/>
          <p14:tracePt t="189773" x="2832100" y="4502150"/>
          <p14:tracePt t="189779" x="2849563" y="4502150"/>
          <p14:tracePt t="189804" x="2886075" y="4502150"/>
          <p14:tracePt t="190172" x="2905125" y="4502150"/>
          <p14:tracePt t="190191" x="2951163" y="4502150"/>
          <p14:tracePt t="190205" x="2978150" y="4502150"/>
          <p14:tracePt t="190224" x="3032125" y="4502150"/>
          <p14:tracePt t="190249" x="3078163" y="4502150"/>
          <p14:tracePt t="190273" x="3178175" y="4492625"/>
          <p14:tracePt t="190299" x="3270250" y="4483100"/>
          <p14:tracePt t="190313" x="3325813" y="4483100"/>
          <p14:tracePt t="190329" x="3416300" y="4475163"/>
          <p14:tracePt t="190346" x="3516313" y="4475163"/>
          <p14:tracePt t="190363" x="3617913" y="4475163"/>
          <p14:tracePt t="190379" x="3690938" y="4475163"/>
          <p14:tracePt t="190396" x="3698875" y="4475163"/>
          <p14:tracePt t="190804" x="3727450" y="4475163"/>
          <p14:tracePt t="190813" x="3754438" y="4465638"/>
          <p14:tracePt t="190832" x="3854450" y="4465638"/>
          <p14:tracePt t="190845" x="3900488" y="4465638"/>
          <p14:tracePt t="190863" x="3956050" y="4465638"/>
          <p14:tracePt t="190869" x="4019550" y="4465638"/>
          <p14:tracePt t="190889" x="4110038" y="4465638"/>
          <p14:tracePt t="190915" x="4284663" y="4465638"/>
          <p14:tracePt t="190939" x="4367213" y="4465638"/>
          <p14:tracePt t="190952" x="4440238" y="4465638"/>
          <p14:tracePt t="190972" x="4530725" y="4475163"/>
          <p14:tracePt t="190979" x="4549775" y="4475163"/>
          <p14:tracePt t="191003" x="4576763" y="4483100"/>
          <p14:tracePt t="192389" x="4603750" y="4483100"/>
          <p14:tracePt t="192402" x="4676775" y="4456113"/>
          <p14:tracePt t="192422" x="4997450" y="4310063"/>
          <p14:tracePt t="192429" x="5133975" y="4246563"/>
          <p14:tracePt t="192453" x="5481638" y="4073525"/>
          <p14:tracePt t="192471" x="6002338" y="3779838"/>
          <p14:tracePt t="192484" x="6156325" y="3670300"/>
          <p14:tracePt t="192502" x="6540500" y="3378200"/>
          <p14:tracePt t="192515" x="6650038" y="3287713"/>
          <p14:tracePt t="192529" x="6842125" y="3132138"/>
          <p14:tracePt t="192546" x="6961188" y="2995613"/>
          <p14:tracePt t="192563" x="7043738" y="2840038"/>
          <p14:tracePt t="192569" x="7070725" y="2776538"/>
          <p14:tracePt t="192591" x="7134225" y="2557463"/>
          <p14:tracePt t="192610" x="7161213" y="2438400"/>
          <p14:tracePt t="192622" x="7180263" y="2365375"/>
          <p14:tracePt t="192641" x="7189788" y="2292350"/>
          <p14:tracePt t="192653" x="7189788" y="2228850"/>
          <p14:tracePt t="192672" x="7189788" y="2200275"/>
          <p14:tracePt t="192679" x="7189788" y="2182813"/>
          <p14:tracePt t="192713" x="7189788" y="2054225"/>
          <p14:tracePt t="192729" x="7170738" y="1981200"/>
          <p14:tracePt t="192752" x="7134225" y="1908175"/>
          <p14:tracePt t="192765" x="7116763" y="1862138"/>
          <p14:tracePt t="192779" x="7088188" y="1817688"/>
          <p14:tracePt t="192795" x="7061200" y="1771650"/>
          <p14:tracePt t="192813" x="7043738" y="1762125"/>
          <p14:tracePt t="192840" x="7015163" y="1744663"/>
          <p14:tracePt t="192860" x="6988175" y="1744663"/>
          <p14:tracePt t="192872" x="6978650" y="1744663"/>
          <p14:tracePt t="192890" x="6942138" y="1744663"/>
          <p14:tracePt t="192904" x="6896100" y="1744663"/>
          <p14:tracePt t="192922" x="6859588" y="1744663"/>
          <p14:tracePt t="192929" x="6842125" y="1744663"/>
          <p14:tracePt t="192952" x="6796088" y="1752600"/>
          <p14:tracePt t="192965" x="6786563" y="1752600"/>
          <p14:tracePt t="192979" x="6750050" y="1762125"/>
          <p14:tracePt t="193002" x="6723063" y="1781175"/>
          <p14:tracePt t="193016" x="6677025" y="1798638"/>
          <p14:tracePt t="193041" x="6640513" y="1817688"/>
          <p14:tracePt t="193064" x="6596063" y="1844675"/>
          <p14:tracePt t="193070" x="6586538" y="1854200"/>
          <p14:tracePt t="193093" x="6567488" y="1871663"/>
          <p14:tracePt t="193111" x="6540500" y="1908175"/>
          <p14:tracePt t="193112" x="6530975" y="1917700"/>
          <p14:tracePt t="193124" x="6530975" y="1927225"/>
          <p14:tracePt t="193143" x="6523038" y="1973263"/>
          <p14:tracePt t="193149" x="6503988" y="2017713"/>
          <p14:tracePt t="193171" x="6494463" y="2073275"/>
          <p14:tracePt t="193183" x="6494463" y="2119313"/>
          <p14:tracePt t="193204" x="6494463" y="2163763"/>
          <p14:tracePt t="193211" x="6494463" y="2192338"/>
          <p14:tracePt t="193230" x="6494463" y="2273300"/>
          <p14:tracePt t="193254" x="6494463" y="2301875"/>
          <p14:tracePt t="193261" x="6494463" y="2338388"/>
          <p14:tracePt t="193281" x="6494463" y="2365375"/>
          <p14:tracePt t="193292" x="6503988" y="2382838"/>
          <p14:tracePt t="193311" x="6513513" y="2401888"/>
          <p14:tracePt t="193323" x="6523038" y="2419350"/>
          <p14:tracePt t="193324" x="6530975" y="2438400"/>
          <p14:tracePt t="193343" x="6550025" y="2465388"/>
          <p14:tracePt t="193373" x="6567488" y="2511425"/>
          <p14:tracePt t="193391" x="6586538" y="2520950"/>
          <p14:tracePt t="193403" x="6596063" y="2528888"/>
          <p14:tracePt t="193422" x="6632575" y="2565400"/>
          <p14:tracePt t="193453" x="6669088" y="2574925"/>
          <p14:tracePt t="193482" x="6713538" y="2574925"/>
          <p14:tracePt t="193500" x="6769100" y="2574925"/>
          <p14:tracePt t="193515" x="6786563" y="2557463"/>
          <p14:tracePt t="193529" x="6851650" y="2511425"/>
          <p14:tracePt t="193546" x="6915150" y="2455863"/>
          <p14:tracePt t="193563" x="6969125" y="2382838"/>
          <p14:tracePt t="193569" x="6978650" y="2374900"/>
          <p14:tracePt t="193590" x="7034213" y="2301875"/>
          <p14:tracePt t="193604" x="7051675" y="2219325"/>
          <p14:tracePt t="193623" x="7070725" y="2163763"/>
          <p14:tracePt t="193641" x="7070725" y="2090738"/>
          <p14:tracePt t="193654" x="7088188" y="2054225"/>
          <p14:tracePt t="193673" x="7088188" y="1990725"/>
          <p14:tracePt t="193679" x="7088188" y="1981200"/>
          <p14:tracePt t="193703" x="7080250" y="1944688"/>
          <p14:tracePt t="193710" x="7080250" y="1917700"/>
          <p14:tracePt t="193729" x="7070725" y="1890713"/>
          <p14:tracePt t="193742" x="7043738" y="1862138"/>
          <p14:tracePt t="193761" x="7034213" y="1854200"/>
          <p14:tracePt t="193781" x="7015163" y="1844675"/>
          <p14:tracePt t="193793" x="7007225" y="1835150"/>
          <p14:tracePt t="193812" x="6997700" y="1817688"/>
          <p14:tracePt t="193825" x="6969125" y="1808163"/>
          <p14:tracePt t="193844" x="6932613" y="1808163"/>
          <p14:tracePt t="193850" x="6915150" y="1808163"/>
          <p14:tracePt t="193874" x="6832600" y="1808163"/>
          <p14:tracePt t="193892" x="6786563" y="1808163"/>
          <p14:tracePt t="193899" x="6759575" y="1808163"/>
          <p14:tracePt t="193924" x="6677025" y="1844675"/>
          <p14:tracePt t="193930" x="6659563" y="1844675"/>
          <p14:tracePt t="193951" x="6604000" y="1871663"/>
          <p14:tracePt t="193964" x="6577013" y="1871663"/>
          <p14:tracePt t="193980" x="6550025" y="1890713"/>
          <p14:tracePt t="193997" x="6530975" y="1898650"/>
          <p14:tracePt t="194013" x="6494463" y="1935163"/>
          <p14:tracePt t="194029" x="6486525" y="1954213"/>
          <p14:tracePt t="194047" x="6457950" y="1981200"/>
          <p14:tracePt t="194063" x="6440488" y="2036763"/>
          <p14:tracePt t="194090" x="6430963" y="2082800"/>
          <p14:tracePt t="194102" x="6430963" y="2100263"/>
          <p14:tracePt t="194122" x="6430963" y="2192338"/>
          <p14:tracePt t="194129" x="6430963" y="2200275"/>
          <p14:tracePt t="194152" x="6430963" y="2265363"/>
          <p14:tracePt t="194171" x="6440488" y="2301875"/>
          <p14:tracePt t="194183" x="6448425" y="2338388"/>
          <p14:tracePt t="194203" x="6457950" y="2355850"/>
          <p14:tracePt t="194210" x="6467475" y="2374900"/>
          <p14:tracePt t="194233" x="6494463" y="2411413"/>
          <p14:tracePt t="194239" x="6503988" y="2411413"/>
          <p14:tracePt t="194264" x="6550025" y="2438400"/>
          <p14:tracePt t="194279" x="6567488" y="2438400"/>
          <p14:tracePt t="194296" x="6632575" y="2455863"/>
          <p14:tracePt t="194313" x="6686550" y="2465388"/>
          <p14:tracePt t="194329" x="6713538" y="2484438"/>
          <p14:tracePt t="194346" x="6796088" y="2501900"/>
          <p14:tracePt t="194352" x="6823075" y="2511425"/>
          <p14:tracePt t="194374" x="6878638" y="2520950"/>
          <p14:tracePt t="194381" x="6896100" y="2520950"/>
          <p14:tracePt t="194399" x="7007225" y="2520950"/>
          <p14:tracePt t="194424" x="7061200" y="2492375"/>
          <p14:tracePt t="194430" x="7124700" y="2438400"/>
          <p14:tracePt t="194454" x="7161213" y="2374900"/>
          <p14:tracePt t="194460" x="7170738" y="2328863"/>
          <p14:tracePt t="194481" x="7207250" y="2228850"/>
          <p14:tracePt t="194493" x="7207250" y="2209800"/>
          <p14:tracePt t="194513" x="7216775" y="2127250"/>
          <p14:tracePt t="194544" x="7207250" y="2017713"/>
          <p14:tracePt t="194564" x="7189788" y="1981200"/>
          <p14:tracePt t="194570" x="7161213" y="1954213"/>
          <p14:tracePt t="194589" x="7134225" y="1908175"/>
          <p14:tracePt t="194604" x="7097713" y="1862138"/>
          <p14:tracePt t="194623" x="7024688" y="1808163"/>
          <p14:tracePt t="194654" x="6951663" y="1798638"/>
          <p14:tracePt t="194672" x="6915150" y="1798638"/>
          <p14:tracePt t="194704" x="6796088" y="1817688"/>
          <p14:tracePt t="194731" x="6705600" y="1835150"/>
          <p14:tracePt t="194744" x="6686550" y="1844675"/>
          <p14:tracePt t="194762" x="6604000" y="1881188"/>
          <p14:tracePt t="194769" x="6596063" y="1890713"/>
          <p14:tracePt t="194793" x="6567488" y="1917700"/>
          <p14:tracePt t="194814" x="6523038" y="2017713"/>
          <p14:tracePt t="194841" x="6494463" y="2063750"/>
          <p14:tracePt t="194854" x="6467475" y="2119313"/>
          <p14:tracePt t="194873" x="6457950" y="2182813"/>
          <p14:tracePt t="194873" x="6457950" y="2209800"/>
          <p14:tracePt t="194880" x="6448425" y="2219325"/>
          <p14:tracePt t="194903" x="6448425" y="2255838"/>
          <p14:tracePt t="194910" x="6448425" y="2292350"/>
          <p14:tracePt t="194931" x="6448425" y="2328863"/>
          <p14:tracePt t="194950" x="6448425" y="2355850"/>
          <p14:tracePt t="194964" x="6448425" y="2382838"/>
          <p14:tracePt t="194980" x="6467475" y="2411413"/>
          <p14:tracePt t="194996" x="6486525" y="2438400"/>
          <p14:tracePt t="195012" x="6494463" y="2465388"/>
          <p14:tracePt t="195029" x="6503988" y="2474913"/>
          <p14:tracePt t="195046" x="6523038" y="2492375"/>
          <p14:tracePt t="195062" x="6540500" y="2511425"/>
          <p14:tracePt t="195073" x="6559550" y="2520950"/>
          <p14:tracePt t="195073" x="6577013" y="2520950"/>
          <p14:tracePt t="195096" x="6623050" y="2528888"/>
          <p14:tracePt t="195102" x="6686550" y="2538413"/>
          <p14:tracePt t="195119" x="6759575" y="2547938"/>
          <p14:tracePt t="195132" x="6778625" y="2547938"/>
          <p14:tracePt t="195152" x="6878638" y="2547938"/>
          <p14:tracePt t="195166" x="6951663" y="2547938"/>
          <p14:tracePt t="195179" x="6969125" y="2538413"/>
          <p14:tracePt t="195202" x="7051675" y="2501900"/>
          <p14:tracePt t="195215" x="7107238" y="2455863"/>
          <p14:tracePt t="195230" x="7134225" y="2392363"/>
          <p14:tracePt t="195246" x="7143750" y="2319338"/>
          <p14:tracePt t="195263" x="7143750" y="2265363"/>
          <p14:tracePt t="195292" x="7143750" y="2192338"/>
          <p14:tracePt t="195299" x="7143750" y="2182813"/>
          <p14:tracePt t="195325" x="7116763" y="2109788"/>
          <p14:tracePt t="195344" x="7088188" y="2063750"/>
          <p14:tracePt t="195369" x="7051675" y="2009775"/>
          <p14:tracePt t="195381" x="7007225" y="1954213"/>
          <p14:tracePt t="195402" x="6932613" y="1881188"/>
          <p14:tracePt t="195415" x="6932613" y="1871663"/>
          <p14:tracePt t="195429" x="6869113" y="1854200"/>
          <p14:tracePt t="195452" x="6778625" y="1854200"/>
          <p14:tracePt t="195466" x="6723063" y="1854200"/>
          <p14:tracePt t="195480" x="6686550" y="1854200"/>
          <p14:tracePt t="195496" x="6640513" y="1881188"/>
          <p14:tracePt t="195513" x="6613525" y="1890713"/>
          <p14:tracePt t="195519" x="6604000" y="1898650"/>
          <p14:tracePt t="195540" x="6596063" y="1908175"/>
          <p14:tracePt t="195552" x="6586538" y="1917700"/>
          <p14:tracePt t="195571" x="6586538" y="1927225"/>
          <p14:tracePt t="195589" x="6586538" y="1944688"/>
          <p14:tracePt t="195602" x="6577013" y="1954213"/>
          <p14:tracePt t="196850" x="6577013" y="1981200"/>
          <p14:tracePt t="196864" x="6577013" y="2036763"/>
          <p14:tracePt t="196880" x="6577013" y="2046288"/>
          <p14:tracePt t="196902" x="6577013" y="2082800"/>
          <p14:tracePt t="196915" x="6577013" y="2090738"/>
          <p14:tracePt t="197462" x="6577013" y="2100263"/>
          <p14:tracePt t="197475" x="6577013" y="2109788"/>
          <p14:tracePt t="197494" x="6596063" y="2182813"/>
          <p14:tracePt t="197524" x="6659563" y="2346325"/>
          <p14:tracePt t="197544" x="6742113" y="2511425"/>
          <p14:tracePt t="197550" x="6796088" y="2593975"/>
          <p14:tracePt t="197569" x="6915150" y="2803525"/>
          <p14:tracePt t="197582" x="7015163" y="3005138"/>
          <p14:tracePt t="197601" x="7088188" y="3195638"/>
          <p14:tracePt t="197615" x="7161213" y="3397250"/>
          <p14:tracePt t="197630" x="7216775" y="3633788"/>
          <p14:tracePt t="197646" x="7262813" y="3862388"/>
          <p14:tracePt t="197662" x="7316788" y="4054475"/>
          <p14:tracePt t="197680" x="7372350" y="4219575"/>
          <p14:tracePt t="197696" x="7389813" y="4346575"/>
          <p14:tracePt t="197712" x="7416800" y="4429125"/>
          <p14:tracePt t="197730" x="7445375" y="4538663"/>
          <p14:tracePt t="197746" x="7472363" y="4611688"/>
          <p14:tracePt t="197774" x="7489825" y="4684713"/>
          <p14:tracePt t="197793" x="7499350" y="4748213"/>
          <p14:tracePt t="197799" x="7508875" y="4775200"/>
          <p14:tracePt t="197824" x="7526338" y="4840288"/>
          <p14:tracePt t="197830" x="7526338" y="4857750"/>
          <p14:tracePt t="197854" x="7545388" y="4867275"/>
          <p14:tracePt t="198884" x="7545388" y="4840288"/>
          <p14:tracePt t="198890" x="7526338" y="4811713"/>
          <p14:tracePt t="198909" x="7489825" y="4684713"/>
          <p14:tracePt t="198922" x="7481888" y="4602163"/>
          <p14:tracePt t="198940" x="7389813" y="4237038"/>
          <p14:tracePt t="198960" x="7289800" y="3981450"/>
          <p14:tracePt t="198972" x="7197725" y="3689350"/>
          <p14:tracePt t="198991" x="7107238" y="3424238"/>
          <p14:tracePt t="199001" x="7061200" y="3305175"/>
          <p14:tracePt t="199021" x="6961188" y="3041650"/>
          <p14:tracePt t="199054" x="6832600" y="2803525"/>
          <p14:tracePt t="199080" x="6769100" y="2647950"/>
          <p14:tracePt t="199104" x="6713538" y="2565400"/>
          <p14:tracePt t="199130" x="6640513" y="2438400"/>
          <p14:tracePt t="199142" x="6604000" y="2392363"/>
          <p14:tracePt t="199161" x="6530975" y="2255838"/>
          <p14:tracePt t="199173" x="6523038" y="2228850"/>
          <p14:tracePt t="199193" x="6486525" y="2119313"/>
          <p14:tracePt t="199199" x="6477000" y="2073275"/>
          <p14:tracePt t="199222" x="6457950" y="2036763"/>
          <p14:tracePt t="199240" x="6430963" y="2009775"/>
          <p14:tracePt t="199424" x="6430963" y="2027238"/>
          <p14:tracePt t="199444" x="6430963" y="2082800"/>
          <p14:tracePt t="199450" x="6430963" y="2136775"/>
          <p14:tracePt t="199469" x="6430963" y="2209800"/>
          <p14:tracePt t="199494" x="6430963" y="2338388"/>
          <p14:tracePt t="199500" x="6440488" y="2392363"/>
          <p14:tracePt t="199524" x="6440488" y="2565400"/>
          <p14:tracePt t="199530" x="6457950" y="2630488"/>
          <p14:tracePt t="199550" x="6457950" y="2784475"/>
          <p14:tracePt t="199565" x="6457950" y="2840038"/>
          <p14:tracePt t="199580" x="6467475" y="2930525"/>
          <p14:tracePt t="199596" x="6467475" y="3032125"/>
          <p14:tracePt t="199614" x="6467475" y="3141663"/>
          <p14:tracePt t="199630" x="6467475" y="3241675"/>
          <p14:tracePt t="199646" x="6467475" y="3333750"/>
          <p14:tracePt t="199664" x="6467475" y="3487738"/>
          <p14:tracePt t="199692" x="6467475" y="3662363"/>
          <p14:tracePt t="199704" x="6467475" y="3706813"/>
          <p14:tracePt t="199723" x="6467475" y="3844925"/>
          <p14:tracePt t="199742" x="6467475" y="3971925"/>
          <p14:tracePt t="199773" x="6467475" y="4073525"/>
          <p14:tracePt t="199780" x="6467475" y="4090988"/>
          <p14:tracePt t="199804" x="6467475" y="4137025"/>
          <p14:tracePt t="199831" x="6467475" y="4146550"/>
          <p14:tracePt t="201052" x="6403975" y="4146550"/>
          <p14:tracePt t="201083" x="6229350" y="4164013"/>
          <p14:tracePt t="201114" x="6046788" y="4073525"/>
          <p14:tracePt t="201143" x="5910263" y="3935413"/>
          <p14:tracePt t="201149" x="5854700" y="3871913"/>
          <p14:tracePt t="201169" x="5773738" y="3816350"/>
          <p14:tracePt t="201194" x="5581650" y="3752850"/>
          <p14:tracePt t="201223" x="5435600" y="3743325"/>
          <p14:tracePt t="201229" x="5370513" y="3725863"/>
          <p14:tracePt t="201253" x="5143500" y="3698875"/>
          <p14:tracePt t="201259" x="5060950" y="3689350"/>
          <p14:tracePt t="201284" x="4768850" y="3643313"/>
          <p14:tracePt t="201302" x="4557713" y="3616325"/>
          <p14:tracePt t="201309" x="4448175" y="3616325"/>
          <p14:tracePt t="201334" x="4165600" y="3606800"/>
          <p14:tracePt t="201340" x="4065588" y="3606800"/>
          <p14:tracePt t="201360" x="3900488" y="3606800"/>
          <p14:tracePt t="201372" x="3690938" y="3606800"/>
          <p14:tracePt t="201390" x="3479800" y="3606800"/>
          <p14:tracePt t="201403" x="3279775" y="3606800"/>
          <p14:tracePt t="201422" x="3051175" y="3606800"/>
          <p14:tracePt t="201441" x="2805113" y="3589338"/>
          <p14:tracePt t="201454" x="2540000" y="3579813"/>
          <p14:tracePt t="201472" x="2292350" y="3543300"/>
          <p14:tracePt t="201479" x="2201863" y="3533775"/>
          <p14:tracePt t="201505" x="1909763" y="3516313"/>
          <p14:tracePt t="201511" x="1763713" y="3516313"/>
          <p14:tracePt t="201530" x="1644650" y="3516313"/>
          <p14:tracePt t="201542" x="1589088" y="3516313"/>
          <p14:tracePt t="201562" x="1379538" y="3516313"/>
          <p14:tracePt t="201581" x="1206500" y="3516313"/>
          <p14:tracePt t="201595" x="1050925" y="3516313"/>
          <p14:tracePt t="201613" x="922338" y="3516313"/>
          <p14:tracePt t="201641" x="685800" y="3516313"/>
          <p14:tracePt t="201653" x="630238" y="3516313"/>
          <p14:tracePt t="201672" x="457200" y="3516313"/>
          <p14:tracePt t="201692" x="374650" y="3533775"/>
          <p14:tracePt t="201705" x="338138" y="3533775"/>
          <p14:tracePt t="201723" x="292100" y="3560763"/>
          <p14:tracePt t="201749" x="265113" y="3589338"/>
          <p14:tracePt t="201763" x="246063" y="3606800"/>
          <p14:tracePt t="201780" x="219075" y="3633788"/>
          <p14:tracePt t="201796" x="201613" y="3670300"/>
          <p14:tracePt t="201813" x="173038" y="3735388"/>
          <p14:tracePt t="201830" x="165100" y="3798888"/>
          <p14:tracePt t="201846" x="136525" y="3871913"/>
          <p14:tracePt t="201862" x="136525" y="3944938"/>
          <p14:tracePt t="201873" x="128588" y="3971925"/>
          <p14:tracePt t="201896" x="128588" y="4044950"/>
          <p14:tracePt t="201919" x="128588" y="4073525"/>
          <p14:tracePt t="201933" x="128588" y="4100513"/>
          <p14:tracePt t="201970" x="155575" y="4127500"/>
          <p14:tracePt t="201983" x="192088" y="4137025"/>
          <p14:tracePt t="201999" x="238125" y="4146550"/>
          <p14:tracePt t="202013" x="311150" y="4154488"/>
          <p14:tracePt t="202030" x="384175" y="4164013"/>
          <p14:tracePt t="202048" x="474663" y="4191000"/>
          <p14:tracePt t="202062" x="576263" y="4210050"/>
          <p14:tracePt t="202081" x="649288" y="4227513"/>
          <p14:tracePt t="202094" x="803275" y="4256088"/>
          <p14:tracePt t="202113" x="985838" y="4283075"/>
          <p14:tracePt t="202119" x="1077913" y="4300538"/>
          <p14:tracePt t="202140" x="1352550" y="4329113"/>
          <p14:tracePt t="202152" x="1443038" y="4329113"/>
          <p14:tracePt t="202171" x="1690688" y="4329113"/>
          <p14:tracePt t="202184" x="1763713" y="4329113"/>
          <p14:tracePt t="202202" x="1990725" y="4329113"/>
          <p14:tracePt t="202222" x="2146300" y="4329113"/>
          <p14:tracePt t="202253" x="2520950" y="4329113"/>
          <p14:tracePt t="202282" x="2941638" y="4337050"/>
          <p14:tracePt t="202294" x="3068638" y="4337050"/>
          <p14:tracePt t="202313" x="3333750" y="4356100"/>
          <p14:tracePt t="202319" x="3462338" y="4356100"/>
          <p14:tracePt t="202341" x="3727450" y="4365625"/>
          <p14:tracePt t="202360" x="4129088" y="4402138"/>
          <p14:tracePt t="202374" x="4348163" y="4402138"/>
          <p14:tracePt t="202392" x="4576763" y="4402138"/>
          <p14:tracePt t="202399" x="4667250" y="4402138"/>
          <p14:tracePt t="202423" x="4895850" y="4402138"/>
          <p14:tracePt t="202429" x="4960938" y="4402138"/>
          <p14:tracePt t="202451" x="5041900" y="4402138"/>
          <p14:tracePt t="202471" x="5180013" y="4402138"/>
          <p14:tracePt t="202485" x="5207000" y="4402138"/>
          <p14:tracePt t="202499" x="5270500" y="4383088"/>
          <p14:tracePt t="202512" x="5326063" y="4365625"/>
          <p14:tracePt t="202529" x="5343525" y="4356100"/>
          <p14:tracePt t="202545" x="5353050" y="4356100"/>
          <p14:tracePt t="202562" x="5370513" y="4346575"/>
          <p14:tracePt t="202569" x="5380038" y="4337050"/>
          <p14:tracePt t="202591" x="5408613" y="4300538"/>
          <p14:tracePt t="202611" x="5416550" y="4283075"/>
          <p14:tracePt t="202624" x="5426075" y="4246563"/>
          <p14:tracePt t="202642" x="5435600" y="4183063"/>
          <p14:tracePt t="202650" x="5453063" y="4100513"/>
          <p14:tracePt t="202669" x="5453063" y="4037013"/>
          <p14:tracePt t="202682" x="5453063" y="3990975"/>
          <p14:tracePt t="202699" x="5453063" y="3963988"/>
          <p14:tracePt t="202713" x="5453063" y="3954463"/>
          <p14:tracePt t="202730" x="5453063" y="3935413"/>
          <p14:tracePt t="202759" x="5453063" y="3927475"/>
          <p14:tracePt t="202783" x="5453063" y="3917950"/>
          <p14:tracePt t="202790" x="5453063" y="3908425"/>
          <p14:tracePt t="202815" x="5453063" y="3881438"/>
          <p14:tracePt t="203203" x="5453063" y="3871913"/>
          <p14:tracePt t="203210" x="5489575" y="3862388"/>
          <p14:tracePt t="203234" x="5608638" y="3862388"/>
          <p14:tracePt t="203253" x="5681663" y="3862388"/>
          <p14:tracePt t="203259" x="5827713" y="3881438"/>
          <p14:tracePt t="203279" x="6019800" y="3908425"/>
          <p14:tracePt t="203293" x="6175375" y="3935413"/>
          <p14:tracePt t="203312" x="6338888" y="3963988"/>
          <p14:tracePt t="203319" x="6421438" y="3990975"/>
          <p14:tracePt t="203344" x="6623050" y="4054475"/>
          <p14:tracePt t="203350" x="6686550" y="4081463"/>
          <p14:tracePt t="203370" x="6823075" y="4146550"/>
          <p14:tracePt t="203389" x="6924675" y="4210050"/>
          <p14:tracePt t="203402" x="6988175" y="4256088"/>
          <p14:tracePt t="203422" x="7080250" y="4310063"/>
          <p14:tracePt t="203454" x="7180263" y="4419600"/>
          <p14:tracePt t="203481" x="7262813" y="4483100"/>
          <p14:tracePt t="203494" x="7289800" y="4502150"/>
          <p14:tracePt t="203512" x="7362825" y="4538663"/>
          <p14:tracePt t="203531" x="7389813" y="4565650"/>
          <p14:tracePt t="203562" x="7399338" y="4575175"/>
          <p14:tracePt t="203678" x="7380288" y="4511675"/>
          <p14:tracePt t="203702" x="7343775" y="4465638"/>
          <p14:tracePt t="203709" x="7289800" y="4383088"/>
          <p14:tracePt t="203729" x="7197725" y="4273550"/>
          <p14:tracePt t="203742" x="7097713" y="4154488"/>
          <p14:tracePt t="203760" x="6988175" y="4017963"/>
          <p14:tracePt t="203784" x="6878638" y="3871913"/>
          <p14:tracePt t="203789" x="6823075" y="3808413"/>
          <p14:tracePt t="203814" x="6713538" y="3670300"/>
          <p14:tracePt t="203819" x="6613525" y="3552825"/>
          <p14:tracePt t="203843" x="6530975" y="3479800"/>
          <p14:tracePt t="203849" x="6513513" y="3470275"/>
          <p14:tracePt t="203869" x="6494463" y="3460750"/>
          <p14:tracePt t="204173" x="6486525" y="3460750"/>
          <p14:tracePt t="204179" x="6457950" y="3460750"/>
          <p14:tracePt t="204179" x="6430963" y="3470275"/>
          <p14:tracePt t="204203" x="6338888" y="3487738"/>
          <p14:tracePt t="204209" x="6284913" y="3516313"/>
          <p14:tracePt t="204232" x="6038850" y="3579813"/>
          <p14:tracePt t="204264" x="5608638" y="3679825"/>
          <p14:tracePt t="204293" x="5097463" y="3798888"/>
          <p14:tracePt t="204314" x="4759325" y="3844925"/>
          <p14:tracePt t="204320" x="4586288" y="3871913"/>
          <p14:tracePt t="204339" x="4248150" y="3917950"/>
          <p14:tracePt t="204354" x="3946525" y="3954463"/>
          <p14:tracePt t="204374" x="3581400" y="3990975"/>
          <p14:tracePt t="204400" x="3206750" y="4027488"/>
          <p14:tracePt t="204423" x="2813050" y="4027488"/>
          <p14:tracePt t="204454" x="2219325" y="4027488"/>
          <p14:tracePt t="204481" x="1790700" y="4027488"/>
          <p14:tracePt t="204494" x="1671638" y="4027488"/>
          <p14:tracePt t="204513" x="1389063" y="4027488"/>
          <p14:tracePt t="204519" x="1316038" y="4027488"/>
          <p14:tracePt t="204543" x="1141413" y="4027488"/>
          <p14:tracePt t="204564" x="803275" y="4027488"/>
          <p14:tracePt t="204590" x="685800" y="4017963"/>
          <p14:tracePt t="204602" x="603250" y="4017963"/>
          <p14:tracePt t="204622" x="501650" y="4017963"/>
          <p14:tracePt t="204629" x="392113" y="4008438"/>
          <p14:tracePt t="204654" x="301625" y="4008438"/>
          <p14:tracePt t="204661" x="219075" y="4000500"/>
          <p14:tracePt t="204681" x="165100" y="3990975"/>
          <p14:tracePt t="204840" x="165100" y="3981450"/>
          <p14:tracePt t="204853" x="173038" y="3981450"/>
          <p14:tracePt t="204873" x="201613" y="3971925"/>
          <p14:tracePt t="204903" x="255588" y="3971925"/>
          <p14:tracePt t="204934" x="311150" y="3963988"/>
          <p14:tracePt t="204954" x="365125" y="3954463"/>
          <p14:tracePt t="204980" x="401638" y="3944938"/>
          <p14:tracePt t="204991" x="411163" y="3944938"/>
          <p14:tracePt t="205015" x="420688" y="3944938"/>
          <p14:tracePt t="205042" x="438150" y="3935413"/>
          <p14:tracePt t="205071" x="447675" y="3935413"/>
          <p14:tracePt t="205090" x="465138" y="3927475"/>
          <p14:tracePt t="205122" x="474663" y="3927475"/>
          <p14:tracePt t="205160" x="484188" y="3927475"/>
          <p14:tracePt t="205199" x="493713" y="3927475"/>
          <p14:tracePt t="205231" x="501650" y="3927475"/>
          <p14:tracePt t="208689" x="511175" y="3917950"/>
          <p14:tracePt t="208709" x="539750" y="3927475"/>
          <p14:tracePt t="208830" x="547688" y="3935413"/>
          <p14:tracePt t="208849" x="557213" y="3971925"/>
          <p14:tracePt t="208849" x="557213" y="4000500"/>
          <p14:tracePt t="208864" x="576263" y="4044950"/>
          <p14:tracePt t="208881" x="603250" y="4146550"/>
          <p14:tracePt t="208896" x="612775" y="4246563"/>
          <p14:tracePt t="208913" x="612775" y="4319588"/>
          <p14:tracePt t="208913" x="612775" y="4346575"/>
          <p14:tracePt t="208920" x="612775" y="4392613"/>
          <p14:tracePt t="208941" x="612775" y="4438650"/>
          <p14:tracePt t="208954" x="612775" y="4502150"/>
          <p14:tracePt t="208972" x="612775" y="4556125"/>
          <p14:tracePt t="208993" x="612775" y="4602163"/>
          <p14:tracePt t="209000" x="612775" y="4629150"/>
          <p14:tracePt t="209019" x="612775" y="4665663"/>
          <p14:tracePt t="209031" x="612775" y="4675188"/>
          <p14:tracePt t="209051" x="612775" y="4684713"/>
          <p14:tracePt t="209064" x="603250" y="4694238"/>
          <p14:tracePt t="216152" x="620713" y="4694238"/>
          <p14:tracePt t="216159" x="895350" y="4675188"/>
          <p14:tracePt t="216183" x="1498600" y="4556125"/>
          <p14:tracePt t="216189" x="1827213" y="4492625"/>
          <p14:tracePt t="216212" x="3041650" y="4292600"/>
          <p14:tracePt t="216224" x="3854450" y="4154488"/>
          <p14:tracePt t="216241" x="4594225" y="4027488"/>
          <p14:tracePt t="216260" x="5124450" y="3898900"/>
          <p14:tracePt t="216272" x="5445125" y="3789363"/>
          <p14:tracePt t="216292" x="5681663" y="3689350"/>
          <p14:tracePt t="216304" x="5864225" y="3597275"/>
          <p14:tracePt t="216323" x="5956300" y="3552825"/>
          <p14:tracePt t="216353" x="6029325" y="3470275"/>
          <p14:tracePt t="216382" x="6092825" y="3305175"/>
          <p14:tracePt t="216400" x="6129338" y="3195638"/>
          <p14:tracePt t="216415" x="6175375" y="3105150"/>
          <p14:tracePt t="216429" x="6202363" y="3059113"/>
          <p14:tracePt t="216447" x="6294438" y="2930525"/>
          <p14:tracePt t="216462" x="6375400" y="2849563"/>
          <p14:tracePt t="216491" x="6513513" y="2684463"/>
          <p14:tracePt t="216510" x="6613525" y="2557463"/>
          <p14:tracePt t="216522" x="6632575" y="2511425"/>
          <p14:tracePt t="216541" x="6677025" y="2428875"/>
          <p14:tracePt t="216554" x="6686550" y="2411413"/>
          <p14:tracePt t="216574" x="6723063" y="2355850"/>
          <p14:tracePt t="216581" x="6742113" y="2328863"/>
          <p14:tracePt t="216601" x="6742113" y="2301875"/>
          <p14:tracePt t="216614" x="6742113" y="2282825"/>
          <p14:tracePt t="216630" x="6742113" y="2255838"/>
          <p14:tracePt t="216652" x="6759575" y="2219325"/>
          <p14:tracePt t="216658" x="6759575" y="2200275"/>
          <p14:tracePt t="216684" x="6769100" y="2155825"/>
          <p14:tracePt t="216691" x="6769100" y="2136775"/>
          <p14:tracePt t="216710" x="6778625" y="2100263"/>
          <p14:tracePt t="216723" x="6778625" y="2054225"/>
          <p14:tracePt t="216743" x="6786563" y="2017713"/>
          <p14:tracePt t="216749" x="6786563" y="1981200"/>
          <p14:tracePt t="216773" x="6786563" y="1944688"/>
          <p14:tracePt t="216792" x="6786563" y="1917700"/>
          <p14:tracePt t="216799" x="6786563" y="1908175"/>
          <p14:tracePt t="216819" x="6786563" y="1898650"/>
          <p14:tracePt t="216934" x="6786563" y="1890713"/>
          <p14:tracePt t="217019" x="6769100" y="1890713"/>
          <p14:tracePt t="217043" x="6750050" y="1871663"/>
          <p14:tracePt t="217073" x="6713538" y="1854200"/>
          <p14:tracePt t="217113" x="6705600" y="1844675"/>
          <p14:tracePt t="217161" x="6696075" y="1835150"/>
          <p14:tracePt t="217180" x="6677025" y="1835150"/>
          <p14:tracePt t="217210" x="6650038" y="1835150"/>
          <p14:tracePt t="217222" x="6640513" y="1825625"/>
          <p14:tracePt t="217249" x="6632575" y="1825625"/>
          <p14:tracePt t="217323" x="6623050" y="1817688"/>
          <p14:tracePt t="217469" x="6604000" y="1817688"/>
          <p14:tracePt t="217493" x="6559550" y="1835150"/>
          <p14:tracePt t="217499" x="6550025" y="1844675"/>
          <p14:tracePt t="217524" x="6494463" y="1898650"/>
          <p14:tracePt t="217549" x="6448425" y="1954213"/>
          <p14:tracePt t="217573" x="6440488" y="1990725"/>
          <p14:tracePt t="217580" x="6440488" y="2009775"/>
          <p14:tracePt t="217599" x="6440488" y="2063750"/>
          <p14:tracePt t="217613" x="6440488" y="2082800"/>
          <p14:tracePt t="217630" x="6440488" y="2127250"/>
          <p14:tracePt t="217646" x="6448425" y="2209800"/>
          <p14:tracePt t="217663" x="6486525" y="2255838"/>
          <p14:tracePt t="217679" x="6503988" y="2309813"/>
          <p14:tracePt t="217696" x="6523038" y="2355850"/>
          <p14:tracePt t="217712" x="6550025" y="2411413"/>
          <p14:tracePt t="217729" x="6577013" y="2447925"/>
          <p14:tracePt t="217747" x="6596063" y="2484438"/>
          <p14:tracePt t="217774" x="6640513" y="2528888"/>
          <p14:tracePt t="217780" x="6669088" y="2557463"/>
          <p14:tracePt t="217799" x="6677025" y="2565400"/>
          <p14:tracePt t="217824" x="6742113" y="2565400"/>
          <p14:tracePt t="217849" x="6778625" y="2565400"/>
          <p14:tracePt t="217862" x="6815138" y="2565400"/>
          <p14:tracePt t="217879" x="6842125" y="2565400"/>
          <p14:tracePt t="217896" x="6869113" y="2557463"/>
          <p14:tracePt t="217913" x="6896100" y="2528888"/>
          <p14:tracePt t="217919" x="6905625" y="2520950"/>
          <p14:tracePt t="217941" x="6961188" y="2455863"/>
          <p14:tracePt t="217960" x="6978650" y="2419350"/>
          <p14:tracePt t="217973" x="6988175" y="2382838"/>
          <p14:tracePt t="217992" x="6997700" y="2346325"/>
          <p14:tracePt t="217999" x="6997700" y="2338388"/>
          <p14:tracePt t="218023" x="7007225" y="2282825"/>
          <p14:tracePt t="218030" x="7015163" y="2265363"/>
          <p14:tracePt t="218052" x="7015163" y="2209800"/>
          <p14:tracePt t="218071" x="7015163" y="2182813"/>
          <p14:tracePt t="218084" x="7015163" y="2155825"/>
          <p14:tracePt t="218103" x="7015163" y="2127250"/>
          <p14:tracePt t="218133" x="6997700" y="2027238"/>
          <p14:tracePt t="218144" x="6969125" y="2000250"/>
          <p14:tracePt t="218163" x="6942138" y="1954213"/>
          <p14:tracePt t="218191" x="6915150" y="1917700"/>
          <p14:tracePt t="218210" x="6859588" y="1898650"/>
          <p14:tracePt t="218221" x="6832600" y="1890713"/>
          <p14:tracePt t="218240" x="6796088" y="1881188"/>
          <p14:tracePt t="218270" x="6750050" y="1881188"/>
          <p14:tracePt t="218283" x="6732588" y="1881188"/>
          <p14:tracePt t="218300" x="6705600" y="1881188"/>
          <p14:tracePt t="218313" x="6677025" y="1881188"/>
          <p14:tracePt t="218329" x="6650038" y="1890713"/>
          <p14:tracePt t="218352" x="6632575" y="1908175"/>
          <p14:tracePt t="218365" x="6623050" y="1908175"/>
          <p14:tracePt t="218379" x="6613525" y="1917700"/>
          <p14:tracePt t="218395" x="6596063" y="1927225"/>
          <p14:tracePt t="218412" x="6586538" y="1935163"/>
          <p14:tracePt t="218429" x="6577013" y="1963738"/>
          <p14:tracePt t="218446" x="6567488" y="2000250"/>
          <p14:tracePt t="218463" x="6559550" y="2017713"/>
          <p14:tracePt t="218469" x="6559550" y="2036763"/>
          <p14:tracePt t="218490" x="6559550" y="2063750"/>
          <p14:tracePt t="218503" x="6559550" y="2082800"/>
          <p14:tracePt t="218522" x="6559550" y="2109788"/>
          <p14:tracePt t="218534" x="6559550" y="2119313"/>
          <p14:tracePt t="218552" x="6559550" y="2146300"/>
          <p14:tracePt t="218559" x="6559550" y="2163763"/>
          <p14:tracePt t="218579" x="6559550" y="2219325"/>
          <p14:tracePt t="218603" x="6559550" y="2255838"/>
          <p14:tracePt t="218610" x="6577013" y="2282825"/>
          <p14:tracePt t="218631" x="6604000" y="2319338"/>
          <p14:tracePt t="218645" x="6632575" y="2346325"/>
          <p14:tracePt t="218664" x="6659563" y="2374900"/>
          <p14:tracePt t="218671" x="6686550" y="2392363"/>
          <p14:tracePt t="218690" x="6732588" y="2428875"/>
          <p14:tracePt t="218704" x="6742113" y="2428875"/>
          <p14:tracePt t="218723" x="6815138" y="2447925"/>
          <p14:tracePt t="218741" x="6859588" y="2447925"/>
          <p14:tracePt t="218753" x="6915150" y="2447925"/>
          <p14:tracePt t="218773" x="6951663" y="2447925"/>
          <p14:tracePt t="218803" x="7034213" y="2447925"/>
          <p14:tracePt t="218834" x="7070725" y="2419350"/>
          <p14:tracePt t="218852" x="7097713" y="2401888"/>
          <p14:tracePt t="218883" x="7124700" y="2346325"/>
          <p14:tracePt t="218914" x="7153275" y="2236788"/>
          <p14:tracePt t="218940" x="7161213" y="2200275"/>
          <p14:tracePt t="218953" x="7170738" y="2136775"/>
          <p14:tracePt t="218972" x="7170738" y="2090738"/>
          <p14:tracePt t="218991" x="7170738" y="2046288"/>
          <p14:tracePt t="219001" x="7170738" y="2036763"/>
          <p14:tracePt t="219020" x="7161213" y="2000250"/>
          <p14:tracePt t="219034" x="7116763" y="1963738"/>
          <p14:tracePt t="219053" x="7051675" y="1935163"/>
          <p14:tracePt t="219060" x="7015163" y="1927225"/>
          <p14:tracePt t="219080" x="6961188" y="1908175"/>
          <p14:tracePt t="219094" x="6896100" y="1881188"/>
          <p14:tracePt t="219112" x="6832600" y="1871663"/>
          <p14:tracePt t="219132" x="6778625" y="1854200"/>
          <p14:tracePt t="219139" x="6723063" y="1844675"/>
          <p14:tracePt t="219165" x="6669088" y="1844675"/>
          <p14:tracePt t="219170" x="6613525" y="1835150"/>
          <p14:tracePt t="219191" x="6559550" y="1835150"/>
          <p14:tracePt t="219203" x="6503988" y="1835150"/>
          <p14:tracePt t="219222" x="6448425" y="1835150"/>
          <p14:tracePt t="219241" x="6394450" y="1844675"/>
          <p14:tracePt t="219254" x="6357938" y="1854200"/>
          <p14:tracePt t="219272" x="6321425" y="1862138"/>
          <p14:tracePt t="219279" x="6311900" y="1871663"/>
          <p14:tracePt t="219303" x="6294438" y="1890713"/>
          <p14:tracePt t="219310" x="6284913" y="1898650"/>
          <p14:tracePt t="219331" x="6257925" y="1917700"/>
          <p14:tracePt t="219343" x="6257925" y="1935163"/>
          <p14:tracePt t="219363" x="6238875" y="2009775"/>
          <p14:tracePt t="219380" x="6238875" y="2054225"/>
          <p14:tracePt t="219396" x="6238875" y="2082800"/>
          <p14:tracePt t="219413" x="6238875" y="2136775"/>
          <p14:tracePt t="219442" x="6321425" y="2228850"/>
          <p14:tracePt t="219471" x="6467475" y="2273300"/>
          <p14:tracePt t="219484" x="6530975" y="2282825"/>
          <p14:tracePt t="219499" x="6650038" y="2282825"/>
          <p14:tracePt t="219525" x="6742113" y="2282825"/>
          <p14:tracePt t="219549" x="6769100" y="2273300"/>
          <p14:tracePt t="219562" x="6778625" y="2265363"/>
          <p14:tracePt t="219579" x="6786563" y="2209800"/>
          <p14:tracePt t="219596" x="6786563" y="2173288"/>
          <p14:tracePt t="219612" x="6805613" y="2119313"/>
          <p14:tracePt t="219629" x="6805613" y="2082800"/>
          <p14:tracePt t="219646" x="6805613" y="2046288"/>
          <p14:tracePt t="219663" x="6805613" y="2017713"/>
          <p14:tracePt t="219669" x="6805613" y="2009775"/>
          <p14:tracePt t="219691" x="6805613" y="1981200"/>
          <p14:tracePt t="219704" x="6796088" y="1973263"/>
          <p14:tracePt t="219723" x="6778625" y="1954213"/>
          <p14:tracePt t="219730" x="6769100" y="1944688"/>
          <p14:tracePt t="219749" x="6742113" y="1927225"/>
          <p14:tracePt t="219773" x="6723063" y="1908175"/>
          <p14:tracePt t="219780" x="6686550" y="1898650"/>
          <p14:tracePt t="219799" x="6677025" y="1898650"/>
          <p14:tracePt t="219814" x="6669088" y="1898650"/>
          <p14:tracePt t="219919" x="6659563" y="1908175"/>
          <p14:tracePt t="219944" x="6659563" y="1963738"/>
          <p14:tracePt t="219952" x="6659563" y="1990725"/>
          <p14:tracePt t="219971" x="6659563" y="2054225"/>
          <p14:tracePt t="219983" x="6659563" y="2082800"/>
          <p14:tracePt t="220001" x="6659563" y="2200275"/>
          <p14:tracePt t="220019" x="6659563" y="2282825"/>
          <p14:tracePt t="220031" x="6659563" y="2382838"/>
          <p14:tracePt t="220051" x="6659563" y="2465388"/>
          <p14:tracePt t="220051" x="6659563" y="2501900"/>
          <p14:tracePt t="220064" x="6659563" y="2547938"/>
          <p14:tracePt t="220079" x="6659563" y="2593975"/>
          <p14:tracePt t="220096" x="6659563" y="2720975"/>
          <p14:tracePt t="220112" x="6669088" y="2794000"/>
          <p14:tracePt t="220123" x="6669088" y="2840038"/>
          <p14:tracePt t="220146" x="6669088" y="2959100"/>
          <p14:tracePt t="220162" x="6669088" y="3059113"/>
          <p14:tracePt t="220173" x="6669088" y="3114675"/>
          <p14:tracePt t="220196" x="6669088" y="3314700"/>
          <p14:tracePt t="220224" x="6669088" y="3451225"/>
          <p14:tracePt t="220231" x="6669088" y="3506788"/>
          <p14:tracePt t="220254" x="6669088" y="3606800"/>
          <p14:tracePt t="220261" x="6669088" y="3698875"/>
          <p14:tracePt t="220280" x="6669088" y="3789363"/>
          <p14:tracePt t="220304" x="6669088" y="3917950"/>
          <p14:tracePt t="220310" x="6669088" y="3971925"/>
          <p14:tracePt t="220330" x="6669088" y="4054475"/>
          <p14:tracePt t="220343" x="6669088" y="4146550"/>
          <p14:tracePt t="220362" x="6669088" y="4200525"/>
          <p14:tracePt t="220374" x="6669088" y="4246563"/>
          <p14:tracePt t="220392" x="6669088" y="4310063"/>
          <p14:tracePt t="220410" x="6677025" y="4346575"/>
          <p14:tracePt t="220423" x="6677025" y="4383088"/>
          <p14:tracePt t="220442" x="6677025" y="4419600"/>
          <p14:tracePt t="220454" x="6677025" y="4438650"/>
          <p14:tracePt t="220473" x="6686550" y="4456113"/>
          <p14:tracePt t="220581" x="6705600" y="4456113"/>
          <p14:tracePt t="220593" x="6723063" y="4456113"/>
          <p14:tracePt t="220612" x="6796088" y="4438650"/>
          <p14:tracePt t="220642" x="6924675" y="4429125"/>
          <p14:tracePt t="220649" x="6969125" y="4419600"/>
          <p14:tracePt t="220669" x="7061200" y="4419600"/>
          <p14:tracePt t="220693" x="7243763" y="4419600"/>
          <p14:tracePt t="220718" x="7343775" y="4419600"/>
          <p14:tracePt t="220731" x="7426325" y="4419600"/>
          <p14:tracePt t="220752" x="7545388" y="4419600"/>
          <p14:tracePt t="220759" x="7581900" y="4419600"/>
          <p14:tracePt t="220784" x="7700963" y="4419600"/>
          <p14:tracePt t="220802" x="7764463" y="4419600"/>
          <p14:tracePt t="220809" x="7783513" y="4419600"/>
          <p14:tracePt t="220829" x="7837488" y="4419600"/>
          <p14:tracePt t="220842" x="7900988" y="4429125"/>
          <p14:tracePt t="220860" x="7974013" y="4429125"/>
          <p14:tracePt t="220872" x="8047038" y="4429125"/>
          <p14:tracePt t="220891" x="8102600" y="4429125"/>
          <p14:tracePt t="220904" x="8166100" y="4429125"/>
          <p14:tracePt t="220923" x="8202613" y="4429125"/>
          <p14:tracePt t="220942" x="8239125" y="4429125"/>
          <p14:tracePt t="220951" x="8285163" y="4429125"/>
          <p14:tracePt t="220970" x="8321675" y="4429125"/>
          <p14:tracePt t="220980" x="8340725" y="4429125"/>
          <p14:tracePt t="220998" x="8367713" y="4429125"/>
          <p14:tracePt t="221012" x="8394700" y="4429125"/>
          <p14:tracePt t="221030" x="8404225" y="4429125"/>
          <p14:tracePt t="221081" x="8413750" y="4429125"/>
          <p14:tracePt t="221093" x="8421688" y="4429125"/>
          <p14:tracePt t="221112" x="8431213" y="4429125"/>
          <p14:tracePt t="221172" x="8440738" y="4429125"/>
          <p14:tracePt t="221190" x="8458200" y="4419600"/>
          <p14:tracePt t="221204" x="8467725" y="4419600"/>
          <p14:tracePt t="221223" x="8477250" y="4419600"/>
          <p14:tracePt t="222871" x="8450263" y="4419600"/>
          <p14:tracePt t="222890" x="8385175" y="4419600"/>
          <p14:tracePt t="222903" x="8285163" y="4419600"/>
          <p14:tracePt t="222923" x="8166100" y="4419600"/>
          <p14:tracePt t="222954" x="7810500" y="4392613"/>
          <p14:tracePt t="222981" x="7499350" y="4329113"/>
          <p14:tracePt t="222993" x="7380288" y="4292600"/>
          <p14:tracePt t="223014" x="7034213" y="4210050"/>
          <p14:tracePt t="223033" x="6632575" y="4117975"/>
          <p14:tracePt t="223064" x="6148388" y="4000500"/>
          <p14:tracePt t="223098" x="5700713" y="3927475"/>
          <p14:tracePt t="223121" x="5508625" y="3917950"/>
          <p14:tracePt t="223142" x="5207000" y="3889375"/>
          <p14:tracePt t="223149" x="5078413" y="3889375"/>
          <p14:tracePt t="223174" x="4659313" y="3844925"/>
          <p14:tracePt t="223181" x="4549775" y="3844925"/>
          <p14:tracePt t="223204" x="4284663" y="3816350"/>
          <p14:tracePt t="223211" x="4019550" y="3798888"/>
          <p14:tracePt t="223230" x="3790950" y="3771900"/>
          <p14:tracePt t="223247" x="3544888" y="3771900"/>
          <p14:tracePt t="223259" x="3362325" y="3771900"/>
          <p14:tracePt t="223283" x="3206750" y="3771900"/>
          <p14:tracePt t="223290" x="3068638" y="3771900"/>
          <p14:tracePt t="223314" x="2968625" y="3798888"/>
          <p14:tracePt t="223321" x="2914650" y="3816350"/>
          <p14:tracePt t="223347" x="2805113" y="3889375"/>
          <p14:tracePt t="223353" x="2768600" y="3917950"/>
          <p14:tracePt t="223371" x="2703513" y="3954463"/>
          <p14:tracePt t="223403" x="2620963" y="4017963"/>
          <p14:tracePt t="223420" x="2613025" y="4037013"/>
          <p14:tracePt t="224022" x="2630488" y="4037013"/>
          <p14:tracePt t="224041" x="2695575" y="4017963"/>
          <p14:tracePt t="224059" x="2813050" y="4000500"/>
          <p14:tracePt t="224072" x="2886075" y="3981450"/>
          <p14:tracePt t="224090" x="3151188" y="3981450"/>
          <p14:tracePt t="224102" x="3270250" y="3981450"/>
          <p14:tracePt t="224122" x="3625850" y="3981450"/>
          <p14:tracePt t="224152" x="4110038" y="3981450"/>
          <p14:tracePt t="224159" x="4292600" y="3981450"/>
          <p14:tracePt t="224183" x="4868863" y="3981450"/>
          <p14:tracePt t="224201" x="5426075" y="3981450"/>
          <p14:tracePt t="224214" x="5608638" y="3981450"/>
          <p14:tracePt t="224229" x="5773738" y="3981450"/>
          <p14:tracePt t="224246" x="6211888" y="4008438"/>
          <p14:tracePt t="224262" x="6421438" y="4064000"/>
          <p14:tracePt t="224269" x="6523038" y="4090988"/>
          <p14:tracePt t="224291" x="6742113" y="4183063"/>
          <p14:tracePt t="224309" x="7007225" y="4292600"/>
          <p14:tracePt t="224323" x="7070725" y="4319588"/>
          <p14:tracePt t="224342" x="7262813" y="4392613"/>
          <p14:tracePt t="224349" x="7307263" y="4410075"/>
          <p14:tracePt t="224373" x="7399338" y="4446588"/>
          <p14:tracePt t="224373" x="7399338" y="4456113"/>
          <p14:tracePt t="224380" x="7416800" y="4456113"/>
          <p14:tracePt t="224399" x="7426325" y="4465638"/>
          <p14:tracePt t="224763" x="7399338" y="4456113"/>
          <p14:tracePt t="224789" x="7343775" y="4438650"/>
          <p14:tracePt t="224802" x="7280275" y="4419600"/>
          <p14:tracePt t="224822" x="7197725" y="4419600"/>
          <p14:tracePt t="224840" x="7080250" y="4392613"/>
          <p14:tracePt t="224853" x="7024688" y="4383088"/>
          <p14:tracePt t="224873" x="6888163" y="4365625"/>
          <p14:tracePt t="224879" x="6842125" y="4337050"/>
          <p14:tracePt t="224903" x="6796088" y="4310063"/>
          <p14:tracePt t="224909" x="6742113" y="4246563"/>
          <p14:tracePt t="224929" x="6713538" y="4154488"/>
          <p14:tracePt t="224943" x="6686550" y="3963988"/>
          <p14:tracePt t="224962" x="6686550" y="3735388"/>
          <p14:tracePt t="224981" x="6686550" y="3497263"/>
          <p14:tracePt t="224994" x="6677025" y="3305175"/>
          <p14:tracePt t="225013" x="6659563" y="3132138"/>
          <p14:tracePt t="225019" x="6659563" y="3059113"/>
          <p14:tracePt t="225039" x="6650038" y="2840038"/>
          <p14:tracePt t="225051" x="6640513" y="2684463"/>
          <p14:tracePt t="225070" x="6640513" y="2574925"/>
          <p14:tracePt t="225094" x="6640513" y="2455863"/>
          <p14:tracePt t="225100" x="6640513" y="2319338"/>
          <p14:tracePt t="225124" x="6640513" y="2209800"/>
          <p14:tracePt t="225130" x="6640513" y="2146300"/>
          <p14:tracePt t="225154" x="6640513" y="1973263"/>
          <p14:tracePt t="225160" x="6640513" y="1935163"/>
          <p14:tracePt t="225180" x="6623050" y="1817688"/>
          <p14:tracePt t="225192" x="6623050" y="1789113"/>
          <p14:tracePt t="225211" x="6613525" y="1752600"/>
          <p14:tracePt t="225229" x="6604000" y="1716088"/>
          <p14:tracePt t="225242" x="6604000" y="1708150"/>
          <p14:tracePt t="225374" x="6604000" y="1725613"/>
          <p14:tracePt t="225404" x="6604000" y="1789113"/>
          <p14:tracePt t="225431" x="6604000" y="1844675"/>
          <p14:tracePt t="225443" x="6604000" y="1935163"/>
          <p14:tracePt t="225461" x="6604000" y="2017713"/>
          <p14:tracePt t="225480" x="6623050" y="2265363"/>
          <p14:tracePt t="225493" x="6623050" y="2355850"/>
          <p14:tracePt t="225512" x="6640513" y="2647950"/>
          <p14:tracePt t="225519" x="6640513" y="2740025"/>
          <p14:tracePt t="225544" x="6650038" y="3022600"/>
          <p14:tracePt t="225550" x="6650038" y="3105150"/>
          <p14:tracePt t="225569" x="6650038" y="3287713"/>
          <p14:tracePt t="225583" x="6650038" y="3479800"/>
          <p14:tracePt t="225601" x="6650038" y="3652838"/>
          <p14:tracePt t="225621" x="6650038" y="3816350"/>
          <p14:tracePt t="225634" x="6650038" y="3971925"/>
          <p14:tracePt t="225653" x="6650038" y="4127500"/>
          <p14:tracePt t="225659" x="6650038" y="4183063"/>
          <p14:tracePt t="225683" x="6650038" y="4356100"/>
          <p14:tracePt t="225689" x="6650038" y="4392613"/>
          <p14:tracePt t="225714" x="6650038" y="4519613"/>
          <p14:tracePt t="225720" x="6640513" y="4565650"/>
          <p14:tracePt t="225747" x="6632575" y="4665663"/>
          <p14:tracePt t="225761" x="6632575" y="4757738"/>
          <p14:tracePt t="225780" x="6623050" y="4794250"/>
          <p14:tracePt t="225796" x="6613525" y="4794250"/>
          <p14:tracePt t="225898" x="6623050" y="4794250"/>
          <p14:tracePt t="225912" x="6650038" y="4794250"/>
          <p14:tracePt t="225929" x="6659563" y="4784725"/>
          <p14:tracePt t="225946" x="6732588" y="4738688"/>
          <p14:tracePt t="225963" x="6851650" y="4711700"/>
          <p14:tracePt t="225991" x="6969125" y="4684713"/>
          <p14:tracePt t="226011" x="7197725" y="4665663"/>
          <p14:tracePt t="226024" x="7280275" y="4665663"/>
          <p14:tracePt t="226043" x="7472363" y="4648200"/>
          <p14:tracePt t="226043" x="7564438" y="4648200"/>
          <p14:tracePt t="226070" x="7773988" y="4648200"/>
          <p14:tracePt t="226082" x="7956550" y="4648200"/>
          <p14:tracePt t="226102" x="8129588" y="4638675"/>
          <p14:tracePt t="226114" x="8321675" y="4611688"/>
          <p14:tracePt t="226130" x="8504238" y="4584700"/>
          <p14:tracePt t="226151" x="8650288" y="4565650"/>
          <p14:tracePt t="226164" x="8732838" y="4556125"/>
          <p14:tracePt t="226179" x="8751888" y="4548188"/>
          <p14:tracePt t="226401" x="8732838" y="4548188"/>
          <p14:tracePt t="226414" x="8723313" y="4548188"/>
          <p14:tracePt t="226429" x="8715375" y="4548188"/>
          <p14:tracePt t="226852" x="8705850" y="4548188"/>
          <p14:tracePt t="226864" x="8669338" y="4529138"/>
          <p14:tracePt t="226880" x="8623300" y="4511675"/>
          <p14:tracePt t="226896" x="8559800" y="4502150"/>
          <p14:tracePt t="226912" x="8477250" y="4492625"/>
          <p14:tracePt t="226929" x="8377238" y="4492625"/>
          <p14:tracePt t="226946" x="8258175" y="4492625"/>
          <p14:tracePt t="226962" x="8166100" y="4492625"/>
          <p14:tracePt t="226991" x="8020050" y="4502150"/>
          <p14:tracePt t="227023" x="7920038" y="4502150"/>
          <p14:tracePt t="227043" x="7874000" y="4511675"/>
          <p14:tracePt t="227052" x="7856538" y="4519613"/>
          <p14:tracePt t="227070" x="7710488" y="4548188"/>
          <p14:tracePt t="227082" x="7654925" y="4548188"/>
          <p14:tracePt t="227101" x="7489825" y="4556125"/>
          <p14:tracePt t="227115" x="7389813" y="4556125"/>
          <p14:tracePt t="227129" x="7280275" y="4575175"/>
          <p14:tracePt t="227146" x="6961188" y="4584700"/>
          <p14:tracePt t="227162" x="6732588" y="4602163"/>
          <p14:tracePt t="227179" x="6467475" y="4611688"/>
          <p14:tracePt t="227195" x="6221413" y="4611688"/>
          <p14:tracePt t="227213" x="6019800" y="4629150"/>
          <p14:tracePt t="227218" x="5956300" y="4629150"/>
          <p14:tracePt t="227241" x="5873750" y="4638675"/>
          <p14:tracePt t="227253" x="5854700" y="4638675"/>
          <p14:tracePt t="227272" x="5846763" y="4638675"/>
          <p14:tracePt t="227278" x="5837238" y="4648200"/>
          <p14:tracePt t="227470" x="5827713" y="4648200"/>
          <p14:tracePt t="227494" x="5791200" y="4657725"/>
          <p14:tracePt t="227501" x="5727700" y="4675188"/>
          <p14:tracePt t="227519" x="5608638" y="4702175"/>
          <p14:tracePt t="227571" x="5599113" y="4702175"/>
          <p14:tracePt t="227823" x="5599113" y="4684713"/>
          <p14:tracePt t="227829" x="5591175" y="4675188"/>
          <p14:tracePt t="227854" x="5545138" y="4665663"/>
          <p14:tracePt t="227860" x="5508625" y="4665663"/>
          <p14:tracePt t="227880" x="5435600" y="4665663"/>
          <p14:tracePt t="227895" x="5334000" y="4675188"/>
          <p14:tracePt t="227913" x="5233988" y="4675188"/>
          <p14:tracePt t="227919" x="5180013" y="4684713"/>
          <p14:tracePt t="227941" x="5014913" y="4684713"/>
          <p14:tracePt t="227963" x="4841875" y="4684713"/>
          <p14:tracePt t="227963" x="4732338" y="4684713"/>
          <p14:tracePt t="227969" x="4622800" y="4684713"/>
          <p14:tracePt t="227993" x="4375150" y="4684713"/>
          <p14:tracePt t="227999" x="4229100" y="4684713"/>
          <p14:tracePt t="228023" x="3763963" y="4684713"/>
          <p14:tracePt t="228029" x="3608388" y="4684713"/>
          <p14:tracePt t="228054" x="3197225" y="4684713"/>
          <p14:tracePt t="228060" x="3068638" y="4684713"/>
          <p14:tracePt t="228080" x="2676525" y="4684713"/>
          <p14:tracePt t="228104" x="2430463" y="4684713"/>
          <p14:tracePt t="228110" x="2301875" y="4702175"/>
          <p14:tracePt t="228130" x="1963738" y="4711700"/>
          <p14:tracePt t="228142" x="1863725" y="4730750"/>
          <p14:tracePt t="228161" x="1608138" y="4767263"/>
          <p14:tracePt t="228174" x="1535113" y="4775200"/>
          <p14:tracePt t="228192" x="1296988" y="4803775"/>
          <p14:tracePt t="228211" x="1177925" y="4821238"/>
          <p14:tracePt t="228223" x="1123950" y="4821238"/>
          <p14:tracePt t="228241" x="958850" y="4830763"/>
          <p14:tracePt t="228254" x="931863" y="4830763"/>
          <p14:tracePt t="228273" x="904875" y="4830763"/>
          <p14:tracePt t="228384" x="949325" y="4830763"/>
          <p14:tracePt t="228409" x="1041400" y="4830763"/>
          <p14:tracePt t="228421" x="1214438" y="4830763"/>
          <p14:tracePt t="228440" x="1416050" y="4830763"/>
          <p14:tracePt t="228453" x="1644650" y="4830763"/>
          <p14:tracePt t="228471" x="1817688" y="4830763"/>
          <p14:tracePt t="228490" x="1863725" y="4830763"/>
          <p14:tracePt t="228704" x="1900238" y="4867275"/>
          <p14:tracePt t="228723" x="1954213" y="4949825"/>
          <p14:tracePt t="228741" x="2063750" y="5068888"/>
          <p14:tracePt t="228748" x="2146300" y="5122863"/>
          <p14:tracePt t="228773" x="2401888" y="5278438"/>
          <p14:tracePt t="228780" x="2484438" y="5314950"/>
          <p14:tracePt t="228803" x="2649538" y="5414963"/>
          <p14:tracePt t="228833" x="2667000" y="5434013"/>
          <p14:tracePt t="228993" x="2667000" y="5441950"/>
          <p14:tracePt t="229019" x="2640013" y="5451475"/>
          <p14:tracePt t="229032" x="2630488" y="5451475"/>
          <p14:tracePt t="229051" x="2620963" y="5461000"/>
          <p14:tracePt t="229051" x="2613025" y="5470525"/>
          <p14:tracePt t="229058" x="2593975" y="5478463"/>
          <p14:tracePt t="229084" x="2547938" y="5497513"/>
          <p14:tracePt t="229091" x="2530475" y="5507038"/>
          <p14:tracePt t="229110" x="2457450" y="5514975"/>
          <p14:tracePt t="229128" x="2411413" y="5524500"/>
          <p14:tracePt t="229140" x="2357438" y="5534025"/>
          <p14:tracePt t="229159" x="2328863" y="5534025"/>
          <p14:tracePt t="229302" x="2357438" y="5534025"/>
          <p14:tracePt t="229315" x="2447925" y="5534025"/>
          <p14:tracePt t="229334" x="2530475" y="5534025"/>
          <p14:tracePt t="229360" x="2657475" y="5534025"/>
          <p14:tracePt t="229379" x="2849563" y="5534025"/>
          <p14:tracePt t="229391" x="2922588" y="5534025"/>
          <p14:tracePt t="229410" x="3170238" y="5534025"/>
          <p14:tracePt t="229423" x="3252788" y="5534025"/>
          <p14:tracePt t="229440" x="3379788" y="5534025"/>
          <p14:tracePt t="229454" x="3498850" y="5534025"/>
          <p14:tracePt t="229472" x="3581400" y="5534025"/>
          <p14:tracePt t="229479" x="3625850" y="5534025"/>
          <p14:tracePt t="229503" x="3735388" y="5534025"/>
          <p14:tracePt t="229521" x="3854450" y="5534025"/>
          <p14:tracePt t="229549" x="3937000" y="5543550"/>
          <p14:tracePt t="229561" x="4037013" y="5551488"/>
          <p14:tracePt t="229580" x="4129088" y="5561013"/>
          <p14:tracePt t="229596" x="4211638" y="5580063"/>
          <p14:tracePt t="229612" x="4265613" y="5580063"/>
          <p14:tracePt t="229629" x="4330700" y="5580063"/>
          <p14:tracePt t="229629" x="4357688" y="5580063"/>
          <p14:tracePt t="229646" x="4421188" y="5580063"/>
          <p14:tracePt t="229663" x="4467225" y="5580063"/>
          <p14:tracePt t="229669" x="4494213" y="5580063"/>
          <p14:tracePt t="229690" x="4557713" y="5580063"/>
          <p14:tracePt t="229703" x="4613275" y="5580063"/>
          <p14:tracePt t="229721" x="4676775" y="5580063"/>
          <p14:tracePt t="229729" x="4722813" y="5580063"/>
          <p14:tracePt t="229752" x="4832350" y="5580063"/>
          <p14:tracePt t="229771" x="4932363" y="5580063"/>
          <p14:tracePt t="229784" x="5014913" y="5580063"/>
          <p14:tracePt t="229803" x="5114925" y="5580063"/>
          <p14:tracePt t="229810" x="5207000" y="5580063"/>
          <p14:tracePt t="229833" x="5307013" y="5580063"/>
          <p14:tracePt t="229839" x="5362575" y="5580063"/>
          <p14:tracePt t="229859" x="5481638" y="5580063"/>
          <p14:tracePt t="229872" x="5508625" y="5580063"/>
          <p14:tracePt t="229890" x="5635625" y="5580063"/>
          <p14:tracePt t="229910" x="5700713" y="5580063"/>
          <p14:tracePt t="229923" x="5718175" y="5580063"/>
          <p14:tracePt t="229942" x="5727700" y="5580063"/>
          <p14:tracePt t="230112" x="5672138" y="5580063"/>
          <p14:tracePt t="230119" x="5627688" y="5580063"/>
          <p14:tracePt t="230144" x="5508625" y="5588000"/>
          <p14:tracePt t="230162" x="5380038" y="5597525"/>
          <p14:tracePt t="230190" x="5151438" y="5624513"/>
          <p14:tracePt t="230202" x="5033963" y="5634038"/>
          <p14:tracePt t="230220" x="4786313" y="5634038"/>
          <p14:tracePt t="230233" x="4530725" y="5653088"/>
          <p14:tracePt t="230252" x="4229100" y="5680075"/>
          <p14:tracePt t="230265" x="3910013" y="5726113"/>
          <p14:tracePt t="230279" x="3589338" y="5762625"/>
          <p14:tracePt t="230301" x="3289300" y="5789613"/>
          <p14:tracePt t="230301" x="3151188" y="5789613"/>
          <p14:tracePt t="230315" x="3024188" y="5799138"/>
          <p14:tracePt t="230329" x="2795588" y="5799138"/>
          <p14:tracePt t="230346" x="2584450" y="5799138"/>
          <p14:tracePt t="230362" x="2384425" y="5799138"/>
          <p14:tracePt t="230369" x="2284413" y="5799138"/>
          <p14:tracePt t="230369" x="2192338" y="5799138"/>
          <p14:tracePt t="230391" x="2000250" y="5816600"/>
          <p14:tracePt t="230404" x="1790700" y="5835650"/>
          <p14:tracePt t="230422" x="1625600" y="5835650"/>
          <p14:tracePt t="230442" x="1470025" y="5835650"/>
          <p14:tracePt t="230448" x="1397000" y="5835650"/>
          <p14:tracePt t="230472" x="1243013" y="5835650"/>
          <p14:tracePt t="230479" x="1196975" y="5835650"/>
          <p14:tracePt t="230503" x="1058863" y="5835650"/>
          <p14:tracePt t="230509" x="1014413" y="5835650"/>
          <p14:tracePt t="230533" x="941388" y="5835650"/>
          <p14:tracePt t="230553" x="922338" y="5835650"/>
          <p14:tracePt t="230560" x="912813" y="5835650"/>
          <p14:tracePt t="230584" x="876300" y="5835650"/>
          <p14:tracePt t="230751" x="895350" y="5835650"/>
          <p14:tracePt t="230765" x="904875" y="5835650"/>
          <p14:tracePt t="230784" x="1041400" y="5816600"/>
          <p14:tracePt t="230790" x="1104900" y="5816600"/>
          <p14:tracePt t="230810" x="1223963" y="5807075"/>
          <p14:tracePt t="230829" x="1296988" y="5807075"/>
          <p14:tracePt t="230841" x="1406525" y="5807075"/>
          <p14:tracePt t="230859" x="1543050" y="5807075"/>
          <p14:tracePt t="230872" x="1681163" y="5826125"/>
          <p14:tracePt t="230890" x="1800225" y="5843588"/>
          <p14:tracePt t="230903" x="1946275" y="5872163"/>
          <p14:tracePt t="230922" x="2055813" y="5872163"/>
          <p14:tracePt t="230941" x="2211388" y="5889625"/>
          <p14:tracePt t="230948" x="2365375" y="5899150"/>
          <p14:tracePt t="230973" x="2503488" y="5899150"/>
          <p14:tracePt t="230981" x="2613025" y="5899150"/>
          <p14:tracePt t="231012" x="2805113" y="5908675"/>
          <p14:tracePt t="231031" x="2878138" y="5918200"/>
          <p14:tracePt t="231048" x="2932113" y="5918200"/>
          <p14:tracePt t="231061" x="2987675" y="5935663"/>
          <p14:tracePt t="231080" x="3024188" y="5935663"/>
          <p14:tracePt t="231096" x="3051175" y="5935663"/>
          <p14:tracePt t="231112" x="3087688" y="5935663"/>
          <p14:tracePt t="231130" x="3141663" y="5935663"/>
          <p14:tracePt t="231146" x="3187700" y="5945188"/>
          <p14:tracePt t="231152" x="3206750" y="5945188"/>
          <p14:tracePt t="231174" x="3233738" y="5945188"/>
          <p14:tracePt t="233030" x="3233738" y="5954713"/>
          <p14:tracePt t="233042" x="3224213" y="5962650"/>
          <p14:tracePt t="233061" x="3105150" y="5999163"/>
          <p14:tracePt t="233075" x="3041650" y="6027738"/>
          <p14:tracePt t="233089" x="2951163" y="6064250"/>
          <p14:tracePt t="233103" x="2732088" y="6137275"/>
          <p14:tracePt t="233124" x="2311400" y="6283325"/>
          <p14:tracePt t="233130" x="2155825" y="6346825"/>
          <p14:tracePt t="233150" x="1844675" y="6456363"/>
          <p14:tracePt t="233168" x="1516063" y="6565900"/>
          <p14:tracePt t="233183" x="1177925" y="6675438"/>
          <p14:tracePt t="233202" x="812800" y="6765925"/>
          <p14:tracePt t="233209" x="392113" y="683101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79CB-543B-4DCF-BF13-8E52B1465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19256" cy="150304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Trigonometrija</a:t>
            </a:r>
            <a:r>
              <a:rPr 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oštrog ugla</a:t>
            </a:r>
            <a:endParaRPr lang="en-US" sz="3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74D22-C013-455B-9D40-57E7A8FD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376243"/>
            <a:ext cx="2133600" cy="365125"/>
          </a:xfrm>
        </p:spPr>
        <p:txBody>
          <a:bodyPr/>
          <a:lstStyle/>
          <a:p>
            <a:fld id="{A41D157F-3E06-4896-ABF5-651A2939E935}" type="slidenum">
              <a:rPr lang="en-GB" smtClean="0"/>
              <a:t>11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4817BE-030E-40FE-8D13-98722E0A740B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8D7539DD-00FB-4741-95B4-37C38DC1C4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07025" y="1993820"/>
                <a:ext cx="2026569" cy="3100475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spcBef>
                    <a:spcPts val="18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sr-Latn-RS" sz="20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sr-Latn-R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sr-Latn-R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sr-Latn-R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sr-Latn-RS" sz="2000" dirty="0"/>
              </a:p>
              <a:p>
                <a:pPr marL="0" indent="0" algn="just">
                  <a:spcBef>
                    <a:spcPts val="18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sr-Latn-RS" sz="20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sr-Latn-R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sr-Latn-R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sr-Latn-R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sr-Latn-RS" sz="2000" dirty="0"/>
              </a:p>
              <a:p>
                <a:pPr marL="0" indent="0" algn="just">
                  <a:spcBef>
                    <a:spcPts val="18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sr-Latn-RS" sz="2000" b="0" i="0" smtClean="0">
                          <a:latin typeface="Cambria Math" panose="02040503050406030204" pitchFamily="18" charset="0"/>
                        </a:rPr>
                        <m:t>tg</m:t>
                      </m:r>
                      <m:r>
                        <a:rPr lang="sr-Latn-R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sr-Latn-R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sr-Latn-R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sr-Latn-RS" sz="2000" dirty="0"/>
              </a:p>
              <a:p>
                <a:pPr marL="0" indent="0" algn="just">
                  <a:spcBef>
                    <a:spcPts val="18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sr-Latn-RS" sz="2000" b="0" i="0" smtClean="0">
                          <a:latin typeface="Cambria Math" panose="02040503050406030204" pitchFamily="18" charset="0"/>
                        </a:rPr>
                        <m:t>ctg</m:t>
                      </m:r>
                      <m:r>
                        <a:rPr lang="sr-Latn-R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sr-Latn-R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sr-Latn-R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algn="just">
                  <a:spcBef>
                    <a:spcPts val="1800"/>
                  </a:spcBef>
                  <a:spcAft>
                    <a:spcPts val="1200"/>
                  </a:spcAft>
                </a:pPr>
                <a:endParaRPr lang="en-US" sz="2000" dirty="0"/>
              </a:p>
              <a:p>
                <a:pPr algn="just">
                  <a:spcBef>
                    <a:spcPts val="1800"/>
                  </a:spcBef>
                  <a:spcAft>
                    <a:spcPts val="1200"/>
                  </a:spcAft>
                </a:pPr>
                <a:endParaRPr lang="en-US" sz="2000" dirty="0"/>
              </a:p>
              <a:p>
                <a:pPr algn="just">
                  <a:spcBef>
                    <a:spcPts val="1800"/>
                  </a:spcBef>
                  <a:spcAft>
                    <a:spcPts val="1200"/>
                  </a:spcAft>
                </a:pPr>
                <a:endParaRPr lang="en-US" sz="2000" dirty="0"/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8D7539DD-00FB-4741-95B4-37C38DC1C4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7025" y="1993820"/>
                <a:ext cx="2026569" cy="3100475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61B152C-8A46-4250-885D-582D54881F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721" y="1715170"/>
            <a:ext cx="2381745" cy="29668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CC6270-993E-43ED-9735-FCDF264F282C}"/>
                  </a:ext>
                </a:extLst>
              </p:cNvPr>
              <p:cNvSpPr txBox="1"/>
              <p:nvPr/>
            </p:nvSpPr>
            <p:spPr>
              <a:xfrm>
                <a:off x="6820468" y="4882794"/>
                <a:ext cx="15344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sr-Latn-RS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sr-Latn-RS" dirty="0"/>
                  <a:t>, </a:t>
                </a:r>
                <a14:m>
                  <m:oMath xmlns:m="http://schemas.openxmlformats.org/officeDocument/2006/math">
                    <m:r>
                      <a:rPr lang="sr-Latn-RS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sr-Latn-RS" dirty="0"/>
                  <a:t> - katete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sr-Latn-RS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sr-Latn-R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r-Latn-RS" dirty="0"/>
                  <a:t>- hipotenuza</a:t>
                </a:r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CC6270-993E-43ED-9735-FCDF264F2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0468" y="4882794"/>
                <a:ext cx="1534459" cy="646331"/>
              </a:xfrm>
              <a:prstGeom prst="rect">
                <a:avLst/>
              </a:prstGeom>
              <a:blipFill>
                <a:blip r:embed="rId7"/>
                <a:stretch>
                  <a:fillRect t="-5660" r="-2778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7">
                <a:extLst>
                  <a:ext uri="{FF2B5EF4-FFF2-40B4-BE49-F238E27FC236}">
                    <a16:creationId xmlns:a16="http://schemas.microsoft.com/office/drawing/2014/main" id="{72181B63-F06E-4955-B1FF-A6E0627C1F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3848" y="1988840"/>
                <a:ext cx="2026569" cy="31004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spcBef>
                    <a:spcPts val="1800"/>
                  </a:spcBef>
                  <a:spcAft>
                    <a:spcPts val="1200"/>
                  </a:spcAft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sr-Latn-RS" sz="200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sr-Latn-R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sr-Latn-R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sr-Latn-R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sr-Latn-RS" sz="2000" dirty="0"/>
              </a:p>
              <a:p>
                <a:pPr marL="0" indent="0" algn="just">
                  <a:spcBef>
                    <a:spcPts val="18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sr-Latn-RS" sz="200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sr-Latn-R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sr-Latn-R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sr-Latn-R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sr-Latn-RS" sz="2000" dirty="0"/>
              </a:p>
              <a:p>
                <a:pPr marL="0" indent="0" algn="just">
                  <a:spcBef>
                    <a:spcPts val="18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sr-Latn-RS" sz="2000" smtClean="0">
                          <a:latin typeface="Cambria Math" panose="02040503050406030204" pitchFamily="18" charset="0"/>
                        </a:rPr>
                        <m:t>tg</m:t>
                      </m:r>
                      <m:r>
                        <a:rPr lang="sr-Latn-R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sr-Latn-R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sr-Latn-R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sr-Latn-RS" sz="2000" dirty="0"/>
              </a:p>
              <a:p>
                <a:pPr marL="0" indent="0" algn="just">
                  <a:spcBef>
                    <a:spcPts val="18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sr-Latn-RS" sz="2000" smtClean="0">
                          <a:latin typeface="Cambria Math" panose="02040503050406030204" pitchFamily="18" charset="0"/>
                        </a:rPr>
                        <m:t>ctg</m:t>
                      </m:r>
                      <m:r>
                        <a:rPr lang="sr-Latn-R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sr-Latn-R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sr-Latn-R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algn="just">
                  <a:spcBef>
                    <a:spcPts val="1800"/>
                  </a:spcBef>
                  <a:spcAft>
                    <a:spcPts val="1200"/>
                  </a:spcAft>
                </a:pPr>
                <a:endParaRPr lang="en-US" sz="2000" dirty="0"/>
              </a:p>
              <a:p>
                <a:pPr algn="just">
                  <a:spcBef>
                    <a:spcPts val="1800"/>
                  </a:spcBef>
                  <a:spcAft>
                    <a:spcPts val="1200"/>
                  </a:spcAft>
                </a:pPr>
                <a:endParaRPr lang="en-US" sz="2000" dirty="0"/>
              </a:p>
              <a:p>
                <a:pPr algn="just">
                  <a:spcBef>
                    <a:spcPts val="1800"/>
                  </a:spcBef>
                  <a:spcAft>
                    <a:spcPts val="1200"/>
                  </a:spcAft>
                </a:pPr>
                <a:endParaRPr lang="en-US" sz="2000" dirty="0"/>
              </a:p>
            </p:txBody>
          </p:sp>
        </mc:Choice>
        <mc:Fallback>
          <p:sp>
            <p:nvSpPr>
              <p:cNvPr id="9" name="Content Placeholder 7">
                <a:extLst>
                  <a:ext uri="{FF2B5EF4-FFF2-40B4-BE49-F238E27FC236}">
                    <a16:creationId xmlns:a16="http://schemas.microsoft.com/office/drawing/2014/main" id="{72181B63-F06E-4955-B1FF-A6E0627C1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1988840"/>
                <a:ext cx="2026569" cy="31004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980AF0-0A83-4366-865C-0137CF97429C}"/>
                  </a:ext>
                </a:extLst>
              </p:cNvPr>
              <p:cNvSpPr txBox="1"/>
              <p:nvPr/>
            </p:nvSpPr>
            <p:spPr>
              <a:xfrm>
                <a:off x="947569" y="5966621"/>
                <a:ext cx="5376152" cy="3147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sr-Latn-RS" sz="2000" b="1" dirty="0"/>
                  <a:t>Za </a:t>
                </a:r>
                <a14:m>
                  <m:oMath xmlns:m="http://schemas.openxmlformats.org/officeDocument/2006/math">
                    <m:r>
                      <a:rPr lang="sr-Latn-RS" sz="20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𝟗𝟎</m:t>
                        </m:r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𝐬𝐢𝐧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𝐢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𝐜𝐨𝐬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2000" b="1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980AF0-0A83-4366-865C-0137CF974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569" y="5966621"/>
                <a:ext cx="5376152" cy="314766"/>
              </a:xfrm>
              <a:prstGeom prst="rect">
                <a:avLst/>
              </a:prstGeom>
              <a:blipFill>
                <a:blip r:embed="rId9"/>
                <a:stretch>
                  <a:fillRect l="-2834" t="-21569" r="-680" b="-50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66EA739-14AF-4F5C-AC41-37A09B2BCB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90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252"/>
    </mc:Choice>
    <mc:Fallback>
      <p:transition spd="slow" advTm="133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/>
      <p:bldP spid="3" grpId="0"/>
    </p:bldLst>
  </p:timing>
  <p:extLst>
    <p:ext uri="{3A86A75C-4F4B-4683-9AE1-C65F6400EC91}">
      <p14:laserTraceLst xmlns:p14="http://schemas.microsoft.com/office/powerpoint/2010/main">
        <p14:tracePtLst>
          <p14:tracePt t="8840" x="977900" y="2155825"/>
          <p14:tracePt t="8862" x="1050925" y="2090738"/>
          <p14:tracePt t="8863" x="1087438" y="2082800"/>
          <p14:tracePt t="8893" x="1250950" y="2027238"/>
          <p14:tracePt t="8909" x="1360488" y="2000250"/>
          <p14:tracePt t="8921" x="1397000" y="2000250"/>
          <p14:tracePt t="8933" x="1479550" y="2000250"/>
          <p14:tracePt t="8952" x="1579563" y="1990725"/>
          <p14:tracePt t="8963" x="1681163" y="1990725"/>
          <p14:tracePt t="8980" x="1781175" y="1990725"/>
          <p14:tracePt t="9003" x="1890713" y="1990725"/>
          <p14:tracePt t="9014" x="1936750" y="1990725"/>
          <p14:tracePt t="9033" x="2019300" y="1990725"/>
          <p14:tracePt t="9044" x="2100263" y="1990725"/>
          <p14:tracePt t="9061" x="2182813" y="1990725"/>
          <p14:tracePt t="9073" x="2238375" y="2000250"/>
          <p14:tracePt t="9094" x="2284413" y="2017713"/>
          <p14:tracePt t="9107" x="2320925" y="2036763"/>
          <p14:tracePt t="9123" x="2374900" y="2063750"/>
          <p14:tracePt t="9144" x="2401888" y="2073275"/>
          <p14:tracePt t="9157" x="2430463" y="2082800"/>
          <p14:tracePt t="9173" x="2447925" y="2090738"/>
          <p14:tracePt t="9190" x="2493963" y="2136775"/>
          <p14:tracePt t="9206" x="2557463" y="2192338"/>
          <p14:tracePt t="9211" x="2584450" y="2219325"/>
          <p14:tracePt t="9231" x="2676525" y="2319338"/>
          <p14:tracePt t="9252" x="2703513" y="2374900"/>
          <p14:tracePt t="9263" x="2740025" y="2465388"/>
          <p14:tracePt t="9283" x="2749550" y="2557463"/>
          <p14:tracePt t="9294" x="2749550" y="2611438"/>
          <p14:tracePt t="9311" x="2759075" y="2830513"/>
          <p14:tracePt t="9323" x="2759075" y="2903538"/>
          <p14:tracePt t="9344" x="2759075" y="3114675"/>
          <p14:tracePt t="9357" x="2759075" y="3195638"/>
          <p14:tracePt t="9373" x="2732088" y="3333750"/>
          <p14:tracePt t="9390" x="2722563" y="3487738"/>
          <p14:tracePt t="9407" x="2686050" y="3706813"/>
          <p14:tracePt t="9423" x="2657475" y="3862388"/>
          <p14:tracePt t="9440" x="2630488" y="4017963"/>
          <p14:tracePt t="9457" x="2603500" y="4146550"/>
          <p14:tracePt t="9483" x="2566988" y="4329113"/>
          <p14:tracePt t="9493" x="2557463" y="4402138"/>
          <p14:tracePt t="9510" x="2530475" y="4519613"/>
          <p14:tracePt t="9533" x="2493963" y="4694238"/>
          <p14:tracePt t="9543" x="2484438" y="4730750"/>
          <p14:tracePt t="9560" x="2466975" y="4840288"/>
          <p14:tracePt t="9573" x="2430463" y="4930775"/>
          <p14:tracePt t="9594" x="2374900" y="5040313"/>
          <p14:tracePt t="9606" x="2328863" y="5132388"/>
          <p14:tracePt t="9623" x="2301875" y="5214938"/>
          <p14:tracePt t="9644" x="2255838" y="5278438"/>
          <p14:tracePt t="9656" x="2219325" y="5324475"/>
          <p14:tracePt t="9673" x="2165350" y="5360988"/>
          <p14:tracePt t="9690" x="2092325" y="5405438"/>
          <p14:tracePt t="9706" x="2027238" y="5424488"/>
          <p14:tracePt t="9711" x="1982788" y="5451475"/>
          <p14:tracePt t="9730" x="1890713" y="5470525"/>
          <p14:tracePt t="9744" x="1844675" y="5478463"/>
          <p14:tracePt t="9761" x="1671638" y="5478463"/>
          <p14:tracePt t="9780" x="1598613" y="5478463"/>
          <p14:tracePt t="9793" x="1489075" y="5478463"/>
          <p14:tracePt t="9811" x="1360488" y="5451475"/>
          <p14:tracePt t="9823" x="1296988" y="5424488"/>
          <p14:tracePt t="9845" x="1141413" y="5351463"/>
          <p14:tracePt t="9856" x="1123950" y="5341938"/>
          <p14:tracePt t="9857" x="1104900" y="5324475"/>
          <p14:tracePt t="9873" x="1087438" y="5314950"/>
          <p14:tracePt t="9890" x="1058863" y="5287963"/>
          <p14:tracePt t="9907" x="1050925" y="5268913"/>
          <p14:tracePt t="9923" x="1041400" y="5222875"/>
          <p14:tracePt t="9940" x="1014413" y="5132388"/>
          <p14:tracePt t="9956" x="995363" y="5032375"/>
          <p14:tracePt t="9980" x="968375" y="4959350"/>
          <p14:tracePt t="9993" x="949325" y="4848225"/>
          <p14:tracePt t="10011" x="922338" y="4730750"/>
          <p14:tracePt t="10033" x="885825" y="4483100"/>
          <p14:tracePt t="10063" x="858838" y="4273550"/>
          <p14:tracePt t="10071" x="858838" y="4191000"/>
          <p14:tracePt t="10093" x="858838" y="3963988"/>
          <p14:tracePt t="10100" x="858838" y="3889375"/>
          <p14:tracePt t="10121" x="858838" y="3716338"/>
          <p14:tracePt t="10133" x="858838" y="3533775"/>
          <p14:tracePt t="10150" x="858838" y="3360738"/>
          <p14:tracePt t="10176" x="858838" y="3114675"/>
          <p14:tracePt t="10180" x="858838" y="3059113"/>
          <p14:tracePt t="10203" x="858838" y="2922588"/>
          <p14:tracePt t="10213" x="858838" y="2803525"/>
          <p14:tracePt t="10233" x="858838" y="2711450"/>
          <p14:tracePt t="10244" x="858838" y="2611438"/>
          <p14:tracePt t="10261" x="876300" y="2520950"/>
          <p14:tracePt t="10273" x="895350" y="2447925"/>
          <p14:tracePt t="10290" x="912813" y="2392363"/>
          <p14:tracePt t="10311" x="941388" y="2309813"/>
          <p14:tracePt t="10323" x="958850" y="2273300"/>
          <p14:tracePt t="10344" x="995363" y="2228850"/>
          <p14:tracePt t="10356" x="1041400" y="2173288"/>
          <p14:tracePt t="10373" x="1096963" y="2109788"/>
          <p14:tracePt t="10390" x="1141413" y="2073275"/>
          <p14:tracePt t="10406" x="1223963" y="2009775"/>
          <p14:tracePt t="10423" x="1316038" y="1954213"/>
          <p14:tracePt t="10440" x="1379538" y="1927225"/>
          <p14:tracePt t="10456" x="1452563" y="1890713"/>
          <p14:tracePt t="10461" x="1479550" y="1881188"/>
          <p14:tracePt t="10481" x="1589088" y="1835150"/>
          <p14:tracePt t="10493" x="1635125" y="1825625"/>
          <p14:tracePt t="10511" x="1735138" y="1808163"/>
          <p14:tracePt t="10523" x="1781175" y="1789113"/>
          <p14:tracePt t="10544" x="1881188" y="1771650"/>
          <p14:tracePt t="10560" x="1954213" y="1771650"/>
          <p14:tracePt t="10561" x="2009775" y="1771650"/>
          <p14:tracePt t="10573" x="2036763" y="1771650"/>
          <p14:tracePt t="10594" x="2192338" y="1771650"/>
          <p14:tracePt t="10607" x="2255838" y="1771650"/>
          <p14:tracePt t="10623" x="2338388" y="1771650"/>
          <p14:tracePt t="10640" x="2411413" y="1771650"/>
          <p14:tracePt t="10656" x="2474913" y="1789113"/>
          <p14:tracePt t="10661" x="2493963" y="1798638"/>
          <p14:tracePt t="10680" x="2547938" y="1835150"/>
          <p14:tracePt t="10703" x="2576513" y="1871663"/>
          <p14:tracePt t="10713" x="2584450" y="1871663"/>
          <p14:tracePt t="10733" x="2613025" y="1908175"/>
          <p14:tracePt t="10743" x="2620963" y="1917700"/>
          <p14:tracePt t="10761" x="2630488" y="1944688"/>
          <p14:tracePt t="10773" x="2649538" y="1990725"/>
          <p14:tracePt t="10790" x="2657475" y="2027238"/>
          <p14:tracePt t="10810" x="2667000" y="2090738"/>
          <p14:tracePt t="10823" x="2676525" y="2163763"/>
          <p14:tracePt t="10844" x="2695575" y="2265363"/>
          <p14:tracePt t="10856" x="2695575" y="2365375"/>
          <p14:tracePt t="10873" x="2695575" y="2428875"/>
          <p14:tracePt t="10890" x="2695575" y="2565400"/>
          <p14:tracePt t="10906" x="2713038" y="2720975"/>
          <p14:tracePt t="10910" x="2713038" y="2776538"/>
          <p14:tracePt t="10930" x="2732088" y="2995613"/>
          <p14:tracePt t="10953" x="2732088" y="3141663"/>
          <p14:tracePt t="10963" x="2740025" y="3297238"/>
          <p14:tracePt t="10983" x="2740025" y="3451225"/>
          <p14:tracePt t="10994" x="2740025" y="3570288"/>
          <p14:tracePt t="11011" x="2759075" y="3689350"/>
          <p14:tracePt t="11023" x="2759075" y="3743325"/>
          <p14:tracePt t="11044" x="2759075" y="3954463"/>
          <p14:tracePt t="11057" x="2759075" y="4027488"/>
          <p14:tracePt t="11073" x="2759075" y="4164013"/>
          <p14:tracePt t="11094" x="2759075" y="4356100"/>
          <p14:tracePt t="11106" x="2759075" y="4429125"/>
          <p14:tracePt t="11107" x="2759075" y="4511675"/>
          <p14:tracePt t="11123" x="2759075" y="4638675"/>
          <p14:tracePt t="11140" x="2759075" y="4738688"/>
          <p14:tracePt t="11157" x="2759075" y="4811713"/>
          <p14:tracePt t="11181" x="2759075" y="4857750"/>
          <p14:tracePt t="11200" x="2759075" y="4922838"/>
          <p14:tracePt t="11233" x="2759075" y="4986338"/>
          <p14:tracePt t="11242" x="2749550" y="5022850"/>
          <p14:tracePt t="11261" x="2740025" y="5059363"/>
          <p14:tracePt t="11273" x="2732088" y="5095875"/>
          <p14:tracePt t="11290" x="2722563" y="5105400"/>
          <p14:tracePt t="11307" x="2722563" y="5113338"/>
          <p14:tracePt t="11490" x="2722563" y="5095875"/>
          <p14:tracePt t="11513" x="2722563" y="5076825"/>
          <p14:tracePt t="11521" x="2722563" y="5068888"/>
          <p14:tracePt t="11544" x="2722563" y="5049838"/>
          <p14:tracePt t="11556" x="2722563" y="5013325"/>
          <p14:tracePt t="11573" x="2749550" y="4930775"/>
          <p14:tracePt t="11594" x="2776538" y="4811713"/>
          <p14:tracePt t="11606" x="2795588" y="4638675"/>
          <p14:tracePt t="11623" x="2822575" y="4410075"/>
          <p14:tracePt t="11640" x="2832100" y="4146550"/>
          <p14:tracePt t="11656" x="2832100" y="3871913"/>
          <p14:tracePt t="11682" x="2832100" y="3470275"/>
          <p14:tracePt t="11694" x="2813050" y="3360738"/>
          <p14:tracePt t="11710" x="2776538" y="3151188"/>
          <p14:tracePt t="11711" x="2740025" y="3049588"/>
          <p14:tracePt t="11731" x="2667000" y="2857500"/>
          <p14:tracePt t="11743" x="2630488" y="2794000"/>
          <p14:tracePt t="11761" x="2566988" y="2693988"/>
          <p14:tracePt t="11773" x="2547938" y="2674938"/>
          <p14:tracePt t="11794" x="2401888" y="2557463"/>
          <p14:tracePt t="11806" x="2357438" y="2520950"/>
          <p14:tracePt t="11823" x="2182813" y="2374900"/>
          <p14:tracePt t="11840" x="2109788" y="2319338"/>
          <p14:tracePt t="11856" x="1990725" y="2246313"/>
          <p14:tracePt t="11873" x="1863725" y="2155825"/>
          <p14:tracePt t="11890" x="1744663" y="2063750"/>
          <p14:tracePt t="11907" x="1498600" y="1927225"/>
          <p14:tracePt t="11931" x="1333500" y="1844675"/>
          <p14:tracePt t="11945" x="1206500" y="1789113"/>
          <p14:tracePt t="11960" x="1058863" y="1762125"/>
          <p14:tracePt t="11983" x="931863" y="1752600"/>
          <p14:tracePt t="11994" x="912813" y="1752600"/>
          <p14:tracePt t="12011" x="839788" y="1752600"/>
          <p14:tracePt t="12023" x="812800" y="1771650"/>
          <p14:tracePt t="12044" x="785813" y="1808163"/>
          <p14:tracePt t="12057" x="766763" y="1844675"/>
          <p14:tracePt t="12073" x="758825" y="1890713"/>
          <p14:tracePt t="12090" x="749300" y="1944688"/>
          <p14:tracePt t="12107" x="749300" y="1981200"/>
          <p14:tracePt t="12123" x="749300" y="2027238"/>
          <p14:tracePt t="12140" x="749300" y="2063750"/>
          <p14:tracePt t="12157" x="749300" y="2100263"/>
          <p14:tracePt t="12161" x="758825" y="2127250"/>
          <p14:tracePt t="12181" x="822325" y="2200275"/>
          <p14:tracePt t="12194" x="868363" y="2236788"/>
          <p14:tracePt t="12212" x="912813" y="2292350"/>
          <p14:tracePt t="12223" x="931863" y="2319338"/>
          <p14:tracePt t="12240" x="977900" y="2382838"/>
          <p14:tracePt t="12261" x="1050925" y="2447925"/>
          <p14:tracePt t="12273" x="1068388" y="2465388"/>
          <p14:tracePt t="12290" x="1141413" y="2501900"/>
          <p14:tracePt t="12307" x="1223963" y="2520950"/>
          <p14:tracePt t="12323" x="1306513" y="2538413"/>
          <p14:tracePt t="12340" x="1379538" y="2547938"/>
          <p14:tracePt t="12357" x="1452563" y="2565400"/>
          <p14:tracePt t="12373" x="1543050" y="2574925"/>
          <p14:tracePt t="12390" x="1617663" y="2574925"/>
          <p14:tracePt t="12406" x="1671638" y="2574925"/>
          <p14:tracePt t="12431" x="1754188" y="2574925"/>
          <p14:tracePt t="12444" x="1771650" y="2574925"/>
          <p14:tracePt t="12461" x="1817688" y="2574925"/>
          <p14:tracePt t="12473" x="1873250" y="2574925"/>
          <p14:tracePt t="12494" x="1946275" y="2574925"/>
          <p14:tracePt t="12511" x="2082800" y="2547938"/>
          <p14:tracePt t="12523" x="2119313" y="2547938"/>
          <p14:tracePt t="12544" x="2192338" y="2528888"/>
          <p14:tracePt t="12556" x="2292350" y="2492375"/>
          <p14:tracePt t="12573" x="2374900" y="2474913"/>
          <p14:tracePt t="12590" x="2438400" y="2447925"/>
          <p14:tracePt t="12607" x="2474913" y="2411413"/>
          <p14:tracePt t="12611" x="2493963" y="2401888"/>
          <p14:tracePt t="12631" x="2530475" y="2355850"/>
          <p14:tracePt t="12652" x="2540000" y="2309813"/>
          <p14:tracePt t="12663" x="2566988" y="2255838"/>
          <p14:tracePt t="12681" x="2576513" y="2200275"/>
          <p14:tracePt t="12693" x="2576513" y="2163763"/>
          <p14:tracePt t="12710" x="2576513" y="2127250"/>
          <p14:tracePt t="12723" x="2576513" y="2119313"/>
          <p14:tracePt t="12744" x="2576513" y="2073275"/>
          <p14:tracePt t="12761" x="2576513" y="2063750"/>
          <p14:tracePt t="12773" x="2547938" y="2009775"/>
          <p14:tracePt t="12790" x="2493963" y="1981200"/>
          <p14:tracePt t="12806" x="2420938" y="1963738"/>
          <p14:tracePt t="12823" x="2338388" y="1944688"/>
          <p14:tracePt t="12840" x="2247900" y="1927225"/>
          <p14:tracePt t="12856" x="2155825" y="1917700"/>
          <p14:tracePt t="12881" x="2019300" y="1908175"/>
          <p14:tracePt t="12900" x="1936750" y="1908175"/>
          <p14:tracePt t="12910" x="1881188" y="1908175"/>
          <p14:tracePt t="12931" x="1744663" y="1908175"/>
          <p14:tracePt t="12943" x="1698625" y="1908175"/>
          <p14:tracePt t="12961" x="1589088" y="1908175"/>
          <p14:tracePt t="12973" x="1552575" y="1908175"/>
          <p14:tracePt t="12994" x="1462088" y="1917700"/>
          <p14:tracePt t="13006" x="1443038" y="1917700"/>
          <p14:tracePt t="13023" x="1397000" y="1935163"/>
          <p14:tracePt t="13045" x="1352550" y="1973263"/>
          <p14:tracePt t="13070" x="1316038" y="2000250"/>
          <p14:tracePt t="13081" x="1287463" y="2027238"/>
          <p14:tracePt t="13101" x="1270000" y="2063750"/>
          <p14:tracePt t="13111" x="1250950" y="2100263"/>
          <p14:tracePt t="13133" x="1233488" y="2155825"/>
          <p14:tracePt t="13153" x="1206500" y="2236788"/>
          <p14:tracePt t="13163" x="1206500" y="2255838"/>
          <p14:tracePt t="13183" x="1206500" y="2282825"/>
          <p14:tracePt t="13193" x="1206500" y="2319338"/>
          <p14:tracePt t="13211" x="1206500" y="2346325"/>
          <p14:tracePt t="13223" x="1206500" y="2382838"/>
          <p14:tracePt t="13244" x="1223963" y="2438400"/>
          <p14:tracePt t="13256" x="1233488" y="2455863"/>
          <p14:tracePt t="13273" x="1243013" y="2501900"/>
          <p14:tracePt t="13294" x="1270000" y="2538413"/>
          <p14:tracePt t="13306" x="1296988" y="2565400"/>
          <p14:tracePt t="13323" x="1333500" y="2593975"/>
          <p14:tracePt t="13340" x="1360488" y="2611438"/>
          <p14:tracePt t="13357" x="1397000" y="2638425"/>
          <p14:tracePt t="13362" x="1416050" y="2647950"/>
          <p14:tracePt t="13380" x="1506538" y="2684463"/>
          <p14:tracePt t="13380" x="1535113" y="2693988"/>
          <p14:tracePt t="13394" x="1598613" y="2703513"/>
          <p14:tracePt t="13411" x="1717675" y="2730500"/>
          <p14:tracePt t="13430" x="1836738" y="2740025"/>
          <p14:tracePt t="13443" x="1900238" y="2747963"/>
          <p14:tracePt t="13461" x="2100263" y="2757488"/>
          <p14:tracePt t="13473" x="2155825" y="2757488"/>
          <p14:tracePt t="13494" x="2311400" y="2757488"/>
          <p14:tracePt t="13507" x="2374900" y="2757488"/>
          <p14:tracePt t="13523" x="2430463" y="2757488"/>
          <p14:tracePt t="13544" x="2503488" y="2740025"/>
          <p14:tracePt t="13556" x="2520950" y="2730500"/>
          <p14:tracePt t="13557" x="2540000" y="2720975"/>
          <p14:tracePt t="13573" x="2566988" y="2693988"/>
          <p14:tracePt t="13590" x="2593975" y="2667000"/>
          <p14:tracePt t="13606" x="2620963" y="2620963"/>
          <p14:tracePt t="13630" x="2630488" y="2574925"/>
          <p14:tracePt t="13643" x="2649538" y="2501900"/>
          <p14:tracePt t="13661" x="2649538" y="2428875"/>
          <p14:tracePt t="13681" x="2649538" y="2309813"/>
          <p14:tracePt t="13693" x="2649538" y="2282825"/>
          <p14:tracePt t="13711" x="2620963" y="2219325"/>
          <p14:tracePt t="13723" x="2576513" y="2163763"/>
          <p14:tracePt t="13744" x="2547938" y="2136775"/>
          <p14:tracePt t="13756" x="2503488" y="2109788"/>
          <p14:tracePt t="13773" x="2447925" y="2082800"/>
          <p14:tracePt t="13790" x="2401888" y="2063750"/>
          <p14:tracePt t="13807" x="2311400" y="2036763"/>
          <p14:tracePt t="13823" x="2228850" y="2027238"/>
          <p14:tracePt t="13840" x="2128838" y="2017713"/>
          <p14:tracePt t="13856" x="2036763" y="1990725"/>
          <p14:tracePt t="13857" x="1982788" y="1981200"/>
          <p14:tracePt t="13861" x="1917700" y="1981200"/>
          <p14:tracePt t="13880" x="1836738" y="1981200"/>
          <p14:tracePt t="13894" x="1717675" y="1973263"/>
          <p14:tracePt t="13910" x="1579563" y="1973263"/>
          <p14:tracePt t="13931" x="1470025" y="1973263"/>
          <p14:tracePt t="13944" x="1352550" y="1973263"/>
          <p14:tracePt t="13960" x="1260475" y="2009775"/>
          <p14:tracePt t="13973" x="1169988" y="2054225"/>
          <p14:tracePt t="13994" x="1114425" y="2090738"/>
          <p14:tracePt t="14006" x="1077913" y="2146300"/>
          <p14:tracePt t="14023" x="1050925" y="2209800"/>
          <p14:tracePt t="14040" x="1050925" y="2255838"/>
          <p14:tracePt t="14057" x="1031875" y="2301875"/>
          <p14:tracePt t="14073" x="1031875" y="2338388"/>
          <p14:tracePt t="14090" x="1031875" y="2355850"/>
          <p14:tracePt t="14632" x="1031875" y="2382838"/>
          <p14:tracePt t="14663" x="968375" y="2565400"/>
          <p14:tracePt t="14690" x="949325" y="2630488"/>
          <p14:tracePt t="14713" x="941388" y="2703513"/>
          <p14:tracePt t="14743" x="941388" y="2730500"/>
          <p14:tracePt t="14807" x="941388" y="2757488"/>
          <p14:tracePt t="14833" x="941388" y="2776538"/>
          <p14:tracePt t="14860" x="941388" y="2876550"/>
          <p14:tracePt t="14882" x="958850" y="2922588"/>
          <p14:tracePt t="14883" x="958850" y="2940050"/>
          <p14:tracePt t="14890" x="968375" y="2986088"/>
          <p14:tracePt t="14913" x="995363" y="3059113"/>
          <p14:tracePt t="14922" x="1004888" y="3122613"/>
          <p14:tracePt t="14944" x="1031875" y="3195638"/>
          <p14:tracePt t="14960" x="1058863" y="3260725"/>
          <p14:tracePt t="14973" x="1087438" y="3305175"/>
          <p14:tracePt t="14994" x="1104900" y="3341688"/>
          <p14:tracePt t="15006" x="1141413" y="3387725"/>
          <p14:tracePt t="15024" x="1169988" y="3414713"/>
          <p14:tracePt t="15040" x="1206500" y="3433763"/>
          <p14:tracePt t="15057" x="1250950" y="3443288"/>
          <p14:tracePt t="15061" x="1279525" y="3451225"/>
          <p14:tracePt t="15080" x="1333500" y="3460750"/>
          <p14:tracePt t="15102" x="1416050" y="3460750"/>
          <p14:tracePt t="15113" x="1489075" y="3460750"/>
          <p14:tracePt t="15133" x="1598613" y="3460750"/>
          <p14:tracePt t="15143" x="1671638" y="3460750"/>
          <p14:tracePt t="15160" x="1771650" y="3460750"/>
          <p14:tracePt t="15173" x="1827213" y="3460750"/>
          <p14:tracePt t="15194" x="1990725" y="3487738"/>
          <p14:tracePt t="15206" x="2036763" y="3497263"/>
          <p14:tracePt t="15223" x="2165350" y="3506788"/>
          <p14:tracePt t="15244" x="2247900" y="3506788"/>
          <p14:tracePt t="15256" x="2328863" y="3516313"/>
          <p14:tracePt t="15273" x="2420938" y="3516313"/>
          <p14:tracePt t="15290" x="2484438" y="3516313"/>
          <p14:tracePt t="15306" x="2547938" y="3516313"/>
          <p14:tracePt t="15331" x="2593975" y="3516313"/>
          <p14:tracePt t="15351" x="2613025" y="3506788"/>
          <p14:tracePt t="15382" x="2630488" y="3487738"/>
          <p14:tracePt t="15413" x="2640013" y="3470275"/>
          <p14:tracePt t="15421" x="2640013" y="3460750"/>
          <p14:tracePt t="15443" x="2649538" y="3424238"/>
          <p14:tracePt t="15450" x="2657475" y="3406775"/>
          <p14:tracePt t="15476" x="2667000" y="3360738"/>
          <p14:tracePt t="15492" x="2686050" y="3305175"/>
          <p14:tracePt t="15500" x="2686050" y="3278188"/>
          <p14:tracePt t="15522" x="2686050" y="3232150"/>
          <p14:tracePt t="15523" x="2686050" y="3205163"/>
          <p14:tracePt t="15530" x="2686050" y="3159125"/>
          <p14:tracePt t="15552" x="2686050" y="3095625"/>
          <p14:tracePt t="15564" x="2686050" y="3041650"/>
          <p14:tracePt t="15580" x="2686050" y="2976563"/>
          <p14:tracePt t="15593" x="2686050" y="2930525"/>
          <p14:tracePt t="15611" x="2686050" y="2903538"/>
          <p14:tracePt t="15633" x="2686050" y="2876550"/>
          <p14:tracePt t="15644" x="2686050" y="2867025"/>
          <p14:tracePt t="15661" x="2686050" y="2849563"/>
          <p14:tracePt t="15673" x="2686050" y="2830513"/>
          <p14:tracePt t="15690" x="2686050" y="2820988"/>
          <p14:tracePt t="15707" x="2667000" y="2813050"/>
          <p14:tracePt t="15723" x="2657475" y="2803525"/>
          <p14:tracePt t="15744" x="2640013" y="2776538"/>
          <p14:tracePt t="15756" x="2630488" y="2767013"/>
          <p14:tracePt t="15773" x="2613025" y="2747963"/>
          <p14:tracePt t="15789" x="2584450" y="2747963"/>
          <p14:tracePt t="15806" x="2557463" y="2740025"/>
          <p14:tracePt t="15833" x="2493963" y="2740025"/>
          <p14:tracePt t="15862" x="2447925" y="2740025"/>
          <p14:tracePt t="15883" x="2393950" y="2740025"/>
          <p14:tracePt t="15912" x="2320925" y="2740025"/>
          <p14:tracePt t="15926" x="2265363" y="2740025"/>
          <p14:tracePt t="15942" x="2192338" y="2740025"/>
          <p14:tracePt t="15953" x="2146300" y="2740025"/>
          <p14:tracePt t="15973" x="2019300" y="2757488"/>
          <p14:tracePt t="15981" x="1963738" y="2767013"/>
          <p14:tracePt t="16001" x="1827213" y="2776538"/>
          <p14:tracePt t="16021" x="1625600" y="2803525"/>
          <p14:tracePt t="16032" x="1562100" y="2813050"/>
          <p14:tracePt t="16053" x="1406525" y="2830513"/>
          <p14:tracePt t="16063" x="1360488" y="2840038"/>
          <p14:tracePt t="16080" x="1279525" y="2849563"/>
          <p14:tracePt t="16094" x="1214438" y="2849563"/>
          <p14:tracePt t="16110" x="1169988" y="2857500"/>
          <p14:tracePt t="16130" x="1160463" y="2857500"/>
          <p14:tracePt t="16223" x="1141413" y="2867025"/>
          <p14:tracePt t="16231" x="1133475" y="2876550"/>
          <p14:tracePt t="16273" x="1123950" y="2903538"/>
          <p14:tracePt t="16280" x="1123950" y="2913063"/>
          <p14:tracePt t="16303" x="1114425" y="2949575"/>
          <p14:tracePt t="16313" x="1104900" y="2986088"/>
          <p14:tracePt t="16330" x="1104900" y="3041650"/>
          <p14:tracePt t="16344" x="1096963" y="3059113"/>
          <p14:tracePt t="16361" x="1096963" y="3095625"/>
          <p14:tracePt t="16373" x="1096963" y="3114675"/>
          <p14:tracePt t="16394" x="1096963" y="3159125"/>
          <p14:tracePt t="16410" x="1096963" y="3168650"/>
          <p14:tracePt t="16423" x="1096963" y="3178175"/>
          <p14:tracePt t="16444" x="1096963" y="3205163"/>
          <p14:tracePt t="16456" x="1104900" y="3205163"/>
          <p14:tracePt t="16473" x="1114425" y="3214688"/>
          <p14:tracePt t="16490" x="1133475" y="3241675"/>
          <p14:tracePt t="16507" x="1150938" y="3260725"/>
          <p14:tracePt t="16523" x="1160463" y="3278188"/>
          <p14:tracePt t="16540" x="1223963" y="3287713"/>
          <p14:tracePt t="16557" x="1296988" y="3305175"/>
          <p14:tracePt t="16581" x="1443038" y="3324225"/>
          <p14:tracePt t="16594" x="1479550" y="3324225"/>
          <p14:tracePt t="16610" x="1571625" y="3351213"/>
          <p14:tracePt t="16623" x="1654175" y="3351213"/>
          <p14:tracePt t="16644" x="1727200" y="3360738"/>
          <p14:tracePt t="16660" x="1808163" y="3370263"/>
          <p14:tracePt t="16661" x="1854200" y="3370263"/>
          <p14:tracePt t="16673" x="1881188" y="3370263"/>
          <p14:tracePt t="16694" x="2036763" y="3370263"/>
          <p14:tracePt t="16706" x="2073275" y="3370263"/>
          <p14:tracePt t="16723" x="2192338" y="3370263"/>
          <p14:tracePt t="16740" x="2301875" y="3370263"/>
          <p14:tracePt t="16756" x="2393950" y="3370263"/>
          <p14:tracePt t="16757" x="2430463" y="3370263"/>
          <p14:tracePt t="16761" x="2474913" y="3370263"/>
          <p14:tracePt t="16780" x="2530475" y="3370263"/>
          <p14:tracePt t="16803" x="2584450" y="3370263"/>
          <p14:tracePt t="16813" x="2630488" y="3370263"/>
          <p14:tracePt t="16830" x="2667000" y="3370263"/>
          <p14:tracePt t="16843" x="2686050" y="3378200"/>
          <p14:tracePt t="17423" x="2667000" y="3378200"/>
          <p14:tracePt t="17443" x="2613025" y="3387725"/>
          <p14:tracePt t="17473" x="2493963" y="3406775"/>
          <p14:tracePt t="17481" x="2457450" y="3406775"/>
          <p14:tracePt t="17500" x="2393950" y="3414713"/>
          <p14:tracePt t="17510" x="2328863" y="3414713"/>
          <p14:tracePt t="17530" x="2255838" y="3414713"/>
          <p14:tracePt t="17543" x="2165350" y="3414713"/>
          <p14:tracePt t="17561" x="2046288" y="3414713"/>
          <p14:tracePt t="17581" x="1963738" y="3414713"/>
          <p14:tracePt t="17593" x="1844675" y="3414713"/>
          <p14:tracePt t="17610" x="1690688" y="3433763"/>
          <p14:tracePt t="17623" x="1552575" y="3433763"/>
          <p14:tracePt t="17644" x="1425575" y="3433763"/>
          <p14:tracePt t="17656" x="1306513" y="3433763"/>
          <p14:tracePt t="17673" x="1223963" y="3433763"/>
          <p14:tracePt t="17694" x="1150938" y="3433763"/>
          <p14:tracePt t="17706" x="1123950" y="3433763"/>
          <p14:tracePt t="17723" x="1114425" y="3433763"/>
          <p14:tracePt t="17860" x="1104900" y="3443288"/>
          <p14:tracePt t="17876" x="1096963" y="3460750"/>
          <p14:tracePt t="17892" x="1096963" y="3487738"/>
          <p14:tracePt t="17923" x="1096963" y="3552825"/>
          <p14:tracePt t="17956" x="1096963" y="3625850"/>
          <p14:tracePt t="17976" x="1096963" y="3643313"/>
          <p14:tracePt t="18001" x="1096963" y="3698875"/>
          <p14:tracePt t="18012" x="1096963" y="3716338"/>
          <p14:tracePt t="18031" x="1096963" y="3789363"/>
          <p14:tracePt t="18043" x="1096963" y="3798888"/>
          <p14:tracePt t="18062" x="1096963" y="3825875"/>
          <p14:tracePt t="18080" x="1096963" y="3871913"/>
          <p14:tracePt t="18095" x="1096963" y="3898900"/>
          <p14:tracePt t="18110" x="1096963" y="3908425"/>
          <p14:tracePt t="18123" x="1096963" y="3917950"/>
          <p14:tracePt t="18140" x="1104900" y="3944938"/>
          <p14:tracePt t="18157" x="1104900" y="3954463"/>
          <p14:tracePt t="18173" x="1114425" y="3981450"/>
          <p14:tracePt t="18190" x="1114425" y="3990975"/>
          <p14:tracePt t="18207" x="1123950" y="4027488"/>
          <p14:tracePt t="18224" x="1123950" y="4044950"/>
          <p14:tracePt t="18240" x="1133475" y="4081463"/>
          <p14:tracePt t="18257" x="1133475" y="4100513"/>
          <p14:tracePt t="18282" x="1141413" y="4110038"/>
          <p14:tracePt t="18293" x="1150938" y="4117975"/>
          <p14:tracePt t="18326" x="1160463" y="4127500"/>
          <p14:tracePt t="18343" x="1169988" y="4137025"/>
          <p14:tracePt t="18363" x="1177925" y="4164013"/>
          <p14:tracePt t="18370" x="1177925" y="4173538"/>
          <p14:tracePt t="18393" x="1214438" y="4191000"/>
          <p14:tracePt t="18400" x="1223963" y="4191000"/>
          <p14:tracePt t="18422" x="1306513" y="4219575"/>
          <p14:tracePt t="18432" x="1323975" y="4219575"/>
          <p14:tracePt t="18453" x="1397000" y="4219575"/>
          <p14:tracePt t="18471" x="1462088" y="4219575"/>
          <p14:tracePt t="18482" x="1479550" y="4219575"/>
          <p14:tracePt t="18482" x="1506538" y="4219575"/>
          <p14:tracePt t="18502" x="1571625" y="4219575"/>
          <p14:tracePt t="18511" x="1608138" y="4219575"/>
          <p14:tracePt t="18533" x="1690688" y="4219575"/>
          <p14:tracePt t="18544" x="1717675" y="4219575"/>
          <p14:tracePt t="18561" x="1763713" y="4219575"/>
          <p14:tracePt t="18573" x="1800225" y="4219575"/>
          <p14:tracePt t="18590" x="1844675" y="4219575"/>
          <p14:tracePt t="18611" x="1936750" y="4219575"/>
          <p14:tracePt t="18623" x="1963738" y="4219575"/>
          <p14:tracePt t="18644" x="2073275" y="4219575"/>
          <p14:tracePt t="18645" x="2119313" y="4219575"/>
          <p14:tracePt t="18676" x="2255838" y="4219575"/>
          <p14:tracePt t="18683" x="2292350" y="4219575"/>
          <p14:tracePt t="18700" x="2365375" y="4210050"/>
          <p14:tracePt t="18714" x="2401888" y="4210050"/>
          <p14:tracePt t="18733" x="2420938" y="4210050"/>
          <p14:tracePt t="18751" x="2447925" y="4200525"/>
          <p14:tracePt t="18764" x="2466975" y="4200525"/>
          <p14:tracePt t="18783" x="2474913" y="4200525"/>
          <p14:tracePt t="18793" x="2484438" y="4200525"/>
          <p14:tracePt t="18811" x="2493963" y="4200525"/>
          <p14:tracePt t="18842" x="2511425" y="4200525"/>
          <p14:tracePt t="18863" x="2520950" y="4191000"/>
          <p14:tracePt t="18893" x="2540000" y="4173538"/>
          <p14:tracePt t="18901" x="2540000" y="4146550"/>
          <p14:tracePt t="18920" x="2557463" y="4110038"/>
          <p14:tracePt t="18933" x="2566988" y="4044950"/>
          <p14:tracePt t="18953" x="2566988" y="3990975"/>
          <p14:tracePt t="18963" x="2566988" y="3935413"/>
          <p14:tracePt t="18983" x="2566988" y="3808413"/>
          <p14:tracePt t="19000" x="2566988" y="3725863"/>
          <p14:tracePt t="19013" x="2566988" y="3670300"/>
          <p14:tracePt t="19033" x="2566988" y="3633788"/>
          <p14:tracePt t="19044" x="2566988" y="3616325"/>
          <p14:tracePt t="19060" x="2566988" y="3597275"/>
          <p14:tracePt t="19061" x="2566988" y="3589338"/>
          <p14:tracePt t="19073" x="2566988" y="3579813"/>
          <p14:tracePt t="19091" x="2557463" y="3552825"/>
          <p14:tracePt t="19107" x="2557463" y="3524250"/>
          <p14:tracePt t="19123" x="2557463" y="3506788"/>
          <p14:tracePt t="19153" x="2557463" y="3497263"/>
          <p14:tracePt t="19207" x="2547938" y="3487738"/>
          <p14:tracePt t="19233" x="2530475" y="3470275"/>
          <p14:tracePt t="19251" x="2503488" y="3460750"/>
          <p14:tracePt t="19282" x="2457450" y="3451225"/>
          <p14:tracePt t="19292" x="2438400" y="3451225"/>
          <p14:tracePt t="19310" x="2374900" y="3451225"/>
          <p14:tracePt t="19323" x="2320925" y="3443288"/>
          <p14:tracePt t="19340" x="2247900" y="3443288"/>
          <p14:tracePt t="19356" x="2182813" y="3433763"/>
          <p14:tracePt t="19373" x="2136775" y="3433763"/>
          <p14:tracePt t="19394" x="2055813" y="3406775"/>
          <p14:tracePt t="19407" x="2027238" y="3406775"/>
          <p14:tracePt t="19423" x="1963738" y="3406775"/>
          <p14:tracePt t="19440" x="1890713" y="3406775"/>
          <p14:tracePt t="19457" x="1790700" y="3406775"/>
          <p14:tracePt t="19461" x="1735138" y="3406775"/>
          <p14:tracePt t="19480" x="1662113" y="3406775"/>
          <p14:tracePt t="19493" x="1589088" y="3414713"/>
          <p14:tracePt t="19510" x="1506538" y="3424238"/>
          <p14:tracePt t="19530" x="1433513" y="3433763"/>
          <p14:tracePt t="19544" x="1370013" y="3443288"/>
          <p14:tracePt t="19560" x="1333500" y="3451225"/>
          <p14:tracePt t="19573" x="1296988" y="3451225"/>
          <p14:tracePt t="19591" x="1270000" y="3451225"/>
          <p14:tracePt t="19606" x="1260475" y="3460750"/>
          <p14:tracePt t="20157" x="1250950" y="3497263"/>
          <p14:tracePt t="20177" x="1223963" y="3616325"/>
          <p14:tracePt t="20202" x="1214438" y="3679825"/>
          <p14:tracePt t="20203" x="1214438" y="3706813"/>
          <p14:tracePt t="20211" x="1214438" y="3735388"/>
          <p14:tracePt t="20230" x="1214438" y="3808413"/>
          <p14:tracePt t="20244" x="1214438" y="3881438"/>
          <p14:tracePt t="20261" x="1214438" y="3927475"/>
          <p14:tracePt t="20273" x="1214438" y="3963988"/>
          <p14:tracePt t="20290" x="1214438" y="4000500"/>
          <p14:tracePt t="20311" x="1214438" y="4044950"/>
          <p14:tracePt t="20323" x="1214438" y="4110038"/>
          <p14:tracePt t="20340" x="1214438" y="4164013"/>
          <p14:tracePt t="20357" x="1214438" y="4219575"/>
          <p14:tracePt t="20373" x="1214438" y="4273550"/>
          <p14:tracePt t="20390" x="1214438" y="4319588"/>
          <p14:tracePt t="20407" x="1214438" y="4373563"/>
          <p14:tracePt t="20424" x="1214438" y="4419600"/>
          <p14:tracePt t="20440" x="1214438" y="4456113"/>
          <p14:tracePt t="20457" x="1214438" y="4502150"/>
          <p14:tracePt t="20461" x="1214438" y="4519613"/>
          <p14:tracePt t="20481" x="1214438" y="4556125"/>
          <p14:tracePt t="20494" x="1214438" y="4575175"/>
          <p14:tracePt t="20510" x="1214438" y="4602163"/>
          <p14:tracePt t="20511" x="1214438" y="4611688"/>
          <p14:tracePt t="20524" x="1214438" y="4629150"/>
          <p14:tracePt t="20544" x="1223963" y="4684713"/>
          <p14:tracePt t="20561" x="1223963" y="4702175"/>
          <p14:tracePt t="20573" x="1223963" y="4711700"/>
          <p14:tracePt t="20594" x="1223963" y="4730750"/>
          <p14:tracePt t="20606" x="1233488" y="4738688"/>
          <p14:tracePt t="20624" x="1233488" y="4748213"/>
          <p14:tracePt t="20640" x="1243013" y="4767263"/>
          <p14:tracePt t="20657" x="1243013" y="4784725"/>
          <p14:tracePt t="20680" x="1250950" y="4811713"/>
          <p14:tracePt t="20703" x="1260475" y="4811713"/>
          <p14:tracePt t="20733" x="1270000" y="4830763"/>
          <p14:tracePt t="20763" x="1296988" y="4848225"/>
          <p14:tracePt t="20771" x="1306513" y="4848225"/>
          <p14:tracePt t="20792" x="1333500" y="4857750"/>
          <p14:tracePt t="20812" x="1370013" y="4867275"/>
          <p14:tracePt t="20821" x="1397000" y="4876800"/>
          <p14:tracePt t="20843" x="1452563" y="4884738"/>
          <p14:tracePt t="20851" x="1479550" y="4894263"/>
          <p14:tracePt t="20870" x="1506538" y="4894263"/>
          <p14:tracePt t="20880" x="1535113" y="4894263"/>
          <p14:tracePt t="20900" x="1552575" y="4894263"/>
          <p14:tracePt t="20913" x="1608138" y="4894263"/>
          <p14:tracePt t="20930" x="1644650" y="4894263"/>
          <p14:tracePt t="20950" x="1671638" y="4894263"/>
          <p14:tracePt t="20960" x="1727200" y="4894263"/>
          <p14:tracePt t="20981" x="1781175" y="4884738"/>
          <p14:tracePt t="20993" x="1844675" y="4876800"/>
          <p14:tracePt t="21011" x="1917700" y="4876800"/>
          <p14:tracePt t="21023" x="1990725" y="4876800"/>
          <p14:tracePt t="21044" x="2063750" y="4867275"/>
          <p14:tracePt t="21057" x="2109788" y="4867275"/>
          <p14:tracePt t="21074" x="2155825" y="4857750"/>
          <p14:tracePt t="21090" x="2211388" y="4848225"/>
          <p14:tracePt t="21106" x="2247900" y="4840288"/>
          <p14:tracePt t="21123" x="2274888" y="4830763"/>
          <p14:tracePt t="21140" x="2311400" y="4830763"/>
          <p14:tracePt t="21157" x="2320925" y="4821238"/>
          <p14:tracePt t="21181" x="2357438" y="4811713"/>
          <p14:tracePt t="21202" x="2401888" y="4794250"/>
          <p14:tracePt t="21214" x="2411413" y="4784725"/>
          <p14:tracePt t="21231" x="2420938" y="4784725"/>
          <p14:tracePt t="21243" x="2430463" y="4775200"/>
          <p14:tracePt t="21261" x="2438400" y="4757738"/>
          <p14:tracePt t="21292" x="2503488" y="4711700"/>
          <p14:tracePt t="21300" x="2503488" y="4702175"/>
          <p14:tracePt t="21326" x="2530475" y="4657725"/>
          <p14:tracePt t="21343" x="2566988" y="4611688"/>
          <p14:tracePt t="21373" x="2584450" y="4584700"/>
          <p14:tracePt t="21381" x="2584450" y="4565650"/>
          <p14:tracePt t="21403" x="2593975" y="4511675"/>
          <p14:tracePt t="21413" x="2593975" y="4492625"/>
          <p14:tracePt t="21433" x="2603500" y="4456113"/>
          <p14:tracePt t="21443" x="2603500" y="4429125"/>
          <p14:tracePt t="21461" x="2603500" y="4402138"/>
          <p14:tracePt t="21481" x="2613025" y="4365625"/>
          <p14:tracePt t="21493" x="2613025" y="4329113"/>
          <p14:tracePt t="21510" x="2620963" y="4292600"/>
          <p14:tracePt t="21523" x="2620963" y="4264025"/>
          <p14:tracePt t="21544" x="2620963" y="4256088"/>
          <p14:tracePt t="21556" x="2620963" y="4237038"/>
          <p14:tracePt t="21573" x="2620963" y="4219575"/>
          <p14:tracePt t="21594" x="2620963" y="4200525"/>
          <p14:tracePt t="21621" x="2613025" y="4191000"/>
          <p14:tracePt t="21633" x="2603500" y="4183063"/>
          <p14:tracePt t="21651" x="2603500" y="4173538"/>
          <p14:tracePt t="21661" x="2593975" y="4173538"/>
          <p14:tracePt t="21681" x="2547938" y="4173538"/>
          <p14:tracePt t="21694" x="2540000" y="4173538"/>
          <p14:tracePt t="21711" x="2503488" y="4173538"/>
          <p14:tracePt t="21731" x="2457450" y="4173538"/>
          <p14:tracePt t="21744" x="2438400" y="4173538"/>
          <p14:tracePt t="21761" x="2384425" y="4173538"/>
          <p14:tracePt t="21773" x="2374900" y="4173538"/>
          <p14:tracePt t="21790" x="2347913" y="4173538"/>
          <p14:tracePt t="21807" x="2320925" y="4173538"/>
          <p14:tracePt t="21824" x="2292350" y="4173538"/>
          <p14:tracePt t="21840" x="2255838" y="4173538"/>
          <p14:tracePt t="21857" x="2182813" y="4173538"/>
          <p14:tracePt t="21873" x="2136775" y="4173538"/>
          <p14:tracePt t="21891" x="2092325" y="4173538"/>
          <p14:tracePt t="21906" x="2046288" y="4173538"/>
          <p14:tracePt t="21931" x="1973263" y="4173538"/>
          <p14:tracePt t="21944" x="1909763" y="4164013"/>
          <p14:tracePt t="21960" x="1827213" y="4164013"/>
          <p14:tracePt t="21981" x="1690688" y="4164013"/>
          <p14:tracePt t="21994" x="1635125" y="4164013"/>
          <p14:tracePt t="22011" x="1516063" y="4164013"/>
          <p14:tracePt t="22023" x="1416050" y="4164013"/>
          <p14:tracePt t="22045" x="1316038" y="4164013"/>
          <p14:tracePt t="22056" x="1287463" y="4154488"/>
          <p14:tracePt t="22073" x="1233488" y="4154488"/>
          <p14:tracePt t="22090" x="1187450" y="4154488"/>
          <p14:tracePt t="22107" x="1150938" y="4154488"/>
          <p14:tracePt t="22123" x="1141413" y="4154488"/>
          <p14:tracePt t="22223" x="1133475" y="4154488"/>
          <p14:tracePt t="22243" x="1123950" y="4191000"/>
          <p14:tracePt t="22263" x="1114425" y="4227513"/>
          <p14:tracePt t="22272" x="1114425" y="4264025"/>
          <p14:tracePt t="22290" x="1114425" y="4337050"/>
          <p14:tracePt t="22306" x="1114425" y="4402138"/>
          <p14:tracePt t="22323" x="1114425" y="4483100"/>
          <p14:tracePt t="22340" x="1114425" y="4538663"/>
          <p14:tracePt t="22356" x="1114425" y="4611688"/>
          <p14:tracePt t="22374" x="1114425" y="4684713"/>
          <p14:tracePt t="22390" x="1114425" y="4721225"/>
          <p14:tracePt t="22407" x="1114425" y="4784725"/>
          <p14:tracePt t="22430" x="1123950" y="4848225"/>
          <p14:tracePt t="22443" x="1123950" y="4857750"/>
          <p14:tracePt t="22461" x="1141413" y="4922838"/>
          <p14:tracePt t="22473" x="1141413" y="4930775"/>
          <p14:tracePt t="22494" x="1150938" y="4940300"/>
          <p14:tracePt t="22511" x="1160463" y="4949825"/>
          <p14:tracePt t="22543" x="1196975" y="4959350"/>
          <p14:tracePt t="22551" x="1243013" y="4959350"/>
          <p14:tracePt t="22572" x="1306513" y="4959350"/>
          <p14:tracePt t="22572" x="1343025" y="4976813"/>
          <p14:tracePt t="22581" x="1406525" y="4976813"/>
          <p14:tracePt t="22603" x="1579563" y="4986338"/>
          <p14:tracePt t="22614" x="1800225" y="4986338"/>
          <p14:tracePt t="22630" x="2027238" y="5003800"/>
          <p14:tracePt t="22650" x="2255838" y="5003800"/>
          <p14:tracePt t="22663" x="2438400" y="5003800"/>
          <p14:tracePt t="22680" x="2540000" y="5003800"/>
          <p14:tracePt t="22693" x="2566988" y="5003800"/>
          <p14:tracePt t="24274" x="2584450" y="4995863"/>
          <p14:tracePt t="24281" x="2593975" y="4986338"/>
          <p14:tracePt t="24301" x="2620963" y="4922838"/>
          <p14:tracePt t="24320" x="2703513" y="4711700"/>
          <p14:tracePt t="24320" x="2776538" y="4492625"/>
          <p14:tracePt t="24330" x="2878138" y="4183063"/>
          <p14:tracePt t="24351" x="3087688" y="3524250"/>
          <p14:tracePt t="24360" x="3352800" y="2949575"/>
          <p14:tracePt t="24381" x="3608388" y="2593975"/>
          <p14:tracePt t="24393" x="3883025" y="2282825"/>
          <p14:tracePt t="24411" x="4129088" y="2054225"/>
          <p14:tracePt t="24424" x="4394200" y="1854200"/>
          <p14:tracePt t="24444" x="4594225" y="1689100"/>
          <p14:tracePt t="24460" x="4805363" y="1562100"/>
          <p14:tracePt t="24474" x="4951413" y="1460500"/>
          <p14:tracePt t="24494" x="5097463" y="1397000"/>
          <p14:tracePt t="24506" x="5243513" y="1343025"/>
          <p14:tracePt t="24523" x="5389563" y="1296988"/>
          <p14:tracePt t="24540" x="5554663" y="1241425"/>
          <p14:tracePt t="24556" x="5708650" y="1196975"/>
          <p14:tracePt t="24561" x="5791200" y="1187450"/>
          <p14:tracePt t="24581" x="5983288" y="1187450"/>
          <p14:tracePt t="24603" x="6092825" y="1187450"/>
          <p14:tracePt t="24613" x="6202363" y="1196975"/>
          <p14:tracePt t="24630" x="6284913" y="1223963"/>
          <p14:tracePt t="24643" x="6330950" y="1233488"/>
          <p14:tracePt t="24661" x="6421438" y="1270000"/>
          <p14:tracePt t="24673" x="6440488" y="1296988"/>
          <p14:tracePt t="24690" x="6486525" y="1323975"/>
          <p14:tracePt t="24711" x="6567488" y="1397000"/>
          <p14:tracePt t="24723" x="6596063" y="1416050"/>
          <p14:tracePt t="24740" x="6677025" y="1470025"/>
          <p14:tracePt t="24756" x="6723063" y="1525588"/>
          <p14:tracePt t="24757" x="6750050" y="1543050"/>
          <p14:tracePt t="24773" x="6805613" y="1625600"/>
          <p14:tracePt t="24789" x="6859588" y="1698625"/>
          <p14:tracePt t="24806" x="6896100" y="1752600"/>
          <p14:tracePt t="24830" x="6932613" y="1798638"/>
          <p14:tracePt t="24853" x="6978650" y="1881188"/>
          <p14:tracePt t="24882" x="6997700" y="1944688"/>
          <p14:tracePt t="24892" x="7007225" y="1963738"/>
          <p14:tracePt t="24911" x="7007225" y="2017713"/>
          <p14:tracePt t="24923" x="7007225" y="2073275"/>
          <p14:tracePt t="24943" x="7007225" y="2119313"/>
          <p14:tracePt t="24956" x="7007225" y="2173288"/>
          <p14:tracePt t="24973" x="7007225" y="2228850"/>
          <p14:tracePt t="24994" x="7007225" y="2319338"/>
          <p14:tracePt t="25006" x="6997700" y="2338388"/>
          <p14:tracePt t="25023" x="6969125" y="2382838"/>
          <p14:tracePt t="25040" x="6915150" y="2419350"/>
          <p14:tracePt t="25057" x="6832600" y="2484438"/>
          <p14:tracePt t="25080" x="6713538" y="2520950"/>
          <p14:tracePt t="25101" x="6640513" y="2547938"/>
          <p14:tracePt t="25111" x="6567488" y="2565400"/>
          <p14:tracePt t="25130" x="6477000" y="2574925"/>
          <p14:tracePt t="25143" x="6403975" y="2601913"/>
          <p14:tracePt t="25160" x="6357938" y="2601913"/>
          <p14:tracePt t="25173" x="6321425" y="2611438"/>
          <p14:tracePt t="25194" x="6294438" y="2611438"/>
          <p14:tracePt t="25206" x="6265863" y="2593975"/>
          <p14:tracePt t="25223" x="6248400" y="2547938"/>
          <p14:tracePt t="25244" x="6221413" y="2465388"/>
          <p14:tracePt t="25256" x="6202363" y="2419350"/>
          <p14:tracePt t="25273" x="6184900" y="2355850"/>
          <p14:tracePt t="25290" x="6175375" y="2273300"/>
          <p14:tracePt t="25306" x="6165850" y="2173288"/>
          <p14:tracePt t="25331" x="6138863" y="2027238"/>
          <p14:tracePt t="25343" x="6138863" y="1990725"/>
          <p14:tracePt t="25361" x="6138863" y="1935163"/>
          <p14:tracePt t="25381" x="6138863" y="1890713"/>
          <p14:tracePt t="25393" x="6148388" y="1871663"/>
          <p14:tracePt t="25411" x="6202363" y="1835150"/>
          <p14:tracePt t="25423" x="6221413" y="1825625"/>
          <p14:tracePt t="25444" x="6302375" y="1808163"/>
          <p14:tracePt t="25456" x="6330950" y="1808163"/>
          <p14:tracePt t="25473" x="6421438" y="1808163"/>
          <p14:tracePt t="25494" x="6577013" y="1808163"/>
          <p14:tracePt t="25494" x="6632575" y="1808163"/>
          <p14:tracePt t="25526" x="6769100" y="1808163"/>
          <p14:tracePt t="25530" x="6805613" y="1808163"/>
          <p14:tracePt t="25552" x="6851650" y="1808163"/>
          <p14:tracePt t="25563" x="6878638" y="1808163"/>
          <p14:tracePt t="25582" x="6888163" y="1808163"/>
          <p14:tracePt t="25612" x="6905625" y="1808163"/>
          <p14:tracePt t="25632" x="6924675" y="1835150"/>
          <p14:tracePt t="25642" x="6951663" y="1890713"/>
          <p14:tracePt t="25661" x="6988175" y="1954213"/>
          <p14:tracePt t="25673" x="7015163" y="2000250"/>
          <p14:tracePt t="25694" x="7061200" y="2073275"/>
          <p14:tracePt t="25706" x="7080250" y="2127250"/>
          <p14:tracePt t="25723" x="7097713" y="2192338"/>
          <p14:tracePt t="25739" x="7107238" y="2236788"/>
          <p14:tracePt t="25756" x="7124700" y="2282825"/>
          <p14:tracePt t="25773" x="7134225" y="2338388"/>
          <p14:tracePt t="25790" x="7153275" y="2374900"/>
          <p14:tracePt t="25806" x="7161213" y="2419350"/>
          <p14:tracePt t="25811" x="7170738" y="2455863"/>
          <p14:tracePt t="25830" x="7189788" y="2501900"/>
          <p14:tracePt t="25830" x="7197725" y="2520950"/>
          <p14:tracePt t="25843" x="7207250" y="2538413"/>
          <p14:tracePt t="25861" x="7226300" y="2593975"/>
          <p14:tracePt t="25883" x="7253288" y="2647950"/>
          <p14:tracePt t="25894" x="7270750" y="2674938"/>
          <p14:tracePt t="25911" x="7299325" y="2776538"/>
          <p14:tracePt t="25923" x="7316788" y="2830513"/>
          <p14:tracePt t="25944" x="7353300" y="2959100"/>
          <p14:tracePt t="25956" x="7372350" y="2995613"/>
          <p14:tracePt t="25973" x="7399338" y="3086100"/>
          <p14:tracePt t="25990" x="7435850" y="3205163"/>
          <p14:tracePt t="26007" x="7518400" y="3397250"/>
          <p14:tracePt t="26023" x="7535863" y="3470275"/>
          <p14:tracePt t="26040" x="7591425" y="3616325"/>
          <p14:tracePt t="26056" x="7627938" y="3752850"/>
          <p14:tracePt t="26080" x="7664450" y="3881438"/>
          <p14:tracePt t="26095" x="7710488" y="3990975"/>
          <p14:tracePt t="26110" x="7764463" y="4100513"/>
          <p14:tracePt t="26123" x="7810500" y="4191000"/>
          <p14:tracePt t="26140" x="7856538" y="4283075"/>
          <p14:tracePt t="26161" x="7883525" y="4319588"/>
          <p14:tracePt t="26173" x="7920038" y="4365625"/>
          <p14:tracePt t="26190" x="7966075" y="4410075"/>
          <p14:tracePt t="26207" x="7993063" y="4438650"/>
          <p14:tracePt t="26223" x="8020050" y="4465638"/>
          <p14:tracePt t="26240" x="8047038" y="4492625"/>
          <p14:tracePt t="26257" x="8085138" y="4529138"/>
          <p14:tracePt t="26273" x="8121650" y="4565650"/>
          <p14:tracePt t="26290" x="8166100" y="4602163"/>
          <p14:tracePt t="26307" x="8248650" y="4621213"/>
          <p14:tracePt t="26311" x="8275638" y="4629150"/>
          <p14:tracePt t="26331" x="8340725" y="4629150"/>
          <p14:tracePt t="26344" x="8413750" y="4638675"/>
          <p14:tracePt t="26361" x="8458200" y="4638675"/>
          <p14:tracePt t="26373" x="8477250" y="4638675"/>
          <p14:tracePt t="26390" x="8513763" y="4638675"/>
          <p14:tracePt t="26391" x="8531225" y="4638675"/>
          <p14:tracePt t="26411" x="8550275" y="4638675"/>
          <p14:tracePt t="26423" x="8567738" y="4638675"/>
          <p14:tracePt t="26507" x="8577263" y="4638675"/>
          <p14:tracePt t="28533" x="8586788" y="4638675"/>
          <p14:tracePt t="28590" x="8577263" y="4638675"/>
          <p14:tracePt t="28613" x="8567738" y="4648200"/>
          <p14:tracePt t="28643" x="8550275" y="4648200"/>
          <p14:tracePt t="28651" x="8540750" y="4648200"/>
          <p14:tracePt t="28671" x="8523288" y="4657725"/>
          <p14:tracePt t="28682" x="8513763" y="4657725"/>
          <p14:tracePt t="28713" x="8494713" y="4665663"/>
          <p14:tracePt t="28732" x="8467725" y="4675188"/>
          <p14:tracePt t="28751" x="8440738" y="4675188"/>
          <p14:tracePt t="28782" x="8421688" y="4684713"/>
          <p14:tracePt t="28813" x="8358188" y="4794250"/>
          <p14:tracePt t="28843" x="8404225" y="5186363"/>
          <p14:tracePt t="29424" x="8385175" y="5214938"/>
          <p14:tracePt t="29431" x="8377238" y="5222875"/>
          <p14:tracePt t="29450" x="8367713" y="5222875"/>
          <p14:tracePt t="29463" x="8348663" y="5214938"/>
          <p14:tracePt t="29482" x="8321675" y="5214938"/>
          <p14:tracePt t="29494" x="8285163" y="5186363"/>
          <p14:tracePt t="29510" x="8267700" y="5178425"/>
          <p14:tracePt t="29530" x="8258175" y="5178425"/>
          <p14:tracePt t="29543" x="8221663" y="5178425"/>
          <p14:tracePt t="29560" x="8194675" y="5168900"/>
          <p14:tracePt t="29573" x="8158163" y="5159375"/>
          <p14:tracePt t="29590" x="8139113" y="5159375"/>
          <p14:tracePt t="29606" x="8112125" y="5159375"/>
          <p14:tracePt t="29623" x="8075613" y="5141913"/>
          <p14:tracePt t="29640" x="8002588" y="5132388"/>
          <p14:tracePt t="29656" x="7910513" y="5113338"/>
          <p14:tracePt t="29673" x="7754938" y="5095875"/>
          <p14:tracePt t="29690" x="7508875" y="5059363"/>
          <p14:tracePt t="29706" x="7207250" y="5013325"/>
          <p14:tracePt t="29730" x="6677025" y="4940300"/>
          <p14:tracePt t="29744" x="6494463" y="4913313"/>
          <p14:tracePt t="29760" x="6092825" y="4848225"/>
          <p14:tracePt t="29760" x="5919788" y="4811713"/>
          <p14:tracePt t="29781" x="5445125" y="4694238"/>
          <p14:tracePt t="29793" x="5307013" y="4648200"/>
          <p14:tracePt t="29810" x="5041900" y="4556125"/>
          <p14:tracePt t="29823" x="4924425" y="4492625"/>
          <p14:tracePt t="29844" x="4594225" y="4300538"/>
          <p14:tracePt t="29856" x="4494213" y="4219575"/>
          <p14:tracePt t="29857" x="4384675" y="4146550"/>
          <p14:tracePt t="29873" x="4183063" y="3990975"/>
          <p14:tracePt t="29890" x="4010025" y="3862388"/>
          <p14:tracePt t="29907" x="3890963" y="3735388"/>
          <p14:tracePt t="29923" x="3790950" y="3579813"/>
          <p14:tracePt t="29940" x="3717925" y="3378200"/>
          <p14:tracePt t="29956" x="3662363" y="3168650"/>
          <p14:tracePt t="29957" x="3635375" y="3049588"/>
          <p14:tracePt t="29980" x="3589338" y="2840038"/>
          <p14:tracePt t="29994" x="3581400" y="2647950"/>
          <p14:tracePt t="30010" x="3552825" y="2455863"/>
          <p14:tracePt t="30024" x="3479800" y="2273300"/>
          <p14:tracePt t="30044" x="3416300" y="2109788"/>
          <p14:tracePt t="30061" x="3389313" y="2027238"/>
          <p14:tracePt t="30074" x="3379788" y="1963738"/>
          <p14:tracePt t="30090" x="3362325" y="1927225"/>
          <p14:tracePt t="30106" x="3343275" y="1890713"/>
          <p14:tracePt t="30123" x="3333750" y="1862138"/>
          <p14:tracePt t="30140" x="3316288" y="1835150"/>
          <p14:tracePt t="30157" x="3306763" y="1825625"/>
          <p14:tracePt t="30213" x="3297238" y="1817688"/>
          <p14:tracePt t="30230" x="3270250" y="1817688"/>
          <p14:tracePt t="30260" x="3214688" y="1844675"/>
          <p14:tracePt t="30271" x="3197225" y="1862138"/>
          <p14:tracePt t="30293" x="3114675" y="1862138"/>
          <p14:tracePt t="30313" x="3005138" y="1862138"/>
          <p14:tracePt t="30343" x="2914650" y="1835150"/>
          <p14:tracePt t="30373" x="2905125" y="1817688"/>
          <p14:tracePt t="30633" x="2905125" y="1854200"/>
          <p14:tracePt t="30651" x="2905125" y="1954213"/>
          <p14:tracePt t="30663" x="2905125" y="2027238"/>
          <p14:tracePt t="30680" x="2922588" y="2127250"/>
          <p14:tracePt t="30703" x="2941638" y="2301875"/>
          <p14:tracePt t="30713" x="2968625" y="2474913"/>
          <p14:tracePt t="30730" x="2978150" y="2667000"/>
          <p14:tracePt t="30744" x="2995613" y="2840038"/>
          <p14:tracePt t="30760" x="2995613" y="3032125"/>
          <p14:tracePt t="30773" x="2995613" y="3141663"/>
          <p14:tracePt t="30790" x="2995613" y="3341688"/>
          <p14:tracePt t="30807" x="2995613" y="3679825"/>
          <p14:tracePt t="30823" x="2995613" y="3908425"/>
          <p14:tracePt t="30840" x="2995613" y="4100513"/>
          <p14:tracePt t="30856" x="2995613" y="4264025"/>
          <p14:tracePt t="30874" x="2987675" y="4456113"/>
          <p14:tracePt t="30890" x="2987675" y="4611688"/>
          <p14:tracePt t="30907" x="2978150" y="4767263"/>
          <p14:tracePt t="30931" x="2951163" y="4949825"/>
          <p14:tracePt t="30953" x="2941638" y="5049838"/>
          <p14:tracePt t="30963" x="2932113" y="5068888"/>
          <p14:tracePt t="30981" x="2922588" y="5105400"/>
          <p14:tracePt t="30994" x="2914650" y="5132388"/>
          <p14:tracePt t="31011" x="2905125" y="5168900"/>
          <p14:tracePt t="31023" x="2905125" y="5178425"/>
          <p14:tracePt t="31044" x="2895600" y="5186363"/>
          <p14:tracePt t="31124" x="2886075" y="5195888"/>
          <p14:tracePt t="31151" x="2841625" y="5195888"/>
          <p14:tracePt t="31163" x="2740025" y="5178425"/>
          <p14:tracePt t="31180" x="2620963" y="5168900"/>
          <p14:tracePt t="31194" x="2530475" y="5168900"/>
          <p14:tracePt t="31211" x="2411413" y="5159375"/>
          <p14:tracePt t="31231" x="2274888" y="5141913"/>
          <p14:tracePt t="31244" x="2155825" y="5132388"/>
          <p14:tracePt t="31260" x="2036763" y="5122863"/>
          <p14:tracePt t="31273" x="1900238" y="5105400"/>
          <p14:tracePt t="31290" x="1763713" y="5086350"/>
          <p14:tracePt t="31306" x="1644650" y="5068888"/>
          <p14:tracePt t="31323" x="1562100" y="5068888"/>
          <p14:tracePt t="31340" x="1489075" y="5068888"/>
          <p14:tracePt t="31356" x="1443038" y="5068888"/>
          <p14:tracePt t="31373" x="1389063" y="5068888"/>
          <p14:tracePt t="31390" x="1352550" y="5068888"/>
          <p14:tracePt t="31406" x="1316038" y="5059363"/>
          <p14:tracePt t="31411" x="1296988" y="5059363"/>
          <p14:tracePt t="31431" x="1287463" y="5059363"/>
          <p14:tracePt t="31445" x="1279525" y="5059363"/>
          <p14:tracePt t="31483" x="1270000" y="5049838"/>
          <p14:tracePt t="31513" x="1233488" y="5022850"/>
          <p14:tracePt t="31540" x="1141413" y="4959350"/>
          <p14:tracePt t="31551" x="1114425" y="4930775"/>
          <p14:tracePt t="31570" x="1050925" y="4857750"/>
          <p14:tracePt t="31580" x="985838" y="4730750"/>
          <p14:tracePt t="31601" x="931863" y="4602163"/>
          <p14:tracePt t="31621" x="912813" y="4475163"/>
          <p14:tracePt t="31633" x="895350" y="4392613"/>
          <p14:tracePt t="31651" x="895350" y="4191000"/>
          <p14:tracePt t="31660" x="895350" y="3963988"/>
          <p14:tracePt t="31680" x="895350" y="3698875"/>
          <p14:tracePt t="31694" x="895350" y="3443288"/>
          <p14:tracePt t="31711" x="895350" y="3195638"/>
          <p14:tracePt t="31731" x="895350" y="2976563"/>
          <p14:tracePt t="31743" x="895350" y="2747963"/>
          <p14:tracePt t="31761" x="904875" y="2538413"/>
          <p14:tracePt t="31773" x="931863" y="2382838"/>
          <p14:tracePt t="31790" x="968375" y="2236788"/>
          <p14:tracePt t="31806" x="985838" y="2155825"/>
          <p14:tracePt t="31824" x="1004888" y="2063750"/>
          <p14:tracePt t="31840" x="1022350" y="2017713"/>
          <p14:tracePt t="31856" x="1022350" y="1990725"/>
          <p14:tracePt t="31874" x="1022350" y="1973263"/>
          <p14:tracePt t="32100" x="1022350" y="1963738"/>
          <p14:tracePt t="32100" x="1031875" y="1954213"/>
          <p14:tracePt t="32127" x="1050925" y="1927225"/>
          <p14:tracePt t="32152" x="1077913" y="1908175"/>
          <p14:tracePt t="32160" x="1087438" y="1898650"/>
          <p14:tracePt t="32180" x="1096963" y="1898650"/>
          <p14:tracePt t="32193" x="1104900" y="1898650"/>
          <p14:tracePt t="32210" x="1133475" y="1890713"/>
          <p14:tracePt t="32223" x="1177925" y="1890713"/>
          <p14:tracePt t="32243" x="1270000" y="1862138"/>
          <p14:tracePt t="32260" x="1352550" y="1862138"/>
          <p14:tracePt t="32260" x="1433513" y="1862138"/>
          <p14:tracePt t="32273" x="1525588" y="1862138"/>
          <p14:tracePt t="32294" x="1863725" y="1862138"/>
          <p14:tracePt t="32306" x="1973263" y="1862138"/>
          <p14:tracePt t="32323" x="2182813" y="1862138"/>
          <p14:tracePt t="32340" x="2320925" y="1862138"/>
          <p14:tracePt t="32356" x="2338388" y="1862138"/>
          <p14:tracePt t="32410" x="2347913" y="1862138"/>
          <p14:tracePt t="33180" x="2357438" y="1854200"/>
          <p14:tracePt t="33923" x="2365375" y="1854200"/>
          <p14:tracePt t="34357" x="2374900" y="1862138"/>
          <p14:tracePt t="34381" x="2401888" y="1890713"/>
          <p14:tracePt t="34392" x="2411413" y="1908175"/>
          <p14:tracePt t="34410" x="2420938" y="1935163"/>
          <p14:tracePt t="34423" x="2430463" y="1944688"/>
          <p14:tracePt t="34440" x="2447925" y="1981200"/>
          <p14:tracePt t="34460" x="2457450" y="2009775"/>
          <p14:tracePt t="34473" x="2484438" y="2054225"/>
          <p14:tracePt t="34493" x="2503488" y="2082800"/>
          <p14:tracePt t="34507" x="2530475" y="2146300"/>
          <p14:tracePt t="34523" x="2557463" y="2209800"/>
          <p14:tracePt t="34540" x="2603500" y="2301875"/>
          <p14:tracePt t="34557" x="2620963" y="2338388"/>
          <p14:tracePt t="34562" x="2630488" y="2365375"/>
          <p14:tracePt t="34580" x="2676525" y="2528888"/>
          <p14:tracePt t="34600" x="2703513" y="2620963"/>
          <p14:tracePt t="34610" x="2713038" y="2667000"/>
          <p14:tracePt t="34630" x="2749550" y="2849563"/>
          <p14:tracePt t="34644" x="2759075" y="2913063"/>
          <p14:tracePt t="34660" x="2768600" y="3032125"/>
          <p14:tracePt t="34660" x="2786063" y="3095625"/>
          <p14:tracePt t="34673" x="2795588" y="3151188"/>
          <p14:tracePt t="34691" x="2795588" y="3268663"/>
          <p14:tracePt t="34707" x="2795588" y="3387725"/>
          <p14:tracePt t="34724" x="2795588" y="3497263"/>
          <p14:tracePt t="34744" x="2795588" y="3670300"/>
          <p14:tracePt t="34757" x="2795588" y="3771900"/>
          <p14:tracePt t="34773" x="2795588" y="3871913"/>
          <p14:tracePt t="34790" x="2795588" y="3954463"/>
          <p14:tracePt t="34806" x="2795588" y="4000500"/>
          <p14:tracePt t="34831" x="2795588" y="4027488"/>
          <p14:tracePt t="34853" x="2786063" y="4100513"/>
          <p14:tracePt t="34882" x="2768600" y="4183063"/>
          <p14:tracePt t="34892" x="2740025" y="4227513"/>
          <p14:tracePt t="34911" x="2722563" y="4292600"/>
          <p14:tracePt t="34923" x="2695575" y="4346575"/>
          <p14:tracePt t="34940" x="2667000" y="4410075"/>
          <p14:tracePt t="34957" x="2649538" y="4475163"/>
          <p14:tracePt t="34973" x="2649538" y="4511675"/>
          <p14:tracePt t="34994" x="2630488" y="4556125"/>
          <p14:tracePt t="35006" x="2630488" y="4565650"/>
          <p14:tracePt t="35563" x="2620963" y="4575175"/>
          <p14:tracePt t="35581" x="2593975" y="4556125"/>
          <p14:tracePt t="35660" x="2593975" y="4565650"/>
          <p14:tracePt t="35693" x="2676525" y="4592638"/>
          <p14:tracePt t="36474" x="2786063" y="4519613"/>
          <p14:tracePt t="36500" x="2795588" y="4483100"/>
          <p14:tracePt t="36532" x="2795588" y="4465638"/>
          <p14:tracePt t="36551" x="2795588" y="4456113"/>
          <p14:tracePt t="36564" x="2795588" y="4446588"/>
          <p14:tracePt t="36611" x="2768600" y="4446588"/>
          <p14:tracePt t="36657" x="2749550" y="4456113"/>
          <p14:tracePt t="36707" x="2740025" y="4456113"/>
          <p14:tracePt t="36727" x="2749550" y="4429125"/>
          <p14:tracePt t="36751" x="2776538" y="4419600"/>
          <p14:tracePt t="36762" x="2832100" y="4392613"/>
          <p14:tracePt t="36780" x="2922588" y="4356100"/>
          <p14:tracePt t="36803" x="3078163" y="4300538"/>
          <p14:tracePt t="36814" x="3124200" y="4273550"/>
          <p14:tracePt t="36833" x="3214688" y="4237038"/>
          <p14:tracePt t="36844" x="3398838" y="4173538"/>
          <p14:tracePt t="36861" x="3654425" y="4044950"/>
          <p14:tracePt t="36873" x="3927475" y="3898900"/>
          <p14:tracePt t="36890" x="4265613" y="3706813"/>
          <p14:tracePt t="36907" x="4603750" y="3479800"/>
          <p14:tracePt t="36923" x="4895850" y="3287713"/>
          <p14:tracePt t="36940" x="5160963" y="3122613"/>
          <p14:tracePt t="36957" x="5343525" y="3013075"/>
          <p14:tracePt t="36973" x="5426075" y="2949575"/>
          <p14:tracePt t="36990" x="5453063" y="2922588"/>
          <p14:tracePt t="37006" x="5472113" y="2903538"/>
          <p14:tracePt t="37011" x="5481638" y="2894013"/>
          <p14:tracePt t="37062" x="5489575" y="2876550"/>
          <p14:tracePt t="37083" x="5489575" y="2867025"/>
          <p14:tracePt t="37092" x="5489575" y="2857500"/>
          <p14:tracePt t="37110" x="5489575" y="2849563"/>
          <p14:tracePt t="37123" x="5508625" y="2813050"/>
          <p14:tracePt t="37140" x="5518150" y="2767013"/>
          <p14:tracePt t="37156" x="5554663" y="2684463"/>
          <p14:tracePt t="37173" x="5581650" y="2620963"/>
          <p14:tracePt t="37194" x="5654675" y="2484438"/>
          <p14:tracePt t="37206" x="5681663" y="2419350"/>
          <p14:tracePt t="37223" x="5737225" y="2338388"/>
          <p14:tracePt t="37240" x="5827713" y="2209800"/>
          <p14:tracePt t="37256" x="5983288" y="2036763"/>
          <p14:tracePt t="37281" x="6065838" y="1954213"/>
          <p14:tracePt t="37293" x="6129338" y="1890713"/>
          <p14:tracePt t="37311" x="6148388" y="1871663"/>
          <p14:tracePt t="37330" x="6156325" y="1854200"/>
          <p14:tracePt t="37343" x="6156325" y="1844675"/>
          <p14:tracePt t="37360" x="6165850" y="1835150"/>
          <p14:tracePt t="37507" x="6165850" y="1862138"/>
          <p14:tracePt t="37511" x="6175375" y="1898650"/>
          <p14:tracePt t="37533" x="6202363" y="2036763"/>
          <p14:tracePt t="37542" x="6202363" y="2063750"/>
          <p14:tracePt t="37561" x="6221413" y="2255838"/>
          <p14:tracePt t="37581" x="6248400" y="2438400"/>
          <p14:tracePt t="37593" x="6265863" y="2620963"/>
          <p14:tracePt t="37611" x="6294438" y="2820988"/>
          <p14:tracePt t="37623" x="6302375" y="2913063"/>
          <p14:tracePt t="37640" x="6302375" y="3141663"/>
          <p14:tracePt t="37657" x="6302375" y="3460750"/>
          <p14:tracePt t="37673" x="6302375" y="3662363"/>
          <p14:tracePt t="37690" x="6302375" y="3871913"/>
          <p14:tracePt t="37706" x="6284913" y="4100513"/>
          <p14:tracePt t="37723" x="6275388" y="4256088"/>
          <p14:tracePt t="37740" x="6275388" y="4356100"/>
          <p14:tracePt t="37756" x="6275388" y="4419600"/>
          <p14:tracePt t="37780" x="6275388" y="4492625"/>
          <p14:tracePt t="37793" x="6275388" y="4511675"/>
          <p14:tracePt t="37810" x="6275388" y="4548188"/>
          <p14:tracePt t="37823" x="6275388" y="4575175"/>
          <p14:tracePt t="37844" x="6275388" y="4584700"/>
          <p14:tracePt t="37860" x="6275388" y="4592638"/>
          <p14:tracePt t="37860" x="6294438" y="4611688"/>
          <p14:tracePt t="37873" x="6302375" y="4621213"/>
          <p14:tracePt t="37894" x="6375400" y="4657725"/>
          <p14:tracePt t="37906" x="6403975" y="4665663"/>
          <p14:tracePt t="37923" x="6503988" y="4665663"/>
          <p14:tracePt t="37940" x="6713538" y="4665663"/>
          <p14:tracePt t="37957" x="7070725" y="4665663"/>
          <p14:tracePt t="37973" x="7326313" y="4665663"/>
          <p14:tracePt t="37990" x="7608888" y="4665663"/>
          <p14:tracePt t="38007" x="7856538" y="4665663"/>
          <p14:tracePt t="38011" x="7966075" y="4665663"/>
          <p14:tracePt t="38031" x="8158163" y="4665663"/>
          <p14:tracePt t="38043" x="8321675" y="4665663"/>
          <p14:tracePt t="38060" x="8458200" y="4657725"/>
          <p14:tracePt t="38073" x="8559800" y="4648200"/>
          <p14:tracePt t="38090" x="8659813" y="4638675"/>
          <p14:tracePt t="38110" x="8751888" y="4638675"/>
          <p14:tracePt t="38123" x="8805863" y="4621213"/>
          <p14:tracePt t="38144" x="8832850" y="4611688"/>
          <p14:tracePt t="38156" x="8851900" y="4592638"/>
          <p14:tracePt t="38173" x="8878888" y="4584700"/>
          <p14:tracePt t="38190" x="8888413" y="4575175"/>
          <p14:tracePt t="38206" x="8888413" y="4565650"/>
          <p14:tracePt t="38230" x="8888413" y="4538663"/>
          <p14:tracePt t="38251" x="8861425" y="4438650"/>
          <p14:tracePt t="38261" x="8832850" y="4410075"/>
          <p14:tracePt t="38281" x="8669338" y="4227513"/>
          <p14:tracePt t="38293" x="8650288" y="4191000"/>
          <p14:tracePt t="38310" x="8540750" y="4017963"/>
          <p14:tracePt t="38323" x="8450263" y="3871913"/>
          <p14:tracePt t="38340" x="8231188" y="3616325"/>
          <p14:tracePt t="38360" x="7681913" y="3005138"/>
          <p14:tracePt t="38373" x="7545388" y="2857500"/>
          <p14:tracePt t="38390" x="7207250" y="2574925"/>
          <p14:tracePt t="38406" x="6961188" y="2346325"/>
          <p14:tracePt t="38423" x="6769100" y="2155825"/>
          <p14:tracePt t="38440" x="6640513" y="2000250"/>
          <p14:tracePt t="38456" x="6577013" y="1890713"/>
          <p14:tracePt t="38457" x="6559550" y="1854200"/>
          <p14:tracePt t="38481" x="6540500" y="1825625"/>
          <p14:tracePt t="38503" x="6530975" y="1817688"/>
          <p14:tracePt t="39032" x="6540500" y="1817688"/>
          <p14:tracePt t="39041" x="6550025" y="1817688"/>
          <p14:tracePt t="39062" x="6586538" y="1817688"/>
          <p14:tracePt t="39062" x="6613525" y="1808163"/>
          <p14:tracePt t="39071" x="6650038" y="1781175"/>
          <p14:tracePt t="39093" x="6686550" y="1771650"/>
          <p14:tracePt t="39100" x="6723063" y="1762125"/>
          <p14:tracePt t="39120" x="6732588" y="1762125"/>
          <p14:tracePt t="39180" x="6742113" y="1762125"/>
          <p14:tracePt t="39203" x="6769100" y="1762125"/>
          <p14:tracePt t="39211" x="6796088" y="1771650"/>
          <p14:tracePt t="39230" x="6832600" y="1798638"/>
          <p14:tracePt t="39244" x="6859588" y="1825625"/>
          <p14:tracePt t="39261" x="6896100" y="1844675"/>
          <p14:tracePt t="39280" x="6924675" y="1862138"/>
          <p14:tracePt t="39294" x="6969125" y="1908175"/>
          <p14:tracePt t="39310" x="6997700" y="1917700"/>
          <p14:tracePt t="39323" x="7034213" y="1944688"/>
          <p14:tracePt t="39340" x="7051675" y="1944688"/>
          <p14:tracePt t="39356" x="7061200" y="1954213"/>
          <p14:tracePt t="39373" x="7070725" y="1963738"/>
          <p14:tracePt t="39401" x="7070725" y="1973263"/>
          <p14:tracePt t="48790" x="7070725" y="1981200"/>
          <p14:tracePt t="48810" x="7088188" y="2036763"/>
          <p14:tracePt t="48821" x="7088188" y="2063750"/>
          <p14:tracePt t="48842" x="7088188" y="2119313"/>
          <p14:tracePt t="48873" x="7088188" y="2173288"/>
          <p14:tracePt t="48893" x="7088188" y="2200275"/>
          <p14:tracePt t="48923" x="7070725" y="2273300"/>
          <p14:tracePt t="48950" x="7024688" y="2328863"/>
          <p14:tracePt t="48962" x="7015163" y="2346325"/>
          <p14:tracePt t="48980" x="6988175" y="2374900"/>
          <p14:tracePt t="48980" x="6988175" y="2382838"/>
          <p14:tracePt t="48994" x="6969125" y="2401888"/>
          <p14:tracePt t="49011" x="6942138" y="2428875"/>
          <p14:tracePt t="49030" x="6915150" y="2447925"/>
          <p14:tracePt t="49044" x="6905625" y="2455863"/>
          <p14:tracePt t="49060" x="6842125" y="2484438"/>
          <p14:tracePt t="49073" x="6832600" y="2484438"/>
          <p14:tracePt t="49094" x="6759575" y="2520950"/>
          <p14:tracePt t="49106" x="6750050" y="2520950"/>
          <p14:tracePt t="49124" x="6723063" y="2528888"/>
          <p14:tracePt t="49140" x="6669088" y="2538413"/>
          <p14:tracePt t="49157" x="6613525" y="2557463"/>
          <p14:tracePt t="49174" x="6567488" y="2557463"/>
          <p14:tracePt t="49190" x="6550025" y="2557463"/>
          <p14:tracePt t="49206" x="6523038" y="2557463"/>
          <p14:tracePt t="49230" x="6513513" y="2538413"/>
          <p14:tracePt t="49244" x="6494463" y="2511425"/>
          <p14:tracePt t="49261" x="6477000" y="2474913"/>
          <p14:tracePt t="49280" x="6448425" y="2411413"/>
          <p14:tracePt t="49293" x="6430963" y="2365375"/>
          <p14:tracePt t="49310" x="6403975" y="2301875"/>
          <p14:tracePt t="49323" x="6394450" y="2246313"/>
          <p14:tracePt t="49344" x="6384925" y="2200275"/>
          <p14:tracePt t="49356" x="6384925" y="2136775"/>
          <p14:tracePt t="49373" x="6384925" y="2090738"/>
          <p14:tracePt t="49390" x="6384925" y="2054225"/>
          <p14:tracePt t="49406" x="6384925" y="2017713"/>
          <p14:tracePt t="49423" x="6384925" y="1981200"/>
          <p14:tracePt t="49440" x="6411913" y="1935163"/>
          <p14:tracePt t="49456" x="6448425" y="1890713"/>
          <p14:tracePt t="49480" x="6513513" y="1844675"/>
          <p14:tracePt t="49494" x="6540500" y="1817688"/>
          <p14:tracePt t="49510" x="6586538" y="1798638"/>
          <p14:tracePt t="49523" x="6623050" y="1771650"/>
          <p14:tracePt t="49544" x="6686550" y="1752600"/>
          <p14:tracePt t="49560" x="6750050" y="1744663"/>
          <p14:tracePt t="49573" x="6769100" y="1744663"/>
          <p14:tracePt t="49594" x="6888163" y="1744663"/>
          <p14:tracePt t="49626" x="6961188" y="1744663"/>
          <p14:tracePt t="49632" x="6997700" y="1752600"/>
          <p14:tracePt t="49650" x="7034213" y="1762125"/>
          <p14:tracePt t="49676" x="7070725" y="1789113"/>
          <p14:tracePt t="49702" x="7097713" y="1817688"/>
          <p14:tracePt t="49703" x="7107238" y="1825625"/>
          <p14:tracePt t="49733" x="7124700" y="1862138"/>
          <p14:tracePt t="49742" x="7143750" y="1917700"/>
          <p14:tracePt t="49761" x="7153275" y="1954213"/>
          <p14:tracePt t="49773" x="7161213" y="1990725"/>
          <p14:tracePt t="49790" x="7170738" y="2036763"/>
          <p14:tracePt t="49811" x="7170738" y="2063750"/>
          <p14:tracePt t="49823" x="7170738" y="2100263"/>
          <p14:tracePt t="49840" x="7170738" y="2136775"/>
          <p14:tracePt t="49856" x="7170738" y="2163763"/>
          <p14:tracePt t="49873" x="7170738" y="2182813"/>
          <p14:tracePt t="49890" x="7170738" y="2219325"/>
          <p14:tracePt t="49907" x="7143750" y="2265363"/>
          <p14:tracePt t="49911" x="7134225" y="2273300"/>
          <p14:tracePt t="49930" x="7107238" y="2301875"/>
          <p14:tracePt t="49950" x="7080250" y="2328863"/>
          <p14:tracePt t="49960" x="7061200" y="2346325"/>
          <p14:tracePt t="49981" x="7007225" y="2401888"/>
          <p14:tracePt t="49993" x="6988175" y="2419350"/>
          <p14:tracePt t="50011" x="6932613" y="2447925"/>
          <p14:tracePt t="50023" x="6924675" y="2455863"/>
          <p14:tracePt t="50044" x="6859588" y="2501900"/>
          <p14:tracePt t="50064" x="6815138" y="2528888"/>
          <p14:tracePt t="50073" x="6796088" y="2538413"/>
          <p14:tracePt t="50091" x="6713538" y="2565400"/>
          <p14:tracePt t="50107" x="6650038" y="2584450"/>
          <p14:tracePt t="50123" x="6604000" y="2593975"/>
          <p14:tracePt t="50139" x="6577013" y="2593975"/>
          <p14:tracePt t="50157" x="6550025" y="2593975"/>
          <p14:tracePt t="50180" x="6540500" y="2593975"/>
          <p14:tracePt t="50202" x="6503988" y="2584450"/>
          <p14:tracePt t="50202" x="6486525" y="2565400"/>
          <p14:tracePt t="50232" x="6448425" y="2528888"/>
          <p14:tracePt t="50241" x="6440488" y="2492375"/>
          <p14:tracePt t="50261" x="6411913" y="2419350"/>
          <p14:tracePt t="50273" x="6394450" y="2374900"/>
          <p14:tracePt t="50290" x="6384925" y="2309813"/>
          <p14:tracePt t="50307" x="6375400" y="2265363"/>
          <p14:tracePt t="50323" x="6375400" y="2209800"/>
          <p14:tracePt t="50340" x="6375400" y="2155825"/>
          <p14:tracePt t="50356" x="6375400" y="2109788"/>
          <p14:tracePt t="50373" x="6384925" y="2046288"/>
          <p14:tracePt t="50390" x="6411913" y="1990725"/>
          <p14:tracePt t="50391" x="6421438" y="1981200"/>
          <p14:tracePt t="50407" x="6421438" y="1954213"/>
          <p14:tracePt t="50411" x="6430963" y="1935163"/>
          <p14:tracePt t="50431" x="6448425" y="1908175"/>
          <p14:tracePt t="50450" x="6477000" y="1881188"/>
          <p14:tracePt t="50462" x="6494463" y="1862138"/>
          <p14:tracePt t="50480" x="6530975" y="1854200"/>
          <p14:tracePt t="50493" x="6577013" y="1835150"/>
          <p14:tracePt t="50510" x="6640513" y="1835150"/>
          <p14:tracePt t="50524" x="6750050" y="1835150"/>
          <p14:tracePt t="50540" x="6823075" y="1835150"/>
          <p14:tracePt t="50556" x="6924675" y="1835150"/>
          <p14:tracePt t="50573" x="7043738" y="1835150"/>
          <p14:tracePt t="50594" x="7143750" y="1854200"/>
          <p14:tracePt t="50606" x="7243763" y="1871663"/>
          <p14:tracePt t="50624" x="7316788" y="1890713"/>
          <p14:tracePt t="50640" x="7399338" y="1935163"/>
          <p14:tracePt t="50657" x="7489825" y="1981200"/>
          <p14:tracePt t="50681" x="7572375" y="2046288"/>
          <p14:tracePt t="50694" x="7600950" y="2063750"/>
          <p14:tracePt t="50711" x="7700963" y="2155825"/>
          <p14:tracePt t="50731" x="7827963" y="2282825"/>
          <p14:tracePt t="50743" x="7864475" y="2346325"/>
          <p14:tracePt t="50761" x="7929563" y="2428875"/>
          <p14:tracePt t="50774" x="7947025" y="2474913"/>
          <p14:tracePt t="50790" x="8029575" y="2601913"/>
          <p14:tracePt t="50806" x="8102600" y="2730500"/>
          <p14:tracePt t="50823" x="8185150" y="2903538"/>
          <p14:tracePt t="50840" x="8267700" y="3049588"/>
          <p14:tracePt t="50857" x="8394700" y="3351213"/>
          <p14:tracePt t="50874" x="8467725" y="3516313"/>
          <p14:tracePt t="50890" x="8504238" y="3652838"/>
          <p14:tracePt t="50907" x="8540750" y="3779838"/>
          <p14:tracePt t="50911" x="8559800" y="3835400"/>
          <p14:tracePt t="50931" x="8577263" y="3963988"/>
          <p14:tracePt t="50944" x="8596313" y="4081463"/>
          <p14:tracePt t="50961" x="8596313" y="4183063"/>
          <p14:tracePt t="50980" x="8596313" y="4237038"/>
          <p14:tracePt t="50993" x="8596313" y="4319588"/>
          <p14:tracePt t="51011" x="8596313" y="4392613"/>
          <p14:tracePt t="51023" x="8596313" y="4483100"/>
          <p14:tracePt t="51043" x="8577263" y="4529138"/>
          <p14:tracePt t="51056" x="8550275" y="4565650"/>
          <p14:tracePt t="51073" x="8523288" y="4611688"/>
          <p14:tracePt t="51090" x="8494713" y="4638675"/>
          <p14:tracePt t="51107" x="8467725" y="4648200"/>
          <p14:tracePt t="51123" x="8450263" y="4648200"/>
          <p14:tracePt t="51140" x="8440738" y="4648200"/>
          <p14:tracePt t="51156" x="8404225" y="4648200"/>
          <p14:tracePt t="51161" x="8394700" y="4648200"/>
          <p14:tracePt t="51181" x="8294688" y="4638675"/>
          <p14:tracePt t="51193" x="8248650" y="4629150"/>
          <p14:tracePt t="51211" x="8175625" y="4584700"/>
          <p14:tracePt t="51230" x="8039100" y="4519613"/>
          <p14:tracePt t="51243" x="8002588" y="4483100"/>
          <p14:tracePt t="51261" x="7920038" y="4410075"/>
          <p14:tracePt t="51273" x="7900988" y="4383088"/>
          <p14:tracePt t="51290" x="7864475" y="4292600"/>
          <p14:tracePt t="51306" x="7856538" y="4191000"/>
          <p14:tracePt t="51323" x="7847013" y="4127500"/>
          <p14:tracePt t="51340" x="7847013" y="4081463"/>
          <p14:tracePt t="51341" x="7847013" y="4073525"/>
          <p14:tracePt t="51356" x="7847013" y="4064000"/>
          <p14:tracePt t="51357" x="7847013" y="4054475"/>
          <p14:tracePt t="51373" x="7847013" y="4044950"/>
          <p14:tracePt t="51390" x="7847013" y="4027488"/>
          <p14:tracePt t="51407" x="7864475" y="4008438"/>
          <p14:tracePt t="51430" x="7920038" y="4000500"/>
          <p14:tracePt t="51443" x="7966075" y="3990975"/>
          <p14:tracePt t="51460" x="8039100" y="3971925"/>
          <p14:tracePt t="51473" x="8129588" y="3963988"/>
          <p14:tracePt t="51490" x="8212138" y="3963988"/>
          <p14:tracePt t="51511" x="8258175" y="3954463"/>
          <p14:tracePt t="51523" x="8294688" y="3954463"/>
          <p14:tracePt t="51540" x="8331200" y="3954463"/>
          <p14:tracePt t="51556" x="8367713" y="3963988"/>
          <p14:tracePt t="51573" x="8421688" y="4000500"/>
          <p14:tracePt t="51590" x="8467725" y="4027488"/>
          <p14:tracePt t="51607" x="8494713" y="4054475"/>
          <p14:tracePt t="51623" x="8550275" y="4090988"/>
          <p14:tracePt t="51641" x="8596313" y="4154488"/>
          <p14:tracePt t="51657" x="8623300" y="4200525"/>
          <p14:tracePt t="51662" x="8623300" y="4210050"/>
          <p14:tracePt t="51680" x="8642350" y="4256088"/>
          <p14:tracePt t="51694" x="8659813" y="4310063"/>
          <p14:tracePt t="51711" x="8659813" y="4356100"/>
          <p14:tracePt t="51723" x="8669338" y="4383088"/>
          <p14:tracePt t="51740" x="8669338" y="4446588"/>
          <p14:tracePt t="51741" x="8669338" y="4475163"/>
          <p14:tracePt t="51761" x="8669338" y="4511675"/>
          <p14:tracePt t="51773" x="8669338" y="4556125"/>
          <p14:tracePt t="51790" x="8642350" y="4611688"/>
          <p14:tracePt t="51806" x="8604250" y="4665663"/>
          <p14:tracePt t="51823" x="8577263" y="4694238"/>
          <p14:tracePt t="51840" x="8531225" y="4721225"/>
          <p14:tracePt t="51856" x="8467725" y="4738688"/>
          <p14:tracePt t="51880" x="8377238" y="4757738"/>
          <p14:tracePt t="51900" x="8267700" y="4757738"/>
          <p14:tracePt t="51932" x="8102600" y="4730750"/>
          <p14:tracePt t="51963" x="7974013" y="4657725"/>
          <p14:tracePt t="51970" x="7956550" y="4648200"/>
          <p14:tracePt t="51990" x="7893050" y="4611688"/>
          <p14:tracePt t="52011" x="7847013" y="4538663"/>
          <p14:tracePt t="52023" x="7837488" y="4502150"/>
          <p14:tracePt t="52040" x="7820025" y="4419600"/>
          <p14:tracePt t="52040" x="7810500" y="4373563"/>
          <p14:tracePt t="52057" x="7810500" y="4283075"/>
          <p14:tracePt t="52074" x="7810500" y="4210050"/>
          <p14:tracePt t="52090" x="7810500" y="4146550"/>
          <p14:tracePt t="52107" x="7810500" y="4090988"/>
          <p14:tracePt t="52112" x="7837488" y="4044950"/>
          <p14:tracePt t="52130" x="7883525" y="3981450"/>
          <p14:tracePt t="52150" x="7910513" y="3927475"/>
          <p14:tracePt t="52160" x="7947025" y="3889375"/>
          <p14:tracePt t="52181" x="7974013" y="3862388"/>
          <p14:tracePt t="52194" x="8002588" y="3844925"/>
          <p14:tracePt t="52211" x="8029575" y="3825875"/>
          <p14:tracePt t="52223" x="8066088" y="3816350"/>
          <p14:tracePt t="52240" x="8129588" y="3808413"/>
          <p14:tracePt t="52256" x="8185150" y="3808413"/>
          <p14:tracePt t="52273" x="8258175" y="3808413"/>
          <p14:tracePt t="52294" x="8340725" y="3808413"/>
          <p14:tracePt t="52307" x="8413750" y="3808413"/>
          <p14:tracePt t="52323" x="8477250" y="3808413"/>
          <p14:tracePt t="52340" x="8504238" y="3808413"/>
          <p14:tracePt t="52407" x="8513763" y="3808413"/>
          <p14:tracePt t="52411" x="8523288" y="3816350"/>
          <p14:tracePt t="52432" x="8550275" y="3835400"/>
          <p14:tracePt t="52463" x="8586788" y="3889375"/>
          <p14:tracePt t="52493" x="8604250" y="3927475"/>
          <p14:tracePt t="52500" x="8613775" y="3935413"/>
          <p14:tracePt t="52520" x="8613775" y="3954463"/>
          <p14:tracePt t="52542" x="8650288" y="4044950"/>
          <p14:tracePt t="52573" x="8669338" y="4110038"/>
          <p14:tracePt t="52581" x="8669338" y="4127500"/>
          <p14:tracePt t="52600" x="8678863" y="4154488"/>
          <p14:tracePt t="52610" x="8678863" y="4183063"/>
          <p14:tracePt t="52630" x="8686800" y="4200525"/>
          <p14:tracePt t="52643" x="8686800" y="4210050"/>
          <p14:tracePt t="52660" x="8686800" y="4219575"/>
          <p14:tracePt t="52681" x="8686800" y="4237038"/>
          <p14:tracePt t="52694" x="8686800" y="4264025"/>
          <p14:tracePt t="52711" x="8686800" y="4283075"/>
          <p14:tracePt t="52723" x="8686800" y="4337050"/>
          <p14:tracePt t="52740" x="8659813" y="4383088"/>
          <p14:tracePt t="52756" x="8650288" y="4410075"/>
          <p14:tracePt t="52774" x="8604250" y="4475163"/>
          <p14:tracePt t="52794" x="8567738" y="4519613"/>
          <p14:tracePt t="52807" x="8531225" y="4548188"/>
          <p14:tracePt t="52823" x="8486775" y="4575175"/>
          <p14:tracePt t="52840" x="8440738" y="4592638"/>
          <p14:tracePt t="52856" x="8385175" y="4621213"/>
          <p14:tracePt t="52861" x="8367713" y="4629150"/>
          <p14:tracePt t="52880" x="8275638" y="4648200"/>
          <p14:tracePt t="52893" x="8258175" y="4648200"/>
          <p14:tracePt t="52911" x="8148638" y="4648200"/>
          <p14:tracePt t="52931" x="8047038" y="4648200"/>
          <p14:tracePt t="52944" x="7974013" y="4648200"/>
          <p14:tracePt t="52960" x="7883525" y="4611688"/>
          <p14:tracePt t="52973" x="7864475" y="4592638"/>
          <p14:tracePt t="52994" x="7810500" y="4511675"/>
          <p14:tracePt t="53007" x="7791450" y="4456113"/>
          <p14:tracePt t="53023" x="7783513" y="4419600"/>
          <p14:tracePt t="53040" x="7773988" y="4383088"/>
          <p14:tracePt t="53057" x="7773988" y="4337050"/>
          <p14:tracePt t="53073" x="7773988" y="4292600"/>
          <p14:tracePt t="53090" x="7773988" y="4219575"/>
          <p14:tracePt t="53106" x="7810500" y="4137025"/>
          <p14:tracePt t="53131" x="7874000" y="4027488"/>
          <p14:tracePt t="53143" x="7900988" y="4008438"/>
          <p14:tracePt t="53160" x="7956550" y="3944938"/>
          <p14:tracePt t="53180" x="8020050" y="3889375"/>
          <p14:tracePt t="53193" x="8056563" y="3871913"/>
          <p14:tracePt t="53211" x="8112125" y="3844925"/>
          <p14:tracePt t="53223" x="8129588" y="3844925"/>
          <p14:tracePt t="53240" x="8139113" y="3844925"/>
          <p14:tracePt t="53256" x="8148638" y="3844925"/>
          <p14:tracePt t="53302" x="8158163" y="3844925"/>
          <p14:tracePt t="53326" x="8202613" y="3852863"/>
          <p14:tracePt t="53351" x="8212138" y="3862388"/>
          <p14:tracePt t="53606" x="8221663" y="3862388"/>
          <p14:tracePt t="53643" x="8221663" y="3852863"/>
          <p14:tracePt t="53663" x="8194675" y="3844925"/>
          <p14:tracePt t="53692" x="8139113" y="3852863"/>
          <p14:tracePt t="53713" x="8066088" y="3889375"/>
          <p14:tracePt t="53740" x="8010525" y="3927475"/>
          <p14:tracePt t="53750" x="7993063" y="3944938"/>
          <p14:tracePt t="53776" x="7920038" y="4017963"/>
          <p14:tracePt t="53802" x="7910513" y="4081463"/>
          <p14:tracePt t="53811" x="7883525" y="4137025"/>
          <p14:tracePt t="53831" x="7874000" y="4191000"/>
          <p14:tracePt t="53850" x="7864475" y="4237038"/>
          <p14:tracePt t="53863" x="7847013" y="4283075"/>
          <p14:tracePt t="53883" x="7847013" y="4310063"/>
          <p14:tracePt t="53894" x="7847013" y="4337050"/>
          <p14:tracePt t="53911" x="7847013" y="4346575"/>
          <p14:tracePt t="53923" x="7847013" y="4356100"/>
          <p14:tracePt t="54023" x="7847013" y="4319588"/>
          <p14:tracePt t="54031" x="7847013" y="4283075"/>
          <p14:tracePt t="54051" x="7847013" y="4173538"/>
          <p14:tracePt t="54083" x="7900988" y="4044950"/>
          <p14:tracePt t="54101" x="7937500" y="3981450"/>
          <p14:tracePt t="54110" x="7974013" y="3963988"/>
          <p14:tracePt t="54130" x="8056563" y="3908425"/>
          <p14:tracePt t="54143" x="8085138" y="3889375"/>
          <p14:tracePt t="54160" x="8139113" y="3862388"/>
          <p14:tracePt t="54173" x="8148638" y="3862388"/>
          <p14:tracePt t="54190" x="8185150" y="3835400"/>
          <p14:tracePt t="54206" x="8202613" y="3835400"/>
          <p14:tracePt t="54223" x="8231188" y="3835400"/>
          <p14:tracePt t="54244" x="8239125" y="3825875"/>
          <p14:tracePt t="54382" x="8166100" y="3825875"/>
          <p14:tracePt t="54390" x="8148638" y="3825875"/>
          <p14:tracePt t="54412" x="8085138" y="3844925"/>
          <p14:tracePt t="54420" x="8066088" y="3852863"/>
          <p14:tracePt t="54442" x="8020050" y="3881438"/>
          <p14:tracePt t="54450" x="7983538" y="3917950"/>
          <p14:tracePt t="54470" x="7956550" y="3971925"/>
          <p14:tracePt t="54492" x="7929563" y="4054475"/>
          <p14:tracePt t="54500" x="7920038" y="4081463"/>
          <p14:tracePt t="54526" x="7920038" y="4183063"/>
          <p14:tracePt t="54530" x="7920038" y="4200525"/>
          <p14:tracePt t="54552" x="7920038" y="4264025"/>
          <p14:tracePt t="54560" x="7920038" y="4283075"/>
          <p14:tracePt t="54560" x="7920038" y="4310063"/>
          <p14:tracePt t="54580" x="7920038" y="4329113"/>
          <p14:tracePt t="54593" x="7920038" y="4337050"/>
          <p14:tracePt t="54690" x="7920038" y="4319588"/>
          <p14:tracePt t="54700" x="7920038" y="4300538"/>
          <p14:tracePt t="54720" x="7920038" y="4191000"/>
          <p14:tracePt t="54742" x="7937500" y="4027488"/>
          <p14:tracePt t="54750" x="7937500" y="3971925"/>
          <p14:tracePt t="54776" x="7974013" y="3898900"/>
          <p14:tracePt t="54802" x="7983538" y="3862388"/>
          <p14:tracePt t="54832" x="7993063" y="3844925"/>
          <p14:tracePt t="54910" x="8002588" y="3844925"/>
          <p14:tracePt t="54926" x="8010525" y="3844925"/>
          <p14:tracePt t="54942" x="8020050" y="3862388"/>
          <p14:tracePt t="54950" x="8020050" y="3871913"/>
          <p14:tracePt t="54971" x="8029575" y="3898900"/>
          <p14:tracePt t="55057" x="8029575" y="3908425"/>
          <p14:tracePt t="55080" x="8029575" y="3917950"/>
          <p14:tracePt t="55092" x="8029575" y="3935413"/>
          <p14:tracePt t="55112" x="8029575" y="3954463"/>
          <p14:tracePt t="55132" x="8029575" y="3971925"/>
          <p14:tracePt t="55142" x="8029575" y="3981450"/>
          <p14:tracePt t="55161" x="8020050" y="3990975"/>
          <p14:tracePt t="55173" x="8010525" y="4008438"/>
          <p14:tracePt t="55200" x="8002588" y="4017963"/>
          <p14:tracePt t="55256" x="7993063" y="4027488"/>
          <p14:tracePt t="55690" x="7974013" y="4008438"/>
          <p14:tracePt t="55701" x="7937500" y="3981450"/>
          <p14:tracePt t="55720" x="7874000" y="3944938"/>
          <p14:tracePt t="55732" x="7856538" y="3927475"/>
          <p14:tracePt t="55752" x="7791450" y="3889375"/>
          <p14:tracePt t="55763" x="7727950" y="3844925"/>
          <p14:tracePt t="55780" x="7618413" y="3798888"/>
          <p14:tracePt t="55800" x="7526338" y="3762375"/>
          <p14:tracePt t="55813" x="7453313" y="3716338"/>
          <p14:tracePt t="55832" x="7372350" y="3662363"/>
          <p14:tracePt t="55843" x="7280275" y="3616325"/>
          <p14:tracePt t="55860" x="7207250" y="3579813"/>
          <p14:tracePt t="55873" x="7170738" y="3560763"/>
          <p14:tracePt t="55893" x="7034213" y="3487738"/>
          <p14:tracePt t="55910" x="6988175" y="3460750"/>
          <p14:tracePt t="55923" x="6915150" y="3433763"/>
          <p14:tracePt t="55940" x="6823075" y="3397250"/>
          <p14:tracePt t="55956" x="6759575" y="3351213"/>
          <p14:tracePt t="55973" x="6696075" y="3324225"/>
          <p14:tracePt t="55990" x="6659563" y="3297238"/>
          <p14:tracePt t="56006" x="6623050" y="3278188"/>
          <p14:tracePt t="56030" x="6596063" y="3260725"/>
          <p14:tracePt t="56050" x="6567488" y="3251200"/>
          <p14:tracePt t="57860" x="6586538" y="3260725"/>
          <p14:tracePt t="57877" x="6613525" y="3278188"/>
          <p14:tracePt t="57892" x="6677025" y="3324225"/>
          <p14:tracePt t="57900" x="6742113" y="3360738"/>
          <p14:tracePt t="57921" x="6805613" y="3397250"/>
          <p14:tracePt t="57930" x="6932613" y="3479800"/>
          <p14:tracePt t="57950" x="7097713" y="3560763"/>
          <p14:tracePt t="57963" x="7262813" y="3643313"/>
          <p14:tracePt t="57980" x="7445375" y="3725863"/>
          <p14:tracePt t="58000" x="7627938" y="3808413"/>
          <p14:tracePt t="58010" x="7791450" y="3889375"/>
          <p14:tracePt t="58030" x="7929563" y="3990975"/>
          <p14:tracePt t="58043" x="8039100" y="4044950"/>
          <p14:tracePt t="58063" x="8139113" y="4110038"/>
          <p14:tracePt t="58073" x="8175625" y="4137025"/>
          <p14:tracePt t="58090" x="8202613" y="4154488"/>
          <p14:tracePt t="58106" x="8202613" y="4164013"/>
          <p14:tracePt t="58123" x="8212138" y="4173538"/>
          <p14:tracePt t="58151" x="8221663" y="4183063"/>
          <p14:tracePt t="58170" x="8231188" y="4183063"/>
          <p14:tracePt t="58203" x="8239125" y="4191000"/>
          <p14:tracePt t="58760" x="8212138" y="4191000"/>
          <p14:tracePt t="58782" x="8202613" y="4191000"/>
          <p14:tracePt t="58782" x="8194675" y="4191000"/>
          <p14:tracePt t="58813" x="8148638" y="4183063"/>
          <p14:tracePt t="58821" x="8139113" y="4183063"/>
          <p14:tracePt t="58843" x="8112125" y="4183063"/>
          <p14:tracePt t="58850" x="8093075" y="4183063"/>
          <p14:tracePt t="58871" x="8039100" y="4183063"/>
          <p14:tracePt t="58882" x="7993063" y="4183063"/>
          <p14:tracePt t="58902" x="7966075" y="4183063"/>
          <p14:tracePt t="58926" x="7929563" y="4173538"/>
          <p14:tracePt t="58930" x="7920038" y="4173538"/>
          <p14:tracePt t="58950" x="7883525" y="4173538"/>
          <p14:tracePt t="58960" x="7874000" y="4173538"/>
          <p14:tracePt t="58961" x="7864475" y="4173538"/>
          <p14:tracePt t="58981" x="7827963" y="4173538"/>
          <p14:tracePt t="58994" x="7810500" y="4173538"/>
          <p14:tracePt t="59011" x="7783513" y="4173538"/>
          <p14:tracePt t="59030" x="7754938" y="4183063"/>
          <p14:tracePt t="59043" x="7718425" y="4219575"/>
          <p14:tracePt t="59060" x="7673975" y="4237038"/>
          <p14:tracePt t="59073" x="7637463" y="4264025"/>
          <p14:tracePt t="59094" x="7591425" y="4292600"/>
          <p14:tracePt t="59106" x="7535863" y="4337050"/>
          <p14:tracePt t="59124" x="7518400" y="4365625"/>
          <p14:tracePt t="59140" x="7499350" y="4402138"/>
          <p14:tracePt t="59157" x="7481888" y="4438650"/>
          <p14:tracePt t="59173" x="7462838" y="4465638"/>
          <p14:tracePt t="59201" x="7453313" y="4492625"/>
          <p14:tracePt t="59340" x="7445375" y="4519613"/>
          <p14:tracePt t="59351" x="7445375" y="4529138"/>
          <p14:tracePt t="59382" x="7445375" y="4538663"/>
          <p14:tracePt t="59400" x="7445375" y="4548188"/>
          <p14:tracePt t="59420" x="7445375" y="4575175"/>
          <p14:tracePt t="59430" x="7445375" y="4592638"/>
          <p14:tracePt t="59450" x="7445375" y="4621213"/>
          <p14:tracePt t="59460" x="7445375" y="4638675"/>
          <p14:tracePt t="59481" x="7445375" y="4657725"/>
          <p14:tracePt t="59493" x="7453313" y="4684713"/>
          <p14:tracePt t="59510" x="7472363" y="4711700"/>
          <p14:tracePt t="59523" x="7489825" y="4748213"/>
          <p14:tracePt t="59540" x="7508875" y="4767263"/>
          <p14:tracePt t="59560" x="7545388" y="4775200"/>
          <p14:tracePt t="59573" x="7581900" y="4775200"/>
          <p14:tracePt t="59594" x="7618413" y="4775200"/>
          <p14:tracePt t="59606" x="7637463" y="4775200"/>
          <p14:tracePt t="59624" x="7645400" y="4775200"/>
          <p14:tracePt t="59640" x="7664450" y="4775200"/>
          <p14:tracePt t="59657" x="7681913" y="4767263"/>
          <p14:tracePt t="59662" x="7700963" y="4757738"/>
          <p14:tracePt t="59681" x="7718425" y="4730750"/>
          <p14:tracePt t="59700" x="7737475" y="4702175"/>
          <p14:tracePt t="59710" x="7737475" y="4684713"/>
          <p14:tracePt t="59730" x="7747000" y="4665663"/>
          <p14:tracePt t="59743" x="7747000" y="4657725"/>
          <p14:tracePt t="59760" x="7747000" y="4611688"/>
          <p14:tracePt t="59773" x="7747000" y="4602163"/>
          <p14:tracePt t="59790" x="7747000" y="4575175"/>
          <p14:tracePt t="59811" x="7747000" y="4529138"/>
          <p14:tracePt t="59823" x="7747000" y="4511675"/>
          <p14:tracePt t="59840" x="7727950" y="4483100"/>
          <p14:tracePt t="59856" x="7691438" y="4456113"/>
          <p14:tracePt t="59873" x="7681913" y="4446588"/>
          <p14:tracePt t="59890" x="7645400" y="4446588"/>
          <p14:tracePt t="59906" x="7581900" y="4446588"/>
          <p14:tracePt t="59930" x="7508875" y="4446588"/>
          <p14:tracePt t="59953" x="7399338" y="4446588"/>
          <p14:tracePt t="59982" x="7353300" y="4456113"/>
          <p14:tracePt t="59992" x="7343775" y="4465638"/>
          <p14:tracePt t="60011" x="7335838" y="4475163"/>
          <p14:tracePt t="60023" x="7316788" y="4492625"/>
          <p14:tracePt t="60051" x="7316788" y="4502150"/>
          <p14:tracePt t="60091" x="7316788" y="4511675"/>
          <p14:tracePt t="60100" x="7316788" y="4519613"/>
          <p14:tracePt t="60121" x="7316788" y="4548188"/>
          <p14:tracePt t="60132" x="7316788" y="4575175"/>
          <p14:tracePt t="60151" x="7316788" y="4621213"/>
          <p14:tracePt t="60160" x="7326313" y="4629150"/>
          <p14:tracePt t="60181" x="7343775" y="4665663"/>
          <p14:tracePt t="60200" x="7372350" y="4694238"/>
          <p14:tracePt t="60212" x="7380288" y="4702175"/>
          <p14:tracePt t="60230" x="7399338" y="4711700"/>
          <p14:tracePt t="60243" x="7408863" y="4711700"/>
          <p14:tracePt t="60260" x="7426325" y="4721225"/>
          <p14:tracePt t="60273" x="7445375" y="4721225"/>
          <p14:tracePt t="60290" x="7453313" y="4721225"/>
          <p14:tracePt t="60320" x="7462838" y="4721225"/>
          <p14:tracePt t="61123" x="7416800" y="4748213"/>
          <p14:tracePt t="61131" x="7372350" y="4767263"/>
          <p14:tracePt t="61151" x="7316788" y="4775200"/>
          <p14:tracePt t="61160" x="7299325" y="4784725"/>
          <p14:tracePt t="61180" x="7234238" y="4803775"/>
          <p14:tracePt t="61193" x="7226300" y="4803775"/>
          <p14:tracePt t="61436" x="7216775" y="4803775"/>
          <p14:tracePt t="61474" x="7207250" y="4803775"/>
          <p14:tracePt t="61519" x="7197725" y="4803775"/>
          <p14:tracePt t="61541" x="7189788" y="4803775"/>
          <p14:tracePt t="61557" x="7180263" y="4803775"/>
          <p14:tracePt t="61575" x="7180263" y="4775200"/>
          <p14:tracePt t="61591" x="7153275" y="4730750"/>
          <p14:tracePt t="61607" x="7134225" y="4694238"/>
          <p14:tracePt t="61620" x="7134225" y="4684713"/>
          <p14:tracePt t="61640" x="7116763" y="4638675"/>
          <p14:tracePt t="61659" x="7116763" y="4621213"/>
          <p14:tracePt t="61669" x="7107238" y="4602163"/>
          <p14:tracePt t="61671" x="7097713" y="4575175"/>
          <p14:tracePt t="61698" x="7070725" y="4492625"/>
          <p14:tracePt t="61715" x="7034213" y="4438650"/>
          <p14:tracePt t="61727" x="6961188" y="4373563"/>
          <p14:tracePt t="61744" x="6905625" y="4310063"/>
          <p14:tracePt t="61766" x="6815138" y="4191000"/>
          <p14:tracePt t="61777" x="6713538" y="4064000"/>
          <p14:tracePt t="61794" x="6632575" y="3944938"/>
          <p14:tracePt t="61810" x="6540500" y="3816350"/>
          <p14:tracePt t="61836" x="6430963" y="3662363"/>
          <p14:tracePt t="61837" x="6321425" y="3506788"/>
          <p14:tracePt t="61859" x="6221413" y="3360738"/>
          <p14:tracePt t="61882" x="6065838" y="3159125"/>
          <p14:tracePt t="61902" x="5900738" y="3013075"/>
          <p14:tracePt t="61934" x="5672138" y="2894013"/>
          <p14:tracePt t="61960" x="5545138" y="2813050"/>
          <p14:tracePt t="61960" x="5481638" y="2776538"/>
          <p14:tracePt t="61970" x="5408613" y="2740025"/>
          <p14:tracePt t="61994" x="5180013" y="2611438"/>
          <p14:tracePt t="62003" x="5078413" y="2584450"/>
          <p14:tracePt t="62020" x="4914900" y="2501900"/>
          <p14:tracePt t="62041" x="4613275" y="2374900"/>
          <p14:tracePt t="62052" x="4513263" y="2328863"/>
          <p14:tracePt t="62076" x="4256088" y="2265363"/>
          <p14:tracePt t="62080" x="4192588" y="2246313"/>
          <p14:tracePt t="62102" x="4110038" y="2228850"/>
          <p14:tracePt t="62113" x="4019550" y="2219325"/>
          <p14:tracePt t="62130" x="3937000" y="2219325"/>
          <p14:tracePt t="62153" x="3781425" y="2219325"/>
          <p14:tracePt t="62163" x="3727450" y="2219325"/>
          <p14:tracePt t="62182" x="3644900" y="2219325"/>
          <p14:tracePt t="62193" x="3552825" y="2219325"/>
          <p14:tracePt t="62210" x="3525838" y="2236788"/>
          <p14:tracePt t="62223" x="3508375" y="2255838"/>
          <p14:tracePt t="62243" x="3498850" y="2265363"/>
          <p14:tracePt t="62270" x="3489325" y="2273300"/>
          <p14:tracePt t="62303" x="3489325" y="2292350"/>
          <p14:tracePt t="62326" x="3479800" y="2309813"/>
          <p14:tracePt t="62330" x="3479800" y="2319338"/>
          <p14:tracePt t="62351" x="3479800" y="2328863"/>
          <p14:tracePt t="62362" x="3479800" y="2338388"/>
          <p14:tracePt t="62380" x="3479800" y="2346325"/>
          <p14:tracePt t="62394" x="3479800" y="2355850"/>
          <p14:tracePt t="62460" x="3479800" y="2365375"/>
          <p14:tracePt t="62476" x="3479800" y="2382838"/>
          <p14:tracePt t="62492" x="3479800" y="2392363"/>
          <p14:tracePt t="62523" x="3479800" y="2419350"/>
          <p14:tracePt t="62543" x="3479800" y="2455863"/>
          <p14:tracePt t="62573" x="3516313" y="2511425"/>
          <p14:tracePt t="62602" x="3544888" y="2538413"/>
          <p14:tracePt t="62611" x="3552825" y="2547938"/>
          <p14:tracePt t="62630" x="3589338" y="2565400"/>
          <p14:tracePt t="62643" x="3625850" y="2574925"/>
          <p14:tracePt t="62660" x="3654425" y="2584450"/>
          <p14:tracePt t="62680" x="3698875" y="2593975"/>
          <p14:tracePt t="62693" x="3727450" y="2601913"/>
          <p14:tracePt t="62711" x="3763963" y="2601913"/>
          <p14:tracePt t="62723" x="3827463" y="2611438"/>
          <p14:tracePt t="62740" x="3863975" y="2611438"/>
          <p14:tracePt t="62756" x="3910013" y="2611438"/>
          <p14:tracePt t="62773" x="3946525" y="2611438"/>
          <p14:tracePt t="62790" x="3992563" y="2611438"/>
          <p14:tracePt t="62806" x="4029075" y="2611438"/>
          <p14:tracePt t="62823" x="4037013" y="2611438"/>
          <p14:tracePt t="62840" x="4046538" y="2611438"/>
          <p14:tracePt t="62856" x="4056063" y="2611438"/>
          <p14:tracePt t="62880" x="4065588" y="2611438"/>
          <p14:tracePt t="62893" x="4102100" y="2611438"/>
          <p14:tracePt t="62910" x="4146550" y="2611438"/>
          <p14:tracePt t="62930" x="4175125" y="2611438"/>
          <p14:tracePt t="62943" x="4192588" y="2611438"/>
          <p14:tracePt t="62960" x="4211638" y="2611438"/>
          <p14:tracePt t="62973" x="4219575" y="2611438"/>
          <p14:tracePt t="62990" x="4229100" y="2611438"/>
          <p14:tracePt t="63050" x="4238625" y="2620963"/>
          <p14:tracePt t="64557" x="4275138" y="2601913"/>
          <p14:tracePt t="64580" x="4311650" y="2584450"/>
          <p14:tracePt t="64592" x="4338638" y="2557463"/>
          <p14:tracePt t="64611" x="4367213" y="2547938"/>
          <p14:tracePt t="64630" x="4421188" y="2511425"/>
          <p14:tracePt t="64643" x="4440238" y="2501900"/>
          <p14:tracePt t="64661" x="4494213" y="2465388"/>
          <p14:tracePt t="64673" x="4521200" y="2455863"/>
          <p14:tracePt t="64690" x="4549775" y="2438400"/>
          <p14:tracePt t="64706" x="4567238" y="2419350"/>
          <p14:tracePt t="64723" x="4594225" y="2401888"/>
          <p14:tracePt t="64740" x="4613275" y="2382838"/>
          <p14:tracePt t="64757" x="4659313" y="2346325"/>
          <p14:tracePt t="64773" x="4686300" y="2328863"/>
          <p14:tracePt t="64789" x="4732338" y="2301875"/>
          <p14:tracePt t="64806" x="4759325" y="2273300"/>
          <p14:tracePt t="64810" x="4776788" y="2265363"/>
          <p14:tracePt t="64830" x="4786313" y="2255838"/>
          <p14:tracePt t="64843" x="4805363" y="2236788"/>
          <p14:tracePt t="64860" x="4813300" y="2236788"/>
          <p14:tracePt t="64892" x="4813300" y="2228850"/>
          <p14:tracePt t="64912" x="4813300" y="2219325"/>
          <p14:tracePt t="64920" x="4822825" y="2209800"/>
          <p14:tracePt t="64973" x="4822825" y="2200275"/>
          <p14:tracePt t="65806" x="4832350" y="2219325"/>
          <p14:tracePt t="65830" x="4832350" y="2309813"/>
          <p14:tracePt t="65842" x="4832350" y="2338388"/>
          <p14:tracePt t="65861" x="4841875" y="2419350"/>
          <p14:tracePt t="65873" x="4841875" y="2438400"/>
          <p14:tracePt t="65894" x="4859338" y="2474913"/>
          <p14:tracePt t="65906" x="4859338" y="2492375"/>
          <p14:tracePt t="65922" x="4859338" y="2520950"/>
          <p14:tracePt t="65940" x="4859338" y="2538413"/>
          <p14:tracePt t="65956" x="4859338" y="2557463"/>
          <p14:tracePt t="65973" x="4859338" y="2574925"/>
          <p14:tracePt t="65990" x="4868863" y="2601913"/>
          <p14:tracePt t="66006" x="4868863" y="2630488"/>
          <p14:tracePt t="66030" x="4868863" y="2647950"/>
          <p14:tracePt t="66053" x="4868863" y="2667000"/>
          <p14:tracePt t="66750" x="4895850" y="2667000"/>
          <p14:tracePt t="66761" x="4941888" y="2667000"/>
          <p14:tracePt t="66780" x="5033963" y="2667000"/>
          <p14:tracePt t="66793" x="5207000" y="2693988"/>
          <p14:tracePt t="66810" x="5499100" y="2784475"/>
          <p14:tracePt t="66830" x="5973763" y="2959100"/>
          <p14:tracePt t="66843" x="6129338" y="3013075"/>
          <p14:tracePt t="66861" x="6523038" y="3195638"/>
          <p14:tracePt t="66873" x="6623050" y="3260725"/>
          <p14:tracePt t="66890" x="6832600" y="3424238"/>
          <p14:tracePt t="66906" x="7007225" y="3579813"/>
          <p14:tracePt t="66923" x="7180263" y="3735388"/>
          <p14:tracePt t="66939" x="7316788" y="3862388"/>
          <p14:tracePt t="66956" x="7481888" y="4017963"/>
          <p14:tracePt t="66973" x="7564438" y="4081463"/>
          <p14:tracePt t="66990" x="7627938" y="4137025"/>
          <p14:tracePt t="67006" x="7673975" y="4164013"/>
          <p14:tracePt t="67030" x="7727950" y="4200525"/>
          <p14:tracePt t="67043" x="7800975" y="4227513"/>
          <p14:tracePt t="67060" x="7893050" y="4273550"/>
          <p14:tracePt t="67072" x="7983538" y="4310063"/>
          <p14:tracePt t="67090" x="8047038" y="4337050"/>
          <p14:tracePt t="67110" x="8112125" y="4365625"/>
          <p14:tracePt t="67123" x="8139113" y="4383088"/>
          <p14:tracePt t="67140" x="8166100" y="4392613"/>
          <p14:tracePt t="67260" x="8148638" y="4346575"/>
          <p14:tracePt t="67280" x="8066088" y="4300538"/>
          <p14:tracePt t="67292" x="7974013" y="4256088"/>
          <p14:tracePt t="67310" x="7883525" y="4200525"/>
          <p14:tracePt t="67324" x="7827963" y="4164013"/>
          <p14:tracePt t="67340" x="7737475" y="4100513"/>
          <p14:tracePt t="67360" x="7591425" y="3981450"/>
          <p14:tracePt t="67373" x="7472363" y="3908425"/>
          <p14:tracePt t="67390" x="7362825" y="3825875"/>
          <p14:tracePt t="67406" x="7262813" y="3725863"/>
          <p14:tracePt t="67423" x="7161213" y="3652838"/>
          <p14:tracePt t="67440" x="7080250" y="3625850"/>
          <p14:tracePt t="67457" x="6997700" y="3579813"/>
          <p14:tracePt t="67480" x="6851650" y="3506788"/>
          <p14:tracePt t="67503" x="6742113" y="3443288"/>
          <p14:tracePt t="67514" x="6713538" y="3424238"/>
          <p14:tracePt t="67530" x="6677025" y="3397250"/>
          <p14:tracePt t="67543" x="6659563" y="3387725"/>
          <p14:tracePt t="67560" x="6559550" y="3360738"/>
          <p14:tracePt t="67573" x="6540500" y="3351213"/>
          <p14:tracePt t="67590" x="6513513" y="3341688"/>
          <p14:tracePt t="67610" x="6503988" y="3333750"/>
          <p14:tracePt t="67757" x="6604000" y="3333750"/>
          <p14:tracePt t="67783" x="6677025" y="3333750"/>
          <p14:tracePt t="67792" x="6778625" y="3333750"/>
          <p14:tracePt t="67810" x="6932613" y="3341688"/>
          <p14:tracePt t="67823" x="7097713" y="3341688"/>
          <p14:tracePt t="67840" x="7253288" y="3341688"/>
          <p14:tracePt t="67856" x="7389813" y="3341688"/>
          <p14:tracePt t="67873" x="7499350" y="3341688"/>
          <p14:tracePt t="67890" x="7618413" y="3341688"/>
          <p14:tracePt t="67907" x="7691438" y="3341688"/>
          <p14:tracePt t="67922" x="7718425" y="3341688"/>
          <p14:tracePt t="67940" x="7727950" y="3341688"/>
          <p14:tracePt t="68457" x="7737475" y="3387725"/>
          <p14:tracePt t="68480" x="7700963" y="3443288"/>
          <p14:tracePt t="68492" x="7654925" y="3487738"/>
          <p14:tracePt t="68511" x="7618413" y="3506788"/>
          <p14:tracePt t="68530" x="7518400" y="3552825"/>
          <p14:tracePt t="68543" x="7489825" y="3552825"/>
          <p14:tracePt t="68561" x="7389813" y="3560763"/>
          <p14:tracePt t="68573" x="7243763" y="3560763"/>
          <p14:tracePt t="68593" x="7124700" y="3560763"/>
          <p14:tracePt t="68606" x="7007225" y="3560763"/>
          <p14:tracePt t="68623" x="6905625" y="3560763"/>
          <p14:tracePt t="68639" x="6823075" y="3560763"/>
          <p14:tracePt t="68656" x="6750050" y="3543300"/>
          <p14:tracePt t="68673" x="6686550" y="3524250"/>
          <p14:tracePt t="68690" x="6613525" y="3497263"/>
          <p14:tracePt t="68707" x="6559550" y="3470275"/>
          <p14:tracePt t="68711" x="6550025" y="3460750"/>
          <p14:tracePt t="68731" x="6540500" y="3451225"/>
          <p14:tracePt t="68762" x="6540500" y="3443288"/>
          <p14:tracePt t="68781" x="6530975" y="3424238"/>
          <p14:tracePt t="71690" x="6523038" y="3424238"/>
          <p14:tracePt t="72132" x="6486525" y="3387725"/>
          <p14:tracePt t="72141" x="6411913" y="3378200"/>
          <p14:tracePt t="72162" x="6311900" y="3360738"/>
          <p14:tracePt t="72183" x="6238875" y="3341688"/>
          <p14:tracePt t="72192" x="6119813" y="3324225"/>
          <p14:tracePt t="72210" x="5965825" y="3314700"/>
          <p14:tracePt t="72223" x="5810250" y="3297238"/>
          <p14:tracePt t="72240" x="5635625" y="3287713"/>
          <p14:tracePt t="72256" x="5481638" y="3278188"/>
          <p14:tracePt t="72273" x="5343525" y="3251200"/>
          <p14:tracePt t="72290" x="5260975" y="3241675"/>
          <p14:tracePt t="72306" x="5170488" y="3205163"/>
          <p14:tracePt t="72323" x="5097463" y="3195638"/>
          <p14:tracePt t="72339" x="5041900" y="3187700"/>
          <p14:tracePt t="72356" x="4978400" y="3187700"/>
          <p14:tracePt t="72381" x="4887913" y="3168650"/>
          <p14:tracePt t="72394" x="4795838" y="3168650"/>
          <p14:tracePt t="72410" x="4732338" y="3168650"/>
          <p14:tracePt t="72431" x="4622800" y="3168650"/>
          <p14:tracePt t="72443" x="4594225" y="3168650"/>
          <p14:tracePt t="72460" x="4521200" y="3168650"/>
          <p14:tracePt t="72473" x="4494213" y="3168650"/>
          <p14:tracePt t="72490" x="4430713" y="3168650"/>
          <p14:tracePt t="72507" x="4330700" y="3168650"/>
          <p14:tracePt t="72523" x="4256088" y="3168650"/>
          <p14:tracePt t="72540" x="4202113" y="3168650"/>
          <p14:tracePt t="72557" x="4119563" y="3168650"/>
          <p14:tracePt t="72573" x="4029075" y="3168650"/>
          <p14:tracePt t="72590" x="3983038" y="3178175"/>
          <p14:tracePt t="72606" x="3946525" y="3187700"/>
          <p14:tracePt t="72610" x="3937000" y="3187700"/>
          <p14:tracePt t="72631" x="3927475" y="3187700"/>
          <p14:tracePt t="72643" x="3919538" y="3187700"/>
          <p14:tracePt t="72661" x="3900488" y="3195638"/>
          <p14:tracePt t="72681" x="3873500" y="3195638"/>
          <p14:tracePt t="72693" x="3846513" y="3214688"/>
          <p14:tracePt t="72711" x="3827463" y="3214688"/>
          <p14:tracePt t="72723" x="3817938" y="3224213"/>
          <p14:tracePt t="72773" x="3810000" y="3224213"/>
          <p14:tracePt t="72831" x="3800475" y="3224213"/>
          <p14:tracePt t="73557" x="3790950" y="3232150"/>
          <p14:tracePt t="73580" x="3817938" y="3251200"/>
          <p14:tracePt t="73600" x="3863975" y="3260725"/>
          <p14:tracePt t="73614" x="3927475" y="3278188"/>
          <p14:tracePt t="73633" x="3973513" y="3278188"/>
          <p14:tracePt t="73643" x="4000500" y="3278188"/>
          <p14:tracePt t="73662" x="4046538" y="3278188"/>
          <p14:tracePt t="73673" x="4073525" y="3278188"/>
          <p14:tracePt t="73690" x="4102100" y="3278188"/>
          <p14:tracePt t="73706" x="4119563" y="3278188"/>
          <p14:tracePt t="73723" x="4129088" y="3278188"/>
          <p14:tracePt t="73744" x="4138613" y="3278188"/>
          <p14:tracePt t="73776" x="4146550" y="3278188"/>
          <p14:tracePt t="73801" x="4165600" y="3278188"/>
          <p14:tracePt t="73831" x="4183063" y="3278188"/>
          <p14:tracePt t="73851" x="4192588" y="3278188"/>
          <p14:tracePt t="74590" x="4202113" y="3278188"/>
          <p14:tracePt t="74610" x="4265613" y="3251200"/>
          <p14:tracePt t="74633" x="4540250" y="3105150"/>
          <p14:tracePt t="74662" x="4786313" y="2986088"/>
          <p14:tracePt t="74670" x="4832350" y="2959100"/>
          <p14:tracePt t="74693" x="4878388" y="2930525"/>
          <p14:tracePt t="74701" x="4887913" y="2930525"/>
          <p14:tracePt t="74720" x="4887913" y="2922588"/>
          <p14:tracePt t="74923" x="4895850" y="2913063"/>
          <p14:tracePt t="74942" x="4895850" y="2903538"/>
          <p14:tracePt t="74950" x="4895850" y="2894013"/>
          <p14:tracePt t="74970" x="4905375" y="2886075"/>
          <p14:tracePt t="75332" x="4905375" y="2922588"/>
          <p14:tracePt t="75341" x="4895850" y="2968625"/>
          <p14:tracePt t="75362" x="4895850" y="3013075"/>
          <p14:tracePt t="75371" x="4895850" y="3059113"/>
          <p14:tracePt t="75392" x="4895850" y="3086100"/>
          <p14:tracePt t="75413" x="4895850" y="3114675"/>
          <p14:tracePt t="75421" x="4895850" y="3132138"/>
          <p14:tracePt t="75444" x="4895850" y="3141663"/>
          <p14:tracePt t="75456" x="4895850" y="3151188"/>
          <p14:tracePt t="75473" x="4895850" y="3168650"/>
          <p14:tracePt t="75490" x="4895850" y="3178175"/>
          <p14:tracePt t="75506" x="4895850" y="3187700"/>
          <p14:tracePt t="76140" x="4895850" y="3195638"/>
          <p14:tracePt t="76840" x="4895850" y="3205163"/>
          <p14:tracePt t="76840" x="4905375" y="3224213"/>
          <p14:tracePt t="76862" x="4987925" y="3251200"/>
          <p14:tracePt t="76889" x="5114925" y="3305175"/>
          <p14:tracePt t="76900" x="5133975" y="3314700"/>
          <p14:tracePt t="76920" x="5160963" y="3324225"/>
          <p14:tracePt t="76920" x="5170488" y="3333750"/>
          <p14:tracePt t="76932" x="5180013" y="3341688"/>
          <p14:tracePt t="76950" x="5216525" y="3370263"/>
          <p14:tracePt t="76970" x="5289550" y="3414713"/>
          <p14:tracePt t="76983" x="5334000" y="3433763"/>
          <p14:tracePt t="77000" x="5445125" y="3506788"/>
          <p14:tracePt t="77012" x="5489575" y="3543300"/>
          <p14:tracePt t="77030" x="5591175" y="3616325"/>
          <p14:tracePt t="77043" x="5700713" y="3662363"/>
          <p14:tracePt t="77063" x="5791200" y="3698875"/>
          <p14:tracePt t="77072" x="5900738" y="3762375"/>
          <p14:tracePt t="77090" x="6046788" y="3825875"/>
          <p14:tracePt t="77110" x="6211888" y="3908425"/>
          <p14:tracePt t="77123" x="6375400" y="3981450"/>
          <p14:tracePt t="77140" x="6540500" y="4064000"/>
          <p14:tracePt t="77156" x="6677025" y="4137025"/>
          <p14:tracePt t="77173" x="6769100" y="4200525"/>
          <p14:tracePt t="77190" x="6869113" y="4256088"/>
          <p14:tracePt t="77206" x="6924675" y="4300538"/>
          <p14:tracePt t="77211" x="6951663" y="4319588"/>
          <p14:tracePt t="77231" x="7061200" y="4402138"/>
          <p14:tracePt t="77250" x="7124700" y="4446588"/>
          <p14:tracePt t="77260" x="7170738" y="4492625"/>
          <p14:tracePt t="77281" x="7197725" y="4502150"/>
          <p14:tracePt t="77293" x="7207250" y="4511675"/>
          <p14:tracePt t="77310" x="7216775" y="4519613"/>
          <p14:tracePt t="77323" x="7226300" y="4538663"/>
          <p14:tracePt t="77340" x="7226300" y="4548188"/>
          <p14:tracePt t="77361" x="7234238" y="4575175"/>
          <p14:tracePt t="77456" x="7234238" y="4592638"/>
          <p14:tracePt t="77483" x="7207250" y="4611688"/>
          <p14:tracePt t="77500" x="7153275" y="4621213"/>
          <p14:tracePt t="77500" x="7124700" y="4621213"/>
          <p14:tracePt t="77531" x="7007225" y="4621213"/>
          <p14:tracePt t="77542" x="6969125" y="4621213"/>
          <p14:tracePt t="77560" x="6823075" y="4621213"/>
          <p14:tracePt t="77573" x="6786563" y="4621213"/>
          <p14:tracePt t="77590" x="6723063" y="4621213"/>
          <p14:tracePt t="77606" x="6713538" y="4621213"/>
          <p14:tracePt t="77873" x="6823075" y="4611688"/>
          <p14:tracePt t="77893" x="6915150" y="4592638"/>
          <p14:tracePt t="77900" x="6988175" y="4592638"/>
          <p14:tracePt t="77926" x="7326313" y="4592638"/>
          <p14:tracePt t="77952" x="7820025" y="4592638"/>
          <p14:tracePt t="77980" x="8139113" y="4592638"/>
          <p14:tracePt t="77992" x="8231188" y="4592638"/>
          <p14:tracePt t="78011" x="8458200" y="4592638"/>
          <p14:tracePt t="78030" x="8650288" y="4602163"/>
          <p14:tracePt t="78043" x="8696325" y="4602163"/>
          <p14:tracePt t="78063" x="8796338" y="4611688"/>
          <p14:tracePt t="78093" x="8824913" y="4611688"/>
          <p14:tracePt t="78510" x="8778875" y="4611688"/>
          <p14:tracePt t="78532" x="8732838" y="4611688"/>
          <p14:tracePt t="78541" x="8705850" y="4611688"/>
          <p14:tracePt t="78560" x="8632825" y="4592638"/>
          <p14:tracePt t="78573" x="8613775" y="4575175"/>
          <p14:tracePt t="78590" x="8577263" y="4556125"/>
          <p14:tracePt t="78606" x="8550275" y="4538663"/>
          <p14:tracePt t="78623" x="8523288" y="4519613"/>
          <p14:tracePt t="78640" x="8467725" y="4519613"/>
          <p14:tracePt t="78656" x="8394700" y="4519613"/>
          <p14:tracePt t="78673" x="8294688" y="4511675"/>
          <p14:tracePt t="78690" x="8202613" y="4502150"/>
          <p14:tracePt t="78706" x="8112125" y="4502150"/>
          <p14:tracePt t="78730" x="7974013" y="4502150"/>
          <p14:tracePt t="78743" x="7920038" y="4502150"/>
          <p14:tracePt t="78760" x="7773988" y="4502150"/>
          <p14:tracePt t="78773" x="7618413" y="4483100"/>
          <p14:tracePt t="78789" x="7462838" y="4475163"/>
          <p14:tracePt t="78811" x="7243763" y="4446588"/>
          <p14:tracePt t="78823" x="7189788" y="4446588"/>
          <p14:tracePt t="78840" x="7070725" y="4438650"/>
          <p14:tracePt t="78855" x="7034213" y="4438650"/>
          <p14:tracePt t="78873" x="6997700" y="4429125"/>
          <p14:tracePt t="78889" x="6978650" y="4429125"/>
          <p14:tracePt t="78906" x="6924675" y="4429125"/>
          <p14:tracePt t="78923" x="6905625" y="4429125"/>
          <p14:tracePt t="78940" x="6869113" y="4446588"/>
          <p14:tracePt t="78956" x="6842125" y="4456113"/>
          <p14:tracePt t="78959" x="6815138" y="4465638"/>
          <p14:tracePt t="78980" x="6778625" y="4475163"/>
          <p14:tracePt t="78994" x="6742113" y="4483100"/>
          <p14:tracePt t="79010" x="6713538" y="4492625"/>
          <p14:tracePt t="79023" x="6677025" y="4502150"/>
          <p14:tracePt t="79040" x="6640513" y="4502150"/>
          <p14:tracePt t="79061" x="6623050" y="4511675"/>
          <p14:tracePt t="79073" x="6613525" y="4511675"/>
          <p14:tracePt t="79100" x="6604000" y="4511675"/>
          <p14:tracePt t="79120" x="6596063" y="4511675"/>
          <p14:tracePt t="79151" x="6577013" y="4511675"/>
          <p14:tracePt t="79181" x="6567488" y="4511675"/>
          <p14:tracePt t="79380" x="6596063" y="4511675"/>
          <p14:tracePt t="79409" x="6778625" y="4502150"/>
          <p14:tracePt t="79432" x="6851650" y="4502150"/>
          <p14:tracePt t="79451" x="6978650" y="4502150"/>
          <p14:tracePt t="79463" x="7143750" y="4519613"/>
          <p14:tracePt t="79482" x="7270750" y="4519613"/>
          <p14:tracePt t="79493" x="7389813" y="4538663"/>
          <p14:tracePt t="79510" x="7489825" y="4538663"/>
          <p14:tracePt t="79523" x="7572375" y="4538663"/>
          <p14:tracePt t="79543" x="7637463" y="4538663"/>
          <p14:tracePt t="79556" x="7673975" y="4538663"/>
          <p14:tracePt t="79573" x="7691438" y="4538663"/>
          <p14:tracePt t="79589" x="7700963" y="4538663"/>
          <p14:tracePt t="79606" x="7710488" y="4538663"/>
          <p14:tracePt t="79623" x="7718425" y="4538663"/>
          <p14:tracePt t="79773" x="7727950" y="4538663"/>
          <p14:tracePt t="79792" x="7773988" y="4538663"/>
          <p14:tracePt t="79823" x="7910513" y="4538663"/>
          <p14:tracePt t="79842" x="8039100" y="4538663"/>
          <p14:tracePt t="79872" x="8129588" y="4538663"/>
          <p14:tracePt t="79902" x="8139113" y="4538663"/>
          <p14:tracePt t="80123" x="8121650" y="4529138"/>
          <p14:tracePt t="80130" x="8112125" y="4519613"/>
          <p14:tracePt t="80150" x="8093075" y="4502150"/>
          <p14:tracePt t="80160" x="8085138" y="4492625"/>
          <p14:tracePt t="80181" x="8075613" y="4456113"/>
          <p14:tracePt t="80193" x="8066088" y="4392613"/>
          <p14:tracePt t="80210" x="8047038" y="4337050"/>
          <p14:tracePt t="80230" x="8039100" y="4256088"/>
          <p14:tracePt t="80245" x="8039100" y="4200525"/>
          <p14:tracePt t="80260" x="8039100" y="4137025"/>
          <p14:tracePt t="80273" x="8039100" y="4081463"/>
          <p14:tracePt t="80290" x="8066088" y="4017963"/>
          <p14:tracePt t="80306" x="8093075" y="3981450"/>
          <p14:tracePt t="80323" x="8112125" y="3963988"/>
          <p14:tracePt t="80340" x="8121650" y="3944938"/>
          <p14:tracePt t="80375" x="8121650" y="3935413"/>
          <p14:tracePt t="80383" x="8129588" y="3935413"/>
          <p14:tracePt t="80402" x="8158163" y="3927475"/>
          <p14:tracePt t="82057" x="8148638" y="3927475"/>
          <p14:tracePt t="82081" x="8129588" y="3927475"/>
          <p14:tracePt t="82102" x="8112125" y="3927475"/>
          <p14:tracePt t="82113" x="8102600" y="3927475"/>
          <p14:tracePt t="82133" x="8093075" y="3927475"/>
          <p14:tracePt t="82162" x="8066088" y="3927475"/>
          <p14:tracePt t="82181" x="7993063" y="3927475"/>
          <p14:tracePt t="82194" x="7937500" y="3927475"/>
          <p14:tracePt t="82211" x="7827963" y="3927475"/>
          <p14:tracePt t="82223" x="7764463" y="3927475"/>
          <p14:tracePt t="82240" x="7681913" y="3927475"/>
          <p14:tracePt t="82240" x="7618413" y="3927475"/>
          <p14:tracePt t="82257" x="7445375" y="3908425"/>
          <p14:tracePt t="82273" x="7216775" y="3881438"/>
          <p14:tracePt t="82290" x="6878638" y="3835400"/>
          <p14:tracePt t="82306" x="6448425" y="3771900"/>
          <p14:tracePt t="82324" x="5983288" y="3698875"/>
          <p14:tracePt t="82340" x="5518150" y="3633788"/>
          <p14:tracePt t="82356" x="4997450" y="3570288"/>
          <p14:tracePt t="82380" x="4732338" y="3524250"/>
          <p14:tracePt t="82393" x="4549775" y="3497263"/>
          <p14:tracePt t="82410" x="4448175" y="3479800"/>
          <p14:tracePt t="82431" x="4403725" y="3479800"/>
          <p14:tracePt t="82444" x="4357688" y="3479800"/>
          <p14:tracePt t="82460" x="4302125" y="3479800"/>
          <p14:tracePt t="82473" x="4265613" y="3479800"/>
          <p14:tracePt t="82490" x="4248150" y="3479800"/>
          <p14:tracePt t="82506" x="4219575" y="3479800"/>
          <p14:tracePt t="82523" x="4202113" y="3479800"/>
          <p14:tracePt t="82539" x="4165600" y="3479800"/>
          <p14:tracePt t="82556" x="4146550" y="3479800"/>
          <p14:tracePt t="82573" x="4129088" y="3479800"/>
          <p14:tracePt t="82589" x="4110038" y="3479800"/>
          <p14:tracePt t="82606" x="4092575" y="3479800"/>
          <p14:tracePt t="82611" x="4083050" y="3479800"/>
          <p14:tracePt t="82631" x="4056063" y="3479800"/>
          <p14:tracePt t="82643" x="4019550" y="3487738"/>
          <p14:tracePt t="82660" x="3992563" y="3487738"/>
          <p14:tracePt t="82673" x="3973513" y="3497263"/>
          <p14:tracePt t="82690" x="3937000" y="3497263"/>
          <p14:tracePt t="82710" x="3883025" y="3516313"/>
          <p14:tracePt t="82723" x="3863975" y="3516313"/>
          <p14:tracePt t="82740" x="3817938" y="3533775"/>
          <p14:tracePt t="82756" x="3790950" y="3543300"/>
          <p14:tracePt t="82773" x="3754438" y="3552825"/>
          <p14:tracePt t="82790" x="3735388" y="3560763"/>
          <p14:tracePt t="82806" x="3708400" y="3570288"/>
          <p14:tracePt t="82823" x="3671888" y="3606800"/>
          <p14:tracePt t="82839" x="3662363" y="3606800"/>
          <p14:tracePt t="82856" x="3654425" y="3616325"/>
          <p14:tracePt t="82881" x="3644900" y="3633788"/>
          <p14:tracePt t="82893" x="3635375" y="3643313"/>
          <p14:tracePt t="82909" x="3625850" y="3670300"/>
          <p14:tracePt t="82923" x="3608388" y="3698875"/>
          <p14:tracePt t="82943" x="3598863" y="3698875"/>
          <p14:tracePt t="82960" x="3589338" y="3725863"/>
          <p14:tracePt t="82992" x="3589338" y="3743325"/>
          <p14:tracePt t="83002" x="3581400" y="3771900"/>
          <p14:tracePt t="83020" x="3571875" y="3789363"/>
          <p14:tracePt t="83029" x="3571875" y="3816350"/>
          <p14:tracePt t="83052" x="3571875" y="3844925"/>
          <p14:tracePt t="83062" x="3571875" y="3871913"/>
          <p14:tracePt t="83082" x="3571875" y="3881438"/>
          <p14:tracePt t="83100" x="3571875" y="3917950"/>
          <p14:tracePt t="83111" x="3581400" y="3954463"/>
          <p14:tracePt t="83130" x="3581400" y="3981450"/>
          <p14:tracePt t="83143" x="3608388" y="4027488"/>
          <p14:tracePt t="83160" x="3635375" y="4073525"/>
          <p14:tracePt t="83173" x="3644900" y="4073525"/>
          <p14:tracePt t="83190" x="3662363" y="4090988"/>
          <p14:tracePt t="83190" x="3671888" y="4100513"/>
          <p14:tracePt t="83211" x="3690938" y="4117975"/>
          <p14:tracePt t="83222" x="3717925" y="4137025"/>
          <p14:tracePt t="83240" x="3754438" y="4146550"/>
          <p14:tracePt t="83256" x="3790950" y="4154488"/>
          <p14:tracePt t="83273" x="3836988" y="4173538"/>
          <p14:tracePt t="83290" x="3910013" y="4183063"/>
          <p14:tracePt t="83306" x="3983038" y="4191000"/>
          <p14:tracePt t="83330" x="4065588" y="4200525"/>
          <p14:tracePt t="83330" x="4110038" y="4200525"/>
          <p14:tracePt t="83353" x="4229100" y="4210050"/>
          <p14:tracePt t="83363" x="4248150" y="4210050"/>
          <p14:tracePt t="83380" x="4311650" y="4210050"/>
          <p14:tracePt t="83393" x="4348163" y="4210050"/>
          <p14:tracePt t="83410" x="4457700" y="4210050"/>
          <p14:tracePt t="83423" x="4476750" y="4210050"/>
          <p14:tracePt t="83440" x="4549775" y="4210050"/>
          <p14:tracePt t="83456" x="4622800" y="4210050"/>
          <p14:tracePt t="83473" x="4667250" y="4210050"/>
          <p14:tracePt t="83490" x="4740275" y="4210050"/>
          <p14:tracePt t="83506" x="4759325" y="4210050"/>
          <p14:tracePt t="83523" x="4776788" y="4210050"/>
          <p14:tracePt t="83539" x="4795838" y="4210050"/>
          <p14:tracePt t="83556" x="4813300" y="4210050"/>
          <p14:tracePt t="83581" x="4822825" y="4210050"/>
          <p14:tracePt t="83602" x="4859338" y="4191000"/>
          <p14:tracePt t="83610" x="4868863" y="4183063"/>
          <p14:tracePt t="83630" x="4895850" y="4154488"/>
          <p14:tracePt t="83643" x="4924425" y="4127500"/>
          <p14:tracePt t="83661" x="4932363" y="4090988"/>
          <p14:tracePt t="83673" x="4941888" y="4044950"/>
          <p14:tracePt t="83694" x="4941888" y="3990975"/>
          <p14:tracePt t="83706" x="4941888" y="3927475"/>
          <p14:tracePt t="83723" x="4941888" y="3862388"/>
          <p14:tracePt t="83740" x="4941888" y="3798888"/>
          <p14:tracePt t="83756" x="4941888" y="3743325"/>
          <p14:tracePt t="83773" x="4941888" y="3689350"/>
          <p14:tracePt t="83790" x="4941888" y="3625850"/>
          <p14:tracePt t="83806" x="4941888" y="3589338"/>
          <p14:tracePt t="83811" x="4932363" y="3570288"/>
          <p14:tracePt t="83830" x="4924425" y="3524250"/>
          <p14:tracePt t="83843" x="4914900" y="3506788"/>
          <p14:tracePt t="83860" x="4905375" y="3497263"/>
          <p14:tracePt t="83880" x="4895850" y="3487738"/>
          <p14:tracePt t="83912" x="4895850" y="3479800"/>
          <p14:tracePt t="83939" x="4859338" y="3451225"/>
          <p14:tracePt t="83973" x="4832350" y="3433763"/>
          <p14:tracePt t="83993" x="4805363" y="3433763"/>
          <p14:tracePt t="84020" x="4713288" y="3424238"/>
          <p14:tracePt t="84031" x="4686300" y="3424238"/>
          <p14:tracePt t="84050" x="4613275" y="3424238"/>
          <p14:tracePt t="84050" x="4567238" y="3414713"/>
          <p14:tracePt t="84060" x="4549775" y="3414713"/>
          <p14:tracePt t="84082" x="4467225" y="3406775"/>
          <p14:tracePt t="84093" x="4448175" y="3406775"/>
          <p14:tracePt t="84110" x="4403725" y="3387725"/>
          <p14:tracePt t="84129" x="4367213" y="3387725"/>
          <p14:tracePt t="84143" x="4348163" y="3387725"/>
          <p14:tracePt t="84161" x="4330700" y="3387725"/>
          <p14:tracePt t="84172" x="4302125" y="3387725"/>
          <p14:tracePt t="84190" x="4265613" y="3387725"/>
          <p14:tracePt t="84206" x="4202113" y="3397250"/>
          <p14:tracePt t="84223" x="4146550" y="3406775"/>
          <p14:tracePt t="84239" x="4056063" y="3414713"/>
          <p14:tracePt t="84256" x="3983038" y="3424238"/>
          <p14:tracePt t="84273" x="3927475" y="3433763"/>
          <p14:tracePt t="84290" x="3873500" y="3433763"/>
          <p14:tracePt t="84306" x="3854450" y="3443288"/>
          <p14:tracePt t="84342" x="3846513" y="3443288"/>
          <p14:tracePt t="84362" x="3827463" y="3460750"/>
          <p14:tracePt t="84380" x="3827463" y="3479800"/>
          <p14:tracePt t="84394" x="3810000" y="3497263"/>
          <p14:tracePt t="84410" x="3800475" y="3506788"/>
          <p14:tracePt t="84423" x="3790950" y="3533775"/>
          <p14:tracePt t="84440" x="3781425" y="3552825"/>
          <p14:tracePt t="84456" x="3773488" y="3570288"/>
          <p14:tracePt t="84473" x="3763963" y="3597275"/>
          <p14:tracePt t="84489" x="3754438" y="3633788"/>
          <p14:tracePt t="84506" x="3754438" y="3689350"/>
          <p14:tracePt t="84523" x="3754438" y="3743325"/>
          <p14:tracePt t="84539" x="3744913" y="3808413"/>
          <p14:tracePt t="84556" x="3744913" y="3852863"/>
          <p14:tracePt t="84580" x="3744913" y="3917950"/>
          <p14:tracePt t="84593" x="3744913" y="3935413"/>
          <p14:tracePt t="84609" x="3744913" y="3954463"/>
          <p14:tracePt t="84623" x="3744913" y="3963988"/>
          <p14:tracePt t="84661" x="3744913" y="3971925"/>
          <p14:tracePt t="85473" x="3744913" y="4017963"/>
          <p14:tracePt t="85500" x="3744913" y="4100513"/>
          <p14:tracePt t="85512" x="3744913" y="4117975"/>
          <p14:tracePt t="85529" x="3744913" y="4164013"/>
          <p14:tracePt t="85552" x="3754438" y="4219575"/>
          <p14:tracePt t="85552" x="3754438" y="4227513"/>
          <p14:tracePt t="85582" x="3754438" y="4283075"/>
          <p14:tracePt t="85591" x="3754438" y="4300538"/>
          <p14:tracePt t="85613" x="3773488" y="4356100"/>
          <p14:tracePt t="85622" x="3773488" y="4373563"/>
          <p14:tracePt t="85643" x="3781425" y="4410075"/>
          <p14:tracePt t="85656" x="3790950" y="4446588"/>
          <p14:tracePt t="85673" x="3790950" y="4475163"/>
          <p14:tracePt t="85693" x="3800475" y="4529138"/>
          <p14:tracePt t="85706" x="3800475" y="4538663"/>
          <p14:tracePt t="85723" x="3800475" y="4565650"/>
          <p14:tracePt t="85739" x="3810000" y="4584700"/>
          <p14:tracePt t="85755" x="3810000" y="4602163"/>
          <p14:tracePt t="85760" x="3810000" y="4611688"/>
          <p14:tracePt t="85781" x="3817938" y="4638675"/>
          <p14:tracePt t="85813" x="3827463" y="4665663"/>
          <p14:tracePt t="85831" x="3827463" y="4675188"/>
          <p14:tracePt t="85844" x="3836988" y="4684713"/>
          <p14:tracePt t="85860" x="3836988" y="4702175"/>
          <p14:tracePt t="85872" x="3846513" y="4738688"/>
          <p14:tracePt t="85890" x="3854450" y="4767263"/>
          <p14:tracePt t="85906" x="3854450" y="4775200"/>
          <p14:tracePt t="85923" x="3854450" y="4784725"/>
          <p14:tracePt t="85939" x="3863975" y="4794250"/>
          <p14:tracePt t="85982" x="3873500" y="4794250"/>
          <p14:tracePt t="86029" x="3883025" y="4803775"/>
          <p14:tracePt t="86041" x="3900488" y="4821238"/>
          <p14:tracePt t="86060" x="3900488" y="4830763"/>
          <p14:tracePt t="86082" x="3963988" y="4857750"/>
          <p14:tracePt t="86113" x="4029075" y="4884738"/>
          <p14:tracePt t="86121" x="4065588" y="4894263"/>
          <p14:tracePt t="86140" x="4119563" y="4903788"/>
          <p14:tracePt t="86156" x="4192588" y="4913313"/>
          <p14:tracePt t="86173" x="4256088" y="4930775"/>
          <p14:tracePt t="86189" x="4321175" y="4940300"/>
          <p14:tracePt t="86206" x="4421188" y="4949825"/>
          <p14:tracePt t="86223" x="4467225" y="4949825"/>
          <p14:tracePt t="86239" x="4540250" y="4949825"/>
          <p14:tracePt t="86256" x="4586288" y="4949825"/>
          <p14:tracePt t="86261" x="4622800" y="4949825"/>
          <p14:tracePt t="86281" x="4676775" y="4949825"/>
          <p14:tracePt t="86294" x="4740275" y="4949825"/>
          <p14:tracePt t="86310" x="4776788" y="4949825"/>
          <p14:tracePt t="86330" x="4822825" y="4949825"/>
          <p14:tracePt t="86343" x="4851400" y="4949825"/>
          <p14:tracePt t="86360" x="4878388" y="4940300"/>
          <p14:tracePt t="86373" x="4887913" y="4940300"/>
          <p14:tracePt t="86403" x="4905375" y="4930775"/>
          <p14:tracePt t="86419" x="4914900" y="4930775"/>
          <p14:tracePt t="86432" x="4924425" y="4922838"/>
          <p14:tracePt t="86452" x="4932363" y="4913313"/>
          <p14:tracePt t="86470" x="4941888" y="4913313"/>
          <p14:tracePt t="86482" x="4951413" y="4894263"/>
          <p14:tracePt t="86502" x="4960938" y="4884738"/>
          <p14:tracePt t="86532" x="4978400" y="4811713"/>
          <p14:tracePt t="86563" x="4997450" y="4694238"/>
          <p14:tracePt t="86589" x="4997450" y="4638675"/>
          <p14:tracePt t="86613" x="4997450" y="4502150"/>
          <p14:tracePt t="86643" x="4997450" y="4392613"/>
          <p14:tracePt t="86673" x="4997450" y="4329113"/>
          <p14:tracePt t="86681" x="4997450" y="4300538"/>
          <p14:tracePt t="86700" x="4997450" y="4264025"/>
          <p14:tracePt t="86719" x="4997450" y="4210050"/>
          <p14:tracePt t="86732" x="4997450" y="4200525"/>
          <p14:tracePt t="86750" x="4997450" y="4173538"/>
          <p14:tracePt t="86763" x="4997450" y="4154488"/>
          <p14:tracePt t="86823" x="4997450" y="4146550"/>
          <p14:tracePt t="86862" x="4987925" y="4137025"/>
          <p14:tracePt t="86906" x="4978400" y="4137025"/>
          <p14:tracePt t="86925" x="4951413" y="4127500"/>
          <p14:tracePt t="86929" x="4932363" y="4127500"/>
          <p14:tracePt t="86951" x="4887913" y="4127500"/>
          <p14:tracePt t="86960" x="4859338" y="4127500"/>
          <p14:tracePt t="86980" x="4759325" y="4127500"/>
          <p14:tracePt t="87001" x="4659313" y="4127500"/>
          <p14:tracePt t="87013" x="4567238" y="4127500"/>
          <p14:tracePt t="87029" x="4494213" y="4127500"/>
          <p14:tracePt t="87043" x="4411663" y="4127500"/>
          <p14:tracePt t="87063" x="4338638" y="4127500"/>
          <p14:tracePt t="87072" x="4275138" y="4127500"/>
          <p14:tracePt t="87090" x="4165600" y="4137025"/>
          <p14:tracePt t="87110" x="4092575" y="4137025"/>
          <p14:tracePt t="87122" x="3992563" y="4137025"/>
          <p14:tracePt t="87140" x="3910013" y="4137025"/>
          <p14:tracePt t="87156" x="3817938" y="4127500"/>
          <p14:tracePt t="87173" x="3735388" y="4127500"/>
          <p14:tracePt t="87190" x="3690938" y="4127500"/>
          <p14:tracePt t="87206" x="3635375" y="4117975"/>
          <p14:tracePt t="87230" x="3608388" y="4117975"/>
          <p14:tracePt t="87230" x="3598863" y="4117975"/>
          <p14:tracePt t="87253" x="3581400" y="4117975"/>
          <p14:tracePt t="87340" x="3552825" y="4127500"/>
          <p14:tracePt t="87351" x="3544888" y="4146550"/>
          <p14:tracePt t="87370" x="3535363" y="4210050"/>
          <p14:tracePt t="87392" x="3516313" y="4310063"/>
          <p14:tracePt t="87400" x="3516313" y="4329113"/>
          <p14:tracePt t="87420" x="3516313" y="4410075"/>
          <p14:tracePt t="87432" x="3508375" y="4492625"/>
          <p14:tracePt t="87452" x="3508375" y="4565650"/>
          <p14:tracePt t="87461" x="3508375" y="4638675"/>
          <p14:tracePt t="87480" x="3508375" y="4711700"/>
          <p14:tracePt t="87503" x="3508375" y="4757738"/>
          <p14:tracePt t="87512" x="3508375" y="4811713"/>
          <p14:tracePt t="87530" x="3508375" y="4840288"/>
          <p14:tracePt t="87543" x="3508375" y="4867275"/>
          <p14:tracePt t="87561" x="3516313" y="4894263"/>
          <p14:tracePt t="87573" x="3525838" y="4930775"/>
          <p14:tracePt t="87590" x="3525838" y="4949825"/>
          <p14:tracePt t="87621" x="3525838" y="4959350"/>
          <p14:tracePt t="87652" x="3535363" y="4967288"/>
          <p14:tracePt t="91430" x="3535363" y="4949825"/>
          <p14:tracePt t="91441" x="3535363" y="4930775"/>
          <p14:tracePt t="91461" x="3516313" y="4913313"/>
          <p14:tracePt t="91473" x="3508375" y="4903788"/>
          <p14:tracePt t="91523" x="3489325" y="4894263"/>
          <p14:tracePt t="91542" x="3462338" y="4884738"/>
          <p14:tracePt t="91573" x="3398838" y="4857750"/>
          <p14:tracePt t="91601" x="3325813" y="4857750"/>
          <p14:tracePt t="91609" x="3306763" y="4857750"/>
          <p14:tracePt t="91630" x="3233738" y="4848225"/>
          <p14:tracePt t="91643" x="3178175" y="4848225"/>
          <p14:tracePt t="91660" x="3124200" y="4848225"/>
          <p14:tracePt t="91680" x="3114675" y="4848225"/>
          <p14:tracePt t="91740" x="3114675" y="4840288"/>
          <p14:tracePt t="91773" x="3105150" y="4840288"/>
          <p14:tracePt t="91792" x="3097213" y="4840288"/>
          <p14:tracePt t="91800" x="3078163" y="4821238"/>
          <p14:tracePt t="91820" x="3060700" y="4803775"/>
          <p14:tracePt t="91829" x="3041650" y="4784725"/>
          <p14:tracePt t="91852" x="3032125" y="4767263"/>
          <p14:tracePt t="91863" x="3024188" y="4757738"/>
          <p14:tracePt t="91880" x="3005138" y="4738688"/>
          <p14:tracePt t="91912" x="2995613" y="4730750"/>
          <p14:tracePt t="110823" x="2978150" y="4748213"/>
          <p14:tracePt t="110832" x="2968625" y="4757738"/>
          <p14:tracePt t="110851" x="2951163" y="4794250"/>
          <p14:tracePt t="110861" x="2932113" y="4830763"/>
          <p14:tracePt t="110881" x="2914650" y="4848225"/>
          <p14:tracePt t="110903" x="2859088" y="4922838"/>
          <p14:tracePt t="110913" x="2841625" y="4940300"/>
          <p14:tracePt t="110931" x="2795588" y="4986338"/>
          <p14:tracePt t="110940" x="2786063" y="5003800"/>
          <p14:tracePt t="110961" x="2776538" y="5003800"/>
          <p14:tracePt t="110974" x="2768600" y="5032375"/>
          <p14:tracePt t="110990" x="2740025" y="5059363"/>
          <p14:tracePt t="111007" x="2732088" y="5095875"/>
          <p14:tracePt t="111023" x="2732088" y="5113338"/>
          <p14:tracePt t="111040" x="2722563" y="5149850"/>
          <p14:tracePt t="111056" x="2713038" y="5178425"/>
          <p14:tracePt t="111073" x="2686050" y="5214938"/>
          <p14:tracePt t="111090" x="2657475" y="5241925"/>
          <p14:tracePt t="111106" x="2613025" y="5278438"/>
          <p14:tracePt t="111112" x="2566988" y="5295900"/>
          <p14:tracePt t="111132" x="2401888" y="5332413"/>
          <p14:tracePt t="111150" x="2265363" y="5324475"/>
          <p14:tracePt t="111161" x="2255838" y="5314950"/>
          <p14:tracePt t="111473" x="2255838" y="5305425"/>
          <p14:tracePt t="111492" x="2284413" y="5278438"/>
          <p14:tracePt t="111500" x="2292350" y="5268913"/>
          <p14:tracePt t="111525" x="2301875" y="5268913"/>
          <p14:tracePt t="111542" x="2328863" y="5278438"/>
          <p14:tracePt t="111549" x="2328863" y="5305425"/>
          <p14:tracePt t="111570" x="2338388" y="5332413"/>
          <p14:tracePt t="111580" x="2347913" y="5332413"/>
          <p14:tracePt t="111600" x="2357438" y="5341938"/>
          <p14:tracePt t="111632" x="2357438" y="5351463"/>
          <p14:tracePt t="111662" x="2357438" y="5360988"/>
          <p14:tracePt t="111681" x="2357438" y="5368925"/>
          <p14:tracePt t="111693" x="2357438" y="5387975"/>
          <p14:tracePt t="111710" x="2357438" y="5405438"/>
          <p14:tracePt t="111722" x="2357438" y="5424488"/>
          <p14:tracePt t="111740" x="2357438" y="5497513"/>
          <p14:tracePt t="111756" x="2338388" y="5524500"/>
          <p14:tracePt t="111772" x="2320925" y="5543550"/>
          <p14:tracePt t="111959" x="2292350" y="5524500"/>
          <p14:tracePt t="111960" x="2265363" y="5507038"/>
          <p14:tracePt t="111976" x="2182813" y="5487988"/>
          <p14:tracePt t="111992" x="2128838" y="5478463"/>
          <p14:tracePt t="111999" x="2119313" y="5478463"/>
          <p14:tracePt t="112950" x="2119313" y="5451475"/>
          <p14:tracePt t="112975" x="2155825" y="5368925"/>
          <p14:tracePt t="112993" x="2182813" y="5232400"/>
          <p14:tracePt t="113001" x="2211388" y="5003800"/>
          <p14:tracePt t="113026" x="2301875" y="4529138"/>
          <p14:tracePt t="113052" x="2393950" y="4090988"/>
          <p14:tracePt t="113060" x="2401888" y="3971925"/>
          <p14:tracePt t="113079" x="2466975" y="3597275"/>
          <p14:tracePt t="113099" x="2493963" y="3351213"/>
          <p14:tracePt t="113112" x="2511425" y="3122613"/>
          <p14:tracePt t="113129" x="2511425" y="2930525"/>
          <p14:tracePt t="113143" x="2511425" y="2776538"/>
          <p14:tracePt t="113160" x="2511425" y="2630488"/>
          <p14:tracePt t="113173" x="2511425" y="2565400"/>
          <p14:tracePt t="113189" x="2511425" y="2438400"/>
          <p14:tracePt t="113190" x="2511425" y="2355850"/>
          <p14:tracePt t="113206" x="2493963" y="2236788"/>
          <p14:tracePt t="113222" x="2466975" y="2155825"/>
          <p14:tracePt t="113240" x="2457450" y="2082800"/>
          <p14:tracePt t="113256" x="2438400" y="2017713"/>
          <p14:tracePt t="113273" x="2401888" y="1944688"/>
          <p14:tracePt t="113289" x="2374900" y="1890713"/>
          <p14:tracePt t="113306" x="2347913" y="1835150"/>
          <p14:tracePt t="113332" x="2311400" y="1808163"/>
          <p14:tracePt t="113343" x="2301875" y="1798638"/>
          <p14:tracePt t="113360" x="2284413" y="1781175"/>
          <p14:tracePt t="113379" x="2274888" y="1771650"/>
          <p14:tracePt t="113393" x="2265363" y="1771650"/>
          <p14:tracePt t="113410" x="2238375" y="1771650"/>
          <p14:tracePt t="113423" x="2219325" y="1771650"/>
          <p14:tracePt t="113439" x="2182813" y="1789113"/>
          <p14:tracePt t="113456" x="2165350" y="1817688"/>
          <p14:tracePt t="113473" x="2136775" y="1844675"/>
          <p14:tracePt t="113489" x="2109788" y="1881188"/>
          <p14:tracePt t="113506" x="2082800" y="1935163"/>
          <p14:tracePt t="113523" x="2082800" y="1963738"/>
          <p14:tracePt t="113539" x="2082800" y="2000250"/>
          <p14:tracePt t="113556" x="2082800" y="2046288"/>
          <p14:tracePt t="113561" x="2082800" y="2063750"/>
          <p14:tracePt t="113579" x="2082800" y="2109788"/>
          <p14:tracePt t="113593" x="2082800" y="2182813"/>
          <p14:tracePt t="113610" x="2082800" y="2265363"/>
          <p14:tracePt t="113629" x="2082800" y="2365375"/>
          <p14:tracePt t="113643" x="2082800" y="2447925"/>
          <p14:tracePt t="113660" x="2092325" y="2538413"/>
          <p14:tracePt t="113672" x="2092325" y="2620963"/>
          <p14:tracePt t="113689" x="2100263" y="2693988"/>
          <p14:tracePt t="113706" x="2100263" y="2747963"/>
          <p14:tracePt t="113722" x="2100263" y="2840038"/>
          <p14:tracePt t="113739" x="2109788" y="2940050"/>
          <p14:tracePt t="113756" x="2128838" y="3041650"/>
          <p14:tracePt t="113772" x="2128838" y="3122613"/>
          <p14:tracePt t="113789" x="2128838" y="3224213"/>
          <p14:tracePt t="113806" x="2128838" y="3287713"/>
          <p14:tracePt t="113811" x="2128838" y="3333750"/>
          <p14:tracePt t="113830" x="2128838" y="3470275"/>
          <p14:tracePt t="113843" x="2128838" y="3516313"/>
          <p14:tracePt t="113860" x="2128838" y="3616325"/>
          <p14:tracePt t="113880" x="2128838" y="3779838"/>
          <p14:tracePt t="113893" x="2128838" y="3844925"/>
          <p14:tracePt t="113910" x="2128838" y="3981450"/>
          <p14:tracePt t="113922" x="2128838" y="4017963"/>
          <p14:tracePt t="113940" x="2128838" y="4100513"/>
          <p14:tracePt t="113956" x="2128838" y="4183063"/>
          <p14:tracePt t="113973" x="2128838" y="4256088"/>
          <p14:tracePt t="113989" x="2128838" y="4329113"/>
          <p14:tracePt t="114006" x="2128838" y="4402138"/>
          <p14:tracePt t="114023" x="2128838" y="4483100"/>
          <p14:tracePt t="114039" x="2128838" y="4565650"/>
          <p14:tracePt t="114040" x="2128838" y="4592638"/>
          <p14:tracePt t="114055" x="2128838" y="4638675"/>
          <p14:tracePt t="114056" x="2128838" y="4665663"/>
          <p14:tracePt t="114080" x="2128838" y="4738688"/>
          <p14:tracePt t="114093" x="2128838" y="4811713"/>
          <p14:tracePt t="114110" x="2128838" y="4884738"/>
          <p14:tracePt t="114123" x="2128838" y="4940300"/>
          <p14:tracePt t="114143" x="2128838" y="4976813"/>
          <p14:tracePt t="114160" x="2128838" y="5003800"/>
          <p14:tracePt t="114173" x="2128838" y="5022850"/>
          <p14:tracePt t="114189" x="2136775" y="5049838"/>
          <p14:tracePt t="114220" x="2146300" y="5049838"/>
          <p14:tracePt t="114329" x="2165350" y="5059363"/>
          <p14:tracePt t="114343" x="2182813" y="5049838"/>
          <p14:tracePt t="114362" x="2255838" y="4976813"/>
          <p14:tracePt t="114389" x="2320925" y="4894263"/>
          <p14:tracePt t="114413" x="2374900" y="4767263"/>
          <p14:tracePt t="114420" x="2393950" y="4711700"/>
          <p14:tracePt t="114439" x="2430463" y="4621213"/>
          <p14:tracePt t="114440" x="2430463" y="4584700"/>
          <p14:tracePt t="114456" x="2447925" y="4475163"/>
          <p14:tracePt t="114473" x="2466975" y="4319588"/>
          <p14:tracePt t="114490" x="2484438" y="4164013"/>
          <p14:tracePt t="114506" x="2511425" y="4008438"/>
          <p14:tracePt t="114530" x="2530475" y="3862388"/>
          <p14:tracePt t="114549" x="2557463" y="3616325"/>
          <p14:tracePt t="114562" x="2557463" y="3533775"/>
          <p14:tracePt t="114580" x="2576513" y="3268663"/>
          <p14:tracePt t="114593" x="2584450" y="3178175"/>
          <p14:tracePt t="114610" x="2584450" y="3022600"/>
          <p14:tracePt t="114623" x="2584450" y="2867025"/>
          <p14:tracePt t="114639" x="2584450" y="2720975"/>
          <p14:tracePt t="114660" x="2584450" y="2501900"/>
          <p14:tracePt t="114673" x="2584450" y="2447925"/>
          <p14:tracePt t="114690" x="2576513" y="2328863"/>
          <p14:tracePt t="114706" x="2547938" y="2209800"/>
          <p14:tracePt t="114722" x="2530475" y="2127250"/>
          <p14:tracePt t="114739" x="2511425" y="2073275"/>
          <p14:tracePt t="114740" x="2503488" y="2054225"/>
          <p14:tracePt t="114756" x="2466975" y="2000250"/>
          <p14:tracePt t="114761" x="2457450" y="1990725"/>
          <p14:tracePt t="114780" x="2447925" y="1973263"/>
          <p14:tracePt t="114800" x="2430463" y="1954213"/>
          <p14:tracePt t="114812" x="2411413" y="1927225"/>
          <p14:tracePt t="114830" x="2384425" y="1898650"/>
          <p14:tracePt t="114843" x="2357438" y="1871663"/>
          <p14:tracePt t="114860" x="2328863" y="1844675"/>
          <p14:tracePt t="114873" x="2301875" y="1817688"/>
          <p14:tracePt t="114890" x="2292350" y="1808163"/>
          <p14:tracePt t="114906" x="2284413" y="1798638"/>
          <p14:tracePt t="114952" x="2265363" y="1798638"/>
          <p14:tracePt t="114975" x="2247900" y="1798638"/>
          <p14:tracePt t="115002" x="2219325" y="1898650"/>
          <p14:tracePt t="115029" x="2201863" y="2017713"/>
          <p14:tracePt t="115051" x="2182813" y="2127250"/>
          <p14:tracePt t="115063" x="2182813" y="2173288"/>
          <p14:tracePt t="115082" x="2182813" y="2309813"/>
          <p14:tracePt t="115092" x="2182813" y="2355850"/>
          <p14:tracePt t="115110" x="2182813" y="2428875"/>
          <p14:tracePt t="115123" x="2182813" y="2465388"/>
          <p14:tracePt t="115143" x="2182813" y="2620963"/>
          <p14:tracePt t="115155" x="2182813" y="2684463"/>
          <p14:tracePt t="115173" x="2182813" y="2840038"/>
          <p14:tracePt t="115189" x="2182813" y="2922588"/>
          <p14:tracePt t="115206" x="2182813" y="3005138"/>
          <p14:tracePt t="115223" x="2182813" y="3068638"/>
          <p14:tracePt t="115239" x="2182813" y="3151188"/>
          <p14:tracePt t="115256" x="2182813" y="3268663"/>
          <p14:tracePt t="115281" x="2182813" y="3341688"/>
          <p14:tracePt t="115293" x="2182813" y="3433763"/>
          <p14:tracePt t="115310" x="2182813" y="3552825"/>
          <p14:tracePt t="115329" x="2182813" y="3670300"/>
          <p14:tracePt t="115343" x="2182813" y="3752850"/>
          <p14:tracePt t="115360" x="2182813" y="3835400"/>
          <p14:tracePt t="115373" x="2182813" y="3917950"/>
          <p14:tracePt t="115393" x="2182813" y="4017963"/>
          <p14:tracePt t="115406" x="2182813" y="4137025"/>
          <p14:tracePt t="115422" x="2182813" y="4246563"/>
          <p14:tracePt t="115439" x="2182813" y="4365625"/>
          <p14:tracePt t="115456" x="2182813" y="4446588"/>
          <p14:tracePt t="115473" x="2182813" y="4529138"/>
          <p14:tracePt t="115489" x="2182813" y="4602163"/>
          <p14:tracePt t="115507" x="2182813" y="4675188"/>
          <p14:tracePt t="115511" x="2192338" y="4711700"/>
          <p14:tracePt t="115529" x="2192338" y="4775200"/>
          <p14:tracePt t="115530" x="2192338" y="4794250"/>
          <p14:tracePt t="115543" x="2192338" y="4830763"/>
          <p14:tracePt t="115561" x="2201863" y="4903788"/>
          <p14:tracePt t="115580" x="2201863" y="4976813"/>
          <p14:tracePt t="115593" x="2201863" y="4995863"/>
          <p14:tracePt t="115610" x="2201863" y="5049838"/>
          <p14:tracePt t="115622" x="2211388" y="5068888"/>
          <p14:tracePt t="115640" x="2211388" y="5105400"/>
          <p14:tracePt t="115656" x="2211388" y="5113338"/>
          <p14:tracePt t="115750" x="2211388" y="5122863"/>
          <p14:tracePt t="116279" x="2211388" y="5132388"/>
          <p14:tracePt t="116291" x="2165350" y="5222875"/>
          <p14:tracePt t="116310" x="2082800" y="5360988"/>
          <p14:tracePt t="116322" x="2019300" y="5487988"/>
          <p14:tracePt t="116340" x="1973263" y="5570538"/>
          <p14:tracePt t="116360" x="1954213" y="5624513"/>
          <p14:tracePt t="116373" x="1936750" y="5680075"/>
          <p14:tracePt t="116390" x="1917700" y="5726113"/>
          <p14:tracePt t="116406" x="1909763" y="5762625"/>
          <p14:tracePt t="116423" x="1873250" y="5807075"/>
          <p14:tracePt t="116439" x="1863725" y="5853113"/>
          <p14:tracePt t="116456" x="1817688" y="5945188"/>
          <p14:tracePt t="116480" x="1800225" y="6018213"/>
          <p14:tracePt t="116502" x="1790700" y="6054725"/>
          <p14:tracePt t="116513" x="1781175" y="6064250"/>
          <p14:tracePt t="116530" x="1781175" y="6072188"/>
          <p14:tracePt t="116750" x="1790700" y="6035675"/>
          <p14:tracePt t="116761" x="1790700" y="6027738"/>
          <p14:tracePt t="116779" x="1800225" y="5999163"/>
          <p14:tracePt t="116793" x="1808163" y="5972175"/>
          <p14:tracePt t="116811" x="1808163" y="5962650"/>
          <p14:tracePt t="116822" x="1817688" y="5954713"/>
          <p14:tracePt t="117240" x="1836738" y="5926138"/>
          <p14:tracePt t="117260" x="1890713" y="5872163"/>
          <p14:tracePt t="117282" x="1963738" y="5826125"/>
          <p14:tracePt t="117291" x="2019300" y="5789613"/>
          <p14:tracePt t="117310" x="2073275" y="5753100"/>
          <p14:tracePt t="117323" x="2082800" y="5753100"/>
          <p14:tracePt t="117339" x="2100263" y="5753100"/>
          <p14:tracePt t="117340" x="2109788" y="5743575"/>
          <p14:tracePt t="117356" x="2136775" y="5734050"/>
          <p14:tracePt t="117372" x="2165350" y="5726113"/>
          <p14:tracePt t="117390" x="2219325" y="5726113"/>
          <p14:tracePt t="117406" x="2274888" y="5716588"/>
          <p14:tracePt t="117423" x="2365375" y="5716588"/>
          <p14:tracePt t="117439" x="2447925" y="5716588"/>
          <p14:tracePt t="117456" x="2547938" y="5716588"/>
          <p14:tracePt t="117480" x="2776538" y="5716588"/>
          <p14:tracePt t="117493" x="2849563" y="5716588"/>
          <p14:tracePt t="117510" x="2968625" y="5716588"/>
          <p14:tracePt t="117530" x="3087688" y="5716588"/>
          <p14:tracePt t="117543" x="3133725" y="5716588"/>
          <p14:tracePt t="117560" x="3243263" y="5743575"/>
          <p14:tracePt t="117573" x="3270250" y="5753100"/>
          <p14:tracePt t="117590" x="3333750" y="5789613"/>
          <p14:tracePt t="117606" x="3398838" y="5816600"/>
          <p14:tracePt t="117623" x="3489325" y="5862638"/>
          <p14:tracePt t="117639" x="3552825" y="5908675"/>
          <p14:tracePt t="117656" x="3635375" y="5972175"/>
          <p14:tracePt t="117673" x="3681413" y="6008688"/>
          <p14:tracePt t="117689" x="3708400" y="6035675"/>
          <p14:tracePt t="117706" x="3717925" y="6054725"/>
          <p14:tracePt t="117730" x="3727450" y="6081713"/>
          <p14:tracePt t="117929" x="3735388" y="6081713"/>
          <p14:tracePt t="117949" x="3754438" y="6054725"/>
          <p14:tracePt t="117960" x="3754438" y="6045200"/>
          <p14:tracePt t="117980" x="3790950" y="6008688"/>
          <p14:tracePt t="117993" x="3800475" y="6008688"/>
          <p14:tracePt t="118010" x="3810000" y="5991225"/>
          <p14:tracePt t="118023" x="3827463" y="5972175"/>
          <p14:tracePt t="118040" x="3910013" y="5918200"/>
          <p14:tracePt t="118060" x="4029075" y="5835650"/>
          <p14:tracePt t="118073" x="4073525" y="5799138"/>
          <p14:tracePt t="118090" x="4175125" y="5743575"/>
          <p14:tracePt t="118106" x="4265613" y="5689600"/>
          <p14:tracePt t="118123" x="4338638" y="5680075"/>
          <p14:tracePt t="118139" x="4411663" y="5670550"/>
          <p14:tracePt t="118156" x="4530725" y="5670550"/>
          <p14:tracePt t="118173" x="4594225" y="5670550"/>
          <p14:tracePt t="118189" x="4659313" y="5670550"/>
          <p14:tracePt t="118206" x="4749800" y="5707063"/>
          <p14:tracePt t="118230" x="4813300" y="5734050"/>
          <p14:tracePt t="118243" x="4887913" y="5770563"/>
          <p14:tracePt t="118260" x="4951413" y="5807075"/>
          <p14:tracePt t="118272" x="5014913" y="5853113"/>
          <p14:tracePt t="118289" x="5051425" y="5889625"/>
          <p14:tracePt t="118310" x="5087938" y="5926138"/>
          <p14:tracePt t="118322" x="5133975" y="5972175"/>
          <p14:tracePt t="118339" x="5170488" y="6035675"/>
          <p14:tracePt t="118356" x="5216525" y="6072188"/>
          <p14:tracePt t="118373" x="5253038" y="6108700"/>
          <p14:tracePt t="118389" x="5280025" y="6127750"/>
          <p14:tracePt t="118406" x="5316538" y="6154738"/>
          <p14:tracePt t="118410" x="5326063" y="6164263"/>
          <p14:tracePt t="118430" x="5353050" y="6181725"/>
          <p14:tracePt t="118449" x="5362575" y="6191250"/>
          <p14:tracePt t="118460" x="5370513" y="6210300"/>
          <p14:tracePt t="118480" x="5380038" y="6210300"/>
          <p14:tracePt t="119260" x="5380038" y="6218238"/>
          <p14:tracePt t="119276" x="5370513" y="6210300"/>
          <p14:tracePt t="119292" x="5362575" y="6200775"/>
          <p14:tracePt t="119300" x="5362575" y="6181725"/>
          <p14:tracePt t="119325" x="5326063" y="6137275"/>
          <p14:tracePt t="119342" x="5260975" y="6027738"/>
          <p14:tracePt t="119373" x="5106988" y="5862638"/>
          <p14:tracePt t="119380" x="5060950" y="5807075"/>
          <p14:tracePt t="119400" x="4968875" y="5753100"/>
          <p14:tracePt t="119409" x="4795838" y="5653088"/>
          <p14:tracePt t="119430" x="4613275" y="5551488"/>
          <p14:tracePt t="119439" x="4448175" y="5470525"/>
          <p14:tracePt t="119460" x="4275138" y="5414963"/>
          <p14:tracePt t="119479" x="4073525" y="5387975"/>
          <p14:tracePt t="119493" x="3883025" y="5360988"/>
          <p14:tracePt t="119510" x="3690938" y="5332413"/>
          <p14:tracePt t="119522" x="3516313" y="5324475"/>
          <p14:tracePt t="119543" x="3370263" y="5324475"/>
          <p14:tracePt t="119556" x="3233738" y="5324475"/>
          <p14:tracePt t="119573" x="3114675" y="5324475"/>
          <p14:tracePt t="119589" x="3024188" y="5351463"/>
          <p14:tracePt t="119606" x="2968625" y="5368925"/>
          <p14:tracePt t="119622" x="2905125" y="5405438"/>
          <p14:tracePt t="119640" x="2849563" y="5451475"/>
          <p14:tracePt t="119656" x="2795588" y="5507038"/>
          <p14:tracePt t="119660" x="2776538" y="5524500"/>
          <p14:tracePt t="119680" x="2732088" y="5588000"/>
          <p14:tracePt t="119693" x="2722563" y="5616575"/>
          <p14:tracePt t="119710" x="2676525" y="5697538"/>
          <p14:tracePt t="119730" x="2649538" y="5780088"/>
          <p14:tracePt t="119743" x="2640013" y="5826125"/>
          <p14:tracePt t="119760" x="2630488" y="5862638"/>
          <p14:tracePt t="119773" x="2630488" y="5908675"/>
          <p14:tracePt t="119789" x="2630488" y="5962650"/>
          <p14:tracePt t="119806" x="2630488" y="6045200"/>
          <p14:tracePt t="119822" x="2630488" y="6100763"/>
          <p14:tracePt t="119839" x="2640013" y="6164263"/>
          <p14:tracePt t="119856" x="2657475" y="6237288"/>
          <p14:tracePt t="119873" x="2695575" y="6310313"/>
          <p14:tracePt t="119889" x="2740025" y="6392863"/>
          <p14:tracePt t="119906" x="2768600" y="6429375"/>
          <p14:tracePt t="119930" x="2822575" y="6483350"/>
          <p14:tracePt t="119943" x="2868613" y="6529388"/>
          <p14:tracePt t="119960" x="2922588" y="6565900"/>
          <p14:tracePt t="119973" x="2959100" y="6583363"/>
          <p14:tracePt t="119989" x="2995613" y="6592888"/>
          <p14:tracePt t="120011" x="3024188" y="6592888"/>
          <p14:tracePt t="120022" x="3051175" y="6602413"/>
          <p14:tracePt t="120039" x="3078163" y="6602413"/>
          <p14:tracePt t="120056" x="3097213" y="6602413"/>
          <p14:tracePt t="120073" x="3124200" y="6602413"/>
          <p14:tracePt t="120089" x="3170238" y="6592888"/>
          <p14:tracePt t="120106" x="3197225" y="6583363"/>
          <p14:tracePt t="120123" x="3233738" y="6538913"/>
          <p14:tracePt t="120139" x="3260725" y="6492875"/>
          <p14:tracePt t="120156" x="3297238" y="6373813"/>
          <p14:tracePt t="120161" x="3297238" y="6327775"/>
          <p14:tracePt t="120180" x="3316288" y="6264275"/>
          <p14:tracePt t="120193" x="3316288" y="6218238"/>
          <p14:tracePt t="120210" x="3316288" y="6173788"/>
          <p14:tracePt t="120223" x="3306763" y="6154738"/>
          <p14:tracePt t="120239" x="3297238" y="6137275"/>
          <p14:tracePt t="120260" x="3252788" y="6072188"/>
          <p14:tracePt t="120272" x="3206750" y="6035675"/>
          <p14:tracePt t="120290" x="3170238" y="5991225"/>
          <p14:tracePt t="120306" x="3105150" y="5926138"/>
          <p14:tracePt t="120323" x="3041650" y="5872163"/>
          <p14:tracePt t="120339" x="2978150" y="5835650"/>
          <p14:tracePt t="120355" x="2932113" y="5807075"/>
          <p14:tracePt t="120380" x="2841625" y="5770563"/>
          <p14:tracePt t="120400" x="2776538" y="5762625"/>
          <p14:tracePt t="120431" x="2722563" y="5753100"/>
          <p14:tracePt t="120441" x="2703513" y="5753100"/>
          <p14:tracePt t="120460" x="2667000" y="5762625"/>
          <p14:tracePt t="120472" x="2657475" y="5770563"/>
          <p14:tracePt t="120490" x="2630488" y="5789613"/>
          <p14:tracePt t="120510" x="2593975" y="5816600"/>
          <p14:tracePt t="120522" x="2584450" y="5853113"/>
          <p14:tracePt t="120543" x="2566988" y="5918200"/>
          <p14:tracePt t="120556" x="2547938" y="5991225"/>
          <p14:tracePt t="120573" x="2547938" y="6054725"/>
          <p14:tracePt t="120589" x="2547938" y="6127750"/>
          <p14:tracePt t="120606" x="2547938" y="6200775"/>
          <p14:tracePt t="120611" x="2547938" y="6237288"/>
          <p14:tracePt t="120630" x="2566988" y="6291263"/>
          <p14:tracePt t="120649" x="2576513" y="6327775"/>
          <p14:tracePt t="120660" x="2603500" y="6383338"/>
          <p14:tracePt t="120679" x="2620963" y="6410325"/>
          <p14:tracePt t="120693" x="2649538" y="6437313"/>
          <p14:tracePt t="120710" x="2676525" y="6465888"/>
          <p14:tracePt t="120723" x="2695575" y="6473825"/>
          <p14:tracePt t="120740" x="2740025" y="6492875"/>
          <p14:tracePt t="120756" x="2795588" y="6492875"/>
          <p14:tracePt t="120773" x="2868613" y="6510338"/>
          <p14:tracePt t="120789" x="2922588" y="6510338"/>
          <p14:tracePt t="120806" x="2959100" y="6510338"/>
          <p14:tracePt t="120823" x="2987675" y="6510338"/>
          <p14:tracePt t="120840" x="2995613" y="6510338"/>
          <p14:tracePt t="120856" x="3024188" y="6510338"/>
          <p14:tracePt t="120861" x="3041650" y="6519863"/>
          <p14:tracePt t="120880" x="3141663" y="6538913"/>
          <p14:tracePt t="120899" x="3270250" y="6556375"/>
          <p14:tracePt t="120910" x="3362325" y="6575425"/>
          <p14:tracePt t="120930" x="3671888" y="6602413"/>
          <p14:tracePt t="120943" x="3763963" y="6602413"/>
          <p14:tracePt t="120960" x="4046538" y="6602413"/>
          <p14:tracePt t="120972" x="4102100" y="6602413"/>
          <p14:tracePt t="120993" x="4284663" y="6583363"/>
          <p14:tracePt t="121010" x="4384675" y="6575425"/>
          <p14:tracePt t="121022" x="4421188" y="6565900"/>
          <p14:tracePt t="121039" x="4476750" y="6546850"/>
          <p14:tracePt t="121040" x="4484688" y="6538913"/>
          <p14:tracePt t="121055" x="4513263" y="6519863"/>
          <p14:tracePt t="121056" x="4521200" y="6510338"/>
          <p14:tracePt t="121073" x="4557713" y="6483350"/>
          <p14:tracePt t="121090" x="4586288" y="6456363"/>
          <p14:tracePt t="121106" x="4630738" y="6419850"/>
          <p14:tracePt t="121129" x="4659313" y="6373813"/>
          <p14:tracePt t="121143" x="4695825" y="6337300"/>
          <p14:tracePt t="121160" x="4740275" y="6291263"/>
          <p14:tracePt t="121179" x="4759325" y="6264275"/>
          <p14:tracePt t="121179" x="4768850" y="6246813"/>
          <p14:tracePt t="121193" x="4776788" y="6227763"/>
          <p14:tracePt t="121210" x="4805363" y="6173788"/>
          <p14:tracePt t="121222" x="4805363" y="6127750"/>
          <p14:tracePt t="121243" x="4805363" y="6054725"/>
          <p14:tracePt t="121244" x="4805363" y="6035675"/>
          <p14:tracePt t="121256" x="4805363" y="6008688"/>
          <p14:tracePt t="121272" x="4805363" y="5962650"/>
          <p14:tracePt t="121289" x="4795838" y="5926138"/>
          <p14:tracePt t="121306" x="4776788" y="5899150"/>
          <p14:tracePt t="121323" x="4759325" y="5881688"/>
          <p14:tracePt t="121339" x="4732338" y="5862638"/>
          <p14:tracePt t="121356" x="4695825" y="5853113"/>
          <p14:tracePt t="121380" x="4676775" y="5853113"/>
          <p14:tracePt t="121393" x="4667250" y="5853113"/>
          <p14:tracePt t="121410" x="4613275" y="5853113"/>
          <p14:tracePt t="121431" x="4576763" y="5872163"/>
          <p14:tracePt t="121443" x="4540250" y="5918200"/>
          <p14:tracePt t="121460" x="4494213" y="5991225"/>
          <p14:tracePt t="121473" x="4484688" y="6027738"/>
          <p14:tracePt t="121489" x="4476750" y="6081713"/>
          <p14:tracePt t="121490" x="4476750" y="6108700"/>
          <p14:tracePt t="121506" x="4476750" y="6181725"/>
          <p14:tracePt t="121523" x="4476750" y="6227763"/>
          <p14:tracePt t="121540" x="4476750" y="6264275"/>
          <p14:tracePt t="121556" x="4484688" y="6291263"/>
          <p14:tracePt t="121572" x="4503738" y="6319838"/>
          <p14:tracePt t="121589" x="4513263" y="6346825"/>
          <p14:tracePt t="121606" x="4549775" y="6383338"/>
          <p14:tracePt t="121630" x="4603750" y="6429375"/>
          <p14:tracePt t="121643" x="4613275" y="6429375"/>
          <p14:tracePt t="121660" x="4667250" y="6446838"/>
          <p14:tracePt t="121680" x="4768850" y="6473825"/>
          <p14:tracePt t="121693" x="4795838" y="6473825"/>
          <p14:tracePt t="121711" x="4859338" y="6473825"/>
          <p14:tracePt t="121723" x="4878388" y="6473825"/>
          <p14:tracePt t="121739" x="4932363" y="6446838"/>
          <p14:tracePt t="121757" x="4968875" y="6419850"/>
          <p14:tracePt t="121773" x="5024438" y="6383338"/>
          <p14:tracePt t="121789" x="5070475" y="6327775"/>
          <p14:tracePt t="121806" x="5143500" y="6254750"/>
          <p14:tracePt t="121823" x="5160963" y="6191250"/>
          <p14:tracePt t="121840" x="5187950" y="6137275"/>
          <p14:tracePt t="121856" x="5187950" y="6064250"/>
          <p14:tracePt t="121861" x="5187950" y="6045200"/>
          <p14:tracePt t="121880" x="5187950" y="5991225"/>
          <p14:tracePt t="121893" x="5187950" y="5954713"/>
          <p14:tracePt t="121911" x="5187950" y="5926138"/>
          <p14:tracePt t="121923" x="5187950" y="5899150"/>
          <p14:tracePt t="121940" x="5180013" y="5889625"/>
          <p14:tracePt t="121960" x="5180013" y="5881688"/>
          <p14:tracePt t="121972" x="5170488" y="5872163"/>
          <p14:tracePt t="121990" x="5160963" y="5862638"/>
          <p14:tracePt t="122005" x="5151438" y="5853113"/>
          <p14:tracePt t="122023" x="5124450" y="5853113"/>
          <p14:tracePt t="122039" x="5106988" y="5853113"/>
          <p14:tracePt t="122056" x="5070475" y="5853113"/>
          <p14:tracePt t="122073" x="5014913" y="5862638"/>
          <p14:tracePt t="122089" x="4951413" y="5889625"/>
          <p14:tracePt t="122106" x="4895850" y="5918200"/>
          <p14:tracePt t="122111" x="4868863" y="5945188"/>
          <p14:tracePt t="122130" x="4805363" y="5981700"/>
          <p14:tracePt t="122143" x="4786313" y="5999163"/>
          <p14:tracePt t="122160" x="4740275" y="6045200"/>
          <p14:tracePt t="122173" x="4732338" y="6064250"/>
          <p14:tracePt t="122189" x="4703763" y="6108700"/>
          <p14:tracePt t="122210" x="4695825" y="6173788"/>
          <p14:tracePt t="122223" x="4686300" y="6191250"/>
          <p14:tracePt t="122239" x="4686300" y="6218238"/>
          <p14:tracePt t="122255" x="4686300" y="6237288"/>
          <p14:tracePt t="122273" x="4686300" y="6273800"/>
          <p14:tracePt t="122290" x="4713288" y="6337300"/>
          <p14:tracePt t="122306" x="4732338" y="6364288"/>
          <p14:tracePt t="122330" x="4759325" y="6392863"/>
          <p14:tracePt t="122350" x="4795838" y="6410325"/>
          <p14:tracePt t="122360" x="4813300" y="6429375"/>
          <p14:tracePt t="122380" x="4851400" y="6437313"/>
          <p14:tracePt t="122393" x="4895850" y="6456363"/>
          <p14:tracePt t="122410" x="4951413" y="6473825"/>
          <p14:tracePt t="122423" x="5005388" y="6473825"/>
          <p14:tracePt t="122439" x="5070475" y="6473825"/>
          <p14:tracePt t="122461" x="5124450" y="6473825"/>
          <p14:tracePt t="122472" x="5197475" y="6437313"/>
          <p14:tracePt t="122489" x="5297488" y="6383338"/>
          <p14:tracePt t="122506" x="5370513" y="6310313"/>
          <p14:tracePt t="122523" x="5416550" y="6237288"/>
          <p14:tracePt t="122539" x="5453063" y="6145213"/>
          <p14:tracePt t="122556" x="5462588" y="6091238"/>
          <p14:tracePt t="122561" x="5462588" y="6054725"/>
          <p14:tracePt t="122580" x="5462588" y="5999163"/>
          <p14:tracePt t="122602" x="5462588" y="5962650"/>
          <p14:tracePt t="122613" x="5462588" y="5926138"/>
          <p14:tracePt t="122630" x="5453063" y="5918200"/>
          <p14:tracePt t="122643" x="5426075" y="5889625"/>
          <p14:tracePt t="122660" x="5408613" y="5872163"/>
          <p14:tracePt t="122673" x="5408613" y="5862638"/>
          <p14:tracePt t="122690" x="5307013" y="5853113"/>
          <p14:tracePt t="122706" x="5243513" y="5853113"/>
          <p14:tracePt t="122722" x="5170488" y="5853113"/>
          <p14:tracePt t="122739" x="5106988" y="5853113"/>
          <p14:tracePt t="122756" x="5051425" y="5853113"/>
          <p14:tracePt t="122773" x="5024438" y="5853113"/>
          <p14:tracePt t="123160" x="5005388" y="5853113"/>
          <p14:tracePt t="123176" x="5005388" y="5807075"/>
          <p14:tracePt t="123192" x="5051425" y="5716588"/>
          <p14:tracePt t="123223" x="5060950" y="5653088"/>
          <p14:tracePt t="123480" x="5070475" y="5653088"/>
          <p14:tracePt t="123500" x="5070475" y="5634038"/>
          <p14:tracePt t="123520" x="5070475" y="5616575"/>
          <p14:tracePt t="123529" x="5078413" y="5607050"/>
          <p14:tracePt t="123610" x="5078413" y="5597525"/>
          <p14:tracePt t="123631" x="5070475" y="5607050"/>
          <p14:tracePt t="123749" x="5070475" y="5597525"/>
          <p14:tracePt t="125506" x="5060950" y="5580063"/>
          <p14:tracePt t="126006" x="5070475" y="5543550"/>
          <p14:tracePt t="126010" x="5087938" y="5524500"/>
          <p14:tracePt t="126032" x="5216525" y="5405438"/>
          <p14:tracePt t="126041" x="5280025" y="5314950"/>
          <p14:tracePt t="126059" x="5389563" y="5113338"/>
          <p14:tracePt t="126073" x="5562600" y="4848225"/>
          <p14:tracePt t="126090" x="5737225" y="4648200"/>
          <p14:tracePt t="126110" x="5983288" y="4446588"/>
          <p14:tracePt t="126123" x="6248400" y="4246563"/>
          <p14:tracePt t="126139" x="6486525" y="4064000"/>
          <p14:tracePt t="126156" x="6713538" y="3862388"/>
          <p14:tracePt t="126173" x="6905625" y="3716338"/>
          <p14:tracePt t="126189" x="7070725" y="3606800"/>
          <p14:tracePt t="126206" x="7226300" y="3524250"/>
          <p14:tracePt t="126230" x="7326313" y="3470275"/>
          <p14:tracePt t="126249" x="7362825" y="3443288"/>
          <p14:tracePt t="126260" x="7362825" y="3433763"/>
          <p14:tracePt t="126281" x="7380288" y="3414713"/>
          <p14:tracePt t="126293" x="7389813" y="3414713"/>
          <p14:tracePt t="126310" x="7408863" y="3397250"/>
          <p14:tracePt t="126341" x="7435850" y="3378200"/>
          <p14:tracePt t="126361" x="7462838" y="3360738"/>
          <p14:tracePt t="126392" x="7526338" y="3324225"/>
          <p14:tracePt t="126423" x="7545388" y="3314700"/>
          <p14:tracePt t="126449" x="7554913" y="3305175"/>
          <p14:tracePt t="127809" x="7554913" y="3297238"/>
          <p14:tracePt t="127826" x="7518400" y="3314700"/>
          <p14:tracePt t="127841" x="7408863" y="3378200"/>
          <p14:tracePt t="127852" x="7299325" y="3470275"/>
          <p14:tracePt t="127875" x="7088188" y="3606800"/>
          <p14:tracePt t="127900" x="6577013" y="3871913"/>
          <p14:tracePt t="127925" x="6338888" y="3990975"/>
          <p14:tracePt t="127930" x="6221413" y="4054475"/>
          <p14:tracePt t="127951" x="5900738" y="4200525"/>
          <p14:tracePt t="127960" x="5800725" y="4256088"/>
          <p14:tracePt t="127980" x="5554663" y="4356100"/>
          <p14:tracePt t="127993" x="5508625" y="4373563"/>
          <p14:tracePt t="128010" x="5426075" y="4410075"/>
          <p14:tracePt t="128022" x="5399088" y="4429125"/>
          <p14:tracePt t="128040" x="5297488" y="4483100"/>
          <p14:tracePt t="128059" x="5197475" y="4529138"/>
          <p14:tracePt t="128060" x="5133975" y="4556125"/>
          <p14:tracePt t="128072" x="5070475" y="4592638"/>
          <p14:tracePt t="128089" x="4987925" y="4648200"/>
          <p14:tracePt t="128106" x="4841875" y="4730750"/>
          <p14:tracePt t="128123" x="4703763" y="4811713"/>
          <p14:tracePt t="128139" x="4576763" y="4903788"/>
          <p14:tracePt t="128156" x="4430713" y="5013325"/>
          <p14:tracePt t="128180" x="4330700" y="5105400"/>
          <p14:tracePt t="128200" x="4175125" y="5251450"/>
          <p14:tracePt t="128212" x="4129088" y="5305425"/>
          <p14:tracePt t="128229" x="4037013" y="5405438"/>
          <p14:tracePt t="128243" x="3937000" y="5507038"/>
          <p14:tracePt t="128260" x="3863975" y="5597525"/>
          <p14:tracePt t="128272" x="3810000" y="5680075"/>
          <p14:tracePt t="128293" x="3763963" y="5762625"/>
          <p14:tracePt t="128310" x="3735388" y="5835650"/>
          <p14:tracePt t="128322" x="3698875" y="5899150"/>
          <p14:tracePt t="128339" x="3681413" y="5962650"/>
          <p14:tracePt t="128356" x="3654425" y="6008688"/>
          <p14:tracePt t="128372" x="3625850" y="6064250"/>
          <p14:tracePt t="128389" x="3608388" y="6118225"/>
          <p14:tracePt t="128406" x="3589338" y="6173788"/>
          <p14:tracePt t="128411" x="3589338" y="6191250"/>
          <p14:tracePt t="128430" x="3571875" y="6237288"/>
          <p14:tracePt t="128452" x="3562350" y="6246813"/>
          <p14:tracePt t="128539" x="3571875" y="6237288"/>
          <p14:tracePt t="128540" x="3581400" y="6227763"/>
          <p14:tracePt t="128573" x="3681413" y="6100763"/>
          <p14:tracePt t="128592" x="3781425" y="6018213"/>
          <p14:tracePt t="128600" x="3817938" y="5981700"/>
          <p14:tracePt t="128625" x="3992563" y="5807075"/>
          <p14:tracePt t="128650" x="4092575" y="5743575"/>
          <p14:tracePt t="128661" x="4156075" y="5716588"/>
          <p14:tracePt t="128680" x="4348163" y="5661025"/>
          <p14:tracePt t="128700" x="4530725" y="5634038"/>
          <p14:tracePt t="128731" x="4667250" y="5634038"/>
          <p14:tracePt t="128732" x="4713288" y="5634038"/>
          <p14:tracePt t="128762" x="4841875" y="5653088"/>
          <p14:tracePt t="128770" x="4887913" y="5680075"/>
          <p14:tracePt t="128793" x="4978400" y="5753100"/>
          <p14:tracePt t="128806" x="5033963" y="5789613"/>
          <p14:tracePt t="128823" x="5133975" y="5889625"/>
          <p14:tracePt t="128843" x="5270500" y="6027738"/>
          <p14:tracePt t="128855" x="5297488" y="6054725"/>
          <p14:tracePt t="128873" x="5343525" y="6108700"/>
          <p14:tracePt t="128889" x="5380038" y="6164263"/>
          <p14:tracePt t="128905" x="5408613" y="6227763"/>
          <p14:tracePt t="128910" x="5426075" y="6246813"/>
          <p14:tracePt t="128930" x="5453063" y="6291263"/>
          <p14:tracePt t="128943" x="5462588" y="6300788"/>
          <p14:tracePt t="128981" x="5472113" y="6300788"/>
          <p14:tracePt t="129659" x="5472113" y="6310313"/>
          <p14:tracePt t="129680" x="5445125" y="6264275"/>
          <p14:tracePt t="129691" x="5370513" y="6210300"/>
          <p14:tracePt t="129710" x="5243513" y="6145213"/>
          <p14:tracePt t="129723" x="5041900" y="6045200"/>
          <p14:tracePt t="129739" x="4805363" y="5954713"/>
          <p14:tracePt t="129761" x="4576763" y="5899150"/>
          <p14:tracePt t="129773" x="4357688" y="5843588"/>
          <p14:tracePt t="129789" x="4183063" y="5816600"/>
          <p14:tracePt t="129806" x="4029075" y="5789613"/>
          <p14:tracePt t="129823" x="3910013" y="5789613"/>
          <p14:tracePt t="129839" x="3810000" y="5789613"/>
          <p14:tracePt t="129856" x="3744913" y="5789613"/>
          <p14:tracePt t="129872" x="3708400" y="5807075"/>
          <p14:tracePt t="129890" x="3698875" y="5816600"/>
          <p14:tracePt t="129890" x="3681413" y="5835650"/>
          <p14:tracePt t="129907" x="3671888" y="5853113"/>
          <p14:tracePt t="129911" x="3654425" y="5881688"/>
          <p14:tracePt t="129929" x="3617913" y="5926138"/>
          <p14:tracePt t="129943" x="3598863" y="5945188"/>
          <p14:tracePt t="129960" x="3571875" y="5999163"/>
          <p14:tracePt t="129973" x="3571875" y="6018213"/>
          <p14:tracePt t="129989" x="3552825" y="6127750"/>
          <p14:tracePt t="130010" x="3552825" y="6200775"/>
          <p14:tracePt t="130023" x="3581400" y="6246813"/>
          <p14:tracePt t="130040" x="3625850" y="6327775"/>
          <p14:tracePt t="130056" x="3681413" y="6419850"/>
          <p14:tracePt t="130072" x="3763963" y="6483350"/>
          <p14:tracePt t="130090" x="3883025" y="6546850"/>
          <p14:tracePt t="130106" x="3963988" y="6575425"/>
          <p14:tracePt t="130130" x="4102100" y="6592888"/>
          <p14:tracePt t="130152" x="4202113" y="6611938"/>
          <p14:tracePt t="130179" x="4311650" y="6565900"/>
          <p14:tracePt t="130191" x="4338638" y="6538913"/>
          <p14:tracePt t="130210" x="4467225" y="6456363"/>
          <p14:tracePt t="130222" x="4530725" y="6429375"/>
          <p14:tracePt t="130239" x="4649788" y="6392863"/>
          <p14:tracePt t="130260" x="4813300" y="6364288"/>
          <p14:tracePt t="130273" x="4914900" y="6346825"/>
          <p14:tracePt t="130289" x="5160963" y="6346825"/>
          <p14:tracePt t="130306" x="5416550" y="6346825"/>
          <p14:tracePt t="130323" x="5645150" y="6346825"/>
          <p14:tracePt t="130339" x="5818188" y="6337300"/>
          <p14:tracePt t="130340" x="5883275" y="6327775"/>
          <p14:tracePt t="130356" x="5937250" y="6310313"/>
          <p14:tracePt t="130361" x="5956300" y="6300788"/>
          <p14:tracePt t="130381" x="5965825" y="6300788"/>
          <p14:tracePt t="130400" x="5992813" y="6291263"/>
          <p14:tracePt t="130410" x="6019800" y="6264275"/>
          <p14:tracePt t="130430" x="6046788" y="6237288"/>
          <p14:tracePt t="130443" x="6056313" y="6210300"/>
          <p14:tracePt t="130460" x="6056313" y="6173788"/>
          <p14:tracePt t="130473" x="6056313" y="6145213"/>
          <p14:tracePt t="130489" x="6056313" y="6108700"/>
          <p14:tracePt t="130506" x="6056313" y="6072188"/>
          <p14:tracePt t="130523" x="6010275" y="6035675"/>
          <p14:tracePt t="130549" x="5992813" y="6035675"/>
          <p14:tracePt t="130575" x="5946775" y="6035675"/>
          <p14:tracePt t="130601" x="5846763" y="6091238"/>
          <p14:tracePt t="130631" x="5781675" y="6164263"/>
          <p14:tracePt t="130652" x="5764213" y="6254750"/>
          <p14:tracePt t="130679" x="5764213" y="6356350"/>
          <p14:tracePt t="130680" x="5764213" y="6383338"/>
          <p14:tracePt t="130692" x="5764213" y="6429375"/>
          <p14:tracePt t="130710" x="5791200" y="6492875"/>
          <p14:tracePt t="130722" x="5800725" y="6510338"/>
          <p14:tracePt t="130740" x="5864225" y="6583363"/>
          <p14:tracePt t="130756" x="5956300" y="6638925"/>
          <p14:tracePt t="130773" x="6046788" y="6656388"/>
          <p14:tracePt t="130789" x="6165850" y="6665913"/>
          <p14:tracePt t="130806" x="6284913" y="6665913"/>
          <p14:tracePt t="130822" x="6403975" y="6665913"/>
          <p14:tracePt t="130840" x="6523038" y="6583363"/>
          <p14:tracePt t="130856" x="6559550" y="6510338"/>
          <p14:tracePt t="130881" x="6577013" y="6392863"/>
          <p14:tracePt t="130890" x="6577013" y="6300788"/>
          <p14:tracePt t="130910" x="6577013" y="6218238"/>
          <p14:tracePt t="130930" x="6577013" y="6145213"/>
          <p14:tracePt t="130942" x="6559550" y="6100763"/>
          <p14:tracePt t="130960" x="6530975" y="6064250"/>
          <p14:tracePt t="130973" x="6503988" y="6045200"/>
          <p14:tracePt t="130989" x="6457950" y="6035675"/>
          <p14:tracePt t="131006" x="6403975" y="6035675"/>
          <p14:tracePt t="131023" x="6330950" y="6035675"/>
          <p14:tracePt t="131039" x="6257925" y="6035675"/>
          <p14:tracePt t="131056" x="6192838" y="6035675"/>
          <p14:tracePt t="131073" x="6148388" y="6045200"/>
          <p14:tracePt t="131089" x="6111875" y="6064250"/>
          <p14:tracePt t="131106" x="6102350" y="6072188"/>
          <p14:tracePt t="131159" x="6092825" y="6081713"/>
          <p14:tracePt t="131306" x="6065838" y="6081713"/>
          <p14:tracePt t="131556" x="6002338" y="6035675"/>
          <p14:tracePt t="131576" x="5854700" y="5972175"/>
          <p14:tracePt t="131600" x="5764213" y="5954713"/>
          <p14:tracePt t="131611" x="5691188" y="5945188"/>
          <p14:tracePt t="131630" x="5635625" y="5935663"/>
          <p14:tracePt t="131643" x="5599113" y="5935663"/>
          <p14:tracePt t="131823" x="5591175" y="5935663"/>
          <p14:tracePt t="131831" x="5581650" y="5935663"/>
          <p14:tracePt t="131849" x="5535613" y="5972175"/>
          <p14:tracePt t="131881" x="5462588" y="6072188"/>
          <p14:tracePt t="131881" x="5389563" y="6127750"/>
          <p14:tracePt t="131913" x="5243513" y="6246813"/>
          <p14:tracePt t="131920" x="5160963" y="6319838"/>
          <p14:tracePt t="131939" x="4914900" y="6465888"/>
          <p14:tracePt t="131960" x="4484688" y="6702425"/>
          <p14:tracePt t="131972" x="4311650" y="67754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79CB-543B-4DCF-BF13-8E52B1465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19256" cy="150304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Trigonometrija</a:t>
            </a:r>
            <a:r>
              <a:rPr 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oštrog ugla</a:t>
            </a:r>
            <a:endParaRPr lang="en-US" sz="3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74D22-C013-455B-9D40-57E7A8FD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376243"/>
            <a:ext cx="2133600" cy="365125"/>
          </a:xfrm>
        </p:spPr>
        <p:txBody>
          <a:bodyPr/>
          <a:lstStyle/>
          <a:p>
            <a:fld id="{A41D157F-3E06-4896-ABF5-651A2939E935}" type="slidenum">
              <a:rPr lang="en-GB" smtClean="0"/>
              <a:t>12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4817BE-030E-40FE-8D13-98722E0A740B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FD8E4B1-3CA2-4DD4-8786-6029DF9DE9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5536" y="1484785"/>
                <a:ext cx="8229600" cy="5120074"/>
              </a:xfrm>
            </p:spPr>
            <p:txBody>
              <a:bodyPr>
                <a:normAutofit fontScale="92500" lnSpcReduction="10000"/>
              </a:bodyPr>
              <a:lstStyle/>
              <a:p>
                <a:pPr marL="0" lvl="0" indent="0">
                  <a:spcBef>
                    <a:spcPts val="12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b="1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𝐭𝐠</m:t>
                      </m:r>
                      <m:r>
                        <a:rPr lang="sr-Latn-RS" sz="20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sr-Latn-RS" sz="20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sr-Latn-RS" sz="20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sr-Latn-RS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sr-Latn-RS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den>
                      </m:f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  <m:r>
                            <a:rPr lang="en-U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num>
                        <m:den>
                          <m:r>
                            <a:rPr lang="en-US" sz="2000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  <m:r>
                            <a:rPr lang="en-U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den>
                      </m:f>
                    </m:oMath>
                  </m:oMathPara>
                </a14:m>
                <a:endParaRPr lang="en-US" sz="2000" b="1" dirty="0"/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2000" dirty="0"/>
                  <a:t>T</a:t>
                </a:r>
                <a:r>
                  <a:rPr lang="sr-Latn-RS" sz="2000" dirty="0"/>
                  <a:t>angens datog ugla jednak je odnosu njegovog sinusa i kosinusa;</a:t>
                </a:r>
                <a:endParaRPr lang="en-US" sz="2000" dirty="0"/>
              </a:p>
              <a:p>
                <a:pPr marL="0" lvl="0" indent="0">
                  <a:spcBef>
                    <a:spcPts val="12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lang="sr-Latn-RS" sz="2000" b="1" i="0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𝐭𝐠</m:t>
                      </m:r>
                      <m:r>
                        <a:rPr lang="sr-Latn-RS" sz="2000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sr-Latn-RS" sz="20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sr-Latn-RS" sz="20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sr-Latn-RS" sz="20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sr-Latn-RS" sz="20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den>
                      </m:f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  <m:r>
                            <a:rPr lang="en-US" sz="20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num>
                        <m:den>
                          <m:r>
                            <a:rPr lang="en-US" sz="2000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  <m:r>
                            <a:rPr lang="en-US" sz="20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den>
                      </m:f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𝐭𝐠</m:t>
                          </m:r>
                          <m:r>
                            <a:rPr lang="en-US" sz="20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den>
                      </m:f>
                      <m:r>
                        <a:rPr lang="en-US" sz="2000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b="1" dirty="0"/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2000" dirty="0"/>
                  <a:t>K</a:t>
                </a:r>
                <a:r>
                  <a:rPr lang="sr-Latn-RS" sz="2000" dirty="0"/>
                  <a:t>otangens ugla jednak je odnosu njegovog kosinusa i sinusa, </a:t>
                </a:r>
                <a:r>
                  <a:rPr lang="en-US" sz="2000" dirty="0" err="1"/>
                  <a:t>tj</a:t>
                </a:r>
                <a:r>
                  <a:rPr lang="en-US" sz="2000" dirty="0"/>
                  <a:t>.</a:t>
                </a:r>
                <a:r>
                  <a:rPr lang="sr-Latn-RS" sz="2000" dirty="0"/>
                  <a:t> recipročnoj vrednosti njegovog tangensa;</a:t>
                </a:r>
                <a:endParaRPr lang="en-US" sz="2000" dirty="0"/>
              </a:p>
              <a:p>
                <a:pPr marL="0" lvl="0" indent="0">
                  <a:spcBef>
                    <a:spcPts val="12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sr-Latn-RS" sz="20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sr-Latn-RS" sz="2000" i="1" dirty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r-Latn-RS" sz="2000" i="1" dirty="0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sr-Latn-RS" sz="200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sr-Latn-RS" sz="20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e>
                        <m:sup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r-Latn-RS" sz="2000" i="1" dirty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sr-Latn-RS" sz="20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sr-Latn-RS" sz="20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sr-Latn-RS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sr-Latn-RS" sz="20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sr-Latn-RS" sz="20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sr-Latn-RS" sz="20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sr-Latn-RS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num>
                                <m:den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b="0" dirty="0"/>
              </a:p>
              <a:p>
                <a:pPr lvl="0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Pitagorin</a:t>
                </a:r>
                <a:r>
                  <a:rPr lang="en-US" sz="2000" dirty="0"/>
                  <a:t>a</a:t>
                </a:r>
                <a:r>
                  <a:rPr lang="sr-Latn-RS" sz="2000" dirty="0"/>
                  <a:t> teorem</a:t>
                </a:r>
                <a:r>
                  <a:rPr lang="en-US" sz="2000" dirty="0"/>
                  <a:t>a:</a:t>
                </a:r>
                <a:r>
                  <a:rPr lang="sr-Latn-R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dirty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0" lvl="0" indent="0" algn="ctr">
                  <a:spcBef>
                    <a:spcPts val="12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sr-Latn-R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1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𝐬𝐢𝐧</m:t>
                        </m:r>
                      </m:e>
                      <m:sup>
                        <m:r>
                          <a:rPr lang="en-U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sr-Latn-R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sr-Latn-R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sr-Latn-R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𝐜𝐨𝐬</m:t>
                        </m:r>
                      </m:e>
                      <m:sup>
                        <m:r>
                          <a:rPr lang="en-U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sr-Latn-R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000" b="1" dirty="0">
                    <a:solidFill>
                      <a:srgbClr val="0070C0"/>
                    </a:solidFill>
                  </a:rPr>
                  <a:t> </a:t>
                </a:r>
                <a:r>
                  <a:rPr lang="en-US" sz="2000" dirty="0"/>
                  <a:t>-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prvi trigonometrijski identitet</a:t>
                </a:r>
                <a:r>
                  <a:rPr lang="sr-Latn-RS" sz="2000" dirty="0"/>
                  <a:t>.</a:t>
                </a:r>
                <a:endParaRPr lang="en-US" sz="2000" dirty="0"/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endParaRPr lang="en-US" sz="2000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FD8E4B1-3CA2-4DD4-8786-6029DF9DE9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536" y="1484785"/>
                <a:ext cx="8229600" cy="5120074"/>
              </a:xfrm>
              <a:blipFill>
                <a:blip r:embed="rId5"/>
                <a:stretch>
                  <a:fillRect l="-593" b="-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6553F38-8A49-44B6-AD0B-4F099622F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772580"/>
            <a:ext cx="1360072" cy="1694184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6B51FD2-D915-4372-AFDA-629455F5BD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138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344"/>
    </mc:Choice>
    <mc:Fallback>
      <p:transition spd="slow" advTm="246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build="p"/>
    </p:bldLst>
  </p:timing>
  <p:extLst>
    <p:ext uri="{3A86A75C-4F4B-4683-9AE1-C65F6400EC91}">
      <p14:laserTraceLst xmlns:p14="http://schemas.microsoft.com/office/powerpoint/2010/main">
        <p14:tracePtLst>
          <p14:tracePt t="3455" x="2466975" y="1744663"/>
          <p14:tracePt t="3480" x="2557463" y="1562100"/>
          <p14:tracePt t="3504" x="2566988" y="1543050"/>
          <p14:tracePt t="8621" x="2520950" y="1562100"/>
          <p14:tracePt t="8647" x="2474913" y="1598613"/>
          <p14:tracePt t="8673" x="2438400" y="1625600"/>
          <p14:tracePt t="8699" x="2347913" y="1698625"/>
          <p14:tracePt t="8726" x="2265363" y="1744663"/>
          <p14:tracePt t="8752" x="2201863" y="1798638"/>
          <p14:tracePt t="8780" x="2109788" y="1881188"/>
          <p14:tracePt t="8804" x="2092325" y="1908175"/>
          <p14:tracePt t="8904" x="2082800" y="1908175"/>
          <p14:tracePt t="8929" x="2055813" y="1854200"/>
          <p14:tracePt t="8955" x="1909763" y="1679575"/>
          <p14:tracePt t="8980" x="1844675" y="1616075"/>
          <p14:tracePt t="9005" x="1727200" y="1497013"/>
          <p14:tracePt t="9030" x="1644650" y="1397000"/>
          <p14:tracePt t="9057" x="1543050" y="1314450"/>
          <p14:tracePt t="9082" x="1425575" y="1177925"/>
          <p14:tracePt t="9108" x="1352550" y="1087438"/>
          <p14:tracePt t="9132" x="1169988" y="931863"/>
          <p14:tracePt t="9158" x="1077913" y="839788"/>
          <p14:tracePt t="9183" x="968375" y="776288"/>
          <p14:tracePt t="9209" x="839788" y="749300"/>
          <p14:tracePt t="9234" x="795338" y="749300"/>
          <p14:tracePt t="9261" x="712788" y="757238"/>
          <p14:tracePt t="9286" x="666750" y="766763"/>
          <p14:tracePt t="9313" x="630238" y="776288"/>
          <p14:tracePt t="9339" x="576263" y="812800"/>
          <p14:tracePt t="9364" x="484188" y="876300"/>
          <p14:tracePt t="9388" x="411163" y="949325"/>
          <p14:tracePt t="9413" x="347663" y="1014413"/>
          <p14:tracePt t="9438" x="301625" y="1095375"/>
          <p14:tracePt t="9463" x="246063" y="1187450"/>
          <p14:tracePt t="9487" x="165100" y="1314450"/>
          <p14:tracePt t="9514" x="100013" y="1470025"/>
          <p14:tracePt t="9539" x="82550" y="1525588"/>
          <p14:tracePt t="9566" x="55563" y="1671638"/>
          <p14:tracePt t="9592" x="36513" y="1817688"/>
          <p14:tracePt t="9618" x="0" y="1981200"/>
          <p14:tracePt t="9745" x="26988" y="2557463"/>
          <p14:tracePt t="9770" x="92075" y="2693988"/>
          <p14:tracePt t="9796" x="109538" y="2740025"/>
          <p14:tracePt t="9822" x="192088" y="2867025"/>
          <p14:tracePt t="9846" x="255588" y="2949575"/>
          <p14:tracePt t="9871" x="319088" y="3005138"/>
          <p14:tracePt t="9896" x="457200" y="3041650"/>
          <p14:tracePt t="9923" x="530225" y="3059113"/>
          <p14:tracePt t="9948" x="676275" y="3086100"/>
          <p14:tracePt t="9974" x="795338" y="3095625"/>
          <p14:tracePt t="10000" x="868363" y="3095625"/>
          <p14:tracePt t="10027" x="968375" y="3095625"/>
          <p14:tracePt t="10052" x="1058863" y="3059113"/>
          <p14:tracePt t="10079" x="1150938" y="3022600"/>
          <p14:tracePt t="10104" x="1260475" y="2959100"/>
          <p14:tracePt t="10130" x="1370013" y="2840038"/>
          <p14:tracePt t="10155" x="1479550" y="2740025"/>
          <p14:tracePt t="10182" x="1552575" y="2667000"/>
          <p14:tracePt t="10207" x="1598613" y="2584450"/>
          <p14:tracePt t="10233" x="1644650" y="2484438"/>
          <p14:tracePt t="10258" x="1671638" y="2438400"/>
          <p14:tracePt t="10285" x="1681163" y="2301875"/>
          <p14:tracePt t="10310" x="1681163" y="2219325"/>
          <p14:tracePt t="10336" x="1681163" y="2063750"/>
          <p14:tracePt t="10362" x="1681163" y="1944688"/>
          <p14:tracePt t="10388" x="1662113" y="1744663"/>
          <p14:tracePt t="10413" x="1625600" y="1506538"/>
          <p14:tracePt t="10439" x="1562100" y="1314450"/>
          <p14:tracePt t="10464" x="1506538" y="1187450"/>
          <p14:tracePt t="10491" x="1425575" y="1058863"/>
          <p14:tracePt t="10516" x="1370013" y="995363"/>
          <p14:tracePt t="10543" x="1279525" y="885825"/>
          <p14:tracePt t="10568" x="1177925" y="812800"/>
          <p14:tracePt t="10596" x="1096963" y="757238"/>
          <p14:tracePt t="10622" x="931863" y="693738"/>
          <p14:tracePt t="10649" x="839788" y="657225"/>
          <p14:tracePt t="10675" x="758825" y="630238"/>
          <p14:tracePt t="10701" x="649288" y="630238"/>
          <p14:tracePt t="10727" x="557213" y="630238"/>
          <p14:tracePt t="10754" x="484188" y="647700"/>
          <p14:tracePt t="10780" x="384175" y="684213"/>
          <p14:tracePt t="10806" x="328613" y="720725"/>
          <p14:tracePt t="10831" x="238125" y="785813"/>
          <p14:tracePt t="10857" x="192088" y="849313"/>
          <p14:tracePt t="10882" x="155575" y="939800"/>
          <p14:tracePt t="10908" x="119063" y="1031875"/>
          <p14:tracePt t="10933" x="100013" y="1123950"/>
          <p14:tracePt t="10960" x="63500" y="1270000"/>
          <p14:tracePt t="10985" x="36513" y="1379538"/>
          <p14:tracePt t="11014" x="26988" y="1506538"/>
          <p14:tracePt t="11039" x="19050" y="1643063"/>
          <p14:tracePt t="11066" x="19050" y="1744663"/>
          <p14:tracePt t="11091" x="19050" y="1825625"/>
          <p14:tracePt t="11117" x="19050" y="1944688"/>
          <p14:tracePt t="11143" x="46038" y="2036763"/>
          <p14:tracePt t="11169" x="82550" y="2127250"/>
          <p14:tracePt t="11195" x="155575" y="2236788"/>
          <p14:tracePt t="11221" x="182563" y="2282825"/>
          <p14:tracePt t="11247" x="228600" y="2355850"/>
          <p14:tracePt t="11273" x="274638" y="2428875"/>
          <p14:tracePt t="11299" x="311150" y="2474913"/>
          <p14:tracePt t="11326" x="374650" y="2565400"/>
          <p14:tracePt t="11352" x="420688" y="2620963"/>
          <p14:tracePt t="11380" x="493713" y="2667000"/>
          <p14:tracePt t="11404" x="630238" y="2711450"/>
          <p14:tracePt t="11431" x="703263" y="2730500"/>
          <p14:tracePt t="11456" x="785813" y="2740025"/>
          <p14:tracePt t="11483" x="876300" y="2757488"/>
          <p14:tracePt t="11507" x="922338" y="2757488"/>
          <p14:tracePt t="11534" x="995363" y="2757488"/>
          <p14:tracePt t="11559" x="1058863" y="2757488"/>
          <p14:tracePt t="11584" x="1160463" y="2757488"/>
          <p14:tracePt t="11610" x="1243013" y="2740025"/>
          <p14:tracePt t="11635" x="1360488" y="2684463"/>
          <p14:tracePt t="11660" x="1516063" y="2611438"/>
          <p14:tracePt t="11687" x="1589088" y="2574925"/>
          <p14:tracePt t="11713" x="1617663" y="2538413"/>
          <p14:tracePt t="11739" x="1654175" y="2520950"/>
          <p14:tracePt t="12133" x="1608138" y="2538413"/>
          <p14:tracePt t="12157" x="1543050" y="2574925"/>
          <p14:tracePt t="12182" x="1360488" y="2574925"/>
          <p14:tracePt t="12207" x="1287463" y="2557463"/>
          <p14:tracePt t="12233" x="1031875" y="2328863"/>
          <p14:tracePt t="12257" x="876300" y="2063750"/>
          <p14:tracePt t="12283" x="749300" y="1781175"/>
          <p14:tracePt t="12307" x="666750" y="1516063"/>
          <p14:tracePt t="12332" x="630238" y="1314450"/>
          <p14:tracePt t="12356" x="593725" y="1214438"/>
          <p14:tracePt t="12356" x="584200" y="1187450"/>
          <p14:tracePt t="12383" x="576263" y="1160463"/>
          <p14:tracePt t="12408" x="539750" y="1123950"/>
          <p14:tracePt t="12434" x="530225" y="1114425"/>
          <p14:tracePt t="12534" x="438150" y="1114425"/>
          <p14:tracePt t="12561" x="384175" y="1095375"/>
          <p14:tracePt t="12587" x="311150" y="1041400"/>
          <p14:tracePt t="12614" x="265113" y="968375"/>
          <p14:tracePt t="12639" x="255588" y="903288"/>
          <p14:tracePt t="12664" x="246063" y="812800"/>
          <p14:tracePt t="12690" x="246063" y="757238"/>
          <p14:tracePt t="12716" x="265113" y="730250"/>
          <p14:tracePt t="12743" x="328613" y="684213"/>
          <p14:tracePt t="12768" x="347663" y="676275"/>
          <p14:tracePt t="12768" x="374650" y="666750"/>
          <p14:tracePt t="12796" x="438150" y="657225"/>
          <p14:tracePt t="12821" x="539750" y="657225"/>
          <p14:tracePt t="12847" x="566738" y="657225"/>
          <p14:tracePt t="12871" x="657225" y="712788"/>
          <p14:tracePt t="12898" x="703263" y="749300"/>
          <p14:tracePt t="12923" x="758825" y="822325"/>
          <p14:tracePt t="12949" x="803275" y="885825"/>
          <p14:tracePt t="12975" x="812800" y="912813"/>
          <p14:tracePt t="13001" x="822325" y="1014413"/>
          <p14:tracePt t="13028" x="822325" y="1087438"/>
          <p14:tracePt t="13029" x="822325" y="1104900"/>
          <p14:tracePt t="13055" x="822325" y="1160463"/>
          <p14:tracePt t="13080" x="785813" y="1223963"/>
          <p14:tracePt t="13107" x="749300" y="1241425"/>
          <p14:tracePt t="13132" x="657225" y="1277938"/>
          <p14:tracePt t="13159" x="566738" y="1287463"/>
          <p14:tracePt t="13183" x="530225" y="1287463"/>
          <p14:tracePt t="13211" x="465138" y="1241425"/>
          <p14:tracePt t="13236" x="428625" y="1204913"/>
          <p14:tracePt t="13263" x="411163" y="1150938"/>
          <p14:tracePt t="13289" x="411163" y="985838"/>
          <p14:tracePt t="13315" x="411163" y="895350"/>
          <p14:tracePt t="13339" x="411163" y="839788"/>
          <p14:tracePt t="13364" x="457200" y="785813"/>
          <p14:tracePt t="13388" x="557213" y="757238"/>
          <p14:tracePt t="13414" x="630238" y="739775"/>
          <p14:tracePt t="13414" x="649288" y="739775"/>
          <p14:tracePt t="13439" x="703263" y="730250"/>
          <p14:tracePt t="13464" x="831850" y="730250"/>
          <p14:tracePt t="13488" x="895350" y="730250"/>
          <p14:tracePt t="13515" x="985838" y="739775"/>
          <p14:tracePt t="13540" x="1031875" y="785813"/>
          <p14:tracePt t="13566" x="1068388" y="866775"/>
          <p14:tracePt t="13591" x="1104900" y="976313"/>
          <p14:tracePt t="13617" x="1123950" y="1004888"/>
          <p14:tracePt t="13643" x="1123950" y="1022350"/>
          <p14:tracePt t="13863" x="1123950" y="1031875"/>
          <p14:tracePt t="13888" x="1133475" y="1031875"/>
          <p14:tracePt t="13914" x="1150938" y="1031875"/>
          <p14:tracePt t="13940" x="1169988" y="1022350"/>
          <p14:tracePt t="14065" x="1177925" y="1022350"/>
          <p14:tracePt t="14089" x="1206500" y="1041400"/>
          <p14:tracePt t="14116" x="1233488" y="1068388"/>
          <p14:tracePt t="14141" x="1279525" y="1141413"/>
          <p14:tracePt t="14166" x="1370013" y="1223963"/>
          <p14:tracePt t="14191" x="1489075" y="1350963"/>
          <p14:tracePt t="14216" x="1635125" y="1516063"/>
          <p14:tracePt t="14241" x="1690688" y="1570038"/>
          <p14:tracePt t="14267" x="1781175" y="1652588"/>
          <p14:tracePt t="14292" x="1854200" y="1716088"/>
          <p14:tracePt t="14317" x="1873250" y="1735138"/>
          <p14:tracePt t="14368" x="1881188" y="1735138"/>
          <p14:tracePt t="19449" x="1817688" y="1771650"/>
          <p14:tracePt t="19475" x="1808163" y="1781175"/>
          <p14:tracePt t="19627" x="1735138" y="1725613"/>
          <p14:tracePt t="19651" x="1681163" y="1689100"/>
          <p14:tracePt t="19678" x="1571625" y="1579563"/>
          <p14:tracePt t="19703" x="1443038" y="1489075"/>
          <p14:tracePt t="19730" x="1279525" y="1433513"/>
          <p14:tracePt t="19756" x="1096963" y="1350963"/>
          <p14:tracePt t="19782" x="1041400" y="1333500"/>
          <p14:tracePt t="19808" x="995363" y="1314450"/>
          <p14:tracePt t="19833" x="968375" y="1306513"/>
          <p14:tracePt t="19883" x="949325" y="1296988"/>
          <p14:tracePt t="19907" x="912813" y="1260475"/>
          <p14:tracePt t="19933" x="822325" y="1223963"/>
          <p14:tracePt t="19961" x="758825" y="1177925"/>
          <p14:tracePt t="19987" x="730250" y="1160463"/>
          <p14:tracePt t="20110" x="722313" y="1150938"/>
          <p14:tracePt t="20234" x="722313" y="1204913"/>
          <p14:tracePt t="20260" x="749300" y="1323975"/>
          <p14:tracePt t="20285" x="803275" y="1489075"/>
          <p14:tracePt t="20311" x="822325" y="1533525"/>
          <p14:tracePt t="20337" x="858838" y="1662113"/>
          <p14:tracePt t="20362" x="895350" y="1752600"/>
          <p14:tracePt t="20387" x="931863" y="1835150"/>
          <p14:tracePt t="20412" x="968375" y="1935163"/>
          <p14:tracePt t="20439" x="977900" y="2009775"/>
          <p14:tracePt t="20465" x="1014413" y="2119313"/>
          <p14:tracePt t="20490" x="1014413" y="2163763"/>
          <p14:tracePt t="20515" x="1022350" y="2209800"/>
          <p14:tracePt t="20540" x="1031875" y="2265363"/>
          <p14:tracePt t="20566" x="1041400" y="2273300"/>
          <p14:tracePt t="20592" x="1041400" y="2282825"/>
          <p14:tracePt t="21280" x="1041400" y="2265363"/>
          <p14:tracePt t="21304" x="968375" y="2182813"/>
          <p14:tracePt t="21330" x="904875" y="2073275"/>
          <p14:tracePt t="21356" x="858838" y="2000250"/>
          <p14:tracePt t="21382" x="776288" y="1898650"/>
          <p14:tracePt t="21408" x="730250" y="1844675"/>
          <p14:tracePt t="21433" x="666750" y="1781175"/>
          <p14:tracePt t="21458" x="630238" y="1744663"/>
          <p14:tracePt t="21482" x="593725" y="1708150"/>
          <p14:tracePt t="21507" x="566738" y="1679575"/>
          <p14:tracePt t="21533" x="511175" y="1643063"/>
          <p14:tracePt t="21558" x="501650" y="1643063"/>
          <p14:tracePt t="21585" x="493713" y="1643063"/>
          <p14:tracePt t="23887" x="493713" y="1635125"/>
          <p14:tracePt t="23913" x="493713" y="1616075"/>
          <p14:tracePt t="24160" x="493713" y="1589088"/>
          <p14:tracePt t="24186" x="493713" y="1533525"/>
          <p14:tracePt t="24212" x="501650" y="1479550"/>
          <p14:tracePt t="24237" x="530225" y="1443038"/>
          <p14:tracePt t="24263" x="557213" y="1323975"/>
          <p14:tracePt t="24288" x="566738" y="1204913"/>
          <p14:tracePt t="24314" x="584200" y="1104900"/>
          <p14:tracePt t="24339" x="584200" y="1004888"/>
          <p14:tracePt t="24364" x="584200" y="976313"/>
          <p14:tracePt t="24389" x="576263" y="912813"/>
          <p14:tracePt t="24415" x="557213" y="876300"/>
          <p14:tracePt t="24439" x="530225" y="849313"/>
          <p14:tracePt t="24465" x="501650" y="812800"/>
          <p14:tracePt t="24490" x="484188" y="776288"/>
          <p14:tracePt t="24516" x="457200" y="766763"/>
          <p14:tracePt t="24540" x="428625" y="766763"/>
          <p14:tracePt t="24566" x="374650" y="776288"/>
          <p14:tracePt t="24590" x="355600" y="785813"/>
          <p14:tracePt t="24615" x="301625" y="822325"/>
          <p14:tracePt t="24639" x="292100" y="849313"/>
          <p14:tracePt t="24665" x="292100" y="931863"/>
          <p14:tracePt t="24691" x="292100" y="995363"/>
          <p14:tracePt t="24717" x="292100" y="1050925"/>
          <p14:tracePt t="24742" x="347663" y="1141413"/>
          <p14:tracePt t="24768" x="384175" y="1177925"/>
          <p14:tracePt t="24793" x="428625" y="1214438"/>
          <p14:tracePt t="24819" x="457200" y="1233488"/>
          <p14:tracePt t="24845" x="484188" y="1250950"/>
          <p14:tracePt t="24871" x="539750" y="1270000"/>
          <p14:tracePt t="24896" x="576263" y="1270000"/>
          <p14:tracePt t="24922" x="639763" y="1270000"/>
          <p14:tracePt t="24947" x="676275" y="1270000"/>
          <p14:tracePt t="24973" x="722313" y="1260475"/>
          <p14:tracePt t="24998" x="776288" y="1223963"/>
          <p14:tracePt t="25026" x="822325" y="1168400"/>
          <p14:tracePt t="25051" x="831850" y="1123950"/>
          <p14:tracePt t="25077" x="839788" y="1068388"/>
          <p14:tracePt t="25103" x="839788" y="1031875"/>
          <p14:tracePt t="25131" x="839788" y="949325"/>
          <p14:tracePt t="25156" x="831850" y="858838"/>
          <p14:tracePt t="25183" x="812800" y="803275"/>
          <p14:tracePt t="25209" x="749300" y="739775"/>
          <p14:tracePt t="25233" x="730250" y="730250"/>
          <p14:tracePt t="25258" x="676275" y="720725"/>
          <p14:tracePt t="25284" x="593725" y="720725"/>
          <p14:tracePt t="25309" x="576263" y="720725"/>
          <p14:tracePt t="25335" x="520700" y="720725"/>
          <p14:tracePt t="25360" x="501650" y="720725"/>
          <p14:tracePt t="25385" x="465138" y="730250"/>
          <p14:tracePt t="25410" x="428625" y="776288"/>
          <p14:tracePt t="25435" x="420688" y="803275"/>
          <p14:tracePt t="25461" x="401638" y="903288"/>
          <p14:tracePt t="25488" x="392113" y="939800"/>
          <p14:tracePt t="25488" x="392113" y="968375"/>
          <p14:tracePt t="25514" x="392113" y="1050925"/>
          <p14:tracePt t="25539" x="420688" y="1131888"/>
          <p14:tracePt t="25565" x="447675" y="1177925"/>
          <p14:tracePt t="25591" x="501650" y="1241425"/>
          <p14:tracePt t="25615" x="530225" y="1270000"/>
          <p14:tracePt t="25642" x="584200" y="1296988"/>
          <p14:tracePt t="25667" x="630238" y="1314450"/>
          <p14:tracePt t="25694" x="685800" y="1333500"/>
          <p14:tracePt t="25719" x="766763" y="1343025"/>
          <p14:tracePt t="25745" x="822325" y="1343025"/>
          <p14:tracePt t="25769" x="868363" y="1314450"/>
          <p14:tracePt t="25796" x="912813" y="1270000"/>
          <p14:tracePt t="25821" x="922338" y="1233488"/>
          <p14:tracePt t="25847" x="941388" y="1150938"/>
          <p14:tracePt t="25873" x="941388" y="1077913"/>
          <p14:tracePt t="25898" x="904875" y="1014413"/>
          <p14:tracePt t="25923" x="868363" y="976313"/>
          <p14:tracePt t="25950" x="795338" y="922338"/>
          <p14:tracePt t="25974" x="739775" y="866775"/>
          <p14:tracePt t="25999" x="685800" y="839788"/>
          <p14:tracePt t="26027" x="603250" y="812800"/>
          <p14:tracePt t="26053" x="501650" y="803275"/>
          <p14:tracePt t="26079" x="447675" y="793750"/>
          <p14:tracePt t="26104" x="401638" y="793750"/>
          <p14:tracePt t="26129" x="374650" y="803275"/>
          <p14:tracePt t="26155" x="338138" y="839788"/>
          <p14:tracePt t="26180" x="328613" y="885825"/>
          <p14:tracePt t="26206" x="301625" y="976313"/>
          <p14:tracePt t="26230" x="292100" y="1095375"/>
          <p14:tracePt t="26255" x="292100" y="1160463"/>
          <p14:tracePt t="26280" x="347663" y="1260475"/>
          <p14:tracePt t="26306" x="365125" y="1270000"/>
          <p14:tracePt t="26330" x="384175" y="1287463"/>
          <p14:tracePt t="26355" x="392113" y="1287463"/>
          <p14:tracePt t="26380" x="420688" y="1287463"/>
          <p14:tracePt t="26405" x="493713" y="1287463"/>
          <p14:tracePt t="26431" x="539750" y="1287463"/>
          <p14:tracePt t="26456" x="566738" y="1296988"/>
          <p14:tracePt t="26677" x="584200" y="1306513"/>
          <p14:tracePt t="26703" x="620713" y="1323975"/>
          <p14:tracePt t="26730" x="722313" y="1370013"/>
          <p14:tracePt t="26755" x="758825" y="1379538"/>
          <p14:tracePt t="26781" x="766763" y="1379538"/>
          <p14:tracePt t="26904" x="766763" y="1370013"/>
          <p14:tracePt t="26929" x="758825" y="1360488"/>
          <p14:tracePt t="26956" x="749300" y="1350963"/>
          <p14:tracePt t="27054" x="749300" y="1370013"/>
          <p14:tracePt t="27080" x="776288" y="1460500"/>
          <p14:tracePt t="27106" x="803275" y="1570038"/>
          <p14:tracePt t="27131" x="868363" y="1689100"/>
          <p14:tracePt t="27158" x="949325" y="1871663"/>
          <p14:tracePt t="27185" x="1014413" y="1981200"/>
          <p14:tracePt t="27211" x="1104900" y="2146300"/>
          <p14:tracePt t="27236" x="1133475" y="2209800"/>
          <p14:tracePt t="27263" x="1177925" y="2292350"/>
          <p14:tracePt t="27289" x="1196975" y="2346325"/>
          <p14:tracePt t="27315" x="1196975" y="2355850"/>
          <p14:tracePt t="27466" x="1150938" y="2309813"/>
          <p14:tracePt t="27492" x="1087438" y="2246313"/>
          <p14:tracePt t="27518" x="985838" y="2182813"/>
          <p14:tracePt t="27543" x="895350" y="2119313"/>
          <p14:tracePt t="27569" x="730250" y="2009775"/>
          <p14:tracePt t="27595" x="520700" y="1825625"/>
          <p14:tracePt t="27621" x="428625" y="1752600"/>
          <p14:tracePt t="27647" x="420688" y="1735138"/>
          <p14:tracePt t="28202" x="411163" y="1735138"/>
          <p14:tracePt t="28236" x="420688" y="1817688"/>
          <p14:tracePt t="28237" x="465138" y="1871663"/>
          <p14:tracePt t="28263" x="566738" y="2000250"/>
          <p14:tracePt t="28289" x="831850" y="2219325"/>
          <p14:tracePt t="28316" x="1022350" y="2328863"/>
          <p14:tracePt t="28341" x="1498600" y="2538413"/>
          <p14:tracePt t="28367" x="1900238" y="2630488"/>
          <p14:tracePt t="28393" x="2301875" y="2684463"/>
          <p14:tracePt t="28419" x="2713038" y="2711450"/>
          <p14:tracePt t="28445" x="3014663" y="2711450"/>
          <p14:tracePt t="28472" x="3343275" y="2693988"/>
          <p14:tracePt t="28498" x="3644900" y="2620963"/>
          <p14:tracePt t="28523" x="3717925" y="2584450"/>
          <p14:tracePt t="28549" x="3754438" y="2557463"/>
          <p14:tracePt t="28575" x="3773488" y="2538413"/>
          <p14:tracePt t="28601" x="3781425" y="2528888"/>
          <p14:tracePt t="28724" x="3800475" y="2511425"/>
          <p14:tracePt t="28845" x="3810000" y="2511425"/>
          <p14:tracePt t="28870" x="3836988" y="2501900"/>
          <p14:tracePt t="28894" x="3883025" y="2484438"/>
          <p14:tracePt t="28919" x="3946525" y="2465388"/>
          <p14:tracePt t="28944" x="4046538" y="2455863"/>
          <p14:tracePt t="28969" x="4083050" y="2455863"/>
          <p14:tracePt t="28995" x="4138613" y="2455863"/>
          <p14:tracePt t="29019" x="4165600" y="2455863"/>
          <p14:tracePt t="29045" x="4192588" y="2455863"/>
          <p14:tracePt t="29194" x="4202113" y="2455863"/>
          <p14:tracePt t="30225" x="4156075" y="2455863"/>
          <p14:tracePt t="30249" x="4092575" y="2455863"/>
          <p14:tracePt t="30276" x="4029075" y="2465388"/>
          <p14:tracePt t="30303" x="3956050" y="2465388"/>
          <p14:tracePt t="30328" x="3910013" y="2465388"/>
          <p14:tracePt t="30355" x="3846513" y="2465388"/>
          <p14:tracePt t="30381" x="3644900" y="2474913"/>
          <p14:tracePt t="30406" x="3525838" y="2474913"/>
          <p14:tracePt t="30432" x="3362325" y="2474913"/>
          <p14:tracePt t="30458" x="3270250" y="2474913"/>
          <p14:tracePt t="30483" x="3260725" y="2474913"/>
          <p14:tracePt t="30631" x="3279775" y="2474913"/>
          <p14:tracePt t="30656" x="3398838" y="2474913"/>
          <p14:tracePt t="30682" x="3525838" y="2474913"/>
          <p14:tracePt t="30707" x="3698875" y="2474913"/>
          <p14:tracePt t="30734" x="3846513" y="2492375"/>
          <p14:tracePt t="30760" x="3927475" y="2492375"/>
          <p14:tracePt t="30786" x="3983038" y="2501900"/>
          <p14:tracePt t="30812" x="4019550" y="2501900"/>
          <p14:tracePt t="30864" x="4029075" y="2501900"/>
          <p14:tracePt t="30940" x="4046538" y="2501900"/>
          <p14:tracePt t="31021" x="4056063" y="2501900"/>
          <p14:tracePt t="31046" x="4073525" y="2501900"/>
          <p14:tracePt t="31071" x="4083050" y="2501900"/>
          <p14:tracePt t="31122" x="4092575" y="2501900"/>
          <p14:tracePt t="31967" x="4138613" y="2492375"/>
          <p14:tracePt t="31992" x="4156075" y="2492375"/>
          <p14:tracePt t="32018" x="4165600" y="2492375"/>
          <p14:tracePt t="32808" x="4219575" y="2465388"/>
          <p14:tracePt t="32832" x="4248150" y="2455863"/>
          <p14:tracePt t="32858" x="4292600" y="2447925"/>
          <p14:tracePt t="32883" x="4302125" y="2438400"/>
          <p14:tracePt t="33084" x="4302125" y="2428875"/>
          <p14:tracePt t="33111" x="4302125" y="2392363"/>
          <p14:tracePt t="33138" x="4321175" y="2282825"/>
          <p14:tracePt t="33164" x="4338638" y="2127250"/>
          <p14:tracePt t="33190" x="4348163" y="2036763"/>
          <p14:tracePt t="33216" x="4348163" y="1973263"/>
          <p14:tracePt t="33241" x="4348163" y="1908175"/>
          <p14:tracePt t="33266" x="4338638" y="1862138"/>
          <p14:tracePt t="33294" x="4292600" y="1789113"/>
          <p14:tracePt t="33320" x="4284663" y="1752600"/>
          <p14:tracePt t="33346" x="4265613" y="1716088"/>
          <p14:tracePt t="33371" x="4238625" y="1679575"/>
          <p14:tracePt t="33398" x="4219575" y="1671638"/>
          <p14:tracePt t="33423" x="4202113" y="1671638"/>
          <p14:tracePt t="33450" x="4183063" y="1671638"/>
          <p14:tracePt t="33476" x="4165600" y="1671638"/>
          <p14:tracePt t="33476" x="4156075" y="1671638"/>
          <p14:tracePt t="33503" x="4138613" y="1671638"/>
          <p14:tracePt t="33529" x="4092575" y="1679575"/>
          <p14:tracePt t="33556" x="4056063" y="1689100"/>
          <p14:tracePt t="33582" x="4019550" y="1725613"/>
          <p14:tracePt t="33609" x="4010025" y="1744663"/>
          <p14:tracePt t="33634" x="3992563" y="1771650"/>
          <p14:tracePt t="33662" x="3983038" y="1817688"/>
          <p14:tracePt t="33687" x="3983038" y="1871663"/>
          <p14:tracePt t="33714" x="3983038" y="1927225"/>
          <p14:tracePt t="33740" x="3983038" y="2009775"/>
          <p14:tracePt t="33767" x="3983038" y="2073275"/>
          <p14:tracePt t="33791" x="3983038" y="2146300"/>
          <p14:tracePt t="33817" x="4000500" y="2228850"/>
          <p14:tracePt t="33842" x="4000500" y="2265363"/>
          <p14:tracePt t="33867" x="4019550" y="2328863"/>
          <p14:tracePt t="33892" x="4029075" y="2346325"/>
          <p14:tracePt t="33918" x="4037013" y="2365375"/>
          <p14:tracePt t="33943" x="4056063" y="2401888"/>
          <p14:tracePt t="33969" x="4073525" y="2419350"/>
          <p14:tracePt t="33995" x="4119563" y="2428875"/>
          <p14:tracePt t="34019" x="4146550" y="2438400"/>
          <p14:tracePt t="34044" x="4183063" y="2438400"/>
          <p14:tracePt t="34072" x="4229100" y="2411413"/>
          <p14:tracePt t="34098" x="4284663" y="2338388"/>
          <p14:tracePt t="34123" x="4330700" y="2209800"/>
          <p14:tracePt t="34147" x="4338638" y="2155825"/>
          <p14:tracePt t="34174" x="4338638" y="2054225"/>
          <p14:tracePt t="34199" x="4357688" y="1963738"/>
          <p14:tracePt t="34225" x="4357688" y="1890713"/>
          <p14:tracePt t="34250" x="4338638" y="1781175"/>
          <p14:tracePt t="34275" x="4338638" y="1762125"/>
          <p14:tracePt t="34300" x="4321175" y="1725613"/>
          <p14:tracePt t="34325" x="4311650" y="1708150"/>
          <p14:tracePt t="34350" x="4302125" y="1698625"/>
          <p14:tracePt t="34400" x="4292600" y="1698625"/>
          <p14:tracePt t="34426" x="4275138" y="1698625"/>
          <p14:tracePt t="34451" x="4238625" y="1698625"/>
          <p14:tracePt t="34476" x="4165600" y="1762125"/>
          <p14:tracePt t="34502" x="4129088" y="1808163"/>
          <p14:tracePt t="34502" x="4129088" y="1817688"/>
          <p14:tracePt t="34527" x="4102100" y="1890713"/>
          <p14:tracePt t="34553" x="4102100" y="2017713"/>
          <p14:tracePt t="34578" x="4102100" y="2136775"/>
          <p14:tracePt t="34604" x="4119563" y="2246313"/>
          <p14:tracePt t="34629" x="4146550" y="2309813"/>
          <p14:tracePt t="34655" x="4183063" y="2355850"/>
          <p14:tracePt t="34681" x="4202113" y="2392363"/>
          <p14:tracePt t="34707" x="4219575" y="2428875"/>
          <p14:tracePt t="34732" x="4248150" y="2447925"/>
          <p14:tracePt t="34759" x="4256088" y="2455863"/>
          <p14:tracePt t="34810" x="4265613" y="2455863"/>
          <p14:tracePt t="34835" x="4284663" y="2455863"/>
          <p14:tracePt t="34861" x="4321175" y="2455863"/>
          <p14:tracePt t="35111" x="4338638" y="2419350"/>
          <p14:tracePt t="35136" x="4403725" y="2346325"/>
          <p14:tracePt t="35161" x="4521200" y="2246313"/>
          <p14:tracePt t="35185" x="4649788" y="2082800"/>
          <p14:tracePt t="35211" x="4732338" y="1963738"/>
          <p14:tracePt t="35237" x="4740275" y="1935163"/>
          <p14:tracePt t="35263" x="4759325" y="1890713"/>
          <p14:tracePt t="35289" x="4776788" y="1854200"/>
          <p14:tracePt t="35315" x="4795838" y="1789113"/>
          <p14:tracePt t="35340" x="4822825" y="1689100"/>
          <p14:tracePt t="35366" x="4822825" y="1662113"/>
          <p14:tracePt t="35392" x="4832350" y="1625600"/>
          <p14:tracePt t="35417" x="4832350" y="1606550"/>
          <p14:tracePt t="35442" x="4832350" y="1598613"/>
          <p14:tracePt t="35515" x="4832350" y="1589088"/>
          <p14:tracePt t="35640" x="4832350" y="1606550"/>
          <p14:tracePt t="35665" x="4832350" y="1662113"/>
          <p14:tracePt t="35692" x="4832350" y="1744663"/>
          <p14:tracePt t="35717" x="4832350" y="1762125"/>
          <p14:tracePt t="35744" x="4832350" y="1808163"/>
          <p14:tracePt t="35770" x="4832350" y="1844675"/>
          <p14:tracePt t="35770" x="4832350" y="1854200"/>
          <p14:tracePt t="35797" x="4832350" y="1871663"/>
          <p14:tracePt t="35874" x="4841875" y="1881188"/>
          <p14:tracePt t="36569" x="4832350" y="1890713"/>
          <p14:tracePt t="36594" x="4822825" y="1898650"/>
          <p14:tracePt t="36620" x="4822825" y="1908175"/>
          <p14:tracePt t="36645" x="4822825" y="1935163"/>
          <p14:tracePt t="36670" x="4822825" y="1954213"/>
          <p14:tracePt t="36695" x="4822825" y="2009775"/>
          <p14:tracePt t="36720" x="4822825" y="2054225"/>
          <p14:tracePt t="36720" x="4822825" y="2073275"/>
          <p14:tracePt t="36746" x="4813300" y="2127250"/>
          <p14:tracePt t="36772" x="4813300" y="2192338"/>
          <p14:tracePt t="36796" x="4813300" y="2200275"/>
          <p14:tracePt t="36823" x="4813300" y="2228850"/>
          <p14:tracePt t="37145" x="4813300" y="2236788"/>
          <p14:tracePt t="37170" x="4813300" y="2292350"/>
          <p14:tracePt t="37197" x="4813300" y="2392363"/>
          <p14:tracePt t="37224" x="4813300" y="2501900"/>
          <p14:tracePt t="37250" x="4813300" y="2528888"/>
          <p14:tracePt t="38681" x="4813300" y="2538413"/>
          <p14:tracePt t="38706" x="4841875" y="2528888"/>
          <p14:tracePt t="38732" x="4887913" y="2520950"/>
          <p14:tracePt t="38757" x="4914900" y="2511425"/>
          <p14:tracePt t="38784" x="4924425" y="2501900"/>
          <p14:tracePt t="41205" x="4932363" y="2501900"/>
          <p14:tracePt t="42024" x="4924425" y="2492375"/>
          <p14:tracePt t="42049" x="4914900" y="2484438"/>
          <p14:tracePt t="42124" x="4905375" y="2484438"/>
          <p14:tracePt t="42173" x="4895850" y="2484438"/>
          <p14:tracePt t="42198" x="4887913" y="2484438"/>
          <p14:tracePt t="42271" x="4878388" y="2484438"/>
          <p14:tracePt t="42321" x="4868863" y="2484438"/>
          <p14:tracePt t="42862" x="4859338" y="2474913"/>
          <p14:tracePt t="42939" x="4851400" y="2474913"/>
          <p14:tracePt t="43212" x="4859338" y="2474913"/>
          <p14:tracePt t="43237" x="4887913" y="2474913"/>
          <p14:tracePt t="43263" x="4914900" y="2474913"/>
          <p14:tracePt t="43313" x="4924425" y="2474913"/>
          <p14:tracePt t="43462" x="4932363" y="2465388"/>
          <p14:tracePt t="43487" x="4932363" y="2401888"/>
          <p14:tracePt t="43512" x="4932363" y="2282825"/>
          <p14:tracePt t="43538" x="4932363" y="2163763"/>
          <p14:tracePt t="43565" x="4932363" y="2063750"/>
          <p14:tracePt t="43590" x="4932363" y="1963738"/>
          <p14:tracePt t="43616" x="4932363" y="1890713"/>
          <p14:tracePt t="43642" x="4932363" y="1871663"/>
          <p14:tracePt t="43669" x="4932363" y="1825625"/>
          <p14:tracePt t="43695" x="4932363" y="1789113"/>
          <p14:tracePt t="43721" x="4932363" y="1762125"/>
          <p14:tracePt t="43747" x="4932363" y="1708150"/>
          <p14:tracePt t="43773" x="4932363" y="1671638"/>
          <p14:tracePt t="43800" x="4932363" y="1662113"/>
          <p14:tracePt t="44044" x="4914900" y="1643063"/>
          <p14:tracePt t="44069" x="4859338" y="1643063"/>
          <p14:tracePt t="44095" x="4822825" y="1643063"/>
          <p14:tracePt t="44120" x="4805363" y="1643063"/>
          <p14:tracePt t="44246" x="4795838" y="1643063"/>
          <p14:tracePt t="44270" x="4795838" y="1689100"/>
          <p14:tracePt t="44297" x="4795838" y="1762125"/>
          <p14:tracePt t="44323" x="4795838" y="1817688"/>
          <p14:tracePt t="44349" x="4795838" y="1844675"/>
          <p14:tracePt t="44597" x="4795838" y="1854200"/>
          <p14:tracePt t="44622" x="4813300" y="1862138"/>
          <p14:tracePt t="44649" x="4822825" y="1871663"/>
          <p14:tracePt t="44673" x="4832350" y="1881188"/>
          <p14:tracePt t="44723" x="4841875" y="1881188"/>
          <p14:tracePt t="44748" x="4851400" y="1890713"/>
          <p14:tracePt t="44774" x="4851400" y="1917700"/>
          <p14:tracePt t="44799" x="4859338" y="1954213"/>
          <p14:tracePt t="44824" x="4859338" y="1963738"/>
          <p14:tracePt t="44849" x="4868863" y="1990725"/>
          <p14:tracePt t="44876" x="4868863" y="2017713"/>
          <p14:tracePt t="44902" x="4868863" y="2063750"/>
          <p14:tracePt t="44927" x="4868863" y="2100263"/>
          <p14:tracePt t="44952" x="4868863" y="2119313"/>
          <p14:tracePt t="44977" x="4868863" y="2127250"/>
          <p14:tracePt t="45030" x="4868863" y="2146300"/>
          <p14:tracePt t="45080" x="4868863" y="2155825"/>
          <p14:tracePt t="45105" x="4868863" y="2182813"/>
          <p14:tracePt t="45131" x="4868863" y="2192338"/>
          <p14:tracePt t="45156" x="4868863" y="2209800"/>
          <p14:tracePt t="45182" x="4868863" y="2219325"/>
          <p14:tracePt t="45279" x="4868863" y="2228850"/>
          <p14:tracePt t="45499" x="4868863" y="2246313"/>
          <p14:tracePt t="45525" x="4868863" y="2282825"/>
          <p14:tracePt t="45550" x="4878388" y="2319338"/>
          <p14:tracePt t="45576" x="4887913" y="2392363"/>
          <p14:tracePt t="45601" x="4895850" y="2438400"/>
          <p14:tracePt t="45627" x="4895850" y="2455863"/>
          <p14:tracePt t="45652" x="4895850" y="2484438"/>
          <p14:tracePt t="45677" x="4895850" y="2501900"/>
          <p14:tracePt t="45702" x="4895850" y="2511425"/>
          <p14:tracePt t="46265" x="4895850" y="2538413"/>
          <p14:tracePt t="46290" x="4832350" y="2547938"/>
          <p14:tracePt t="46316" x="4795838" y="2557463"/>
          <p14:tracePt t="46340" x="4759325" y="2565400"/>
          <p14:tracePt t="46340" x="4749800" y="2565400"/>
          <p14:tracePt t="46365" x="4686300" y="2574925"/>
          <p14:tracePt t="46389" x="4567238" y="2584450"/>
          <p14:tracePt t="46414" x="4513263" y="2593975"/>
          <p14:tracePt t="46439" x="4430713" y="2593975"/>
          <p14:tracePt t="46464" x="4367213" y="2593975"/>
          <p14:tracePt t="46488" x="4284663" y="2593975"/>
          <p14:tracePt t="46514" x="4211638" y="2593975"/>
          <p14:tracePt t="46537" x="4129088" y="2584450"/>
          <p14:tracePt t="46563" x="4073525" y="2574925"/>
          <p14:tracePt t="46587" x="4037013" y="2565400"/>
          <p14:tracePt t="46613" x="4000500" y="2538413"/>
          <p14:tracePt t="46637" x="3983038" y="2528888"/>
          <p14:tracePt t="46662" x="3956050" y="2484438"/>
          <p14:tracePt t="46686" x="3937000" y="2447925"/>
          <p14:tracePt t="46712" x="3919538" y="2382838"/>
          <p14:tracePt t="46737" x="3900488" y="2328863"/>
          <p14:tracePt t="46763" x="3890963" y="2273300"/>
          <p14:tracePt t="46789" x="3883025" y="2228850"/>
          <p14:tracePt t="46816" x="3883025" y="2200275"/>
          <p14:tracePt t="46816" x="3883025" y="2182813"/>
          <p14:tracePt t="46841" x="3883025" y="2136775"/>
          <p14:tracePt t="46867" x="3883025" y="2082800"/>
          <p14:tracePt t="46892" x="3883025" y="2027238"/>
          <p14:tracePt t="46918" x="3883025" y="1981200"/>
          <p14:tracePt t="46943" x="3890963" y="1954213"/>
          <p14:tracePt t="46969" x="3900488" y="1898650"/>
          <p14:tracePt t="46994" x="3927475" y="1854200"/>
          <p14:tracePt t="47019" x="3946525" y="1817688"/>
          <p14:tracePt t="47046" x="3973513" y="1762125"/>
          <p14:tracePt t="47072" x="3983038" y="1752600"/>
          <p14:tracePt t="47098" x="4000500" y="1716088"/>
          <p14:tracePt t="47123" x="4037013" y="1679575"/>
          <p14:tracePt t="47148" x="4056063" y="1662113"/>
          <p14:tracePt t="47176" x="4073525" y="1625600"/>
          <p14:tracePt t="47201" x="4083050" y="1616075"/>
          <p14:tracePt t="47229" x="4110038" y="1606550"/>
          <p14:tracePt t="47302" x="4129088" y="1606550"/>
          <p14:tracePt t="47327" x="4165600" y="1625600"/>
          <p14:tracePt t="47353" x="4211638" y="1643063"/>
          <p14:tracePt t="47378" x="4238625" y="1662113"/>
          <p14:tracePt t="47404" x="4256088" y="1679575"/>
          <p14:tracePt t="47429" x="4284663" y="1708150"/>
          <p14:tracePt t="47455" x="4302125" y="1735138"/>
          <p14:tracePt t="47480" x="4311650" y="1781175"/>
          <p14:tracePt t="47506" x="4321175" y="1798638"/>
          <p14:tracePt t="47530" x="4338638" y="1835150"/>
          <p14:tracePt t="47557" x="4348163" y="1871663"/>
          <p14:tracePt t="47581" x="4357688" y="1908175"/>
          <p14:tracePt t="47607" x="4367213" y="1944688"/>
          <p14:tracePt t="47631" x="4367213" y="1963738"/>
          <p14:tracePt t="47657" x="4375150" y="2027238"/>
          <p14:tracePt t="47682" x="4375150" y="2054225"/>
          <p14:tracePt t="47708" x="4375150" y="2082800"/>
          <p14:tracePt t="47733" x="4375150" y="2119313"/>
          <p14:tracePt t="47734" x="4375150" y="2136775"/>
          <p14:tracePt t="47759" x="4375150" y="2173288"/>
          <p14:tracePt t="47785" x="4375150" y="2209800"/>
          <p14:tracePt t="47810" x="4375150" y="2246313"/>
          <p14:tracePt t="47836" x="4375150" y="2265363"/>
          <p14:tracePt t="47860" x="4367213" y="2309813"/>
          <p14:tracePt t="47886" x="4348163" y="2346325"/>
          <p14:tracePt t="47912" x="4321175" y="2382838"/>
          <p14:tracePt t="47937" x="4302125" y="2392363"/>
          <p14:tracePt t="47962" x="4248150" y="2419350"/>
          <p14:tracePt t="47988" x="4192588" y="2438400"/>
          <p14:tracePt t="48013" x="4156075" y="2447925"/>
          <p14:tracePt t="48038" x="4102100" y="2447925"/>
          <p14:tracePt t="48064" x="4073525" y="2455863"/>
          <p14:tracePt t="48090" x="4056063" y="2455863"/>
          <p14:tracePt t="48114" x="4029075" y="2438400"/>
          <p14:tracePt t="48140" x="4000500" y="2411413"/>
          <p14:tracePt t="48165" x="3973513" y="2346325"/>
          <p14:tracePt t="48190" x="3963988" y="2292350"/>
          <p14:tracePt t="48215" x="3946525" y="2219325"/>
          <p14:tracePt t="48242" x="3937000" y="2173288"/>
          <p14:tracePt t="48267" x="3927475" y="2090738"/>
          <p14:tracePt t="48293" x="3927475" y="2036763"/>
          <p14:tracePt t="48318" x="3927475" y="1981200"/>
          <p14:tracePt t="48344" x="3927475" y="1898650"/>
          <p14:tracePt t="48369" x="3927475" y="1862138"/>
          <p14:tracePt t="48394" x="3937000" y="1789113"/>
          <p14:tracePt t="48418" x="3946525" y="1752600"/>
          <p14:tracePt t="48444" x="3963988" y="1708150"/>
          <p14:tracePt t="48469" x="3983038" y="1689100"/>
          <p14:tracePt t="48495" x="4019550" y="1643063"/>
          <p14:tracePt t="48521" x="4056063" y="1606550"/>
          <p14:tracePt t="48547" x="4092575" y="1570038"/>
          <p14:tracePt t="48573" x="4119563" y="1552575"/>
          <p14:tracePt t="48600" x="4146550" y="1552575"/>
          <p14:tracePt t="48626" x="4165600" y="1552575"/>
          <p14:tracePt t="48653" x="4192588" y="1543050"/>
          <p14:tracePt t="48678" x="4219575" y="1543050"/>
          <p14:tracePt t="48705" x="4248150" y="1543050"/>
          <p14:tracePt t="48730" x="4275138" y="1543050"/>
          <p14:tracePt t="48756" x="4311650" y="1570038"/>
          <p14:tracePt t="48781" x="4330700" y="1598613"/>
          <p14:tracePt t="48808" x="4367213" y="1679575"/>
          <p14:tracePt t="48834" x="4375150" y="1708150"/>
          <p14:tracePt t="48860" x="4394200" y="1771650"/>
          <p14:tracePt t="48885" x="4411663" y="1825625"/>
          <p14:tracePt t="48912" x="4421188" y="1862138"/>
          <p14:tracePt t="48937" x="4430713" y="1927225"/>
          <p14:tracePt t="48963" x="4440238" y="1954213"/>
          <p14:tracePt t="48989" x="4440238" y="2027238"/>
          <p14:tracePt t="49015" x="4440238" y="2090738"/>
          <p14:tracePt t="49040" x="4440238" y="2155825"/>
          <p14:tracePt t="49044" x="4440238" y="2163763"/>
          <p14:tracePt t="49070" x="4430713" y="2209800"/>
          <p14:tracePt t="49097" x="4411663" y="2246313"/>
          <p14:tracePt t="49122" x="4394200" y="2301875"/>
          <p14:tracePt t="49148" x="4384675" y="2328863"/>
          <p14:tracePt t="49172" x="4367213" y="2346325"/>
          <p14:tracePt t="49197" x="4330700" y="2365375"/>
          <p14:tracePt t="49222" x="4311650" y="2382838"/>
          <p14:tracePt t="49247" x="4275138" y="2401888"/>
          <p14:tracePt t="49272" x="4248150" y="2411413"/>
          <p14:tracePt t="49297" x="4229100" y="2411413"/>
          <p14:tracePt t="49322" x="4202113" y="2411413"/>
          <p14:tracePt t="49347" x="4175125" y="2411413"/>
          <p14:tracePt t="49372" x="4146550" y="2374900"/>
          <p14:tracePt t="49398" x="4119563" y="2355850"/>
          <p14:tracePt t="49424" x="4083050" y="2319338"/>
          <p14:tracePt t="49450" x="4056063" y="2219325"/>
          <p14:tracePt t="49476" x="4037013" y="2155825"/>
          <p14:tracePt t="49502" x="4019550" y="2090738"/>
          <p14:tracePt t="49528" x="4019550" y="2046288"/>
          <p14:tracePt t="49528" x="4010025" y="2027238"/>
          <p14:tracePt t="49554" x="4010025" y="2000250"/>
          <p14:tracePt t="49580" x="4010025" y="1927225"/>
          <p14:tracePt t="49606" x="4010025" y="1871663"/>
          <p14:tracePt t="49631" x="4010025" y="1825625"/>
          <p14:tracePt t="49658" x="4010025" y="1789113"/>
          <p14:tracePt t="49682" x="4010025" y="1762125"/>
          <p14:tracePt t="49708" x="4029075" y="1689100"/>
          <p14:tracePt t="49733" x="4056063" y="1662113"/>
          <p14:tracePt t="49760" x="4073525" y="1635125"/>
          <p14:tracePt t="49786" x="4110038" y="1598613"/>
          <p14:tracePt t="49837" x="4138613" y="1589088"/>
          <p14:tracePt t="49862" x="4165600" y="1589088"/>
          <p14:tracePt t="49888" x="4211638" y="1589088"/>
          <p14:tracePt t="49913" x="4256088" y="1589088"/>
          <p14:tracePt t="49939" x="4275138" y="1589088"/>
          <p14:tracePt t="49964" x="4292600" y="1589088"/>
          <p14:tracePt t="49991" x="4302125" y="1606550"/>
          <p14:tracePt t="50015" x="4330700" y="1635125"/>
          <p14:tracePt t="50041" x="4357688" y="1679575"/>
          <p14:tracePt t="50069" x="4367213" y="1708150"/>
          <p14:tracePt t="50096" x="4375150" y="1744663"/>
          <p14:tracePt t="50121" x="4375150" y="1789113"/>
          <p14:tracePt t="50148" x="4384675" y="1825625"/>
          <p14:tracePt t="50173" x="4394200" y="1898650"/>
          <p14:tracePt t="50199" x="4394200" y="1944688"/>
          <p14:tracePt t="50224" x="4394200" y="2000250"/>
          <p14:tracePt t="50249" x="4394200" y="2046288"/>
          <p14:tracePt t="50275" x="4394200" y="2082800"/>
          <p14:tracePt t="50301" x="4394200" y="2155825"/>
          <p14:tracePt t="50327" x="4394200" y="2200275"/>
          <p14:tracePt t="50353" x="4384675" y="2236788"/>
          <p14:tracePt t="50379" x="4375150" y="2292350"/>
          <p14:tracePt t="50406" x="4367213" y="2319338"/>
          <p14:tracePt t="50431" x="4348163" y="2355850"/>
          <p14:tracePt t="50457" x="4330700" y="2374900"/>
          <p14:tracePt t="50482" x="4330700" y="2382838"/>
          <p14:tracePt t="50508" x="4321175" y="2401888"/>
          <p14:tracePt t="51396" x="4321175" y="2411413"/>
          <p14:tracePt t="51423" x="4357688" y="2411413"/>
          <p14:tracePt t="51449" x="4411663" y="2411413"/>
          <p14:tracePt t="51475" x="4421188" y="2411413"/>
          <p14:tracePt t="51500" x="4430713" y="2419350"/>
          <p14:tracePt t="51525" x="4440238" y="2419350"/>
          <p14:tracePt t="51552" x="4467225" y="2428875"/>
          <p14:tracePt t="51578" x="4484688" y="2438400"/>
          <p14:tracePt t="51605" x="4503738" y="2438400"/>
          <p14:tracePt t="51656" x="4513263" y="2447925"/>
          <p14:tracePt t="53407" x="4484688" y="2428875"/>
          <p14:tracePt t="53433" x="4457700" y="2419350"/>
          <p14:tracePt t="53459" x="4440238" y="2411413"/>
          <p14:tracePt t="53485" x="4411663" y="2382838"/>
          <p14:tracePt t="57437" x="4411663" y="2328863"/>
          <p14:tracePt t="57463" x="4411663" y="2265363"/>
          <p14:tracePt t="57488" x="4411663" y="2200275"/>
          <p14:tracePt t="57513" x="4411663" y="2163763"/>
          <p14:tracePt t="57539" x="4411663" y="2000250"/>
          <p14:tracePt t="57564" x="4411663" y="1898650"/>
          <p14:tracePt t="57591" x="4411663" y="1825625"/>
          <p14:tracePt t="57616" x="4411663" y="1752600"/>
          <p14:tracePt t="57643" x="4411663" y="1716088"/>
          <p14:tracePt t="57668" x="4411663" y="1662113"/>
          <p14:tracePt t="57694" x="4411663" y="1625600"/>
          <p14:tracePt t="57721" x="4421188" y="1589088"/>
          <p14:tracePt t="57746" x="4440238" y="1533525"/>
          <p14:tracePt t="57772" x="4448175" y="1497013"/>
          <p14:tracePt t="57799" x="4467225" y="1443038"/>
          <p14:tracePt t="57824" x="4484688" y="1423988"/>
          <p14:tracePt t="57850" x="4494213" y="1416050"/>
          <p14:tracePt t="57875" x="4503738" y="1406525"/>
          <p14:tracePt t="57901" x="4513263" y="1397000"/>
          <p14:tracePt t="57926" x="4530725" y="1397000"/>
          <p14:tracePt t="57952" x="4567238" y="1387475"/>
          <p14:tracePt t="57952" x="4576763" y="1387475"/>
          <p14:tracePt t="57978" x="4586288" y="1387475"/>
          <p14:tracePt t="58004" x="4603750" y="1387475"/>
          <p14:tracePt t="58030" x="4622800" y="1387475"/>
          <p14:tracePt t="58055" x="4649788" y="1387475"/>
          <p14:tracePt t="58080" x="4667250" y="1387475"/>
          <p14:tracePt t="58106" x="4676775" y="1387475"/>
          <p14:tracePt t="58131" x="4703763" y="1397000"/>
          <p14:tracePt t="58157" x="4722813" y="1406525"/>
          <p14:tracePt t="58183" x="4749800" y="1423988"/>
          <p14:tracePt t="58209" x="4768850" y="1433513"/>
          <p14:tracePt t="58234" x="4776788" y="1433513"/>
          <p14:tracePt t="58261" x="4805363" y="1443038"/>
          <p14:tracePt t="58286" x="4813300" y="1460500"/>
          <p14:tracePt t="58313" x="4822825" y="1489075"/>
          <p14:tracePt t="58337" x="4832350" y="1516063"/>
          <p14:tracePt t="58363" x="4841875" y="1533525"/>
          <p14:tracePt t="58388" x="4851400" y="1562100"/>
          <p14:tracePt t="58413" x="4859338" y="1598613"/>
          <p14:tracePt t="58439" x="4859338" y="1606550"/>
          <p14:tracePt t="58465" x="4868863" y="1625600"/>
          <p14:tracePt t="58489" x="4868863" y="1635125"/>
          <p14:tracePt t="58515" x="4868863" y="1662113"/>
          <p14:tracePt t="58540" x="4868863" y="1679575"/>
          <p14:tracePt t="58565" x="4868863" y="1698625"/>
          <p14:tracePt t="58590" x="4868863" y="1725613"/>
          <p14:tracePt t="58616" x="4868863" y="1752600"/>
          <p14:tracePt t="58641" x="4868863" y="1781175"/>
          <p14:tracePt t="58667" x="4868863" y="1798638"/>
          <p14:tracePt t="58693" x="4868863" y="1817688"/>
          <p14:tracePt t="58718" x="4868863" y="1825625"/>
          <p14:tracePt t="58718" x="4868863" y="1835150"/>
          <p14:tracePt t="58743" x="4868863" y="1844675"/>
          <p14:tracePt t="58768" x="4868863" y="1862138"/>
          <p14:tracePt t="58793" x="4868863" y="1881188"/>
          <p14:tracePt t="58819" x="4868863" y="1908175"/>
          <p14:tracePt t="58845" x="4868863" y="1917700"/>
          <p14:tracePt t="58869" x="4868863" y="1927225"/>
          <p14:tracePt t="58895" x="4868863" y="1944688"/>
          <p14:tracePt t="58946" x="4851400" y="1954213"/>
          <p14:tracePt t="58998" x="4841875" y="1963738"/>
          <p14:tracePt t="59050" x="4822825" y="1963738"/>
          <p14:tracePt t="59074" x="4786313" y="1973263"/>
          <p14:tracePt t="59099" x="4776788" y="1973263"/>
          <p14:tracePt t="59124" x="4749800" y="1981200"/>
          <p14:tracePt t="59149" x="4732338" y="1981200"/>
          <p14:tracePt t="59174" x="4713288" y="1981200"/>
          <p14:tracePt t="59198" x="4695825" y="1981200"/>
          <p14:tracePt t="59224" x="4686300" y="1981200"/>
          <p14:tracePt t="59249" x="4667250" y="1981200"/>
          <p14:tracePt t="59273" x="4659313" y="1981200"/>
          <p14:tracePt t="59298" x="4622800" y="1963738"/>
          <p14:tracePt t="59348" x="4603750" y="1954213"/>
          <p14:tracePt t="59373" x="4594225" y="1944688"/>
          <p14:tracePt t="59399" x="4567238" y="1898650"/>
          <p14:tracePt t="59423" x="4567238" y="1881188"/>
          <p14:tracePt t="59449" x="4557713" y="1862138"/>
          <p14:tracePt t="59474" x="4549775" y="1825625"/>
          <p14:tracePt t="59524" x="4549775" y="1771650"/>
          <p14:tracePt t="59550" x="4540250" y="1752600"/>
          <p14:tracePt t="59576" x="4540250" y="1735138"/>
          <p14:tracePt t="59600" x="4540250" y="1708150"/>
          <p14:tracePt t="59626" x="4540250" y="1689100"/>
          <p14:tracePt t="59651" x="4540250" y="1662113"/>
          <p14:tracePt t="59677" x="4540250" y="1652588"/>
          <p14:tracePt t="59703" x="4540250" y="1635125"/>
          <p14:tracePt t="59728" x="4540250" y="1606550"/>
          <p14:tracePt t="59753" x="4540250" y="1589088"/>
          <p14:tracePt t="59779" x="4540250" y="1579563"/>
          <p14:tracePt t="59803" x="4540250" y="1570038"/>
          <p14:tracePt t="59829" x="4540250" y="1525588"/>
          <p14:tracePt t="59855" x="4549775" y="1489075"/>
          <p14:tracePt t="59881" x="4557713" y="1479550"/>
          <p14:tracePt t="59908" x="4576763" y="1460500"/>
          <p14:tracePt t="59933" x="4594225" y="1443038"/>
          <p14:tracePt t="59934" x="4603750" y="1433513"/>
          <p14:tracePt t="59960" x="4630738" y="1423988"/>
          <p14:tracePt t="59985" x="4659313" y="1416050"/>
          <p14:tracePt t="60010" x="4686300" y="1416050"/>
          <p14:tracePt t="60037" x="4722813" y="1416050"/>
          <p14:tracePt t="60062" x="4749800" y="1416050"/>
          <p14:tracePt t="60087" x="4786313" y="1423988"/>
          <p14:tracePt t="60112" x="4813300" y="1452563"/>
          <p14:tracePt t="60137" x="4832350" y="1470025"/>
          <p14:tracePt t="60162" x="4851400" y="1506538"/>
          <p14:tracePt t="60188" x="4859338" y="1533525"/>
          <p14:tracePt t="60213" x="4878388" y="1579563"/>
          <p14:tracePt t="60238" x="4878388" y="1606550"/>
          <p14:tracePt t="60264" x="4887913" y="1652588"/>
          <p14:tracePt t="60289" x="4887913" y="1708150"/>
          <p14:tracePt t="60314" x="4887913" y="1762125"/>
          <p14:tracePt t="60340" x="4887913" y="1835150"/>
          <p14:tracePt t="60364" x="4887913" y="1854200"/>
          <p14:tracePt t="60390" x="4887913" y="1871663"/>
          <p14:tracePt t="60415" x="4887913" y="1881188"/>
          <p14:tracePt t="60465" x="4878388" y="1890713"/>
          <p14:tracePt t="60490" x="4868863" y="1898650"/>
          <p14:tracePt t="60516" x="4851400" y="1935163"/>
          <p14:tracePt t="60541" x="4851400" y="1954213"/>
          <p14:tracePt t="60566" x="4851400" y="1981200"/>
          <p14:tracePt t="60761" x="4851400" y="1990725"/>
          <p14:tracePt t="60786" x="4851400" y="2009775"/>
          <p14:tracePt t="60812" x="4851400" y="2054225"/>
          <p14:tracePt t="60836" x="4868863" y="2127250"/>
          <p14:tracePt t="60863" x="4878388" y="2163763"/>
          <p14:tracePt t="60888" x="4887913" y="2219325"/>
          <p14:tracePt t="60914" x="4895850" y="2282825"/>
          <p14:tracePt t="60940" x="4905375" y="2319338"/>
          <p14:tracePt t="60965" x="4905375" y="2374900"/>
          <p14:tracePt t="60989" x="4905375" y="2411413"/>
          <p14:tracePt t="61015" x="4905375" y="2484438"/>
          <p14:tracePt t="61041" x="4905375" y="2511425"/>
          <p14:tracePt t="61066" x="4905375" y="2547938"/>
          <p14:tracePt t="61092" x="4905375" y="2574925"/>
          <p14:tracePt t="61117" x="4895850" y="2593975"/>
          <p14:tracePt t="61142" x="4868863" y="2620963"/>
          <p14:tracePt t="61171" x="4822825" y="2638425"/>
          <p14:tracePt t="61197" x="4759325" y="2647950"/>
          <p14:tracePt t="61222" x="4667250" y="2674938"/>
          <p14:tracePt t="61247" x="4630738" y="2674938"/>
          <p14:tracePt t="61273" x="4613275" y="2674938"/>
          <p14:tracePt t="61299" x="4576763" y="2657475"/>
          <p14:tracePt t="61325" x="4549775" y="2620963"/>
          <p14:tracePt t="61350" x="4521200" y="2547938"/>
          <p14:tracePt t="61377" x="4513263" y="2492375"/>
          <p14:tracePt t="61402" x="4503738" y="2455863"/>
          <p14:tracePt t="61429" x="4494213" y="2374900"/>
          <p14:tracePt t="61453" x="4494213" y="2355850"/>
          <p14:tracePt t="61479" x="4484688" y="2292350"/>
          <p14:tracePt t="61504" x="4484688" y="2265363"/>
          <p14:tracePt t="61504" x="4484688" y="2246313"/>
          <p14:tracePt t="61530" x="4484688" y="2200275"/>
          <p14:tracePt t="61555" x="4484688" y="2136775"/>
          <p14:tracePt t="61581" x="4484688" y="2119313"/>
          <p14:tracePt t="61605" x="4484688" y="2090738"/>
          <p14:tracePt t="61631" x="4494213" y="2063750"/>
          <p14:tracePt t="61655" x="4513263" y="2046288"/>
          <p14:tracePt t="61705" x="4530725" y="2036763"/>
          <p14:tracePt t="61730" x="4594225" y="2036763"/>
          <p14:tracePt t="61755" x="4622800" y="2036763"/>
          <p14:tracePt t="61781" x="4649788" y="2036763"/>
          <p14:tracePt t="61831" x="4659313" y="2036763"/>
          <p14:tracePt t="62397" x="4667250" y="2036763"/>
          <p14:tracePt t="62422" x="4703763" y="2036763"/>
          <p14:tracePt t="62448" x="4740275" y="2036763"/>
          <p14:tracePt t="62473" x="4776788" y="2036763"/>
          <p14:tracePt t="62499" x="4795838" y="2046288"/>
          <p14:tracePt t="62523" x="4805363" y="2046288"/>
          <p14:tracePt t="62549" x="4822825" y="2046288"/>
          <p14:tracePt t="62575" x="4841875" y="2046288"/>
          <p14:tracePt t="62600" x="4851400" y="2046288"/>
          <p14:tracePt t="62650" x="4878388" y="2009775"/>
          <p14:tracePt t="62675" x="4895850" y="1954213"/>
          <p14:tracePt t="62700" x="4905375" y="1881188"/>
          <p14:tracePt t="62726" x="4905375" y="1825625"/>
          <p14:tracePt t="62751" x="4905375" y="1808163"/>
          <p14:tracePt t="62777" x="4905375" y="1762125"/>
          <p14:tracePt t="62803" x="4905375" y="1752600"/>
          <p14:tracePt t="63126" x="4905375" y="1744663"/>
          <p14:tracePt t="63150" x="4895850" y="1762125"/>
          <p14:tracePt t="63177" x="4887913" y="1798638"/>
          <p14:tracePt t="63201" x="4878388" y="1835150"/>
          <p14:tracePt t="63228" x="4868863" y="1862138"/>
          <p14:tracePt t="63252" x="4868863" y="1871663"/>
          <p14:tracePt t="63278" x="4859338" y="1881188"/>
          <p14:tracePt t="63303" x="4859338" y="1890713"/>
          <p14:tracePt t="64281" x="4859338" y="1871663"/>
          <p14:tracePt t="64306" x="4859338" y="1844675"/>
          <p14:tracePt t="64331" x="4868863" y="1698625"/>
          <p14:tracePt t="64357" x="4868863" y="1616075"/>
          <p14:tracePt t="64382" x="4868863" y="1497013"/>
          <p14:tracePt t="64407" x="4851400" y="1460500"/>
          <p14:tracePt t="64431" x="4841875" y="1452563"/>
          <p14:tracePt t="64456" x="4832350" y="1443038"/>
          <p14:tracePt t="64480" x="4822825" y="1433513"/>
          <p14:tracePt t="64506" x="4813300" y="1423988"/>
          <p14:tracePt t="64531" x="4786313" y="1406525"/>
          <p14:tracePt t="64557" x="4759325" y="1406525"/>
          <p14:tracePt t="64583" x="4722813" y="1397000"/>
          <p14:tracePt t="64608" x="4703763" y="1397000"/>
          <p14:tracePt t="64633" x="4667250" y="1397000"/>
          <p14:tracePt t="64659" x="4649788" y="1406525"/>
          <p14:tracePt t="64683" x="4613275" y="1452563"/>
          <p14:tracePt t="64733" x="4603750" y="1479550"/>
          <p14:tracePt t="64758" x="4594225" y="1497013"/>
          <p14:tracePt t="64758" x="4594225" y="1506538"/>
          <p14:tracePt t="64783" x="4594225" y="1516063"/>
          <p14:tracePt t="64807" x="4586288" y="1543050"/>
          <p14:tracePt t="64833" x="4586288" y="1562100"/>
          <p14:tracePt t="64858" x="4576763" y="1625600"/>
          <p14:tracePt t="64884" x="4567238" y="1662113"/>
          <p14:tracePt t="64909" x="4567238" y="1708150"/>
          <p14:tracePt t="64935" x="4567238" y="1744663"/>
          <p14:tracePt t="64961" x="4567238" y="1771650"/>
          <p14:tracePt t="64986" x="4567238" y="1808163"/>
          <p14:tracePt t="65015" x="4567238" y="1844675"/>
          <p14:tracePt t="65041" x="4567238" y="1871663"/>
          <p14:tracePt t="65066" x="4567238" y="1898650"/>
          <p14:tracePt t="65092" x="4567238" y="1917700"/>
          <p14:tracePt t="65117" x="4576763" y="1944688"/>
          <p14:tracePt t="65143" x="4576763" y="1963738"/>
          <p14:tracePt t="65195" x="4586288" y="1973263"/>
          <p14:tracePt t="65220" x="4613275" y="1981200"/>
          <p14:tracePt t="65246" x="4640263" y="1981200"/>
          <p14:tracePt t="65271" x="4649788" y="1981200"/>
          <p14:tracePt t="65296" x="4659313" y="1981200"/>
          <p14:tracePt t="65321" x="4667250" y="1981200"/>
          <p14:tracePt t="65347" x="4686300" y="1981200"/>
          <p14:tracePt t="65371" x="4713288" y="1973263"/>
          <p14:tracePt t="65396" x="4740275" y="1963738"/>
          <p14:tracePt t="65421" x="4786313" y="1935163"/>
          <p14:tracePt t="65446" x="4822825" y="1908175"/>
          <p14:tracePt t="65471" x="4851400" y="1881188"/>
          <p14:tracePt t="65497" x="4878388" y="1808163"/>
          <p14:tracePt t="65522" x="4905375" y="1744663"/>
          <p14:tracePt t="65548" x="4914900" y="1689100"/>
          <p14:tracePt t="65573" x="4914900" y="1652588"/>
          <p14:tracePt t="65598" x="4914900" y="1570038"/>
          <p14:tracePt t="65623" x="4914900" y="1497013"/>
          <p14:tracePt t="65649" x="4914900" y="1460500"/>
          <p14:tracePt t="65674" x="4914900" y="1416050"/>
          <p14:tracePt t="65674" x="4914900" y="1397000"/>
          <p14:tracePt t="65699" x="4905375" y="1370013"/>
          <p14:tracePt t="65726" x="4878388" y="1333500"/>
          <p14:tracePt t="65751" x="4868863" y="1323975"/>
          <p14:tracePt t="65778" x="4868863" y="1314450"/>
          <p14:tracePt t="65803" x="4832350" y="1314450"/>
          <p14:tracePt t="65804" x="4813300" y="1314450"/>
          <p14:tracePt t="65830" x="4786313" y="1314450"/>
          <p14:tracePt t="65855" x="4722813" y="1343025"/>
          <p14:tracePt t="65881" x="4695825" y="1350963"/>
          <p14:tracePt t="65907" x="4659313" y="1370013"/>
          <p14:tracePt t="65931" x="4640263" y="1379538"/>
          <p14:tracePt t="65958" x="4622800" y="1379538"/>
          <p14:tracePt t="65983" x="4594225" y="1406525"/>
          <p14:tracePt t="66009" x="4586288" y="1443038"/>
          <p14:tracePt t="66036" x="4576763" y="1479550"/>
          <p14:tracePt t="66063" x="4567238" y="1552575"/>
          <p14:tracePt t="66087" x="4567238" y="1579563"/>
          <p14:tracePt t="66115" x="4567238" y="1635125"/>
          <p14:tracePt t="66140" x="4567238" y="1671638"/>
          <p14:tracePt t="66167" x="4567238" y="1698625"/>
          <p14:tracePt t="66193" x="4567238" y="1744663"/>
          <p14:tracePt t="66218" x="4567238" y="1781175"/>
          <p14:tracePt t="66243" x="4586288" y="1808163"/>
          <p14:tracePt t="66269" x="4594225" y="1825625"/>
          <p14:tracePt t="66294" x="4594225" y="1854200"/>
          <p14:tracePt t="66321" x="4613275" y="1881188"/>
          <p14:tracePt t="66347" x="4613275" y="1898650"/>
          <p14:tracePt t="66373" x="4622800" y="1927225"/>
          <p14:tracePt t="66398" x="4630738" y="1954213"/>
          <p14:tracePt t="66424" x="4640263" y="1973263"/>
          <p14:tracePt t="66448" x="4649788" y="1981200"/>
          <p14:tracePt t="66475" x="4659313" y="1990725"/>
          <p14:tracePt t="66500" x="4667250" y="1990725"/>
          <p14:tracePt t="66527" x="4676775" y="2009775"/>
          <p14:tracePt t="66552" x="4686300" y="2017713"/>
          <p14:tracePt t="66603" x="4695825" y="2017713"/>
          <p14:tracePt t="66629" x="4713288" y="2017713"/>
          <p14:tracePt t="66656" x="4732338" y="2017713"/>
          <p14:tracePt t="66681" x="4759325" y="2009775"/>
          <p14:tracePt t="66707" x="4776788" y="2000250"/>
          <p14:tracePt t="66732" x="4795838" y="1981200"/>
          <p14:tracePt t="66830" x="4805363" y="1944688"/>
          <p14:tracePt t="66881" x="4813300" y="1927225"/>
          <p14:tracePt t="66907" x="4832350" y="1908175"/>
          <p14:tracePt t="66932" x="4841875" y="1881188"/>
          <p14:tracePt t="66957" x="4851400" y="1817688"/>
          <p14:tracePt t="66983" x="4859338" y="1781175"/>
          <p14:tracePt t="67009" x="4859338" y="1771650"/>
          <p14:tracePt t="67035" x="4859338" y="1752600"/>
          <p14:tracePt t="67061" x="4859338" y="1716088"/>
          <p14:tracePt t="67086" x="4859338" y="1689100"/>
          <p14:tracePt t="67112" x="4859338" y="1671638"/>
          <p14:tracePt t="67112" x="4859338" y="1652588"/>
          <p14:tracePt t="67137" x="4859338" y="1625600"/>
          <p14:tracePt t="67163" x="4851400" y="1598613"/>
          <p14:tracePt t="67189" x="4832350" y="1579563"/>
          <p14:tracePt t="67409" x="4832350" y="1635125"/>
          <p14:tracePt t="67433" x="4841875" y="1689100"/>
          <p14:tracePt t="67460" x="4851400" y="1781175"/>
          <p14:tracePt t="67485" x="4851400" y="1825625"/>
          <p14:tracePt t="67512" x="4859338" y="1844675"/>
          <p14:tracePt t="67537" x="4868863" y="1854200"/>
          <p14:tracePt t="67562" x="4868863" y="1862138"/>
          <p14:tracePt t="67612" x="4868863" y="1871663"/>
          <p14:tracePt t="67637" x="4868863" y="1881188"/>
          <p14:tracePt t="67935" x="4805363" y="1871663"/>
          <p14:tracePt t="67961" x="4640263" y="1890713"/>
          <p14:tracePt t="67987" x="3963988" y="1963738"/>
          <p14:tracePt t="68014" x="3151188" y="1963738"/>
          <p14:tracePt t="68040" x="2795588" y="1963738"/>
          <p14:tracePt t="68065" x="2255838" y="1963738"/>
          <p14:tracePt t="68092" x="1954213" y="1862138"/>
          <p14:tracePt t="68117" x="1808163" y="1781175"/>
          <p14:tracePt t="68144" x="1754188" y="1708150"/>
          <p14:tracePt t="68170" x="1735138" y="1679575"/>
          <p14:tracePt t="68198" x="1698625" y="1616075"/>
          <p14:tracePt t="68223" x="1608138" y="1533525"/>
          <p14:tracePt t="68249" x="1543050" y="1506538"/>
          <p14:tracePt t="68275" x="1506538" y="1470025"/>
          <p14:tracePt t="68301" x="1489075" y="1460500"/>
          <p14:tracePt t="68326" x="1425575" y="1460500"/>
          <p14:tracePt t="68352" x="1223963" y="1433513"/>
          <p14:tracePt t="68377" x="1004888" y="1387475"/>
          <p14:tracePt t="68404" x="593725" y="1277938"/>
          <p14:tracePt t="68430" x="501650" y="1233488"/>
          <p14:tracePt t="68430" x="484188" y="1214438"/>
          <p14:tracePt t="68456" x="484188" y="1204913"/>
          <p14:tracePt t="68481" x="484188" y="1196975"/>
          <p14:tracePt t="68678" x="484188" y="1187450"/>
          <p14:tracePt t="68704" x="520700" y="1160463"/>
          <p14:tracePt t="68731" x="547688" y="1150938"/>
          <p14:tracePt t="68756" x="576263" y="1141413"/>
          <p14:tracePt t="68808" x="593725" y="1131888"/>
          <p14:tracePt t="68933" x="620713" y="1131888"/>
          <p14:tracePt t="68984" x="630238" y="1141413"/>
          <p14:tracePt t="69010" x="639763" y="1150938"/>
          <p14:tracePt t="69034" x="649288" y="1160463"/>
          <p14:tracePt t="69060" x="666750" y="1214438"/>
          <p14:tracePt t="69086" x="703263" y="1287463"/>
          <p14:tracePt t="69111" x="730250" y="1370013"/>
          <p14:tracePt t="69137" x="795338" y="1489075"/>
          <p14:tracePt t="69163" x="839788" y="1579563"/>
          <p14:tracePt t="69189" x="904875" y="1762125"/>
          <p14:tracePt t="69216" x="941388" y="1917700"/>
          <p14:tracePt t="69241" x="958850" y="1990725"/>
          <p14:tracePt t="69266" x="995363" y="2119313"/>
          <p14:tracePt t="69292" x="1004888" y="2163763"/>
          <p14:tracePt t="69317" x="1004888" y="2192338"/>
          <p14:tracePt t="69366" x="1004888" y="2200275"/>
          <p14:tracePt t="69392" x="1014413" y="2219325"/>
          <p14:tracePt t="69416" x="1014413" y="2228850"/>
          <p14:tracePt t="69441" x="1014413" y="2236788"/>
          <p14:tracePt t="70963" x="1022350" y="2236788"/>
          <p14:tracePt t="70988" x="1050925" y="2192338"/>
          <p14:tracePt t="71014" x="1114425" y="2073275"/>
          <p14:tracePt t="71038" x="1141413" y="2009775"/>
          <p14:tracePt t="71065" x="1206500" y="1927225"/>
          <p14:tracePt t="71090" x="1233488" y="1898650"/>
          <p14:tracePt t="71115" x="1260475" y="1881188"/>
          <p14:tracePt t="71140" x="1287463" y="1844675"/>
          <p14:tracePt t="71166" x="1287463" y="1835150"/>
          <p14:tracePt t="71191" x="1316038" y="1798638"/>
          <p14:tracePt t="71218" x="1333500" y="1771650"/>
          <p14:tracePt t="72985" x="1370013" y="1744663"/>
          <p14:tracePt t="73013" x="1397000" y="1725613"/>
          <p14:tracePt t="73038" x="1425575" y="1725613"/>
          <p14:tracePt t="73063" x="1489075" y="1698625"/>
          <p14:tracePt t="73064" x="1525588" y="1698625"/>
          <p14:tracePt t="73089" x="1625600" y="1671638"/>
          <p14:tracePt t="73113" x="1817688" y="1635125"/>
          <p14:tracePt t="73138" x="1973263" y="1606550"/>
          <p14:tracePt t="73163" x="2292350" y="1497013"/>
          <p14:tracePt t="73188" x="2584450" y="1443038"/>
          <p14:tracePt t="73214" x="2878138" y="1397000"/>
          <p14:tracePt t="73241" x="3333750" y="1343025"/>
          <p14:tracePt t="73265" x="3562350" y="1323975"/>
          <p14:tracePt t="73290" x="3973513" y="1323975"/>
          <p14:tracePt t="73316" x="4292600" y="1323975"/>
          <p14:tracePt t="73341" x="4576763" y="1323975"/>
          <p14:tracePt t="73367" x="4868863" y="1333500"/>
          <p14:tracePt t="73393" x="5133975" y="1360488"/>
          <p14:tracePt t="73418" x="5408613" y="1370013"/>
          <p14:tracePt t="73445" x="5499100" y="1387475"/>
          <p14:tracePt t="73471" x="5608638" y="1433513"/>
          <p14:tracePt t="73498" x="5764213" y="1489075"/>
          <p14:tracePt t="73523" x="5827713" y="1506538"/>
          <p14:tracePt t="73550" x="5891213" y="1562100"/>
          <p14:tracePt t="73575" x="5919788" y="1589088"/>
          <p14:tracePt t="73601" x="5946775" y="1635125"/>
          <p14:tracePt t="73627" x="5973763" y="1698625"/>
          <p14:tracePt t="73653" x="5973763" y="1725613"/>
          <p14:tracePt t="73680" x="5973763" y="1781175"/>
          <p14:tracePt t="73706" x="5973763" y="1825625"/>
          <p14:tracePt t="73732" x="5973763" y="1854200"/>
          <p14:tracePt t="73759" x="5973763" y="1862138"/>
          <p14:tracePt t="73784" x="5973763" y="1898650"/>
          <p14:tracePt t="73811" x="5965825" y="1898650"/>
          <p14:tracePt t="73837" x="5929313" y="1908175"/>
          <p14:tracePt t="73862" x="5919788" y="1917700"/>
          <p14:tracePt t="73886" x="5883275" y="1917700"/>
          <p14:tracePt t="73912" x="5781675" y="1935163"/>
          <p14:tracePt t="73938" x="5727700" y="1935163"/>
          <p14:tracePt t="73966" x="5608638" y="1935163"/>
          <p14:tracePt t="73992" x="5554663" y="1935163"/>
          <p14:tracePt t="74018" x="5508625" y="1935163"/>
          <p14:tracePt t="74043" x="5426075" y="1935163"/>
          <p14:tracePt t="74069" x="5370513" y="1935163"/>
          <p14:tracePt t="74094" x="5334000" y="1935163"/>
          <p14:tracePt t="74120" x="5253038" y="1935163"/>
          <p14:tracePt t="74146" x="5216525" y="1935163"/>
          <p14:tracePt t="74172" x="5187950" y="1935163"/>
          <p14:tracePt t="74197" x="5170488" y="1927225"/>
          <p14:tracePt t="74223" x="5143500" y="1917700"/>
          <p14:tracePt t="74247" x="5124450" y="1917700"/>
          <p14:tracePt t="74273" x="5106988" y="1908175"/>
          <p14:tracePt t="74298" x="5070475" y="1890713"/>
          <p14:tracePt t="74323" x="5060950" y="1881188"/>
          <p14:tracePt t="74348" x="5041900" y="1844675"/>
          <p14:tracePt t="74373" x="5033963" y="1808163"/>
          <p14:tracePt t="74399" x="5024438" y="1771650"/>
          <p14:tracePt t="74425" x="5024438" y="1744663"/>
          <p14:tracePt t="74449" x="5024438" y="1725613"/>
          <p14:tracePt t="74476" x="5024438" y="1708150"/>
          <p14:tracePt t="74501" x="5024438" y="1679575"/>
          <p14:tracePt t="74526" x="5033963" y="1652588"/>
          <p14:tracePt t="74552" x="5070475" y="1616075"/>
          <p14:tracePt t="74578" x="5106988" y="1606550"/>
          <p14:tracePt t="74604" x="5143500" y="1598613"/>
          <p14:tracePt t="74630" x="5170488" y="1598613"/>
          <p14:tracePt t="74655" x="5197475" y="1598613"/>
          <p14:tracePt t="74680" x="5260975" y="1598613"/>
          <p14:tracePt t="74705" x="5334000" y="1598613"/>
          <p14:tracePt t="74731" x="5435600" y="1616075"/>
          <p14:tracePt t="74755" x="5472113" y="1616075"/>
          <p14:tracePt t="74781" x="5572125" y="1635125"/>
          <p14:tracePt t="74805" x="5581650" y="1635125"/>
          <p14:tracePt t="74832" x="5599113" y="1643063"/>
          <p14:tracePt t="74857" x="5608638" y="1643063"/>
          <p14:tracePt t="74884" x="5627688" y="1652588"/>
          <p14:tracePt t="74909" x="5664200" y="1671638"/>
          <p14:tracePt t="74935" x="5691188" y="1689100"/>
          <p14:tracePt t="74960" x="5700713" y="1698625"/>
          <p14:tracePt t="74986" x="5718175" y="1716088"/>
          <p14:tracePt t="75010" x="5718175" y="1725613"/>
          <p14:tracePt t="75036" x="5718175" y="1752600"/>
          <p14:tracePt t="75061" x="5718175" y="1762125"/>
          <p14:tracePt t="75086" x="5718175" y="1808163"/>
          <p14:tracePt t="75112" x="5708650" y="1835150"/>
          <p14:tracePt t="75139" x="5672138" y="1871663"/>
          <p14:tracePt t="75165" x="5608638" y="1917700"/>
          <p14:tracePt t="75191" x="5545138" y="1944688"/>
          <p14:tracePt t="75216" x="5462588" y="1954213"/>
          <p14:tracePt t="75242" x="5334000" y="1963738"/>
          <p14:tracePt t="75268" x="5260975" y="1963738"/>
          <p14:tracePt t="75295" x="5143500" y="1963738"/>
          <p14:tracePt t="75321" x="5041900" y="1963738"/>
          <p14:tracePt t="75348" x="4987925" y="1963738"/>
          <p14:tracePt t="75373" x="4932363" y="1963738"/>
          <p14:tracePt t="75399" x="4914900" y="1963738"/>
          <p14:tracePt t="75425" x="4905375" y="1954213"/>
          <p14:tracePt t="75450" x="4878388" y="1898650"/>
          <p14:tracePt t="75500" x="4878388" y="1844675"/>
          <p14:tracePt t="75525" x="4878388" y="1825625"/>
          <p14:tracePt t="75526" x="4878388" y="1808163"/>
          <p14:tracePt t="75551" x="4932363" y="1744663"/>
          <p14:tracePt t="75577" x="4968875" y="1716088"/>
          <p14:tracePt t="75602" x="5024438" y="1679575"/>
          <p14:tracePt t="75628" x="5133975" y="1635125"/>
          <p14:tracePt t="75655" x="5253038" y="1616075"/>
          <p14:tracePt t="75680" x="5380038" y="1616075"/>
          <p14:tracePt t="75707" x="5526088" y="1616075"/>
          <p14:tracePt t="75733" x="5572125" y="1616075"/>
          <p14:tracePt t="75734" x="5581650" y="1616075"/>
          <p14:tracePt t="75759" x="5627688" y="1643063"/>
          <p14:tracePt t="75785" x="5654675" y="1662113"/>
          <p14:tracePt t="75810" x="5672138" y="1671638"/>
          <p14:tracePt t="75837" x="5681663" y="1689100"/>
          <p14:tracePt t="75863" x="5691188" y="1716088"/>
          <p14:tracePt t="75913" x="5691188" y="1725613"/>
          <p14:tracePt t="76481" x="5654675" y="1744663"/>
          <p14:tracePt t="76506" x="5535613" y="1771650"/>
          <p14:tracePt t="76532" x="5187950" y="1854200"/>
          <p14:tracePt t="76557" x="4978400" y="1890713"/>
          <p14:tracePt t="76584" x="4703763" y="1973263"/>
          <p14:tracePt t="76610" x="4649788" y="2009775"/>
          <p14:tracePt t="76636" x="4613275" y="2063750"/>
          <p14:tracePt t="76662" x="4613275" y="2200275"/>
          <p14:tracePt t="76688" x="4613275" y="2273300"/>
          <p14:tracePt t="76713" x="4622800" y="2346325"/>
          <p14:tracePt t="76740" x="4640263" y="2428875"/>
          <p14:tracePt t="76765" x="4649788" y="2465388"/>
          <p14:tracePt t="76791" x="4649788" y="2492375"/>
          <p14:tracePt t="76817" x="4659313" y="2492375"/>
          <p14:tracePt t="76991" x="4686300" y="2492375"/>
          <p14:tracePt t="77339" x="4686300" y="2511425"/>
          <p14:tracePt t="77363" x="4686300" y="2520950"/>
          <p14:tracePt t="77389" x="4686300" y="2557463"/>
          <p14:tracePt t="77440" x="4686300" y="2574925"/>
          <p14:tracePt t="77464" x="4686300" y="2593975"/>
          <p14:tracePt t="77490" x="4686300" y="2601913"/>
          <p14:tracePt t="77514" x="4686300" y="2611438"/>
          <p14:tracePt t="77762" x="4713288" y="2620963"/>
          <p14:tracePt t="77788" x="4732338" y="2601913"/>
          <p14:tracePt t="77814" x="4759325" y="2574925"/>
          <p14:tracePt t="77841" x="4795838" y="2538413"/>
          <p14:tracePt t="77867" x="4813300" y="2465388"/>
          <p14:tracePt t="77893" x="4822825" y="2411413"/>
          <p14:tracePt t="77920" x="4832350" y="2355850"/>
          <p14:tracePt t="77946" x="4841875" y="2309813"/>
          <p14:tracePt t="77973" x="4841875" y="2265363"/>
          <p14:tracePt t="77998" x="4841875" y="2228850"/>
          <p14:tracePt t="78028" x="4841875" y="2200275"/>
          <p14:tracePt t="78054" x="4832350" y="2163763"/>
          <p14:tracePt t="78081" x="4822825" y="2136775"/>
          <p14:tracePt t="78106" x="4813300" y="2127250"/>
          <p14:tracePt t="78132" x="4805363" y="2119313"/>
          <p14:tracePt t="78157" x="4795838" y="2100263"/>
          <p14:tracePt t="78208" x="4786313" y="2082800"/>
          <p14:tracePt t="78232" x="4776788" y="2082800"/>
          <p14:tracePt t="78259" x="4768850" y="2082800"/>
          <p14:tracePt t="78283" x="4740275" y="2073275"/>
          <p14:tracePt t="78309" x="4732338" y="2073275"/>
          <p14:tracePt t="78335" x="4703763" y="2073275"/>
          <p14:tracePt t="78361" x="4695825" y="2073275"/>
          <p14:tracePt t="78386" x="4659313" y="2073275"/>
          <p14:tracePt t="78414" x="4649788" y="2082800"/>
          <p14:tracePt t="78414" x="4640263" y="2082800"/>
          <p14:tracePt t="78440" x="4613275" y="2090738"/>
          <p14:tracePt t="78466" x="4576763" y="2090738"/>
          <p14:tracePt t="78491" x="4557713" y="2109788"/>
          <p14:tracePt t="78516" x="4557713" y="2119313"/>
          <p14:tracePt t="78541" x="4549775" y="2127250"/>
          <p14:tracePt t="78590" x="4540250" y="2136775"/>
          <p14:tracePt t="78615" x="4530725" y="2163763"/>
          <p14:tracePt t="78643" x="4530725" y="2209800"/>
          <p14:tracePt t="78667" x="4521200" y="2255838"/>
          <p14:tracePt t="78694" x="4521200" y="2309813"/>
          <p14:tracePt t="78719" x="4521200" y="2365375"/>
          <p14:tracePt t="78745" x="4521200" y="2382838"/>
          <p14:tracePt t="78771" x="4521200" y="2419350"/>
          <p14:tracePt t="78797" x="4521200" y="2438400"/>
          <p14:tracePt t="78822" x="4521200" y="2447925"/>
          <p14:tracePt t="78848" x="4530725" y="2484438"/>
          <p14:tracePt t="78873" x="4540250" y="2511425"/>
          <p14:tracePt t="78899" x="4567238" y="2593975"/>
          <p14:tracePt t="78924" x="4586288" y="2630488"/>
          <p14:tracePt t="78949" x="4594225" y="2638425"/>
          <p14:tracePt t="79026" x="4594225" y="2647950"/>
          <p14:tracePt t="79052" x="4613275" y="2667000"/>
          <p14:tracePt t="79103" x="4640263" y="2684463"/>
          <p14:tracePt t="79154" x="4686300" y="2684463"/>
          <p14:tracePt t="79180" x="4722813" y="2667000"/>
          <p14:tracePt t="79206" x="4749800" y="2638425"/>
          <p14:tracePt t="79231" x="4776788" y="2601913"/>
          <p14:tracePt t="79256" x="4805363" y="2584450"/>
          <p14:tracePt t="79281" x="4822825" y="2547938"/>
          <p14:tracePt t="79308" x="4841875" y="2492375"/>
          <p14:tracePt t="79333" x="4851400" y="2465388"/>
          <p14:tracePt t="79360" x="4859338" y="2419350"/>
          <p14:tracePt t="79385" x="4859338" y="2401888"/>
          <p14:tracePt t="79413" x="4868863" y="2346325"/>
          <p14:tracePt t="79438" x="4868863" y="2292350"/>
          <p14:tracePt t="79466" x="4868863" y="2255838"/>
          <p14:tracePt t="79492" x="4878388" y="2228850"/>
          <p14:tracePt t="79517" x="4878388" y="2200275"/>
          <p14:tracePt t="79542" x="4868863" y="2173288"/>
          <p14:tracePt t="79568" x="4841875" y="2155825"/>
          <p14:tracePt t="79593" x="4822825" y="2127250"/>
          <p14:tracePt t="79618" x="4805363" y="2100263"/>
          <p14:tracePt t="79643" x="4776788" y="2073275"/>
          <p14:tracePt t="79668" x="4740275" y="2046288"/>
          <p14:tracePt t="79694" x="4713288" y="2017713"/>
          <p14:tracePt t="79746" x="4703763" y="2017713"/>
          <p14:tracePt t="79771" x="4695825" y="2017713"/>
          <p14:tracePt t="79797" x="4667250" y="2009775"/>
          <p14:tracePt t="79822" x="4640263" y="2009775"/>
          <p14:tracePt t="79850" x="4603750" y="2027238"/>
          <p14:tracePt t="79876" x="4576763" y="2046288"/>
          <p14:tracePt t="79901" x="4557713" y="2073275"/>
          <p14:tracePt t="79927" x="4557713" y="2082800"/>
          <p14:tracePt t="79954" x="4549775" y="2127250"/>
          <p14:tracePt t="79980" x="4549775" y="2173288"/>
          <p14:tracePt t="80009" x="4549775" y="2228850"/>
          <p14:tracePt t="80035" x="4549775" y="2309813"/>
          <p14:tracePt t="80061" x="4549775" y="2355850"/>
          <p14:tracePt t="80085" x="4557713" y="2392363"/>
          <p14:tracePt t="80112" x="4586288" y="2438400"/>
          <p14:tracePt t="80137" x="4613275" y="2447925"/>
          <p14:tracePt t="80163" x="4686300" y="2474913"/>
          <p14:tracePt t="80188" x="4722813" y="2474913"/>
          <p14:tracePt t="80188" x="4740275" y="2474913"/>
          <p14:tracePt t="80214" x="4768850" y="2474913"/>
          <p14:tracePt t="80997" x="4776788" y="2474913"/>
          <p14:tracePt t="81022" x="4749800" y="2455863"/>
          <p14:tracePt t="81047" x="4603750" y="2411413"/>
          <p14:tracePt t="81072" x="4476750" y="2382838"/>
          <p14:tracePt t="81097" x="4284663" y="2338388"/>
          <p14:tracePt t="81121" x="4010025" y="2236788"/>
          <p14:tracePt t="81148" x="3589338" y="2063750"/>
          <p14:tracePt t="81173" x="3389313" y="2009775"/>
          <p14:tracePt t="81198" x="3041650" y="1927225"/>
          <p14:tracePt t="81224" x="2859088" y="1890713"/>
          <p14:tracePt t="81249" x="2686050" y="1854200"/>
          <p14:tracePt t="81274" x="2411413" y="1789113"/>
          <p14:tracePt t="81301" x="2174875" y="1744663"/>
          <p14:tracePt t="81327" x="1644650" y="1671638"/>
          <p14:tracePt t="81353" x="1333500" y="1589088"/>
          <p14:tracePt t="81354" x="1250950" y="1562100"/>
          <p14:tracePt t="81379" x="1104900" y="1525588"/>
          <p14:tracePt t="81405" x="849313" y="1470025"/>
          <p14:tracePt t="81431" x="666750" y="1433513"/>
          <p14:tracePt t="81457" x="511175" y="1387475"/>
          <p14:tracePt t="81482" x="411163" y="1314450"/>
          <p14:tracePt t="81508" x="392113" y="1270000"/>
          <p14:tracePt t="81533" x="365125" y="1204913"/>
          <p14:tracePt t="81559" x="347663" y="1168400"/>
          <p14:tracePt t="81584" x="347663" y="1150938"/>
          <p14:tracePt t="81610" x="347663" y="1087438"/>
          <p14:tracePt t="81635" x="347663" y="1050925"/>
          <p14:tracePt t="81661" x="347663" y="976313"/>
          <p14:tracePt t="81686" x="355600" y="922338"/>
          <p14:tracePt t="81713" x="365125" y="895350"/>
          <p14:tracePt t="81738" x="374650" y="858838"/>
          <p14:tracePt t="81764" x="374650" y="849313"/>
          <p14:tracePt t="81789" x="384175" y="812800"/>
          <p14:tracePt t="81815" x="392113" y="812800"/>
          <p14:tracePt t="82037" x="401638" y="812800"/>
          <p14:tracePt t="82063" x="411163" y="839788"/>
          <p14:tracePt t="82088" x="411163" y="895350"/>
          <p14:tracePt t="82113" x="411163" y="968375"/>
          <p14:tracePt t="82139" x="411163" y="1031875"/>
          <p14:tracePt t="82140" x="411163" y="1050925"/>
          <p14:tracePt t="82166" x="411163" y="1087438"/>
          <p14:tracePt t="82193" x="411163" y="1141413"/>
          <p14:tracePt t="82219" x="411163" y="1177925"/>
          <p14:tracePt t="82245" x="411163" y="1223963"/>
          <p14:tracePt t="82272" x="420688" y="1270000"/>
          <p14:tracePt t="82298" x="420688" y="1296988"/>
          <p14:tracePt t="82324" x="420688" y="1379538"/>
          <p14:tracePt t="82349" x="428625" y="1460500"/>
          <p14:tracePt t="82373" x="428625" y="1506538"/>
          <p14:tracePt t="82400" x="438150" y="1598613"/>
          <p14:tracePt t="82426" x="438150" y="1652588"/>
          <p14:tracePt t="82452" x="447675" y="1725613"/>
          <p14:tracePt t="82478" x="447675" y="1798638"/>
          <p14:tracePt t="82504" x="457200" y="1871663"/>
          <p14:tracePt t="82530" x="484188" y="1927225"/>
          <p14:tracePt t="82557" x="484188" y="1981200"/>
          <p14:tracePt t="82583" x="493713" y="2009775"/>
          <p14:tracePt t="82610" x="501650" y="2054225"/>
          <p14:tracePt t="82635" x="501650" y="2082800"/>
          <p14:tracePt t="82663" x="501650" y="2100263"/>
          <p14:tracePt t="82688" x="511175" y="2109788"/>
          <p14:tracePt t="82716" x="511175" y="2136775"/>
          <p14:tracePt t="82741" x="511175" y="2146300"/>
          <p14:tracePt t="83044" x="511175" y="2009775"/>
          <p14:tracePt t="83070" x="511175" y="1944688"/>
          <p14:tracePt t="83098" x="530225" y="1808163"/>
          <p14:tracePt t="83123" x="530225" y="1725613"/>
          <p14:tracePt t="83150" x="539750" y="1616075"/>
          <p14:tracePt t="83176" x="539750" y="1452563"/>
          <p14:tracePt t="83202" x="539750" y="1360488"/>
          <p14:tracePt t="83228" x="539750" y="1277938"/>
          <p14:tracePt t="83254" x="539750" y="1204913"/>
          <p14:tracePt t="83279" x="539750" y="1168400"/>
          <p14:tracePt t="83306" x="530225" y="1087438"/>
          <p14:tracePt t="83330" x="530225" y="1031875"/>
          <p14:tracePt t="83357" x="530225" y="995363"/>
          <p14:tracePt t="83383" x="530225" y="958850"/>
          <p14:tracePt t="83410" x="530225" y="912813"/>
          <p14:tracePt t="83635" x="530225" y="903288"/>
          <p14:tracePt t="84299" x="547688" y="949325"/>
          <p14:tracePt t="84324" x="566738" y="1004888"/>
          <p14:tracePt t="84349" x="576263" y="1041400"/>
          <p14:tracePt t="84350" x="584200" y="1068388"/>
          <p14:tracePt t="84375" x="593725" y="1077913"/>
          <p14:tracePt t="84400" x="620713" y="1141413"/>
          <p14:tracePt t="84426" x="649288" y="1177925"/>
          <p14:tracePt t="84451" x="685800" y="1223963"/>
          <p14:tracePt t="84476" x="722313" y="1287463"/>
          <p14:tracePt t="84501" x="785813" y="1370013"/>
          <p14:tracePt t="84527" x="839788" y="1460500"/>
          <p14:tracePt t="84553" x="895350" y="1525588"/>
          <p14:tracePt t="84579" x="1031875" y="1643063"/>
          <p14:tracePt t="84605" x="1114425" y="1698625"/>
          <p14:tracePt t="84631" x="1196975" y="1762125"/>
          <p14:tracePt t="84657" x="1316038" y="1871663"/>
          <p14:tracePt t="84681" x="1379538" y="1927225"/>
          <p14:tracePt t="84682" x="1397000" y="1944688"/>
          <p14:tracePt t="84708" x="1479550" y="2017713"/>
          <p14:tracePt t="84733" x="1543050" y="2073275"/>
          <p14:tracePt t="84734" x="1552575" y="2090738"/>
          <p14:tracePt t="84760" x="1617663" y="2146300"/>
          <p14:tracePt t="84786" x="1698625" y="2236788"/>
          <p14:tracePt t="84812" x="1735138" y="2273300"/>
          <p14:tracePt t="84838" x="1744663" y="2282825"/>
          <p14:tracePt t="85287" x="1763713" y="2282825"/>
          <p14:tracePt t="85312" x="1982788" y="2419350"/>
          <p14:tracePt t="85337" x="2228850" y="2538413"/>
          <p14:tracePt t="85362" x="2941638" y="2794000"/>
          <p14:tracePt t="85388" x="3516313" y="2930525"/>
          <p14:tracePt t="85412" x="4010025" y="3022600"/>
          <p14:tracePt t="85438" x="4357688" y="3068638"/>
          <p14:tracePt t="85463" x="4567238" y="3086100"/>
          <p14:tracePt t="85489" x="4732338" y="3059113"/>
          <p14:tracePt t="85514" x="4768850" y="3032125"/>
          <p14:tracePt t="85540" x="4822825" y="2986088"/>
          <p14:tracePt t="85565" x="4841875" y="2949575"/>
          <p14:tracePt t="85591" x="4878388" y="2922588"/>
          <p14:tracePt t="85616" x="4924425" y="2830513"/>
          <p14:tracePt t="85641" x="4951413" y="2767013"/>
          <p14:tracePt t="85666" x="4960938" y="2620963"/>
          <p14:tracePt t="85692" x="4978400" y="2511425"/>
          <p14:tracePt t="85717" x="4987925" y="2401888"/>
          <p14:tracePt t="85743" x="4987925" y="2346325"/>
          <p14:tracePt t="85744" x="4987925" y="2338388"/>
          <p14:tracePt t="85768" x="4987925" y="2319338"/>
          <p14:tracePt t="85794" x="4978400" y="2282825"/>
          <p14:tracePt t="85819" x="4968875" y="2265363"/>
          <p14:tracePt t="85845" x="4951413" y="2246313"/>
          <p14:tracePt t="85870" x="4932363" y="2219325"/>
          <p14:tracePt t="85896" x="4914900" y="2192338"/>
          <p14:tracePt t="85921" x="4887913" y="2163763"/>
          <p14:tracePt t="85947" x="4859338" y="2155825"/>
          <p14:tracePt t="85972" x="4832350" y="2146300"/>
          <p14:tracePt t="85998" x="4813300" y="2146300"/>
          <p14:tracePt t="86025" x="4776788" y="2146300"/>
          <p14:tracePt t="86051" x="4740275" y="2146300"/>
          <p14:tracePt t="86076" x="4722813" y="2146300"/>
          <p14:tracePt t="86102" x="4703763" y="2146300"/>
          <p14:tracePt t="86128" x="4676775" y="2146300"/>
          <p14:tracePt t="86204" x="4640263" y="2163763"/>
          <p14:tracePt t="86230" x="4613275" y="2163763"/>
          <p14:tracePt t="86255" x="4594225" y="2182813"/>
          <p14:tracePt t="86306" x="4567238" y="2219325"/>
          <p14:tracePt t="86332" x="4557713" y="2236788"/>
          <p14:tracePt t="86357" x="4549775" y="2246313"/>
          <p14:tracePt t="86382" x="4540250" y="2273300"/>
          <p14:tracePt t="86407" x="4530725" y="2301875"/>
          <p14:tracePt t="86432" x="4521200" y="2338388"/>
          <p14:tracePt t="86457" x="4521200" y="2346325"/>
          <p14:tracePt t="86482" x="4503738" y="2411413"/>
          <p14:tracePt t="86508" x="4503738" y="2419350"/>
          <p14:tracePt t="86533" x="4503738" y="2438400"/>
          <p14:tracePt t="86559" x="4494213" y="2447925"/>
          <p14:tracePt t="86683" x="4494213" y="2455863"/>
          <p14:tracePt t="86757" x="4494213" y="2465388"/>
          <p14:tracePt t="86807" x="4494213" y="2474913"/>
          <p14:tracePt t="86857" x="4494213" y="2484438"/>
          <p14:tracePt t="86882" x="4494213" y="2501900"/>
          <p14:tracePt t="86907" x="4494213" y="2511425"/>
          <p14:tracePt t="86932" x="4513263" y="2528888"/>
          <p14:tracePt t="86958" x="4513263" y="2538413"/>
          <p14:tracePt t="86984" x="4530725" y="2557463"/>
          <p14:tracePt t="87012" x="4540250" y="2565400"/>
          <p14:tracePt t="87036" x="4549775" y="2574925"/>
          <p14:tracePt t="87062" x="4557713" y="2574925"/>
          <p14:tracePt t="87086" x="4594225" y="2574925"/>
          <p14:tracePt t="87111" x="4622800" y="2574925"/>
          <p14:tracePt t="87136" x="4649788" y="2574925"/>
          <p14:tracePt t="87161" x="4659313" y="2574925"/>
          <p14:tracePt t="87186" x="4703763" y="2557463"/>
          <p14:tracePt t="87212" x="4713288" y="2547938"/>
          <p14:tracePt t="87236" x="4759325" y="2520950"/>
          <p14:tracePt t="87261" x="4786313" y="2492375"/>
          <p14:tracePt t="87285" x="4805363" y="2474913"/>
          <p14:tracePt t="87310" x="4822825" y="2428875"/>
          <p14:tracePt t="87335" x="4832350" y="2382838"/>
          <p14:tracePt t="87359" x="4851400" y="2346325"/>
          <p14:tracePt t="87383" x="4851400" y="2319338"/>
          <p14:tracePt t="87408" x="4851400" y="2273300"/>
          <p14:tracePt t="87433" x="4851400" y="2255838"/>
          <p14:tracePt t="87460" x="4851400" y="2228850"/>
          <p14:tracePt t="87484" x="4841875" y="2209800"/>
          <p14:tracePt t="87510" x="4822825" y="2182813"/>
          <p14:tracePt t="87536" x="4805363" y="2163763"/>
          <p14:tracePt t="87563" x="4795838" y="2146300"/>
          <p14:tracePt t="87587" x="4776788" y="2127250"/>
          <p14:tracePt t="87637" x="4749800" y="2119313"/>
          <p14:tracePt t="87662" x="4732338" y="2119313"/>
          <p14:tracePt t="87688" x="4695825" y="2119313"/>
          <p14:tracePt t="87713" x="4667250" y="2119313"/>
          <p14:tracePt t="87738" x="4649788" y="2119313"/>
          <p14:tracePt t="87788" x="4630738" y="2119313"/>
          <p14:tracePt t="87813" x="4594225" y="2136775"/>
          <p14:tracePt t="87839" x="4567238" y="2163763"/>
          <p14:tracePt t="87863" x="4549775" y="2173288"/>
          <p14:tracePt t="87889" x="4530725" y="2209800"/>
          <p14:tracePt t="87914" x="4521200" y="2255838"/>
          <p14:tracePt t="87940" x="4503738" y="2319338"/>
          <p14:tracePt t="87966" x="4494213" y="2365375"/>
          <p14:tracePt t="87992" x="4494213" y="2465388"/>
          <p14:tracePt t="88020" x="4494213" y="2538413"/>
          <p14:tracePt t="88046" x="4494213" y="2547938"/>
          <p14:tracePt t="88072" x="4521200" y="2601913"/>
          <p14:tracePt t="88099" x="4557713" y="2620963"/>
          <p14:tracePt t="88124" x="4594225" y="2630488"/>
          <p14:tracePt t="88150" x="4640263" y="2630488"/>
          <p14:tracePt t="88176" x="4686300" y="2630488"/>
          <p14:tracePt t="88202" x="4749800" y="2630488"/>
          <p14:tracePt t="88228" x="4895850" y="2630488"/>
          <p14:tracePt t="88255" x="4978400" y="2630488"/>
          <p14:tracePt t="88281" x="5087938" y="2611438"/>
          <p14:tracePt t="88307" x="5133975" y="2584450"/>
          <p14:tracePt t="88333" x="5170488" y="2557463"/>
          <p14:tracePt t="88359" x="5207000" y="2520950"/>
          <p14:tracePt t="88385" x="5253038" y="2484438"/>
          <p14:tracePt t="88412" x="5280025" y="2447925"/>
          <p14:tracePt t="88438" x="5289550" y="2438400"/>
          <p14:tracePt t="88464" x="5297488" y="2411413"/>
          <p14:tracePt t="88513" x="5297488" y="2401888"/>
          <p14:tracePt t="88538" x="5297488" y="2392363"/>
          <p14:tracePt t="88564" x="5297488" y="2382838"/>
          <p14:tracePt t="89299" x="5307013" y="2382838"/>
          <p14:tracePt t="92905" x="5280025" y="2338388"/>
          <p14:tracePt t="92930" x="5114925" y="2219325"/>
          <p14:tracePt t="92955" x="4978400" y="2155825"/>
          <p14:tracePt t="92981" x="4768850" y="2082800"/>
          <p14:tracePt t="93008" x="4586288" y="2027238"/>
          <p14:tracePt t="93032" x="4384675" y="2009775"/>
          <p14:tracePt t="93058" x="4284663" y="2009775"/>
          <p14:tracePt t="93083" x="4211638" y="2017713"/>
          <p14:tracePt t="93109" x="4129088" y="2046288"/>
          <p14:tracePt t="93134" x="4046538" y="2100263"/>
          <p14:tracePt t="93161" x="3937000" y="2155825"/>
          <p14:tracePt t="93187" x="3863975" y="2209800"/>
          <p14:tracePt t="93213" x="3773488" y="2246313"/>
          <p14:tracePt t="93239" x="3763963" y="2255838"/>
          <p14:tracePt t="94307" x="3754438" y="2255838"/>
          <p14:tracePt t="94331" x="3763963" y="2246313"/>
          <p14:tracePt t="94357" x="3773488" y="2236788"/>
          <p14:tracePt t="94382" x="3781425" y="2228850"/>
          <p14:tracePt t="94407" x="3790950" y="2209800"/>
          <p14:tracePt t="94432" x="3827463" y="2173288"/>
          <p14:tracePt t="94459" x="3863975" y="2109788"/>
          <p14:tracePt t="94484" x="3919538" y="2027238"/>
          <p14:tracePt t="94511" x="3983038" y="1917700"/>
          <p14:tracePt t="94537" x="4129088" y="1771650"/>
          <p14:tracePt t="94564" x="4284663" y="1652588"/>
          <p14:tracePt t="94590" x="4448175" y="1570038"/>
          <p14:tracePt t="94617" x="4613275" y="1489075"/>
          <p14:tracePt t="94643" x="4686300" y="1470025"/>
          <p14:tracePt t="94669" x="4905375" y="1452563"/>
          <p14:tracePt t="94695" x="5097463" y="1452563"/>
          <p14:tracePt t="94696" x="5160963" y="1452563"/>
          <p14:tracePt t="94722" x="5280025" y="1460500"/>
          <p14:tracePt t="94747" x="5416550" y="1506538"/>
          <p14:tracePt t="94775" x="5445125" y="1525588"/>
          <p14:tracePt t="94801" x="5472113" y="1562100"/>
          <p14:tracePt t="94828" x="5489575" y="1579563"/>
          <p14:tracePt t="95933" x="5499100" y="1579563"/>
          <p14:tracePt t="95963" x="5545138" y="1579563"/>
          <p14:tracePt t="95989" x="5562600" y="1579563"/>
          <p14:tracePt t="96015" x="5627688" y="1598613"/>
          <p14:tracePt t="96040" x="5681663" y="1616075"/>
          <p14:tracePt t="96066" x="5764213" y="1652588"/>
          <p14:tracePt t="96091" x="5854700" y="1708150"/>
          <p14:tracePt t="96117" x="5891213" y="1735138"/>
          <p14:tracePt t="96118" x="5900738" y="1735138"/>
          <p14:tracePt t="96143" x="5929313" y="1781175"/>
          <p14:tracePt t="96169" x="5965825" y="1854200"/>
          <p14:tracePt t="96195" x="5992813" y="1908175"/>
          <p14:tracePt t="96221" x="6010275" y="1973263"/>
          <p14:tracePt t="96246" x="6019800" y="2009775"/>
          <p14:tracePt t="96272" x="6019800" y="2036763"/>
          <p14:tracePt t="96296" x="6019800" y="2073275"/>
          <p14:tracePt t="96322" x="6019800" y="2119313"/>
          <p14:tracePt t="96347" x="5973763" y="2173288"/>
          <p14:tracePt t="96374" x="5946775" y="2228850"/>
          <p14:tracePt t="96398" x="5919788" y="2246313"/>
          <p14:tracePt t="96425" x="5883275" y="2273300"/>
          <p14:tracePt t="96450" x="5873750" y="2282825"/>
          <p14:tracePt t="96477" x="5827713" y="2292350"/>
          <p14:tracePt t="96502" x="5810250" y="2301875"/>
          <p14:tracePt t="96529" x="5764213" y="2301875"/>
          <p14:tracePt t="96555" x="5718175" y="2309813"/>
          <p14:tracePt t="96582" x="5708650" y="2319338"/>
          <p14:tracePt t="96608" x="5700713" y="2319338"/>
          <p14:tracePt t="97243" x="5691188" y="2328863"/>
          <p14:tracePt t="97292" x="5691188" y="2355850"/>
          <p14:tracePt t="97318" x="5691188" y="2365375"/>
          <p14:tracePt t="97344" x="5691188" y="2401888"/>
          <p14:tracePt t="97395" x="5691188" y="2411413"/>
          <p14:tracePt t="97420" x="5691188" y="2438400"/>
          <p14:tracePt t="103616" x="5672138" y="2455863"/>
          <p14:tracePt t="103642" x="5572125" y="2511425"/>
          <p14:tracePt t="103670" x="5316538" y="2647950"/>
          <p14:tracePt t="103696" x="4987925" y="2857500"/>
          <p14:tracePt t="103723" x="4649788" y="3059113"/>
          <p14:tracePt t="103748" x="4321175" y="3297238"/>
          <p14:tracePt t="103776" x="4219575" y="3406775"/>
          <p14:tracePt t="103800" x="4156075" y="3497263"/>
          <p14:tracePt t="103826" x="4110038" y="3570288"/>
          <p14:tracePt t="103851" x="4073525" y="3625850"/>
          <p14:tracePt t="103878" x="4029075" y="3706813"/>
          <p14:tracePt t="103903" x="4010025" y="3725863"/>
          <p14:tracePt t="103929" x="3956050" y="3844925"/>
          <p14:tracePt t="103954" x="3927475" y="3908425"/>
          <p14:tracePt t="103980" x="3919538" y="3927475"/>
          <p14:tracePt t="104004" x="3910013" y="3935413"/>
          <p14:tracePt t="105918" x="3863975" y="3971925"/>
          <p14:tracePt t="105944" x="3836988" y="3981450"/>
          <p14:tracePt t="106019" x="3827463" y="3981450"/>
          <p14:tracePt t="106045" x="3810000" y="3981450"/>
          <p14:tracePt t="106120" x="3800475" y="3981450"/>
          <p14:tracePt t="106145" x="3781425" y="3963988"/>
          <p14:tracePt t="106171" x="3773488" y="3954463"/>
          <p14:tracePt t="106197" x="3717925" y="3935413"/>
          <p14:tracePt t="106222" x="3635375" y="3917950"/>
          <p14:tracePt t="106248" x="3535363" y="3898900"/>
          <p14:tracePt t="106274" x="3370263" y="3871913"/>
          <p14:tracePt t="106299" x="3316288" y="3862388"/>
          <p14:tracePt t="106300" x="3270250" y="3852863"/>
          <p14:tracePt t="106327" x="3178175" y="3835400"/>
          <p14:tracePt t="106353" x="3032125" y="3835400"/>
          <p14:tracePt t="106379" x="2959100" y="3835400"/>
          <p14:tracePt t="106405" x="2832100" y="3825875"/>
          <p14:tracePt t="106432" x="2795588" y="3816350"/>
          <p14:tracePt t="106559" x="2813050" y="3816350"/>
          <p14:tracePt t="106559" x="2868613" y="3798888"/>
          <p14:tracePt t="106585" x="2987675" y="3798888"/>
          <p14:tracePt t="106611" x="3160713" y="3798888"/>
          <p14:tracePt t="106637" x="3252788" y="3798888"/>
          <p14:tracePt t="106664" x="3316288" y="3798888"/>
          <p14:tracePt t="106689" x="3352800" y="3798888"/>
          <p14:tracePt t="106715" x="3389313" y="3798888"/>
          <p14:tracePt t="106740" x="3443288" y="3798888"/>
          <p14:tracePt t="106766" x="3471863" y="3798888"/>
          <p14:tracePt t="106790" x="3479800" y="3798888"/>
          <p14:tracePt t="106865" x="3489325" y="3798888"/>
          <p14:tracePt t="107137" x="3379788" y="3808413"/>
          <p14:tracePt t="107163" x="3289300" y="3816350"/>
          <p14:tracePt t="107189" x="2878138" y="3844925"/>
          <p14:tracePt t="107214" x="2357438" y="3862388"/>
          <p14:tracePt t="107240" x="1800225" y="3862388"/>
          <p14:tracePt t="107265" x="1169988" y="3716338"/>
          <p14:tracePt t="107292" x="895350" y="3560763"/>
          <p14:tracePt t="107316" x="539750" y="3195638"/>
          <p14:tracePt t="107342" x="246063" y="2776538"/>
          <p14:tracePt t="107366" x="82550" y="2419350"/>
          <p14:tracePt t="107544" x="219075" y="1087438"/>
          <p14:tracePt t="107569" x="328613" y="1031875"/>
          <p14:tracePt t="107594" x="428625" y="985838"/>
          <p14:tracePt t="107619" x="511175" y="931863"/>
          <p14:tracePt t="107644" x="539750" y="922338"/>
          <p14:tracePt t="107669" x="603250" y="903288"/>
          <p14:tracePt t="107694" x="639763" y="895350"/>
          <p14:tracePt t="107744" x="657225" y="895350"/>
          <p14:tracePt t="107769" x="685800" y="931863"/>
          <p14:tracePt t="107795" x="712788" y="1004888"/>
          <p14:tracePt t="107819" x="730250" y="1050925"/>
          <p14:tracePt t="107844" x="758825" y="1123950"/>
          <p14:tracePt t="107870" x="766763" y="1177925"/>
          <p14:tracePt t="107896" x="766763" y="1233488"/>
          <p14:tracePt t="107921" x="766763" y="1287463"/>
          <p14:tracePt t="107948" x="739775" y="1333500"/>
          <p14:tracePt t="107974" x="685800" y="1370013"/>
          <p14:tracePt t="108000" x="657225" y="1387475"/>
          <p14:tracePt t="108026" x="620713" y="1387475"/>
          <p14:tracePt t="108051" x="557213" y="1360488"/>
          <p14:tracePt t="108077" x="547688" y="1343025"/>
          <p14:tracePt t="108102" x="511175" y="1260475"/>
          <p14:tracePt t="108127" x="493713" y="1196975"/>
          <p14:tracePt t="108153" x="484188" y="1150938"/>
          <p14:tracePt t="108180" x="484188" y="1095375"/>
          <p14:tracePt t="108206" x="493713" y="1050925"/>
          <p14:tracePt t="108231" x="547688" y="1004888"/>
          <p14:tracePt t="108257" x="649288" y="939800"/>
          <p14:tracePt t="108283" x="666750" y="931863"/>
          <p14:tracePt t="108309" x="712788" y="922338"/>
          <p14:tracePt t="108335" x="730250" y="922338"/>
          <p14:tracePt t="108361" x="776288" y="949325"/>
          <p14:tracePt t="108387" x="812800" y="1014413"/>
          <p14:tracePt t="108412" x="839788" y="1050925"/>
          <p14:tracePt t="108437" x="858838" y="1104900"/>
          <p14:tracePt t="108560" x="849313" y="1104900"/>
          <p14:tracePt t="108585" x="803275" y="1087438"/>
          <p14:tracePt t="108611" x="739775" y="1031875"/>
          <p14:tracePt t="108635" x="703263" y="995363"/>
          <p14:tracePt t="108660" x="666750" y="958850"/>
          <p14:tracePt t="108685" x="657225" y="939800"/>
          <p14:tracePt t="108711" x="649288" y="922338"/>
          <p14:tracePt t="108761" x="649288" y="912813"/>
          <p14:tracePt t="108786" x="649288" y="903288"/>
          <p14:tracePt t="108811" x="649288" y="895350"/>
          <p14:tracePt t="108861" x="639763" y="885825"/>
          <p14:tracePt t="108885" x="620713" y="866775"/>
          <p14:tracePt t="108935" x="612775" y="858838"/>
          <p14:tracePt t="109422" x="612775" y="876300"/>
          <p14:tracePt t="109448" x="612775" y="949325"/>
          <p14:tracePt t="109473" x="612775" y="1004888"/>
          <p14:tracePt t="109498" x="612775" y="1058863"/>
          <p14:tracePt t="109523" x="612775" y="1114425"/>
          <p14:tracePt t="109523" x="612775" y="1160463"/>
          <p14:tracePt t="109548" x="612775" y="1196975"/>
          <p14:tracePt t="109574" x="612775" y="1314450"/>
          <p14:tracePt t="109599" x="612775" y="1370013"/>
          <p14:tracePt t="109626" x="612775" y="1497013"/>
          <p14:tracePt t="109651" x="620713" y="1579563"/>
          <p14:tracePt t="109677" x="630238" y="1662113"/>
          <p14:tracePt t="109702" x="630238" y="1762125"/>
          <p14:tracePt t="109730" x="630238" y="1835150"/>
          <p14:tracePt t="109755" x="649288" y="1908175"/>
          <p14:tracePt t="109782" x="649288" y="1954213"/>
          <p14:tracePt t="109808" x="649288" y="2000250"/>
          <p14:tracePt t="109834" x="649288" y="2027238"/>
          <p14:tracePt t="109860" x="649288" y="2082800"/>
          <p14:tracePt t="109886" x="649288" y="2100263"/>
          <p14:tracePt t="109912" x="649288" y="2109788"/>
          <p14:tracePt t="109939" x="649288" y="2136775"/>
          <p14:tracePt t="110066" x="649288" y="2182813"/>
          <p14:tracePt t="110092" x="649288" y="2246313"/>
          <p14:tracePt t="110119" x="649288" y="2273300"/>
          <p14:tracePt t="110145" x="649288" y="2282825"/>
          <p14:tracePt t="110345" x="649288" y="2292350"/>
          <p14:tracePt t="110370" x="676275" y="2292350"/>
          <p14:tracePt t="110396" x="693738" y="2292350"/>
          <p14:tracePt t="110421" x="722313" y="2292350"/>
          <p14:tracePt t="110447" x="803275" y="2292350"/>
          <p14:tracePt t="110472" x="941388" y="2292350"/>
          <p14:tracePt t="110499" x="1058863" y="2282825"/>
          <p14:tracePt t="110525" x="1150938" y="2282825"/>
          <p14:tracePt t="110550" x="1279525" y="2282825"/>
          <p14:tracePt t="110576" x="1370013" y="2282825"/>
          <p14:tracePt t="110602" x="1525588" y="2282825"/>
          <p14:tracePt t="110627" x="1589088" y="2292350"/>
          <p14:tracePt t="110653" x="1644650" y="2301875"/>
          <p14:tracePt t="110679" x="1681163" y="2301875"/>
          <p14:tracePt t="110704" x="1690688" y="2301875"/>
          <p14:tracePt t="113898" x="1708150" y="2301875"/>
          <p14:tracePt t="113923" x="1735138" y="2309813"/>
          <p14:tracePt t="113950" x="1836738" y="2346325"/>
          <p14:tracePt t="113978" x="1890713" y="2382838"/>
          <p14:tracePt t="114004" x="2000250" y="2438400"/>
          <p14:tracePt t="114029" x="2155825" y="2520950"/>
          <p14:tracePt t="114055" x="2338388" y="2638425"/>
          <p14:tracePt t="114080" x="2703513" y="2849563"/>
          <p14:tracePt t="114106" x="2978150" y="3022600"/>
          <p14:tracePt t="114131" x="3206750" y="3159125"/>
          <p14:tracePt t="114156" x="3406775" y="3287713"/>
          <p14:tracePt t="114181" x="3535363" y="3397250"/>
          <p14:tracePt t="114208" x="3635375" y="3497263"/>
          <p14:tracePt t="114232" x="3654425" y="3524250"/>
          <p14:tracePt t="114258" x="3708400" y="3597275"/>
          <p14:tracePt t="114283" x="3754438" y="3670300"/>
          <p14:tracePt t="114309" x="3817938" y="3743325"/>
          <p14:tracePt t="114335" x="3863975" y="3789363"/>
          <p14:tracePt t="114435" x="3863975" y="3798888"/>
          <p14:tracePt t="114562" x="3863975" y="3835400"/>
          <p14:tracePt t="114588" x="3873500" y="3871913"/>
          <p14:tracePt t="114615" x="3883025" y="3898900"/>
          <p14:tracePt t="114640" x="3883025" y="3954463"/>
          <p14:tracePt t="114666" x="3890963" y="4027488"/>
          <p14:tracePt t="114692" x="3890963" y="4054475"/>
          <p14:tracePt t="114718" x="3890963" y="4064000"/>
          <p14:tracePt t="114869" x="3900488" y="4044950"/>
          <p14:tracePt t="114895" x="3910013" y="3935413"/>
          <p14:tracePt t="114922" x="3937000" y="3779838"/>
          <p14:tracePt t="114947" x="3946525" y="3670300"/>
          <p14:tracePt t="114974" x="3963988" y="3560763"/>
          <p14:tracePt t="114999" x="3963988" y="3516313"/>
          <p14:tracePt t="115026" x="3973513" y="3443288"/>
          <p14:tracePt t="115052" x="3983038" y="3370263"/>
          <p14:tracePt t="115080" x="3983038" y="3341688"/>
          <p14:tracePt t="115105" x="3983038" y="3287713"/>
          <p14:tracePt t="115131" x="3983038" y="3260725"/>
          <p14:tracePt t="115159" x="3992563" y="3232150"/>
          <p14:tracePt t="115185" x="3992563" y="3224213"/>
          <p14:tracePt t="115361" x="3992563" y="3278188"/>
          <p14:tracePt t="115387" x="4000500" y="3351213"/>
          <p14:tracePt t="115414" x="4019550" y="3443288"/>
          <p14:tracePt t="115439" x="4019550" y="3560763"/>
          <p14:tracePt t="115465" x="4019550" y="3625850"/>
          <p14:tracePt t="115490" x="4029075" y="3735388"/>
          <p14:tracePt t="115517" x="4037013" y="3808413"/>
          <p14:tracePt t="115542" x="4037013" y="3852863"/>
          <p14:tracePt t="115569" x="4037013" y="3871913"/>
          <p14:tracePt t="117271" x="4037013" y="3898900"/>
          <p14:tracePt t="117295" x="4037013" y="3908425"/>
          <p14:tracePt t="117495" x="4029075" y="3927475"/>
          <p14:tracePt t="117521" x="4019550" y="3935413"/>
          <p14:tracePt t="117745" x="4019550" y="3944938"/>
          <p14:tracePt t="117769" x="4019550" y="3954463"/>
          <p14:tracePt t="117797" x="4010025" y="3963988"/>
          <p14:tracePt t="117822" x="4010025" y="3971925"/>
          <p14:tracePt t="117848" x="4010025" y="3981450"/>
          <p14:tracePt t="121761" x="3963988" y="4008438"/>
          <p14:tracePt t="121786" x="3873500" y="4037013"/>
          <p14:tracePt t="121813" x="3773488" y="4064000"/>
          <p14:tracePt t="121840" x="3735388" y="4064000"/>
          <p14:tracePt t="121866" x="3698875" y="4064000"/>
          <p14:tracePt t="121891" x="3644900" y="4017963"/>
          <p14:tracePt t="121917" x="3617913" y="3990975"/>
          <p14:tracePt t="121943" x="3525838" y="3908425"/>
          <p14:tracePt t="121969" x="3479800" y="3871913"/>
          <p14:tracePt t="121995" x="3425825" y="3844925"/>
          <p14:tracePt t="122023" x="3362325" y="3825875"/>
          <p14:tracePt t="122048" x="3316288" y="3825875"/>
          <p14:tracePt t="122074" x="3260725" y="3816350"/>
          <p14:tracePt t="122100" x="3170238" y="3816350"/>
          <p14:tracePt t="122126" x="3105150" y="3816350"/>
          <p14:tracePt t="122155" x="3051175" y="3816350"/>
          <p14:tracePt t="122182" x="2995613" y="3816350"/>
          <p14:tracePt t="122207" x="2978150" y="3816350"/>
          <p14:tracePt t="122380" x="3014663" y="3816350"/>
          <p14:tracePt t="122405" x="3105150" y="3816350"/>
          <p14:tracePt t="122431" x="3178175" y="3808413"/>
          <p14:tracePt t="122457" x="3260725" y="3808413"/>
          <p14:tracePt t="122483" x="3279775" y="3808413"/>
          <p14:tracePt t="122509" x="3306763" y="3808413"/>
          <p14:tracePt t="122535" x="3333750" y="3808413"/>
          <p14:tracePt t="122560" x="3343275" y="3808413"/>
          <p14:tracePt t="122586" x="3362325" y="3808413"/>
          <p14:tracePt t="122611" x="3379788" y="3808413"/>
          <p14:tracePt t="122637" x="3389313" y="3808413"/>
          <p14:tracePt t="122662" x="3416300" y="3808413"/>
          <p14:tracePt t="122688" x="3425825" y="3808413"/>
          <p14:tracePt t="123285" x="3435350" y="3825875"/>
          <p14:tracePt t="123285" x="3435350" y="3862388"/>
          <p14:tracePt t="123312" x="3443288" y="3908425"/>
          <p14:tracePt t="123339" x="3508375" y="4044950"/>
          <p14:tracePt t="123365" x="3581400" y="4137025"/>
          <p14:tracePt t="123391" x="3662363" y="4237038"/>
          <p14:tracePt t="123415" x="3810000" y="4337050"/>
          <p14:tracePt t="123441" x="3937000" y="4392613"/>
          <p14:tracePt t="123466" x="4065588" y="4419600"/>
          <p14:tracePt t="123493" x="4211638" y="4456113"/>
          <p14:tracePt t="123518" x="4338638" y="4465638"/>
          <p14:tracePt t="123545" x="4540250" y="4465638"/>
          <p14:tracePt t="123569" x="4667250" y="4456113"/>
          <p14:tracePt t="123596" x="4786313" y="4419600"/>
          <p14:tracePt t="123620" x="4851400" y="4383088"/>
          <p14:tracePt t="123647" x="4905375" y="4346575"/>
          <p14:tracePt t="123672" x="5005388" y="4256088"/>
          <p14:tracePt t="123698" x="5051425" y="4210050"/>
          <p14:tracePt t="123724" x="5070475" y="4154488"/>
          <p14:tracePt t="123749" x="5097463" y="4090988"/>
          <p14:tracePt t="123749" x="5106988" y="4081463"/>
          <p14:tracePt t="123775" x="5114925" y="4064000"/>
          <p14:tracePt t="123801" x="5133975" y="4017963"/>
          <p14:tracePt t="123827" x="5133975" y="4008438"/>
          <p14:tracePt t="123954" x="5133975" y="3990975"/>
          <p14:tracePt t="123979" x="5133975" y="3889375"/>
          <p14:tracePt t="124007" x="5114925" y="3808413"/>
          <p14:tracePt t="124032" x="5114925" y="3771900"/>
          <p14:tracePt t="124059" x="5097463" y="3689350"/>
          <p14:tracePt t="124084" x="5087938" y="3679825"/>
          <p14:tracePt t="124307" x="5087938" y="3633788"/>
          <p14:tracePt t="124333" x="5078413" y="3589338"/>
          <p14:tracePt t="124359" x="5070475" y="3516313"/>
          <p14:tracePt t="124385" x="5060950" y="3487738"/>
          <p14:tracePt t="124411" x="5051425" y="3443288"/>
          <p14:tracePt t="124436" x="5051425" y="3433763"/>
          <p14:tracePt t="124634" x="5051425" y="3424238"/>
          <p14:tracePt t="124659" x="5106988" y="3443288"/>
          <p14:tracePt t="124685" x="5216525" y="3451225"/>
          <p14:tracePt t="124710" x="5297488" y="3451225"/>
          <p14:tracePt t="124737" x="5362575" y="3451225"/>
          <p14:tracePt t="125164" x="5370513" y="3460750"/>
          <p14:tracePt t="125189" x="5370513" y="3470275"/>
          <p14:tracePt t="125215" x="5370513" y="3506788"/>
          <p14:tracePt t="125240" x="5370513" y="3579813"/>
          <p14:tracePt t="125267" x="5370513" y="3597275"/>
          <p14:tracePt t="125292" x="5370513" y="3652838"/>
          <p14:tracePt t="125319" x="5370513" y="3679825"/>
          <p14:tracePt t="125345" x="5370513" y="3698875"/>
          <p14:tracePt t="125372" x="5370513" y="3752850"/>
          <p14:tracePt t="125398" x="5370513" y="3771900"/>
          <p14:tracePt t="125424" x="5370513" y="3789363"/>
          <p14:tracePt t="125448" x="5362575" y="3798888"/>
          <p14:tracePt t="125751" x="5362575" y="3825875"/>
          <p14:tracePt t="125777" x="5353050" y="3881438"/>
          <p14:tracePt t="125803" x="5334000" y="3990975"/>
          <p14:tracePt t="125829" x="5326063" y="4044950"/>
          <p14:tracePt t="125855" x="5316538" y="4100513"/>
          <p14:tracePt t="127990" x="5316538" y="4110038"/>
          <p14:tracePt t="128016" x="5316538" y="4064000"/>
          <p14:tracePt t="128042" x="5326063" y="4027488"/>
          <p14:tracePt t="128068" x="5353050" y="3927475"/>
          <p14:tracePt t="128095" x="5389563" y="3752850"/>
          <p14:tracePt t="128123" x="5435600" y="3497263"/>
          <p14:tracePt t="128150" x="5462588" y="3159125"/>
          <p14:tracePt t="128176" x="5489575" y="2776538"/>
          <p14:tracePt t="128201" x="5489575" y="2528888"/>
          <p14:tracePt t="128227" x="5489575" y="2319338"/>
          <p14:tracePt t="128253" x="5499100" y="2127250"/>
          <p14:tracePt t="128279" x="5499100" y="2054225"/>
          <p14:tracePt t="128305" x="5518150" y="1935163"/>
          <p14:tracePt t="128330" x="5526088" y="1881188"/>
          <p14:tracePt t="128356" x="5526088" y="1871663"/>
          <p14:tracePt t="128381" x="5526088" y="1862138"/>
          <p14:tracePt t="128578" x="5526088" y="1871663"/>
          <p14:tracePt t="128603" x="5526088" y="1917700"/>
          <p14:tracePt t="128603" x="5526088" y="1954213"/>
          <p14:tracePt t="128629" x="5526088" y="2027238"/>
          <p14:tracePt t="128654" x="5535613" y="2127250"/>
          <p14:tracePt t="128679" x="5535613" y="2236788"/>
          <p14:tracePt t="128705" x="5554663" y="2419350"/>
          <p14:tracePt t="128730" x="5554663" y="2501900"/>
          <p14:tracePt t="128756" x="5554663" y="2730500"/>
          <p14:tracePt t="128780" x="5554663" y="2976563"/>
          <p14:tracePt t="128806" x="5554663" y="3224213"/>
          <p14:tracePt t="128831" x="5554663" y="3589338"/>
          <p14:tracePt t="128857" x="5554663" y="3735388"/>
          <p14:tracePt t="128881" x="5554663" y="3971925"/>
          <p14:tracePt t="128907" x="5562600" y="4044950"/>
          <p14:tracePt t="128907" x="5562600" y="4064000"/>
          <p14:tracePt t="128931" x="5562600" y="4090988"/>
          <p14:tracePt t="128958" x="5562600" y="4117975"/>
          <p14:tracePt t="129584" x="5572125" y="4117975"/>
          <p14:tracePt t="129611" x="5591175" y="4100513"/>
          <p14:tracePt t="129611" x="5599113" y="4100513"/>
          <p14:tracePt t="129638" x="5627688" y="4090988"/>
          <p14:tracePt t="129668" x="5681663" y="4064000"/>
          <p14:tracePt t="129702" x="5737225" y="4027488"/>
          <p14:tracePt t="129735" x="5827713" y="4000500"/>
          <p14:tracePt t="129769" x="5919788" y="3963988"/>
          <p14:tracePt t="129802" x="5983288" y="3935413"/>
          <p14:tracePt t="129835" x="6019800" y="3898900"/>
          <p14:tracePt t="129836" x="6029325" y="3889375"/>
          <p14:tracePt t="129863" x="6056313" y="3835400"/>
          <p14:tracePt t="129889" x="6083300" y="3798888"/>
          <p14:tracePt t="129915" x="6092825" y="3743325"/>
          <p14:tracePt t="129942" x="6102350" y="3716338"/>
          <p14:tracePt t="129967" x="6119813" y="3662363"/>
          <p14:tracePt t="129994" x="6119813" y="3633788"/>
          <p14:tracePt t="130024" x="6119813" y="3570288"/>
          <p14:tracePt t="130049" x="6102350" y="3506788"/>
          <p14:tracePt t="130075" x="6092825" y="3470275"/>
          <p14:tracePt t="130100" x="6065838" y="3397250"/>
          <p14:tracePt t="130126" x="6019800" y="3378200"/>
          <p14:tracePt t="130150" x="5983288" y="3378200"/>
          <p14:tracePt t="130175" x="5956300" y="3378200"/>
          <p14:tracePt t="130199" x="5919788" y="3378200"/>
          <p14:tracePt t="130225" x="5854700" y="3406775"/>
          <p14:tracePt t="130251" x="5800725" y="3433763"/>
          <p14:tracePt t="130276" x="5691188" y="3487738"/>
          <p14:tracePt t="130302" x="5654675" y="3506788"/>
          <p14:tracePt t="130328" x="5608638" y="3524250"/>
          <p14:tracePt t="130352" x="5591175" y="3552825"/>
          <p14:tracePt t="130377" x="5572125" y="3589338"/>
          <p14:tracePt t="130401" x="5554663" y="3643313"/>
          <p14:tracePt t="130426" x="5554663" y="3679825"/>
          <p14:tracePt t="130451" x="5554663" y="3762375"/>
          <p14:tracePt t="130476" x="5554663" y="3789363"/>
          <p14:tracePt t="130501" x="5581650" y="3889375"/>
          <p14:tracePt t="130527" x="5645150" y="3954463"/>
          <p14:tracePt t="130552" x="5708650" y="3981450"/>
          <p14:tracePt t="130577" x="5800725" y="3990975"/>
          <p14:tracePt t="130602" x="5846763" y="3990975"/>
          <p14:tracePt t="130626" x="5929313" y="4000500"/>
          <p14:tracePt t="130651" x="5965825" y="4000500"/>
          <p14:tracePt t="130676" x="6029325" y="3981450"/>
          <p14:tracePt t="130700" x="6038850" y="3971925"/>
          <p14:tracePt t="130726" x="6083300" y="3935413"/>
          <p14:tracePt t="130751" x="6102350" y="3889375"/>
          <p14:tracePt t="130776" x="6129338" y="3816350"/>
          <p14:tracePt t="130801" x="6129338" y="3771900"/>
          <p14:tracePt t="130801" x="6129338" y="3762375"/>
          <p14:tracePt t="130826" x="6119813" y="3735388"/>
          <p14:tracePt t="130851" x="6075363" y="3689350"/>
          <p14:tracePt t="130876" x="6046788" y="3662363"/>
          <p14:tracePt t="130901" x="6002338" y="3643313"/>
          <p14:tracePt t="130926" x="5929313" y="3625850"/>
          <p14:tracePt t="130953" x="5846763" y="3606800"/>
          <p14:tracePt t="130977" x="5627688" y="3606800"/>
          <p14:tracePt t="131002" x="5545138" y="3606800"/>
          <p14:tracePt t="131028" x="5445125" y="3606800"/>
          <p14:tracePt t="131053" x="5426075" y="3606800"/>
          <p14:tracePt t="131078" x="5416550" y="3606800"/>
          <p14:tracePt t="131104" x="5399088" y="3625850"/>
          <p14:tracePt t="131130" x="5380038" y="3643313"/>
          <p14:tracePt t="131154" x="5380038" y="3716338"/>
          <p14:tracePt t="131181" x="5380038" y="3762375"/>
          <p14:tracePt t="131206" x="5399088" y="3844925"/>
          <p14:tracePt t="131231" x="5445125" y="3917950"/>
          <p14:tracePt t="131256" x="5554663" y="3971925"/>
          <p14:tracePt t="131281" x="5708650" y="4000500"/>
          <p14:tracePt t="131281" x="5754688" y="4008438"/>
          <p14:tracePt t="131305" x="5818188" y="4008438"/>
          <p14:tracePt t="131331" x="5891213" y="4017963"/>
          <p14:tracePt t="131355" x="5919788" y="4017963"/>
          <p14:tracePt t="131382" x="5992813" y="4017963"/>
          <p14:tracePt t="131407" x="6075363" y="3990975"/>
          <p14:tracePt t="131432" x="6111875" y="3971925"/>
          <p14:tracePt t="131457" x="6156325" y="3927475"/>
          <p14:tracePt t="131483" x="6165850" y="3898900"/>
          <p14:tracePt t="131509" x="6175375" y="3816350"/>
          <p14:tracePt t="131535" x="6175375" y="3798888"/>
          <p14:tracePt t="131535" x="6175375" y="3771900"/>
          <p14:tracePt t="131561" x="6165850" y="3725863"/>
          <p14:tracePt t="131586" x="6129338" y="3679825"/>
          <p14:tracePt t="131612" x="6092825" y="3652838"/>
          <p14:tracePt t="131637" x="5983288" y="3606800"/>
          <p14:tracePt t="131663" x="5891213" y="3606800"/>
          <p14:tracePt t="131663" x="5837238" y="3597275"/>
          <p14:tracePt t="131690" x="5691188" y="3597275"/>
          <p14:tracePt t="131716" x="5481638" y="3597275"/>
          <p14:tracePt t="131742" x="5408613" y="3597275"/>
          <p14:tracePt t="131768" x="5280025" y="3652838"/>
          <p14:tracePt t="131794" x="5233988" y="3716338"/>
          <p14:tracePt t="131819" x="5224463" y="3825875"/>
          <p14:tracePt t="131845" x="5224463" y="3917950"/>
          <p14:tracePt t="131870" x="5243513" y="3971925"/>
          <p14:tracePt t="131897" x="5316538" y="4064000"/>
          <p14:tracePt t="131922" x="5426075" y="4100513"/>
          <p14:tracePt t="131949" x="5562600" y="4127500"/>
          <p14:tracePt t="131975" x="5773738" y="4127500"/>
          <p14:tracePt t="132000" x="5900738" y="4110038"/>
          <p14:tracePt t="132026" x="6002338" y="4064000"/>
          <p14:tracePt t="132053" x="6065838" y="3990975"/>
          <p14:tracePt t="132078" x="6092825" y="3954463"/>
          <p14:tracePt t="132105" x="6111875" y="3889375"/>
          <p14:tracePt t="132130" x="6119813" y="3852863"/>
          <p14:tracePt t="132158" x="6119813" y="3835400"/>
          <p14:tracePt t="132183" x="6119813" y="3816350"/>
          <p14:tracePt t="132706" x="6092825" y="3816350"/>
          <p14:tracePt t="132731" x="5973763" y="3852863"/>
          <p14:tracePt t="132757" x="5754688" y="3927475"/>
          <p14:tracePt t="132783" x="5691188" y="3944938"/>
          <p14:tracePt t="132784" x="5672138" y="3954463"/>
          <p14:tracePt t="132810" x="5627688" y="3954463"/>
          <p14:tracePt t="132837" x="5499100" y="3963988"/>
          <p14:tracePt t="132863" x="5445125" y="3963988"/>
          <p14:tracePt t="132863" x="5426075" y="3963988"/>
          <p14:tracePt t="132890" x="5380038" y="3963988"/>
          <p14:tracePt t="132916" x="5326063" y="3963988"/>
          <p14:tracePt t="133122" x="5326063" y="3944938"/>
          <p14:tracePt t="133147" x="5326063" y="3917950"/>
          <p14:tracePt t="133173" x="5326063" y="3844925"/>
          <p14:tracePt t="133199" x="5334000" y="3816350"/>
          <p14:tracePt t="133226" x="5334000" y="3789363"/>
          <p14:tracePt t="133401" x="5334000" y="3798888"/>
          <p14:tracePt t="133501" x="5343525" y="3798888"/>
          <p14:tracePt t="133526" x="5380038" y="3706813"/>
          <p14:tracePt t="133551" x="5389563" y="3670300"/>
          <p14:tracePt t="133576" x="5389563" y="3625850"/>
          <p14:tracePt t="133602" x="5389563" y="3597275"/>
          <p14:tracePt t="133628" x="5389563" y="3552825"/>
          <p14:tracePt t="133653" x="5389563" y="3497263"/>
          <p14:tracePt t="133653" x="5389563" y="3470275"/>
          <p14:tracePt t="133679" x="5389563" y="3451225"/>
          <p14:tracePt t="133705" x="5389563" y="3397250"/>
          <p14:tracePt t="133730" x="5389563" y="3370263"/>
          <p14:tracePt t="134024" x="5389563" y="3378200"/>
          <p14:tracePt t="134049" x="5389563" y="3414713"/>
          <p14:tracePt t="134076" x="5389563" y="3451225"/>
          <p14:tracePt t="134102" x="5389563" y="3497263"/>
          <p14:tracePt t="134128" x="5389563" y="3533775"/>
          <p14:tracePt t="134154" x="5389563" y="3570288"/>
          <p14:tracePt t="134181" x="5389563" y="3625850"/>
          <p14:tracePt t="134206" x="5389563" y="3679825"/>
          <p14:tracePt t="134233" x="5389563" y="3698875"/>
          <p14:tracePt t="134258" x="5389563" y="3735388"/>
          <p14:tracePt t="134284" x="5389563" y="3752850"/>
          <p14:tracePt t="134359" x="5389563" y="3762375"/>
          <p14:tracePt t="134384" x="5389563" y="3779838"/>
          <p14:tracePt t="134508" x="5389563" y="3716338"/>
          <p14:tracePt t="134533" x="5389563" y="3670300"/>
          <p14:tracePt t="134559" x="5389563" y="3570288"/>
          <p14:tracePt t="134585" x="5389563" y="3533775"/>
          <p14:tracePt t="134612" x="5399088" y="3443288"/>
          <p14:tracePt t="134637" x="5399088" y="3414713"/>
          <p14:tracePt t="134664" x="5399088" y="3387725"/>
          <p14:tracePt t="134689" x="5399088" y="3360738"/>
          <p14:tracePt t="134715" x="5399088" y="3341688"/>
          <p14:tracePt t="134962" x="5399088" y="3387725"/>
          <p14:tracePt t="134987" x="5408613" y="3451225"/>
          <p14:tracePt t="135017" x="5408613" y="3524250"/>
          <p14:tracePt t="135043" x="5416550" y="3633788"/>
          <p14:tracePt t="135069" x="5426075" y="3725863"/>
          <p14:tracePt t="135095" x="5426075" y="3779838"/>
          <p14:tracePt t="135121" x="5426075" y="3825875"/>
          <p14:tracePt t="135147" x="5426075" y="3852863"/>
          <p14:tracePt t="135223" x="5426075" y="3862388"/>
          <p14:tracePt t="135813" x="5445125" y="3825875"/>
          <p14:tracePt t="135839" x="5489575" y="3670300"/>
          <p14:tracePt t="135865" x="5545138" y="3460750"/>
          <p14:tracePt t="135890" x="5581650" y="3341688"/>
          <p14:tracePt t="135916" x="5672138" y="3068638"/>
          <p14:tracePt t="135942" x="5727700" y="2903538"/>
          <p14:tracePt t="135968" x="5754688" y="2757488"/>
          <p14:tracePt t="135995" x="5781675" y="2565400"/>
          <p14:tracePt t="136022" x="5810250" y="2419350"/>
          <p14:tracePt t="136047" x="5837238" y="2338388"/>
          <p14:tracePt t="136073" x="5837238" y="2255838"/>
          <p14:tracePt t="136099" x="5846763" y="2228850"/>
          <p14:tracePt t="136126" x="5846763" y="2163763"/>
          <p14:tracePt t="136151" x="5846763" y="2090738"/>
          <p14:tracePt t="136179" x="5846763" y="2046288"/>
          <p14:tracePt t="136205" x="5846763" y="1973263"/>
          <p14:tracePt t="136232" x="5846763" y="1917700"/>
          <p14:tracePt t="136259" x="5846763" y="1862138"/>
          <p14:tracePt t="136285" x="5846763" y="1835150"/>
          <p14:tracePt t="136309" x="5846763" y="1825625"/>
          <p14:tracePt t="136506" x="5854700" y="1844675"/>
          <p14:tracePt t="136556" x="5854700" y="1908175"/>
          <p14:tracePt t="136579" x="5854700" y="1944688"/>
          <p14:tracePt t="136605" x="5854700" y="2017713"/>
          <p14:tracePt t="136630" x="5854700" y="2100263"/>
          <p14:tracePt t="136656" x="5864225" y="2228850"/>
          <p14:tracePt t="136680" x="5864225" y="2392363"/>
          <p14:tracePt t="136706" x="5864225" y="2547938"/>
          <p14:tracePt t="136732" x="5854700" y="2740025"/>
          <p14:tracePt t="136759" x="5837238" y="2857500"/>
          <p14:tracePt t="136785" x="5818188" y="2959100"/>
          <p14:tracePt t="136812" x="5773738" y="3086100"/>
          <p14:tracePt t="136838" x="5754688" y="3141663"/>
          <p14:tracePt t="136865" x="5727700" y="3195638"/>
          <p14:tracePt t="136890" x="5672138" y="3333750"/>
          <p14:tracePt t="136916" x="5645150" y="3387725"/>
          <p14:tracePt t="136941" x="5608638" y="3460750"/>
          <p14:tracePt t="136968" x="5581650" y="3506788"/>
          <p14:tracePt t="136993" x="5572125" y="3533775"/>
          <p14:tracePt t="137023" x="5562600" y="3552825"/>
          <p14:tracePt t="137049" x="5554663" y="3560763"/>
          <p14:tracePt t="137099" x="5535613" y="3589338"/>
          <p14:tracePt t="137124" x="5526088" y="3606800"/>
          <p14:tracePt t="137175" x="5526088" y="3616325"/>
          <p14:tracePt t="137467" x="5518150" y="3652838"/>
          <p14:tracePt t="137492" x="5499100" y="3689350"/>
          <p14:tracePt t="137517" x="5489575" y="3735388"/>
          <p14:tracePt t="137543" x="5481638" y="3779838"/>
          <p14:tracePt t="137543" x="5472113" y="3779838"/>
          <p14:tracePt t="137570" x="5462588" y="3844925"/>
          <p14:tracePt t="137595" x="5445125" y="3898900"/>
          <p14:tracePt t="137621" x="5445125" y="3944938"/>
          <p14:tracePt t="137647" x="5426075" y="4017963"/>
          <p14:tracePt t="137673" x="5416550" y="4054475"/>
          <p14:tracePt t="137697" x="5416550" y="4073525"/>
          <p14:tracePt t="137722" x="5408613" y="4100513"/>
          <p14:tracePt t="137747" x="5408613" y="4137025"/>
          <p14:tracePt t="137772" x="5399088" y="4164013"/>
          <p14:tracePt t="138164" x="5389563" y="4173538"/>
          <p14:tracePt t="138189" x="5307013" y="4183063"/>
          <p14:tracePt t="138214" x="5133975" y="4191000"/>
          <p14:tracePt t="138239" x="5041900" y="4191000"/>
          <p14:tracePt t="138239" x="4978400" y="4200525"/>
          <p14:tracePt t="138265" x="4805363" y="4200525"/>
          <p14:tracePt t="138289" x="4667250" y="4200525"/>
          <p14:tracePt t="138316" x="4457700" y="4200525"/>
          <p14:tracePt t="138341" x="4056063" y="4200525"/>
          <p14:tracePt t="138366" x="3873500" y="4200525"/>
          <p14:tracePt t="138392" x="3562350" y="4200525"/>
          <p14:tracePt t="138418" x="3352800" y="4200525"/>
          <p14:tracePt t="138444" x="3051175" y="4200525"/>
          <p14:tracePt t="138471" x="2511425" y="4200525"/>
          <p14:tracePt t="138496" x="2082800" y="4200525"/>
          <p14:tracePt t="138521" x="1744663" y="4200525"/>
          <p14:tracePt t="138547" x="1516063" y="4200525"/>
          <p14:tracePt t="138572" x="1343025" y="4219575"/>
          <p14:tracePt t="138597" x="1169988" y="4256088"/>
          <p14:tracePt t="138622" x="1114425" y="4283075"/>
          <p14:tracePt t="138647" x="1068388" y="4292600"/>
          <p14:tracePt t="138673" x="1022350" y="4329113"/>
          <p14:tracePt t="138698" x="949325" y="4365625"/>
          <p14:tracePt t="138724" x="876300" y="4410075"/>
          <p14:tracePt t="138749" x="858838" y="4410075"/>
          <p14:tracePt t="138800" x="839788" y="4429125"/>
          <p14:tracePt t="138824" x="812800" y="4438650"/>
          <p14:tracePt t="138850" x="795338" y="4446588"/>
          <p14:tracePt t="138877" x="749300" y="4465638"/>
          <p14:tracePt t="138903" x="693738" y="4475163"/>
          <p14:tracePt t="138929" x="666750" y="4475163"/>
          <p14:tracePt t="138956" x="657225" y="4475163"/>
          <p14:tracePt t="139010" x="630238" y="4456113"/>
          <p14:tracePt t="139036" x="612775" y="4446588"/>
          <p14:tracePt t="139063" x="603250" y="4438650"/>
          <p14:tracePt t="139088" x="593725" y="4429125"/>
          <p14:tracePt t="139138" x="593725" y="4419600"/>
          <p14:tracePt t="139236" x="566738" y="4419600"/>
          <p14:tracePt t="139262" x="547688" y="4429125"/>
          <p14:tracePt t="139661" x="539750" y="4429125"/>
          <p14:tracePt t="139712" x="530225" y="4429125"/>
          <p14:tracePt t="139737" x="520700" y="4429125"/>
          <p14:tracePt t="139763" x="493713" y="4438650"/>
          <p14:tracePt t="139788" x="465138" y="4446588"/>
          <p14:tracePt t="139814" x="465138" y="4456113"/>
          <p14:tracePt t="143107" x="457200" y="4456113"/>
          <p14:tracePt t="143132" x="465138" y="4475163"/>
          <p14:tracePt t="143157" x="584200" y="4556125"/>
          <p14:tracePt t="143182" x="639763" y="4602163"/>
          <p14:tracePt t="143209" x="758825" y="4711700"/>
          <p14:tracePt t="143549" x="766763" y="4711700"/>
          <p14:tracePt t="143574" x="822325" y="4702175"/>
          <p14:tracePt t="143600" x="849313" y="4694238"/>
          <p14:tracePt t="143624" x="904875" y="4694238"/>
          <p14:tracePt t="143650" x="958850" y="4694238"/>
          <p14:tracePt t="143675" x="1014413" y="4694238"/>
          <p14:tracePt t="143700" x="1031875" y="4702175"/>
          <p14:tracePt t="143726" x="1068388" y="4730750"/>
          <p14:tracePt t="143753" x="1114425" y="4794250"/>
          <p14:tracePt t="143779" x="1150938" y="4840288"/>
          <p14:tracePt t="143805" x="1187450" y="4903788"/>
          <p14:tracePt t="143830" x="1206500" y="4940300"/>
          <p14:tracePt t="143856" x="1206500" y="4949825"/>
          <p14:tracePt t="144083" x="1214438" y="4959350"/>
          <p14:tracePt t="144108" x="1223963" y="4967288"/>
          <p14:tracePt t="144134" x="1243013" y="4995863"/>
          <p14:tracePt t="144160" x="1270000" y="5013325"/>
          <p14:tracePt t="144185" x="1352550" y="5086350"/>
          <p14:tracePt t="144210" x="1406525" y="5122863"/>
          <p14:tracePt t="144236" x="1452563" y="5149850"/>
          <p14:tracePt t="144261" x="1516063" y="5178425"/>
          <p14:tracePt t="144287" x="1525588" y="5178425"/>
          <p14:tracePt t="144363" x="1552575" y="5159375"/>
          <p14:tracePt t="144388" x="1562100" y="5076825"/>
          <p14:tracePt t="144414" x="1571625" y="4976813"/>
          <p14:tracePt t="144439" x="1579563" y="4913313"/>
          <p14:tracePt t="144464" x="1579563" y="4867275"/>
          <p14:tracePt t="144488" x="1579563" y="4848225"/>
          <p14:tracePt t="144633" x="1579563" y="4922838"/>
          <p14:tracePt t="144658" x="1579563" y="5013325"/>
          <p14:tracePt t="144683" x="1579563" y="5149850"/>
          <p14:tracePt t="144709" x="1579563" y="5241925"/>
          <p14:tracePt t="144734" x="1579563" y="5305425"/>
          <p14:tracePt t="144759" x="1579563" y="5332413"/>
          <p14:tracePt t="144858" x="1579563" y="5341938"/>
          <p14:tracePt t="144958" x="1579563" y="5351463"/>
          <p14:tracePt t="144983" x="1644650" y="5351463"/>
          <p14:tracePt t="144983" x="1671638" y="5351463"/>
          <p14:tracePt t="145011" x="1744663" y="5351463"/>
          <p14:tracePt t="145011" x="1763713" y="5351463"/>
          <p14:tracePt t="145036" x="1854200" y="5360988"/>
          <p14:tracePt t="145063" x="1946275" y="5368925"/>
          <p14:tracePt t="145063" x="1990725" y="5378450"/>
          <p14:tracePt t="145088" x="2046288" y="5378450"/>
          <p14:tracePt t="145114" x="2219325" y="5378450"/>
          <p14:tracePt t="145139" x="2328863" y="5378450"/>
          <p14:tracePt t="145139" x="2393950" y="5378450"/>
          <p14:tracePt t="145166" x="2547938" y="5378450"/>
          <p14:tracePt t="145191" x="2776538" y="5397500"/>
          <p14:tracePt t="145217" x="2878138" y="5397500"/>
          <p14:tracePt t="145242" x="3041650" y="5397500"/>
          <p14:tracePt t="145267" x="3133725" y="5397500"/>
          <p14:tracePt t="145292" x="3214688" y="5397500"/>
          <p14:tracePt t="145317" x="3306763" y="5405438"/>
          <p14:tracePt t="145343" x="3406775" y="5405438"/>
          <p14:tracePt t="145368" x="3462338" y="5405438"/>
          <p14:tracePt t="145516" x="3471863" y="5397500"/>
          <p14:tracePt t="145541" x="3471863" y="5387975"/>
          <p14:tracePt t="145567" x="3471863" y="5360988"/>
          <p14:tracePt t="145593" x="3471863" y="5278438"/>
          <p14:tracePt t="145618" x="3471863" y="5232400"/>
          <p14:tracePt t="145643" x="3471863" y="5132388"/>
          <p14:tracePt t="145669" x="3471863" y="5086350"/>
          <p14:tracePt t="145695" x="3471863" y="5040313"/>
          <p14:tracePt t="145722" x="3471863" y="5013325"/>
          <p14:tracePt t="145747" x="3471863" y="4995863"/>
          <p14:tracePt t="145773" x="3471863" y="4986338"/>
          <p14:tracePt t="145798" x="3471863" y="4976813"/>
          <p14:tracePt t="145824" x="3471863" y="4959350"/>
          <p14:tracePt t="145849" x="3471863" y="4940300"/>
          <p14:tracePt t="145875" x="3462338" y="4930775"/>
          <p14:tracePt t="145973" x="3452813" y="4930775"/>
          <p14:tracePt t="145997" x="3435350" y="4930775"/>
          <p14:tracePt t="146024" x="3406775" y="4930775"/>
          <p14:tracePt t="146049" x="3389313" y="4930775"/>
          <p14:tracePt t="146075" x="3343275" y="4922838"/>
          <p14:tracePt t="146101" x="3297238" y="4913313"/>
          <p14:tracePt t="146101" x="3270250" y="4913313"/>
          <p14:tracePt t="146127" x="3170238" y="4913313"/>
          <p14:tracePt t="146152" x="3041650" y="4903788"/>
          <p14:tracePt t="146179" x="2932113" y="4903788"/>
          <p14:tracePt t="146204" x="2795588" y="4884738"/>
          <p14:tracePt t="146230" x="2722563" y="4884738"/>
          <p14:tracePt t="146256" x="2603500" y="4884738"/>
          <p14:tracePt t="146281" x="2457450" y="4884738"/>
          <p14:tracePt t="146306" x="2384425" y="4884738"/>
          <p14:tracePt t="146331" x="2284413" y="4876800"/>
          <p14:tracePt t="146357" x="2219325" y="4876800"/>
          <p14:tracePt t="146357" x="2192338" y="4876800"/>
          <p14:tracePt t="146383" x="2073275" y="4876800"/>
          <p14:tracePt t="146408" x="2009775" y="4867275"/>
          <p14:tracePt t="146434" x="1963738" y="4867275"/>
          <p14:tracePt t="146460" x="1909763" y="4867275"/>
          <p14:tracePt t="146486" x="1863725" y="4867275"/>
          <p14:tracePt t="146511" x="1836738" y="4867275"/>
          <p14:tracePt t="146536" x="1800225" y="4867275"/>
          <p14:tracePt t="146562" x="1790700" y="4867275"/>
          <p14:tracePt t="146587" x="1763713" y="4867275"/>
          <p14:tracePt t="146612" x="1744663" y="4867275"/>
          <p14:tracePt t="146638" x="1727200" y="4867275"/>
          <p14:tracePt t="146737" x="1717675" y="4867275"/>
          <p14:tracePt t="146762" x="1708150" y="4930775"/>
          <p14:tracePt t="146788" x="1708150" y="4976813"/>
          <p14:tracePt t="146814" x="1698625" y="5095875"/>
          <p14:tracePt t="146840" x="1698625" y="5178425"/>
          <p14:tracePt t="146866" x="1698625" y="5251450"/>
          <p14:tracePt t="146892" x="1698625" y="5324475"/>
          <p14:tracePt t="146918" x="1698625" y="5360988"/>
          <p14:tracePt t="146944" x="1698625" y="5378450"/>
          <p14:tracePt t="147145" x="1698625" y="5387975"/>
          <p14:tracePt t="147171" x="1708150" y="5397500"/>
          <p14:tracePt t="147197" x="1844675" y="5424488"/>
          <p14:tracePt t="147222" x="1954213" y="5434013"/>
          <p14:tracePt t="147247" x="2219325" y="5434013"/>
          <p14:tracePt t="147272" x="2593975" y="5424488"/>
          <p14:tracePt t="147298" x="2978150" y="5378450"/>
          <p14:tracePt t="147322" x="3124200" y="5341938"/>
          <p14:tracePt t="147347" x="3133725" y="5341938"/>
          <p14:tracePt t="148262" x="3087688" y="5341938"/>
          <p14:tracePt t="148287" x="3024188" y="5351463"/>
          <p14:tracePt t="148314" x="2987675" y="5360988"/>
          <p14:tracePt t="148338" x="2941638" y="5378450"/>
          <p14:tracePt t="148365" x="2895600" y="5387975"/>
          <p14:tracePt t="148464" x="2886075" y="5387975"/>
          <p14:tracePt t="148490" x="2878138" y="5387975"/>
          <p14:tracePt t="148516" x="2849563" y="5397500"/>
          <p14:tracePt t="148542" x="2776538" y="5405438"/>
          <p14:tracePt t="148568" x="2740025" y="5405438"/>
          <p14:tracePt t="148594" x="2649538" y="5405438"/>
          <p14:tracePt t="148621" x="2503488" y="5405438"/>
          <p14:tracePt t="148647" x="2447925" y="5405438"/>
          <p14:tracePt t="148673" x="2284413" y="5405438"/>
          <p14:tracePt t="148699" x="2165350" y="5405438"/>
          <p14:tracePt t="148725" x="2046288" y="5405438"/>
          <p14:tracePt t="148750" x="1927225" y="5405438"/>
          <p14:tracePt t="148776" x="1863725" y="5405438"/>
          <p14:tracePt t="148802" x="1808163" y="5405438"/>
          <p14:tracePt t="148828" x="1800225" y="5405438"/>
          <p14:tracePt t="149006" x="1836738" y="5405438"/>
          <p14:tracePt t="149031" x="1900238" y="5405438"/>
          <p14:tracePt t="149057" x="2000250" y="5424488"/>
          <p14:tracePt t="149082" x="2100263" y="5434013"/>
          <p14:tracePt t="149108" x="2274888" y="5434013"/>
          <p14:tracePt t="149133" x="2511425" y="5461000"/>
          <p14:tracePt t="149159" x="2630488" y="5470525"/>
          <p14:tracePt t="149184" x="2795588" y="5478463"/>
          <p14:tracePt t="149210" x="2895600" y="5478463"/>
          <p14:tracePt t="149235" x="2987675" y="5478463"/>
          <p14:tracePt t="149261" x="3068638" y="5478463"/>
          <p14:tracePt t="149286" x="3114675" y="5478463"/>
          <p14:tracePt t="149312" x="3170238" y="5478463"/>
          <p14:tracePt t="149337" x="3197225" y="5478463"/>
          <p14:tracePt t="149364" x="3224213" y="5487988"/>
          <p14:tracePt t="149389" x="3243263" y="5487988"/>
          <p14:tracePt t="149415" x="3270250" y="5487988"/>
          <p14:tracePt t="149439" x="3306763" y="5478463"/>
          <p14:tracePt t="149736" x="3306763" y="5470525"/>
          <p14:tracePt t="149833" x="3289300" y="5470525"/>
          <p14:tracePt t="149858" x="3252788" y="5470525"/>
          <p14:tracePt t="149883" x="3233738" y="5470525"/>
          <p14:tracePt t="149908" x="3206750" y="5470525"/>
          <p14:tracePt t="149933" x="3170238" y="5470525"/>
          <p14:tracePt t="149958" x="3141663" y="5470525"/>
          <p14:tracePt t="149984" x="3124200" y="5470525"/>
          <p14:tracePt t="150012" x="3087688" y="5470525"/>
          <p14:tracePt t="150039" x="3041650" y="5470525"/>
          <p14:tracePt t="150063" x="3005138" y="5470525"/>
          <p14:tracePt t="150090" x="2932113" y="5470525"/>
          <p14:tracePt t="150114" x="2895600" y="5470525"/>
          <p14:tracePt t="150140" x="2822575" y="5470525"/>
          <p14:tracePt t="150164" x="2740025" y="5470525"/>
          <p14:tracePt t="150190" x="2649538" y="5470525"/>
          <p14:tracePt t="150215" x="2547938" y="5470525"/>
          <p14:tracePt t="150242" x="2511425" y="5470525"/>
          <p14:tracePt t="150267" x="2438400" y="5461000"/>
          <p14:tracePt t="150293" x="2374900" y="5451475"/>
          <p14:tracePt t="150319" x="2320925" y="5451475"/>
          <p14:tracePt t="150345" x="2238375" y="5451475"/>
          <p14:tracePt t="150371" x="2182813" y="5451475"/>
          <p14:tracePt t="150397" x="2136775" y="5451475"/>
          <p14:tracePt t="150422" x="2100263" y="5451475"/>
          <p14:tracePt t="150447" x="2027238" y="5451475"/>
          <p14:tracePt t="150472" x="1990725" y="5451475"/>
          <p14:tracePt t="150498" x="1982788" y="5451475"/>
          <p14:tracePt t="150524" x="1946275" y="5451475"/>
          <p14:tracePt t="150549" x="1890713" y="5451475"/>
          <p14:tracePt t="150575" x="1827213" y="5451475"/>
          <p14:tracePt t="150600" x="1800225" y="5451475"/>
          <p14:tracePt t="151416" x="1800225" y="5441950"/>
          <p14:tracePt t="151441" x="1817688" y="5434013"/>
          <p14:tracePt t="151466" x="1836738" y="5434013"/>
          <p14:tracePt t="151492" x="1909763" y="5424488"/>
          <p14:tracePt t="151517" x="2009775" y="5424488"/>
          <p14:tracePt t="151542" x="2136775" y="5424488"/>
          <p14:tracePt t="151568" x="2292350" y="5424488"/>
          <p14:tracePt t="151594" x="2374900" y="5424488"/>
          <p14:tracePt t="151620" x="2411413" y="5424488"/>
          <p14:tracePt t="151922" x="2420938" y="5424488"/>
          <p14:tracePt t="151948" x="2438400" y="5424488"/>
          <p14:tracePt t="151974" x="2511425" y="5424488"/>
          <p14:tracePt t="152000" x="2593975" y="5424488"/>
          <p14:tracePt t="152028" x="2667000" y="5424488"/>
          <p14:tracePt t="152054" x="2676525" y="5424488"/>
          <p14:tracePt t="152130" x="2740025" y="5414963"/>
          <p14:tracePt t="152157" x="2776538" y="5414963"/>
          <p14:tracePt t="152157" x="2795588" y="5414963"/>
          <p14:tracePt t="152183" x="2859088" y="5405438"/>
          <p14:tracePt t="152210" x="2978150" y="5405438"/>
          <p14:tracePt t="152237" x="3097213" y="5405438"/>
          <p14:tracePt t="152264" x="3170238" y="5405438"/>
          <p14:tracePt t="152291" x="3206750" y="5405438"/>
          <p14:tracePt t="152316" x="3233738" y="5405438"/>
          <p14:tracePt t="152343" x="3289300" y="5405438"/>
          <p14:tracePt t="152368" x="3343275" y="5414963"/>
          <p14:tracePt t="152419" x="3352800" y="5414963"/>
          <p14:tracePt t="152617" x="3352800" y="5434013"/>
          <p14:tracePt t="152643" x="3270250" y="5441950"/>
          <p14:tracePt t="152669" x="3178175" y="5451475"/>
          <p14:tracePt t="152696" x="3041650" y="5451475"/>
          <p14:tracePt t="152722" x="2868613" y="5451475"/>
          <p14:tracePt t="152747" x="2795588" y="5451475"/>
          <p14:tracePt t="152774" x="2603500" y="5451475"/>
          <p14:tracePt t="152800" x="2474913" y="5451475"/>
          <p14:tracePt t="152827" x="2357438" y="5451475"/>
          <p14:tracePt t="152853" x="2201863" y="5451475"/>
          <p14:tracePt t="152879" x="2073275" y="5451475"/>
          <p14:tracePt t="152905" x="1990725" y="5451475"/>
          <p14:tracePt t="152931" x="1900238" y="5451475"/>
          <p14:tracePt t="152957" x="1844675" y="5451475"/>
          <p14:tracePt t="152982" x="1735138" y="5451475"/>
          <p14:tracePt t="153008" x="1717675" y="5451475"/>
          <p14:tracePt t="153057" x="1708150" y="5451475"/>
          <p14:tracePt t="153256" x="1763713" y="5451475"/>
          <p14:tracePt t="153280" x="1836738" y="5451475"/>
          <p14:tracePt t="153305" x="1982788" y="5451475"/>
          <p14:tracePt t="153331" x="2155825" y="5451475"/>
          <p14:tracePt t="153356" x="2292350" y="5451475"/>
          <p14:tracePt t="153380" x="2447925" y="5451475"/>
          <p14:tracePt t="153407" x="2547938" y="5451475"/>
          <p14:tracePt t="153432" x="2667000" y="5451475"/>
          <p14:tracePt t="153457" x="2786063" y="5451475"/>
          <p14:tracePt t="153482" x="2959100" y="5451475"/>
          <p14:tracePt t="153508" x="3197225" y="5451475"/>
          <p14:tracePt t="153532" x="3279775" y="5451475"/>
          <p14:tracePt t="153559" x="3352800" y="5461000"/>
          <p14:tracePt t="153584" x="3362325" y="5461000"/>
          <p14:tracePt t="153610" x="3370263" y="5470525"/>
          <p14:tracePt t="154223" x="3333750" y="5497513"/>
          <p14:tracePt t="154249" x="3270250" y="5514975"/>
          <p14:tracePt t="154274" x="3170238" y="5524500"/>
          <p14:tracePt t="154300" x="3078163" y="5534025"/>
          <p14:tracePt t="154326" x="3051175" y="5534025"/>
          <p14:tracePt t="154351" x="3014663" y="5534025"/>
          <p14:tracePt t="154376" x="2987675" y="5534025"/>
          <p14:tracePt t="154401" x="2905125" y="5534025"/>
          <p14:tracePt t="154427" x="2841625" y="5534025"/>
          <p14:tracePt t="154452" x="2759075" y="5534025"/>
          <p14:tracePt t="154477" x="2640013" y="5514975"/>
          <p14:tracePt t="154502" x="2603500" y="5514975"/>
          <p14:tracePt t="154527" x="2547938" y="5497513"/>
          <p14:tracePt t="154552" x="2540000" y="5478463"/>
          <p14:tracePt t="154577" x="2484438" y="5451475"/>
          <p14:tracePt t="154602" x="2438400" y="5405438"/>
          <p14:tracePt t="154629" x="2401888" y="5387975"/>
          <p14:tracePt t="154653" x="2347913" y="5360988"/>
          <p14:tracePt t="154679" x="2320925" y="5351463"/>
          <p14:tracePt t="154705" x="2311400" y="5341938"/>
          <p14:tracePt t="154779" x="2301875" y="5332413"/>
          <p14:tracePt t="154928" x="2292350" y="5324475"/>
          <p14:tracePt t="155619" x="2284413" y="5314950"/>
          <p14:tracePt t="155645" x="2284413" y="5268913"/>
          <p14:tracePt t="155671" x="2284413" y="5251450"/>
          <p14:tracePt t="155697" x="2301875" y="5205413"/>
          <p14:tracePt t="155723" x="2328863" y="5159375"/>
          <p14:tracePt t="155748" x="2347913" y="5113338"/>
          <p14:tracePt t="155776" x="2374900" y="5086350"/>
          <p14:tracePt t="155802" x="2384425" y="5068888"/>
          <p14:tracePt t="155852" x="2393950" y="5068888"/>
          <p14:tracePt t="155876" x="2393950" y="5059363"/>
          <p14:tracePt t="155901" x="2430463" y="5059363"/>
          <p14:tracePt t="155927" x="2447925" y="5059363"/>
          <p14:tracePt t="155952" x="2484438" y="5059363"/>
          <p14:tracePt t="155977" x="2484438" y="5076825"/>
          <p14:tracePt t="156002" x="2493963" y="5132388"/>
          <p14:tracePt t="156028" x="2493963" y="5178425"/>
          <p14:tracePt t="156053" x="2503488" y="5222875"/>
          <p14:tracePt t="156080" x="2503488" y="5287963"/>
          <p14:tracePt t="156108" x="2503488" y="5295900"/>
          <p14:tracePt t="156133" x="2503488" y="5305425"/>
          <p14:tracePt t="156773" x="2503488" y="5332413"/>
          <p14:tracePt t="156798" x="2474913" y="5368925"/>
          <p14:tracePt t="156823" x="2438400" y="5397500"/>
          <p14:tracePt t="156849" x="2430463" y="5405438"/>
          <p14:tracePt t="156875" x="2411413" y="5424488"/>
          <p14:tracePt t="156928" x="2393950" y="5434013"/>
          <p14:tracePt t="156953" x="2365375" y="5434013"/>
          <p14:tracePt t="156978" x="2357438" y="5434013"/>
          <p14:tracePt t="157004" x="2347913" y="5434013"/>
          <p14:tracePt t="157032" x="2311400" y="5397500"/>
          <p14:tracePt t="157058" x="2301875" y="5378450"/>
          <p14:tracePt t="157084" x="2284413" y="5351463"/>
          <p14:tracePt t="157110" x="2284413" y="5324475"/>
          <p14:tracePt t="157135" x="2284413" y="5295900"/>
          <p14:tracePt t="157161" x="2284413" y="5251450"/>
          <p14:tracePt t="157187" x="2274888" y="5214938"/>
          <p14:tracePt t="157213" x="2274888" y="5186363"/>
          <p14:tracePt t="157239" x="2284413" y="5132388"/>
          <p14:tracePt t="157291" x="2320925" y="5095875"/>
          <p14:tracePt t="157317" x="2347913" y="5068888"/>
          <p14:tracePt t="157344" x="2357438" y="5059363"/>
          <p14:tracePt t="157369" x="2393950" y="5049838"/>
          <p14:tracePt t="157396" x="2411413" y="5049838"/>
          <p14:tracePt t="157421" x="2430463" y="5049838"/>
          <p14:tracePt t="157447" x="2447925" y="5068888"/>
          <p14:tracePt t="157471" x="2474913" y="5095875"/>
          <p14:tracePt t="157497" x="2493963" y="5141913"/>
          <p14:tracePt t="157523" x="2503488" y="5168900"/>
          <p14:tracePt t="157549" x="2511425" y="5214938"/>
          <p14:tracePt t="157574" x="2511425" y="5241925"/>
          <p14:tracePt t="157599" x="2511425" y="5278438"/>
          <p14:tracePt t="157625" x="2511425" y="5324475"/>
          <p14:tracePt t="157652" x="2484438" y="5351463"/>
          <p14:tracePt t="157678" x="2438400" y="5405438"/>
          <p14:tracePt t="157704" x="2420938" y="5424488"/>
          <p14:tracePt t="157730" x="2411413" y="5434013"/>
          <p14:tracePt t="157756" x="2401888" y="5434013"/>
          <p14:tracePt t="157781" x="2384425" y="5434013"/>
          <p14:tracePt t="157809" x="2338388" y="5424488"/>
          <p14:tracePt t="157833" x="2292350" y="5368925"/>
          <p14:tracePt t="157859" x="2274888" y="5341938"/>
          <p14:tracePt t="157884" x="2255838" y="5287963"/>
          <p14:tracePt t="157910" x="2247900" y="5259388"/>
          <p14:tracePt t="157935" x="2247900" y="5214938"/>
          <p14:tracePt t="157964" x="2255838" y="5149850"/>
          <p14:tracePt t="157990" x="2274888" y="5132388"/>
          <p14:tracePt t="158015" x="2301875" y="5095875"/>
          <p14:tracePt t="158039" x="2311400" y="5086350"/>
          <p14:tracePt t="158065" x="2320925" y="5086350"/>
          <p14:tracePt t="158090" x="2347913" y="5086350"/>
          <p14:tracePt t="158115" x="2401888" y="5086350"/>
          <p14:tracePt t="158140" x="2447925" y="5086350"/>
          <p14:tracePt t="158165" x="2474913" y="5086350"/>
          <p14:tracePt t="158190" x="2503488" y="5105400"/>
          <p14:tracePt t="158216" x="2511425" y="5113338"/>
          <p14:tracePt t="158241" x="2530475" y="5141913"/>
          <p14:tracePt t="158266" x="2540000" y="5205413"/>
          <p14:tracePt t="158291" x="2540000" y="5222875"/>
          <p14:tracePt t="158317" x="2547938" y="5268913"/>
          <p14:tracePt t="158342" x="2547938" y="5295900"/>
          <p14:tracePt t="158368" x="2547938" y="5314950"/>
          <p14:tracePt t="158394" x="2530475" y="5351463"/>
          <p14:tracePt t="158420" x="2520950" y="5368925"/>
          <p14:tracePt t="158445" x="2466975" y="5387975"/>
          <p14:tracePt t="158471" x="2374900" y="5405438"/>
          <p14:tracePt t="158497" x="2274888" y="5405438"/>
          <p14:tracePt t="158522" x="2211388" y="5405438"/>
          <p14:tracePt t="158571" x="2201863" y="5378450"/>
          <p14:tracePt t="158596" x="2201863" y="5360988"/>
          <p14:tracePt t="158622" x="2201863" y="5341938"/>
          <p14:tracePt t="158697" x="2201863" y="5332413"/>
          <p14:tracePt t="158722" x="2201863" y="5287963"/>
          <p14:tracePt t="158748" x="2219325" y="5232400"/>
          <p14:tracePt t="158773" x="2247900" y="5178425"/>
          <p14:tracePt t="158799" x="2265363" y="5159375"/>
          <p14:tracePt t="158825" x="2284413" y="5141913"/>
          <p14:tracePt t="159001" x="2284413" y="5132388"/>
          <p14:tracePt t="159026" x="2284413" y="5086350"/>
          <p14:tracePt t="161466" x="2274888" y="5086350"/>
          <p14:tracePt t="161491" x="2274888" y="5095875"/>
          <p14:tracePt t="161517" x="2265363" y="5132388"/>
          <p14:tracePt t="161543" x="2255838" y="5168900"/>
          <p14:tracePt t="161543" x="2255838" y="5186363"/>
          <p14:tracePt t="161569" x="2255838" y="5205413"/>
          <p14:tracePt t="161593" x="2247900" y="5268913"/>
          <p14:tracePt t="161620" x="2247900" y="5305425"/>
          <p14:tracePt t="161646" x="2247900" y="5341938"/>
          <p14:tracePt t="161672" x="2238375" y="5368925"/>
          <p14:tracePt t="161697" x="2238375" y="5378450"/>
          <p14:tracePt t="161722" x="2228850" y="5405438"/>
          <p14:tracePt t="161746" x="2219325" y="5434013"/>
          <p14:tracePt t="161773" x="2219325" y="5451475"/>
          <p14:tracePt t="161823" x="2211388" y="5451475"/>
          <p14:tracePt t="161920" x="2211388" y="5434013"/>
          <p14:tracePt t="161946" x="2211388" y="5424488"/>
          <p14:tracePt t="162021" x="2211388" y="5414963"/>
          <p14:tracePt t="162195" x="2238375" y="5414963"/>
          <p14:tracePt t="162417" x="2247900" y="5424488"/>
          <p14:tracePt t="163504" x="2219325" y="5424488"/>
          <p14:tracePt t="163530" x="2192338" y="5424488"/>
          <p14:tracePt t="163556" x="2146300" y="5414963"/>
          <p14:tracePt t="163582" x="2128838" y="5414963"/>
          <p14:tracePt t="163609" x="2082800" y="5414963"/>
          <p14:tracePt t="163633" x="2073275" y="5414963"/>
          <p14:tracePt t="163660" x="2036763" y="5414963"/>
          <p14:tracePt t="163686" x="1954213" y="5414963"/>
          <p14:tracePt t="163712" x="1900238" y="5414963"/>
          <p14:tracePt t="163736" x="1881188" y="5414963"/>
          <p14:tracePt t="164334" x="1909763" y="5414963"/>
          <p14:tracePt t="164360" x="2036763" y="5414963"/>
          <p14:tracePt t="164388" x="2136775" y="5414963"/>
          <p14:tracePt t="164414" x="2192338" y="5414963"/>
          <p14:tracePt t="164439" x="2265363" y="5424488"/>
          <p14:tracePt t="164465" x="2311400" y="5434013"/>
          <p14:tracePt t="164491" x="2347913" y="5441950"/>
          <p14:tracePt t="164517" x="2401888" y="5441950"/>
          <p14:tracePt t="164543" x="2430463" y="5441950"/>
          <p14:tracePt t="164568" x="2474913" y="5441950"/>
          <p14:tracePt t="164594" x="2484438" y="5441950"/>
          <p14:tracePt t="164913" x="2474913" y="5441950"/>
          <p14:tracePt t="164939" x="2447925" y="5441950"/>
          <p14:tracePt t="164964" x="2393950" y="5441950"/>
          <p14:tracePt t="164989" x="2320925" y="5461000"/>
          <p14:tracePt t="165016" x="2247900" y="5461000"/>
          <p14:tracePt t="165042" x="2165350" y="5461000"/>
          <p14:tracePt t="165068" x="2046288" y="5461000"/>
          <p14:tracePt t="165094" x="1873250" y="5461000"/>
          <p14:tracePt t="165119" x="1800225" y="5461000"/>
          <p14:tracePt t="165146" x="1754188" y="5461000"/>
          <p14:tracePt t="165172" x="1735138" y="5461000"/>
          <p14:tracePt t="165617" x="1727200" y="5451475"/>
          <p14:tracePt t="166208" x="1727200" y="5441950"/>
          <p14:tracePt t="166700" x="1735138" y="5434013"/>
          <p14:tracePt t="166725" x="1744663" y="5434013"/>
          <p14:tracePt t="166751" x="1744663" y="5424488"/>
          <p14:tracePt t="166751" x="1744663" y="5414963"/>
          <p14:tracePt t="166776" x="1744663" y="5405438"/>
          <p14:tracePt t="166802" x="1754188" y="5351463"/>
          <p14:tracePt t="166827" x="1771650" y="5305425"/>
          <p14:tracePt t="166853" x="1790700" y="5251450"/>
          <p14:tracePt t="166879" x="1873250" y="5113338"/>
          <p14:tracePt t="166905" x="1900238" y="5076825"/>
          <p14:tracePt t="166930" x="1927225" y="5013325"/>
          <p14:tracePt t="166957" x="1973263" y="4967288"/>
          <p14:tracePt t="166982" x="1990725" y="4940300"/>
          <p14:tracePt t="167008" x="2046288" y="4884738"/>
          <p14:tracePt t="167032" x="2082800" y="4867275"/>
          <p14:tracePt t="167059" x="2146300" y="4840288"/>
          <p14:tracePt t="167084" x="2165350" y="4830763"/>
          <p14:tracePt t="167135" x="2174875" y="4830763"/>
          <p14:tracePt t="167160" x="2201863" y="4830763"/>
          <p14:tracePt t="167187" x="2211388" y="4840288"/>
          <p14:tracePt t="167213" x="2228850" y="4867275"/>
          <p14:tracePt t="167238" x="2228850" y="4913313"/>
          <p14:tracePt t="167264" x="2238375" y="4949825"/>
          <p14:tracePt t="167290" x="2247900" y="4976813"/>
          <p14:tracePt t="167316" x="2247900" y="5003800"/>
          <p14:tracePt t="167342" x="2255838" y="5022850"/>
          <p14:tracePt t="167393" x="2255838" y="5032375"/>
          <p14:tracePt t="167871" x="2255838" y="5022850"/>
          <p14:tracePt t="167897" x="2255838" y="5013325"/>
          <p14:tracePt t="167923" x="2247900" y="5003800"/>
          <p14:tracePt t="167974" x="2228850" y="4986338"/>
          <p14:tracePt t="168024" x="2211388" y="4986338"/>
          <p14:tracePt t="168049" x="2192338" y="4986338"/>
          <p14:tracePt t="168100" x="2174875" y="4986338"/>
          <p14:tracePt t="168126" x="2146300" y="4986338"/>
          <p14:tracePt t="168153" x="2128838" y="4986338"/>
          <p14:tracePt t="168180" x="2119313" y="4986338"/>
          <p14:tracePt t="168205" x="2092325" y="5003800"/>
          <p14:tracePt t="168231" x="2073275" y="5013325"/>
          <p14:tracePt t="168258" x="2063750" y="5022850"/>
          <p14:tracePt t="168310" x="2055813" y="5022850"/>
          <p14:tracePt t="168336" x="2046288" y="5059363"/>
          <p14:tracePt t="168362" x="2046288" y="5076825"/>
          <p14:tracePt t="168389" x="2046288" y="5105400"/>
          <p14:tracePt t="168786" x="2046288" y="5086350"/>
          <p14:tracePt t="168811" x="2082800" y="5013325"/>
          <p14:tracePt t="168837" x="2136775" y="4959350"/>
          <p14:tracePt t="168862" x="2192338" y="4903788"/>
          <p14:tracePt t="168888" x="2284413" y="4848225"/>
          <p14:tracePt t="168913" x="2347913" y="4830763"/>
          <p14:tracePt t="168938" x="2411413" y="4821238"/>
          <p14:tracePt t="168964" x="2511425" y="4811713"/>
          <p14:tracePt t="168989" x="2649538" y="4811713"/>
          <p14:tracePt t="169014" x="2732088" y="4811713"/>
          <p14:tracePt t="169040" x="2886075" y="4811713"/>
          <p14:tracePt t="169066" x="2932113" y="4811713"/>
          <p14:tracePt t="169092" x="2959100" y="4811713"/>
          <p14:tracePt t="169117" x="2978150" y="4848225"/>
          <p14:tracePt t="169144" x="2995613" y="4884738"/>
          <p14:tracePt t="169170" x="3024188" y="4922838"/>
          <p14:tracePt t="169196" x="3051175" y="4967288"/>
          <p14:tracePt t="169221" x="3060700" y="5003800"/>
          <p14:tracePt t="169247" x="3068638" y="5032375"/>
          <p14:tracePt t="169271" x="3078163" y="5059363"/>
          <p14:tracePt t="169297" x="3078163" y="5086350"/>
          <p14:tracePt t="169321" x="3078163" y="5113338"/>
          <p14:tracePt t="169346" x="3078163" y="5122863"/>
          <p14:tracePt t="169370" x="3078163" y="5132388"/>
          <p14:tracePt t="169762" x="3078163" y="5159375"/>
          <p14:tracePt t="169786" x="3078163" y="5205413"/>
          <p14:tracePt t="169813" x="3078163" y="5241925"/>
          <p14:tracePt t="169838" x="3078163" y="5251450"/>
          <p14:tracePt t="169865" x="3078163" y="5278438"/>
          <p14:tracePt t="169890" x="3078163" y="5295900"/>
          <p14:tracePt t="169989" x="3078163" y="5314950"/>
          <p14:tracePt t="170041" x="3078163" y="5341938"/>
          <p14:tracePt t="170069" x="3078163" y="5360988"/>
          <p14:tracePt t="170096" x="3078163" y="5368925"/>
          <p14:tracePt t="170121" x="3078163" y="5378450"/>
          <p14:tracePt t="170147" x="3078163" y="5397500"/>
          <p14:tracePt t="170171" x="3078163" y="5405438"/>
          <p14:tracePt t="170197" x="3068638" y="5424488"/>
          <p14:tracePt t="170222" x="3068638" y="5441950"/>
          <p14:tracePt t="170247" x="3068638" y="5451475"/>
          <p14:tracePt t="170273" x="3060700" y="5461000"/>
          <p14:tracePt t="170866" x="3051175" y="5461000"/>
          <p14:tracePt t="170943" x="3041650" y="5461000"/>
          <p14:tracePt t="170968" x="3024188" y="5451475"/>
          <p14:tracePt t="172462" x="3024188" y="5434013"/>
          <p14:tracePt t="172515" x="3014663" y="5405438"/>
          <p14:tracePt t="175054" x="2987675" y="5397500"/>
          <p14:tracePt t="175079" x="2968625" y="5397500"/>
          <p14:tracePt t="175105" x="2951163" y="5397500"/>
          <p14:tracePt t="175130" x="2922588" y="5397500"/>
          <p14:tracePt t="175159" x="2886075" y="5397500"/>
          <p14:tracePt t="175183" x="2868613" y="5397500"/>
          <p14:tracePt t="175209" x="2832100" y="5397500"/>
          <p14:tracePt t="175233" x="2768600" y="5414963"/>
          <p14:tracePt t="175259" x="2713038" y="5424488"/>
          <p14:tracePt t="175284" x="2667000" y="5424488"/>
          <p14:tracePt t="175310" x="2603500" y="5424488"/>
          <p14:tracePt t="175334" x="2566988" y="5434013"/>
          <p14:tracePt t="175360" x="2457450" y="5441950"/>
          <p14:tracePt t="175385" x="2365375" y="5451475"/>
          <p14:tracePt t="175411" x="2292350" y="5461000"/>
          <p14:tracePt t="175436" x="2238375" y="5461000"/>
          <p14:tracePt t="175461" x="2219325" y="5470525"/>
          <p14:tracePt t="175777" x="2255838" y="5441950"/>
          <p14:tracePt t="175802" x="2357438" y="5405438"/>
          <p14:tracePt t="175828" x="2401888" y="5397500"/>
          <p14:tracePt t="175878" x="2420938" y="5397500"/>
          <p14:tracePt t="175903" x="2430463" y="5397500"/>
          <p14:tracePt t="176177" x="2420938" y="5405438"/>
          <p14:tracePt t="176203" x="2411413" y="5405438"/>
          <p14:tracePt t="176230" x="2384425" y="5414963"/>
          <p14:tracePt t="176255" x="2338388" y="5434013"/>
          <p14:tracePt t="176281" x="2255838" y="5470525"/>
          <p14:tracePt t="176307" x="2201863" y="5478463"/>
          <p14:tracePt t="176307" x="2182813" y="5478463"/>
          <p14:tracePt t="176332" x="2128838" y="5487988"/>
          <p14:tracePt t="176356" x="2082800" y="5487988"/>
          <p14:tracePt t="176381" x="2027238" y="5487988"/>
          <p14:tracePt t="176406" x="1982788" y="5487988"/>
          <p14:tracePt t="176431" x="1909763" y="5487988"/>
          <p14:tracePt t="176456" x="1863725" y="5487988"/>
          <p14:tracePt t="176481" x="1836738" y="5487988"/>
          <p14:tracePt t="176506" x="1817688" y="5487988"/>
          <p14:tracePt t="176804" x="2009775" y="5487988"/>
          <p14:tracePt t="176829" x="2292350" y="5487988"/>
          <p14:tracePt t="176855" x="2503488" y="5487988"/>
          <p14:tracePt t="176879" x="2557463" y="5487988"/>
          <p14:tracePt t="177470" x="2566988" y="5487988"/>
          <p14:tracePt t="177494" x="2630488" y="5497513"/>
          <p14:tracePt t="177519" x="2795588" y="5524500"/>
          <p14:tracePt t="177545" x="3087688" y="5551488"/>
          <p14:tracePt t="177570" x="3306763" y="5588000"/>
          <p14:tracePt t="177595" x="3333750" y="5597525"/>
          <p14:tracePt t="177620" x="3343275" y="5597525"/>
          <p14:tracePt t="177645" x="3379788" y="5597525"/>
          <p14:tracePt t="177671" x="3471863" y="5597525"/>
          <p14:tracePt t="177697" x="3671888" y="5570538"/>
          <p14:tracePt t="177722" x="3744913" y="5561013"/>
          <p14:tracePt t="177747" x="3836988" y="5534025"/>
          <p14:tracePt t="177773" x="3863975" y="5534025"/>
          <p14:tracePt t="177798" x="3873500" y="5534025"/>
          <p14:tracePt t="177873" x="3883025" y="5524500"/>
          <p14:tracePt t="178122" x="3890963" y="5514975"/>
          <p14:tracePt t="178146" x="3910013" y="5497513"/>
          <p14:tracePt t="178172" x="3919538" y="5470525"/>
          <p14:tracePt t="178196" x="3919538" y="5424488"/>
          <p14:tracePt t="178222" x="3919538" y="5387975"/>
          <p14:tracePt t="178247" x="3919538" y="5341938"/>
          <p14:tracePt t="178272" x="3919538" y="5314950"/>
          <p14:tracePt t="178296" x="3919538" y="5278438"/>
          <p14:tracePt t="178322" x="3919538" y="5214938"/>
          <p14:tracePt t="178347" x="3919538" y="5186363"/>
          <p14:tracePt t="178372" x="3910013" y="5132388"/>
          <p14:tracePt t="178398" x="3890963" y="5076825"/>
          <p14:tracePt t="178424" x="3873500" y="5040313"/>
          <p14:tracePt t="178449" x="3846513" y="4986338"/>
          <p14:tracePt t="178476" x="3846513" y="4959350"/>
          <p14:tracePt t="178501" x="3827463" y="4922838"/>
          <p14:tracePt t="178527" x="3810000" y="4894263"/>
          <p14:tracePt t="178578" x="3800475" y="4894263"/>
          <p14:tracePt t="178603" x="3773488" y="4894263"/>
          <p14:tracePt t="178630" x="3717925" y="4903788"/>
          <p14:tracePt t="178654" x="3698875" y="4913313"/>
          <p14:tracePt t="178680" x="3681413" y="4959350"/>
          <p14:tracePt t="178705" x="3662363" y="5040313"/>
          <p14:tracePt t="178731" x="3654425" y="5105400"/>
          <p14:tracePt t="178756" x="3654425" y="5214938"/>
          <p14:tracePt t="178781" x="3654425" y="5241925"/>
          <p14:tracePt t="178806" x="3654425" y="5332413"/>
          <p14:tracePt t="178832" x="3654425" y="5368925"/>
          <p14:tracePt t="178857" x="3654425" y="5414963"/>
          <p14:tracePt t="178883" x="3681413" y="5470525"/>
          <p14:tracePt t="178908" x="3698875" y="5478463"/>
          <p14:tracePt t="178935" x="3727450" y="5524500"/>
          <p14:tracePt t="178960" x="3744913" y="5551488"/>
          <p14:tracePt t="178986" x="3754438" y="5561013"/>
          <p14:tracePt t="179011" x="3810000" y="5561013"/>
          <p14:tracePt t="179037" x="3827463" y="5561013"/>
          <p14:tracePt t="179063" x="3873500" y="5534025"/>
          <p14:tracePt t="179088" x="3919538" y="5507038"/>
          <p14:tracePt t="179114" x="3963988" y="5478463"/>
          <p14:tracePt t="179140" x="4000500" y="5424488"/>
          <p14:tracePt t="179166" x="4019550" y="5387975"/>
          <p14:tracePt t="179194" x="4037013" y="5332413"/>
          <p14:tracePt t="179220" x="4073525" y="5268913"/>
          <p14:tracePt t="179246" x="4092575" y="5232400"/>
          <p14:tracePt t="179272" x="4119563" y="5159375"/>
          <p14:tracePt t="179298" x="4129088" y="5086350"/>
          <p14:tracePt t="179324" x="4129088" y="5022850"/>
          <p14:tracePt t="179351" x="4129088" y="4949825"/>
          <p14:tracePt t="179376" x="4129088" y="4903788"/>
          <p14:tracePt t="179403" x="4129088" y="4884738"/>
          <p14:tracePt t="179428" x="4119563" y="4848225"/>
          <p14:tracePt t="179455" x="4110038" y="4840288"/>
          <p14:tracePt t="179455" x="4102100" y="4830763"/>
          <p14:tracePt t="179479" x="4092575" y="4821238"/>
          <p14:tracePt t="179505" x="4083050" y="4811713"/>
          <p14:tracePt t="179555" x="4073525" y="4803775"/>
          <p14:tracePt t="179605" x="4073525" y="4794250"/>
          <p14:tracePt t="179904" x="4065588" y="4784725"/>
          <p14:tracePt t="180056" x="4056063" y="4784725"/>
          <p14:tracePt t="180229" x="4037013" y="4784725"/>
          <p14:tracePt t="180255" x="4010025" y="4775200"/>
          <p14:tracePt t="180280" x="3900488" y="4767263"/>
          <p14:tracePt t="180305" x="3827463" y="4767263"/>
          <p14:tracePt t="180330" x="3800475" y="4767263"/>
          <p14:tracePt t="180355" x="3754438" y="4767263"/>
          <p14:tracePt t="180381" x="3690938" y="4784725"/>
          <p14:tracePt t="180407" x="3598863" y="4803775"/>
          <p14:tracePt t="180432" x="3562350" y="4803775"/>
          <p14:tracePt t="180457" x="3498850" y="4821238"/>
          <p14:tracePt t="180483" x="3435350" y="4830763"/>
          <p14:tracePt t="180508" x="3370263" y="4840288"/>
          <p14:tracePt t="180533" x="3260725" y="4848225"/>
          <p14:tracePt t="180558" x="3206750" y="4848225"/>
          <p14:tracePt t="180583" x="3105150" y="4848225"/>
          <p14:tracePt t="180609" x="3032125" y="4876800"/>
          <p14:tracePt t="180635" x="2959100" y="4884738"/>
          <p14:tracePt t="180660" x="2922588" y="4894263"/>
          <p14:tracePt t="180685" x="2868613" y="4913313"/>
          <p14:tracePt t="180710" x="2822575" y="4930775"/>
          <p14:tracePt t="180737" x="2768600" y="4959350"/>
          <p14:tracePt t="180762" x="2713038" y="5003800"/>
          <p14:tracePt t="180786" x="2667000" y="5040313"/>
          <p14:tracePt t="180812" x="2640013" y="5059363"/>
          <p14:tracePt t="180837" x="2620963" y="5105400"/>
          <p14:tracePt t="180863" x="2620963" y="5122863"/>
          <p14:tracePt t="180889" x="2620963" y="5168900"/>
          <p14:tracePt t="180915" x="2620963" y="5214938"/>
          <p14:tracePt t="180941" x="2620963" y="5268913"/>
          <p14:tracePt t="180967" x="2630488" y="5332413"/>
          <p14:tracePt t="180994" x="2640013" y="5378450"/>
          <p14:tracePt t="181022" x="2657475" y="5424488"/>
          <p14:tracePt t="181048" x="2703513" y="5461000"/>
          <p14:tracePt t="181074" x="2768600" y="5470525"/>
          <p14:tracePt t="181100" x="2859088" y="5470525"/>
          <p14:tracePt t="181126" x="2951163" y="5470525"/>
          <p14:tracePt t="181152" x="2987675" y="5470525"/>
          <p14:tracePt t="181178" x="3068638" y="5470525"/>
          <p14:tracePt t="181204" x="3141663" y="5470525"/>
          <p14:tracePt t="181230" x="3224213" y="5451475"/>
          <p14:tracePt t="181256" x="3289300" y="5414963"/>
          <p14:tracePt t="181282" x="3316288" y="5405438"/>
          <p14:tracePt t="181308" x="3333750" y="5405438"/>
          <p14:tracePt t="181333" x="3362325" y="5368925"/>
          <p14:tracePt t="181360" x="3370263" y="5341938"/>
          <p14:tracePt t="181385" x="3379788" y="5287963"/>
          <p14:tracePt t="181413" x="3379788" y="5232400"/>
          <p14:tracePt t="181439" x="3379788" y="5205413"/>
          <p14:tracePt t="181465" x="3379788" y="5159375"/>
          <p14:tracePt t="181490" x="3379788" y="5132388"/>
          <p14:tracePt t="181517" x="3362325" y="5095875"/>
          <p14:tracePt t="181542" x="3325813" y="5059363"/>
          <p14:tracePt t="181568" x="3297238" y="5032375"/>
          <p14:tracePt t="181594" x="3224213" y="5003800"/>
          <p14:tracePt t="181620" x="3141663" y="4986338"/>
          <p14:tracePt t="181646" x="3087688" y="4967288"/>
          <p14:tracePt t="181674" x="3005138" y="4967288"/>
          <p14:tracePt t="181698" x="2959100" y="4967288"/>
          <p14:tracePt t="181725" x="2859088" y="4967288"/>
          <p14:tracePt t="181750" x="2786063" y="4976813"/>
          <p14:tracePt t="181776" x="2740025" y="4995863"/>
          <p14:tracePt t="181801" x="2676525" y="5040313"/>
          <p14:tracePt t="181827" x="2649538" y="5059363"/>
          <p14:tracePt t="181852" x="2620963" y="5095875"/>
          <p14:tracePt t="181878" x="2613025" y="5132388"/>
          <p14:tracePt t="181904" x="2613025" y="5168900"/>
          <p14:tracePt t="181930" x="2613025" y="5232400"/>
          <p14:tracePt t="181955" x="2630488" y="5314950"/>
          <p14:tracePt t="181982" x="2686050" y="5397500"/>
          <p14:tracePt t="182008" x="2749550" y="5470525"/>
          <p14:tracePt t="182038" x="2813050" y="5507038"/>
          <p14:tracePt t="182064" x="2859088" y="5524500"/>
          <p14:tracePt t="182090" x="2951163" y="5524500"/>
          <p14:tracePt t="182115" x="3051175" y="5507038"/>
          <p14:tracePt t="182141" x="3124200" y="5478463"/>
          <p14:tracePt t="182167" x="3151188" y="5470525"/>
          <p14:tracePt t="182192" x="3160713" y="5461000"/>
          <p14:tracePt t="182217" x="3170238" y="5451475"/>
          <p14:tracePt t="182242" x="3170238" y="5441950"/>
          <p14:tracePt t="182266" x="3178175" y="5434013"/>
          <p14:tracePt t="182291" x="3187700" y="5424488"/>
          <p14:tracePt t="182562" x="3214688" y="5424488"/>
          <p14:tracePt t="182588" x="3398838" y="5434013"/>
          <p14:tracePt t="182614" x="3598863" y="5434013"/>
          <p14:tracePt t="182640" x="3863975" y="5434013"/>
          <p14:tracePt t="182665" x="4083050" y="5434013"/>
          <p14:tracePt t="182690" x="4119563" y="5434013"/>
          <p14:tracePt t="182716" x="4156075" y="5434013"/>
          <p14:tracePt t="182741" x="4211638" y="5414963"/>
          <p14:tracePt t="182767" x="4275138" y="5387975"/>
          <p14:tracePt t="182793" x="4367213" y="5314950"/>
          <p14:tracePt t="182819" x="4384675" y="5278438"/>
          <p14:tracePt t="182844" x="4394200" y="5241925"/>
          <p14:tracePt t="182870" x="4411663" y="5186363"/>
          <p14:tracePt t="182896" x="4430713" y="5141913"/>
          <p14:tracePt t="182922" x="4448175" y="5076825"/>
          <p14:tracePt t="182947" x="4448175" y="5040313"/>
          <p14:tracePt t="182973" x="4457700" y="5013325"/>
          <p14:tracePt t="182998" x="4467225" y="4986338"/>
          <p14:tracePt t="183123" x="4467225" y="5022850"/>
          <p14:tracePt t="183148" x="4476750" y="5095875"/>
          <p14:tracePt t="183174" x="4484688" y="5195888"/>
          <p14:tracePt t="183199" x="4494213" y="5259388"/>
          <p14:tracePt t="183224" x="4494213" y="5324475"/>
          <p14:tracePt t="183248" x="4503738" y="5368925"/>
          <p14:tracePt t="183274" x="4513263" y="5441950"/>
          <p14:tracePt t="183298" x="4513263" y="5470525"/>
          <p14:tracePt t="183324" x="4521200" y="5497513"/>
          <p14:tracePt t="183349" x="4521200" y="5524500"/>
          <p14:tracePt t="183375" x="4521200" y="5534025"/>
          <p14:tracePt t="183400" x="4521200" y="5543550"/>
          <p14:tracePt t="183500" x="4530725" y="5551488"/>
          <p14:tracePt t="183549" x="4603750" y="5551488"/>
          <p14:tracePt t="183575" x="4676775" y="5551488"/>
          <p14:tracePt t="183601" x="4713288" y="5551488"/>
          <p14:tracePt t="183626" x="4740275" y="5551488"/>
          <p14:tracePt t="183651" x="4768850" y="5534025"/>
          <p14:tracePt t="183676" x="4822825" y="5478463"/>
          <p14:tracePt t="183701" x="4868863" y="5397500"/>
          <p14:tracePt t="183726" x="4887913" y="5341938"/>
          <p14:tracePt t="183751" x="4895850" y="5278438"/>
          <p14:tracePt t="183776" x="4895850" y="5232400"/>
          <p14:tracePt t="183801" x="4895850" y="5186363"/>
          <p14:tracePt t="183825" x="4895850" y="5159375"/>
          <p14:tracePt t="183851" x="4895850" y="5141913"/>
          <p14:tracePt t="183876" x="4895850" y="5122863"/>
          <p14:tracePt t="183902" x="4895850" y="5105400"/>
          <p14:tracePt t="183928" x="4887913" y="5086350"/>
          <p14:tracePt t="183955" x="4878388" y="5059363"/>
          <p14:tracePt t="184006" x="4868863" y="5059363"/>
          <p14:tracePt t="184968" x="4887913" y="5068888"/>
          <p14:tracePt t="184992" x="4887913" y="5076825"/>
          <p14:tracePt t="185320" x="4878388" y="5076825"/>
          <p14:tracePt t="185346" x="4868863" y="5040313"/>
          <p14:tracePt t="185370" x="4868863" y="5022850"/>
          <p14:tracePt t="185396" x="4859338" y="5013325"/>
          <p14:tracePt t="185473" x="4859338" y="5049838"/>
          <p14:tracePt t="185498" x="4868863" y="5105400"/>
          <p14:tracePt t="185524" x="4868863" y="5132388"/>
          <p14:tracePt t="185550" x="4868863" y="5149850"/>
          <p14:tracePt t="185576" x="4868863" y="5178425"/>
          <p14:tracePt t="185601" x="4868863" y="5205413"/>
          <p14:tracePt t="185628" x="4878388" y="5232400"/>
          <p14:tracePt t="185653" x="4887913" y="5268913"/>
          <p14:tracePt t="185679" x="4887913" y="5295900"/>
          <p14:tracePt t="185705" x="4887913" y="5305425"/>
          <p14:tracePt t="185731" x="4887913" y="5314950"/>
          <p14:tracePt t="185950" x="4895850" y="5324475"/>
          <p14:tracePt t="186077" x="4895850" y="5332413"/>
          <p14:tracePt t="186102" x="4905375" y="5368925"/>
          <p14:tracePt t="186129" x="4914900" y="5405438"/>
          <p14:tracePt t="186153" x="4914900" y="5414963"/>
          <p14:tracePt t="186179" x="4914900" y="5424488"/>
          <p14:tracePt t="186254" x="4914900" y="5434013"/>
          <p14:tracePt t="186278" x="4914900" y="5487988"/>
          <p14:tracePt t="186305" x="4914900" y="5551488"/>
          <p14:tracePt t="186329" x="4924425" y="5616575"/>
          <p14:tracePt t="186354" x="4924425" y="5634038"/>
          <p14:tracePt t="186380" x="4924425" y="5653088"/>
          <p14:tracePt t="186405" x="4924425" y="5661025"/>
          <p14:tracePt t="186729" x="4924425" y="5643563"/>
          <p14:tracePt t="186755" x="4932363" y="5607050"/>
          <p14:tracePt t="186781" x="4932363" y="5597525"/>
          <p14:tracePt t="186882" x="4951413" y="5561013"/>
          <p14:tracePt t="186908" x="4968875" y="5534025"/>
          <p14:tracePt t="186934" x="4987925" y="5514975"/>
          <p14:tracePt t="186960" x="4997450" y="5507038"/>
          <p14:tracePt t="186986" x="5014913" y="5487988"/>
          <p14:tracePt t="187013" x="5041900" y="5461000"/>
          <p14:tracePt t="187039" x="5051425" y="5451475"/>
          <p14:tracePt t="187065" x="5124450" y="5368925"/>
          <p14:tracePt t="187092" x="5187950" y="5314950"/>
          <p14:tracePt t="187117" x="5216525" y="5278438"/>
          <p14:tracePt t="187144" x="5224463" y="5268913"/>
          <p14:tracePt t="187244" x="5233988" y="5241925"/>
          <p14:tracePt t="187269" x="5243513" y="5214938"/>
          <p14:tracePt t="187295" x="5243513" y="5205413"/>
          <p14:tracePt t="187321" x="5253038" y="5178425"/>
          <p14:tracePt t="187347" x="5253038" y="5159375"/>
          <p14:tracePt t="187447" x="5253038" y="5141913"/>
          <p14:tracePt t="187498" x="5253038" y="5132388"/>
          <p14:tracePt t="187523" x="5253038" y="5122863"/>
          <p14:tracePt t="187548" x="5253038" y="5113338"/>
          <p14:tracePt t="187574" x="5253038" y="5095875"/>
          <p14:tracePt t="187598" x="5253038" y="5076825"/>
          <p14:tracePt t="187625" x="5253038" y="5040313"/>
          <p14:tracePt t="187649" x="5260975" y="5032375"/>
          <p14:tracePt t="187675" x="5260975" y="5022850"/>
          <p14:tracePt t="187726" x="5260975" y="5013325"/>
          <p14:tracePt t="187877" x="5260975" y="5022850"/>
          <p14:tracePt t="187901" x="5260975" y="5032375"/>
          <p14:tracePt t="187927" x="5260975" y="5068888"/>
          <p14:tracePt t="187927" x="5260975" y="5086350"/>
          <p14:tracePt t="187952" x="5260975" y="5105400"/>
          <p14:tracePt t="187978" x="5260975" y="5149850"/>
          <p14:tracePt t="188002" x="5260975" y="5186363"/>
          <p14:tracePt t="188028" x="5260975" y="5222875"/>
          <p14:tracePt t="188053" x="5260975" y="5259388"/>
          <p14:tracePt t="188078" x="5260975" y="5305425"/>
          <p14:tracePt t="188103" x="5260975" y="5324475"/>
          <p14:tracePt t="188129" x="5260975" y="5341938"/>
          <p14:tracePt t="188154" x="5260975" y="5368925"/>
          <p14:tracePt t="188179" x="5260975" y="5405438"/>
          <p14:tracePt t="188204" x="5260975" y="5424488"/>
          <p14:tracePt t="188229" x="5260975" y="5434013"/>
          <p14:tracePt t="189111" x="5260975" y="5441950"/>
          <p14:tracePt t="189137" x="5289550" y="5441950"/>
          <p14:tracePt t="189165" x="5445125" y="5441950"/>
          <p14:tracePt t="189191" x="5535613" y="5441950"/>
          <p14:tracePt t="189217" x="5599113" y="5451475"/>
          <p14:tracePt t="189242" x="5645150" y="5451475"/>
          <p14:tracePt t="189267" x="5664200" y="5451475"/>
          <p14:tracePt t="189292" x="5681663" y="5451475"/>
          <p14:tracePt t="189318" x="5700713" y="5451475"/>
          <p14:tracePt t="189343" x="5708650" y="5451475"/>
          <p14:tracePt t="189369" x="5727700" y="5441950"/>
          <p14:tracePt t="189395" x="5727700" y="5434013"/>
          <p14:tracePt t="189420" x="5727700" y="5424488"/>
          <p14:tracePt t="189445" x="5727700" y="5414963"/>
          <p14:tracePt t="189763" x="5764213" y="5368925"/>
          <p14:tracePt t="189788" x="5827713" y="5332413"/>
          <p14:tracePt t="189813" x="5929313" y="5287963"/>
          <p14:tracePt t="189838" x="5973763" y="5259388"/>
          <p14:tracePt t="189864" x="6029325" y="5222875"/>
          <p14:tracePt t="189889" x="6111875" y="5168900"/>
          <p14:tracePt t="189915" x="6129338" y="5149850"/>
          <p14:tracePt t="189939" x="6165850" y="5105400"/>
          <p14:tracePt t="189965" x="6184900" y="5049838"/>
          <p14:tracePt t="189988" x="6202363" y="4995863"/>
          <p14:tracePt t="190014" x="6211888" y="4949825"/>
          <p14:tracePt t="190039" x="6211888" y="4940300"/>
          <p14:tracePt t="190065" x="6211888" y="4930775"/>
          <p14:tracePt t="190261" x="6211888" y="4967288"/>
          <p14:tracePt t="190286" x="6211888" y="4995863"/>
          <p14:tracePt t="190311" x="6211888" y="5059363"/>
          <p14:tracePt t="190336" x="6211888" y="5095875"/>
          <p14:tracePt t="190362" x="6211888" y="5132388"/>
          <p14:tracePt t="190388" x="6211888" y="5168900"/>
          <p14:tracePt t="190414" x="6211888" y="5195888"/>
          <p14:tracePt t="190439" x="6211888" y="5259388"/>
          <p14:tracePt t="190465" x="6211888" y="5305425"/>
          <p14:tracePt t="190490" x="6211888" y="5351463"/>
          <p14:tracePt t="190516" x="6211888" y="5414963"/>
          <p14:tracePt t="190542" x="6211888" y="5441950"/>
          <p14:tracePt t="190568" x="6211888" y="5451475"/>
          <p14:tracePt t="192885" x="6156325" y="5470525"/>
          <p14:tracePt t="192910" x="6138863" y="5470525"/>
          <p14:tracePt t="192937" x="6065838" y="5514975"/>
          <p14:tracePt t="192964" x="5992813" y="5534025"/>
          <p14:tracePt t="192990" x="5891213" y="5551488"/>
          <p14:tracePt t="193015" x="5800725" y="5551488"/>
          <p14:tracePt t="193041" x="5754688" y="5551488"/>
          <p14:tracePt t="193066" x="5608638" y="5551488"/>
          <p14:tracePt t="193092" x="5481638" y="5551488"/>
          <p14:tracePt t="193117" x="5370513" y="5551488"/>
          <p14:tracePt t="193143" x="5307013" y="5551488"/>
          <p14:tracePt t="193168" x="5297488" y="5551488"/>
          <p14:tracePt t="193342" x="5316538" y="5551488"/>
          <p14:tracePt t="193367" x="5416550" y="5561013"/>
          <p14:tracePt t="193393" x="5591175" y="5570538"/>
          <p14:tracePt t="193418" x="5773738" y="5580063"/>
          <p14:tracePt t="193444" x="5891213" y="5580063"/>
          <p14:tracePt t="193469" x="6038850" y="5580063"/>
          <p14:tracePt t="193495" x="6083300" y="5580063"/>
          <p14:tracePt t="193519" x="6092825" y="5580063"/>
          <p14:tracePt t="194283" x="6111875" y="5580063"/>
          <p14:tracePt t="194308" x="6138863" y="5570538"/>
          <p14:tracePt t="194334" x="6175375" y="5551488"/>
          <p14:tracePt t="194359" x="6202363" y="5543550"/>
          <p14:tracePt t="194384" x="6221413" y="5534025"/>
          <p14:tracePt t="194409" x="6265863" y="5507038"/>
          <p14:tracePt t="194436" x="6275388" y="5487988"/>
          <p14:tracePt t="194461" x="6302375" y="5470525"/>
          <p14:tracePt t="194487" x="6338888" y="5434013"/>
          <p14:tracePt t="194512" x="6367463" y="5414963"/>
          <p14:tracePt t="194537" x="6375400" y="5387975"/>
          <p14:tracePt t="194855" x="6375400" y="5378450"/>
          <p14:tracePt t="194881" x="6430963" y="5360988"/>
          <p14:tracePt t="194908" x="6623050" y="5351463"/>
          <p14:tracePt t="194933" x="6786563" y="5351463"/>
          <p14:tracePt t="194959" x="7061200" y="5351463"/>
          <p14:tracePt t="194983" x="7080250" y="5351463"/>
          <p14:tracePt t="195183" x="7015163" y="5405438"/>
          <p14:tracePt t="195209" x="6942138" y="5507038"/>
          <p14:tracePt t="195235" x="6924675" y="5597525"/>
          <p14:tracePt t="195261" x="6915150" y="5661025"/>
          <p14:tracePt t="195288" x="6915150" y="5670550"/>
          <p14:tracePt t="195435" x="6924675" y="5653088"/>
          <p14:tracePt t="195460" x="6942138" y="5616575"/>
          <p14:tracePt t="195485" x="7024688" y="5524500"/>
          <p14:tracePt t="195509" x="7061200" y="5487988"/>
          <p14:tracePt t="195535" x="7080250" y="5451475"/>
          <p14:tracePt t="196251" x="7080250" y="5441950"/>
          <p14:tracePt t="196277" x="7070725" y="5441950"/>
          <p14:tracePt t="196303" x="7007225" y="5405438"/>
          <p14:tracePt t="196328" x="6969125" y="5397500"/>
          <p14:tracePt t="196329" x="6951663" y="5387975"/>
          <p14:tracePt t="196355" x="6896100" y="5368925"/>
          <p14:tracePt t="196381" x="6842125" y="5351463"/>
          <p14:tracePt t="196407" x="6832600" y="5341938"/>
          <p14:tracePt t="196433" x="6786563" y="5305425"/>
          <p14:tracePt t="196459" x="6713538" y="5287963"/>
          <p14:tracePt t="196484" x="6632575" y="5251450"/>
          <p14:tracePt t="196510" x="6567488" y="5214938"/>
          <p14:tracePt t="196535" x="6540500" y="5195888"/>
          <p14:tracePt t="196561" x="6523038" y="5178425"/>
          <p14:tracePt t="196588" x="6513513" y="5168900"/>
          <p14:tracePt t="196614" x="6503988" y="5141913"/>
          <p14:tracePt t="196908" x="6513513" y="5122863"/>
          <p14:tracePt t="196932" x="6530975" y="5105400"/>
          <p14:tracePt t="196958" x="6586538" y="5095875"/>
          <p14:tracePt t="196982" x="6596063" y="5095875"/>
          <p14:tracePt t="197008" x="6623050" y="5095875"/>
          <p14:tracePt t="197035" x="6659563" y="5095875"/>
          <p14:tracePt t="197062" x="6713538" y="5095875"/>
          <p14:tracePt t="197087" x="6742113" y="5095875"/>
          <p14:tracePt t="197113" x="6759575" y="5095875"/>
          <p14:tracePt t="197237" x="6769100" y="5095875"/>
          <p14:tracePt t="197263" x="6805613" y="5095875"/>
          <p14:tracePt t="197288" x="6823075" y="5095875"/>
          <p14:tracePt t="197314" x="6878638" y="5095875"/>
          <p14:tracePt t="197339" x="6905625" y="5105400"/>
          <p14:tracePt t="197365" x="6942138" y="5105400"/>
          <p14:tracePt t="197390" x="6969125" y="5113338"/>
          <p14:tracePt t="197416" x="6997700" y="5113338"/>
          <p14:tracePt t="197442" x="7051675" y="5113338"/>
          <p14:tracePt t="197467" x="7080250" y="5113338"/>
          <p14:tracePt t="197494" x="7116763" y="5113338"/>
          <p14:tracePt t="197519" x="7134225" y="5113338"/>
          <p14:tracePt t="197544" x="7161213" y="5113338"/>
          <p14:tracePt t="197569" x="7197725" y="5113338"/>
          <p14:tracePt t="197595" x="7216775" y="5113338"/>
          <p14:tracePt t="197621" x="7226300" y="5113338"/>
          <p14:tracePt t="198009" x="7234238" y="5113338"/>
          <p14:tracePt t="198615" x="7234238" y="5159375"/>
          <p14:tracePt t="198640" x="7234238" y="5205413"/>
          <p14:tracePt t="198665" x="7234238" y="5259388"/>
          <p14:tracePt t="198689" x="7234238" y="5295900"/>
          <p14:tracePt t="198715" x="7234238" y="5314950"/>
          <p14:tracePt t="198862" x="7226300" y="5324475"/>
          <p14:tracePt t="198888" x="7207250" y="5341938"/>
          <p14:tracePt t="198913" x="7170738" y="5368925"/>
          <p14:tracePt t="198938" x="7143750" y="5387975"/>
          <p14:tracePt t="198967" x="7088188" y="5434013"/>
          <p14:tracePt t="198993" x="7061200" y="5441950"/>
          <p14:tracePt t="199018" x="7043738" y="5451475"/>
          <p14:tracePt t="199043" x="7015163" y="5470525"/>
          <p14:tracePt t="199069" x="6997700" y="5478463"/>
          <p14:tracePt t="199710" x="7024688" y="5470525"/>
          <p14:tracePt t="199735" x="7043738" y="5470525"/>
          <p14:tracePt t="199761" x="7070725" y="5461000"/>
          <p14:tracePt t="199786" x="7088188" y="5461000"/>
          <p14:tracePt t="199811" x="7097713" y="5451475"/>
          <p14:tracePt t="200085" x="7107238" y="5441950"/>
          <p14:tracePt t="200111" x="7116763" y="5434013"/>
          <p14:tracePt t="200286" x="7124700" y="5424488"/>
          <p14:tracePt t="204488" x="7051675" y="5434013"/>
          <p14:tracePt t="204518" x="6888163" y="5451475"/>
          <p14:tracePt t="204545" x="6732588" y="5470525"/>
          <p14:tracePt t="204571" x="6540500" y="5470525"/>
          <p14:tracePt t="204598" x="6248400" y="5497513"/>
          <p14:tracePt t="204623" x="5965825" y="5524500"/>
          <p14:tracePt t="204649" x="5599113" y="5570538"/>
          <p14:tracePt t="204674" x="5297488" y="5597525"/>
          <p14:tracePt t="204675" x="5197475" y="5607050"/>
          <p14:tracePt t="204700" x="5060950" y="5634038"/>
          <p14:tracePt t="204725" x="4822825" y="5643563"/>
          <p14:tracePt t="204752" x="4686300" y="5653088"/>
          <p14:tracePt t="204778" x="4513263" y="5653088"/>
          <p14:tracePt t="204803" x="4229100" y="5653088"/>
          <p14:tracePt t="204829" x="4056063" y="5670550"/>
          <p14:tracePt t="204856" x="3671888" y="5707063"/>
          <p14:tracePt t="204881" x="3435350" y="5726113"/>
          <p14:tracePt t="204908" x="3260725" y="5734050"/>
          <p14:tracePt t="204932" x="3133725" y="5734050"/>
          <p14:tracePt t="204933" x="3114675" y="5734050"/>
          <p14:tracePt t="204959" x="3041650" y="5734050"/>
          <p14:tracePt t="204985" x="2895600" y="5716588"/>
          <p14:tracePt t="205011" x="2795588" y="5707063"/>
          <p14:tracePt t="205039" x="2695575" y="5707063"/>
          <p14:tracePt t="205064" x="2593975" y="5707063"/>
          <p14:tracePt t="205089" x="2547938" y="5726113"/>
          <p14:tracePt t="205115" x="2511425" y="5770563"/>
          <p14:tracePt t="205142" x="2484438" y="5816600"/>
          <p14:tracePt t="205166" x="2484438" y="5843588"/>
          <p14:tracePt t="205193" x="2484438" y="5881688"/>
          <p14:tracePt t="205219" x="2493963" y="5908675"/>
          <p14:tracePt t="205245" x="2540000" y="5945188"/>
          <p14:tracePt t="205271" x="2603500" y="6008688"/>
          <p14:tracePt t="205297" x="2686050" y="6045200"/>
          <p14:tracePt t="205322" x="2749550" y="6064250"/>
          <p14:tracePt t="205347" x="2878138" y="6072188"/>
          <p14:tracePt t="205374" x="3024188" y="6081713"/>
          <p14:tracePt t="205399" x="3206750" y="6081713"/>
          <p14:tracePt t="205425" x="3333750" y="6081713"/>
          <p14:tracePt t="205450" x="3443288" y="6081713"/>
          <p14:tracePt t="205475" x="3589338" y="6072188"/>
          <p14:tracePt t="205502" x="3744913" y="6072188"/>
          <p14:tracePt t="205528" x="3963988" y="6064250"/>
          <p14:tracePt t="205554" x="4083050" y="6027738"/>
          <p14:tracePt t="205579" x="4211638" y="6008688"/>
          <p14:tracePt t="205606" x="4375150" y="5962650"/>
          <p14:tracePt t="205631" x="4421188" y="5945188"/>
          <p14:tracePt t="205657" x="4467225" y="5908675"/>
          <p14:tracePt t="205683" x="4476750" y="5853113"/>
          <p14:tracePt t="205709" x="4476750" y="5799138"/>
          <p14:tracePt t="205734" x="4484688" y="5734050"/>
          <p14:tracePt t="205761" x="4484688" y="5670550"/>
          <p14:tracePt t="205786" x="4430713" y="5597525"/>
          <p14:tracePt t="205813" x="4403725" y="5551488"/>
          <p14:tracePt t="205838" x="4384675" y="5534025"/>
          <p14:tracePt t="205864" x="4311650" y="5514975"/>
          <p14:tracePt t="205889" x="4183063" y="5478463"/>
          <p14:tracePt t="205916" x="4046538" y="5461000"/>
          <p14:tracePt t="205941" x="3890963" y="5461000"/>
          <p14:tracePt t="205967" x="3810000" y="5461000"/>
          <p14:tracePt t="205993" x="3608388" y="5470525"/>
          <p14:tracePt t="206020" x="3462338" y="5497513"/>
          <p14:tracePt t="206045" x="3370263" y="5507038"/>
          <p14:tracePt t="206070" x="3325813" y="5507038"/>
          <p14:tracePt t="206095" x="3306763" y="5507038"/>
          <p14:tracePt t="206120" x="3252788" y="5507038"/>
          <p14:tracePt t="206145" x="3214688" y="5524500"/>
          <p14:tracePt t="206171" x="3170238" y="5543550"/>
          <p14:tracePt t="206196" x="3133725" y="5561013"/>
          <p14:tracePt t="206221" x="3060700" y="5597525"/>
          <p14:tracePt t="206247" x="3005138" y="5653088"/>
          <p14:tracePt t="206272" x="2987675" y="5680075"/>
          <p14:tracePt t="206297" x="2951163" y="5762625"/>
          <p14:tracePt t="206323" x="2932113" y="5843588"/>
          <p14:tracePt t="206349" x="2922588" y="5908675"/>
          <p14:tracePt t="206376" x="2922588" y="5962650"/>
          <p14:tracePt t="206401" x="2922588" y="5991225"/>
          <p14:tracePt t="206428" x="2914650" y="6035675"/>
          <p14:tracePt t="206454" x="2914650" y="6064250"/>
          <p14:tracePt t="206481" x="2914650" y="6081713"/>
          <p14:tracePt t="206507" x="2951163" y="6127750"/>
          <p14:tracePt t="206532" x="2987675" y="6137275"/>
          <p14:tracePt t="206558" x="3078163" y="6145213"/>
          <p14:tracePt t="206584" x="3252788" y="6164263"/>
          <p14:tracePt t="206610" x="3333750" y="6164263"/>
          <p14:tracePt t="206635" x="3479800" y="6164263"/>
          <p14:tracePt t="206661" x="3581400" y="6154738"/>
          <p14:tracePt t="206687" x="3681413" y="6145213"/>
          <p14:tracePt t="206713" x="3863975" y="6108700"/>
          <p14:tracePt t="206739" x="3919538" y="6100763"/>
          <p14:tracePt t="206764" x="3956050" y="6091238"/>
          <p14:tracePt t="206887" x="3973513" y="6091238"/>
          <p14:tracePt t="206912" x="4000500" y="6091238"/>
          <p14:tracePt t="206937" x="4029075" y="6091238"/>
          <p14:tracePt t="206963" x="4037013" y="6091238"/>
          <p14:tracePt t="207624" x="3983038" y="6091238"/>
          <p14:tracePt t="207649" x="3873500" y="6100763"/>
          <p14:tracePt t="207675" x="3790950" y="6100763"/>
          <p14:tracePt t="207700" x="3698875" y="6100763"/>
          <p14:tracePt t="207725" x="3635375" y="6100763"/>
          <p14:tracePt t="207751" x="3525838" y="6091238"/>
          <p14:tracePt t="207777" x="3325813" y="6081713"/>
          <p14:tracePt t="207801" x="3243263" y="6072188"/>
          <p14:tracePt t="207827" x="3114675" y="6064250"/>
          <p14:tracePt t="207852" x="3087688" y="6064250"/>
          <p14:tracePt t="207853" x="3078163" y="6064250"/>
          <p14:tracePt t="207880" x="3068638" y="6064250"/>
          <p14:tracePt t="207905" x="3051175" y="6064250"/>
          <p14:tracePt t="207931" x="3032125" y="6064250"/>
          <p14:tracePt t="207958" x="3024188" y="6064250"/>
          <p14:tracePt t="207983" x="3014663" y="6064250"/>
          <p14:tracePt t="208008" x="2995613" y="6064250"/>
          <p14:tracePt t="208034" x="2978150" y="6064250"/>
          <p14:tracePt t="208132" x="2959100" y="6054725"/>
          <p14:tracePt t="208156" x="2941638" y="6045200"/>
          <p14:tracePt t="208181" x="2922588" y="6035675"/>
          <p14:tracePt t="208206" x="2895600" y="6027738"/>
          <p14:tracePt t="208257" x="2886075" y="6027738"/>
          <p14:tracePt t="208746" x="2905125" y="6027738"/>
          <p14:tracePt t="208771" x="2941638" y="6027738"/>
          <p14:tracePt t="208946" x="2968625" y="6018213"/>
          <p14:tracePt t="208970" x="3014663" y="6008688"/>
          <p14:tracePt t="208996" x="3151188" y="5981700"/>
          <p14:tracePt t="209021" x="3206750" y="5981700"/>
          <p14:tracePt t="209046" x="3243263" y="5981700"/>
          <p14:tracePt t="209071" x="3270250" y="5981700"/>
          <p14:tracePt t="209098" x="3297238" y="5981700"/>
          <p14:tracePt t="209123" x="3352800" y="5981700"/>
          <p14:tracePt t="209152" x="3406775" y="5991225"/>
          <p14:tracePt t="209153" x="3416300" y="5991225"/>
          <p14:tracePt t="209179" x="3425825" y="5991225"/>
          <p14:tracePt t="209597" x="3462338" y="6018213"/>
          <p14:tracePt t="209622" x="3489325" y="6027738"/>
          <p14:tracePt t="209672" x="3498850" y="6035675"/>
          <p14:tracePt t="209991" x="3562350" y="6027738"/>
          <p14:tracePt t="210019" x="3654425" y="6008688"/>
          <p14:tracePt t="210045" x="3735388" y="6008688"/>
          <p14:tracePt t="210292" x="3763963" y="6008688"/>
          <p14:tracePt t="210317" x="3873500" y="6008688"/>
          <p14:tracePt t="210342" x="3927475" y="6008688"/>
          <p14:tracePt t="210342" x="3946525" y="6008688"/>
          <p14:tracePt t="210368" x="3956050" y="6008688"/>
          <p14:tracePt t="210610" x="3983038" y="6008688"/>
          <p14:tracePt t="210635" x="4056063" y="6008688"/>
          <p14:tracePt t="210659" x="4119563" y="6008688"/>
          <p14:tracePt t="210684" x="4248150" y="5981700"/>
          <p14:tracePt t="210709" x="4284663" y="5981700"/>
          <p14:tracePt t="211572" x="4292600" y="5972175"/>
          <p14:tracePt t="212549" x="4338638" y="5962650"/>
          <p14:tracePt t="212574" x="4630738" y="5881688"/>
          <p14:tracePt t="212601" x="5581650" y="5534025"/>
          <p14:tracePt t="212626" x="6056313" y="5368925"/>
          <p14:tracePt t="212651" x="6659563" y="5195888"/>
          <p14:tracePt t="212676" x="6750050" y="5149850"/>
          <p14:tracePt t="212702" x="6759575" y="5141913"/>
          <p14:tracePt t="212727" x="6769100" y="5132388"/>
          <p14:tracePt t="212778" x="6778625" y="5122863"/>
          <p14:tracePt t="213049" x="6815138" y="5149850"/>
          <p14:tracePt t="213075" x="6942138" y="5195888"/>
          <p14:tracePt t="213101" x="7043738" y="5214938"/>
          <p14:tracePt t="213126" x="7170738" y="5232400"/>
          <p14:tracePt t="213151" x="7280275" y="5268913"/>
          <p14:tracePt t="213177" x="7307263" y="5278438"/>
          <p14:tracePt t="213203" x="7343775" y="5287963"/>
          <p14:tracePt t="213228" x="7362825" y="5287963"/>
          <p14:tracePt t="213255" x="7380288" y="5287963"/>
          <p14:tracePt t="213281" x="7435850" y="5251450"/>
          <p14:tracePt t="213308" x="7453313" y="5232400"/>
          <p14:tracePt t="213334" x="7472363" y="5159375"/>
          <p14:tracePt t="213360" x="7489825" y="5076825"/>
          <p14:tracePt t="213386" x="7489825" y="5022850"/>
          <p14:tracePt t="213412" x="7426325" y="4922838"/>
          <p14:tracePt t="213438" x="7326313" y="4857750"/>
          <p14:tracePt t="213464" x="7234238" y="4811713"/>
          <p14:tracePt t="213489" x="7097713" y="4784725"/>
          <p14:tracePt t="213515" x="7007225" y="4767263"/>
          <p14:tracePt t="213541" x="6842125" y="4748213"/>
          <p14:tracePt t="213567" x="6742113" y="4748213"/>
          <p14:tracePt t="213593" x="6650038" y="4748213"/>
          <p14:tracePt t="213619" x="6559550" y="4748213"/>
          <p14:tracePt t="213645" x="6503988" y="4757738"/>
          <p14:tracePt t="213672" x="6457950" y="4784725"/>
          <p14:tracePt t="213697" x="6403975" y="4840288"/>
          <p14:tracePt t="213724" x="6375400" y="4894263"/>
          <p14:tracePt t="213750" x="6330950" y="4995863"/>
          <p14:tracePt t="213776" x="6321425" y="5122863"/>
          <p14:tracePt t="213803" x="6311900" y="5241925"/>
          <p14:tracePt t="213830" x="6311900" y="5360988"/>
          <p14:tracePt t="213855" x="6321425" y="5414963"/>
          <p14:tracePt t="213882" x="6348413" y="5461000"/>
          <p14:tracePt t="213908" x="6421438" y="5524500"/>
          <p14:tracePt t="213934" x="6494463" y="5561013"/>
          <p14:tracePt t="213961" x="6586538" y="5607050"/>
          <p14:tracePt t="213986" x="6759575" y="5634038"/>
          <p14:tracePt t="214012" x="6859588" y="5634038"/>
          <p14:tracePt t="214013" x="6915150" y="5634038"/>
          <p14:tracePt t="214038" x="7070725" y="5653088"/>
          <p14:tracePt t="214065" x="7289800" y="5561013"/>
          <p14:tracePt t="214090" x="7353300" y="5507038"/>
          <p14:tracePt t="214116" x="7445375" y="5378450"/>
          <p14:tracePt t="214142" x="7472363" y="5278438"/>
          <p14:tracePt t="214171" x="7472363" y="5168900"/>
          <p14:tracePt t="214197" x="7472363" y="5032375"/>
          <p14:tracePt t="214224" x="7445375" y="4940300"/>
          <p14:tracePt t="214225" x="7435850" y="4930775"/>
          <p14:tracePt t="214250" x="7389813" y="4857750"/>
          <p14:tracePt t="214278" x="7280275" y="4775200"/>
          <p14:tracePt t="214304" x="7170738" y="4757738"/>
          <p14:tracePt t="214330" x="7051675" y="4748213"/>
          <p14:tracePt t="214356" x="6932613" y="4721225"/>
          <p14:tracePt t="214382" x="6823075" y="4721225"/>
          <p14:tracePt t="214408" x="6713538" y="4721225"/>
          <p14:tracePt t="214434" x="6640513" y="4721225"/>
          <p14:tracePt t="214458" x="6604000" y="4721225"/>
          <p14:tracePt t="214485" x="6523038" y="4748213"/>
          <p14:tracePt t="214510" x="6440488" y="4794250"/>
          <p14:tracePt t="214537" x="6375400" y="4830763"/>
          <p14:tracePt t="214563" x="6311900" y="4884738"/>
          <p14:tracePt t="214589" x="6294438" y="4949825"/>
          <p14:tracePt t="214614" x="6275388" y="5013325"/>
          <p14:tracePt t="214641" x="6257925" y="5105400"/>
          <p14:tracePt t="214666" x="6257925" y="5168900"/>
          <p14:tracePt t="214693" x="6257925" y="5278438"/>
          <p14:tracePt t="214719" x="6275388" y="5387975"/>
          <p14:tracePt t="214746" x="6302375" y="5451475"/>
          <p14:tracePt t="214771" x="6357938" y="5551488"/>
          <p14:tracePt t="214798" x="6421438" y="5624513"/>
          <p14:tracePt t="214824" x="6477000" y="5661025"/>
          <p14:tracePt t="214850" x="6559550" y="5689600"/>
          <p14:tracePt t="214877" x="6677025" y="5707063"/>
          <p14:tracePt t="214903" x="6878638" y="5707063"/>
          <p14:tracePt t="214929" x="7034213" y="5707063"/>
          <p14:tracePt t="214955" x="7226300" y="5661025"/>
          <p14:tracePt t="214981" x="7289800" y="5588000"/>
          <p14:tracePt t="215008" x="7307263" y="5570538"/>
          <p14:tracePt t="215110" x="7316788" y="5561013"/>
          <p14:tracePt t="215136" x="7316788" y="5543550"/>
          <p14:tracePt t="215162" x="7316788" y="5507038"/>
          <p14:tracePt t="215187" x="7326313" y="5451475"/>
          <p14:tracePt t="215212" x="7326313" y="5414963"/>
          <p14:tracePt t="215237" x="7326313" y="5378450"/>
          <p14:tracePt t="215263" x="7326313" y="5351463"/>
          <p14:tracePt t="215289" x="7326313" y="5295900"/>
          <p14:tracePt t="215315" x="7326313" y="5241925"/>
          <p14:tracePt t="215340" x="7326313" y="5222875"/>
          <p14:tracePt t="215366" x="7326313" y="5214938"/>
          <p14:tracePt t="215392" x="7326313" y="5205413"/>
          <p14:tracePt t="215518" x="7316788" y="5168900"/>
          <p14:tracePt t="215518" x="7307263" y="5149850"/>
          <p14:tracePt t="215544" x="7243763" y="5076825"/>
          <p14:tracePt t="215569" x="7134225" y="5003800"/>
          <p14:tracePt t="215595" x="7070725" y="4949825"/>
          <p14:tracePt t="215621" x="6997700" y="4884738"/>
          <p14:tracePt t="215646" x="6932613" y="4848225"/>
          <p14:tracePt t="215673" x="6842125" y="4811713"/>
          <p14:tracePt t="215699" x="6750050" y="4794250"/>
          <p14:tracePt t="215725" x="6713538" y="4794250"/>
          <p14:tracePt t="215750" x="6640513" y="4811713"/>
          <p14:tracePt t="215777" x="6586538" y="4848225"/>
          <p14:tracePt t="215802" x="6523038" y="4894263"/>
          <p14:tracePt t="215828" x="6494463" y="4930775"/>
          <p14:tracePt t="215854" x="6486525" y="4959350"/>
          <p14:tracePt t="215879" x="6477000" y="5022850"/>
          <p14:tracePt t="215905" x="6467475" y="5095875"/>
          <p14:tracePt t="215931" x="6467475" y="5186363"/>
          <p14:tracePt t="215956" x="6467475" y="5295900"/>
          <p14:tracePt t="215982" x="6486525" y="5332413"/>
          <p14:tracePt t="216007" x="6523038" y="5414963"/>
          <p14:tracePt t="216032" x="6567488" y="5461000"/>
          <p14:tracePt t="216059" x="6613525" y="5497513"/>
          <p14:tracePt t="216085" x="6705600" y="5534025"/>
          <p14:tracePt t="216111" x="6759575" y="5551488"/>
          <p14:tracePt t="216137" x="6815138" y="5570538"/>
          <p14:tracePt t="216161" x="6869113" y="5580063"/>
          <p14:tracePt t="216187" x="6951663" y="5580063"/>
          <p14:tracePt t="216213" x="7124700" y="5580063"/>
          <p14:tracePt t="216239" x="7234238" y="5561013"/>
          <p14:tracePt t="216265" x="7335838" y="5478463"/>
          <p14:tracePt t="216292" x="7380288" y="5360988"/>
          <p14:tracePt t="216317" x="7389813" y="5295900"/>
          <p14:tracePt t="216344" x="7389813" y="5205413"/>
          <p14:tracePt t="216369" x="7389813" y="5149850"/>
          <p14:tracePt t="216395" x="7380288" y="5113338"/>
          <p14:tracePt t="216420" x="7362825" y="5068888"/>
          <p14:tracePt t="216446" x="7343775" y="5049838"/>
          <p14:tracePt t="216497" x="7335838" y="5032375"/>
          <p14:tracePt t="216844" x="7335838" y="5068888"/>
          <p14:tracePt t="216869" x="7335838" y="5122863"/>
          <p14:tracePt t="216895" x="7335838" y="5168900"/>
          <p14:tracePt t="216921" x="7335838" y="5222875"/>
          <p14:tracePt t="216947" x="7335838" y="5259388"/>
          <p14:tracePt t="216972" x="7335838" y="5295900"/>
          <p14:tracePt t="216997" x="7335838" y="5314950"/>
          <p14:tracePt t="217026" x="7335838" y="5360988"/>
          <p14:tracePt t="217052" x="7335838" y="5368925"/>
          <p14:tracePt t="219297" x="7326313" y="5368925"/>
          <p14:tracePt t="219373" x="7316788" y="5368925"/>
          <p14:tracePt t="219421" x="7307263" y="5368925"/>
          <p14:tracePt t="219446" x="7243763" y="5368925"/>
          <p14:tracePt t="219473" x="7080250" y="5414963"/>
          <p14:tracePt t="219498" x="6859588" y="5461000"/>
          <p14:tracePt t="219523" x="6394450" y="5580063"/>
          <p14:tracePt t="219548" x="6148388" y="5624513"/>
          <p14:tracePt t="219574" x="5791200" y="5680075"/>
          <p14:tracePt t="219599" x="5645150" y="5697538"/>
          <p14:tracePt t="219626" x="5472113" y="5726113"/>
          <p14:tracePt t="219651" x="5180013" y="5770563"/>
          <p14:tracePt t="219677" x="4978400" y="5816600"/>
          <p14:tracePt t="219701" x="4722813" y="5862638"/>
          <p14:tracePt t="219728" x="4567238" y="5899150"/>
          <p14:tracePt t="219752" x="4440238" y="5945188"/>
          <p14:tracePt t="219779" x="4202113" y="6035675"/>
          <p14:tracePt t="219804" x="4110038" y="6081713"/>
          <p14:tracePt t="219830" x="3963988" y="6118225"/>
          <p14:tracePt t="219855" x="3827463" y="6173788"/>
          <p14:tracePt t="219880" x="3698875" y="6227763"/>
          <p14:tracePt t="219905" x="3581400" y="6273800"/>
          <p14:tracePt t="219930" x="3479800" y="6327775"/>
          <p14:tracePt t="219955" x="3379788" y="6364288"/>
          <p14:tracePt t="219980" x="3297238" y="6400800"/>
          <p14:tracePt t="220005" x="3170238" y="6437313"/>
          <p14:tracePt t="220031" x="3105150" y="6465888"/>
          <p14:tracePt t="220055" x="3060700" y="6465888"/>
          <p14:tracePt t="220081" x="2968625" y="6483350"/>
          <p14:tracePt t="220108" x="2868613" y="6483350"/>
          <p14:tracePt t="220133" x="2676525" y="6502400"/>
          <p14:tracePt t="220158" x="2576513" y="6502400"/>
          <p14:tracePt t="220184" x="2438400" y="6502400"/>
          <p14:tracePt t="220209" x="2347913" y="6502400"/>
          <p14:tracePt t="220233" x="2255838" y="6502400"/>
          <p14:tracePt t="220259" x="2182813" y="6510338"/>
          <p14:tracePt t="220284" x="2119313" y="6529388"/>
          <p14:tracePt t="220309" x="2009775" y="6546850"/>
          <p14:tracePt t="220335" x="1946275" y="6565900"/>
          <p14:tracePt t="220360" x="1936750" y="6565900"/>
          <p14:tracePt t="220434" x="1927225" y="6565900"/>
          <p14:tracePt t="223064" x="1917700" y="6556375"/>
          <p14:tracePt t="223089" x="1946275" y="6483350"/>
          <p14:tracePt t="223114" x="1954213" y="6456363"/>
          <p14:tracePt t="223138" x="1982788" y="6410325"/>
          <p14:tracePt t="223164" x="2000250" y="6383338"/>
          <p14:tracePt t="223190" x="2027238" y="6364288"/>
          <p14:tracePt t="223215" x="2055813" y="6356350"/>
          <p14:tracePt t="223240" x="2063750" y="6356350"/>
          <p14:tracePt t="223612" x="2119313" y="6310313"/>
          <p14:tracePt t="223638" x="2292350" y="6200775"/>
          <p14:tracePt t="223665" x="2430463" y="6145213"/>
          <p14:tracePt t="223690" x="2667000" y="6072188"/>
          <p14:tracePt t="223716" x="2703513" y="6064250"/>
          <p14:tracePt t="223741" x="2759075" y="6064250"/>
          <p14:tracePt t="223768" x="2813050" y="6072188"/>
          <p14:tracePt t="223795" x="2849563" y="6100763"/>
          <p14:tracePt t="223820" x="2941638" y="6164263"/>
          <p14:tracePt t="223846" x="2978150" y="6227763"/>
          <p14:tracePt t="223872" x="3032125" y="6310313"/>
          <p14:tracePt t="223897" x="3068638" y="6392863"/>
          <p14:tracePt t="223924" x="3078163" y="6410325"/>
          <p14:tracePt t="223949" x="3097213" y="6465888"/>
          <p14:tracePt t="223976" x="3097213" y="6473825"/>
          <p14:tracePt t="224295" x="3078163" y="6502400"/>
          <p14:tracePt t="224321" x="3014663" y="6546850"/>
          <p14:tracePt t="224347" x="2959100" y="6575425"/>
          <p14:tracePt t="224372" x="2878138" y="6629400"/>
          <p14:tracePt t="224397" x="2832100" y="6648450"/>
          <p14:tracePt t="224422" x="2759075" y="6665913"/>
          <p14:tracePt t="224447" x="2686050" y="6675438"/>
          <p14:tracePt t="224472" x="2640013" y="6675438"/>
          <p14:tracePt t="224499" x="2584450" y="6656388"/>
          <p14:tracePt t="224524" x="2576513" y="6638925"/>
          <p14:tracePt t="224549" x="2530475" y="6592888"/>
          <p14:tracePt t="224575" x="2511425" y="6556375"/>
          <p14:tracePt t="224601" x="2503488" y="6546850"/>
          <p14:tracePt t="224627" x="2493963" y="6510338"/>
          <p14:tracePt t="224793" x="2503488" y="6546850"/>
          <p14:tracePt t="224819" x="2547938" y="6619875"/>
          <p14:tracePt t="224845" x="2576513" y="6656388"/>
          <p14:tracePt t="224870" x="2620963" y="6702425"/>
          <p14:tracePt t="224897" x="2667000" y="6721475"/>
          <p14:tracePt t="224922" x="2740025" y="6748463"/>
          <p14:tracePt t="224948" x="2886075" y="6748463"/>
          <p14:tracePt t="224976" x="3005138" y="6748463"/>
          <p14:tracePt t="225003" x="3124200" y="6721475"/>
          <p14:tracePt t="225029" x="3206750" y="6684963"/>
          <p14:tracePt t="225054" x="3233738" y="6656388"/>
          <p14:tracePt t="225079" x="3270250" y="6611938"/>
          <p14:tracePt t="225106" x="3289300" y="6556375"/>
          <p14:tracePt t="225131" x="3306763" y="6519863"/>
          <p14:tracePt t="225158" x="3306763" y="6510338"/>
          <p14:tracePt t="226073" x="3316288" y="6510338"/>
          <p14:tracePt t="226097" x="3343275" y="6510338"/>
          <p14:tracePt t="226123" x="3479800" y="6519863"/>
          <p14:tracePt t="226148" x="3662363" y="6538913"/>
          <p14:tracePt t="226173" x="3836988" y="6575425"/>
          <p14:tracePt t="226199" x="3854450" y="6575425"/>
          <p14:tracePt t="226226" x="3873500" y="6583363"/>
          <p14:tracePt t="226548" x="3919538" y="6583363"/>
          <p14:tracePt t="226575" x="3946525" y="6575425"/>
          <p14:tracePt t="229309" x="3956050" y="6575425"/>
          <p14:tracePt t="229334" x="3963988" y="6575425"/>
          <p14:tracePt t="229481" x="3973513" y="6575425"/>
          <p14:tracePt t="229506" x="4010025" y="6592888"/>
          <p14:tracePt t="229506" x="4019550" y="6592888"/>
          <p14:tracePt t="229531" x="4029075" y="6592888"/>
          <p14:tracePt t="229556" x="4037013" y="6592888"/>
          <p14:tracePt t="229581" x="4046538" y="6592888"/>
          <p14:tracePt t="229607" x="4083050" y="6592888"/>
          <p14:tracePt t="230071" x="4083050" y="6602413"/>
          <p14:tracePt t="230148" x="4073525" y="6602413"/>
          <p14:tracePt t="230444" x="4092575" y="6592888"/>
          <p14:tracePt t="230470" x="4146550" y="6592888"/>
          <p14:tracePt t="230497" x="4265613" y="6611938"/>
          <p14:tracePt t="230522" x="4375150" y="6629400"/>
          <p14:tracePt t="230548" x="4448175" y="6638925"/>
          <p14:tracePt t="230573" x="4549775" y="6656388"/>
          <p14:tracePt t="230599" x="4586288" y="6656388"/>
          <p14:tracePt t="230623" x="4659313" y="6656388"/>
          <p14:tracePt t="230648" x="4703763" y="6656388"/>
          <p14:tracePt t="230672" x="4822825" y="6656388"/>
          <p14:tracePt t="230699" x="4887913" y="6656388"/>
          <p14:tracePt t="230725" x="4905375" y="6656388"/>
          <p14:tracePt t="230913" x="4932363" y="6656388"/>
          <p14:tracePt t="230938" x="5024438" y="6629400"/>
          <p14:tracePt t="230963" x="5160963" y="6611938"/>
          <p14:tracePt t="230989" x="5334000" y="6602413"/>
          <p14:tracePt t="231016" x="5462588" y="6592888"/>
          <p14:tracePt t="231043" x="5627688" y="6565900"/>
          <p14:tracePt t="231070" x="5864225" y="6546850"/>
          <p14:tracePt t="231096" x="5946775" y="6546850"/>
          <p14:tracePt t="231123" x="6065838" y="6538913"/>
          <p14:tracePt t="231147" x="6119813" y="6538913"/>
          <p14:tracePt t="231174" x="6184900" y="6538913"/>
          <p14:tracePt t="231200" x="6284913" y="6538913"/>
          <p14:tracePt t="231225" x="6348413" y="6519863"/>
          <p14:tracePt t="231251" x="6457950" y="6529388"/>
          <p14:tracePt t="231277" x="6623050" y="6529388"/>
          <p14:tracePt t="231303" x="6696075" y="6538913"/>
          <p14:tracePt t="231330" x="6805613" y="6556375"/>
          <p14:tracePt t="231356" x="6869113" y="6565900"/>
          <p14:tracePt t="231382" x="6905625" y="6565900"/>
          <p14:tracePt t="232492" x="6915150" y="6575425"/>
          <p14:tracePt t="235880" x="6869113" y="6583363"/>
          <p14:tracePt t="235905" x="6859588" y="6583363"/>
          <p14:tracePt t="235931" x="6823075" y="6583363"/>
          <p14:tracePt t="235956" x="6677025" y="6583363"/>
          <p14:tracePt t="235981" x="6540500" y="6592888"/>
          <p14:tracePt t="236006" x="6411913" y="6592888"/>
          <p14:tracePt t="236006" x="6367463" y="6592888"/>
          <p14:tracePt t="236035" x="6175375" y="6611938"/>
          <p14:tracePt t="236061" x="5946775" y="6611938"/>
          <p14:tracePt t="236086" x="5700713" y="6611938"/>
          <p14:tracePt t="236112" x="5599113" y="6611938"/>
          <p14:tracePt t="236137" x="5370513" y="6611938"/>
          <p14:tracePt t="236161" x="5233988" y="6611938"/>
          <p14:tracePt t="236187" x="4951413" y="6611938"/>
          <p14:tracePt t="236212" x="4776788" y="6611938"/>
          <p14:tracePt t="236238" x="4567238" y="6611938"/>
          <p14:tracePt t="236262" x="4338638" y="6611938"/>
          <p14:tracePt t="236287" x="4056063" y="6611938"/>
          <p14:tracePt t="236312" x="3754438" y="6611938"/>
          <p14:tracePt t="236337" x="3635375" y="6611938"/>
          <p14:tracePt t="236363" x="3416300" y="6611938"/>
          <p14:tracePt t="236387" x="3306763" y="6611938"/>
          <p14:tracePt t="236412" x="3133725" y="6592888"/>
          <p14:tracePt t="236437" x="3087688" y="6583363"/>
          <p14:tracePt t="236754" x="3078163" y="6575425"/>
          <p14:tracePt t="236805" x="3078163" y="6565900"/>
          <p14:tracePt t="236829" x="3114675" y="6556375"/>
          <p14:tracePt t="236854" x="3151188" y="6546850"/>
          <p14:tracePt t="236879" x="3170238" y="6538913"/>
          <p14:tracePt t="236905" x="3187700" y="6538913"/>
          <p14:tracePt t="236929" x="3224213" y="6538913"/>
          <p14:tracePt t="236954" x="3289300" y="6538913"/>
          <p14:tracePt t="236979" x="3333750" y="6538913"/>
          <p14:tracePt t="237007" x="3489325" y="6529388"/>
          <p14:tracePt t="237033" x="3598863" y="6529388"/>
          <p14:tracePt t="237059" x="3625850" y="6529388"/>
          <p14:tracePt t="237084" x="3662363" y="6529388"/>
          <p14:tracePt t="237110" x="3717925" y="6529388"/>
          <p14:tracePt t="237136" x="3763963" y="6529388"/>
          <p14:tracePt t="237162" x="3773488" y="6529388"/>
          <p14:tracePt t="238549" x="3754438" y="6529388"/>
          <p14:tracePt t="238576" x="3581400" y="6529388"/>
          <p14:tracePt t="238602" x="3443288" y="6538913"/>
          <p14:tracePt t="238629" x="3252788" y="6538913"/>
          <p14:tracePt t="238655" x="3032125" y="6538913"/>
          <p14:tracePt t="238681" x="2941638" y="6538913"/>
          <p14:tracePt t="238707" x="2841625" y="6538913"/>
          <p14:tracePt t="238732" x="2695575" y="6538913"/>
          <p14:tracePt t="238759" x="2613025" y="6538913"/>
          <p14:tracePt t="238784" x="2457450" y="6538913"/>
          <p14:tracePt t="238812" x="2447925" y="6538913"/>
          <p14:tracePt t="239084" x="2438400" y="6538913"/>
          <p14:tracePt t="239110" x="2384425" y="6538913"/>
          <p14:tracePt t="239134" x="2365375" y="6538913"/>
          <p14:tracePt t="239162" x="2338388" y="6538913"/>
          <p14:tracePt t="239189" x="2320925" y="6546850"/>
          <p14:tracePt t="239214" x="2301875" y="6546850"/>
          <p14:tracePt t="239241" x="2274888" y="6546850"/>
          <p14:tracePt t="239266" x="2247900" y="6556375"/>
          <p14:tracePt t="239291" x="2238375" y="6556375"/>
          <p14:tracePt t="239317" x="2174875" y="6565900"/>
          <p14:tracePt t="239342" x="2146300" y="6575425"/>
          <p14:tracePt t="239368" x="2128838" y="6575425"/>
          <p14:tracePt t="239394" x="2100263" y="6583363"/>
          <p14:tracePt t="239419" x="2082800" y="6583363"/>
          <p14:tracePt t="239445" x="2073275" y="6583363"/>
          <p14:tracePt t="239470" x="2063750" y="6583363"/>
          <p14:tracePt t="239544" x="2055813" y="6592888"/>
          <p14:tracePt t="239934" x="2174875" y="6592888"/>
          <p14:tracePt t="239959" x="2255838" y="6592888"/>
          <p14:tracePt t="239985" x="2438400" y="6592888"/>
          <p14:tracePt t="240011" x="2530475" y="6592888"/>
          <p14:tracePt t="240035" x="2620963" y="6592888"/>
          <p14:tracePt t="240063" x="2749550" y="6611938"/>
          <p14:tracePt t="240090" x="2841625" y="6629400"/>
          <p14:tracePt t="240115" x="3005138" y="6638925"/>
          <p14:tracePt t="240141" x="3178175" y="6638925"/>
          <p14:tracePt t="240167" x="3352800" y="6638925"/>
          <p14:tracePt t="240194" x="3508375" y="6638925"/>
          <p14:tracePt t="240219" x="3608388" y="6638925"/>
          <p14:tracePt t="240249" x="3754438" y="6648450"/>
          <p14:tracePt t="240283" x="3900488" y="6656388"/>
          <p14:tracePt t="240311" x="3919538" y="6665913"/>
          <p14:tracePt t="240860" x="3927475" y="6656388"/>
          <p14:tracePt t="240886" x="3927475" y="6638925"/>
          <p14:tracePt t="240914" x="3937000" y="6638925"/>
          <p14:tracePt t="245053" x="3900488" y="67024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79CB-543B-4DCF-BF13-8E52B1465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rmAutofit/>
          </a:bodyPr>
          <a:lstStyle/>
          <a:p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Kvadratna funkcija</a:t>
            </a:r>
            <a:endParaRPr lang="en-US" sz="3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94D66E-1427-4A1C-A402-90F230F1FF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23317"/>
                <a:ext cx="8229600" cy="4525963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sr-Latn-RS" sz="2000" dirty="0"/>
                  <a:t>Funkcija oblika </a:t>
                </a:r>
                <a14:m>
                  <m:oMath xmlns:m="http://schemas.openxmlformats.org/officeDocument/2006/math"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sSup>
                      <m:sSupPr>
                        <m:ctrlPr>
                          <a:rPr lang="sr-Latn-R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sr-Latn-R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𝒃𝒙</m:t>
                    </m:r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sr-Latn-RS" sz="2000" b="1" dirty="0">
                    <a:solidFill>
                      <a:srgbClr val="0070C0"/>
                    </a:solidFill>
                  </a:rPr>
                  <a:t> </a:t>
                </a:r>
                <a:r>
                  <a:rPr lang="sr-Latn-RS" sz="2000" dirty="0"/>
                  <a:t>je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kvadratna funkcija</a:t>
                </a:r>
                <a:r>
                  <a:rPr lang="sr-Latn-RS" sz="2000" dirty="0"/>
                  <a:t> </a:t>
                </a:r>
                <a:endParaRPr lang="en-US" sz="2000" dirty="0"/>
              </a:p>
              <a:p>
                <a:pPr marL="0" indent="36195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sr-Latn-RS" sz="2000" dirty="0"/>
                  <a:t>(gde su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sr-Latn-RS" sz="2000" dirty="0"/>
                  <a:t>,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sr-Latn-RS" sz="2000" dirty="0"/>
                  <a:t> i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sr-Latn-RS" sz="2000" dirty="0"/>
                  <a:t> realni brojevi,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sr-Latn-RS" sz="2000" dirty="0"/>
                  <a:t>≠0);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sr-Latn-RS" sz="2000" dirty="0"/>
                  <a:t>Kriva u ravni koja predstavlja grafik ove funkcije je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parabola</a:t>
                </a:r>
                <a:r>
                  <a:rPr lang="sr-Latn-RS" sz="2000" dirty="0"/>
                  <a:t>;</a:t>
                </a:r>
                <a:endParaRPr lang="en-US" sz="2000" dirty="0"/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sr-Latn-RS" sz="2000" dirty="0"/>
                  <a:t>Kvadratna funkcija ima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ekstremnu vrednost </a:t>
                </a:r>
                <a:r>
                  <a:rPr lang="sr-Latn-RS" sz="2000" dirty="0"/>
                  <a:t>(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maksimum</a:t>
                </a:r>
                <a:r>
                  <a:rPr lang="sr-Latn-RS" sz="2000" dirty="0"/>
                  <a:t> ili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minimum</a:t>
                </a:r>
                <a:r>
                  <a:rPr lang="sr-Latn-RS" sz="2000" dirty="0"/>
                  <a:t>) u tački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sr-Latn-R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sr-Latn-RS" sz="20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sr-Latn-RS" sz="20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num>
                          <m:den>
                            <m:r>
                              <a:rPr lang="sr-Latn-RS" sz="20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sr-Latn-RS" sz="20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den>
                        </m:f>
                        <m:r>
                          <a:rPr lang="sr-Latn-R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f>
                          <m:fPr>
                            <m:ctrlPr>
                              <a:rPr lang="sr-Latn-RS" sz="20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sr-Latn-RS" sz="20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sr-Latn-RS" sz="20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𝒂𝒄</m:t>
                            </m:r>
                            <m:r>
                              <a:rPr lang="sr-Latn-RS" sz="20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sr-Latn-RS" sz="2000" b="1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sr-Latn-RS" sz="2000" b="1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e>
                              <m:sup>
                                <m:r>
                                  <a:rPr lang="sr-Latn-RS" sz="2000" b="1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num>
                          <m:den>
                            <m:r>
                              <a:rPr lang="sr-Latn-RS" sz="20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sr-Latn-RS" sz="20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den>
                        </m:f>
                      </m:e>
                    </m:d>
                  </m:oMath>
                </a14:m>
                <a:r>
                  <a:rPr lang="sr-Latn-RS" sz="2000" dirty="0"/>
                  <a:t>;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sr-Latn-RS" sz="2000" dirty="0"/>
                  <a:t>Ukoliko je </a:t>
                </a:r>
                <a14:m>
                  <m:oMath xmlns:m="http://schemas.openxmlformats.org/officeDocument/2006/math"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sr-Latn-RS" sz="2000" dirty="0"/>
                  <a:t> funkcija ima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minimum</a:t>
                </a:r>
                <a:r>
                  <a:rPr lang="sr-Latn-RS" sz="2000" dirty="0"/>
                  <a:t>;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sr-Latn-RS" sz="2000" dirty="0"/>
                  <a:t>Ukoliko je </a:t>
                </a:r>
                <a14:m>
                  <m:oMath xmlns:m="http://schemas.openxmlformats.org/officeDocument/2006/math"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sr-Latn-RS" sz="2000" dirty="0"/>
                  <a:t> funkcija ima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maksimum</a:t>
                </a:r>
                <a:r>
                  <a:rPr lang="sr-Latn-RS" sz="2000" dirty="0"/>
                  <a:t>;</a:t>
                </a:r>
                <a:endParaRPr lang="en-US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94D66E-1427-4A1C-A402-90F230F1F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23317"/>
                <a:ext cx="8229600" cy="4525963"/>
              </a:xfrm>
              <a:blipFill>
                <a:blip r:embed="rId5"/>
                <a:stretch>
                  <a:fillRect l="-667" t="-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74D22-C013-455B-9D40-57E7A8FD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376243"/>
            <a:ext cx="2133600" cy="365125"/>
          </a:xfrm>
        </p:spPr>
        <p:txBody>
          <a:bodyPr/>
          <a:lstStyle/>
          <a:p>
            <a:fld id="{A41D157F-3E06-4896-ABF5-651A2939E935}" type="slidenum">
              <a:rPr lang="en-GB" smtClean="0"/>
              <a:t>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4817BE-030E-40FE-8D13-98722E0A740B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170CB5-1F47-4CEF-8BDD-04776377B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3046" y="4478610"/>
            <a:ext cx="2085975" cy="2190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7BA905-EDE6-46E1-988E-69AFA689E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8717" y="4437112"/>
            <a:ext cx="2105025" cy="215265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DF70BA0-C6FA-4BE7-91E9-7BBC3D51AE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9789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185"/>
    </mc:Choice>
    <mc:Fallback>
      <p:transition spd="slow" advTm="228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7982" x="620713" y="1671638"/>
          <p14:tracePt t="8006" x="795338" y="1671638"/>
          <p14:tracePt t="8031" x="985838" y="1679575"/>
          <p14:tracePt t="8042" x="1114425" y="1708150"/>
          <p14:tracePt t="8054" x="1169988" y="1716088"/>
          <p14:tracePt t="8065" x="1214438" y="1725613"/>
          <p14:tracePt t="8089" x="1370013" y="1744663"/>
          <p14:tracePt t="8090" x="1433513" y="1744663"/>
          <p14:tracePt t="8114" x="1552575" y="1752600"/>
          <p14:tracePt t="8138" x="1744663" y="1762125"/>
          <p14:tracePt t="8150" x="1808163" y="1781175"/>
          <p14:tracePt t="8173" x="1900238" y="1781175"/>
          <p14:tracePt t="8185" x="1917700" y="1781175"/>
          <p14:tracePt t="8198" x="1936750" y="1789113"/>
          <p14:tracePt t="8209" x="1973263" y="1789113"/>
          <p14:tracePt t="8233" x="2063750" y="1789113"/>
          <p14:tracePt t="8257" x="2119313" y="1798638"/>
          <p14:tracePt t="8281" x="2174875" y="1798638"/>
          <p14:tracePt t="8293" x="2201863" y="1798638"/>
          <p14:tracePt t="8306" x="2228850" y="1808163"/>
          <p14:tracePt t="8317" x="2238375" y="1808163"/>
          <p14:tracePt t="8341" x="2247900" y="1808163"/>
          <p14:tracePt t="8352" x="2255838" y="1808163"/>
          <p14:tracePt t="8365" x="2265363" y="1808163"/>
          <p14:tracePt t="8389" x="2274888" y="1808163"/>
          <p14:tracePt t="8537" x="2284413" y="1808163"/>
          <p14:tracePt t="8561" x="2320925" y="1808163"/>
          <p14:tracePt t="8573" x="2357438" y="1808163"/>
          <p14:tracePt t="8586" x="2374900" y="1808163"/>
          <p14:tracePt t="8598" x="2384425" y="1808163"/>
          <p14:tracePt t="8622" x="2430463" y="1808163"/>
          <p14:tracePt t="8635" x="2438400" y="1808163"/>
          <p14:tracePt t="8815" x="2447925" y="1808163"/>
          <p14:tracePt t="9400" x="2503488" y="1808163"/>
          <p14:tracePt t="9412" x="2511425" y="1808163"/>
          <p14:tracePt t="9424" x="2566988" y="1808163"/>
          <p14:tracePt t="9449" x="2657475" y="1808163"/>
          <p14:tracePt t="9483" x="2703513" y="1798638"/>
          <p14:tracePt t="9506" x="2713038" y="1798638"/>
          <p14:tracePt t="9519" x="2722563" y="1798638"/>
          <p14:tracePt t="9542" x="2740025" y="1798638"/>
          <p14:tracePt t="9652" x="2749550" y="1798638"/>
          <p14:tracePt t="9664" x="2776538" y="1798638"/>
          <p14:tracePt t="9675" x="2786063" y="1798638"/>
          <p14:tracePt t="9699" x="2832100" y="1798638"/>
          <p14:tracePt t="9710" x="2868613" y="1798638"/>
          <p14:tracePt t="9734" x="2878138" y="1808163"/>
          <p14:tracePt t="9756" x="2905125" y="1808163"/>
          <p14:tracePt t="9767" x="2914650" y="1808163"/>
          <p14:tracePt t="9790" x="2932113" y="1808163"/>
          <p14:tracePt t="9802" x="2941638" y="1808163"/>
          <p14:tracePt t="9815" x="2951163" y="1808163"/>
          <p14:tracePt t="9838" x="2968625" y="1808163"/>
          <p14:tracePt t="9851" x="2978150" y="1808163"/>
          <p14:tracePt t="9874" x="2995613" y="1808163"/>
          <p14:tracePt t="9897" x="3005138" y="1808163"/>
          <p14:tracePt t="9898" x="3024188" y="1808163"/>
          <p14:tracePt t="9908" x="3032125" y="1808163"/>
          <p14:tracePt t="9931" x="3051175" y="1808163"/>
          <p14:tracePt t="9954" x="3068638" y="1808163"/>
          <p14:tracePt t="9978" x="3078163" y="1817688"/>
          <p14:tracePt t="9990" x="3087688" y="1817688"/>
          <p14:tracePt t="10004" x="3097213" y="1817688"/>
          <p14:tracePt t="10016" x="3114675" y="1817688"/>
          <p14:tracePt t="10038" x="3124200" y="1817688"/>
          <p14:tracePt t="10050" x="3141663" y="1825625"/>
          <p14:tracePt t="10096" x="3160713" y="1825625"/>
          <p14:tracePt t="10120" x="3178175" y="1825625"/>
          <p14:tracePt t="10131" x="3197225" y="1825625"/>
          <p14:tracePt t="10155" x="3206750" y="1825625"/>
          <p14:tracePt t="10189" x="3214688" y="1825625"/>
          <p14:tracePt t="10190" x="3224213" y="1825625"/>
          <p14:tracePt t="10225" x="3233738" y="1825625"/>
          <p14:tracePt t="10236" x="3243263" y="1825625"/>
          <p14:tracePt t="10259" x="3252788" y="1825625"/>
          <p14:tracePt t="11236" x="3260725" y="1825625"/>
          <p14:tracePt t="11271" x="3270250" y="1825625"/>
          <p14:tracePt t="11295" x="3316288" y="1844675"/>
          <p14:tracePt t="11318" x="3343275" y="1844675"/>
          <p14:tracePt t="11329" x="3352800" y="1844675"/>
          <p14:tracePt t="11428" x="3362325" y="1844675"/>
          <p14:tracePt t="11462" x="3398838" y="1844675"/>
          <p14:tracePt t="11474" x="3406775" y="1844675"/>
          <p14:tracePt t="11488" x="3416300" y="1844675"/>
          <p14:tracePt t="11510" x="3443288" y="1854200"/>
          <p14:tracePt t="11565" x="3452813" y="1854200"/>
          <p14:tracePt t="11632" x="3471863" y="1854200"/>
          <p14:tracePt t="11644" x="3479800" y="1854200"/>
          <p14:tracePt t="11656" x="3498850" y="1854200"/>
          <p14:tracePt t="11682" x="3525838" y="1854200"/>
          <p14:tracePt t="11693" x="3552825" y="1862138"/>
          <p14:tracePt t="11706" x="3571875" y="1862138"/>
          <p14:tracePt t="11719" x="3581400" y="1862138"/>
          <p14:tracePt t="11743" x="3608388" y="1862138"/>
          <p14:tracePt t="11767" x="3635375" y="1862138"/>
          <p14:tracePt t="11790" x="3644900" y="1862138"/>
          <p14:tracePt t="11802" x="3654425" y="1862138"/>
          <p14:tracePt t="11815" x="3662363" y="1862138"/>
          <p14:tracePt t="11850" x="3681413" y="1862138"/>
          <p14:tracePt t="11863" x="3690938" y="1862138"/>
          <p14:tracePt t="11876" x="3698875" y="1862138"/>
          <p14:tracePt t="11899" x="3708400" y="1862138"/>
          <p14:tracePt t="11910" x="3717925" y="1862138"/>
          <p14:tracePt t="11924" x="3727450" y="1862138"/>
          <p14:tracePt t="11924" x="3735388" y="1862138"/>
          <p14:tracePt t="11935" x="3744913" y="1862138"/>
          <p14:tracePt t="11961" x="3773488" y="1871663"/>
          <p14:tracePt t="11972" x="3781425" y="1871663"/>
          <p14:tracePt t="11985" x="3790950" y="1871663"/>
          <p14:tracePt t="11996" x="3800475" y="1871663"/>
          <p14:tracePt t="12020" x="3817938" y="1871663"/>
          <p14:tracePt t="12080" x="3827463" y="1881188"/>
          <p14:tracePt t="12188" x="3854450" y="1881188"/>
          <p14:tracePt t="12212" x="3910013" y="1881188"/>
          <p14:tracePt t="12224" x="3927475" y="1881188"/>
          <p14:tracePt t="12238" x="3946525" y="1881188"/>
          <p14:tracePt t="12250" x="3956050" y="1881188"/>
          <p14:tracePt t="12274" x="3963988" y="1881188"/>
          <p14:tracePt t="12642" x="3973513" y="1881188"/>
          <p14:tracePt t="12654" x="3983038" y="1881188"/>
          <p14:tracePt t="12678" x="4046538" y="1881188"/>
          <p14:tracePt t="12689" x="4092575" y="1881188"/>
          <p14:tracePt t="12714" x="4165600" y="1881188"/>
          <p14:tracePt t="12738" x="4238625" y="1890713"/>
          <p14:tracePt t="12750" x="4248150" y="1890713"/>
          <p14:tracePt t="12774" x="4275138" y="1898650"/>
          <p14:tracePt t="12799" x="4302125" y="1898650"/>
          <p14:tracePt t="12823" x="4321175" y="1898650"/>
          <p14:tracePt t="12849" x="4330700" y="1908175"/>
          <p14:tracePt t="12884" x="4338638" y="1908175"/>
          <p14:tracePt t="12908" x="4348163" y="1908175"/>
          <p14:tracePt t="12964" x="4357688" y="1908175"/>
          <p14:tracePt t="12988" x="4367213" y="1908175"/>
          <p14:tracePt t="12999" x="4384675" y="1908175"/>
          <p14:tracePt t="13023" x="4430713" y="1908175"/>
          <p14:tracePt t="13046" x="4494213" y="1908175"/>
          <p14:tracePt t="13070" x="4540250" y="1908175"/>
          <p14:tracePt t="13081" x="4549775" y="1908175"/>
          <p14:tracePt t="13094" x="4586288" y="1908175"/>
          <p14:tracePt t="13129" x="4613275" y="1908175"/>
          <p14:tracePt t="13186" x="4622800" y="1908175"/>
          <p14:tracePt t="15408" x="4622800" y="1898650"/>
          <p14:tracePt t="15420" x="4613275" y="1871663"/>
          <p14:tracePt t="15698" x="4594225" y="1862138"/>
          <p14:tracePt t="15722" x="4557713" y="1835150"/>
          <p14:tracePt t="15735" x="4494213" y="1798638"/>
          <p14:tracePt t="15749" x="4448175" y="1744663"/>
          <p14:tracePt t="15760" x="4367213" y="1689100"/>
          <p14:tracePt t="15773" x="4338638" y="1671638"/>
          <p14:tracePt t="15799" x="4265613" y="1598613"/>
          <p14:tracePt t="15811" x="4238625" y="1570038"/>
          <p14:tracePt t="15824" x="4229100" y="1533525"/>
          <p14:tracePt t="15836" x="4219575" y="1525588"/>
          <p14:tracePt t="15861" x="4211638" y="1489075"/>
          <p14:tracePt t="15885" x="4211638" y="1470025"/>
          <p14:tracePt t="15920" x="4192588" y="1460500"/>
          <p14:tracePt t="15944" x="4183063" y="1460500"/>
          <p14:tracePt t="15968" x="4146550" y="1452563"/>
          <p14:tracePt t="15981" x="4129088" y="1443038"/>
          <p14:tracePt t="15995" x="4119563" y="1443038"/>
          <p14:tracePt t="15996" x="4110038" y="1443038"/>
          <p14:tracePt t="16008" x="4092575" y="1443038"/>
          <p14:tracePt t="16033" x="4073525" y="1433513"/>
          <p14:tracePt t="16058" x="4065588" y="1433513"/>
          <p14:tracePt t="16081" x="4056063" y="1433513"/>
          <p14:tracePt t="16094" x="4046538" y="1423988"/>
          <p14:tracePt t="16138" x="4037013" y="1423988"/>
          <p14:tracePt t="16432" x="4010025" y="1423988"/>
          <p14:tracePt t="16469" x="4000500" y="1433513"/>
          <p14:tracePt t="16481" x="3992563" y="1443038"/>
          <p14:tracePt t="16493" x="3983038" y="1452563"/>
          <p14:tracePt t="16505" x="3973513" y="1460500"/>
          <p14:tracePt t="16530" x="3956050" y="1470025"/>
          <p14:tracePt t="16578" x="3946525" y="1489075"/>
          <p14:tracePt t="16703" x="3927475" y="1443038"/>
          <p14:tracePt t="16715" x="3910013" y="1406525"/>
          <p14:tracePt t="16727" x="3863975" y="1333500"/>
          <p14:tracePt t="16753" x="3763963" y="1204913"/>
          <p14:tracePt t="16779" x="3671888" y="1150938"/>
          <p14:tracePt t="16790" x="3598863" y="1123950"/>
          <p14:tracePt t="16804" x="3544888" y="1104900"/>
          <p14:tracePt t="16816" x="3471863" y="1095375"/>
          <p14:tracePt t="16840" x="3398838" y="1095375"/>
          <p14:tracePt t="16853" x="3306763" y="1077913"/>
          <p14:tracePt t="16867" x="3252788" y="1077913"/>
          <p14:tracePt t="16892" x="3170238" y="1077913"/>
          <p14:tracePt t="16904" x="3124200" y="1077913"/>
          <p14:tracePt t="16917" x="3105150" y="1077913"/>
          <p14:tracePt t="16929" x="3087688" y="1077913"/>
          <p14:tracePt t="16956" x="3041650" y="1095375"/>
          <p14:tracePt t="16968" x="3014663" y="1104900"/>
          <p14:tracePt t="16981" x="2968625" y="1123950"/>
          <p14:tracePt t="16994" x="2914650" y="1160463"/>
          <p14:tracePt t="17005" x="2895600" y="1168400"/>
          <p14:tracePt t="17032" x="2822575" y="1214438"/>
          <p14:tracePt t="17045" x="2786063" y="1250950"/>
          <p14:tracePt t="17059" x="2749550" y="1270000"/>
          <p14:tracePt t="17070" x="2713038" y="1296988"/>
          <p14:tracePt t="17083" x="2686050" y="1314450"/>
          <p14:tracePt t="17108" x="2620963" y="1370013"/>
          <p14:tracePt t="17120" x="2613025" y="1379538"/>
          <p14:tracePt t="17133" x="2603500" y="1387475"/>
          <p14:tracePt t="17146" x="2584450" y="1416050"/>
          <p14:tracePt t="17171" x="2557463" y="1470025"/>
          <p14:tracePt t="17817" x="2593975" y="1443038"/>
          <p14:tracePt t="17840" x="2667000" y="1370013"/>
          <p14:tracePt t="17852" x="2732088" y="1314450"/>
          <p14:tracePt t="17864" x="2786063" y="1260475"/>
          <p14:tracePt t="17887" x="2941638" y="1150938"/>
          <p14:tracePt t="17899" x="2995613" y="1114425"/>
          <p14:tracePt t="17922" x="3151188" y="1031875"/>
          <p14:tracePt t="17946" x="3187700" y="1031875"/>
          <p14:tracePt t="17956" x="3197225" y="1031875"/>
          <p14:tracePt t="17979" x="3214688" y="1031875"/>
          <p14:tracePt t="17990" x="3243263" y="1031875"/>
          <p14:tracePt t="18004" x="3289300" y="1031875"/>
          <p14:tracePt t="18027" x="3352800" y="1031875"/>
          <p14:tracePt t="18038" x="3425825" y="1041400"/>
          <p14:tracePt t="18059" x="3516313" y="1087438"/>
          <p14:tracePt t="18070" x="3625850" y="1141413"/>
          <p14:tracePt t="18092" x="3717925" y="1204913"/>
          <p14:tracePt t="18102" x="3827463" y="1250950"/>
          <p14:tracePt t="18113" x="3854450" y="1270000"/>
          <p14:tracePt t="18135" x="3919538" y="1314450"/>
          <p14:tracePt t="18146" x="3946525" y="1333500"/>
          <p14:tracePt t="18167" x="3973513" y="1370013"/>
          <p14:tracePt t="18178" x="3992563" y="1397000"/>
          <p14:tracePt t="18199" x="4010025" y="1423988"/>
          <p14:tracePt t="18209" x="4019550" y="1443038"/>
          <p14:tracePt t="18231" x="4037013" y="1470025"/>
          <p14:tracePt t="18240" x="4037013" y="1479550"/>
          <p14:tracePt t="18264" x="4046538" y="1489075"/>
          <p14:tracePt t="18273" x="4046538" y="1497013"/>
          <p14:tracePt t="18287" x="4046538" y="1506538"/>
          <p14:tracePt t="18569" x="4046538" y="1516063"/>
          <p14:tracePt t="18590" x="4019550" y="1497013"/>
          <p14:tracePt t="18600" x="4019550" y="1489075"/>
          <p14:tracePt t="18622" x="3963988" y="1443038"/>
          <p14:tracePt t="18632" x="3927475" y="1423988"/>
          <p14:tracePt t="18653" x="3846513" y="1343025"/>
          <p14:tracePt t="18664" x="3827463" y="1306513"/>
          <p14:tracePt t="18675" x="3790950" y="1260475"/>
          <p14:tracePt t="18697" x="3690938" y="1160463"/>
          <p14:tracePt t="18707" x="3671888" y="1141413"/>
          <p14:tracePt t="18729" x="3552825" y="1087438"/>
          <p14:tracePt t="18739" x="3508375" y="1087438"/>
          <p14:tracePt t="18762" x="3406775" y="1031875"/>
          <p14:tracePt t="18773" x="3379788" y="1022350"/>
          <p14:tracePt t="18785" x="3333750" y="1014413"/>
          <p14:tracePt t="18808" x="3243263" y="1014413"/>
          <p14:tracePt t="18820" x="3206750" y="1004888"/>
          <p14:tracePt t="18844" x="3068638" y="1004888"/>
          <p14:tracePt t="18867" x="2978150" y="1004888"/>
          <p14:tracePt t="18879" x="2922588" y="1014413"/>
          <p14:tracePt t="18905" x="2841625" y="1050925"/>
          <p14:tracePt t="18917" x="2822575" y="1058863"/>
          <p14:tracePt t="18931" x="2786063" y="1068388"/>
          <p14:tracePt t="18954" x="2722563" y="1095375"/>
          <p14:tracePt t="18978" x="2686050" y="1123950"/>
          <p14:tracePt t="18990" x="2640013" y="1150938"/>
          <p14:tracePt t="19005" x="2603500" y="1187450"/>
          <p14:tracePt t="19016" x="2576513" y="1204913"/>
          <p14:tracePt t="19039" x="2511425" y="1270000"/>
          <p14:tracePt t="19063" x="2484438" y="1314450"/>
          <p14:tracePt t="19087" x="2438400" y="1397000"/>
          <p14:tracePt t="19098" x="2430463" y="1397000"/>
          <p14:tracePt t="19120" x="2420938" y="1433513"/>
          <p14:tracePt t="19132" x="2411413" y="1460500"/>
          <p14:tracePt t="19144" x="2411413" y="1470025"/>
          <p14:tracePt t="19179" x="2401888" y="1479550"/>
          <p14:tracePt t="20043" x="2401888" y="1460500"/>
          <p14:tracePt t="21571" x="2401888" y="1452563"/>
          <p14:tracePt t="21743" x="2401888" y="1443038"/>
          <p14:tracePt t="21767" x="2420938" y="1433513"/>
          <p14:tracePt t="21791" x="2420938" y="1423988"/>
          <p14:tracePt t="21816" x="2447925" y="1416050"/>
          <p14:tracePt t="22004" x="2457450" y="1416050"/>
          <p14:tracePt t="22017" x="2466975" y="1406525"/>
          <p14:tracePt t="22041" x="2474913" y="1406525"/>
          <p14:tracePt t="22054" x="2484438" y="1406525"/>
          <p14:tracePt t="22078" x="2493963" y="1406525"/>
          <p14:tracePt t="22101" x="2530475" y="1387475"/>
          <p14:tracePt t="22102" x="2540000" y="1387475"/>
          <p14:tracePt t="22113" x="2557463" y="1379538"/>
          <p14:tracePt t="22125" x="2593975" y="1370013"/>
          <p14:tracePt t="22137" x="2613025" y="1360488"/>
          <p14:tracePt t="22138" x="2630488" y="1360488"/>
          <p14:tracePt t="22161" x="2667000" y="1350963"/>
          <p14:tracePt t="22183" x="2722563" y="1333500"/>
          <p14:tracePt t="22208" x="2768600" y="1323975"/>
          <p14:tracePt t="22219" x="2795588" y="1314450"/>
          <p14:tracePt t="22241" x="2805113" y="1314450"/>
          <p14:tracePt t="22329" x="2813050" y="1314450"/>
          <p14:tracePt t="22351" x="2822575" y="1314450"/>
          <p14:tracePt t="22363" x="2841625" y="1314450"/>
          <p14:tracePt t="22376" x="2849563" y="1323975"/>
          <p14:tracePt t="22388" x="2859088" y="1333500"/>
          <p14:tracePt t="22413" x="2886075" y="1350963"/>
          <p14:tracePt t="22423" x="2886075" y="1360488"/>
          <p14:tracePt t="22436" x="2886075" y="1370013"/>
          <p14:tracePt t="22464" x="2932113" y="1452563"/>
          <p14:tracePt t="22486" x="2968625" y="1533525"/>
          <p14:tracePt t="22498" x="2978150" y="1552575"/>
          <p14:tracePt t="22521" x="2995613" y="1635125"/>
          <p14:tracePt t="22533" x="3005138" y="1652588"/>
          <p14:tracePt t="22546" x="3014663" y="1679575"/>
          <p14:tracePt t="22604" x="3024188" y="1689100"/>
          <p14:tracePt t="22627" x="3051175" y="1671638"/>
          <p14:tracePt t="22639" x="3087688" y="1625600"/>
          <p14:tracePt t="22663" x="3233738" y="1460500"/>
          <p14:tracePt t="22686" x="3333750" y="1360488"/>
          <p14:tracePt t="22712" x="3435350" y="1306513"/>
          <p14:tracePt t="22725" x="3479800" y="1296988"/>
          <p14:tracePt t="22738" x="3544888" y="1270000"/>
          <p14:tracePt t="22750" x="3589338" y="1260475"/>
          <p14:tracePt t="22774" x="3608388" y="1260475"/>
          <p14:tracePt t="22798" x="3635375" y="1287463"/>
          <p14:tracePt t="22822" x="3662363" y="1379538"/>
          <p14:tracePt t="22834" x="3671888" y="1397000"/>
          <p14:tracePt t="22847" x="3708400" y="1479550"/>
          <p14:tracePt t="22860" x="3717925" y="1525588"/>
          <p14:tracePt t="22873" x="3727450" y="1552575"/>
          <p14:tracePt t="22874" x="3735388" y="1570038"/>
          <p14:tracePt t="22886" x="3735388" y="1589088"/>
          <p14:tracePt t="22911" x="3744913" y="1606550"/>
          <p14:tracePt t="22924" x="3744913" y="1616075"/>
          <p14:tracePt t="22984" x="3754438" y="1625600"/>
          <p14:tracePt t="23022" x="3846513" y="1489075"/>
          <p14:tracePt t="23034" x="3927475" y="1406525"/>
          <p14:tracePt t="23047" x="3963988" y="1379538"/>
          <p14:tracePt t="23059" x="3992563" y="1350963"/>
          <p14:tracePt t="23083" x="4129088" y="1287463"/>
          <p14:tracePt t="23095" x="4165600" y="1277938"/>
          <p14:tracePt t="23108" x="4192588" y="1277938"/>
          <p14:tracePt t="23133" x="4265613" y="1277938"/>
          <p14:tracePt t="23157" x="4321175" y="1333500"/>
          <p14:tracePt t="23169" x="4338638" y="1370013"/>
          <p14:tracePt t="23193" x="4384675" y="1489075"/>
          <p14:tracePt t="23204" x="4384675" y="1506538"/>
          <p14:tracePt t="23217" x="4403725" y="1579563"/>
          <p14:tracePt t="23242" x="4430713" y="1679575"/>
          <p14:tracePt t="23266" x="4430713" y="1708150"/>
          <p14:tracePt t="23278" x="4430713" y="1716088"/>
          <p14:tracePt t="23304" x="4440238" y="1735138"/>
          <p14:tracePt t="23880" x="4430713" y="1698625"/>
          <p14:tracePt t="23892" x="4430713" y="1689100"/>
          <p14:tracePt t="23905" x="4430713" y="1679575"/>
          <p14:tracePt t="23942" x="4421188" y="1662113"/>
          <p14:tracePt t="23952" x="4411663" y="1652588"/>
          <p14:tracePt t="23990" x="4403725" y="1635125"/>
          <p14:tracePt t="24001" x="4403725" y="1625600"/>
          <p14:tracePt t="24027" x="4403725" y="1598613"/>
          <p14:tracePt t="24051" x="4394200" y="1589088"/>
          <p14:tracePt t="24075" x="4384675" y="1562100"/>
          <p14:tracePt t="24089" x="4375150" y="1525588"/>
          <p14:tracePt t="24114" x="4338638" y="1460500"/>
          <p14:tracePt t="24125" x="4330700" y="1433513"/>
          <p14:tracePt t="24138" x="4292600" y="1350963"/>
          <p14:tracePt t="24162" x="4248150" y="1277938"/>
          <p14:tracePt t="24173" x="4219575" y="1260475"/>
          <p14:tracePt t="24189" x="4211638" y="1250950"/>
          <p14:tracePt t="24200" x="4192588" y="1241425"/>
          <p14:tracePt t="24223" x="4165600" y="1233488"/>
          <p14:tracePt t="24249" x="4129088" y="1223963"/>
          <p14:tracePt t="24273" x="4102100" y="1223963"/>
          <p14:tracePt t="24298" x="4065588" y="1223963"/>
          <p14:tracePt t="24310" x="4029075" y="1233488"/>
          <p14:tracePt t="24336" x="3973513" y="1260475"/>
          <p14:tracePt t="24359" x="3910013" y="1306513"/>
          <p14:tracePt t="24383" x="3883025" y="1333500"/>
          <p14:tracePt t="24408" x="3836988" y="1397000"/>
          <p14:tracePt t="24419" x="3836988" y="1416050"/>
          <p14:tracePt t="24420" x="3827463" y="1423988"/>
          <p14:tracePt t="24433" x="3827463" y="1443038"/>
          <p14:tracePt t="24469" x="3817938" y="1479550"/>
          <p14:tracePt t="24480" x="3817938" y="1489075"/>
          <p14:tracePt t="24581" x="3763963" y="1416050"/>
          <p14:tracePt t="24592" x="3744913" y="1370013"/>
          <p14:tracePt t="24606" x="3698875" y="1306513"/>
          <p14:tracePt t="24619" x="3617913" y="1223963"/>
          <p14:tracePt t="24643" x="3462338" y="1123950"/>
          <p14:tracePt t="24654" x="3416300" y="1095375"/>
          <p14:tracePt t="24667" x="3316288" y="1068388"/>
          <p14:tracePt t="24692" x="3270250" y="1050925"/>
          <p14:tracePt t="24705" x="3260725" y="1050925"/>
          <p14:tracePt t="24717" x="3252788" y="1050925"/>
          <p14:tracePt t="24730" x="3224213" y="1058863"/>
          <p14:tracePt t="24754" x="3187700" y="1114425"/>
          <p14:tracePt t="24766" x="3170238" y="1160463"/>
          <p14:tracePt t="24779" x="3124200" y="1241425"/>
          <p14:tracePt t="24804" x="3087688" y="1397000"/>
          <p14:tracePt t="24829" x="3078163" y="1452563"/>
          <p14:tracePt t="24841" x="3078163" y="1506538"/>
          <p14:tracePt t="24854" x="3078163" y="1543050"/>
          <p14:tracePt t="24867" x="3078163" y="1552575"/>
          <p14:tracePt t="24893" x="3068638" y="1589088"/>
          <p14:tracePt t="24904" x="3068638" y="1598613"/>
          <p14:tracePt t="25215" x="3060700" y="1616075"/>
          <p14:tracePt t="25226" x="3041650" y="1635125"/>
          <p14:tracePt t="25251" x="2959100" y="1725613"/>
          <p14:tracePt t="25262" x="2859088" y="1825625"/>
          <p14:tracePt t="25275" x="2805113" y="1881188"/>
          <p14:tracePt t="25300" x="2667000" y="2027238"/>
          <p14:tracePt t="25312" x="2640013" y="2082800"/>
          <p14:tracePt t="25323" x="2603500" y="2127250"/>
          <p14:tracePt t="25336" x="2593975" y="2136775"/>
          <p14:tracePt t="25359" x="2547938" y="2200275"/>
          <p14:tracePt t="25371" x="2530475" y="2209800"/>
          <p14:tracePt t="25394" x="2511425" y="2219325"/>
          <p14:tracePt t="25416" x="2503488" y="2219325"/>
          <p14:tracePt t="25496" x="2484438" y="2219325"/>
          <p14:tracePt t="25507" x="2474913" y="2219325"/>
          <p14:tracePt t="25533" x="2430463" y="2219325"/>
          <p14:tracePt t="25546" x="2393950" y="2219325"/>
          <p14:tracePt t="25558" x="2384425" y="2219325"/>
          <p14:tracePt t="25583" x="2347913" y="2219325"/>
          <p14:tracePt t="25608" x="2338388" y="2219325"/>
          <p14:tracePt t="25620" x="2328863" y="2219325"/>
          <p14:tracePt t="25759" x="2320925" y="2219325"/>
          <p14:tracePt t="25807" x="2338388" y="2219325"/>
          <p14:tracePt t="25832" x="2384425" y="2219325"/>
          <p14:tracePt t="25844" x="2466975" y="2219325"/>
          <p14:tracePt t="25857" x="2540000" y="2219325"/>
          <p14:tracePt t="25869" x="2593975" y="2219325"/>
          <p14:tracePt t="25894" x="2713038" y="2219325"/>
          <p14:tracePt t="25919" x="2868613" y="2219325"/>
          <p14:tracePt t="25944" x="2959100" y="2219325"/>
          <p14:tracePt t="25969" x="3114675" y="2219325"/>
          <p14:tracePt t="25982" x="3214688" y="2219325"/>
          <p14:tracePt t="25994" x="3252788" y="2219325"/>
          <p14:tracePt t="26007" x="3297238" y="2219325"/>
          <p14:tracePt t="26032" x="3416300" y="2219325"/>
          <p14:tracePt t="26044" x="3435350" y="2219325"/>
          <p14:tracePt t="26056" x="3462338" y="2219325"/>
          <p14:tracePt t="26084" x="3562350" y="2219325"/>
          <p14:tracePt t="26108" x="3644900" y="2228850"/>
          <p14:tracePt t="26119" x="3662363" y="2228850"/>
          <p14:tracePt t="26143" x="3727450" y="2228850"/>
          <p14:tracePt t="26168" x="3763963" y="2228850"/>
          <p14:tracePt t="26180" x="3773488" y="2228850"/>
          <p14:tracePt t="26204" x="3790950" y="2228850"/>
          <p14:tracePt t="26229" x="3800475" y="2228850"/>
          <p14:tracePt t="26252" x="3817938" y="2228850"/>
          <p14:tracePt t="26263" x="3827463" y="2228850"/>
          <p14:tracePt t="26276" x="3836988" y="2228850"/>
          <p14:tracePt t="26288" x="3846513" y="2228850"/>
          <p14:tracePt t="26417" x="3800475" y="2228850"/>
          <p14:tracePt t="26430" x="3754438" y="2236788"/>
          <p14:tracePt t="26454" x="3671888" y="2236788"/>
          <p14:tracePt t="26466" x="3598863" y="2236788"/>
          <p14:tracePt t="26479" x="3462338" y="2236788"/>
          <p14:tracePt t="26502" x="3352800" y="2236788"/>
          <p14:tracePt t="26514" x="3233738" y="2236788"/>
          <p14:tracePt t="26527" x="3114675" y="2236788"/>
          <p14:tracePt t="26562" x="2932113" y="2236788"/>
          <p14:tracePt t="26574" x="2895600" y="2236788"/>
          <p14:tracePt t="26586" x="2859088" y="2236788"/>
          <p14:tracePt t="26611" x="2695575" y="2236788"/>
          <p14:tracePt t="26623" x="2640013" y="2236788"/>
          <p14:tracePt t="26636" x="2557463" y="2236788"/>
          <p14:tracePt t="26648" x="2520950" y="2236788"/>
          <p14:tracePt t="26673" x="2411413" y="2236788"/>
          <p14:tracePt t="26696" x="2374900" y="2236788"/>
          <p14:tracePt t="26721" x="2328863" y="2228850"/>
          <p14:tracePt t="26861" x="2328863" y="2219325"/>
          <p14:tracePt t="26884" x="2338388" y="2209800"/>
          <p14:tracePt t="26896" x="2374900" y="2200275"/>
          <p14:tracePt t="26921" x="2466975" y="2192338"/>
          <p14:tracePt t="26934" x="2547938" y="2182813"/>
          <p14:tracePt t="26947" x="2620963" y="2182813"/>
          <p14:tracePt t="26959" x="2657475" y="2182813"/>
          <p14:tracePt t="26984" x="2832100" y="2182813"/>
          <p14:tracePt t="26997" x="2987675" y="2182813"/>
          <p14:tracePt t="27009" x="3097213" y="2182813"/>
          <p14:tracePt t="27034" x="3197225" y="2182813"/>
          <p14:tracePt t="27059" x="3370263" y="2192338"/>
          <p14:tracePt t="27070" x="3416300" y="2192338"/>
          <p14:tracePt t="27084" x="3508375" y="2192338"/>
          <p14:tracePt t="27109" x="3635375" y="2192338"/>
          <p14:tracePt t="27121" x="3735388" y="2192338"/>
          <p14:tracePt t="27134" x="3773488" y="2192338"/>
          <p14:tracePt t="27146" x="3790950" y="2192338"/>
          <p14:tracePt t="27170" x="3817938" y="2192338"/>
          <p14:tracePt t="28739" x="3827463" y="2192338"/>
          <p14:tracePt t="28765" x="3854450" y="2192338"/>
          <p14:tracePt t="28789" x="3937000" y="2192338"/>
          <p14:tracePt t="28814" x="4000500" y="2192338"/>
          <p14:tracePt t="28838" x="4102100" y="2192338"/>
          <p14:tracePt t="28850" x="4138613" y="2173288"/>
          <p14:tracePt t="28864" x="4175125" y="2163763"/>
          <p14:tracePt t="28876" x="4192588" y="2163763"/>
          <p14:tracePt t="28903" x="4275138" y="2136775"/>
          <p14:tracePt t="28928" x="4321175" y="2136775"/>
          <p14:tracePt t="28953" x="4384675" y="2136775"/>
          <p14:tracePt t="28979" x="4467225" y="2136775"/>
          <p14:tracePt t="28990" x="4476750" y="2136775"/>
          <p14:tracePt t="29004" x="4503738" y="2136775"/>
          <p14:tracePt t="29062" x="4503738" y="2127250"/>
          <p14:tracePt t="30093" x="4467225" y="2146300"/>
          <p14:tracePt t="30117" x="4403725" y="2155825"/>
          <p14:tracePt t="30128" x="4348163" y="2163763"/>
          <p14:tracePt t="30152" x="4302125" y="2163763"/>
          <p14:tracePt t="30164" x="4284663" y="2163763"/>
          <p14:tracePt t="30177" x="4256088" y="2163763"/>
          <p14:tracePt t="30188" x="4238625" y="2163763"/>
          <p14:tracePt t="30212" x="4202113" y="2163763"/>
          <p14:tracePt t="30224" x="4156075" y="2163763"/>
          <p14:tracePt t="30236" x="4119563" y="2163763"/>
          <p14:tracePt t="30260" x="4065588" y="2163763"/>
          <p14:tracePt t="30273" x="4056063" y="2163763"/>
          <p14:tracePt t="30411" x="4046538" y="2163763"/>
          <p14:tracePt t="30434" x="4029075" y="2163763"/>
          <p14:tracePt t="30654" x="4037013" y="2182813"/>
          <p14:tracePt t="30677" x="4065588" y="2192338"/>
          <p14:tracePt t="30689" x="4102100" y="2200275"/>
          <p14:tracePt t="30713" x="4146550" y="2209800"/>
          <p14:tracePt t="30737" x="4248150" y="2209800"/>
          <p14:tracePt t="30763" x="4275138" y="2209800"/>
          <p14:tracePt t="30788" x="4292600" y="2219325"/>
          <p14:tracePt t="30800" x="4302125" y="2219325"/>
          <p14:tracePt t="30814" x="4321175" y="2219325"/>
          <p14:tracePt t="30849" x="4330700" y="2219325"/>
          <p14:tracePt t="30861" x="4338638" y="2219325"/>
          <p14:tracePt t="31186" x="4321175" y="2219325"/>
          <p14:tracePt t="31210" x="4275138" y="2219325"/>
          <p14:tracePt t="31222" x="4202113" y="2219325"/>
          <p14:tracePt t="31235" x="4165600" y="2219325"/>
          <p14:tracePt t="31248" x="4119563" y="2219325"/>
          <p14:tracePt t="31271" x="3983038" y="2219325"/>
          <p14:tracePt t="31294" x="3956050" y="2219325"/>
          <p14:tracePt t="31396" x="3946525" y="2228850"/>
          <p14:tracePt t="31644" x="3946525" y="2236788"/>
          <p14:tracePt t="31656" x="3963988" y="2246313"/>
          <p14:tracePt t="31681" x="4019550" y="2246313"/>
          <p14:tracePt t="31692" x="4073525" y="2255838"/>
          <p14:tracePt t="31705" x="4138613" y="2255838"/>
          <p14:tracePt t="31717" x="4165600" y="2265363"/>
          <p14:tracePt t="31740" x="4248150" y="2265363"/>
          <p14:tracePt t="31753" x="4292600" y="2265363"/>
          <p14:tracePt t="31766" x="4311650" y="2265363"/>
          <p14:tracePt t="31789" x="4357688" y="2265363"/>
          <p14:tracePt t="31801" x="4367213" y="2265363"/>
          <p14:tracePt t="31815" x="4375150" y="2265363"/>
          <p14:tracePt t="32045" x="4384675" y="2255838"/>
          <p14:tracePt t="34684" x="4394200" y="2255838"/>
          <p14:tracePt t="35530" x="4403725" y="2246313"/>
          <p14:tracePt t="35541" x="4484688" y="2246313"/>
          <p14:tracePt t="35555" x="4513263" y="2255838"/>
          <p14:tracePt t="35579" x="4530725" y="2282825"/>
          <p14:tracePt t="35979" x="4530725" y="2273300"/>
          <p14:tracePt t="36002" x="4530725" y="2265363"/>
          <p14:tracePt t="36014" x="4540250" y="2255838"/>
          <p14:tracePt t="36062" x="4549775" y="2265363"/>
          <p14:tracePt t="36748" x="4521200" y="2255838"/>
          <p14:tracePt t="36760" x="4503738" y="2255838"/>
          <p14:tracePt t="36773" x="4448175" y="2265363"/>
          <p14:tracePt t="36786" x="4338638" y="2292350"/>
          <p14:tracePt t="36810" x="4229100" y="2292350"/>
          <p14:tracePt t="36821" x="4138613" y="2301875"/>
          <p14:tracePt t="36835" x="4046538" y="2301875"/>
          <p14:tracePt t="36860" x="3900488" y="2309813"/>
          <p14:tracePt t="36871" x="3854450" y="2309813"/>
          <p14:tracePt t="36885" x="3773488" y="2301875"/>
          <p14:tracePt t="36897" x="3662363" y="2273300"/>
          <p14:tracePt t="36922" x="3581400" y="2255838"/>
          <p14:tracePt t="36948" x="3389313" y="2209800"/>
          <p14:tracePt t="36959" x="3362325" y="2200275"/>
          <p14:tracePt t="36983" x="3316288" y="2192338"/>
          <p14:tracePt t="37062" x="3306763" y="2182813"/>
          <p14:tracePt t="37140" x="3279775" y="2163763"/>
          <p14:tracePt t="37152" x="3252788" y="2136775"/>
          <p14:tracePt t="37166" x="3243263" y="2127250"/>
          <p14:tracePt t="37178" x="3233738" y="2127250"/>
          <p14:tracePt t="37200" x="3141663" y="1954213"/>
          <p14:tracePt t="37212" x="3105150" y="1881188"/>
          <p14:tracePt t="37225" x="3097213" y="1854200"/>
          <p14:tracePt t="37248" x="3032125" y="1725613"/>
          <p14:tracePt t="37260" x="3032125" y="1716088"/>
          <p14:tracePt t="37284" x="3014663" y="1662113"/>
          <p14:tracePt t="37342" x="3041650" y="1598613"/>
          <p14:tracePt t="37355" x="3051175" y="1579563"/>
          <p14:tracePt t="37368" x="3097213" y="1543050"/>
          <p14:tracePt t="37390" x="3124200" y="1506538"/>
          <p14:tracePt t="37402" x="3133725" y="1497013"/>
          <p14:tracePt t="37415" x="3141663" y="1489075"/>
          <p14:tracePt t="37426" x="3151188" y="1489075"/>
          <p14:tracePt t="37484" x="3170238" y="1479550"/>
          <p14:tracePt t="37530" x="3178175" y="1452563"/>
          <p14:tracePt t="37554" x="3178175" y="1443038"/>
          <p14:tracePt t="37591" x="3178175" y="1416050"/>
          <p14:tracePt t="37602" x="3170238" y="1416050"/>
          <p14:tracePt t="37616" x="3141663" y="1416050"/>
          <p14:tracePt t="37638" x="3114675" y="1416050"/>
          <p14:tracePt t="37651" x="3105150" y="1416050"/>
          <p14:tracePt t="37664" x="3097213" y="1416050"/>
          <p14:tracePt t="37700" x="3068638" y="1416050"/>
          <p14:tracePt t="37713" x="3060700" y="1416050"/>
          <p14:tracePt t="37725" x="3051175" y="1423988"/>
          <p14:tracePt t="37762" x="3014663" y="1452563"/>
          <p14:tracePt t="37773" x="3005138" y="1460500"/>
          <p14:tracePt t="37804" x="2995613" y="1470025"/>
          <p14:tracePt t="37841" x="2987675" y="1497013"/>
          <p14:tracePt t="37852" x="2987675" y="1506538"/>
          <p14:tracePt t="37865" x="2987675" y="1525588"/>
          <p14:tracePt t="37877" x="2978150" y="1543050"/>
          <p14:tracePt t="37902" x="2978150" y="1562100"/>
          <p14:tracePt t="37913" x="2978150" y="1570038"/>
          <p14:tracePt t="37927" x="2978150" y="1589088"/>
          <p14:tracePt t="37952" x="2978150" y="1598613"/>
          <p14:tracePt t="37963" x="2978150" y="1606550"/>
          <p14:tracePt t="37976" x="2978150" y="1616075"/>
          <p14:tracePt t="38013" x="2978150" y="1625600"/>
          <p14:tracePt t="38037" x="2978150" y="1635125"/>
          <p14:tracePt t="38062" x="2978150" y="1643063"/>
          <p14:tracePt t="38074" x="2978150" y="1652588"/>
          <p14:tracePt t="38088" x="2978150" y="1662113"/>
          <p14:tracePt t="38100" x="2978150" y="1689100"/>
          <p14:tracePt t="38123" x="2987675" y="1725613"/>
          <p14:tracePt t="38149" x="2995613" y="1752600"/>
          <p14:tracePt t="38172" x="3014663" y="1762125"/>
          <p14:tracePt t="38209" x="3024188" y="1771650"/>
          <p14:tracePt t="38257" x="3051175" y="1789113"/>
          <p14:tracePt t="38270" x="3060700" y="1789113"/>
          <p14:tracePt t="38294" x="3078163" y="1808163"/>
          <p14:tracePt t="38304" x="3087688" y="1808163"/>
          <p14:tracePt t="38318" x="3114675" y="1817688"/>
          <p14:tracePt t="38345" x="3133725" y="1817688"/>
          <p14:tracePt t="38369" x="3170238" y="1825625"/>
          <p14:tracePt t="38369" x="3178175" y="1825625"/>
          <p14:tracePt t="38382" x="3187700" y="1825625"/>
          <p14:tracePt t="38394" x="3197225" y="1825625"/>
          <p14:tracePt t="38419" x="3252788" y="1825625"/>
          <p14:tracePt t="38456" x="3279775" y="1817688"/>
          <p14:tracePt t="38481" x="3306763" y="1808163"/>
          <p14:tracePt t="38505" x="3333750" y="1798638"/>
          <p14:tracePt t="38517" x="3343275" y="1789113"/>
          <p14:tracePt t="38542" x="3352800" y="1781175"/>
          <p14:tracePt t="38554" x="3362325" y="1771650"/>
          <p14:tracePt t="38568" x="3370263" y="1762125"/>
          <p14:tracePt t="38592" x="3379788" y="1744663"/>
          <p14:tracePt t="38617" x="3389313" y="1744663"/>
          <p14:tracePt t="38629" x="3398838" y="1716088"/>
          <p14:tracePt t="38654" x="3406775" y="1689100"/>
          <p14:tracePt t="38678" x="3406775" y="1662113"/>
          <p14:tracePt t="38703" x="3406775" y="1625600"/>
          <p14:tracePt t="38728" x="3406775" y="1598613"/>
          <p14:tracePt t="38741" x="3406775" y="1589088"/>
          <p14:tracePt t="38753" x="3406775" y="1579563"/>
          <p14:tracePt t="38753" x="3406775" y="1562100"/>
          <p14:tracePt t="38766" x="3398838" y="1552575"/>
          <p14:tracePt t="38791" x="3370263" y="1516063"/>
          <p14:tracePt t="38803" x="3352800" y="1489075"/>
          <p14:tracePt t="38842" x="3325813" y="1460500"/>
          <p14:tracePt t="38853" x="3306763" y="1443038"/>
          <p14:tracePt t="38867" x="3279775" y="1433513"/>
          <p14:tracePt t="38880" x="3270250" y="1433513"/>
          <p14:tracePt t="38903" x="3243263" y="1423988"/>
          <p14:tracePt t="38924" x="3214688" y="1423988"/>
          <p14:tracePt t="38948" x="3141663" y="1423988"/>
          <p14:tracePt t="38959" x="3124200" y="1423988"/>
          <p14:tracePt t="38984" x="3068638" y="1423988"/>
          <p14:tracePt t="39008" x="3041650" y="1423988"/>
          <p14:tracePt t="39020" x="3032125" y="1423988"/>
          <p14:tracePt t="39043" x="2978150" y="1423988"/>
          <p14:tracePt t="39066" x="2968625" y="1423988"/>
          <p14:tracePt t="39090" x="2932113" y="1452563"/>
          <p14:tracePt t="39102" x="2914650" y="1460500"/>
          <p14:tracePt t="39114" x="2905125" y="1460500"/>
          <p14:tracePt t="39125" x="2886075" y="1479550"/>
          <p14:tracePt t="39149" x="2886075" y="1489075"/>
          <p14:tracePt t="39173" x="2878138" y="1516063"/>
          <p14:tracePt t="39197" x="2878138" y="1525588"/>
          <p14:tracePt t="39209" x="2878138" y="1543050"/>
          <p14:tracePt t="39233" x="2878138" y="1570038"/>
          <p14:tracePt t="39257" x="2868613" y="1589088"/>
          <p14:tracePt t="39269" x="2868613" y="1606550"/>
          <p14:tracePt t="39293" x="2868613" y="1625600"/>
          <p14:tracePt t="39316" x="2868613" y="1652588"/>
          <p14:tracePt t="39340" x="2868613" y="1671638"/>
          <p14:tracePt t="39352" x="2868613" y="1698625"/>
          <p14:tracePt t="39365" x="2868613" y="1708150"/>
          <p14:tracePt t="39376" x="2868613" y="1716088"/>
          <p14:tracePt t="39400" x="2886075" y="1735138"/>
          <p14:tracePt t="39411" x="2895600" y="1762125"/>
          <p14:tracePt t="39424" x="2905125" y="1771650"/>
          <p14:tracePt t="39436" x="2905125" y="1781175"/>
          <p14:tracePt t="39459" x="2932113" y="1798638"/>
          <p14:tracePt t="39482" x="2951163" y="1817688"/>
          <p14:tracePt t="39494" x="2978150" y="1817688"/>
          <p14:tracePt t="39506" x="2995613" y="1825625"/>
          <p14:tracePt t="39518" x="3005138" y="1825625"/>
          <p14:tracePt t="39542" x="3060700" y="1825625"/>
          <p14:tracePt t="39554" x="3068638" y="1825625"/>
          <p14:tracePt t="39568" x="3097213" y="1835150"/>
          <p14:tracePt t="39593" x="3141663" y="1835150"/>
          <p14:tracePt t="39618" x="3170238" y="1835150"/>
          <p14:tracePt t="39629" x="3178175" y="1835150"/>
          <p14:tracePt t="39655" x="3224213" y="1835150"/>
          <p14:tracePt t="39680" x="3260725" y="1825625"/>
          <p14:tracePt t="39692" x="3270250" y="1825625"/>
          <p14:tracePt t="39705" x="3297238" y="1808163"/>
          <p14:tracePt t="39729" x="3316288" y="1789113"/>
          <p14:tracePt t="39742" x="3333750" y="1781175"/>
          <p14:tracePt t="39756" x="3343275" y="1771650"/>
          <p14:tracePt t="39768" x="3370263" y="1744663"/>
          <p14:tracePt t="39793" x="3389313" y="1716088"/>
          <p14:tracePt t="39819" x="3406775" y="1679575"/>
          <p14:tracePt t="39831" x="3406775" y="1662113"/>
          <p14:tracePt t="39846" x="3406775" y="1643063"/>
          <p14:tracePt t="39872" x="3406775" y="1616075"/>
          <p14:tracePt t="39884" x="3406775" y="1606550"/>
          <p14:tracePt t="39896" x="3406775" y="1579563"/>
          <p14:tracePt t="39907" x="3406775" y="1552575"/>
          <p14:tracePt t="39933" x="3406775" y="1516063"/>
          <p14:tracePt t="39956" x="3379788" y="1470025"/>
          <p14:tracePt t="39981" x="3370263" y="1443038"/>
          <p14:tracePt t="39993" x="3352800" y="1423988"/>
          <p14:tracePt t="40005" x="3343275" y="1406525"/>
          <p14:tracePt t="40017" x="3333750" y="1397000"/>
          <p14:tracePt t="40041" x="3279775" y="1379538"/>
          <p14:tracePt t="40052" x="3243263" y="1370013"/>
          <p14:tracePt t="40066" x="3206750" y="1370013"/>
          <p14:tracePt t="40078" x="3178175" y="1370013"/>
          <p14:tracePt t="40102" x="3051175" y="1350963"/>
          <p14:tracePt t="40115" x="3014663" y="1350963"/>
          <p14:tracePt t="40128" x="2995613" y="1350963"/>
          <p14:tracePt t="40152" x="2968625" y="1350963"/>
          <p14:tracePt t="40166" x="2959100" y="1350963"/>
          <p14:tracePt t="40178" x="2951163" y="1350963"/>
          <p14:tracePt t="40190" x="2941638" y="1350963"/>
          <p14:tracePt t="40214" x="2914650" y="1350963"/>
          <p14:tracePt t="40238" x="2895600" y="1360488"/>
          <p14:tracePt t="40262" x="2849563" y="1379538"/>
          <p14:tracePt t="40274" x="2841625" y="1387475"/>
          <p14:tracePt t="40299" x="2832100" y="1406525"/>
          <p14:tracePt t="40325" x="2813050" y="1443038"/>
          <p14:tracePt t="40349" x="2805113" y="1460500"/>
          <p14:tracePt t="40374" x="2795588" y="1525588"/>
          <p14:tracePt t="40399" x="2786063" y="1562100"/>
          <p14:tracePt t="40413" x="2786063" y="1579563"/>
          <p14:tracePt t="40425" x="2786063" y="1606550"/>
          <p14:tracePt t="40437" x="2786063" y="1616075"/>
          <p14:tracePt t="40461" x="2786063" y="1635125"/>
          <p14:tracePt t="40473" x="2786063" y="1643063"/>
          <p14:tracePt t="40489" x="2786063" y="1671638"/>
          <p14:tracePt t="40513" x="2805113" y="1679575"/>
          <p14:tracePt t="40537" x="2813050" y="1698625"/>
          <p14:tracePt t="40548" x="2841625" y="1716088"/>
          <p14:tracePt t="40573" x="2849563" y="1725613"/>
          <p14:tracePt t="40597" x="2905125" y="1762125"/>
          <p14:tracePt t="40608" x="2932113" y="1771650"/>
          <p14:tracePt t="40633" x="2968625" y="1789113"/>
          <p14:tracePt t="40645" x="2995613" y="1798638"/>
          <p14:tracePt t="40658" x="3005138" y="1798638"/>
          <p14:tracePt t="40684" x="3041650" y="1808163"/>
          <p14:tracePt t="40707" x="3060700" y="1817688"/>
          <p14:tracePt t="40719" x="3078163" y="1817688"/>
          <p14:tracePt t="40733" x="3124200" y="1817688"/>
          <p14:tracePt t="40756" x="3197225" y="1817688"/>
          <p14:tracePt t="40769" x="3206750" y="1817688"/>
          <p14:tracePt t="40792" x="3233738" y="1817688"/>
          <p14:tracePt t="40804" x="3252788" y="1817688"/>
          <p14:tracePt t="40817" x="3270250" y="1817688"/>
          <p14:tracePt t="40829" x="3279775" y="1817688"/>
          <p14:tracePt t="40865" x="3289300" y="1808163"/>
          <p14:tracePt t="40877" x="3306763" y="1808163"/>
          <p14:tracePt t="40901" x="3343275" y="1798638"/>
          <p14:tracePt t="40901" x="3352800" y="1798638"/>
          <p14:tracePt t="40914" x="3352800" y="1789113"/>
          <p14:tracePt t="40926" x="3362325" y="1789113"/>
          <p14:tracePt t="40938" x="3370263" y="1781175"/>
          <p14:tracePt t="40964" x="3389313" y="1752600"/>
          <p14:tracePt t="40988" x="3398838" y="1708150"/>
          <p14:tracePt t="41000" x="3398838" y="1679575"/>
          <p14:tracePt t="41013" x="3406775" y="1643063"/>
          <p14:tracePt t="41039" x="3406775" y="1616075"/>
          <p14:tracePt t="41051" x="3406775" y="1589088"/>
          <p14:tracePt t="41065" x="3406775" y="1562100"/>
          <p14:tracePt t="41078" x="3406775" y="1543050"/>
          <p14:tracePt t="41103" x="3406775" y="1516063"/>
          <p14:tracePt t="41127" x="3389313" y="1479550"/>
          <p14:tracePt t="41152" x="3379788" y="1470025"/>
          <p14:tracePt t="41163" x="3362325" y="1452563"/>
          <p14:tracePt t="41176" x="3343275" y="1433513"/>
          <p14:tracePt t="41189" x="3316288" y="1423988"/>
          <p14:tracePt t="41212" x="3260725" y="1406525"/>
          <p14:tracePt t="41224" x="3233738" y="1397000"/>
          <p14:tracePt t="41237" x="3224213" y="1387475"/>
          <p14:tracePt t="41272" x="3178175" y="1387475"/>
          <p14:tracePt t="41285" x="3170238" y="1387475"/>
          <p14:tracePt t="41297" x="3160713" y="1387475"/>
          <p14:tracePt t="41320" x="3087688" y="1406525"/>
          <p14:tracePt t="41333" x="3068638" y="1423988"/>
          <p14:tracePt t="41346" x="3032125" y="1433513"/>
          <p14:tracePt t="41356" x="3014663" y="1460500"/>
          <p14:tracePt t="41382" x="2951163" y="1497013"/>
          <p14:tracePt t="41406" x="2914650" y="1516063"/>
          <p14:tracePt t="41433" x="2868613" y="1533525"/>
          <p14:tracePt t="41468" x="2859088" y="1533525"/>
          <p14:tracePt t="41493" x="2841625" y="1570038"/>
          <p14:tracePt t="41518" x="2832100" y="1606550"/>
          <p14:tracePt t="41542" x="2805113" y="1698625"/>
          <p14:tracePt t="41555" x="2805113" y="1708150"/>
          <p14:tracePt t="41568" x="2805113" y="1744663"/>
          <p14:tracePt t="41581" x="2805113" y="1771650"/>
          <p14:tracePt t="41605" x="2805113" y="1808163"/>
          <p14:tracePt t="41630" x="2805113" y="1835150"/>
          <p14:tracePt t="41641" x="2822575" y="1854200"/>
          <p14:tracePt t="41654" x="2841625" y="1871663"/>
          <p14:tracePt t="41679" x="2849563" y="1890713"/>
          <p14:tracePt t="41691" x="2868613" y="1898650"/>
          <p14:tracePt t="41704" x="2914650" y="1908175"/>
          <p14:tracePt t="41717" x="2922588" y="1917700"/>
          <p14:tracePt t="41717" x="2951163" y="1917700"/>
          <p14:tracePt t="41742" x="2987675" y="1927225"/>
          <p14:tracePt t="41754" x="3024188" y="1927225"/>
          <p14:tracePt t="41767" x="3060700" y="1927225"/>
          <p14:tracePt t="41779" x="3068638" y="1927225"/>
          <p14:tracePt t="41802" x="3114675" y="1927225"/>
          <p14:tracePt t="41815" x="3151188" y="1917700"/>
          <p14:tracePt t="41827" x="3160713" y="1917700"/>
          <p14:tracePt t="41850" x="3178175" y="1908175"/>
          <p14:tracePt t="41864" x="3197225" y="1898650"/>
          <p14:tracePt t="41877" x="3206750" y="1898650"/>
          <p14:tracePt t="41888" x="3214688" y="1890713"/>
          <p14:tracePt t="41913" x="3260725" y="1844675"/>
          <p14:tracePt t="41926" x="3279775" y="1817688"/>
          <p14:tracePt t="41939" x="3289300" y="1798638"/>
          <p14:tracePt t="41964" x="3306763" y="1771650"/>
          <p14:tracePt t="41990" x="3325813" y="1716088"/>
          <p14:tracePt t="42013" x="3343275" y="1689100"/>
          <p14:tracePt t="42025" x="3343275" y="1662113"/>
          <p14:tracePt t="42050" x="3352800" y="1635125"/>
          <p14:tracePt t="42063" x="3362325" y="1606550"/>
          <p14:tracePt t="42077" x="3362325" y="1570038"/>
          <p14:tracePt t="42103" x="3362325" y="1533525"/>
          <p14:tracePt t="42127" x="3362325" y="1516063"/>
          <p14:tracePt t="42139" x="3362325" y="1489075"/>
          <p14:tracePt t="42153" x="3362325" y="1470025"/>
          <p14:tracePt t="42165" x="3352800" y="1460500"/>
          <p14:tracePt t="42189" x="3325813" y="1433513"/>
          <p14:tracePt t="42213" x="3289300" y="1423988"/>
          <p14:tracePt t="42213" x="3252788" y="1406525"/>
          <p14:tracePt t="42237" x="3224213" y="1397000"/>
          <p14:tracePt t="42250" x="3206750" y="1397000"/>
          <p14:tracePt t="42273" x="3178175" y="1397000"/>
          <p14:tracePt t="42300" x="3151188" y="1397000"/>
          <p14:tracePt t="42324" x="3114675" y="1406525"/>
          <p14:tracePt t="42350" x="3068638" y="1423988"/>
          <p14:tracePt t="42361" x="3032125" y="1433513"/>
          <p14:tracePt t="42373" x="3014663" y="1452563"/>
          <p14:tracePt t="42385" x="3005138" y="1452563"/>
          <p14:tracePt t="42410" x="2968625" y="1479550"/>
          <p14:tracePt t="42421" x="2951163" y="1497013"/>
          <p14:tracePt t="42433" x="2951163" y="1506538"/>
          <p14:tracePt t="42457" x="2932113" y="1562100"/>
          <p14:tracePt t="42468" x="2922588" y="1589088"/>
          <p14:tracePt t="42495" x="2922588" y="1625600"/>
          <p14:tracePt t="42518" x="2914650" y="1662113"/>
          <p14:tracePt t="42531" x="2914650" y="1679575"/>
          <p14:tracePt t="42555" x="2914650" y="1698625"/>
          <p14:tracePt t="42581" x="2914650" y="1716088"/>
          <p14:tracePt t="42605" x="2914650" y="1725613"/>
          <p14:tracePt t="42631" x="2922588" y="1735138"/>
          <p14:tracePt t="42656" x="2932113" y="1744663"/>
          <p14:tracePt t="42667" x="2941638" y="1744663"/>
          <p14:tracePt t="42693" x="2959100" y="1752600"/>
          <p14:tracePt t="42705" x="2968625" y="1752600"/>
          <p14:tracePt t="42718" x="2987675" y="1762125"/>
          <p14:tracePt t="42743" x="3051175" y="1762125"/>
          <p14:tracePt t="42768" x="3087688" y="1762125"/>
          <p14:tracePt t="42782" x="3114675" y="1762125"/>
          <p14:tracePt t="42795" x="3124200" y="1762125"/>
          <p14:tracePt t="42807" x="3133725" y="1762125"/>
          <p14:tracePt t="42833" x="3141663" y="1762125"/>
          <p14:tracePt t="42938" x="3160713" y="1762125"/>
          <p14:tracePt t="42949" x="3170238" y="1762125"/>
          <p14:tracePt t="42974" x="3197225" y="1762125"/>
          <p14:tracePt t="43097" x="3197225" y="1744663"/>
          <p14:tracePt t="43132" x="3206750" y="1662113"/>
          <p14:tracePt t="43144" x="3224213" y="1616075"/>
          <p14:tracePt t="43156" x="3233738" y="1579563"/>
          <p14:tracePt t="43168" x="3243263" y="1562100"/>
          <p14:tracePt t="43193" x="3316288" y="1460500"/>
          <p14:tracePt t="43216" x="3343275" y="1433513"/>
          <p14:tracePt t="43240" x="3389313" y="1379538"/>
          <p14:tracePt t="43252" x="3398838" y="1370013"/>
          <p14:tracePt t="43296" x="3398838" y="1360488"/>
          <p14:tracePt t="43551" x="3406775" y="1360488"/>
          <p14:tracePt t="43574" x="3406775" y="1370013"/>
          <p14:tracePt t="43587" x="3406775" y="1379538"/>
          <p14:tracePt t="43611" x="3370263" y="1406525"/>
          <p14:tracePt t="43635" x="3343275" y="1423988"/>
          <p14:tracePt t="43659" x="3316288" y="1460500"/>
          <p14:tracePt t="43672" x="3289300" y="1489075"/>
          <p14:tracePt t="43685" x="3279775" y="1497013"/>
          <p14:tracePt t="43698" x="3270250" y="1516063"/>
          <p14:tracePt t="43721" x="3187700" y="1616075"/>
          <p14:tracePt t="43733" x="3170238" y="1635125"/>
          <p14:tracePt t="43747" x="3151188" y="1652588"/>
          <p14:tracePt t="43772" x="3078163" y="1725613"/>
          <p14:tracePt t="43785" x="3060700" y="1744663"/>
          <p14:tracePt t="43798" x="3051175" y="1744663"/>
          <p14:tracePt t="43856" x="3051175" y="1752600"/>
          <p14:tracePt t="43881" x="3041650" y="1762125"/>
          <p14:tracePt t="44193" x="3032125" y="1771650"/>
          <p14:tracePt t="44204" x="3024188" y="1781175"/>
          <p14:tracePt t="44218" x="3005138" y="1789113"/>
          <p14:tracePt t="44252" x="2995613" y="1798638"/>
          <p14:tracePt t="44264" x="2987675" y="1808163"/>
          <p14:tracePt t="44297" x="2959100" y="1817688"/>
          <p14:tracePt t="44311" x="2951163" y="1825625"/>
          <p14:tracePt t="44336" x="2922588" y="1835150"/>
          <p14:tracePt t="44360" x="2886075" y="1854200"/>
          <p14:tracePt t="44384" x="2868613" y="1862138"/>
          <p14:tracePt t="44408" x="2841625" y="1871663"/>
          <p14:tracePt t="44444" x="2822575" y="1871663"/>
          <p14:tracePt t="44468" x="2805113" y="1871663"/>
          <p14:tracePt t="44481" x="2795588" y="1871663"/>
          <p14:tracePt t="44504" x="2749550" y="1871663"/>
          <p14:tracePt t="44529" x="2722563" y="1871663"/>
          <p14:tracePt t="44554" x="2695575" y="1871663"/>
          <p14:tracePt t="44579" x="2676525" y="1871663"/>
          <p14:tracePt t="44590" x="2649538" y="1871663"/>
          <p14:tracePt t="44604" x="2640013" y="1871663"/>
          <p14:tracePt t="44664" x="2630488" y="1871663"/>
          <p14:tracePt t="44688" x="2613025" y="1871663"/>
          <p14:tracePt t="44701" x="2603500" y="1871663"/>
          <p14:tracePt t="44714" x="2593975" y="1881188"/>
          <p14:tracePt t="45213" x="2613025" y="1871663"/>
          <p14:tracePt t="45225" x="2640013" y="1862138"/>
          <p14:tracePt t="45248" x="2759075" y="1808163"/>
          <p14:tracePt t="45259" x="2878138" y="1771650"/>
          <p14:tracePt t="45281" x="2987675" y="1762125"/>
          <p14:tracePt t="45291" x="3060700" y="1744663"/>
          <p14:tracePt t="45305" x="3078163" y="1744663"/>
          <p14:tracePt t="45329" x="3133725" y="1744663"/>
          <p14:tracePt t="45465" x="3141663" y="1735138"/>
          <p14:tracePt t="45500" x="3141663" y="1725613"/>
          <p14:tracePt t="45557" x="3141663" y="1689100"/>
          <p14:tracePt t="45581" x="3141663" y="1671638"/>
          <p14:tracePt t="45592" x="3141663" y="1662113"/>
          <p14:tracePt t="45703" x="3141663" y="1652588"/>
          <p14:tracePt t="45703" x="3151188" y="1643063"/>
          <p14:tracePt t="45786" x="3160713" y="1635125"/>
          <p14:tracePt t="46728" x="3160713" y="1625600"/>
          <p14:tracePt t="53343" x="3160713" y="1643063"/>
          <p14:tracePt t="53354" x="3160713" y="1671638"/>
          <p14:tracePt t="53379" x="3151188" y="1716088"/>
          <p14:tracePt t="53390" x="3141663" y="1762125"/>
          <p14:tracePt t="53403" x="3141663" y="1789113"/>
          <p14:tracePt t="53438" x="3141663" y="1835150"/>
          <p14:tracePt t="53449" x="3141663" y="1854200"/>
          <p14:tracePt t="53473" x="3141663" y="1881188"/>
          <p14:tracePt t="53497" x="3141663" y="1890713"/>
          <p14:tracePt t="53521" x="3141663" y="1917700"/>
          <p14:tracePt t="53532" x="3141663" y="1935163"/>
          <p14:tracePt t="53545" x="3141663" y="1954213"/>
          <p14:tracePt t="53556" x="3141663" y="2017713"/>
          <p14:tracePt t="53581" x="3160713" y="2100263"/>
          <p14:tracePt t="53604" x="3170238" y="2127250"/>
          <p14:tracePt t="53630" x="3187700" y="2182813"/>
          <p14:tracePt t="53837" x="3206750" y="2182813"/>
          <p14:tracePt t="53837" x="3224213" y="2182813"/>
          <p14:tracePt t="53862" x="3289300" y="2163763"/>
          <p14:tracePt t="53887" x="3443288" y="2146300"/>
          <p14:tracePt t="53913" x="3571875" y="2136775"/>
          <p14:tracePt t="53937" x="3698875" y="2136775"/>
          <p14:tracePt t="53948" x="3744913" y="2136775"/>
          <p14:tracePt t="53973" x="3810000" y="2127250"/>
          <p14:tracePt t="53997" x="3846513" y="2119313"/>
          <p14:tracePt t="54022" x="3854450" y="2119313"/>
          <p14:tracePt t="54046" x="3919538" y="2109788"/>
          <p14:tracePt t="54058" x="3927475" y="2109788"/>
          <p14:tracePt t="54084" x="3937000" y="2109788"/>
          <p14:tracePt t="54109" x="3956050" y="2109788"/>
          <p14:tracePt t="54157" x="4000500" y="2100263"/>
          <p14:tracePt t="54170" x="4019550" y="2100263"/>
          <p14:tracePt t="54183" x="4037013" y="2100263"/>
          <p14:tracePt t="54197" x="4073525" y="2100263"/>
          <p14:tracePt t="54220" x="4129088" y="2100263"/>
          <p14:tracePt t="54233" x="4146550" y="2100263"/>
          <p14:tracePt t="54233" x="4175125" y="2100263"/>
          <p14:tracePt t="54246" x="4202113" y="2100263"/>
          <p14:tracePt t="54258" x="4248150" y="2100263"/>
          <p14:tracePt t="54284" x="4292600" y="2100263"/>
          <p14:tracePt t="54296" x="4302125" y="2100263"/>
          <p14:tracePt t="54308" x="4321175" y="2100263"/>
          <p14:tracePt t="54333" x="4348163" y="2100263"/>
          <p14:tracePt t="54358" x="4384675" y="2100263"/>
          <p14:tracePt t="54369" x="4421188" y="2109788"/>
          <p14:tracePt t="54394" x="4467225" y="2119313"/>
          <p14:tracePt t="54406" x="4484688" y="2119313"/>
          <p14:tracePt t="54419" x="4513263" y="2119313"/>
          <p14:tracePt t="54443" x="4530725" y="2119313"/>
          <p14:tracePt t="54467" x="4540250" y="2119313"/>
          <p14:tracePt t="54586" x="4540250" y="2127250"/>
          <p14:tracePt t="54609" x="4513263" y="2136775"/>
          <p14:tracePt t="54621" x="4494213" y="2146300"/>
          <p14:tracePt t="54635" x="4457700" y="2155825"/>
          <p14:tracePt t="54647" x="4440238" y="2163763"/>
          <p14:tracePt t="54670" x="4348163" y="2182813"/>
          <p14:tracePt t="54683" x="4330700" y="2182813"/>
          <p14:tracePt t="54695" x="4311650" y="2182813"/>
          <p14:tracePt t="54720" x="4229100" y="2192338"/>
          <p14:tracePt t="54732" x="4211638" y="2192338"/>
          <p14:tracePt t="54745" x="4175125" y="2192338"/>
          <p14:tracePt t="54745" x="4138613" y="2192338"/>
          <p14:tracePt t="54756" x="4102100" y="2192338"/>
          <p14:tracePt t="54780" x="3956050" y="2192338"/>
          <p14:tracePt t="54794" x="3854450" y="2192338"/>
          <p14:tracePt t="54806" x="3827463" y="2192338"/>
          <p14:tracePt t="54833" x="3717925" y="2192338"/>
          <p14:tracePt t="54856" x="3708400" y="2192338"/>
          <p14:tracePt t="54997" x="3727450" y="2192338"/>
          <p14:tracePt t="55009" x="3800475" y="2192338"/>
          <p14:tracePt t="55034" x="3873500" y="2192338"/>
          <p14:tracePt t="55058" x="4156075" y="2192338"/>
          <p14:tracePt t="55084" x="4367213" y="2192338"/>
          <p14:tracePt t="55108" x="4484688" y="2192338"/>
          <p14:tracePt t="55121" x="4503738" y="2192338"/>
          <p14:tracePt t="55134" x="4513263" y="2192338"/>
          <p14:tracePt t="55168" x="4540250" y="2192338"/>
          <p14:tracePt t="55194" x="4549775" y="2192338"/>
          <p14:tracePt t="55282" x="4513263" y="2192338"/>
          <p14:tracePt t="55293" x="4484688" y="2200275"/>
          <p14:tracePt t="55306" x="4457700" y="2200275"/>
          <p14:tracePt t="55332" x="4284663" y="2219325"/>
          <p14:tracePt t="55343" x="4256088" y="2219325"/>
          <p14:tracePt t="55343" x="4211638" y="2219325"/>
          <p14:tracePt t="55356" x="4156075" y="2219325"/>
          <p14:tracePt t="55370" x="4102100" y="2219325"/>
          <p14:tracePt t="55383" x="4000500" y="2219325"/>
          <p14:tracePt t="55395" x="3900488" y="2219325"/>
          <p14:tracePt t="55420" x="3846513" y="2219325"/>
          <p14:tracePt t="55432" x="3836988" y="2219325"/>
          <p14:tracePt t="55444" x="3827463" y="2219325"/>
          <p14:tracePt t="55582" x="3910013" y="2219325"/>
          <p14:tracePt t="55593" x="3946525" y="2219325"/>
          <p14:tracePt t="55606" x="4102100" y="2219325"/>
          <p14:tracePt t="55619" x="4284663" y="2219325"/>
          <p14:tracePt t="55642" x="4421188" y="2219325"/>
          <p14:tracePt t="55654" x="4476750" y="2219325"/>
          <p14:tracePt t="55666" x="4484688" y="2219325"/>
          <p14:tracePt t="55782" x="4476750" y="2219325"/>
          <p14:tracePt t="55795" x="4403725" y="2219325"/>
          <p14:tracePt t="55807" x="4367213" y="2219325"/>
          <p14:tracePt t="55819" x="4311650" y="2219325"/>
          <p14:tracePt t="55843" x="4073525" y="2219325"/>
          <p14:tracePt t="55855" x="3992563" y="2219325"/>
          <p14:tracePt t="55868" x="3863975" y="2219325"/>
          <p14:tracePt t="55891" x="3735388" y="2209800"/>
          <p14:tracePt t="55904" x="3708400" y="2200275"/>
          <p14:tracePt t="55918" x="3698875" y="2200275"/>
          <p14:tracePt t="56026" x="3744913" y="2192338"/>
          <p14:tracePt t="56038" x="3810000" y="2182813"/>
          <p14:tracePt t="56063" x="4056063" y="2182813"/>
          <p14:tracePt t="56088" x="4394200" y="2182813"/>
          <p14:tracePt t="56111" x="4557713" y="2182813"/>
          <p14:tracePt t="56123" x="4567238" y="2182813"/>
          <p14:tracePt t="56204" x="4576763" y="2192338"/>
          <p14:tracePt t="56229" x="4513263" y="2200275"/>
          <p14:tracePt t="56253" x="4375150" y="2200275"/>
          <p14:tracePt t="56277" x="4211638" y="2200275"/>
          <p14:tracePt t="56289" x="4119563" y="2200275"/>
          <p14:tracePt t="56312" x="4019550" y="2200275"/>
          <p14:tracePt t="56324" x="3983038" y="2200275"/>
          <p14:tracePt t="56338" x="3956050" y="2200275"/>
          <p14:tracePt t="56616" x="3946525" y="2200275"/>
          <p14:tracePt t="56653" x="3973513" y="2192338"/>
          <p14:tracePt t="56665" x="4000500" y="2182813"/>
          <p14:tracePt t="56677" x="4065588" y="2163763"/>
          <p14:tracePt t="56702" x="4202113" y="2136775"/>
          <p14:tracePt t="56715" x="4403725" y="2109788"/>
          <p14:tracePt t="56727" x="4494213" y="2100263"/>
          <p14:tracePt t="56751" x="4805363" y="2054225"/>
          <p14:tracePt t="56764" x="4978400" y="2027238"/>
          <p14:tracePt t="56775" x="5041900" y="2009775"/>
          <p14:tracePt t="56788" x="5106988" y="1990725"/>
          <p14:tracePt t="56813" x="5197475" y="1935163"/>
          <p14:tracePt t="56838" x="5243513" y="1908175"/>
          <p14:tracePt t="56863" x="5253038" y="1890713"/>
          <p14:tracePt t="56887" x="5260975" y="1881188"/>
          <p14:tracePt t="57374" x="5260975" y="1871663"/>
          <p14:tracePt t="57594" x="5270500" y="1862138"/>
          <p14:tracePt t="61269" x="5207000" y="1871663"/>
          <p14:tracePt t="61280" x="5087938" y="1890713"/>
          <p14:tracePt t="61304" x="4960938" y="1890713"/>
          <p14:tracePt t="61317" x="4932363" y="1890713"/>
          <p14:tracePt t="61317" x="4905375" y="1871663"/>
          <p14:tracePt t="61330" x="4905375" y="1862138"/>
          <p14:tracePt t="61354" x="4851400" y="1844675"/>
          <p14:tracePt t="61379" x="4813300" y="1817688"/>
          <p14:tracePt t="61390" x="4786313" y="1808163"/>
          <p14:tracePt t="61404" x="4732338" y="1762125"/>
          <p14:tracePt t="61429" x="4659313" y="1689100"/>
          <p14:tracePt t="61441" x="4630738" y="1679575"/>
          <p14:tracePt t="61455" x="4594225" y="1643063"/>
          <p14:tracePt t="61467" x="4540250" y="1579563"/>
          <p14:tracePt t="61490" x="4484688" y="1525588"/>
          <p14:tracePt t="61503" x="4457700" y="1489075"/>
          <p14:tracePt t="61516" x="4411663" y="1452563"/>
          <p14:tracePt t="61527" x="4384675" y="1423988"/>
          <p14:tracePt t="61551" x="4357688" y="1416050"/>
          <p14:tracePt t="61563" x="4338638" y="1416050"/>
          <p14:tracePt t="61563" x="4321175" y="1416050"/>
          <p14:tracePt t="61575" x="4311650" y="1406525"/>
          <p14:tracePt t="61601" x="4265613" y="1406525"/>
          <p14:tracePt t="61613" x="4248150" y="1406525"/>
          <p14:tracePt t="61625" x="4238625" y="1406525"/>
          <p14:tracePt t="61637" x="4229100" y="1406525"/>
          <p14:tracePt t="61663" x="4183063" y="1406525"/>
          <p14:tracePt t="61687" x="4119563" y="1443038"/>
          <p14:tracePt t="61713" x="4037013" y="1479550"/>
          <p14:tracePt t="61737" x="3963988" y="1543050"/>
          <p14:tracePt t="61749" x="3946525" y="1552575"/>
          <p14:tracePt t="61764" x="3910013" y="1570038"/>
          <p14:tracePt t="61777" x="3883025" y="1589088"/>
          <p14:tracePt t="61802" x="3836988" y="1635125"/>
          <p14:tracePt t="61815" x="3836988" y="1643063"/>
          <p14:tracePt t="61827" x="3800475" y="1662113"/>
          <p14:tracePt t="61851" x="3781425" y="1671638"/>
          <p14:tracePt t="61967" x="3781425" y="1652588"/>
          <p14:tracePt t="61990" x="3817938" y="1589088"/>
          <p14:tracePt t="62002" x="3883025" y="1506538"/>
          <p14:tracePt t="62015" x="3919538" y="1460500"/>
          <p14:tracePt t="62026" x="3937000" y="1433513"/>
          <p14:tracePt t="62051" x="3983038" y="1406525"/>
          <p14:tracePt t="62064" x="3992563" y="1397000"/>
          <p14:tracePt t="62077" x="4019550" y="1397000"/>
          <p14:tracePt t="62102" x="4037013" y="1397000"/>
          <p14:tracePt t="62114" x="4065588" y="1397000"/>
          <p14:tracePt t="62127" x="4129088" y="1397000"/>
          <p14:tracePt t="62139" x="4156075" y="1397000"/>
          <p14:tracePt t="62163" x="4248150" y="1416050"/>
          <p14:tracePt t="62188" x="4284663" y="1452563"/>
          <p14:tracePt t="62212" x="4302125" y="1460500"/>
          <p14:tracePt t="62224" x="4311650" y="1479550"/>
          <p14:tracePt t="62237" x="4330700" y="1516063"/>
          <p14:tracePt t="62250" x="4330700" y="1525588"/>
          <p14:tracePt t="62264" x="4338638" y="1562100"/>
          <p14:tracePt t="62275" x="4348163" y="1570038"/>
          <p14:tracePt t="62299" x="4348163" y="1606550"/>
          <p14:tracePt t="62311" x="4348163" y="1616075"/>
          <p14:tracePt t="62348" x="4357688" y="1635125"/>
          <p14:tracePt t="62385" x="4367213" y="1643063"/>
          <p14:tracePt t="62553" x="4367213" y="1625600"/>
          <p14:tracePt t="62579" x="4367213" y="1525588"/>
          <p14:tracePt t="62602" x="4338638" y="1416050"/>
          <p14:tracePt t="62629" x="4284663" y="1323975"/>
          <p14:tracePt t="62640" x="4256088" y="1296988"/>
          <p14:tracePt t="62653" x="4229100" y="1260475"/>
          <p14:tracePt t="62666" x="4219575" y="1250950"/>
          <p14:tracePt t="62690" x="4192588" y="1223963"/>
          <p14:tracePt t="62703" x="4183063" y="1204913"/>
          <p14:tracePt t="62739" x="4175125" y="1204913"/>
          <p14:tracePt t="64330" x="4165600" y="1204913"/>
          <p14:tracePt t="64343" x="4146550" y="1204913"/>
          <p14:tracePt t="64355" x="4119563" y="1204913"/>
          <p14:tracePt t="64367" x="4083050" y="1204913"/>
          <p14:tracePt t="64393" x="4037013" y="1204913"/>
          <p14:tracePt t="64416" x="3927475" y="1196975"/>
          <p14:tracePt t="64439" x="3873500" y="1187450"/>
          <p14:tracePt t="64452" x="3781425" y="1177925"/>
          <p14:tracePt t="64465" x="3698875" y="1168400"/>
          <p14:tracePt t="64478" x="3654425" y="1168400"/>
          <p14:tracePt t="64502" x="3552825" y="1168400"/>
          <p14:tracePt t="64527" x="3489325" y="1168400"/>
          <p14:tracePt t="64551" x="3462338" y="1187450"/>
          <p14:tracePt t="64563" x="3435350" y="1214438"/>
          <p14:tracePt t="64576" x="3425825" y="1233488"/>
          <p14:tracePt t="64588" x="3406775" y="1233488"/>
          <p14:tracePt t="64612" x="3379788" y="1270000"/>
          <p14:tracePt t="64623" x="3370263" y="1270000"/>
          <p14:tracePt t="64831" x="3362325" y="1277938"/>
          <p14:tracePt t="64843" x="3352800" y="1287463"/>
          <p14:tracePt t="64892" x="3325813" y="1306513"/>
          <p14:tracePt t="64917" x="3297238" y="1314450"/>
          <p14:tracePt t="64942" x="3279775" y="1333500"/>
          <p14:tracePt t="65002" x="3270250" y="1343025"/>
          <p14:tracePt t="65079" x="3270250" y="1350963"/>
          <p14:tracePt t="65246" x="3270250" y="1333500"/>
          <p14:tracePt t="65281" x="3252788" y="1314450"/>
          <p14:tracePt t="65303" x="3233738" y="1314450"/>
          <p14:tracePt t="65327" x="3178175" y="1306513"/>
          <p14:tracePt t="65338" x="3160713" y="1306513"/>
          <p14:tracePt t="65360" x="3087688" y="1306513"/>
          <p14:tracePt t="65385" x="3060700" y="1306513"/>
          <p14:tracePt t="65396" x="3024188" y="1306513"/>
          <p14:tracePt t="65418" x="2995613" y="1314450"/>
          <p14:tracePt t="65431" x="2959100" y="1323975"/>
          <p14:tracePt t="65454" x="2914650" y="1360488"/>
          <p14:tracePt t="65466" x="2905125" y="1370013"/>
          <p14:tracePt t="65479" x="2878138" y="1379538"/>
          <p14:tracePt t="65503" x="2868613" y="1387475"/>
          <p14:tracePt t="65526" x="2849563" y="1406525"/>
          <p14:tracePt t="65537" x="2832100" y="1423988"/>
          <p14:tracePt t="65560" x="2832100" y="1460500"/>
          <p14:tracePt t="65571" x="2822575" y="1497013"/>
          <p14:tracePt t="65584" x="2813050" y="1516063"/>
          <p14:tracePt t="65608" x="2813050" y="1589088"/>
          <p14:tracePt t="65620" x="2813050" y="1625600"/>
          <p14:tracePt t="65633" x="2813050" y="1662113"/>
          <p14:tracePt t="65669" x="2841625" y="1725613"/>
          <p14:tracePt t="65681" x="2849563" y="1744663"/>
          <p14:tracePt t="65693" x="2868613" y="1771650"/>
          <p14:tracePt t="65718" x="2905125" y="1808163"/>
          <p14:tracePt t="65730" x="2914650" y="1825625"/>
          <p14:tracePt t="65744" x="2922588" y="1835150"/>
          <p14:tracePt t="65756" x="2922588" y="1844675"/>
          <p14:tracePt t="65781" x="2959100" y="1881188"/>
          <p14:tracePt t="65793" x="2968625" y="1890713"/>
          <p14:tracePt t="65793" x="2978150" y="1898650"/>
          <p14:tracePt t="65842" x="3032125" y="1917700"/>
          <p14:tracePt t="65854" x="3041650" y="1917700"/>
          <p14:tracePt t="65890" x="3068638" y="1927225"/>
          <p14:tracePt t="65915" x="3087688" y="1927225"/>
          <p14:tracePt t="65928" x="3114675" y="1927225"/>
          <p14:tracePt t="65953" x="3187700" y="1927225"/>
          <p14:tracePt t="65977" x="3252788" y="1927225"/>
          <p14:tracePt t="66002" x="3306763" y="1908175"/>
          <p14:tracePt t="66027" x="3316288" y="1908175"/>
          <p14:tracePt t="66039" x="3343275" y="1898650"/>
          <p14:tracePt t="66063" x="3362325" y="1881188"/>
          <p14:tracePt t="66087" x="3389313" y="1862138"/>
          <p14:tracePt t="66111" x="3425825" y="1825625"/>
          <p14:tracePt t="66124" x="3435350" y="1817688"/>
          <p14:tracePt t="66136" x="3462338" y="1781175"/>
          <p14:tracePt t="66149" x="3479800" y="1744663"/>
          <p14:tracePt t="66174" x="3498850" y="1708150"/>
          <p14:tracePt t="66199" x="3508375" y="1679575"/>
          <p14:tracePt t="66210" x="3508375" y="1671638"/>
          <p14:tracePt t="66224" x="3508375" y="1662113"/>
          <p14:tracePt t="66249" x="3508375" y="1652588"/>
          <p14:tracePt t="66261" x="3508375" y="1625600"/>
          <p14:tracePt t="66273" x="3508375" y="1606550"/>
          <p14:tracePt t="66287" x="3508375" y="1598613"/>
          <p14:tracePt t="66311" x="3498850" y="1552575"/>
          <p14:tracePt t="66322" x="3479800" y="1525588"/>
          <p14:tracePt t="66335" x="3471863" y="1516063"/>
          <p14:tracePt t="66348" x="3462338" y="1506538"/>
          <p14:tracePt t="66371" x="3435350" y="1460500"/>
          <p14:tracePt t="66383" x="3425825" y="1452563"/>
          <p14:tracePt t="66396" x="3416300" y="1443038"/>
          <p14:tracePt t="66422" x="3352800" y="1423988"/>
          <p14:tracePt t="66448" x="3325813" y="1416050"/>
          <p14:tracePt t="66458" x="3306763" y="1406525"/>
          <p14:tracePt t="66483" x="3243263" y="1387475"/>
          <p14:tracePt t="66496" x="3233738" y="1387475"/>
          <p14:tracePt t="66509" x="3206750" y="1379538"/>
          <p14:tracePt t="66534" x="3170238" y="1379538"/>
          <p14:tracePt t="66558" x="3151188" y="1379538"/>
          <p14:tracePt t="66571" x="3141663" y="1379538"/>
          <p14:tracePt t="66585" x="3114675" y="1379538"/>
          <p14:tracePt t="66597" x="3087688" y="1387475"/>
          <p14:tracePt t="66621" x="3041650" y="1416050"/>
          <p14:tracePt t="66646" x="3024188" y="1433513"/>
          <p14:tracePt t="66670" x="2987675" y="1443038"/>
          <p14:tracePt t="66682" x="2978150" y="1452563"/>
          <p14:tracePt t="66697" x="2959100" y="1470025"/>
          <p14:tracePt t="66708" x="2941638" y="1489075"/>
          <p14:tracePt t="66733" x="2914650" y="1525588"/>
          <p14:tracePt t="66757" x="2886075" y="1579563"/>
          <p14:tracePt t="66782" x="2868613" y="1606550"/>
          <p14:tracePt t="66807" x="2859088" y="1643063"/>
          <p14:tracePt t="66819" x="2859088" y="1662113"/>
          <p14:tracePt t="66845" x="2859088" y="1679575"/>
          <p14:tracePt t="66871" x="2859088" y="1716088"/>
          <p14:tracePt t="66883" x="2859088" y="1744663"/>
          <p14:tracePt t="66896" x="2859088" y="1762125"/>
          <p14:tracePt t="66921" x="2878138" y="1798638"/>
          <p14:tracePt t="66934" x="2878138" y="1808163"/>
          <p14:tracePt t="66947" x="2895600" y="1825625"/>
          <p14:tracePt t="66984" x="2932113" y="1854200"/>
          <p14:tracePt t="67008" x="2978150" y="1871663"/>
          <p14:tracePt t="67032" x="3041650" y="1881188"/>
          <p14:tracePt t="67055" x="3078163" y="1890713"/>
          <p14:tracePt t="67066" x="3114675" y="1898650"/>
          <p14:tracePt t="67090" x="3141663" y="1898650"/>
          <p14:tracePt t="67101" x="3151188" y="1898650"/>
          <p14:tracePt t="67114" x="3170238" y="1898650"/>
          <p14:tracePt t="67125" x="3178175" y="1898650"/>
          <p14:tracePt t="67148" x="3187700" y="1908175"/>
          <p14:tracePt t="67173" x="3243263" y="1908175"/>
          <p14:tracePt t="67196" x="3279775" y="1898650"/>
          <p14:tracePt t="67207" x="3325813" y="1881188"/>
          <p14:tracePt t="67233" x="3370263" y="1862138"/>
          <p14:tracePt t="67257" x="3416300" y="1844675"/>
          <p14:tracePt t="67281" x="3443288" y="1825625"/>
          <p14:tracePt t="67305" x="3452813" y="1808163"/>
          <p14:tracePt t="67318" x="3462338" y="1781175"/>
          <p14:tracePt t="67342" x="3471863" y="1771650"/>
          <p14:tracePt t="67354" x="3471863" y="1762125"/>
          <p14:tracePt t="67366" x="3479800" y="1725613"/>
          <p14:tracePt t="67377" x="3479800" y="1708150"/>
          <p14:tracePt t="67402" x="3479800" y="1652588"/>
          <p14:tracePt t="67415" x="3479800" y="1625600"/>
          <p14:tracePt t="67428" x="3479800" y="1589088"/>
          <p14:tracePt t="67455" x="3479800" y="1562100"/>
          <p14:tracePt t="67480" x="3471863" y="1516063"/>
          <p14:tracePt t="67492" x="3443288" y="1479550"/>
          <p14:tracePt t="67505" x="3425825" y="1460500"/>
          <p14:tracePt t="67517" x="3416300" y="1452563"/>
          <p14:tracePt t="67541" x="3352800" y="1423988"/>
          <p14:tracePt t="67565" x="3325813" y="1416050"/>
          <p14:tracePt t="67590" x="3279775" y="1387475"/>
          <p14:tracePt t="67602" x="3260725" y="1387475"/>
          <p14:tracePt t="67615" x="3224213" y="1370013"/>
          <p14:tracePt t="67627" x="3206750" y="1370013"/>
          <p14:tracePt t="67652" x="3133725" y="1360488"/>
          <p14:tracePt t="67664" x="3114675" y="1360488"/>
          <p14:tracePt t="67678" x="3097213" y="1360488"/>
          <p14:tracePt t="67701" x="3032125" y="1360488"/>
          <p14:tracePt t="67714" x="3024188" y="1360488"/>
          <p14:tracePt t="67726" x="3014663" y="1370013"/>
          <p14:tracePt t="67738" x="2995613" y="1379538"/>
          <p14:tracePt t="67763" x="2951163" y="1406525"/>
          <p14:tracePt t="67763" x="2932113" y="1423988"/>
          <p14:tracePt t="67788" x="2914650" y="1452563"/>
          <p14:tracePt t="67813" x="2886075" y="1497013"/>
          <p14:tracePt t="67837" x="2878138" y="1543050"/>
          <p14:tracePt t="67849" x="2868613" y="1570038"/>
          <p14:tracePt t="67863" x="2868613" y="1616075"/>
          <p14:tracePt t="67875" x="2868613" y="1643063"/>
          <p14:tracePt t="67901" x="2868613" y="1662113"/>
          <p14:tracePt t="67913" x="2868613" y="1679575"/>
          <p14:tracePt t="67935" x="2868613" y="1708150"/>
          <p14:tracePt t="67959" x="2878138" y="1735138"/>
          <p14:tracePt t="67984" x="2886075" y="1744663"/>
          <p14:tracePt t="68008" x="2905125" y="1762125"/>
          <p14:tracePt t="68020" x="2922588" y="1781175"/>
          <p14:tracePt t="68053" x="2932113" y="1789113"/>
          <p14:tracePt t="68064" x="2941638" y="1798638"/>
          <p14:tracePt t="68242" x="2895600" y="1835150"/>
          <p14:tracePt t="68266" x="2832100" y="1844675"/>
          <p14:tracePt t="68290" x="2722563" y="1844675"/>
          <p14:tracePt t="68301" x="2667000" y="1844675"/>
          <p14:tracePt t="68314" x="2566988" y="1844675"/>
          <p14:tracePt t="68338" x="2438400" y="1844675"/>
          <p14:tracePt t="68349" x="2411413" y="1844675"/>
          <p14:tracePt t="68374" x="2301875" y="1844675"/>
          <p14:tracePt t="68398" x="2238375" y="1844675"/>
          <p14:tracePt t="68410" x="2174875" y="1844675"/>
          <p14:tracePt t="68433" x="2082800" y="1844675"/>
          <p14:tracePt t="68444" x="2036763" y="1844675"/>
          <p14:tracePt t="68456" x="1927225" y="1844675"/>
          <p14:tracePt t="68480" x="1790700" y="1844675"/>
          <p14:tracePt t="68492" x="1617663" y="1825625"/>
          <p14:tracePt t="68505" x="1425575" y="1798638"/>
          <p14:tracePt t="68517" x="1214438" y="1762125"/>
          <p14:tracePt t="68542" x="1031875" y="1716088"/>
          <p14:tracePt t="68555" x="895350" y="1679575"/>
          <p14:tracePt t="68568" x="803275" y="1652588"/>
          <p14:tracePt t="68594" x="766763" y="1643063"/>
          <p14:tracePt t="68621" x="749300" y="1643063"/>
          <p14:tracePt t="68632" x="722313" y="1635125"/>
          <p14:tracePt t="68645" x="712788" y="1635125"/>
          <p14:tracePt t="68658" x="703263" y="1635125"/>
          <p14:tracePt t="68682" x="676275" y="1635125"/>
          <p14:tracePt t="68694" x="666750" y="1635125"/>
          <p14:tracePt t="68706" x="649288" y="1635125"/>
          <p14:tracePt t="68731" x="612775" y="1625600"/>
          <p14:tracePt t="68743" x="584200" y="1625600"/>
          <p14:tracePt t="72031" x="576263" y="1625600"/>
          <p14:tracePt t="72080" x="593725" y="1698625"/>
          <p14:tracePt t="72106" x="603250" y="1752600"/>
          <p14:tracePt t="72131" x="603250" y="1798638"/>
          <p14:tracePt t="72143" x="603250" y="1844675"/>
          <p14:tracePt t="72155" x="612775" y="1871663"/>
          <p14:tracePt t="72167" x="612775" y="1890713"/>
          <p14:tracePt t="72192" x="612775" y="1973263"/>
          <p14:tracePt t="72203" x="612775" y="1990725"/>
          <p14:tracePt t="72215" x="612775" y="2009775"/>
          <p14:tracePt t="72240" x="620713" y="2082800"/>
          <p14:tracePt t="72252" x="620713" y="2109788"/>
          <p14:tracePt t="72265" x="620713" y="2127250"/>
          <p14:tracePt t="72276" x="620713" y="2163763"/>
          <p14:tracePt t="72301" x="630238" y="2246313"/>
          <p14:tracePt t="72312" x="630238" y="2255838"/>
          <p14:tracePt t="72326" x="630238" y="2273300"/>
          <p14:tracePt t="72350" x="630238" y="2309813"/>
          <p14:tracePt t="72362" x="630238" y="2319338"/>
          <p14:tracePt t="72376" x="630238" y="2328863"/>
          <p14:tracePt t="72388" x="630238" y="2346325"/>
          <p14:tracePt t="72411" x="630238" y="2374900"/>
          <p14:tracePt t="72423" x="630238" y="2382838"/>
          <p14:tracePt t="72438" x="630238" y="2411413"/>
          <p14:tracePt t="72449" x="620713" y="2428875"/>
          <p14:tracePt t="72473" x="612775" y="2455863"/>
          <p14:tracePt t="72473" x="612775" y="2465388"/>
          <p14:tracePt t="72522" x="612775" y="2474913"/>
          <p14:tracePt t="72838" x="612775" y="2455863"/>
          <p14:tracePt t="79257" x="612775" y="2474913"/>
          <p14:tracePt t="79294" x="630238" y="2492375"/>
          <p14:tracePt t="79317" x="630238" y="2501900"/>
          <p14:tracePt t="79353" x="630238" y="2520950"/>
          <p14:tracePt t="79378" x="630238" y="2538413"/>
          <p14:tracePt t="79404" x="630238" y="2574925"/>
          <p14:tracePt t="79427" x="630238" y="2611438"/>
          <p14:tracePt t="79439" x="630238" y="2647950"/>
          <p14:tracePt t="79463" x="630238" y="2667000"/>
          <p14:tracePt t="79487" x="620713" y="2720975"/>
          <p14:tracePt t="79512" x="620713" y="2730500"/>
          <p14:tracePt t="79523" x="612775" y="2747963"/>
          <p14:tracePt t="79536" x="612775" y="2767013"/>
          <p14:tracePt t="79549" x="603250" y="2776538"/>
          <p14:tracePt t="79549" x="603250" y="2784475"/>
          <p14:tracePt t="79563" x="593725" y="2803525"/>
          <p14:tracePt t="79599" x="584200" y="2830513"/>
          <p14:tracePt t="79623" x="584200" y="2840038"/>
          <p14:tracePt t="79648" x="576263" y="2876550"/>
          <p14:tracePt t="79682" x="576263" y="2886075"/>
          <p14:tracePt t="79708" x="566738" y="2894013"/>
          <p14:tracePt t="80164" x="566738" y="2886075"/>
          <p14:tracePt t="80175" x="566738" y="2876550"/>
          <p14:tracePt t="94919" x="566738" y="2913063"/>
          <p14:tracePt t="94944" x="566738" y="2949575"/>
          <p14:tracePt t="94969" x="657225" y="3059113"/>
          <p14:tracePt t="94982" x="685800" y="3078163"/>
          <p14:tracePt t="94994" x="712788" y="3095625"/>
          <p14:tracePt t="95005" x="795338" y="3132138"/>
          <p14:tracePt t="95030" x="885825" y="3168650"/>
          <p14:tracePt t="95042" x="912813" y="3178175"/>
          <p14:tracePt t="95055" x="977900" y="3205163"/>
          <p14:tracePt t="95067" x="1014413" y="3214688"/>
          <p14:tracePt t="95091" x="1058863" y="3214688"/>
          <p14:tracePt t="95102" x="1087438" y="3214688"/>
          <p14:tracePt t="95115" x="1114425" y="3214688"/>
          <p14:tracePt t="95138" x="1141413" y="3214688"/>
          <p14:tracePt t="95163" x="1150938" y="3214688"/>
          <p14:tracePt t="95174" x="1160463" y="3214688"/>
          <p14:tracePt t="95198" x="1196975" y="3195638"/>
          <p14:tracePt t="95222" x="1243013" y="3159125"/>
          <p14:tracePt t="95247" x="1250950" y="3141663"/>
          <p14:tracePt t="95258" x="1250950" y="3122613"/>
          <p14:tracePt t="95282" x="1250950" y="3105150"/>
          <p14:tracePt t="95293" x="1260475" y="3078163"/>
          <p14:tracePt t="95305" x="1260475" y="3059113"/>
          <p14:tracePt t="95339" x="1270000" y="3041650"/>
          <p14:tracePt t="95497" x="1287463" y="3095625"/>
          <p14:tracePt t="95533" x="1296988" y="3151188"/>
          <p14:tracePt t="95556" x="1296988" y="3178175"/>
          <p14:tracePt t="95569" x="1323975" y="3241675"/>
          <p14:tracePt t="95593" x="1333500" y="3314700"/>
          <p14:tracePt t="95605" x="1343025" y="3341688"/>
          <p14:tracePt t="95618" x="1352550" y="3406775"/>
          <p14:tracePt t="95642" x="1352550" y="3479800"/>
          <p14:tracePt t="95668" x="1360488" y="3560763"/>
          <p14:tracePt t="95680" x="1370013" y="3606800"/>
          <p14:tracePt t="95693" x="1370013" y="3652838"/>
          <p14:tracePt t="95706" x="1370013" y="3689350"/>
          <p14:tracePt t="95733" x="1379538" y="3743325"/>
          <p14:tracePt t="95745" x="1379538" y="3752850"/>
          <p14:tracePt t="95759" x="1379538" y="3779838"/>
          <p14:tracePt t="95784" x="1379538" y="3789363"/>
          <p14:tracePt t="95833" x="1389063" y="3798888"/>
          <p14:tracePt t="95869" x="1452563" y="3798888"/>
          <p14:tracePt t="95893" x="1489075" y="3798888"/>
          <p14:tracePt t="95919" x="1579563" y="3798888"/>
          <p14:tracePt t="95932" x="1644650" y="3798888"/>
          <p14:tracePt t="95944" x="1671638" y="3798888"/>
          <p14:tracePt t="95955" x="1698625" y="3798888"/>
          <p14:tracePt t="95981" x="1844675" y="3798888"/>
          <p14:tracePt t="96004" x="1900238" y="3798888"/>
          <p14:tracePt t="96028" x="2100263" y="3816350"/>
          <p14:tracePt t="96040" x="2146300" y="3816350"/>
          <p14:tracePt t="96053" x="2192338" y="3816350"/>
          <p14:tracePt t="96065" x="2265363" y="3835400"/>
          <p14:tracePt t="96089" x="2347913" y="3835400"/>
          <p14:tracePt t="96100" x="2393950" y="3835400"/>
          <p14:tracePt t="96113" x="2457450" y="3835400"/>
          <p14:tracePt t="96138" x="2584450" y="3844925"/>
          <p14:tracePt t="96149" x="2640013" y="3844925"/>
          <p14:tracePt t="96163" x="2749550" y="3844925"/>
          <p14:tracePt t="96175" x="2868613" y="3844925"/>
          <p14:tracePt t="96200" x="2995613" y="3844925"/>
          <p14:tracePt t="96213" x="3024188" y="3844925"/>
          <p14:tracePt t="96225" x="3060700" y="3844925"/>
          <p14:tracePt t="96238" x="3097213" y="3844925"/>
          <p14:tracePt t="96261" x="3124200" y="3844925"/>
          <p14:tracePt t="96273" x="3141663" y="3844925"/>
          <p14:tracePt t="96288" x="3151188" y="3844925"/>
          <p14:tracePt t="96312" x="3160713" y="3844925"/>
          <p14:tracePt t="96338" x="3170238" y="3844925"/>
          <p14:tracePt t="96349" x="3187700" y="3825875"/>
          <p14:tracePt t="96363" x="3197225" y="3808413"/>
          <p14:tracePt t="96387" x="3206750" y="3789363"/>
          <p14:tracePt t="96398" x="3214688" y="3762375"/>
          <p14:tracePt t="96422" x="3214688" y="3725863"/>
          <p14:tracePt t="96447" x="3224213" y="3643313"/>
          <p14:tracePt t="96458" x="3224213" y="3625850"/>
          <p14:tracePt t="96482" x="3243263" y="3533775"/>
          <p14:tracePt t="96507" x="3243263" y="3424238"/>
          <p14:tracePt t="96531" x="3260725" y="3341688"/>
          <p14:tracePt t="96542" x="3260725" y="3278188"/>
          <p14:tracePt t="96556" x="3260725" y="3241675"/>
          <p14:tracePt t="96568" x="3260725" y="3224213"/>
          <p14:tracePt t="96592" x="3260725" y="3178175"/>
          <p14:tracePt t="96617" x="3260725" y="3132138"/>
          <p14:tracePt t="96628" x="3260725" y="3122613"/>
          <p14:tracePt t="96652" x="3279775" y="3022600"/>
          <p14:tracePt t="96665" x="3289300" y="3022600"/>
          <p14:tracePt t="96678" x="3289300" y="2995613"/>
          <p14:tracePt t="96704" x="3289300" y="2949575"/>
          <p14:tracePt t="96729" x="3289300" y="2930525"/>
          <p14:tracePt t="96777" x="3289300" y="2922588"/>
          <p14:tracePt t="96814" x="3252788" y="2922588"/>
          <p14:tracePt t="96839" x="3170238" y="2922588"/>
          <p14:tracePt t="96852" x="3124200" y="2922588"/>
          <p14:tracePt t="96865" x="3041650" y="2922588"/>
          <p14:tracePt t="96877" x="2968625" y="2922588"/>
          <p14:tracePt t="96903" x="2849563" y="2922588"/>
          <p14:tracePt t="96903" x="2795588" y="2922588"/>
          <p14:tracePt t="96916" x="2732088" y="2922588"/>
          <p14:tracePt t="96928" x="2613025" y="2894013"/>
          <p14:tracePt t="96952" x="2401888" y="2886075"/>
          <p14:tracePt t="96977" x="2165350" y="2876550"/>
          <p14:tracePt t="96989" x="2046288" y="2857500"/>
          <p14:tracePt t="97003" x="1909763" y="2849563"/>
          <p14:tracePt t="97016" x="1854200" y="2840038"/>
          <p14:tracePt t="97041" x="1671638" y="2820988"/>
          <p14:tracePt t="97053" x="1579563" y="2820988"/>
          <p14:tracePt t="97066" x="1535113" y="2820988"/>
          <p14:tracePt t="97092" x="1452563" y="2820988"/>
          <p14:tracePt t="97118" x="1397000" y="2820988"/>
          <p14:tracePt t="97130" x="1389063" y="2820988"/>
          <p14:tracePt t="97153" x="1352550" y="2820988"/>
          <p14:tracePt t="97164" x="1343025" y="2820988"/>
          <p14:tracePt t="97177" x="1306513" y="2820988"/>
          <p14:tracePt t="97201" x="1260475" y="2840038"/>
          <p14:tracePt t="97316" x="1260475" y="2857500"/>
          <p14:tracePt t="97341" x="1260475" y="2930525"/>
          <p14:tracePt t="97366" x="1260475" y="2976563"/>
          <p14:tracePt t="97379" x="1287463" y="3032125"/>
          <p14:tracePt t="97403" x="1306513" y="3095625"/>
          <p14:tracePt t="97428" x="1316038" y="3205163"/>
          <p14:tracePt t="97454" x="1352550" y="3360738"/>
          <p14:tracePt t="97479" x="1360488" y="3414713"/>
          <p14:tracePt t="97490" x="1360488" y="3460750"/>
          <p14:tracePt t="97504" x="1370013" y="3506788"/>
          <p14:tracePt t="97516" x="1370013" y="3524250"/>
          <p14:tracePt t="97543" x="1370013" y="3570288"/>
          <p14:tracePt t="97554" x="1379538" y="3597275"/>
          <p14:tracePt t="97567" x="1379538" y="3625850"/>
          <p14:tracePt t="97591" x="1379538" y="3633788"/>
          <p14:tracePt t="97604" x="1379538" y="3652838"/>
          <p14:tracePt t="97617" x="1379538" y="3670300"/>
          <p14:tracePt t="97630" x="1379538" y="3689350"/>
          <p14:tracePt t="97653" x="1379538" y="3698875"/>
          <p14:tracePt t="97677" x="1379538" y="3706813"/>
          <p14:tracePt t="97713" x="1389063" y="3716338"/>
          <p14:tracePt t="97725" x="1406525" y="3725863"/>
          <p14:tracePt t="97763" x="1479550" y="3725863"/>
          <p14:tracePt t="97787" x="1571625" y="3735388"/>
          <p14:tracePt t="97798" x="1598613" y="3735388"/>
          <p14:tracePt t="97822" x="1836738" y="3762375"/>
          <p14:tracePt t="97835" x="1863725" y="3762375"/>
          <p14:tracePt t="97848" x="1900238" y="3762375"/>
          <p14:tracePt t="97872" x="2136775" y="3762375"/>
          <p14:tracePt t="97897" x="2238375" y="3771900"/>
          <p14:tracePt t="97897" x="2292350" y="3771900"/>
          <p14:tracePt t="97908" x="2347913" y="3771900"/>
          <p14:tracePt t="97923" x="2438400" y="3771900"/>
          <p14:tracePt t="97948" x="2511425" y="3789363"/>
          <p14:tracePt t="97959" x="2547938" y="3789363"/>
          <p14:tracePt t="97983" x="2667000" y="3798888"/>
          <p14:tracePt t="98006" x="2749550" y="3808413"/>
          <p14:tracePt t="98017" x="2822575" y="3825875"/>
          <p14:tracePt t="98041" x="2895600" y="3825875"/>
          <p14:tracePt t="98041" x="2941638" y="3825875"/>
          <p14:tracePt t="98052" x="2995613" y="3825875"/>
          <p14:tracePt t="98064" x="3078163" y="3825875"/>
          <p14:tracePt t="98088" x="3178175" y="3825875"/>
          <p14:tracePt t="98101" x="3260725" y="3835400"/>
          <p14:tracePt t="98113" x="3325813" y="3835400"/>
          <p14:tracePt t="98264" x="3316288" y="3835400"/>
          <p14:tracePt t="98289" x="3224213" y="3825875"/>
          <p14:tracePt t="98301" x="3170238" y="3789363"/>
          <p14:tracePt t="98315" x="3141663" y="3789363"/>
          <p14:tracePt t="98339" x="3051175" y="3771900"/>
          <p14:tracePt t="98350" x="2987675" y="3762375"/>
          <p14:tracePt t="98363" x="2959100" y="3752850"/>
          <p14:tracePt t="98375" x="2922588" y="3752850"/>
          <p14:tracePt t="98400" x="2722563" y="3716338"/>
          <p14:tracePt t="98413" x="2676525" y="3716338"/>
          <p14:tracePt t="98413" x="2620963" y="3706813"/>
          <p14:tracePt t="98426" x="2557463" y="3698875"/>
          <p14:tracePt t="98439" x="2503488" y="3679825"/>
          <p14:tracePt t="98463" x="2328863" y="3679825"/>
          <p14:tracePt t="98475" x="2292350" y="3679825"/>
          <p14:tracePt t="98488" x="2228850" y="3679825"/>
          <p14:tracePt t="98513" x="2128838" y="3670300"/>
          <p14:tracePt t="98539" x="2119313" y="3670300"/>
          <p14:tracePt t="98551" x="2109788" y="3670300"/>
          <p14:tracePt t="98565" x="2092325" y="3670300"/>
          <p14:tracePt t="98577" x="2073275" y="3679825"/>
          <p14:tracePt t="98601" x="2063750" y="3679825"/>
          <p14:tracePt t="98614" x="2055813" y="3679825"/>
          <p14:tracePt t="98627" x="2046288" y="3679825"/>
          <p14:tracePt t="98651" x="2036763" y="3679825"/>
          <p14:tracePt t="98689" x="2019300" y="3679825"/>
          <p14:tracePt t="98714" x="2009775" y="3679825"/>
          <p14:tracePt t="98726" x="2000250" y="3679825"/>
          <p14:tracePt t="98738" x="1990725" y="3679825"/>
          <p14:tracePt t="98762" x="1963738" y="3679825"/>
          <p14:tracePt t="98774" x="1936750" y="3679825"/>
          <p14:tracePt t="98788" x="1927225" y="3679825"/>
          <p14:tracePt t="98800" x="1909763" y="3679825"/>
          <p14:tracePt t="98814" x="1900238" y="3679825"/>
          <p14:tracePt t="98849" x="1881188" y="3670300"/>
          <p14:tracePt t="98873" x="1873250" y="3670300"/>
          <p14:tracePt t="98955" x="1863725" y="3670300"/>
          <p14:tracePt t="99004" x="1854200" y="3670300"/>
          <p14:tracePt t="99078" x="1844675" y="3670300"/>
          <p14:tracePt t="99262" x="1817688" y="3670300"/>
          <p14:tracePt t="99275" x="1800225" y="3670300"/>
          <p14:tracePt t="99275" x="1790700" y="3670300"/>
          <p14:tracePt t="99288" x="1781175" y="3670300"/>
          <p14:tracePt t="99300" x="1754188" y="3670300"/>
          <p14:tracePt t="99313" x="1727200" y="3670300"/>
          <p14:tracePt t="99325" x="1708150" y="3662363"/>
          <p14:tracePt t="99349" x="1681163" y="3662363"/>
          <p14:tracePt t="99373" x="1671638" y="3652838"/>
          <p14:tracePt t="99411" x="1662113" y="3643313"/>
          <p14:tracePt t="99423" x="1644650" y="3625850"/>
          <p14:tracePt t="99436" x="1635125" y="3616325"/>
          <p14:tracePt t="99461" x="1617663" y="3570288"/>
          <p14:tracePt t="99473" x="1608138" y="3552825"/>
          <p14:tracePt t="99487" x="1598613" y="3533775"/>
          <p14:tracePt t="99511" x="1589088" y="3506788"/>
          <p14:tracePt t="99523" x="1579563" y="3479800"/>
          <p14:tracePt t="99536" x="1579563" y="3451225"/>
          <p14:tracePt t="99547" x="1571625" y="3433763"/>
          <p14:tracePt t="99571" x="1562100" y="3397250"/>
          <p14:tracePt t="99582" x="1552575" y="3378200"/>
          <p14:tracePt t="99594" x="1552575" y="3360738"/>
          <p14:tracePt t="99605" x="1552575" y="3341688"/>
          <p14:tracePt t="99630" x="1552575" y="3314700"/>
          <p14:tracePt t="99631" x="1552575" y="3305175"/>
          <p14:tracePt t="99655" x="1552575" y="3278188"/>
          <p14:tracePt t="99680" x="1552575" y="3232150"/>
          <p14:tracePt t="99691" x="1552575" y="3214688"/>
          <p14:tracePt t="99704" x="1552575" y="3205163"/>
          <p14:tracePt t="99738" x="1579563" y="3168650"/>
          <p14:tracePt t="99751" x="1598613" y="3151188"/>
          <p14:tracePt t="99765" x="1608138" y="3141663"/>
          <p14:tracePt t="99788" x="1625600" y="3114675"/>
          <p14:tracePt t="99799" x="1635125" y="3105150"/>
          <p14:tracePt t="99813" x="1644650" y="3086100"/>
          <p14:tracePt t="99825" x="1654175" y="3078163"/>
          <p14:tracePt t="99848" x="1662113" y="3068638"/>
          <p14:tracePt t="99860" x="1681163" y="3049588"/>
          <p14:tracePt t="99883" x="1708150" y="3032125"/>
          <p14:tracePt t="99895" x="1717675" y="3032125"/>
          <p14:tracePt t="99907" x="1735138" y="3013075"/>
          <p14:tracePt t="99931" x="1763713" y="3005138"/>
          <p14:tracePt t="99931" x="1771650" y="2995613"/>
          <p14:tracePt t="99942" x="1781175" y="2986088"/>
          <p14:tracePt t="99956" x="1817688" y="2976563"/>
          <p14:tracePt t="99968" x="1844675" y="2959100"/>
          <p14:tracePt t="99991" x="1873250" y="2940050"/>
          <p14:tracePt t="100004" x="1881188" y="2930525"/>
          <p14:tracePt t="100096" x="1890713" y="2930525"/>
          <p14:tracePt t="100106" x="1900238" y="2930525"/>
          <p14:tracePt t="100131" x="1954213" y="2949575"/>
          <p14:tracePt t="100144" x="1963738" y="2949575"/>
          <p14:tracePt t="100156" x="1963738" y="2959100"/>
          <p14:tracePt t="100182" x="2019300" y="2976563"/>
          <p14:tracePt t="100194" x="2027238" y="2976563"/>
          <p14:tracePt t="100206" x="2036763" y="2986088"/>
          <p14:tracePt t="100232" x="2055813" y="2995613"/>
          <p14:tracePt t="100244" x="2055813" y="3005138"/>
          <p14:tracePt t="100268" x="2063750" y="3022600"/>
          <p14:tracePt t="100293" x="2092325" y="3049588"/>
          <p14:tracePt t="100317" x="2119313" y="3078163"/>
          <p14:tracePt t="100329" x="2119313" y="3086100"/>
          <p14:tracePt t="100352" x="2128838" y="3114675"/>
          <p14:tracePt t="100377" x="2136775" y="3141663"/>
          <p14:tracePt t="100388" x="2155825" y="3159125"/>
          <p14:tracePt t="100413" x="2165350" y="3168650"/>
          <p14:tracePt t="100436" x="2165350" y="3187700"/>
          <p14:tracePt t="100459" x="2174875" y="3195638"/>
          <p14:tracePt t="100471" x="2174875" y="3214688"/>
          <p14:tracePt t="100484" x="2174875" y="3241675"/>
          <p14:tracePt t="100497" x="2174875" y="3251200"/>
          <p14:tracePt t="100522" x="2174875" y="3297238"/>
          <p14:tracePt t="100534" x="2174875" y="3314700"/>
          <p14:tracePt t="100546" x="2174875" y="3333750"/>
          <p14:tracePt t="100571" x="2174875" y="3360738"/>
          <p14:tracePt t="100583" x="2174875" y="3387725"/>
          <p14:tracePt t="100595" x="2174875" y="3406775"/>
          <p14:tracePt t="100607" x="2174875" y="3414713"/>
          <p14:tracePt t="100632" x="2174875" y="3433763"/>
          <p14:tracePt t="100643" x="2174875" y="3460750"/>
          <p14:tracePt t="100655" x="2174875" y="3479800"/>
          <p14:tracePt t="100679" x="2165350" y="3506788"/>
          <p14:tracePt t="100690" x="2155825" y="3533775"/>
          <p14:tracePt t="100703" x="2146300" y="3543300"/>
          <p14:tracePt t="100715" x="2136775" y="3552825"/>
          <p14:tracePt t="100738" x="2119313" y="3606800"/>
          <p14:tracePt t="100750" x="2109788" y="3606800"/>
          <p14:tracePt t="100764" x="2109788" y="3616325"/>
          <p14:tracePt t="100775" x="2092325" y="3625850"/>
          <p14:tracePt t="100799" x="2036763" y="3643313"/>
          <p14:tracePt t="100824" x="1990725" y="3652838"/>
          <p14:tracePt t="100847" x="1936750" y="3652838"/>
          <p14:tracePt t="100859" x="1927225" y="3652838"/>
          <p14:tracePt t="100883" x="1854200" y="3662363"/>
          <p14:tracePt t="100906" x="1808163" y="3662363"/>
          <p14:tracePt t="100918" x="1800225" y="3662363"/>
          <p14:tracePt t="100943" x="1771650" y="3633788"/>
          <p14:tracePt t="100968" x="1735138" y="3597275"/>
          <p14:tracePt t="100991" x="1698625" y="3570288"/>
          <p14:tracePt t="101004" x="1690688" y="3560763"/>
          <p14:tracePt t="101016" x="1662113" y="3533775"/>
          <p14:tracePt t="101028" x="1654175" y="3516313"/>
          <p14:tracePt t="101053" x="1625600" y="3479800"/>
          <p14:tracePt t="101077" x="1617663" y="3460750"/>
          <p14:tracePt t="101101" x="1598613" y="3414713"/>
          <p14:tracePt t="101113" x="1598613" y="3406775"/>
          <p14:tracePt t="101126" x="1589088" y="3387725"/>
          <p14:tracePt t="101138" x="1589088" y="3351213"/>
          <p14:tracePt t="101162" x="1589088" y="3333750"/>
          <p14:tracePt t="101184" x="1589088" y="3287713"/>
          <p14:tracePt t="101207" x="1579563" y="3251200"/>
          <p14:tracePt t="101219" x="1579563" y="3241675"/>
          <p14:tracePt t="101243" x="1579563" y="3232150"/>
          <p14:tracePt t="101265" x="1579563" y="3195638"/>
          <p14:tracePt t="101298" x="1617663" y="3132138"/>
          <p14:tracePt t="101310" x="1635125" y="3114675"/>
          <p14:tracePt t="101333" x="1654175" y="3105150"/>
          <p14:tracePt t="101343" x="1662113" y="3095625"/>
          <p14:tracePt t="101379" x="1698625" y="3059113"/>
          <p14:tracePt t="101390" x="1717675" y="3049588"/>
          <p14:tracePt t="101414" x="1771650" y="3041650"/>
          <p14:tracePt t="101437" x="1827213" y="3041650"/>
          <p14:tracePt t="101462" x="1854200" y="3032125"/>
          <p14:tracePt t="101488" x="1863725" y="3032125"/>
          <p14:tracePt t="101500" x="1873250" y="3032125"/>
          <p14:tracePt t="101523" x="1900238" y="3022600"/>
          <p14:tracePt t="101546" x="1917700" y="3013075"/>
          <p14:tracePt t="101557" x="1936750" y="3013075"/>
          <p14:tracePt t="101583" x="1954213" y="3013075"/>
          <p14:tracePt t="101583" x="1963738" y="3013075"/>
          <p14:tracePt t="101607" x="1982788" y="3022600"/>
          <p14:tracePt t="101630" x="2009775" y="3032125"/>
          <p14:tracePt t="101640" x="2027238" y="3041650"/>
          <p14:tracePt t="101654" x="2036763" y="3049588"/>
          <p14:tracePt t="101689" x="2055813" y="3068638"/>
          <p14:tracePt t="101701" x="2082800" y="3086100"/>
          <p14:tracePt t="101714" x="2092325" y="3095625"/>
          <p14:tracePt t="101738" x="2100263" y="3122613"/>
          <p14:tracePt t="101751" x="2109788" y="3159125"/>
          <p14:tracePt t="101764" x="2109788" y="3187700"/>
          <p14:tracePt t="101775" x="2109788" y="3214688"/>
          <p14:tracePt t="101801" x="2119313" y="3260725"/>
          <p14:tracePt t="101814" x="2119313" y="3278188"/>
          <p14:tracePt t="101826" x="2128838" y="3305175"/>
          <p14:tracePt t="101852" x="2128838" y="3341688"/>
          <p14:tracePt t="101863" x="2128838" y="3360738"/>
          <p14:tracePt t="101875" x="2128838" y="3387725"/>
          <p14:tracePt t="101911" x="2128838" y="3424238"/>
          <p14:tracePt t="101921" x="2128838" y="3443288"/>
          <p14:tracePt t="101934" x="2128838" y="3451225"/>
          <p14:tracePt t="101946" x="2128838" y="3460750"/>
          <p14:tracePt t="101969" x="2128838" y="3470275"/>
          <p14:tracePt t="101992" x="2128838" y="3479800"/>
          <p14:tracePt t="102017" x="2092325" y="3487738"/>
          <p14:tracePt t="102029" x="2073275" y="3497263"/>
          <p14:tracePt t="102053" x="2019300" y="3506788"/>
          <p14:tracePt t="102080" x="1990725" y="3506788"/>
          <p14:tracePt t="102091" x="1982788" y="3506788"/>
          <p14:tracePt t="102104" x="1973263" y="3506788"/>
          <p14:tracePt t="102161" x="1963738" y="3506788"/>
          <p14:tracePt t="102172" x="1963738" y="3487738"/>
          <p14:tracePt t="102184" x="1963738" y="3443288"/>
          <p14:tracePt t="102197" x="1963738" y="3397250"/>
          <p14:tracePt t="102220" x="1963738" y="3360738"/>
          <p14:tracePt t="102233" x="1963738" y="3333750"/>
          <p14:tracePt t="102245" x="1963738" y="3305175"/>
          <p14:tracePt t="102268" x="1963738" y="3268663"/>
          <p14:tracePt t="102280" x="1963738" y="3251200"/>
          <p14:tracePt t="102302" x="1973263" y="3195638"/>
          <p14:tracePt t="102303" x="1990725" y="3178175"/>
          <p14:tracePt t="102325" x="2009775" y="3122613"/>
          <p14:tracePt t="102336" x="2009775" y="3114675"/>
          <p14:tracePt t="102357" x="2019300" y="3086100"/>
          <p14:tracePt t="102416" x="2027238" y="3078163"/>
          <p14:tracePt t="102472" x="2046288" y="3032125"/>
          <p14:tracePt t="102483" x="2046288" y="3022600"/>
          <p14:tracePt t="102496" x="2063750" y="2995613"/>
          <p14:tracePt t="102521" x="2100263" y="2940050"/>
          <p14:tracePt t="102534" x="2165350" y="2857500"/>
          <p14:tracePt t="102546" x="2182813" y="2820988"/>
          <p14:tracePt t="102558" x="2211388" y="2794000"/>
          <p14:tracePt t="102582" x="2411413" y="2520950"/>
          <p14:tracePt t="102593" x="2474913" y="2419350"/>
          <p14:tracePt t="102605" x="2511425" y="2319338"/>
          <p14:tracePt t="102630" x="2657475" y="2063750"/>
          <p14:tracePt t="102641" x="2695575" y="2017713"/>
          <p14:tracePt t="102653" x="2703513" y="1990725"/>
          <p14:tracePt t="102665" x="2740025" y="1917700"/>
          <p14:tracePt t="102689" x="2786063" y="1844675"/>
          <p14:tracePt t="102702" x="2805113" y="1817688"/>
          <p14:tracePt t="102715" x="2822575" y="1789113"/>
          <p14:tracePt t="102727" x="2849563" y="1762125"/>
          <p14:tracePt t="102750" x="2895600" y="1716088"/>
          <p14:tracePt t="102764" x="2932113" y="1662113"/>
          <p14:tracePt t="102777" x="2978150" y="1625600"/>
          <p14:tracePt t="102801" x="2995613" y="1598613"/>
          <p14:tracePt t="102825" x="3014663" y="1579563"/>
          <p14:tracePt t="102837" x="3051175" y="1552575"/>
          <p14:tracePt t="102862" x="3087688" y="1533525"/>
          <p14:tracePt t="102886" x="3187700" y="1497013"/>
          <p14:tracePt t="102910" x="3233738" y="1497013"/>
          <p14:tracePt t="102922" x="3306763" y="1497013"/>
          <p14:tracePt t="102936" x="3398838" y="1497013"/>
          <p14:tracePt t="102949" x="3471863" y="1497013"/>
          <p14:tracePt t="102962" x="3508375" y="1497013"/>
          <p14:tracePt t="102963" x="3535363" y="1497013"/>
          <p14:tracePt t="103000" x="3698875" y="1533525"/>
          <p14:tracePt t="103012" x="3810000" y="1562100"/>
          <p14:tracePt t="103024" x="3846513" y="1579563"/>
          <p14:tracePt t="103050" x="4000500" y="1606550"/>
          <p14:tracePt t="103061" x="4073525" y="1635125"/>
          <p14:tracePt t="103074" x="4110038" y="1643063"/>
          <p14:tracePt t="103085" x="4156075" y="1643063"/>
          <p14:tracePt t="103112" x="4302125" y="1662113"/>
          <p14:tracePt t="103122" x="4321175" y="1671638"/>
          <p14:tracePt t="103135" x="4348163" y="1671638"/>
          <p14:tracePt t="103162" x="4403725" y="1671638"/>
          <p14:tracePt t="103186" x="4440238" y="1671638"/>
          <p14:tracePt t="103256" x="4448175" y="1671638"/>
          <p14:tracePt t="103304" x="4457700" y="1662113"/>
          <p14:tracePt t="103329" x="4457700" y="1625600"/>
          <p14:tracePt t="103340" x="4457700" y="1616075"/>
          <p14:tracePt t="103354" x="4430713" y="1579563"/>
          <p14:tracePt t="103365" x="4394200" y="1562100"/>
          <p14:tracePt t="103389" x="4302125" y="1506538"/>
          <p14:tracePt t="103414" x="4110038" y="1470025"/>
          <p14:tracePt t="103439" x="3973513" y="1443038"/>
          <p14:tracePt t="103452" x="3817938" y="1433513"/>
          <p14:tracePt t="103464" x="3698875" y="1433513"/>
          <p14:tracePt t="103475" x="3644900" y="1433513"/>
          <p14:tracePt t="103501" x="3498850" y="1433513"/>
          <p14:tracePt t="103513" x="3389313" y="1433513"/>
          <p14:tracePt t="103525" x="3289300" y="1433513"/>
          <p14:tracePt t="103550" x="3187700" y="1433513"/>
          <p14:tracePt t="103562" x="3087688" y="1433513"/>
          <p14:tracePt t="103576" x="3032125" y="1443038"/>
          <p14:tracePt t="103589" x="2941638" y="1452563"/>
          <p14:tracePt t="103604" x="2905125" y="1452563"/>
          <p14:tracePt t="103616" x="2878138" y="1470025"/>
          <p14:tracePt t="103641" x="2768600" y="1479550"/>
          <p14:tracePt t="103652" x="2732088" y="1489075"/>
          <p14:tracePt t="103665" x="2695575" y="1497013"/>
          <p14:tracePt t="103691" x="2613025" y="1516063"/>
          <p14:tracePt t="103703" x="2566988" y="1533525"/>
          <p14:tracePt t="103716" x="2540000" y="1543050"/>
          <p14:tracePt t="103728" x="2530475" y="1543050"/>
          <p14:tracePt t="103752" x="2474913" y="1562100"/>
          <p14:tracePt t="103777" x="2457450" y="1579563"/>
          <p14:tracePt t="103777" x="2447925" y="1589088"/>
          <p14:tracePt t="103805" x="2430463" y="1625600"/>
          <p14:tracePt t="103831" x="2430463" y="1671638"/>
          <p14:tracePt t="103842" x="2430463" y="1679575"/>
          <p14:tracePt t="103855" x="2430463" y="1698625"/>
          <p14:tracePt t="103867" x="2430463" y="1735138"/>
          <p14:tracePt t="103892" x="2447925" y="1789113"/>
          <p14:tracePt t="103914" x="2511425" y="1817688"/>
          <p14:tracePt t="103938" x="2613025" y="1844675"/>
          <p14:tracePt t="103950" x="2657475" y="1844675"/>
          <p14:tracePt t="103963" x="2732088" y="1844675"/>
          <p14:tracePt t="103974" x="2813050" y="1862138"/>
          <p14:tracePt t="103999" x="2895600" y="1862138"/>
          <p14:tracePt t="104011" x="3014663" y="1862138"/>
          <p14:tracePt t="104023" x="3114675" y="1871663"/>
          <p14:tracePt t="104034" x="3141663" y="1871663"/>
          <p14:tracePt t="104058" x="3289300" y="1871663"/>
          <p14:tracePt t="104081" x="3462338" y="1871663"/>
          <p14:tracePt t="104092" x="3516313" y="1871663"/>
          <p14:tracePt t="104104" x="3598863" y="1881188"/>
          <p14:tracePt t="104115" x="3644900" y="1881188"/>
          <p14:tracePt t="104138" x="3800475" y="1881188"/>
          <p14:tracePt t="104149" x="3883025" y="1881188"/>
          <p14:tracePt t="104172" x="3963988" y="1881188"/>
          <p14:tracePt t="104184" x="4046538" y="1881188"/>
          <p14:tracePt t="104197" x="4110038" y="1881188"/>
          <p14:tracePt t="104220" x="4183063" y="1871663"/>
          <p14:tracePt t="104233" x="4248150" y="1862138"/>
          <p14:tracePt t="104245" x="4275138" y="1844675"/>
          <p14:tracePt t="104245" x="4302125" y="1835150"/>
          <p14:tracePt t="104279" x="4367213" y="1817688"/>
          <p14:tracePt t="104290" x="4384675" y="1808163"/>
          <p14:tracePt t="104304" x="4403725" y="1789113"/>
          <p14:tracePt t="104329" x="4484688" y="1744663"/>
          <p14:tracePt t="104340" x="4484688" y="1735138"/>
          <p14:tracePt t="104363" x="4494213" y="1689100"/>
          <p14:tracePt t="104387" x="4494213" y="1635125"/>
          <p14:tracePt t="104414" x="4494213" y="1598613"/>
          <p14:tracePt t="104426" x="4494213" y="1570038"/>
          <p14:tracePt t="104449" x="4484688" y="1533525"/>
          <p14:tracePt t="104472" x="4421188" y="1497013"/>
          <p14:tracePt t="104496" x="4367213" y="1479550"/>
          <p14:tracePt t="104509" x="4275138" y="1460500"/>
          <p14:tracePt t="104532" x="4110038" y="1406525"/>
          <p14:tracePt t="104557" x="3963988" y="1387475"/>
          <p14:tracePt t="104583" x="3690938" y="1360488"/>
          <p14:tracePt t="104609" x="3571875" y="1350963"/>
          <p14:tracePt t="104621" x="3471863" y="1350963"/>
          <p14:tracePt t="104633" x="3389313" y="1333500"/>
          <p14:tracePt t="104645" x="3343275" y="1333500"/>
          <p14:tracePt t="104669" x="3206750" y="1323975"/>
          <p14:tracePt t="104680" x="3105150" y="1314450"/>
          <p14:tracePt t="104693" x="3060700" y="1314450"/>
          <p14:tracePt t="104717" x="2905125" y="1314450"/>
          <p14:tracePt t="104729" x="2768600" y="1314450"/>
          <p14:tracePt t="104743" x="2695575" y="1314450"/>
          <p14:tracePt t="104743" x="2640013" y="1314450"/>
          <p14:tracePt t="104755" x="2576513" y="1314450"/>
          <p14:tracePt t="104780" x="2420938" y="1314450"/>
          <p14:tracePt t="104793" x="2357438" y="1314450"/>
          <p14:tracePt t="104806" x="2347913" y="1323975"/>
          <p14:tracePt t="104818" x="2320925" y="1333500"/>
          <p14:tracePt t="104841" x="2301875" y="1350963"/>
          <p14:tracePt t="104853" x="2284413" y="1360488"/>
          <p14:tracePt t="104865" x="2274888" y="1370013"/>
          <p14:tracePt t="104889" x="2211388" y="1406525"/>
          <p14:tracePt t="104902" x="2201863" y="1416050"/>
          <p14:tracePt t="104915" x="2182813" y="1433513"/>
          <p14:tracePt t="104915" x="2182813" y="1443038"/>
          <p14:tracePt t="104926" x="2174875" y="1460500"/>
          <p14:tracePt t="104951" x="2174875" y="1497013"/>
          <p14:tracePt t="104951" x="2174875" y="1506538"/>
          <p14:tracePt t="104974" x="2174875" y="1533525"/>
          <p14:tracePt t="104999" x="2174875" y="1598613"/>
          <p14:tracePt t="105034" x="2182813" y="1643063"/>
          <p14:tracePt t="105058" x="2201863" y="1662113"/>
          <p14:tracePt t="105071" x="2238375" y="1708150"/>
          <p14:tracePt t="105085" x="2301875" y="1744663"/>
          <p14:tracePt t="105109" x="2411413" y="1781175"/>
          <p14:tracePt t="105121" x="2438400" y="1789113"/>
          <p14:tracePt t="105134" x="2511425" y="1808163"/>
          <p14:tracePt t="105146" x="2603500" y="1825625"/>
          <p14:tracePt t="105170" x="2722563" y="1844675"/>
          <p14:tracePt t="105183" x="2822575" y="1854200"/>
          <p14:tracePt t="105196" x="2914650" y="1862138"/>
          <p14:tracePt t="105207" x="3005138" y="1871663"/>
          <p14:tracePt t="105233" x="3160713" y="1871663"/>
          <p14:tracePt t="105246" x="3333750" y="1871663"/>
          <p14:tracePt t="105258" x="3479800" y="1871663"/>
          <p14:tracePt t="105285" x="3698875" y="1890713"/>
          <p14:tracePt t="105309" x="3873500" y="1890713"/>
          <p14:tracePt t="105321" x="3983038" y="1890713"/>
          <p14:tracePt t="105334" x="4029075" y="1890713"/>
          <p14:tracePt t="105358" x="4156075" y="1890713"/>
          <p14:tracePt t="105369" x="4256088" y="1890713"/>
          <p14:tracePt t="105383" x="4311650" y="1890713"/>
          <p14:tracePt t="105383" x="4367213" y="1890713"/>
          <p14:tracePt t="105416" x="4586288" y="1890713"/>
          <p14:tracePt t="105428" x="4622800" y="1890713"/>
          <p14:tracePt t="105453" x="4676775" y="1890713"/>
          <p14:tracePt t="105479" x="4686300" y="1871663"/>
          <p14:tracePt t="105505" x="4686300" y="1844675"/>
          <p14:tracePt t="105530" x="4695825" y="1762125"/>
          <p14:tracePt t="105542" x="4695825" y="1752600"/>
          <p14:tracePt t="105555" x="4686300" y="1725613"/>
          <p14:tracePt t="105555" x="4667250" y="1698625"/>
          <p14:tracePt t="105567" x="4649788" y="1679575"/>
          <p14:tracePt t="105593" x="4494213" y="1598613"/>
          <p14:tracePt t="105618" x="4430713" y="1552575"/>
          <p14:tracePt t="105643" x="4229100" y="1452563"/>
          <p14:tracePt t="105668" x="4056063" y="1379538"/>
          <p14:tracePt t="105680" x="3992563" y="1360488"/>
          <p14:tracePt t="105704" x="3800475" y="1343025"/>
          <p14:tracePt t="105729" x="3681413" y="1343025"/>
          <p14:tracePt t="105755" x="3452813" y="1343025"/>
          <p14:tracePt t="105779" x="3316288" y="1343025"/>
          <p14:tracePt t="105791" x="3252788" y="1343025"/>
          <p14:tracePt t="105804" x="3114675" y="1370013"/>
          <p14:tracePt t="105816" x="2978150" y="1397000"/>
          <p14:tracePt t="105841" x="2841625" y="1416050"/>
          <p14:tracePt t="105853" x="2695575" y="1443038"/>
          <p14:tracePt t="105865" x="2576513" y="1452563"/>
          <p14:tracePt t="105887" x="2474913" y="1479550"/>
          <p14:tracePt t="105899" x="2393950" y="1489075"/>
          <p14:tracePt t="105912" x="2301875" y="1506538"/>
          <p14:tracePt t="105933" x="2255838" y="1525588"/>
          <p14:tracePt t="105947" x="2201863" y="1543050"/>
          <p14:tracePt t="105958" x="2182813" y="1552575"/>
          <p14:tracePt t="105983" x="2136775" y="1570038"/>
          <p14:tracePt t="106005" x="2100263" y="1589088"/>
          <p14:tracePt t="106028" x="2092325" y="1598613"/>
          <p14:tracePt t="106040" x="2063750" y="1606550"/>
          <p14:tracePt t="106063" x="2036763" y="1635125"/>
          <p14:tracePt t="106087" x="2000250" y="1671638"/>
          <p14:tracePt t="106099" x="1990725" y="1679575"/>
          <p14:tracePt t="106124" x="1946275" y="1781175"/>
          <p14:tracePt t="106135" x="1917700" y="1835150"/>
          <p14:tracePt t="106148" x="1909763" y="1898650"/>
          <p14:tracePt t="106172" x="1909763" y="2054225"/>
          <p14:tracePt t="106195" x="1909763" y="2155825"/>
          <p14:tracePt t="106206" x="1909763" y="2265363"/>
          <p14:tracePt t="106231" x="1927225" y="2447925"/>
          <p14:tracePt t="106241" x="1936750" y="2511425"/>
          <p14:tracePt t="106253" x="1954213" y="2593975"/>
          <p14:tracePt t="106279" x="2009775" y="2720975"/>
          <p14:tracePt t="106290" x="2036763" y="2747963"/>
          <p14:tracePt t="106303" x="2082800" y="2820988"/>
          <p14:tracePt t="106316" x="2119313" y="2903538"/>
          <p14:tracePt t="106339" x="2182813" y="2995613"/>
          <p14:tracePt t="106350" x="2211388" y="3049588"/>
          <p14:tracePt t="106364" x="2238375" y="3086100"/>
          <p14:tracePt t="106376" x="2247900" y="3095625"/>
          <p14:tracePt t="106377" x="2265363" y="3114675"/>
          <p14:tracePt t="106400" x="2301875" y="3141663"/>
          <p14:tracePt t="106413" x="2328863" y="3168650"/>
          <p14:tracePt t="106425" x="2374900" y="3205163"/>
          <p14:tracePt t="106449" x="2457450" y="3232150"/>
          <p14:tracePt t="106462" x="2547938" y="3268663"/>
          <p14:tracePt t="106475" x="2630488" y="3287713"/>
          <p14:tracePt t="106487" x="2686050" y="3297238"/>
          <p14:tracePt t="106511" x="2805113" y="3341688"/>
          <p14:tracePt t="106523" x="2868613" y="3360738"/>
          <p14:tracePt t="106537" x="2932113" y="3387725"/>
          <p14:tracePt t="106562" x="2951163" y="3397250"/>
          <p14:tracePt t="106574" x="2959100" y="3397250"/>
          <p14:tracePt t="107124" x="2968625" y="3387725"/>
          <p14:tracePt t="107147" x="2978150" y="3370263"/>
          <p14:tracePt t="107181" x="2987675" y="3341688"/>
          <p14:tracePt t="107203" x="2995613" y="3314700"/>
          <p14:tracePt t="107227" x="2995613" y="3287713"/>
          <p14:tracePt t="107239" x="3005138" y="3251200"/>
          <p14:tracePt t="107262" x="3005138" y="3205163"/>
          <p14:tracePt t="107285" x="3014663" y="3151188"/>
          <p14:tracePt t="107310" x="3014663" y="3105150"/>
          <p14:tracePt t="107322" x="3014663" y="3086100"/>
          <p14:tracePt t="107335" x="3014663" y="3059113"/>
          <p14:tracePt t="107346" x="3005138" y="3032125"/>
          <p14:tracePt t="107371" x="2995613" y="3013075"/>
          <p14:tracePt t="107383" x="2987675" y="2986088"/>
          <p14:tracePt t="107395" x="2978150" y="2976563"/>
          <p14:tracePt t="107407" x="2978150" y="2968625"/>
          <p14:tracePt t="107433" x="2959100" y="2940050"/>
          <p14:tracePt t="107444" x="2951163" y="2922588"/>
          <p14:tracePt t="107457" x="2941638" y="2913063"/>
          <p14:tracePt t="107457" x="2932113" y="2913063"/>
          <p14:tracePt t="107483" x="2905125" y="2894013"/>
          <p14:tracePt t="107505" x="2859088" y="2867025"/>
          <p14:tracePt t="107518" x="2841625" y="2867025"/>
          <p14:tracePt t="107542" x="2768600" y="2857500"/>
          <p14:tracePt t="107567" x="2686050" y="2857500"/>
          <p14:tracePt t="107592" x="2576513" y="2849563"/>
          <p14:tracePt t="107617" x="2466975" y="2849563"/>
          <p14:tracePt t="107652" x="2430463" y="2849563"/>
          <p14:tracePt t="107677" x="2401888" y="2849563"/>
          <p14:tracePt t="107702" x="2347913" y="2849563"/>
          <p14:tracePt t="107728" x="2328863" y="2857500"/>
          <p14:tracePt t="107765" x="2284413" y="2876550"/>
          <p14:tracePt t="107790" x="2247900" y="2903538"/>
          <p14:tracePt t="107803" x="2238375" y="2913063"/>
          <p14:tracePt t="107816" x="2219325" y="2922588"/>
          <p14:tracePt t="107838" x="2192338" y="2949575"/>
          <p14:tracePt t="107839" x="2182813" y="2959100"/>
          <p14:tracePt t="107864" x="2165350" y="2976563"/>
          <p14:tracePt t="107876" x="2155825" y="2995613"/>
          <p14:tracePt t="107901" x="2146300" y="3013075"/>
          <p14:tracePt t="107913" x="2136775" y="3041650"/>
          <p14:tracePt t="107927" x="2136775" y="3059113"/>
          <p14:tracePt t="107939" x="2136775" y="3068638"/>
          <p14:tracePt t="107962" x="2136775" y="3078163"/>
          <p14:tracePt t="107975" x="2136775" y="3086100"/>
          <p14:tracePt t="107988" x="2128838" y="3114675"/>
          <p14:tracePt t="108013" x="2128838" y="3132138"/>
          <p14:tracePt t="108038" x="2128838" y="3168650"/>
          <p14:tracePt t="108050" x="2128838" y="3178175"/>
          <p14:tracePt t="108072" x="2128838" y="3214688"/>
          <p14:tracePt t="108085" x="2146300" y="3260725"/>
          <p14:tracePt t="108097" x="2146300" y="3268663"/>
          <p14:tracePt t="108121" x="2155825" y="3305175"/>
          <p14:tracePt t="108133" x="2155825" y="3324225"/>
          <p14:tracePt t="108145" x="2155825" y="3333750"/>
          <p14:tracePt t="108156" x="2165350" y="3351213"/>
          <p14:tracePt t="108183" x="2201863" y="3397250"/>
          <p14:tracePt t="108231" x="2219325" y="3414713"/>
          <p14:tracePt t="108242" x="2228850" y="3424238"/>
          <p14:tracePt t="108266" x="2228850" y="3433763"/>
          <p14:tracePt t="108291" x="2255838" y="3470275"/>
          <p14:tracePt t="108315" x="2265363" y="3497263"/>
          <p14:tracePt t="108327" x="2274888" y="3516313"/>
          <p14:tracePt t="108350" x="2284413" y="3543300"/>
          <p14:tracePt t="108363" x="2301875" y="3579813"/>
          <p14:tracePt t="108376" x="2311400" y="3589338"/>
          <p14:tracePt t="108400" x="2328863" y="3597275"/>
          <p14:tracePt t="108425" x="2328863" y="3606800"/>
          <p14:tracePt t="108436" x="2328863" y="3616325"/>
          <p14:tracePt t="108461" x="2338388" y="3625850"/>
          <p14:tracePt t="108472" x="2347913" y="3633788"/>
          <p14:tracePt t="108487" x="2365375" y="3652838"/>
          <p14:tracePt t="108511" x="2384425" y="3662363"/>
          <p14:tracePt t="108537" x="2393950" y="3662363"/>
          <p14:tracePt t="108549" x="2393950" y="3670300"/>
          <p14:tracePt t="108563" x="2401888" y="3670300"/>
          <p14:tracePt t="108563" x="2411413" y="3679825"/>
          <p14:tracePt t="108598" x="2447925" y="3689350"/>
          <p14:tracePt t="108623" x="2474913" y="3689350"/>
          <p14:tracePt t="108623" x="2493963" y="3698875"/>
          <p14:tracePt t="108648" x="2520950" y="3698875"/>
          <p14:tracePt t="108660" x="2547938" y="3698875"/>
          <p14:tracePt t="108673" x="2566988" y="3698875"/>
          <p14:tracePt t="108685" x="2576513" y="3698875"/>
          <p14:tracePt t="108710" x="2649538" y="3689350"/>
          <p14:tracePt t="108722" x="2657475" y="3689350"/>
          <p14:tracePt t="108735" x="2667000" y="3679825"/>
          <p14:tracePt t="108760" x="2695575" y="3670300"/>
          <p14:tracePt t="108774" x="2722563" y="3662363"/>
          <p14:tracePt t="108788" x="2749550" y="3633788"/>
          <p14:tracePt t="108823" x="2776538" y="3606800"/>
          <p14:tracePt t="108848" x="2805113" y="3589338"/>
          <p14:tracePt t="108874" x="2813050" y="3579813"/>
          <p14:tracePt t="108899" x="2832100" y="3552825"/>
          <p14:tracePt t="108933" x="2878138" y="3506788"/>
          <p14:tracePt t="108957" x="2886075" y="3487738"/>
          <p14:tracePt t="108970" x="2895600" y="3470275"/>
          <p14:tracePt t="108994" x="2905125" y="3433763"/>
          <p14:tracePt t="109018" x="2914650" y="3424238"/>
          <p14:tracePt t="109041" x="2932113" y="3370263"/>
          <p14:tracePt t="109054" x="2932113" y="3360738"/>
          <p14:tracePt t="109067" x="2932113" y="3333750"/>
          <p14:tracePt t="109080" x="2941638" y="3297238"/>
          <p14:tracePt t="109104" x="2941638" y="3268663"/>
          <p14:tracePt t="109128" x="2941638" y="3214688"/>
          <p14:tracePt t="109152" x="2941638" y="3187700"/>
          <p14:tracePt t="109176" x="2941638" y="3151188"/>
          <p14:tracePt t="109189" x="2941638" y="3122613"/>
          <p14:tracePt t="109203" x="2932113" y="3105150"/>
          <p14:tracePt t="109214" x="2922588" y="3095625"/>
          <p14:tracePt t="109239" x="2914650" y="3059113"/>
          <p14:tracePt t="109262" x="2905125" y="3049588"/>
          <p14:tracePt t="109286" x="2878138" y="3022600"/>
          <p14:tracePt t="109298" x="2868613" y="3013075"/>
          <p14:tracePt t="109323" x="2841625" y="2995613"/>
          <p14:tracePt t="109350" x="2795588" y="2959100"/>
          <p14:tracePt t="109361" x="2786063" y="2949575"/>
          <p14:tracePt t="109374" x="2776538" y="2949575"/>
          <p14:tracePt t="109399" x="2740025" y="2940050"/>
          <p14:tracePt t="109410" x="2732088" y="2940050"/>
          <p14:tracePt t="109423" x="2722563" y="2940050"/>
          <p14:tracePt t="109436" x="2686050" y="2930525"/>
          <p14:tracePt t="109461" x="2584450" y="2930525"/>
          <p14:tracePt t="109474" x="2557463" y="2930525"/>
          <p14:tracePt t="109488" x="2530475" y="2930525"/>
          <p14:tracePt t="109500" x="2466975" y="2930525"/>
          <p14:tracePt t="109513" x="2420938" y="2930525"/>
          <p14:tracePt t="109538" x="2374900" y="2930525"/>
          <p14:tracePt t="109551" x="2357438" y="2930525"/>
          <p14:tracePt t="109563" x="2328863" y="2930525"/>
          <p14:tracePt t="109575" x="2292350" y="2940050"/>
          <p14:tracePt t="109601" x="2255838" y="2949575"/>
          <p14:tracePt t="109601" x="2238375" y="2949575"/>
          <p14:tracePt t="109612" x="2228850" y="2949575"/>
          <p14:tracePt t="109625" x="2211388" y="2959100"/>
          <p14:tracePt t="109708" x="2201863" y="2959100"/>
          <p14:tracePt t="109721" x="2182813" y="2968625"/>
          <p14:tracePt t="109734" x="2174875" y="2968625"/>
          <p14:tracePt t="109796" x="2165350" y="2986088"/>
          <p14:tracePt t="109819" x="2165350" y="2995613"/>
          <p14:tracePt t="109830" x="2165350" y="3013075"/>
          <p14:tracePt t="109843" x="2165350" y="3022600"/>
          <p14:tracePt t="109880" x="2165350" y="3049588"/>
          <p14:tracePt t="109892" x="2165350" y="3059113"/>
          <p14:tracePt t="109929" x="2165350" y="3095625"/>
          <p14:tracePt t="109941" x="2174875" y="3122613"/>
          <p14:tracePt t="109954" x="2182813" y="3132138"/>
          <p14:tracePt t="109990" x="2192338" y="3168650"/>
          <p14:tracePt t="110002" x="2192338" y="3178175"/>
          <p14:tracePt t="110016" x="2192338" y="3187700"/>
          <p14:tracePt t="110041" x="2201863" y="3214688"/>
          <p14:tracePt t="110053" x="2201863" y="3232150"/>
          <p14:tracePt t="110066" x="2211388" y="3251200"/>
          <p14:tracePt t="110083" x="2211388" y="3268663"/>
          <p14:tracePt t="110096" x="2219325" y="3297238"/>
          <p14:tracePt t="110097" x="2219325" y="3305175"/>
          <p14:tracePt t="110133" x="2238375" y="3351213"/>
          <p14:tracePt t="110157" x="2238375" y="3378200"/>
          <p14:tracePt t="110182" x="2265363" y="3424238"/>
          <p14:tracePt t="110204" x="2274888" y="3451225"/>
          <p14:tracePt t="110216" x="2292350" y="3479800"/>
          <p14:tracePt t="110238" x="2328863" y="3524250"/>
          <p14:tracePt t="110250" x="2338388" y="3533775"/>
          <p14:tracePt t="110273" x="2365375" y="3570288"/>
          <p14:tracePt t="110297" x="2393950" y="3597275"/>
          <p14:tracePt t="110320" x="2411413" y="3625850"/>
          <p14:tracePt t="110333" x="2420938" y="3652838"/>
          <p14:tracePt t="110345" x="2438400" y="3662363"/>
          <p14:tracePt t="110356" x="2447925" y="3670300"/>
          <p14:tracePt t="110382" x="2466975" y="3689350"/>
          <p14:tracePt t="110406" x="2484438" y="3706813"/>
          <p14:tracePt t="110431" x="2484438" y="3716338"/>
          <p14:tracePt t="110443" x="2511425" y="3716338"/>
          <p14:tracePt t="110455" x="2540000" y="3716338"/>
          <p14:tracePt t="110468" x="2547938" y="3716338"/>
          <p14:tracePt t="110491" x="2603500" y="3725863"/>
          <p14:tracePt t="110504" x="2640013" y="3725863"/>
          <p14:tracePt t="110517" x="2676525" y="3735388"/>
          <p14:tracePt t="110529" x="2686050" y="3735388"/>
          <p14:tracePt t="110554" x="2703513" y="3735388"/>
          <p14:tracePt t="110566" x="2713038" y="3735388"/>
          <p14:tracePt t="110600" x="2759075" y="3716338"/>
          <p14:tracePt t="110612" x="2776538" y="3706813"/>
          <p14:tracePt t="110624" x="2795588" y="3698875"/>
          <p14:tracePt t="110637" x="2805113" y="3679825"/>
          <p14:tracePt t="110661" x="2841625" y="3643313"/>
          <p14:tracePt t="110672" x="2859088" y="3625850"/>
          <p14:tracePt t="110685" x="2878138" y="3606800"/>
          <p14:tracePt t="110708" x="2905125" y="3543300"/>
          <p14:tracePt t="110721" x="2914650" y="3543300"/>
          <p14:tracePt t="110734" x="2932113" y="3487738"/>
          <p14:tracePt t="110746" x="2951163" y="3451225"/>
          <p14:tracePt t="110772" x="2959100" y="3387725"/>
          <p14:tracePt t="110796" x="2987675" y="3333750"/>
          <p14:tracePt t="110822" x="2987675" y="3278188"/>
          <p14:tracePt t="110834" x="2987675" y="3260725"/>
          <p14:tracePt t="110847" x="2995613" y="3224213"/>
          <p14:tracePt t="110858" x="3005138" y="3187700"/>
          <p14:tracePt t="110884" x="3005138" y="3141663"/>
          <p14:tracePt t="110906" x="3005138" y="3105150"/>
          <p14:tracePt t="110919" x="2995613" y="3095625"/>
          <p14:tracePt t="110956" x="2968625" y="3049588"/>
          <p14:tracePt t="110968" x="2951163" y="3032125"/>
          <p14:tracePt t="110993" x="2914650" y="2995613"/>
          <p14:tracePt t="111016" x="2822575" y="2959100"/>
          <p14:tracePt t="111027" x="2795588" y="2940050"/>
          <p14:tracePt t="111051" x="2703513" y="2913063"/>
          <p14:tracePt t="111063" x="2649538" y="2903538"/>
          <p14:tracePt t="111076" x="2630488" y="2894013"/>
          <p14:tracePt t="111101" x="2613025" y="2886075"/>
          <p14:tracePt t="111113" x="2593975" y="2876550"/>
          <p14:tracePt t="111126" x="2584450" y="2876550"/>
          <p14:tracePt t="111137" x="2576513" y="2876550"/>
          <p14:tracePt t="111160" x="2503488" y="2876550"/>
          <p14:tracePt t="111171" x="2493963" y="2876550"/>
          <p14:tracePt t="111185" x="2474913" y="2876550"/>
          <p14:tracePt t="111207" x="2430463" y="2894013"/>
          <p14:tracePt t="111220" x="2411413" y="2903538"/>
          <p14:tracePt t="111233" x="2401888" y="2903538"/>
          <p14:tracePt t="111245" x="2374900" y="2913063"/>
          <p14:tracePt t="111269" x="2347913" y="2922588"/>
          <p14:tracePt t="111295" x="2328863" y="2930525"/>
          <p14:tracePt t="111305" x="2320925" y="2940050"/>
          <p14:tracePt t="111331" x="2284413" y="2949575"/>
          <p14:tracePt t="111343" x="2274888" y="2959100"/>
          <p14:tracePt t="111354" x="2265363" y="2968625"/>
          <p14:tracePt t="111380" x="2255838" y="2986088"/>
          <p14:tracePt t="111391" x="2247900" y="2995613"/>
          <p14:tracePt t="111405" x="2228850" y="3013075"/>
          <p14:tracePt t="111417" x="2211388" y="3032125"/>
          <p14:tracePt t="111442" x="2211388" y="3049588"/>
          <p14:tracePt t="111443" x="2211388" y="3059113"/>
          <p14:tracePt t="111468" x="2211388" y="3086100"/>
          <p14:tracePt t="111493" x="2201863" y="3095625"/>
          <p14:tracePt t="111517" x="2201863" y="3114675"/>
          <p14:tracePt t="111529" x="2201863" y="3132138"/>
          <p14:tracePt t="111553" x="2201863" y="3141663"/>
          <p14:tracePt t="111578" x="2201863" y="3168650"/>
          <p14:tracePt t="111613" x="2211388" y="3178175"/>
          <p14:tracePt t="111625" x="2211388" y="3187700"/>
          <p14:tracePt t="111638" x="2219325" y="3195638"/>
          <p14:tracePt t="111662" x="2228850" y="3214688"/>
          <p14:tracePt t="111688" x="2238375" y="3214688"/>
          <p14:tracePt t="111722" x="2247900" y="3224213"/>
          <p14:tracePt t="111734" x="2255838" y="3224213"/>
          <p14:tracePt t="111746" x="2265363" y="3224213"/>
          <p14:tracePt t="111771" x="2311400" y="3224213"/>
          <p14:tracePt t="111783" x="2328863" y="3224213"/>
          <p14:tracePt t="111795" x="2338388" y="3224213"/>
          <p14:tracePt t="111808" x="2357438" y="3224213"/>
          <p14:tracePt t="111833" x="2411413" y="3224213"/>
          <p14:tracePt t="111855" x="2430463" y="3224213"/>
          <p14:tracePt t="111879" x="2447925" y="3224213"/>
          <p14:tracePt t="111904" x="2484438" y="3224213"/>
          <p14:tracePt t="111916" x="2511425" y="3224213"/>
          <p14:tracePt t="111940" x="2576513" y="3224213"/>
          <p14:tracePt t="111952" x="2593975" y="3224213"/>
          <p14:tracePt t="111966" x="2620963" y="3224213"/>
          <p14:tracePt t="111989" x="2667000" y="3224213"/>
          <p14:tracePt t="112048" x="2676525" y="3224213"/>
          <p14:tracePt t="112060" x="2686050" y="3224213"/>
          <p14:tracePt t="112073" x="2703513" y="3224213"/>
          <p14:tracePt t="112084" x="2722563" y="3224213"/>
          <p14:tracePt t="112109" x="2768600" y="3224213"/>
          <p14:tracePt t="112132" x="2786063" y="3224213"/>
          <p14:tracePt t="112157" x="2805113" y="3224213"/>
          <p14:tracePt t="112184" x="2813050" y="3224213"/>
          <p14:tracePt t="112185" x="2822575" y="3224213"/>
          <p14:tracePt t="112197" x="2832100" y="3224213"/>
          <p14:tracePt t="112220" x="2859088" y="3224213"/>
          <p14:tracePt t="112245" x="2878138" y="3224213"/>
          <p14:tracePt t="112245" x="2895600" y="3224213"/>
          <p14:tracePt t="112271" x="2932113" y="3214688"/>
          <p14:tracePt t="112283" x="2959100" y="3205163"/>
          <p14:tracePt t="112297" x="2978150" y="3205163"/>
          <p14:tracePt t="112333" x="2995613" y="3195638"/>
          <p14:tracePt t="112543" x="3005138" y="3187700"/>
          <p14:tracePt t="112579" x="3014663" y="3178175"/>
          <p14:tracePt t="112614" x="3024188" y="3168650"/>
          <p14:tracePt t="112854" x="3024188" y="3178175"/>
          <p14:tracePt t="112866" x="3024188" y="3187700"/>
          <p14:tracePt t="112891" x="3014663" y="3205163"/>
          <p14:tracePt t="112903" x="3005138" y="3214688"/>
          <p14:tracePt t="112917" x="2995613" y="3232150"/>
          <p14:tracePt t="112941" x="2995613" y="3251200"/>
          <p14:tracePt t="112953" x="2987675" y="3278188"/>
          <p14:tracePt t="112966" x="2978150" y="3287713"/>
          <p14:tracePt t="113003" x="2968625" y="3305175"/>
          <p14:tracePt t="113026" x="2951163" y="3324225"/>
          <p14:tracePt t="113051" x="2914650" y="3387725"/>
          <p14:tracePt t="113063" x="2914650" y="3397250"/>
          <p14:tracePt t="113077" x="2895600" y="3433763"/>
          <p14:tracePt t="113089" x="2886075" y="3451225"/>
          <p14:tracePt t="113112" x="2868613" y="3497263"/>
          <p14:tracePt t="113139" x="2849563" y="3543300"/>
          <p14:tracePt t="113164" x="2841625" y="3589338"/>
          <p14:tracePt t="113189" x="2832100" y="3597275"/>
          <p14:tracePt t="113283" x="2832100" y="3606800"/>
          <p14:tracePt t="113353" x="2822575" y="3616325"/>
          <p14:tracePt t="113466" x="2813050" y="3616325"/>
          <p14:tracePt t="113514" x="2805113" y="3616325"/>
          <p14:tracePt t="113549" x="2795588" y="3616325"/>
          <p14:tracePt t="113610" x="2786063" y="3625850"/>
          <p14:tracePt t="113645" x="2776538" y="3625850"/>
          <p14:tracePt t="113671" x="2768600" y="3633788"/>
          <p14:tracePt t="115426" x="2776538" y="3633788"/>
          <p14:tracePt t="115667" x="2795588" y="3633788"/>
          <p14:tracePt t="115679" x="2805113" y="3633788"/>
          <p14:tracePt t="115703" x="2914650" y="3616325"/>
          <p14:tracePt t="115728" x="3005138" y="3579813"/>
          <p14:tracePt t="115740" x="3051175" y="3570288"/>
          <p14:tracePt t="115752" x="3087688" y="3560763"/>
          <p14:tracePt t="115777" x="3105150" y="3560763"/>
          <p14:tracePt t="115777" x="3114675" y="3560763"/>
          <p14:tracePt t="115789" x="3124200" y="3560763"/>
          <p14:tracePt t="115813" x="3151188" y="3543300"/>
          <p14:tracePt t="115839" x="3170238" y="3533775"/>
          <p14:tracePt t="115887" x="3197225" y="3524250"/>
          <p14:tracePt t="115899" x="3206750" y="3516313"/>
          <p14:tracePt t="115913" x="3206750" y="3497263"/>
          <p14:tracePt t="115929" x="3214688" y="3470275"/>
          <p14:tracePt t="115953" x="3214688" y="3460750"/>
          <p14:tracePt t="115953" x="3214688" y="3451225"/>
          <p14:tracePt t="115976" x="3214688" y="3424238"/>
          <p14:tracePt t="115988" x="3243263" y="3387725"/>
          <p14:tracePt t="116012" x="3252788" y="3341688"/>
          <p14:tracePt t="116022" x="3252788" y="3314700"/>
          <p14:tracePt t="116038" x="3252788" y="3287713"/>
          <p14:tracePt t="116061" x="3252788" y="3268663"/>
          <p14:tracePt t="116073" x="3252788" y="3251200"/>
          <p14:tracePt t="116086" x="3252788" y="3232150"/>
          <p14:tracePt t="116097" x="3252788" y="3224213"/>
          <p14:tracePt t="116120" x="3252788" y="3195638"/>
          <p14:tracePt t="116131" x="3252788" y="3187700"/>
          <p14:tracePt t="116144" x="3252788" y="3178175"/>
          <p14:tracePt t="116167" x="3252788" y="3159125"/>
          <p14:tracePt t="116179" x="3252788" y="3151188"/>
          <p14:tracePt t="116213" x="3252788" y="3141663"/>
          <p14:tracePt t="116312" x="3252788" y="3132138"/>
          <p14:tracePt t="116323" x="3252788" y="3122613"/>
          <p14:tracePt t="116336" x="3252788" y="3114675"/>
          <p14:tracePt t="116347" x="3243263" y="3105150"/>
          <p14:tracePt t="116371" x="3233738" y="3086100"/>
          <p14:tracePt t="116382" x="3233738" y="3078163"/>
          <p14:tracePt t="116417" x="3224213" y="3068638"/>
          <p14:tracePt t="116485" x="3214688" y="3059113"/>
          <p14:tracePt t="116519" x="3206750" y="3059113"/>
          <p14:tracePt t="116555" x="3197225" y="3049588"/>
          <p14:tracePt t="116591" x="3187700" y="3032125"/>
          <p14:tracePt t="116604" x="3178175" y="3022600"/>
          <p14:tracePt t="116650" x="3170238" y="3013075"/>
          <p14:tracePt t="116755" x="3160713" y="3013075"/>
          <p14:tracePt t="116792" x="3124200" y="3005138"/>
          <p14:tracePt t="116804" x="3114675" y="3005138"/>
          <p14:tracePt t="116840" x="3087688" y="2995613"/>
          <p14:tracePt t="116851" x="3078163" y="2995613"/>
          <p14:tracePt t="116874" x="3060700" y="2995613"/>
          <p14:tracePt t="116898" x="3051175" y="2986088"/>
          <p14:tracePt t="116910" x="3041650" y="2986088"/>
          <p14:tracePt t="117445" x="3024188" y="2986088"/>
          <p14:tracePt t="117481" x="3005138" y="2986088"/>
          <p14:tracePt t="117492" x="2995613" y="2986088"/>
          <p14:tracePt t="117516" x="2987675" y="2986088"/>
          <p14:tracePt t="117572" x="2978150" y="2986088"/>
          <p14:tracePt t="117585" x="2968625" y="2986088"/>
          <p14:tracePt t="117598" x="2941638" y="2986088"/>
          <p14:tracePt t="117621" x="2886075" y="2986088"/>
          <p14:tracePt t="117633" x="2859088" y="2986088"/>
          <p14:tracePt t="117646" x="2813050" y="2986088"/>
          <p14:tracePt t="117658" x="2749550" y="2986088"/>
          <p14:tracePt t="117683" x="2703513" y="2986088"/>
          <p14:tracePt t="117708" x="2676525" y="2986088"/>
          <p14:tracePt t="117732" x="2630488" y="2986088"/>
          <p14:tracePt t="117733" x="2613025" y="2986088"/>
          <p14:tracePt t="117758" x="2557463" y="2986088"/>
          <p14:tracePt t="117769" x="2511425" y="2976563"/>
          <p14:tracePt t="117783" x="2484438" y="2968625"/>
          <p14:tracePt t="117795" x="2466975" y="2968625"/>
          <p14:tracePt t="117820" x="2338388" y="2949575"/>
          <p14:tracePt t="117845" x="2255838" y="2940050"/>
          <p14:tracePt t="117845" x="2238375" y="2940050"/>
          <p14:tracePt t="117868" x="2165350" y="2940050"/>
          <p14:tracePt t="117881" x="2136775" y="2940050"/>
          <p14:tracePt t="117894" x="2119313" y="2940050"/>
          <p14:tracePt t="117906" x="2100263" y="2940050"/>
          <p14:tracePt t="117930" x="2000250" y="2930525"/>
          <p14:tracePt t="117941" x="1973263" y="2930525"/>
          <p14:tracePt t="117954" x="1936750" y="2930525"/>
          <p14:tracePt t="117980" x="1836738" y="2930525"/>
          <p14:tracePt t="117991" x="1800225" y="2930525"/>
          <p14:tracePt t="118004" x="1781175" y="2922588"/>
          <p14:tracePt t="118016" x="1735138" y="2913063"/>
          <p14:tracePt t="118040" x="1698625" y="2903538"/>
          <p14:tracePt t="118052" x="1671638" y="2903538"/>
          <p14:tracePt t="118065" x="1654175" y="2903538"/>
          <p14:tracePt t="118076" x="1617663" y="2903538"/>
          <p14:tracePt t="118100" x="1579563" y="2894013"/>
          <p14:tracePt t="118122" x="1525588" y="2894013"/>
          <p14:tracePt t="118147" x="1506538" y="2894013"/>
          <p14:tracePt t="118205" x="1498600" y="2886075"/>
          <p14:tracePt t="118317" x="1489075" y="2894013"/>
          <p14:tracePt t="118328" x="1479550" y="2903538"/>
          <p14:tracePt t="118353" x="1470025" y="2922588"/>
          <p14:tracePt t="118364" x="1452563" y="2949575"/>
          <p14:tracePt t="118377" x="1452563" y="2968625"/>
          <p14:tracePt t="118401" x="1443038" y="3005138"/>
          <p14:tracePt t="118412" x="1443038" y="3032125"/>
          <p14:tracePt t="118435" x="1433513" y="3049588"/>
          <p14:tracePt t="118459" x="1433513" y="3095625"/>
          <p14:tracePt t="118471" x="1433513" y="3105150"/>
          <p14:tracePt t="118483" x="1433513" y="3114675"/>
          <p14:tracePt t="118506" x="1433513" y="3141663"/>
          <p14:tracePt t="118518" x="1433513" y="3151188"/>
          <p14:tracePt t="118542" x="1433513" y="3187700"/>
          <p14:tracePt t="118566" x="1433513" y="3224213"/>
          <p14:tracePt t="118579" x="1433513" y="3241675"/>
          <p14:tracePt t="118602" x="1433513" y="3287713"/>
          <p14:tracePt t="118614" x="1433513" y="3297238"/>
          <p14:tracePt t="118626" x="1433513" y="3314700"/>
          <p14:tracePt t="118649" x="1433513" y="3351213"/>
          <p14:tracePt t="118662" x="1433513" y="3370263"/>
          <p14:tracePt t="118675" x="1433513" y="3378200"/>
          <p14:tracePt t="118687" x="1433513" y="3387725"/>
          <p14:tracePt t="118711" x="1433513" y="3433763"/>
          <p14:tracePt t="118723" x="1433513" y="3443288"/>
          <p14:tracePt t="118736" x="1433513" y="3470275"/>
          <p14:tracePt t="118761" x="1433513" y="3479800"/>
          <p14:tracePt t="118773" x="1433513" y="3487738"/>
          <p14:tracePt t="118787" x="1433513" y="3497263"/>
          <p14:tracePt t="118799" x="1433513" y="3506788"/>
          <p14:tracePt t="118812" x="1433513" y="3524250"/>
          <p14:tracePt t="118825" x="1443038" y="3533775"/>
          <p14:tracePt t="118862" x="1443038" y="3543300"/>
          <p14:tracePt t="118874" x="1443038" y="3552825"/>
          <p14:tracePt t="118899" x="1443038" y="3560763"/>
          <p14:tracePt t="118912" x="1443038" y="3570288"/>
          <p14:tracePt t="118924" x="1443038" y="3579813"/>
          <p14:tracePt t="118995" x="1452563" y="3589338"/>
          <p14:tracePt t="119018" x="1462088" y="3616325"/>
          <p14:tracePt t="119053" x="1470025" y="3625850"/>
          <p14:tracePt t="119079" x="1479550" y="3625850"/>
          <p14:tracePt t="119128" x="1506538" y="3633788"/>
          <p14:tracePt t="119153" x="1552575" y="3643313"/>
          <p14:tracePt t="119178" x="1671638" y="3670300"/>
          <p14:tracePt t="119191" x="1717675" y="3679825"/>
          <p14:tracePt t="119205" x="1754188" y="3679825"/>
          <p14:tracePt t="119217" x="1771650" y="3679825"/>
          <p14:tracePt t="119241" x="1827213" y="3679825"/>
          <p14:tracePt t="119253" x="1844675" y="3679825"/>
          <p14:tracePt t="119266" x="1881188" y="3679825"/>
          <p14:tracePt t="119290" x="1946275" y="3679825"/>
          <p14:tracePt t="119291" x="1973263" y="3679825"/>
          <p14:tracePt t="119315" x="2036763" y="3679825"/>
          <p14:tracePt t="119328" x="2109788" y="3679825"/>
          <p14:tracePt t="119353" x="2219325" y="3679825"/>
          <p14:tracePt t="119376" x="2311400" y="3679825"/>
          <p14:tracePt t="119401" x="2374900" y="3679825"/>
          <p14:tracePt t="119412" x="2393950" y="3679825"/>
          <p14:tracePt t="119425" x="2420938" y="3679825"/>
          <p14:tracePt t="119437" x="2457450" y="3679825"/>
          <p14:tracePt t="119462" x="2503488" y="3679825"/>
          <p14:tracePt t="119473" x="2540000" y="3679825"/>
          <p14:tracePt t="119487" x="2584450" y="3679825"/>
          <p14:tracePt t="119499" x="2630488" y="3679825"/>
          <p14:tracePt t="119524" x="2695575" y="3679825"/>
          <p14:tracePt t="119536" x="2740025" y="3679825"/>
          <p14:tracePt t="119549" x="2805113" y="3679825"/>
          <p14:tracePt t="119573" x="2841625" y="3670300"/>
          <p14:tracePt t="119600" x="2959100" y="3652838"/>
          <p14:tracePt t="119612" x="3014663" y="3633788"/>
          <p14:tracePt t="119623" x="3032125" y="3633788"/>
          <p14:tracePt t="119660" x="3087688" y="3606800"/>
          <p14:tracePt t="119684" x="3114675" y="3606800"/>
          <p14:tracePt t="119709" x="3151188" y="3597275"/>
          <p14:tracePt t="119746" x="3160713" y="3589338"/>
          <p14:tracePt t="119770" x="3170238" y="3570288"/>
          <p14:tracePt t="119783" x="3178175" y="3543300"/>
          <p14:tracePt t="119797" x="3187700" y="3524250"/>
          <p14:tracePt t="119822" x="3206750" y="3479800"/>
          <p14:tracePt t="119848" x="3206750" y="3443288"/>
          <p14:tracePt t="119860" x="3206750" y="3433763"/>
          <p14:tracePt t="119873" x="3206750" y="3397250"/>
          <p14:tracePt t="119886" x="3206750" y="3378200"/>
          <p14:tracePt t="119909" x="3206750" y="3351213"/>
          <p14:tracePt t="119934" x="3206750" y="3305175"/>
          <p14:tracePt t="119958" x="3206750" y="3278188"/>
          <p14:tracePt t="119970" x="3206750" y="3232150"/>
          <p14:tracePt t="119983" x="3206750" y="3214688"/>
          <p14:tracePt t="119995" x="3197225" y="3178175"/>
          <p14:tracePt t="120017" x="3197225" y="3168650"/>
          <p14:tracePt t="120029" x="3187700" y="3141663"/>
          <p14:tracePt t="120053" x="3187700" y="3122613"/>
          <p14:tracePt t="120064" x="3178175" y="3095625"/>
          <p14:tracePt t="120078" x="3178175" y="3086100"/>
          <p14:tracePt t="120100" x="3170238" y="3078163"/>
          <p14:tracePt t="120113" x="3170238" y="3049588"/>
          <p14:tracePt t="120126" x="3170238" y="3032125"/>
          <p14:tracePt t="120137" x="3170238" y="3022600"/>
          <p14:tracePt t="120161" x="3160713" y="3013075"/>
          <p14:tracePt t="120252" x="3151188" y="3013075"/>
          <p14:tracePt t="120297" x="3097213" y="3013075"/>
          <p14:tracePt t="120321" x="3041650" y="3013075"/>
          <p14:tracePt t="120332" x="2995613" y="2995613"/>
          <p14:tracePt t="120345" x="2978150" y="2995613"/>
          <p14:tracePt t="120358" x="2959100" y="2986088"/>
          <p14:tracePt t="120382" x="2932113" y="2986088"/>
          <p14:tracePt t="120437" x="2922588" y="2986088"/>
          <p14:tracePt t="120462" x="2813050" y="2986088"/>
          <p14:tracePt t="120473" x="2776538" y="2986088"/>
          <p14:tracePt t="120486" x="2713038" y="2986088"/>
          <p14:tracePt t="120499" x="2649538" y="2986088"/>
          <p14:tracePt t="120522" x="2557463" y="2986088"/>
          <p14:tracePt t="120545" x="2511425" y="2986088"/>
          <p14:tracePt t="120571" x="2438400" y="2976563"/>
          <p14:tracePt t="120583" x="2411413" y="2976563"/>
          <p14:tracePt t="120596" x="2393950" y="2976563"/>
          <p14:tracePt t="120607" x="2347913" y="2976563"/>
          <p14:tracePt t="120631" x="2255838" y="2976563"/>
          <p14:tracePt t="120643" x="2238375" y="2976563"/>
          <p14:tracePt t="120656" x="2192338" y="2976563"/>
          <p14:tracePt t="120669" x="2136775" y="2976563"/>
          <p14:tracePt t="120693" x="2063750" y="2976563"/>
          <p14:tracePt t="120705" x="2009775" y="2976563"/>
          <p14:tracePt t="120719" x="1963738" y="2976563"/>
          <p14:tracePt t="120732" x="1946275" y="2976563"/>
          <p14:tracePt t="120746" x="1890713" y="2976563"/>
          <p14:tracePt t="120770" x="1790700" y="2976563"/>
          <p14:tracePt t="120782" x="1735138" y="2976563"/>
          <p14:tracePt t="120794" x="1717675" y="2976563"/>
          <p14:tracePt t="120806" x="1681163" y="2976563"/>
          <p14:tracePt t="120833" x="1625600" y="2968625"/>
          <p14:tracePt t="120844" x="1608138" y="2968625"/>
          <p14:tracePt t="120857" x="1552575" y="2968625"/>
          <p14:tracePt t="120881" x="1525588" y="2968625"/>
          <p14:tracePt t="120893" x="1516063" y="2968625"/>
          <p14:tracePt t="120964" x="1489075" y="2968625"/>
          <p14:tracePt t="120988" x="1479550" y="2968625"/>
          <p14:tracePt t="121101" x="1470025" y="2986088"/>
          <p14:tracePt t="121113" x="1470025" y="3005138"/>
          <p14:tracePt t="121126" x="1462088" y="3022600"/>
          <p14:tracePt t="121137" x="1452563" y="3068638"/>
          <p14:tracePt t="121159" x="1452563" y="3095625"/>
          <p14:tracePt t="121171" x="1443038" y="3151188"/>
          <p14:tracePt t="121182" x="1443038" y="3195638"/>
          <p14:tracePt t="121194" x="1443038" y="3205163"/>
          <p14:tracePt t="121217" x="1433513" y="3251200"/>
          <p14:tracePt t="121241" x="1433513" y="3297238"/>
          <p14:tracePt t="121253" x="1433513" y="3305175"/>
          <p14:tracePt t="121266" x="1433513" y="3324225"/>
          <p14:tracePt t="121278" x="1425575" y="3341688"/>
          <p14:tracePt t="121301" x="1425575" y="3360738"/>
          <p14:tracePt t="121313" x="1425575" y="3387725"/>
          <p14:tracePt t="121325" x="1425575" y="3406775"/>
          <p14:tracePt t="121349" x="1425575" y="3414713"/>
          <p14:tracePt t="121361" x="1425575" y="3443288"/>
          <p14:tracePt t="121372" x="1425575" y="3460750"/>
          <p14:tracePt t="121373" x="1425575" y="3470275"/>
          <p14:tracePt t="121407" x="1425575" y="3506788"/>
          <p14:tracePt t="121418" x="1425575" y="3516313"/>
          <p14:tracePt t="121441" x="1433513" y="3552825"/>
          <p14:tracePt t="121453" x="1433513" y="3560763"/>
          <p14:tracePt t="121466" x="1433513" y="3570288"/>
          <p14:tracePt t="121489" x="1443038" y="3589338"/>
          <p14:tracePt t="121547" x="1452563" y="3597275"/>
          <p14:tracePt t="121655" x="1452563" y="3606800"/>
          <p14:tracePt t="121666" x="1462088" y="3633788"/>
          <p14:tracePt t="121690" x="1470025" y="3643313"/>
          <p14:tracePt t="121716" x="1479550" y="3652838"/>
          <p14:tracePt t="121740" x="1506538" y="3662363"/>
          <p14:tracePt t="121753" x="1535113" y="3662363"/>
          <p14:tracePt t="121766" x="1552575" y="3679825"/>
          <p14:tracePt t="121777" x="1579563" y="3679825"/>
          <p14:tracePt t="121802" x="1662113" y="3698875"/>
          <p14:tracePt t="121825" x="1771650" y="3706813"/>
          <p14:tracePt t="121837" x="1844675" y="3706813"/>
          <p14:tracePt t="121864" x="1900238" y="3706813"/>
          <p14:tracePt t="121876" x="1946275" y="3706813"/>
          <p14:tracePt t="121889" x="2000250" y="3706813"/>
          <p14:tracePt t="121914" x="2063750" y="3706813"/>
          <p14:tracePt t="121939" x="2155825" y="3706813"/>
          <p14:tracePt t="121952" x="2228850" y="3706813"/>
          <p14:tracePt t="121966" x="2320925" y="3706813"/>
          <p14:tracePt t="121978" x="2384425" y="3716338"/>
          <p14:tracePt t="122003" x="2484438" y="3725863"/>
          <p14:tracePt t="122013" x="2540000" y="3725863"/>
          <p14:tracePt t="122026" x="2576513" y="3735388"/>
          <p14:tracePt t="122052" x="2649538" y="3735388"/>
          <p14:tracePt t="122063" x="2713038" y="3735388"/>
          <p14:tracePt t="122076" x="2740025" y="3735388"/>
          <p14:tracePt t="122088" x="2759075" y="3735388"/>
          <p14:tracePt t="122113" x="2859088" y="3735388"/>
          <p14:tracePt t="122127" x="2868613" y="3735388"/>
          <p14:tracePt t="122140" x="2878138" y="3735388"/>
          <p14:tracePt t="122153" x="2886075" y="3735388"/>
          <p14:tracePt t="122165" x="2895600" y="3735388"/>
          <p14:tracePt t="122189" x="2905125" y="3735388"/>
          <p14:tracePt t="122214" x="2914650" y="3735388"/>
          <p14:tracePt t="122250" x="2922588" y="3735388"/>
          <p14:tracePt t="122274" x="2987675" y="3725863"/>
          <p14:tracePt t="122300" x="3024188" y="3706813"/>
          <p14:tracePt t="122324" x="3032125" y="3698875"/>
          <p14:tracePt t="122337" x="3051175" y="3679825"/>
          <p14:tracePt t="122360" x="3068638" y="3670300"/>
          <p14:tracePt t="122372" x="3087688" y="3652838"/>
          <p14:tracePt t="122385" x="3097213" y="3652838"/>
          <p14:tracePt t="122410" x="3105150" y="3625850"/>
          <p14:tracePt t="122411" x="3114675" y="3597275"/>
          <p14:tracePt t="122423" x="3114675" y="3589338"/>
          <p14:tracePt t="122436" x="3124200" y="3552825"/>
          <p14:tracePt t="122449" x="3124200" y="3524250"/>
          <p14:tracePt t="122474" x="3124200" y="3497263"/>
          <p14:tracePt t="122500" x="3141663" y="3433763"/>
          <p14:tracePt t="122524" x="3141663" y="3387725"/>
          <p14:tracePt t="122549" x="3141663" y="3351213"/>
          <p14:tracePt t="122561" x="3141663" y="3314700"/>
          <p14:tracePt t="122585" x="3141663" y="3297238"/>
          <p14:tracePt t="122609" x="3133725" y="3251200"/>
          <p14:tracePt t="122622" x="3133725" y="3232150"/>
          <p14:tracePt t="122635" x="3124200" y="3205163"/>
          <p14:tracePt t="122659" x="3124200" y="3195638"/>
          <p14:tracePt t="122672" x="3124200" y="3187700"/>
          <p14:tracePt t="122685" x="3124200" y="3178175"/>
          <p14:tracePt t="122720" x="3124200" y="3132138"/>
          <p14:tracePt t="122743" x="3114675" y="3114675"/>
          <p14:tracePt t="122755" x="3114675" y="3105150"/>
          <p14:tracePt t="122781" x="3105150" y="3095625"/>
          <p14:tracePt t="122907" x="3105150" y="3086100"/>
          <p14:tracePt t="122932" x="3051175" y="3078163"/>
          <p14:tracePt t="122945" x="2978150" y="3078163"/>
          <p14:tracePt t="122968" x="2905125" y="3059113"/>
          <p14:tracePt t="122980" x="2832100" y="3041650"/>
          <p14:tracePt t="122993" x="2759075" y="3032125"/>
          <p14:tracePt t="123005" x="2740025" y="3032125"/>
          <p14:tracePt t="123030" x="2667000" y="3022600"/>
          <p14:tracePt t="123043" x="2593975" y="3013075"/>
          <p14:tracePt t="123055" x="2503488" y="3005138"/>
          <p14:tracePt t="123082" x="2411413" y="3005138"/>
          <p14:tracePt t="123106" x="2228850" y="2968625"/>
          <p14:tracePt t="123117" x="2211388" y="2968625"/>
          <p14:tracePt t="123144" x="2146300" y="2968625"/>
          <p14:tracePt t="123166" x="2063750" y="2959100"/>
          <p14:tracePt t="123167" x="2027238" y="2949575"/>
          <p14:tracePt t="123192" x="1954213" y="2949575"/>
          <p14:tracePt t="123217" x="1808163" y="2922588"/>
          <p14:tracePt t="123230" x="1771650" y="2922588"/>
          <p14:tracePt t="123244" x="1727200" y="2922588"/>
          <p14:tracePt t="123255" x="1698625" y="2922588"/>
          <p14:tracePt t="123281" x="1617663" y="2913063"/>
          <p14:tracePt t="123293" x="1608138" y="2913063"/>
          <p14:tracePt t="123306" x="1589088" y="2913063"/>
          <p14:tracePt t="123307" x="1579563" y="2913063"/>
          <p14:tracePt t="123332" x="1543050" y="2913063"/>
          <p14:tracePt t="123343" x="1525588" y="2913063"/>
          <p14:tracePt t="123355" x="1516063" y="2913063"/>
          <p14:tracePt t="123367" x="1498600" y="2913063"/>
          <p14:tracePt t="123393" x="1462088" y="2922588"/>
          <p14:tracePt t="123415" x="1452563" y="2930525"/>
          <p14:tracePt t="123563" x="1443038" y="2968625"/>
          <p14:tracePt t="123576" x="1433513" y="2995613"/>
          <p14:tracePt t="123588" x="1425575" y="3032125"/>
          <p14:tracePt t="123613" x="1406525" y="3086100"/>
          <p14:tracePt t="123638" x="1397000" y="3168650"/>
          <p14:tracePt t="123649" x="1389063" y="3205163"/>
          <p14:tracePt t="123663" x="1389063" y="3241675"/>
          <p14:tracePt t="123687" x="1389063" y="3260725"/>
          <p14:tracePt t="123699" x="1389063" y="3297238"/>
          <p14:tracePt t="123713" x="1389063" y="3324225"/>
          <p14:tracePt t="123748" x="1389063" y="3370263"/>
          <p14:tracePt t="123760" x="1389063" y="3378200"/>
          <p14:tracePt t="123773" x="1389063" y="3397250"/>
          <p14:tracePt t="123785" x="1389063" y="3406775"/>
          <p14:tracePt t="123810" x="1397000" y="3451225"/>
          <p14:tracePt t="123835" x="1406525" y="3497263"/>
          <p14:tracePt t="123859" x="1425575" y="3543300"/>
          <p14:tracePt t="123871" x="1425575" y="3560763"/>
          <p14:tracePt t="123884" x="1433513" y="3570288"/>
          <p14:tracePt t="123896" x="1443038" y="3589338"/>
          <p14:tracePt t="123921" x="1443038" y="3606800"/>
          <p14:tracePt t="123933" x="1443038" y="3616325"/>
          <p14:tracePt t="123946" x="1452563" y="3625850"/>
          <p14:tracePt t="123969" x="1462088" y="3652838"/>
          <p14:tracePt t="124030" x="1470025" y="3662363"/>
          <p14:tracePt t="124214" x="1479550" y="3662363"/>
          <p14:tracePt t="124227" x="1506538" y="3662363"/>
          <p14:tracePt t="124251" x="1543050" y="3662363"/>
          <p14:tracePt t="124264" x="1598613" y="3662363"/>
          <p14:tracePt t="124277" x="1662113" y="3662363"/>
          <p14:tracePt t="124288" x="1690688" y="3662363"/>
          <p14:tracePt t="124289" x="1735138" y="3662363"/>
          <p14:tracePt t="124313" x="1808163" y="3662363"/>
          <p14:tracePt t="124337" x="1927225" y="3662363"/>
          <p14:tracePt t="124362" x="1973263" y="3662363"/>
          <p14:tracePt t="124385" x="2092325" y="3662363"/>
          <p14:tracePt t="124398" x="2136775" y="3662363"/>
          <p14:tracePt t="124424" x="2292350" y="3662363"/>
          <p14:tracePt t="124449" x="2474913" y="3662363"/>
          <p14:tracePt t="124473" x="2557463" y="3662363"/>
          <p14:tracePt t="124497" x="2713038" y="3662363"/>
          <p14:tracePt t="124509" x="2759075" y="3662363"/>
          <p14:tracePt t="124533" x="2878138" y="3662363"/>
          <p14:tracePt t="124557" x="2951163" y="3652838"/>
          <p14:tracePt t="124570" x="2968625" y="3643313"/>
          <p14:tracePt t="126289" x="2978150" y="3633788"/>
          <p14:tracePt t="126762" x="2987675" y="3625850"/>
          <p14:tracePt t="127820" x="2995613" y="3616325"/>
          <p14:tracePt t="128209" x="3005138" y="3606800"/>
          <p14:tracePt t="128647" x="3014663" y="3606800"/>
          <p14:tracePt t="128672" x="3051175" y="3616325"/>
          <p14:tracePt t="128685" x="3087688" y="3625850"/>
          <p14:tracePt t="128710" x="3114675" y="3633788"/>
          <p14:tracePt t="128721" x="3124200" y="3643313"/>
          <p14:tracePt t="128755" x="3133725" y="3643313"/>
          <p14:tracePt t="128768" x="3151188" y="3652838"/>
          <p14:tracePt t="128782" x="3178175" y="3652838"/>
          <p14:tracePt t="128794" x="3233738" y="3643313"/>
          <p14:tracePt t="128818" x="3306763" y="3597275"/>
          <p14:tracePt t="128831" x="3362325" y="3579813"/>
          <p14:tracePt t="128844" x="3389313" y="3570288"/>
          <p14:tracePt t="128856" x="3389313" y="3560763"/>
          <p14:tracePt t="128881" x="3425825" y="3524250"/>
          <p14:tracePt t="128905" x="3425825" y="3451225"/>
          <p14:tracePt t="128929" x="3425825" y="3443288"/>
          <p14:tracePt t="128941" x="3425825" y="3406775"/>
          <p14:tracePt t="128955" x="3406775" y="3378200"/>
          <p14:tracePt t="128968" x="3406775" y="3370263"/>
          <p14:tracePt t="128992" x="3389313" y="3333750"/>
          <p14:tracePt t="129016" x="3352800" y="3314700"/>
          <p14:tracePt t="129041" x="3243263" y="3278188"/>
          <p14:tracePt t="129053" x="3187700" y="3260725"/>
          <p14:tracePt t="129065" x="3105150" y="3224213"/>
          <p14:tracePt t="129078" x="3087688" y="3224213"/>
          <p14:tracePt t="129102" x="3024188" y="3214688"/>
          <p14:tracePt t="129460" x="3041650" y="3205163"/>
          <p14:tracePt t="129471" x="3068638" y="3205163"/>
          <p14:tracePt t="129484" x="3078163" y="3205163"/>
          <p14:tracePt t="129485" x="3097213" y="3205163"/>
          <p14:tracePt t="129497" x="3124200" y="3205163"/>
          <p14:tracePt t="129520" x="3178175" y="3205163"/>
          <p14:tracePt t="129543" x="3206750" y="3205163"/>
          <p14:tracePt t="129600" x="3214688" y="3214688"/>
          <p14:tracePt t="129624" x="3224213" y="3214688"/>
          <p14:tracePt t="132755" x="3178175" y="3159125"/>
          <p14:tracePt t="132781" x="3105150" y="3068638"/>
          <p14:tracePt t="132793" x="3068638" y="3041650"/>
          <p14:tracePt t="132806" x="3005138" y="3005138"/>
          <p14:tracePt t="132831" x="2722563" y="2922588"/>
          <p14:tracePt t="132842" x="2584450" y="2886075"/>
          <p14:tracePt t="132856" x="2338388" y="2820988"/>
          <p14:tracePt t="132869" x="2082800" y="2747963"/>
          <p14:tracePt t="132893" x="1808163" y="2667000"/>
          <p14:tracePt t="132917" x="1598613" y="2611438"/>
          <p14:tracePt t="132941" x="1498600" y="2593975"/>
          <p14:tracePt t="132953" x="1452563" y="2593975"/>
          <p14:tracePt t="132967" x="1397000" y="2593975"/>
          <p14:tracePt t="132980" x="1296988" y="2593975"/>
          <p14:tracePt t="132992" x="1270000" y="2593975"/>
          <p14:tracePt t="132993" x="1214438" y="2593975"/>
          <p14:tracePt t="133029" x="958850" y="2593975"/>
          <p14:tracePt t="133054" x="803275" y="2593975"/>
          <p14:tracePt t="133080" x="676275" y="2593975"/>
          <p14:tracePt t="133092" x="612775" y="2593975"/>
          <p14:tracePt t="133105" x="557213" y="2601913"/>
          <p14:tracePt t="133117" x="520700" y="2611438"/>
          <p14:tracePt t="133142" x="447675" y="2647950"/>
          <p14:tracePt t="133165" x="420688" y="2657475"/>
          <p14:tracePt t="133190" x="401638" y="2674938"/>
          <p14:tracePt t="133201" x="384175" y="2703513"/>
          <p14:tracePt t="133214" x="374650" y="2703513"/>
          <p14:tracePt t="133225" x="355600" y="2720975"/>
          <p14:tracePt t="133250" x="319088" y="2747963"/>
          <p14:tracePt t="133261" x="319088" y="2757488"/>
          <p14:tracePt t="133274" x="319088" y="2767013"/>
          <p14:tracePt t="133287" x="319088" y="2794000"/>
          <p14:tracePt t="133310" x="338138" y="2830513"/>
          <p14:tracePt t="133322" x="365125" y="2857500"/>
          <p14:tracePt t="133335" x="401638" y="2876550"/>
          <p14:tracePt t="133364" x="520700" y="2886075"/>
          <p14:tracePt t="133388" x="539750" y="2886075"/>
          <p14:tracePt t="133423" x="547688" y="2886075"/>
          <p14:tracePt t="133717" x="557213" y="2886075"/>
          <p14:tracePt t="135788" x="557213" y="2913063"/>
          <p14:tracePt t="135812" x="557213" y="2976563"/>
          <p14:tracePt t="135839" x="557213" y="3105150"/>
          <p14:tracePt t="135852" x="557213" y="3141663"/>
          <p14:tracePt t="135864" x="557213" y="3168650"/>
          <p14:tracePt t="135876" x="566738" y="3214688"/>
          <p14:tracePt t="135901" x="566738" y="3314700"/>
          <p14:tracePt t="135913" x="576263" y="3351213"/>
          <p14:tracePt t="135926" x="584200" y="3406775"/>
          <p14:tracePt t="135951" x="603250" y="3506788"/>
          <p14:tracePt t="135963" x="603250" y="3516313"/>
          <p14:tracePt t="135975" x="612775" y="3524250"/>
          <p14:tracePt t="135987" x="612775" y="3543300"/>
          <p14:tracePt t="136011" x="620713" y="3579813"/>
          <p14:tracePt t="136023" x="620713" y="3606800"/>
          <p14:tracePt t="136037" x="620713" y="3625850"/>
          <p14:tracePt t="136060" x="630238" y="3670300"/>
          <p14:tracePt t="136073" x="630238" y="3679825"/>
          <p14:tracePt t="136087" x="630238" y="3689350"/>
          <p14:tracePt t="136099" x="630238" y="3698875"/>
          <p14:tracePt t="136121" x="630238" y="3706813"/>
          <p14:tracePt t="136133" x="630238" y="3716338"/>
          <p14:tracePt t="136145" x="639763" y="3743325"/>
          <p14:tracePt t="136171" x="639763" y="3762375"/>
          <p14:tracePt t="136196" x="639763" y="3789363"/>
          <p14:tracePt t="136207" x="639763" y="3808413"/>
          <p14:tracePt t="136232" x="639763" y="3844925"/>
          <p14:tracePt t="136255" x="639763" y="3871913"/>
          <p14:tracePt t="136268" x="639763" y="3881438"/>
          <p14:tracePt t="137850" x="703263" y="3871913"/>
          <p14:tracePt t="137863" x="766763" y="3852863"/>
          <p14:tracePt t="137875" x="803275" y="3852863"/>
          <p14:tracePt t="137900" x="977900" y="3871913"/>
          <p14:tracePt t="137912" x="1041400" y="3871913"/>
          <p14:tracePt t="137925" x="1096963" y="3871913"/>
          <p14:tracePt t="137936" x="1233488" y="3898900"/>
          <p14:tracePt t="137960" x="1370013" y="3908425"/>
          <p14:tracePt t="137971" x="1397000" y="3917950"/>
          <p14:tracePt t="137984" x="1489075" y="3935413"/>
          <p14:tracePt t="138010" x="1571625" y="3963988"/>
          <p14:tracePt t="138021" x="1579563" y="3963988"/>
          <p14:tracePt t="138035" x="1598613" y="3963988"/>
          <p14:tracePt t="138048" x="1617663" y="3963988"/>
          <p14:tracePt t="138072" x="1681163" y="3963988"/>
          <p14:tracePt t="138097" x="1763713" y="3963988"/>
          <p14:tracePt t="138120" x="1854200" y="3927475"/>
          <p14:tracePt t="138132" x="1900238" y="3889375"/>
          <p14:tracePt t="138145" x="1954213" y="3825875"/>
          <p14:tracePt t="138157" x="2000250" y="3752850"/>
          <p14:tracePt t="138181" x="2036763" y="3689350"/>
          <p14:tracePt t="138193" x="2092325" y="3633788"/>
          <p14:tracePt t="138206" x="2136775" y="3570288"/>
          <p14:tracePt t="138217" x="2174875" y="3516313"/>
          <p14:tracePt t="138241" x="2265363" y="3360738"/>
          <p14:tracePt t="138252" x="2365375" y="3178175"/>
          <p14:tracePt t="138266" x="2393950" y="3059113"/>
          <p14:tracePt t="138289" x="2530475" y="2720975"/>
          <p14:tracePt t="138301" x="2620963" y="2538413"/>
          <p14:tracePt t="138314" x="2667000" y="2474913"/>
          <p14:tracePt t="138325" x="2686050" y="2428875"/>
          <p14:tracePt t="138348" x="2795588" y="2219325"/>
          <p14:tracePt t="138360" x="2813050" y="2192338"/>
          <p14:tracePt t="138384" x="2859088" y="2146300"/>
          <p14:tracePt t="138395" x="2859088" y="2119313"/>
          <p14:tracePt t="138408" x="2868613" y="2109788"/>
          <p14:tracePt t="138432" x="2886075" y="2090738"/>
          <p14:tracePt t="138456" x="2905125" y="2036763"/>
          <p14:tracePt t="138468" x="2914650" y="2009775"/>
          <p14:tracePt t="138491" x="2941638" y="1944688"/>
          <p14:tracePt t="138503" x="2941638" y="1935163"/>
          <p14:tracePt t="138537" x="2951163" y="1890713"/>
          <p14:tracePt t="138549" x="2959100" y="1881188"/>
          <p14:tracePt t="138572" x="2968625" y="1854200"/>
          <p14:tracePt t="138796" x="2968625" y="1844675"/>
          <p14:tracePt t="139017" x="2968625" y="1854200"/>
          <p14:tracePt t="139065" x="2978150" y="1862138"/>
          <p14:tracePt t="139218" x="2987675" y="1862138"/>
          <p14:tracePt t="139242" x="3005138" y="1862138"/>
          <p14:tracePt t="139243" x="3024188" y="1862138"/>
          <p14:tracePt t="139266" x="3060700" y="1862138"/>
          <p14:tracePt t="139289" x="3114675" y="1854200"/>
          <p14:tracePt t="139301" x="3141663" y="1844675"/>
          <p14:tracePt t="139313" x="3170238" y="1844675"/>
          <p14:tracePt t="139324" x="3187700" y="1844675"/>
          <p14:tracePt t="139348" x="3233738" y="1835150"/>
          <p14:tracePt t="139359" x="3260725" y="1825625"/>
          <p14:tracePt t="139373" x="3289300" y="1825625"/>
          <p14:tracePt t="139407" x="3316288" y="1817688"/>
          <p14:tracePt t="139518" x="3270250" y="1817688"/>
          <p14:tracePt t="139531" x="3243263" y="1817688"/>
          <p14:tracePt t="139544" x="3206750" y="1817688"/>
          <p14:tracePt t="139569" x="3051175" y="1825625"/>
          <p14:tracePt t="139582" x="3005138" y="1835150"/>
          <p14:tracePt t="139595" x="2987675" y="1835150"/>
          <p14:tracePt t="139607" x="2968625" y="1835150"/>
          <p14:tracePt t="139632" x="2959100" y="1844675"/>
          <p14:tracePt t="139737" x="3005138" y="1844675"/>
          <p14:tracePt t="139748" x="3014663" y="1844675"/>
          <p14:tracePt t="139773" x="3097213" y="1862138"/>
          <p14:tracePt t="139798" x="3105150" y="1862138"/>
          <p14:tracePt t="139822" x="3114675" y="1862138"/>
          <p14:tracePt t="139883" x="3114675" y="1871663"/>
          <p14:tracePt t="139908" x="3060700" y="1898650"/>
          <p14:tracePt t="139921" x="3014663" y="1908175"/>
          <p14:tracePt t="139934" x="2978150" y="1908175"/>
          <p14:tracePt t="139959" x="2968625" y="1908175"/>
          <p14:tracePt t="140065" x="3005138" y="1908175"/>
          <p14:tracePt t="140079" x="3078163" y="1908175"/>
          <p14:tracePt t="140104" x="3133725" y="1908175"/>
          <p14:tracePt t="140127" x="3187700" y="1908175"/>
          <p14:tracePt t="140139" x="3197225" y="1908175"/>
          <p14:tracePt t="140271" x="3178175" y="1908175"/>
          <p14:tracePt t="140283" x="3151188" y="1908175"/>
          <p14:tracePt t="140295" x="3124200" y="1908175"/>
          <p14:tracePt t="140307" x="3060700" y="1908175"/>
          <p14:tracePt t="140331" x="2959100" y="1908175"/>
          <p14:tracePt t="140343" x="2922588" y="1908175"/>
          <p14:tracePt t="140355" x="2832100" y="1917700"/>
          <p14:tracePt t="140379" x="2649538" y="1973263"/>
          <p14:tracePt t="140391" x="2566988" y="1981200"/>
          <p14:tracePt t="140404" x="2411413" y="2036763"/>
          <p14:tracePt t="140415" x="2292350" y="2100263"/>
          <p14:tracePt t="140437" x="2219325" y="2155825"/>
          <p14:tracePt t="140462" x="2082800" y="2365375"/>
          <p14:tracePt t="140485" x="2009775" y="2528888"/>
          <p14:tracePt t="140496" x="1963738" y="2693988"/>
          <p14:tracePt t="140520" x="1917700" y="2830513"/>
          <p14:tracePt t="140531" x="1890713" y="2968625"/>
          <p14:tracePt t="140543" x="1873250" y="3132138"/>
          <p14:tracePt t="140555" x="1854200" y="3187700"/>
          <p14:tracePt t="140578" x="1854200" y="3414713"/>
          <p14:tracePt t="140604" x="1863725" y="3616325"/>
          <p14:tracePt t="140604" x="1873250" y="3652838"/>
          <p14:tracePt t="140628" x="1917700" y="3725863"/>
          <p14:tracePt t="140639" x="1917700" y="3752850"/>
          <p14:tracePt t="140655" x="1927225" y="3771900"/>
          <p14:tracePt t="140666" x="1927225" y="3779838"/>
          <p14:tracePt t="140690" x="1963738" y="3862388"/>
          <p14:tracePt t="140702" x="1990725" y="3898900"/>
          <p14:tracePt t="140714" x="2000250" y="3917950"/>
          <p14:tracePt t="140738" x="2000250" y="3935413"/>
          <p14:tracePt t="140798" x="2009775" y="3963988"/>
          <p14:tracePt t="140905" x="2019300" y="3963988"/>
          <p14:tracePt t="140917" x="2027238" y="3981450"/>
          <p14:tracePt t="140943" x="2036763" y="4008438"/>
          <p14:tracePt t="141390" x="2046288" y="4008438"/>
          <p14:tracePt t="141416" x="2082800" y="4008438"/>
          <p14:tracePt t="141440" x="2320925" y="4008438"/>
          <p14:tracePt t="141452" x="2430463" y="4008438"/>
          <p14:tracePt t="141465" x="2547938" y="4008438"/>
          <p14:tracePt t="141477" x="2732088" y="4008438"/>
          <p14:tracePt t="141502" x="3005138" y="4017963"/>
          <p14:tracePt t="141515" x="3051175" y="4017963"/>
          <p14:tracePt t="141528" x="3087688" y="4037013"/>
          <p14:tracePt t="141554" x="3260725" y="4037013"/>
          <p14:tracePt t="141577" x="3333750" y="4037013"/>
          <p14:tracePt t="141589" x="3389313" y="4037013"/>
          <p14:tracePt t="141604" x="3462338" y="4017963"/>
          <p14:tracePt t="141627" x="3589338" y="4017963"/>
          <p14:tracePt t="141639" x="3635375" y="4017963"/>
          <p14:tracePt t="141653" x="3708400" y="4017963"/>
          <p14:tracePt t="141665" x="3790950" y="4017963"/>
          <p14:tracePt t="141689" x="3900488" y="4017963"/>
          <p14:tracePt t="141701" x="3992563" y="4017963"/>
          <p14:tracePt t="141714" x="4046538" y="4017963"/>
          <p14:tracePt t="141725" x="4073525" y="4017963"/>
          <p14:tracePt t="141749" x="4156075" y="4027488"/>
          <p14:tracePt t="141772" x="4219575" y="4027488"/>
          <p14:tracePt t="141799" x="4284663" y="4008438"/>
          <p14:tracePt t="141810" x="4311650" y="4008438"/>
          <p14:tracePt t="141823" x="4330700" y="4008438"/>
          <p14:tracePt t="141836" x="4348163" y="4008438"/>
          <p14:tracePt t="141861" x="4411663" y="4000500"/>
          <p14:tracePt t="141873" x="4484688" y="4000500"/>
          <p14:tracePt t="141886" x="4530725" y="4000500"/>
          <p14:tracePt t="141911" x="4659313" y="4000500"/>
          <p14:tracePt t="141923" x="4713288" y="4000500"/>
          <p14:tracePt t="141937" x="4749800" y="4000500"/>
          <p14:tracePt t="141948" x="4759325" y="4000500"/>
          <p14:tracePt t="141971" x="4805363" y="4000500"/>
          <p14:tracePt t="141983" x="4822825" y="4000500"/>
          <p14:tracePt t="142016" x="4841875" y="4000500"/>
          <p14:tracePt t="142077" x="4851400" y="4000500"/>
          <p14:tracePt t="142111" x="4914900" y="4000500"/>
          <p14:tracePt t="142123" x="4941888" y="4000500"/>
          <p14:tracePt t="142137" x="4978400" y="4000500"/>
          <p14:tracePt t="142160" x="5097463" y="4000500"/>
          <p14:tracePt t="142172" x="5124450" y="4000500"/>
          <p14:tracePt t="142184" x="5143500" y="4008438"/>
          <p14:tracePt t="142195" x="5170488" y="4008438"/>
          <p14:tracePt t="142219" x="5197475" y="4008438"/>
          <p14:tracePt t="142605" x="5197475" y="4017963"/>
          <p14:tracePt t="142616" x="5197475" y="4027488"/>
          <p14:tracePt t="142616" x="5187950" y="4037013"/>
          <p14:tracePt t="142641" x="5170488" y="4037013"/>
          <p14:tracePt t="142653" x="5160963" y="4037013"/>
          <p14:tracePt t="142666" x="5151438" y="4037013"/>
          <p14:tracePt t="142689" x="5106988" y="4037013"/>
          <p14:tracePt t="142702" x="5041900" y="4037013"/>
          <p14:tracePt t="142714" x="4997450" y="4037013"/>
          <p14:tracePt t="142726" x="4960938" y="4037013"/>
          <p14:tracePt t="142750" x="4851400" y="4037013"/>
          <p14:tracePt t="142762" x="4768850" y="4037013"/>
          <p14:tracePt t="142774" x="4722813" y="4037013"/>
          <p14:tracePt t="142799" x="4630738" y="4037013"/>
          <p14:tracePt t="142811" x="4594225" y="4037013"/>
          <p14:tracePt t="142823" x="4576763" y="4037013"/>
          <p14:tracePt t="142837" x="4530725" y="4037013"/>
          <p14:tracePt t="142862" x="4430713" y="4037013"/>
          <p14:tracePt t="142886" x="4302125" y="4037013"/>
          <p14:tracePt t="142899" x="4275138" y="4037013"/>
          <p14:tracePt t="142922" x="4138613" y="4037013"/>
          <p14:tracePt t="142935" x="4110038" y="4037013"/>
          <p14:tracePt t="142949" x="4046538" y="4037013"/>
          <p14:tracePt t="142973" x="3973513" y="4037013"/>
          <p14:tracePt t="142999" x="3937000" y="4037013"/>
          <p14:tracePt t="143011" x="3927475" y="4037013"/>
          <p14:tracePt t="143022" x="3919538" y="4037013"/>
          <p14:tracePt t="143035" x="3910013" y="4037013"/>
          <p14:tracePt t="143058" x="3900488" y="4037013"/>
          <p14:tracePt t="143083" x="3863975" y="4037013"/>
          <p14:tracePt t="143228" x="3863975" y="4027488"/>
          <p14:tracePt t="143251" x="3910013" y="4027488"/>
          <p14:tracePt t="143264" x="3983038" y="4027488"/>
          <p14:tracePt t="143275" x="4065588" y="4027488"/>
          <p14:tracePt t="143287" x="4119563" y="4027488"/>
          <p14:tracePt t="143311" x="4275138" y="4027488"/>
          <p14:tracePt t="143322" x="4367213" y="4027488"/>
          <p14:tracePt t="143334" x="4394200" y="4044950"/>
          <p14:tracePt t="143352" x="4567238" y="4044950"/>
          <p14:tracePt t="143365" x="4667250" y="4044950"/>
          <p14:tracePt t="143387" x="4951413" y="4044950"/>
          <p14:tracePt t="143399" x="5024438" y="4044950"/>
          <p14:tracePt t="143412" x="5143500" y="4044950"/>
          <p14:tracePt t="143423" x="5160963" y="4044950"/>
          <p14:tracePt t="143447" x="5170488" y="4044950"/>
          <p14:tracePt t="143995" x="5180013" y="4044950"/>
          <p14:tracePt t="145407" x="5180013" y="4054475"/>
          <p14:tracePt t="145440" x="5133975" y="4164013"/>
          <p14:tracePt t="145441" x="5124450" y="4183063"/>
          <p14:tracePt t="145469" x="5087938" y="4246563"/>
          <p14:tracePt t="145486" x="5060950" y="4292600"/>
          <p14:tracePt t="145503" x="5024438" y="4356100"/>
          <p14:tracePt t="145531" x="4941888" y="4483100"/>
          <p14:tracePt t="145544" x="4905375" y="4548188"/>
          <p14:tracePt t="145557" x="4868863" y="4621213"/>
          <p14:tracePt t="145574" x="4805363" y="4730750"/>
          <p14:tracePt t="145590" x="4740275" y="4830763"/>
          <p14:tracePt t="145608" x="4686300" y="4903788"/>
          <p14:tracePt t="145623" x="4640263" y="4986338"/>
          <p14:tracePt t="145652" x="4576763" y="5122863"/>
          <p14:tracePt t="145665" x="4521200" y="5222875"/>
          <p14:tracePt t="145679" x="4503738" y="5241925"/>
          <p14:tracePt t="145704" x="4440238" y="5387975"/>
          <p14:tracePt t="145729" x="4375150" y="5497513"/>
          <p14:tracePt t="145741" x="4367213" y="5534025"/>
          <p14:tracePt t="145754" x="4330700" y="5616575"/>
          <p14:tracePt t="145767" x="4284663" y="5697538"/>
          <p14:tracePt t="145793" x="4248150" y="5780088"/>
          <p14:tracePt t="145805" x="4229100" y="5826125"/>
          <p14:tracePt t="145818" x="4192588" y="5872163"/>
          <p14:tracePt t="145845" x="4138613" y="5962650"/>
          <p14:tracePt t="145868" x="4092575" y="5999163"/>
          <p14:tracePt t="145881" x="4083050" y="6018213"/>
          <p14:tracePt t="145894" x="4065588" y="6035675"/>
          <p14:tracePt t="145917" x="4056063" y="6045200"/>
          <p14:tracePt t="146195" x="4046538" y="6054725"/>
          <p14:tracePt t="146253" x="4083050" y="6054725"/>
          <p14:tracePt t="146265" x="4146550" y="6064250"/>
          <p14:tracePt t="146288" x="4165600" y="6064250"/>
          <p14:tracePt t="147400" x="4165600" y="6072188"/>
          <p14:tracePt t="147410" x="4146550" y="6108700"/>
          <p14:tracePt t="147423" x="4119563" y="6137275"/>
          <p14:tracePt t="147435" x="4119563" y="6145213"/>
          <p14:tracePt t="147458" x="4102100" y="6191250"/>
          <p14:tracePt t="147505" x="4102100" y="6210300"/>
          <p14:tracePt t="147894" x="4110038" y="6210300"/>
          <p14:tracePt t="147932" x="4119563" y="6200775"/>
          <p14:tracePt t="148037" x="4129088" y="6200775"/>
          <p14:tracePt t="148049" x="4138613" y="6200775"/>
          <p14:tracePt t="148096" x="4138613" y="6210300"/>
          <p14:tracePt t="148145" x="4138613" y="6218238"/>
          <p14:tracePt t="148182" x="4119563" y="6218238"/>
          <p14:tracePt t="148205" x="4092575" y="6227763"/>
          <p14:tracePt t="148243" x="4010025" y="6227763"/>
          <p14:tracePt t="148254" x="4000500" y="6227763"/>
          <p14:tracePt t="148268" x="3983038" y="6227763"/>
          <p14:tracePt t="148293" x="3863975" y="6118225"/>
          <p14:tracePt t="148317" x="3727450" y="6027738"/>
          <p14:tracePt t="148329" x="3654425" y="5991225"/>
          <p14:tracePt t="148342" x="3581400" y="5962650"/>
          <p14:tracePt t="148354" x="3508375" y="5945188"/>
          <p14:tracePt t="148378" x="3479800" y="5926138"/>
          <p14:tracePt t="148401" x="3443288" y="5899150"/>
          <p14:tracePt t="148413" x="3435350" y="5889625"/>
          <p14:tracePt t="148438" x="3406775" y="5889625"/>
          <p14:tracePt t="148463" x="3352800" y="5872163"/>
          <p14:tracePt t="148487" x="3260725" y="5872163"/>
          <p14:tracePt t="148499" x="3187700" y="5872163"/>
          <p14:tracePt t="148512" x="3160713" y="5872163"/>
          <p14:tracePt t="148512" x="3133725" y="5872163"/>
          <p14:tracePt t="148536" x="3041650" y="5843588"/>
          <p14:tracePt t="148548" x="2995613" y="5843588"/>
          <p14:tracePt t="148573" x="2914650" y="5843588"/>
          <p14:tracePt t="148596" x="2868613" y="5826125"/>
          <p14:tracePt t="148607" x="2849563" y="5807075"/>
          <p14:tracePt t="148633" x="2822575" y="5789613"/>
          <p14:tracePt t="148645" x="2795588" y="5780088"/>
          <p14:tracePt t="148657" x="2759075" y="5762625"/>
          <p14:tracePt t="148684" x="2695575" y="5726113"/>
          <p14:tracePt t="148684" x="2630488" y="5707063"/>
          <p14:tracePt t="148709" x="2511425" y="5643563"/>
          <p14:tracePt t="148722" x="2457450" y="5624513"/>
          <p14:tracePt t="148736" x="2438400" y="5616575"/>
          <p14:tracePt t="148747" x="2430463" y="5607050"/>
          <p14:tracePt t="148772" x="2411413" y="5588000"/>
          <p14:tracePt t="148784" x="2401888" y="5580063"/>
          <p14:tracePt t="148880" x="2401888" y="5570538"/>
          <p14:tracePt t="148929" x="2401888" y="5551488"/>
          <p14:tracePt t="148952" x="2401888" y="5524500"/>
          <p14:tracePt t="149000" x="2411413" y="5524500"/>
          <p14:tracePt t="149013" x="2430463" y="5534025"/>
          <p14:tracePt t="149037" x="2457450" y="5543550"/>
          <p14:tracePt t="149050" x="2493963" y="5551488"/>
          <p14:tracePt t="149064" x="2511425" y="5570538"/>
          <p14:tracePt t="149076" x="2540000" y="5580063"/>
          <p14:tracePt t="149100" x="2566988" y="5580063"/>
          <p14:tracePt t="149112" x="2584450" y="5580063"/>
          <p14:tracePt t="149125" x="2603500" y="5580063"/>
          <p14:tracePt t="149137" x="2613025" y="5580063"/>
          <p14:tracePt t="149160" x="2649538" y="5580063"/>
          <p14:tracePt t="149173" x="2686050" y="5551488"/>
          <p14:tracePt t="149185" x="2695575" y="5551488"/>
          <p14:tracePt t="149212" x="2722563" y="5524500"/>
          <p14:tracePt t="149236" x="2776538" y="5470525"/>
          <p14:tracePt t="149248" x="2795588" y="5451475"/>
          <p14:tracePt t="149273" x="2813050" y="5424488"/>
          <p14:tracePt t="149298" x="2832100" y="5397500"/>
          <p14:tracePt t="149322" x="2841625" y="5368925"/>
          <p14:tracePt t="149348" x="2859088" y="5360988"/>
          <p14:tracePt t="149386" x="2868613" y="5332413"/>
          <p14:tracePt t="149409" x="2886075" y="5305425"/>
          <p14:tracePt t="149422" x="2886075" y="5295900"/>
          <p14:tracePt t="149422" x="2895600" y="5287963"/>
          <p14:tracePt t="149436" x="2895600" y="5278438"/>
          <p14:tracePt t="149452" x="2895600" y="5241925"/>
          <p14:tracePt t="149464" x="2895600" y="5214938"/>
          <p14:tracePt t="149488" x="2895600" y="5168900"/>
          <p14:tracePt t="149499" x="2886075" y="5159375"/>
          <p14:tracePt t="149524" x="2849563" y="5132388"/>
          <p14:tracePt t="149549" x="2822575" y="5122863"/>
          <p14:tracePt t="149573" x="2786063" y="5105400"/>
          <p14:tracePt t="149597" x="2759075" y="5095875"/>
          <p14:tracePt t="149631" x="2722563" y="5086350"/>
          <p14:tracePt t="149643" x="2703513" y="5086350"/>
          <p14:tracePt t="149655" x="2667000" y="5086350"/>
          <p14:tracePt t="149667" x="2649538" y="5086350"/>
          <p14:tracePt t="149691" x="2620963" y="5086350"/>
          <p14:tracePt t="149703" x="2603500" y="5086350"/>
          <p14:tracePt t="149716" x="2576513" y="5095875"/>
          <p14:tracePt t="149741" x="2566988" y="5095875"/>
          <p14:tracePt t="149754" x="2540000" y="5122863"/>
          <p14:tracePt t="149768" x="2530475" y="5122863"/>
          <p14:tracePt t="149780" x="2493963" y="5141913"/>
          <p14:tracePt t="149793" x="2474913" y="5149850"/>
          <p14:tracePt t="149817" x="2447925" y="5178425"/>
          <p14:tracePt t="149829" x="2438400" y="5186363"/>
          <p14:tracePt t="149852" x="2430463" y="5186363"/>
          <p14:tracePt t="149876" x="2401888" y="5222875"/>
          <p14:tracePt t="149888" x="2401888" y="5232400"/>
          <p14:tracePt t="149913" x="2393950" y="5251450"/>
          <p14:tracePt t="149939" x="2393950" y="5314950"/>
          <p14:tracePt t="149964" x="2393950" y="5360988"/>
          <p14:tracePt t="149988" x="2401888" y="5378450"/>
          <p14:tracePt t="149999" x="2411413" y="5387975"/>
          <p14:tracePt t="150021" x="2430463" y="5405438"/>
          <p14:tracePt t="150033" x="2447925" y="5424488"/>
          <p14:tracePt t="150045" x="2457450" y="5434013"/>
          <p14:tracePt t="150056" x="2493963" y="5461000"/>
          <p14:tracePt t="150082" x="2540000" y="5478463"/>
          <p14:tracePt t="150082" x="2547938" y="5487988"/>
          <p14:tracePt t="150096" x="2557463" y="5487988"/>
          <p14:tracePt t="150107" x="2566988" y="5497513"/>
          <p14:tracePt t="150131" x="2620963" y="5524500"/>
          <p14:tracePt t="150154" x="2657475" y="5534025"/>
          <p14:tracePt t="150165" x="2695575" y="5543550"/>
          <p14:tracePt t="150189" x="2722563" y="5543550"/>
          <p14:tracePt t="150213" x="2768600" y="5543550"/>
          <p14:tracePt t="150236" x="2776538" y="5543550"/>
          <p14:tracePt t="150247" x="2786063" y="5543550"/>
          <p14:tracePt t="150271" x="2813050" y="5543550"/>
          <p14:tracePt t="150283" x="2822575" y="5543550"/>
          <p14:tracePt t="150295" x="2849563" y="5543550"/>
          <p14:tracePt t="150306" x="2859088" y="5534025"/>
          <p14:tracePt t="150330" x="2878138" y="5534025"/>
          <p14:tracePt t="150342" x="2905125" y="5524500"/>
          <p14:tracePt t="150354" x="2914650" y="5524500"/>
          <p14:tracePt t="150380" x="2941638" y="5507038"/>
          <p14:tracePt t="150469" x="2959100" y="5497513"/>
          <p14:tracePt t="150491" x="2968625" y="5497513"/>
          <p14:tracePt t="150502" x="2987675" y="5487988"/>
          <p14:tracePt t="150515" x="2995613" y="5478463"/>
          <p14:tracePt t="150526" x="3014663" y="5470525"/>
          <p14:tracePt t="150550" x="3032125" y="5451475"/>
          <p14:tracePt t="150582" x="3041650" y="5405438"/>
          <p14:tracePt t="150593" x="3041650" y="5387975"/>
          <p14:tracePt t="150606" x="3041650" y="5360988"/>
          <p14:tracePt t="150629" x="3051175" y="5222875"/>
          <p14:tracePt t="150654" x="3051175" y="5178425"/>
          <p14:tracePt t="150666" x="3051175" y="5132388"/>
          <p14:tracePt t="150688" x="3051175" y="5105400"/>
          <p14:tracePt t="150701" x="3032125" y="5076825"/>
          <p14:tracePt t="150714" x="3014663" y="5040313"/>
          <p14:tracePt t="150737" x="2995613" y="5022850"/>
          <p14:tracePt t="150749" x="2987675" y="5013325"/>
          <p14:tracePt t="150773" x="2968625" y="4995863"/>
          <p14:tracePt t="150796" x="2951163" y="4986338"/>
          <p14:tracePt t="150807" x="2922588" y="4986338"/>
          <p14:tracePt t="150831" x="2886075" y="4976813"/>
          <p14:tracePt t="150844" x="2832100" y="4976813"/>
          <p14:tracePt t="150857" x="2776538" y="4967288"/>
          <p14:tracePt t="150882" x="2676525" y="4959350"/>
          <p14:tracePt t="150904" x="2547938" y="4959350"/>
          <p14:tracePt t="150916" x="2503488" y="4959350"/>
          <p14:tracePt t="150941" x="2457450" y="4959350"/>
          <p14:tracePt t="150953" x="2430463" y="4959350"/>
          <p14:tracePt t="150965" x="2401888" y="4967288"/>
          <p14:tracePt t="150989" x="2384425" y="4976813"/>
          <p14:tracePt t="150999" x="2347913" y="4986338"/>
          <p14:tracePt t="151023" x="2328863" y="5003800"/>
          <p14:tracePt t="151046" x="2274888" y="5059363"/>
          <p14:tracePt t="151057" x="2255838" y="5086350"/>
          <p14:tracePt t="151080" x="2228850" y="5132388"/>
          <p14:tracePt t="151090" x="2228850" y="5149850"/>
          <p14:tracePt t="151103" x="2219325" y="5149850"/>
          <p14:tracePt t="151127" x="2211388" y="5259388"/>
          <p14:tracePt t="151138" x="2211388" y="5287963"/>
          <p14:tracePt t="151162" x="2211388" y="5341938"/>
          <p14:tracePt t="151187" x="2211388" y="5397500"/>
          <p14:tracePt t="151199" x="2211388" y="5414963"/>
          <p14:tracePt t="151213" x="2238375" y="5451475"/>
          <p14:tracePt t="151224" x="2274888" y="5487988"/>
          <p14:tracePt t="151247" x="2311400" y="5534025"/>
          <p14:tracePt t="151270" x="2401888" y="5588000"/>
          <p14:tracePt t="151282" x="2430463" y="5597525"/>
          <p14:tracePt t="151295" x="2447925" y="5607050"/>
          <p14:tracePt t="151307" x="2520950" y="5634038"/>
          <p14:tracePt t="151330" x="2620963" y="5661025"/>
          <p14:tracePt t="151341" x="2667000" y="5670550"/>
          <p14:tracePt t="151354" x="2722563" y="5689600"/>
          <p14:tracePt t="151378" x="2795588" y="5697538"/>
          <p14:tracePt t="151413" x="2832100" y="5697538"/>
          <p14:tracePt t="151437" x="2859088" y="5697538"/>
          <p14:tracePt t="151447" x="2886075" y="5680075"/>
          <p14:tracePt t="151469" x="2905125" y="5670550"/>
          <p14:tracePt t="151480" x="2922588" y="5653088"/>
          <p14:tracePt t="151492" x="2932113" y="5643563"/>
          <p14:tracePt t="151492" x="2951163" y="5634038"/>
          <p14:tracePt t="151515" x="2968625" y="5624513"/>
          <p14:tracePt t="151526" x="2968625" y="5616575"/>
          <p14:tracePt t="151550" x="2978150" y="5597525"/>
          <p14:tracePt t="151562" x="2987675" y="5570538"/>
          <p14:tracePt t="151574" x="2995613" y="5534025"/>
          <p14:tracePt t="151587" x="2995613" y="5514975"/>
          <p14:tracePt t="151610" x="3005138" y="5461000"/>
          <p14:tracePt t="151620" x="3005138" y="5414963"/>
          <p14:tracePt t="151633" x="3005138" y="5397500"/>
          <p14:tracePt t="151656" x="3005138" y="5332413"/>
          <p14:tracePt t="151667" x="3005138" y="5324475"/>
          <p14:tracePt t="151689" x="3005138" y="5278438"/>
          <p14:tracePt t="151701" x="3005138" y="5268913"/>
          <p14:tracePt t="151724" x="2978150" y="5251450"/>
          <p14:tracePt t="151748" x="2932113" y="5205413"/>
          <p14:tracePt t="151771" x="2905125" y="5178425"/>
          <p14:tracePt t="151783" x="2868613" y="5159375"/>
          <p14:tracePt t="151797" x="2841625" y="5141913"/>
          <p14:tracePt t="151830" x="2768600" y="5132388"/>
          <p14:tracePt t="151854" x="2732088" y="5113338"/>
          <p14:tracePt t="151865" x="2676525" y="5113338"/>
          <p14:tracePt t="151889" x="2630488" y="5105400"/>
          <p14:tracePt t="151912" x="2547938" y="5105400"/>
          <p14:tracePt t="151936" x="2511425" y="5105400"/>
          <p14:tracePt t="151948" x="2484438" y="5105400"/>
          <p14:tracePt t="151970" x="2447925" y="5105400"/>
          <p14:tracePt t="151970" x="2438400" y="5113338"/>
          <p14:tracePt t="151983" x="2420938" y="5122863"/>
          <p14:tracePt t="151995" x="2411413" y="5132388"/>
          <p14:tracePt t="152006" x="2393950" y="5149850"/>
          <p14:tracePt t="152006" x="2384425" y="5149850"/>
          <p14:tracePt t="152032" x="2347913" y="5195888"/>
          <p14:tracePt t="152043" x="2328863" y="5222875"/>
          <p14:tracePt t="152055" x="2320925" y="5251450"/>
          <p14:tracePt t="152080" x="2311400" y="5287963"/>
          <p14:tracePt t="152091" x="2301875" y="5324475"/>
          <p14:tracePt t="152104" x="2301875" y="5351463"/>
          <p14:tracePt t="152115" x="2284413" y="5378450"/>
          <p14:tracePt t="152138" x="2284413" y="5424488"/>
          <p14:tracePt t="152183" x="2284413" y="5441950"/>
          <p14:tracePt t="152217" x="2320925" y="5478463"/>
          <p14:tracePt t="152228" x="2338388" y="5487988"/>
          <p14:tracePt t="152251" x="2411413" y="5534025"/>
          <p14:tracePt t="152263" x="2466975" y="5551488"/>
          <p14:tracePt t="152275" x="2511425" y="5561013"/>
          <p14:tracePt t="152298" x="2603500" y="5570538"/>
          <p14:tracePt t="152309" x="2613025" y="5570538"/>
          <p14:tracePt t="152322" x="2630488" y="5570538"/>
          <p14:tracePt t="152322" x="2640013" y="5570538"/>
          <p14:tracePt t="152358" x="2667000" y="5570538"/>
          <p14:tracePt t="152369" x="2676525" y="5570538"/>
          <p14:tracePt t="152383" x="2713038" y="5570538"/>
          <p14:tracePt t="152395" x="2749550" y="5561013"/>
          <p14:tracePt t="152418" x="2786063" y="5551488"/>
          <p14:tracePt t="152418" x="2805113" y="5543550"/>
          <p14:tracePt t="152443" x="2841625" y="5524500"/>
          <p14:tracePt t="152467" x="2868613" y="5514975"/>
          <p14:tracePt t="152479" x="2895600" y="5507038"/>
          <p14:tracePt t="152503" x="2959100" y="5478463"/>
          <p14:tracePt t="152525" x="2987675" y="5461000"/>
          <p14:tracePt t="152549" x="3014663" y="5424488"/>
          <p14:tracePt t="152572" x="3032125" y="5397500"/>
          <p14:tracePt t="152584" x="3041650" y="5368925"/>
          <p14:tracePt t="152606" x="3041650" y="5332413"/>
          <p14:tracePt t="152617" x="3041650" y="5305425"/>
          <p14:tracePt t="152641" x="3041650" y="5259388"/>
          <p14:tracePt t="152653" x="3041650" y="5232400"/>
          <p14:tracePt t="152666" x="3014663" y="5214938"/>
          <p14:tracePt t="152689" x="3005138" y="5205413"/>
          <p14:tracePt t="152701" x="2995613" y="5186363"/>
          <p14:tracePt t="152715" x="2968625" y="5159375"/>
          <p14:tracePt t="152727" x="2905125" y="5149850"/>
          <p14:tracePt t="152751" x="2822575" y="5132388"/>
          <p14:tracePt t="152763" x="2732088" y="5105400"/>
          <p14:tracePt t="152774" x="2695575" y="5095875"/>
          <p14:tracePt t="152785" x="2649538" y="5086350"/>
          <p14:tracePt t="152810" x="2547938" y="5059363"/>
          <p14:tracePt t="152833" x="2530475" y="5059363"/>
          <p14:tracePt t="152857" x="2484438" y="5059363"/>
          <p14:tracePt t="152869" x="2474913" y="5059363"/>
          <p14:tracePt t="152893" x="2457450" y="5059363"/>
          <p14:tracePt t="152917" x="2420938" y="5068888"/>
          <p14:tracePt t="152941" x="2374900" y="5095875"/>
          <p14:tracePt t="152952" x="2338388" y="5122863"/>
          <p14:tracePt t="152965" x="2320925" y="5141913"/>
          <p14:tracePt t="152976" x="2311400" y="5149850"/>
          <p14:tracePt t="153000" x="2265363" y="5195888"/>
          <p14:tracePt t="153012" x="2255838" y="5214938"/>
          <p14:tracePt t="153022" x="2255838" y="5222875"/>
          <p14:tracePt t="153033" x="2255838" y="5241925"/>
          <p14:tracePt t="153056" x="2247900" y="5268913"/>
          <p14:tracePt t="153081" x="2247900" y="5314950"/>
          <p14:tracePt t="153092" x="2247900" y="5324475"/>
          <p14:tracePt t="153104" x="2247900" y="5332413"/>
          <p14:tracePt t="153116" x="2247900" y="5360988"/>
          <p14:tracePt t="153140" x="2265363" y="5405438"/>
          <p14:tracePt t="153152" x="2274888" y="5414963"/>
          <p14:tracePt t="153164" x="2301875" y="5451475"/>
          <p14:tracePt t="153177" x="2328863" y="5478463"/>
          <p14:tracePt t="153200" x="2357438" y="5507038"/>
          <p14:tracePt t="153212" x="2374900" y="5514975"/>
          <p14:tracePt t="153224" x="2430463" y="5551488"/>
          <p14:tracePt t="153248" x="2520950" y="5561013"/>
          <p14:tracePt t="153260" x="2593975" y="5580063"/>
          <p14:tracePt t="153272" x="2649538" y="5580063"/>
          <p14:tracePt t="153284" x="2686050" y="5588000"/>
          <p14:tracePt t="153306" x="2759075" y="5597525"/>
          <p14:tracePt t="153329" x="2795588" y="5597525"/>
          <p14:tracePt t="153340" x="2832100" y="5597525"/>
          <p14:tracePt t="153352" x="2868613" y="5597525"/>
          <p14:tracePt t="153352" x="2886075" y="5588000"/>
          <p14:tracePt t="153386" x="2959100" y="5551488"/>
          <p14:tracePt t="153397" x="2978150" y="5534025"/>
          <p14:tracePt t="153422" x="3024188" y="5497513"/>
          <p14:tracePt t="153445" x="3051175" y="5441950"/>
          <p14:tracePt t="153468" x="3078163" y="5397500"/>
          <p14:tracePt t="153480" x="3087688" y="5368925"/>
          <p14:tracePt t="153480" x="3087688" y="5351463"/>
          <p14:tracePt t="153493" x="3097213" y="5332413"/>
          <p14:tracePt t="153505" x="3097213" y="5314950"/>
          <p14:tracePt t="153527" x="3097213" y="5259388"/>
          <p14:tracePt t="153540" x="3097213" y="5232400"/>
          <p14:tracePt t="153553" x="3097213" y="5205413"/>
          <p14:tracePt t="153565" x="3087688" y="5168900"/>
          <p14:tracePt t="153588" x="3078163" y="5141913"/>
          <p14:tracePt t="153612" x="3060700" y="5122863"/>
          <p14:tracePt t="153634" x="3051175" y="5105400"/>
          <p14:tracePt t="153647" x="3024188" y="5076825"/>
          <p14:tracePt t="153670" x="2905125" y="5059363"/>
          <p14:tracePt t="153681" x="2868613" y="5059363"/>
          <p14:tracePt t="153693" x="2776538" y="5049838"/>
          <p14:tracePt t="153715" x="2695575" y="5040313"/>
          <p14:tracePt t="153727" x="2613025" y="5022850"/>
          <p14:tracePt t="153750" x="2530475" y="5022850"/>
          <p14:tracePt t="153762" x="2511425" y="5022850"/>
          <p14:tracePt t="153774" x="2474913" y="5022850"/>
          <p14:tracePt t="153786" x="2447925" y="5022850"/>
          <p14:tracePt t="153808" x="2430463" y="5022850"/>
          <p14:tracePt t="153819" x="2374900" y="5022850"/>
          <p14:tracePt t="153843" x="2328863" y="5032375"/>
          <p14:tracePt t="153855" x="2284413" y="5040313"/>
          <p14:tracePt t="153867" x="2228850" y="5059363"/>
          <p14:tracePt t="153891" x="2192338" y="5068888"/>
          <p14:tracePt t="153903" x="2174875" y="5076825"/>
          <p14:tracePt t="153916" x="2165350" y="5095875"/>
          <p14:tracePt t="153932" x="2136775" y="5113338"/>
          <p14:tracePt t="153943" x="2128838" y="5132388"/>
          <p14:tracePt t="153955" x="2128838" y="5141913"/>
          <p14:tracePt t="153977" x="2119313" y="5186363"/>
          <p14:tracePt t="154000" x="2109788" y="5222875"/>
          <p14:tracePt t="154011" x="2109788" y="5251450"/>
          <p14:tracePt t="154023" x="2109788" y="5268913"/>
          <p14:tracePt t="154035" x="2109788" y="5287963"/>
          <p14:tracePt t="154057" x="2128838" y="5368925"/>
          <p14:tracePt t="154069" x="2146300" y="5387975"/>
          <p14:tracePt t="154092" x="2192338" y="5441950"/>
          <p14:tracePt t="154103" x="2201863" y="5451475"/>
          <p14:tracePt t="154115" x="2228850" y="5461000"/>
          <p14:tracePt t="154138" x="2284413" y="5497513"/>
          <p14:tracePt t="154150" x="2301875" y="5507038"/>
          <p14:tracePt t="154162" x="2320925" y="5514975"/>
          <p14:tracePt t="154173" x="2357438" y="5514975"/>
          <p14:tracePt t="154198" x="2447925" y="5534025"/>
          <p14:tracePt t="154209" x="2466975" y="5534025"/>
          <p14:tracePt t="154222" x="2566988" y="5570538"/>
          <p14:tracePt t="154245" x="2676525" y="5580063"/>
          <p14:tracePt t="154257" x="2713038" y="5580063"/>
          <p14:tracePt t="154279" x="2822575" y="5588000"/>
          <p14:tracePt t="154290" x="2841625" y="5588000"/>
          <p14:tracePt t="154303" x="2886075" y="5588000"/>
          <p14:tracePt t="154314" x="2922588" y="5588000"/>
          <p14:tracePt t="154336" x="2978150" y="5551488"/>
          <p14:tracePt t="154348" x="3005138" y="5524500"/>
          <p14:tracePt t="154370" x="3024188" y="5497513"/>
          <p14:tracePt t="154383" x="3032125" y="5478463"/>
          <p14:tracePt t="154396" x="3051175" y="5451475"/>
          <p14:tracePt t="154418" x="3060700" y="5424488"/>
          <p14:tracePt t="154429" x="3060700" y="5405438"/>
          <p14:tracePt t="154453" x="3068638" y="5360988"/>
          <p14:tracePt t="154475" x="3068638" y="5305425"/>
          <p14:tracePt t="154498" x="3060700" y="5241925"/>
          <p14:tracePt t="154510" x="3051175" y="5222875"/>
          <p14:tracePt t="154523" x="3032125" y="5195888"/>
          <p14:tracePt t="154536" x="3024188" y="5178425"/>
          <p14:tracePt t="154559" x="2987675" y="5141913"/>
          <p14:tracePt t="154570" x="2951163" y="5132388"/>
          <p14:tracePt t="154593" x="2914650" y="5113338"/>
          <p14:tracePt t="154616" x="2805113" y="5059363"/>
          <p14:tracePt t="154639" x="2740025" y="5040313"/>
          <p14:tracePt t="154651" x="2703513" y="5032375"/>
          <p14:tracePt t="154662" x="2676525" y="5032375"/>
          <p14:tracePt t="154673" x="2657475" y="5032375"/>
          <p14:tracePt t="154697" x="2557463" y="5013325"/>
          <p14:tracePt t="154732" x="2484438" y="5013325"/>
          <p14:tracePt t="154743" x="2474913" y="5013325"/>
          <p14:tracePt t="154755" x="2466975" y="5013325"/>
          <p14:tracePt t="154778" x="2420938" y="5040313"/>
          <p14:tracePt t="154789" x="2393950" y="5059363"/>
          <p14:tracePt t="154802" x="2393950" y="5068888"/>
          <p14:tracePt t="154814" x="2374900" y="5086350"/>
          <p14:tracePt t="154838" x="2357438" y="5105400"/>
          <p14:tracePt t="154849" x="2347913" y="5113338"/>
          <p14:tracePt t="154872" x="2338388" y="5149850"/>
          <p14:tracePt t="154884" x="2328863" y="5178425"/>
          <p14:tracePt t="154895" x="2328863" y="5186363"/>
          <p14:tracePt t="154912" x="2328863" y="5214938"/>
          <p14:tracePt t="154924" x="2328863" y="5251450"/>
          <p14:tracePt t="154947" x="2328863" y="5268913"/>
          <p14:tracePt t="154958" x="2328863" y="5287963"/>
          <p14:tracePt t="154979" x="2328863" y="5305425"/>
          <p14:tracePt t="154990" x="2328863" y="5324475"/>
          <p14:tracePt t="155004" x="2328863" y="5332413"/>
          <p14:tracePt t="155026" x="2328863" y="5341938"/>
          <p14:tracePt t="155307" x="2357438" y="5351463"/>
          <p14:tracePt t="155319" x="2374900" y="5360988"/>
          <p14:tracePt t="155343" x="2384425" y="5368925"/>
          <p14:tracePt t="155368" x="2438400" y="5378450"/>
          <p14:tracePt t="155379" x="2503488" y="5378450"/>
          <p14:tracePt t="155403" x="2547938" y="5368925"/>
          <p14:tracePt t="155415" x="2603500" y="5360988"/>
          <p14:tracePt t="155427" x="2657475" y="5341938"/>
          <p14:tracePt t="155450" x="2686050" y="5341938"/>
          <p14:tracePt t="155462" x="2713038" y="5332413"/>
          <p14:tracePt t="155474" x="2740025" y="5324475"/>
          <p14:tracePt t="155510" x="2805113" y="5278438"/>
          <p14:tracePt t="155534" x="2822575" y="5278438"/>
          <p14:tracePt t="155557" x="2841625" y="5268913"/>
          <p14:tracePt t="155667" x="2859088" y="5287963"/>
          <p14:tracePt t="155681" x="2868613" y="5314950"/>
          <p14:tracePt t="155697" x="2886075" y="5332413"/>
          <p14:tracePt t="155708" x="2886075" y="5341938"/>
          <p14:tracePt t="155733" x="2895600" y="5351463"/>
          <p14:tracePt t="156060" x="2849563" y="5397500"/>
          <p14:tracePt t="156072" x="2841625" y="5405438"/>
          <p14:tracePt t="156085" x="2822575" y="5414963"/>
          <p14:tracePt t="156096" x="2795588" y="5424488"/>
          <p14:tracePt t="156120" x="2786063" y="5434013"/>
          <p14:tracePt t="156487" x="2776538" y="5434013"/>
          <p14:tracePt t="156511" x="2768600" y="5434013"/>
          <p14:tracePt t="156873" x="2759075" y="5414963"/>
          <p14:tracePt t="156897" x="2759075" y="5278438"/>
          <p14:tracePt t="156909" x="2759075" y="5159375"/>
          <p14:tracePt t="156922" x="2759075" y="4884738"/>
          <p14:tracePt t="156934" x="2722563" y="4548188"/>
          <p14:tracePt t="156956" x="2667000" y="4191000"/>
          <p14:tracePt t="156979" x="2576513" y="3735388"/>
          <p14:tracePt t="156991" x="2547938" y="3633788"/>
          <p14:tracePt t="157004" x="2503488" y="3433763"/>
          <p14:tracePt t="157016" x="2493963" y="3305175"/>
          <p14:tracePt t="157039" x="2466975" y="3214688"/>
          <p14:tracePt t="157051" x="2466975" y="3168650"/>
          <p14:tracePt t="157064" x="2466975" y="3105150"/>
          <p14:tracePt t="157088" x="2466975" y="3059113"/>
          <p14:tracePt t="157088" x="2474913" y="3013075"/>
          <p14:tracePt t="157100" x="2474913" y="2986088"/>
          <p14:tracePt t="157113" x="2493963" y="2922588"/>
          <p14:tracePt t="157125" x="2503488" y="2840038"/>
          <p14:tracePt t="157151" x="2520950" y="2767013"/>
          <p14:tracePt t="157161" x="2557463" y="2684463"/>
          <p14:tracePt t="157174" x="2576513" y="2630488"/>
          <p14:tracePt t="157185" x="2584450" y="2593975"/>
          <p14:tracePt t="157209" x="2630488" y="2465388"/>
          <p14:tracePt t="157232" x="2649538" y="2411413"/>
          <p14:tracePt t="157232" x="2676525" y="2365375"/>
          <p14:tracePt t="157255" x="2713038" y="2319338"/>
          <p14:tracePt t="157267" x="2740025" y="2292350"/>
          <p14:tracePt t="157289" x="2759075" y="2255838"/>
          <p14:tracePt t="157300" x="2776538" y="2236788"/>
          <p14:tracePt t="157300" x="2786063" y="2228850"/>
          <p14:tracePt t="157313" x="2805113" y="2209800"/>
          <p14:tracePt t="157323" x="2813050" y="2200275"/>
          <p14:tracePt t="157345" x="2849563" y="2163763"/>
          <p14:tracePt t="157370" x="2868613" y="2146300"/>
          <p14:tracePt t="157425" x="2895600" y="2127250"/>
          <p14:tracePt t="157461" x="2959100" y="2082800"/>
          <p14:tracePt t="157473" x="2968625" y="2073275"/>
          <p14:tracePt t="157508" x="2978150" y="2046288"/>
          <p14:tracePt t="157519" x="2995613" y="2027238"/>
          <p14:tracePt t="157544" x="3024188" y="2000250"/>
          <p14:tracePt t="157567" x="3032125" y="1973263"/>
          <p14:tracePt t="157579" x="3032125" y="1963738"/>
          <p14:tracePt t="157657" x="3032125" y="1954213"/>
          <p14:tracePt t="157680" x="3032125" y="1944688"/>
          <p14:tracePt t="157704" x="3032125" y="1935163"/>
          <p14:tracePt t="157715" x="3032125" y="1927225"/>
          <p14:tracePt t="157739" x="3041650" y="1917700"/>
          <p14:tracePt t="157762" x="3041650" y="1881188"/>
          <p14:tracePt t="157787" x="3051175" y="1844675"/>
          <p14:tracePt t="157966" x="3051175" y="1854200"/>
          <p14:tracePt t="157988" x="3051175" y="1871663"/>
          <p14:tracePt t="158013" x="3032125" y="1917700"/>
          <p14:tracePt t="158036" x="2995613" y="1973263"/>
          <p14:tracePt t="158048" x="2978150" y="2017713"/>
          <p14:tracePt t="158070" x="2922588" y="2136775"/>
          <p14:tracePt t="158095" x="2905125" y="2182813"/>
          <p14:tracePt t="158106" x="2886075" y="2255838"/>
          <p14:tracePt t="158130" x="2878138" y="2309813"/>
          <p14:tracePt t="158142" x="2859088" y="2382838"/>
          <p14:tracePt t="158154" x="2849563" y="2484438"/>
          <p14:tracePt t="158179" x="2832100" y="2630488"/>
          <p14:tracePt t="158190" x="2805113" y="2693988"/>
          <p14:tracePt t="158202" x="2795588" y="2767013"/>
          <p14:tracePt t="158215" x="2768600" y="2886075"/>
          <p14:tracePt t="158238" x="2759075" y="3005138"/>
          <p14:tracePt t="158262" x="2759075" y="3232150"/>
          <p14:tracePt t="158262" x="2759075" y="3287713"/>
          <p14:tracePt t="158286" x="2759075" y="3424238"/>
          <p14:tracePt t="158298" x="2759075" y="3533775"/>
          <p14:tracePt t="158312" x="2759075" y="3652838"/>
          <p14:tracePt t="158345" x="2786063" y="3927475"/>
          <p14:tracePt t="158358" x="2805113" y="4008438"/>
          <p14:tracePt t="158381" x="2841625" y="4227513"/>
          <p14:tracePt t="158393" x="2868613" y="4365625"/>
          <p14:tracePt t="158405" x="2878138" y="4410075"/>
          <p14:tracePt t="158430" x="2895600" y="4511675"/>
          <p14:tracePt t="158441" x="2905125" y="4584700"/>
          <p14:tracePt t="158454" x="2914650" y="4602163"/>
          <p14:tracePt t="158454" x="2922588" y="4648200"/>
          <p14:tracePt t="158489" x="2941638" y="4757738"/>
          <p14:tracePt t="158502" x="2941638" y="4794250"/>
          <p14:tracePt t="158516" x="2941638" y="4811713"/>
          <p14:tracePt t="158539" x="2951163" y="4894263"/>
          <p14:tracePt t="158552" x="2951163" y="4949825"/>
          <p14:tracePt t="158564" x="2951163" y="4986338"/>
          <p14:tracePt t="158576" x="2951163" y="5013325"/>
          <p14:tracePt t="158600" x="2951163" y="5132388"/>
          <p14:tracePt t="158611" x="2951163" y="5141913"/>
          <p14:tracePt t="158623" x="2951163" y="5168900"/>
          <p14:tracePt t="158647" x="2941638" y="5241925"/>
          <p14:tracePt t="158682" x="2932113" y="5305425"/>
          <p14:tracePt t="158704" x="2922588" y="5324475"/>
          <p14:tracePt t="158716" x="2922588" y="5332413"/>
          <p14:tracePt t="158739" x="2914650" y="5351463"/>
          <p14:tracePt t="159240" x="2914650" y="5378450"/>
          <p14:tracePt t="159251" x="2914650" y="5405438"/>
          <p14:tracePt t="159264" x="2905125" y="5405438"/>
          <p14:tracePt t="159276" x="2905125" y="5414963"/>
          <p14:tracePt t="159301" x="2905125" y="5434013"/>
          <p14:tracePt t="159314" x="2905125" y="5441950"/>
          <p14:tracePt t="159327" x="2905125" y="5451475"/>
          <p14:tracePt t="159350" x="2905125" y="5461000"/>
          <p14:tracePt t="159597" x="2895600" y="5478463"/>
          <p14:tracePt t="159609" x="2886075" y="5478463"/>
          <p14:tracePt t="159749" x="2878138" y="5487988"/>
          <p14:tracePt t="159967" x="2868613" y="5497513"/>
          <p14:tracePt t="160003" x="2868613" y="5507038"/>
          <p14:tracePt t="160162" x="3051175" y="5324475"/>
          <p14:tracePt t="160173" x="3105150" y="5259388"/>
          <p14:tracePt t="160186" x="3178175" y="5159375"/>
          <p14:tracePt t="160211" x="3479800" y="4584700"/>
          <p14:tracePt t="160223" x="3562350" y="4429125"/>
          <p14:tracePt t="160236" x="3671888" y="4154488"/>
          <p14:tracePt t="160248" x="3708400" y="4044950"/>
          <p14:tracePt t="160263" x="3781425" y="3808413"/>
          <p14:tracePt t="160274" x="3846513" y="3579813"/>
          <p14:tracePt t="160297" x="3873500" y="3397250"/>
          <p14:tracePt t="160308" x="3910013" y="3260725"/>
          <p14:tracePt t="160331" x="3927475" y="3151188"/>
          <p14:tracePt t="160342" x="3956050" y="3032125"/>
          <p14:tracePt t="160354" x="3973513" y="2949575"/>
          <p14:tracePt t="160380" x="3992563" y="2840038"/>
          <p14:tracePt t="160391" x="3992563" y="2803525"/>
          <p14:tracePt t="160405" x="3992563" y="2730500"/>
          <p14:tracePt t="160417" x="3963988" y="2667000"/>
          <p14:tracePt t="160439" x="3946525" y="2593975"/>
          <p14:tracePt t="160451" x="3937000" y="2501900"/>
          <p14:tracePt t="160464" x="3937000" y="2465388"/>
          <p14:tracePt t="160487" x="3937000" y="2346325"/>
          <p14:tracePt t="160499" x="3937000" y="2282825"/>
          <p14:tracePt t="160512" x="3937000" y="2236788"/>
          <p14:tracePt t="160512" x="3937000" y="2182813"/>
          <p14:tracePt t="160548" x="3927475" y="2027238"/>
          <p14:tracePt t="160559" x="3927475" y="2009775"/>
          <p14:tracePt t="160572" x="3910013" y="1954213"/>
          <p14:tracePt t="160596" x="3900488" y="1917700"/>
          <p14:tracePt t="160607" x="3900488" y="1908175"/>
          <p14:tracePt t="160632" x="3900488" y="1871663"/>
          <p14:tracePt t="160655" x="3900488" y="1825625"/>
          <p14:tracePt t="160666" x="3900488" y="1808163"/>
          <p14:tracePt t="160690" x="3900488" y="1789113"/>
          <p14:tracePt t="160702" x="3900488" y="1781175"/>
          <p14:tracePt t="160715" x="3900488" y="1771650"/>
          <p14:tracePt t="160737" x="3900488" y="1744663"/>
          <p14:tracePt t="160750" x="3900488" y="1735138"/>
          <p14:tracePt t="160861" x="3919538" y="1752600"/>
          <p14:tracePt t="160872" x="3946525" y="1781175"/>
          <p14:tracePt t="160885" x="4010025" y="1798638"/>
          <p14:tracePt t="160911" x="4119563" y="1854200"/>
          <p14:tracePt t="160923" x="4146550" y="1862138"/>
          <p14:tracePt t="160937" x="4219575" y="1898650"/>
          <p14:tracePt t="160948" x="4265613" y="1898650"/>
          <p14:tracePt t="160971" x="4292600" y="1908175"/>
          <p14:tracePt t="160982" x="4302125" y="1908175"/>
          <p14:tracePt t="160993" x="4311650" y="1908175"/>
          <p14:tracePt t="161017" x="4321175" y="1908175"/>
          <p14:tracePt t="161029" x="4330700" y="1908175"/>
          <p14:tracePt t="161052" x="4338638" y="1908175"/>
          <p14:tracePt t="161108" x="4338638" y="1890713"/>
          <p14:tracePt t="161131" x="4348163" y="1862138"/>
          <p14:tracePt t="161142" x="4348163" y="1854200"/>
          <p14:tracePt t="161296" x="4348163" y="1862138"/>
          <p14:tracePt t="161307" x="4330700" y="1890713"/>
          <p14:tracePt t="161331" x="4265613" y="2017713"/>
          <p14:tracePt t="161353" x="4248150" y="2155825"/>
          <p14:tracePt t="161376" x="4165600" y="2411413"/>
          <p14:tracePt t="161387" x="4138613" y="2528888"/>
          <p14:tracePt t="161411" x="3919538" y="3049588"/>
          <p14:tracePt t="161422" x="3863975" y="3187700"/>
          <p14:tracePt t="161435" x="3817938" y="3324225"/>
          <p14:tracePt t="161447" x="3690938" y="3616325"/>
          <p14:tracePt t="161470" x="3589338" y="3889375"/>
          <p14:tracePt t="161482" x="3479800" y="4127500"/>
          <p14:tracePt t="161495" x="3398838" y="4329113"/>
          <p14:tracePt t="161519" x="3333750" y="4548188"/>
          <p14:tracePt t="161530" x="3325813" y="4592638"/>
          <p14:tracePt t="161542" x="3270250" y="4721225"/>
          <p14:tracePt t="161554" x="3260725" y="4767263"/>
          <p14:tracePt t="161577" x="3187700" y="4922838"/>
          <p14:tracePt t="161589" x="3124200" y="5032375"/>
          <p14:tracePt t="161603" x="3078163" y="5159375"/>
          <p14:tracePt t="161615" x="3060700" y="5205413"/>
          <p14:tracePt t="161638" x="2995613" y="5341938"/>
          <p14:tracePt t="161661" x="2959100" y="5414963"/>
          <p14:tracePt t="161673" x="2941638" y="5470525"/>
          <p14:tracePt t="161685" x="2922588" y="5514975"/>
          <p14:tracePt t="161697" x="2922588" y="5534025"/>
          <p14:tracePt t="161719" x="2914650" y="5551488"/>
          <p14:tracePt t="161731" x="2905125" y="5561013"/>
          <p14:tracePt t="161798" x="2895600" y="5580063"/>
          <p14:tracePt t="161907" x="2895600" y="5570538"/>
          <p14:tracePt t="161919" x="2895600" y="5561013"/>
          <p14:tracePt t="161941" x="2895600" y="5487988"/>
          <p14:tracePt t="161953" x="2895600" y="5470525"/>
          <p14:tracePt t="161965" x="2895600" y="5451475"/>
          <p14:tracePt t="161977" x="2922588" y="5405438"/>
          <p14:tracePt t="161998" x="2922588" y="5378450"/>
          <p14:tracePt t="162023" x="2932113" y="5351463"/>
          <p14:tracePt t="162260" x="2922588" y="5368925"/>
          <p14:tracePt t="162284" x="2914650" y="5387975"/>
          <p14:tracePt t="162295" x="2905125" y="5397500"/>
          <p14:tracePt t="162308" x="2895600" y="5424488"/>
          <p14:tracePt t="162471" x="2895600" y="5414963"/>
          <p14:tracePt t="162483" x="2895600" y="5405438"/>
          <p14:tracePt t="162508" x="2895600" y="5397500"/>
          <p14:tracePt t="162531" x="2895600" y="5387975"/>
          <p14:tracePt t="162544" x="2895600" y="5378450"/>
          <p14:tracePt t="162577" x="2905125" y="5368925"/>
          <p14:tracePt t="162611" x="2914650" y="5360988"/>
          <p14:tracePt t="162759" x="2922588" y="5360988"/>
          <p14:tracePt t="162784" x="2932113" y="5360988"/>
          <p14:tracePt t="162808" x="2951163" y="5360988"/>
          <p14:tracePt t="162833" x="2968625" y="5351463"/>
          <p14:tracePt t="162855" x="2978150" y="5351463"/>
          <p14:tracePt t="162867" x="2987675" y="5351463"/>
          <p14:tracePt t="162891" x="3041650" y="5351463"/>
          <p14:tracePt t="162903" x="3105150" y="5351463"/>
          <p14:tracePt t="162915" x="3133725" y="5351463"/>
          <p14:tracePt t="162939" x="3214688" y="5332413"/>
          <p14:tracePt t="162951" x="3243263" y="5332413"/>
          <p14:tracePt t="162963" x="3252788" y="5332413"/>
          <p14:tracePt t="162974" x="3279775" y="5324475"/>
          <p14:tracePt t="163142" x="3289300" y="5324475"/>
          <p14:tracePt t="163536" x="3297238" y="5314950"/>
          <p14:tracePt t="163974" x="3306763" y="5314950"/>
          <p14:tracePt t="163998" x="3362325" y="5314950"/>
          <p14:tracePt t="164010" x="3362325" y="5351463"/>
          <p14:tracePt t="164447" x="3333750" y="5397500"/>
          <p14:tracePt t="164458" x="3333750" y="5405438"/>
          <p14:tracePt t="164528" x="3352800" y="5405438"/>
          <p14:tracePt t="164597" x="3362325" y="5405438"/>
          <p14:tracePt t="164669" x="3370263" y="5414963"/>
          <p14:tracePt t="164889" x="3333750" y="5397500"/>
          <p14:tracePt t="164902" x="3325813" y="5387975"/>
          <p14:tracePt t="164902" x="3316288" y="5387975"/>
          <p14:tracePt t="164918" x="3306763" y="5378450"/>
          <p14:tracePt t="164930" x="3306763" y="5368925"/>
          <p14:tracePt t="164943" x="3279775" y="5341938"/>
          <p14:tracePt t="164955" x="3260725" y="5314950"/>
          <p14:tracePt t="164979" x="3214688" y="5278438"/>
          <p14:tracePt t="164991" x="3206750" y="5268913"/>
          <p14:tracePt t="165004" x="3178175" y="5241925"/>
          <p14:tracePt t="165031" x="3124200" y="5168900"/>
          <p14:tracePt t="165055" x="3105150" y="5132388"/>
          <p14:tracePt t="165068" x="3087688" y="5095875"/>
          <p14:tracePt t="165091" x="3068638" y="5068888"/>
          <p14:tracePt t="165102" x="3060700" y="5049838"/>
          <p14:tracePt t="165118" x="3041650" y="5040313"/>
          <p14:tracePt t="165132" x="3024188" y="5013325"/>
          <p14:tracePt t="165148" x="3014663" y="5003800"/>
          <p14:tracePt t="165174" x="2995613" y="4967288"/>
          <p14:tracePt t="165200" x="2987675" y="4959350"/>
          <p14:tracePt t="165255" x="2978150" y="4930775"/>
          <p14:tracePt t="166368" x="2978150" y="4940300"/>
          <p14:tracePt t="166379" x="2978150" y="4949825"/>
          <p14:tracePt t="166403" x="2978150" y="4976813"/>
          <p14:tracePt t="166428" x="2978150" y="5003800"/>
          <p14:tracePt t="166428" x="2978150" y="5013325"/>
          <p14:tracePt t="166452" x="2978150" y="5040313"/>
          <p14:tracePt t="166475" x="2968625" y="5068888"/>
          <p14:tracePt t="166487" x="2968625" y="5095875"/>
          <p14:tracePt t="166512" x="2968625" y="5122863"/>
          <p14:tracePt t="166534" x="2968625" y="5159375"/>
          <p14:tracePt t="166547" x="2959100" y="5186363"/>
          <p14:tracePt t="166571" x="2959100" y="5205413"/>
          <p14:tracePt t="166582" x="2959100" y="5222875"/>
          <p14:tracePt t="166595" x="2959100" y="5259388"/>
          <p14:tracePt t="166618" x="2959100" y="5295900"/>
          <p14:tracePt t="166630" x="2959100" y="5332413"/>
          <p14:tracePt t="166643" x="2959100" y="5368925"/>
          <p14:tracePt t="166678" x="2959100" y="5441950"/>
          <p14:tracePt t="166690" x="2959100" y="5470525"/>
          <p14:tracePt t="166703" x="2959100" y="5478463"/>
          <p14:tracePt t="166728" x="2959100" y="5514975"/>
          <p14:tracePt t="166740" x="2959100" y="5543550"/>
          <p14:tracePt t="166753" x="2959100" y="5551488"/>
          <p14:tracePt t="166765" x="2959100" y="5561013"/>
          <p14:tracePt t="166836" x="2959100" y="5597525"/>
          <p14:tracePt t="166848" x="2959100" y="5607050"/>
          <p14:tracePt t="166873" x="2968625" y="5653088"/>
          <p14:tracePt t="166899" x="2987675" y="5689600"/>
          <p14:tracePt t="166911" x="2987675" y="5697538"/>
          <p14:tracePt t="166922" x="2995613" y="5716588"/>
          <p14:tracePt t="166935" x="3005138" y="5734050"/>
          <p14:tracePt t="166960" x="3024188" y="5789613"/>
          <p14:tracePt t="166982" x="3051175" y="5816600"/>
          <p14:tracePt t="167005" x="3078163" y="5862638"/>
          <p14:tracePt t="167017" x="3087688" y="5881688"/>
          <p14:tracePt t="167040" x="3105150" y="5926138"/>
          <p14:tracePt t="167052" x="3105150" y="5935663"/>
          <p14:tracePt t="167064" x="3105150" y="5945188"/>
          <p14:tracePt t="167078" x="3124200" y="5981700"/>
          <p14:tracePt t="167101" x="3124200" y="5991225"/>
          <p14:tracePt t="167113" x="3151188" y="6027738"/>
          <p14:tracePt t="167125" x="3151188" y="6035675"/>
          <p14:tracePt t="167149" x="3170238" y="6054725"/>
          <p14:tracePt t="167160" x="3178175" y="6081713"/>
          <p14:tracePt t="167172" x="3197225" y="6108700"/>
          <p14:tracePt t="167184" x="3197225" y="6118225"/>
          <p14:tracePt t="167208" x="3206750" y="6127750"/>
          <p14:tracePt t="167229" x="3214688" y="6154738"/>
          <p14:tracePt t="167241" x="3224213" y="6164263"/>
          <p14:tracePt t="167254" x="3233738" y="6191250"/>
          <p14:tracePt t="167265" x="3233738" y="6200775"/>
          <p14:tracePt t="167288" x="3243263" y="6227763"/>
          <p14:tracePt t="167299" x="3252788" y="6246813"/>
          <p14:tracePt t="167322" x="3270250" y="6273800"/>
          <p14:tracePt t="167345" x="3279775" y="6300788"/>
          <p14:tracePt t="167368" x="3306763" y="6327775"/>
          <p14:tracePt t="167379" x="3316288" y="6327775"/>
          <p14:tracePt t="167403" x="3325813" y="6337300"/>
          <p14:tracePt t="167426" x="3333750" y="6356350"/>
          <p14:tracePt t="167462" x="3370263" y="6373813"/>
          <p14:tracePt t="167485" x="3379788" y="6373813"/>
          <p14:tracePt t="167509" x="3416300" y="6383338"/>
          <p14:tracePt t="167521" x="3425825" y="6383338"/>
          <p14:tracePt t="167534" x="3443288" y="6383338"/>
          <p14:tracePt t="167546" x="3462338" y="6392863"/>
          <p14:tracePt t="167570" x="3471863" y="6392863"/>
          <p14:tracePt t="167582" x="3479800" y="6400800"/>
          <p14:tracePt t="167617" x="3498850" y="6400800"/>
          <p14:tracePt t="167629" x="3508375" y="6400800"/>
          <p14:tracePt t="167652" x="3535363" y="6400800"/>
          <p14:tracePt t="167689" x="3544888" y="6400800"/>
          <p14:tracePt t="167713" x="3581400" y="6392863"/>
          <p14:tracePt t="167738" x="3608388" y="6383338"/>
          <p14:tracePt t="167762" x="3654425" y="6356350"/>
          <p14:tracePt t="167786" x="3671888" y="6346825"/>
          <p14:tracePt t="167798" x="3698875" y="6337300"/>
          <p14:tracePt t="167822" x="3717925" y="6319838"/>
          <p14:tracePt t="167846" x="3744913" y="6291263"/>
          <p14:tracePt t="167857" x="3754438" y="6283325"/>
          <p14:tracePt t="167881" x="3773488" y="6246813"/>
          <p14:tracePt t="167904" x="3781425" y="6227763"/>
          <p14:tracePt t="167929" x="3800475" y="6200775"/>
          <p14:tracePt t="167940" x="3800475" y="6173788"/>
          <p14:tracePt t="167954" x="3827463" y="6137275"/>
          <p14:tracePt t="167989" x="3836988" y="6081713"/>
          <p14:tracePt t="168011" x="3846513" y="6054725"/>
          <p14:tracePt t="168034" x="3846513" y="6035675"/>
          <p14:tracePt t="168045" x="3846513" y="6027738"/>
          <p14:tracePt t="168069" x="3846513" y="5981700"/>
          <p14:tracePt t="168080" x="3846513" y="5972175"/>
          <p14:tracePt t="168092" x="3846513" y="5954713"/>
          <p14:tracePt t="168104" x="3854450" y="5926138"/>
          <p14:tracePt t="168127" x="3854450" y="5899150"/>
          <p14:tracePt t="168150" x="3863975" y="5853113"/>
          <p14:tracePt t="168162" x="3863975" y="5843588"/>
          <p14:tracePt t="168175" x="3863975" y="5835650"/>
          <p14:tracePt t="168187" x="3863975" y="5799138"/>
          <p14:tracePt t="168210" x="3863975" y="5762625"/>
          <p14:tracePt t="168221" x="3863975" y="5743575"/>
          <p14:tracePt t="168234" x="3873500" y="5716588"/>
          <p14:tracePt t="168245" x="3873500" y="5697538"/>
          <p14:tracePt t="168271" x="3890963" y="5670550"/>
          <p14:tracePt t="168282" x="3890963" y="5624513"/>
          <p14:tracePt t="168295" x="3919538" y="5580063"/>
          <p14:tracePt t="168320" x="3927475" y="5534025"/>
          <p14:tracePt t="168320" x="3927475" y="5514975"/>
          <p14:tracePt t="168332" x="3927475" y="5497513"/>
          <p14:tracePt t="168345" x="3937000" y="5461000"/>
          <p14:tracePt t="168357" x="3946525" y="5424488"/>
          <p14:tracePt t="168381" x="3963988" y="5387975"/>
          <p14:tracePt t="168392" x="3973513" y="5360988"/>
          <p14:tracePt t="168405" x="3983038" y="5332413"/>
          <p14:tracePt t="168430" x="3992563" y="5314950"/>
          <p14:tracePt t="168441" x="3992563" y="5295900"/>
          <p14:tracePt t="168453" x="4010025" y="5251450"/>
          <p14:tracePt t="168466" x="4019550" y="5241925"/>
          <p14:tracePt t="168488" x="4029075" y="5205413"/>
          <p14:tracePt t="168501" x="4037013" y="5178425"/>
          <p14:tracePt t="168513" x="4046538" y="5159375"/>
          <p14:tracePt t="168537" x="4046538" y="5141913"/>
          <p14:tracePt t="168548" x="4056063" y="5113338"/>
          <p14:tracePt t="168571" x="4065588" y="5076825"/>
          <p14:tracePt t="168582" x="4065588" y="5068888"/>
          <p14:tracePt t="168595" x="4073525" y="5049838"/>
          <p14:tracePt t="168606" x="4073525" y="5040313"/>
          <p14:tracePt t="168630" x="4073525" y="5013325"/>
          <p14:tracePt t="168643" x="4073525" y="5003800"/>
          <p14:tracePt t="168655" x="4073525" y="4995863"/>
          <p14:tracePt t="168679" x="4073525" y="4976813"/>
          <p14:tracePt t="168736" x="4073525" y="4967288"/>
          <p14:tracePt t="168848" x="4083050" y="4959350"/>
          <p14:tracePt t="169021" x="4083050" y="4967288"/>
          <p14:tracePt t="169033" x="4083050" y="4986338"/>
          <p14:tracePt t="169044" x="4083050" y="5003800"/>
          <p14:tracePt t="169068" x="4083050" y="5022850"/>
          <p14:tracePt t="169079" x="4073525" y="5049838"/>
          <p14:tracePt t="169102" x="4073525" y="5076825"/>
          <p14:tracePt t="169126" x="4065588" y="5132388"/>
          <p14:tracePt t="169138" x="4056063" y="5141913"/>
          <p14:tracePt t="169163" x="4056063" y="5149850"/>
          <p14:tracePt t="169173" x="4056063" y="5168900"/>
          <p14:tracePt t="169186" x="4056063" y="5178425"/>
          <p14:tracePt t="169209" x="4037013" y="5214938"/>
          <p14:tracePt t="169232" x="4037013" y="5232400"/>
          <p14:tracePt t="169243" x="4029075" y="5241925"/>
          <p14:tracePt t="169268" x="4019550" y="5287963"/>
          <p14:tracePt t="169268" x="4019550" y="5305425"/>
          <p14:tracePt t="169304" x="4010025" y="5341938"/>
          <p14:tracePt t="169315" x="4000500" y="5368925"/>
          <p14:tracePt t="169328" x="4000500" y="5378450"/>
          <p14:tracePt t="169328" x="3992563" y="5397500"/>
          <p14:tracePt t="169355" x="3992563" y="5414963"/>
          <p14:tracePt t="169379" x="3983038" y="5451475"/>
          <p14:tracePt t="169403" x="3973513" y="5487988"/>
          <p14:tracePt t="169414" x="3973513" y="5497513"/>
          <p14:tracePt t="169437" x="3956050" y="5514975"/>
          <p14:tracePt t="169459" x="3937000" y="5551488"/>
          <p14:tracePt t="169471" x="3927475" y="5570538"/>
          <p14:tracePt t="169484" x="3927475" y="5580063"/>
          <p14:tracePt t="169496" x="3927475" y="5607050"/>
          <p14:tracePt t="169518" x="3910013" y="5624513"/>
          <p14:tracePt t="169530" x="3900488" y="5653088"/>
          <p14:tracePt t="169542" x="3890963" y="5680075"/>
          <p14:tracePt t="169568" x="3883025" y="5697538"/>
          <p14:tracePt t="169580" x="3863975" y="5716588"/>
          <p14:tracePt t="169592" x="3854450" y="5734050"/>
          <p14:tracePt t="169604" x="3846513" y="5743575"/>
          <p14:tracePt t="169628" x="3827463" y="5789613"/>
          <p14:tracePt t="169639" x="3817938" y="5807075"/>
          <p14:tracePt t="169652" x="3810000" y="5826125"/>
          <p14:tracePt t="169663" x="3810000" y="5835650"/>
          <p14:tracePt t="169686" x="3800475" y="5862638"/>
          <p14:tracePt t="169686" x="3800475" y="5872163"/>
          <p14:tracePt t="169709" x="3790950" y="5889625"/>
          <p14:tracePt t="169721" x="3781425" y="5926138"/>
          <p14:tracePt t="169733" x="3773488" y="5935663"/>
          <p14:tracePt t="169745" x="3763963" y="5954713"/>
          <p14:tracePt t="169769" x="3727450" y="5991225"/>
          <p14:tracePt t="169781" x="3717925" y="6008688"/>
          <p14:tracePt t="169795" x="3698875" y="6035675"/>
          <p14:tracePt t="169806" x="3690938" y="6045200"/>
          <p14:tracePt t="169832" x="3662363" y="6108700"/>
          <p14:tracePt t="169844" x="3654425" y="6108700"/>
          <p14:tracePt t="169857" x="3654425" y="6118225"/>
          <p14:tracePt t="169881" x="3625850" y="6164263"/>
          <p14:tracePt t="169907" x="3608388" y="6181725"/>
          <p14:tracePt t="169932" x="3598863" y="6200775"/>
          <p14:tracePt t="169955" x="3581400" y="6237288"/>
          <p14:tracePt t="169992" x="3552825" y="6283325"/>
          <p14:tracePt t="170016" x="3544888" y="6291263"/>
          <p14:tracePt t="170029" x="3535363" y="6300788"/>
          <p14:tracePt t="170054" x="3516313" y="6319838"/>
          <p14:tracePt t="170079" x="3508375" y="6337300"/>
          <p14:tracePt t="170104" x="3471863" y="6356350"/>
          <p14:tracePt t="170129" x="3462338" y="6356350"/>
          <p14:tracePt t="170153" x="3452813" y="6356350"/>
          <p14:tracePt t="170189" x="3425825" y="6364288"/>
          <p14:tracePt t="170233" x="3398838" y="6364288"/>
          <p14:tracePt t="170244" x="3389313" y="6364288"/>
          <p14:tracePt t="170268" x="3379788" y="6364288"/>
          <p14:tracePt t="170279" x="3370263" y="6356350"/>
          <p14:tracePt t="170302" x="3362325" y="6337300"/>
          <p14:tracePt t="170324" x="3333750" y="6300788"/>
          <p14:tracePt t="170348" x="3325813" y="6291263"/>
          <p14:tracePt t="170358" x="3325813" y="6283325"/>
          <p14:tracePt t="170358" x="3316288" y="6264275"/>
          <p14:tracePt t="170381" x="3316288" y="6254750"/>
          <p14:tracePt t="170392" x="3306763" y="6218238"/>
          <p14:tracePt t="170404" x="3297238" y="6200775"/>
          <p14:tracePt t="170416" x="3297238" y="6191250"/>
          <p14:tracePt t="170438" x="3279775" y="6145213"/>
          <p14:tracePt t="170464" x="3270250" y="6118225"/>
          <p14:tracePt t="170488" x="3270250" y="6064250"/>
          <p14:tracePt t="170499" x="3260725" y="6064250"/>
          <p14:tracePt t="170513" x="3260725" y="6045200"/>
          <p14:tracePt t="170524" x="3260725" y="6018213"/>
          <p14:tracePt t="170548" x="3260725" y="5972175"/>
          <p14:tracePt t="170561" x="3260725" y="5954713"/>
          <p14:tracePt t="170573" x="3260725" y="5935663"/>
          <p14:tracePt t="170585" x="3260725" y="5908675"/>
          <p14:tracePt t="170608" x="3260725" y="5872163"/>
          <p14:tracePt t="170632" x="3260725" y="5807075"/>
          <p14:tracePt t="170654" x="3260725" y="5780088"/>
          <p14:tracePt t="170665" x="3260725" y="5762625"/>
          <p14:tracePt t="170688" x="3260725" y="5743575"/>
          <p14:tracePt t="170700" x="3260725" y="5716588"/>
          <p14:tracePt t="170713" x="3252788" y="5697538"/>
          <p14:tracePt t="170736" x="3243263" y="5680075"/>
          <p14:tracePt t="170748" x="3233738" y="5670550"/>
          <p14:tracePt t="170771" x="3224213" y="5624513"/>
          <p14:tracePt t="170795" x="3224213" y="5588000"/>
          <p14:tracePt t="170806" x="3206750" y="5551488"/>
          <p14:tracePt t="170830" x="3187700" y="5507038"/>
          <p14:tracePt t="170842" x="3160713" y="5461000"/>
          <p14:tracePt t="170855" x="3160713" y="5441950"/>
          <p14:tracePt t="170879" x="3141663" y="5414963"/>
          <p14:tracePt t="170891" x="3124200" y="5397500"/>
          <p14:tracePt t="170904" x="3097213" y="5360988"/>
          <p14:tracePt t="170917" x="3087688" y="5341938"/>
          <p14:tracePt t="170941" x="3078163" y="5332413"/>
          <p14:tracePt t="170953" x="3068638" y="5305425"/>
          <p14:tracePt t="170965" x="3060700" y="5295900"/>
          <p14:tracePt t="171001" x="3032125" y="5222875"/>
          <p14:tracePt t="171013" x="3014663" y="5205413"/>
          <p14:tracePt t="171025" x="3014663" y="5195888"/>
          <p14:tracePt t="171048" x="2995613" y="5149850"/>
          <p14:tracePt t="171073" x="2987675" y="5122863"/>
          <p14:tracePt t="171085" x="2978150" y="5105400"/>
          <p14:tracePt t="171107" x="2959100" y="5095875"/>
          <p14:tracePt t="171131" x="2951163" y="5076825"/>
          <p14:tracePt t="171188" x="2951163" y="5059363"/>
          <p14:tracePt t="171212" x="2941638" y="5049838"/>
          <p14:tracePt t="171224" x="2941638" y="5040313"/>
          <p14:tracePt t="171405" x="2941638" y="5068888"/>
          <p14:tracePt t="171418" x="2941638" y="5105400"/>
          <p14:tracePt t="171441" x="2941638" y="5141913"/>
          <p14:tracePt t="171453" x="2941638" y="5178425"/>
          <p14:tracePt t="171467" x="2941638" y="5232400"/>
          <p14:tracePt t="171479" x="2941638" y="5251450"/>
          <p14:tracePt t="171504" x="2941638" y="5324475"/>
          <p14:tracePt t="171517" x="2951163" y="5351463"/>
          <p14:tracePt t="171529" x="2951163" y="5405438"/>
          <p14:tracePt t="171542" x="2951163" y="5424488"/>
          <p14:tracePt t="171555" x="2951163" y="5451475"/>
          <p14:tracePt t="171579" x="2959100" y="5514975"/>
          <p14:tracePt t="171591" x="2968625" y="5534025"/>
          <p14:tracePt t="171604" x="2968625" y="5570538"/>
          <p14:tracePt t="171617" x="2968625" y="5588000"/>
          <p14:tracePt t="171641" x="2995613" y="5653088"/>
          <p14:tracePt t="171653" x="2995613" y="5670550"/>
          <p14:tracePt t="171666" x="3014663" y="5689600"/>
          <p14:tracePt t="171689" x="3024188" y="5743575"/>
          <p14:tracePt t="171702" x="3032125" y="5762625"/>
          <p14:tracePt t="171716" x="3032125" y="5770563"/>
          <p14:tracePt t="171727" x="3051175" y="5789613"/>
          <p14:tracePt t="171751" x="3068638" y="5835650"/>
          <p14:tracePt t="171762" x="3087688" y="5853113"/>
          <p14:tracePt t="171775" x="3105150" y="5889625"/>
          <p14:tracePt t="171801" x="3151188" y="5945188"/>
          <p14:tracePt t="171822" x="3160713" y="5962650"/>
          <p14:tracePt t="171835" x="3187700" y="5981700"/>
          <p14:tracePt t="171859" x="3206750" y="5999163"/>
          <p14:tracePt t="171869" x="3206750" y="6008688"/>
          <p14:tracePt t="171892" x="3214688" y="6027738"/>
          <p14:tracePt t="171892" x="3224213" y="6035675"/>
          <p14:tracePt t="171916" x="3233738" y="6045200"/>
          <p14:tracePt t="171940" x="3243263" y="6054725"/>
          <p14:tracePt t="171940" x="3243263" y="6064250"/>
          <p14:tracePt t="171963" x="3260725" y="6072188"/>
          <p14:tracePt t="171975" x="3270250" y="6081713"/>
          <p14:tracePt t="171999" x="3297238" y="6100763"/>
          <p14:tracePt t="172011" x="3306763" y="6100763"/>
          <p14:tracePt t="172024" x="3316288" y="6108700"/>
          <p14:tracePt t="172024" x="3325813" y="6108700"/>
          <p14:tracePt t="172048" x="3352800" y="6108700"/>
          <p14:tracePt t="172059" x="3379788" y="6118225"/>
          <p14:tracePt t="172072" x="3389313" y="6118225"/>
          <p14:tracePt t="172072" x="3406775" y="6127750"/>
          <p14:tracePt t="172084" x="3416300" y="6127750"/>
          <p14:tracePt t="172107" x="3443288" y="6137275"/>
          <p14:tracePt t="172117" x="3462338" y="6137275"/>
          <p14:tracePt t="172140" x="3508375" y="6145213"/>
          <p14:tracePt t="172151" x="3516313" y="6145213"/>
          <p14:tracePt t="172163" x="3535363" y="6145213"/>
          <p14:tracePt t="172187" x="3562350" y="6154738"/>
          <p14:tracePt t="172198" x="3571875" y="6154738"/>
          <p14:tracePt t="172221" x="3608388" y="6154738"/>
          <p14:tracePt t="172245" x="3635375" y="6154738"/>
          <p14:tracePt t="172256" x="3644900" y="6164263"/>
          <p14:tracePt t="172577" x="3662363" y="6173788"/>
          <p14:tracePt t="172588" x="3662363" y="6181725"/>
          <p14:tracePt t="172610" x="3662363" y="6210300"/>
          <p14:tracePt t="172623" x="3662363" y="6218238"/>
          <p14:tracePt t="172636" x="3662363" y="6227763"/>
          <p14:tracePt t="172647" x="3662363" y="6246813"/>
          <p14:tracePt t="172672" x="3662363" y="6273800"/>
          <p14:tracePt t="172684" x="3662363" y="6283325"/>
          <p14:tracePt t="172697" x="3662363" y="6300788"/>
          <p14:tracePt t="172720" x="3662363" y="6310313"/>
          <p14:tracePt t="172745" x="3662363" y="6319838"/>
          <p14:tracePt t="172757" x="3662363" y="6327775"/>
          <p14:tracePt t="173038" x="3662363" y="6337300"/>
          <p14:tracePt t="173063" x="3571875" y="6273800"/>
          <p14:tracePt t="173075" x="3552825" y="6254750"/>
          <p14:tracePt t="173087" x="3489325" y="6200775"/>
          <p14:tracePt t="173110" x="3462338" y="6181725"/>
          <p14:tracePt t="173122" x="3416300" y="6127750"/>
          <p14:tracePt t="173137" x="3389313" y="6091238"/>
          <p14:tracePt t="173147" x="3352800" y="6054725"/>
          <p14:tracePt t="173171" x="3306763" y="5991225"/>
          <p14:tracePt t="173194" x="3197225" y="5826125"/>
          <p14:tracePt t="173221" x="3124200" y="5743575"/>
          <p14:tracePt t="173245" x="3032125" y="5643563"/>
          <p14:tracePt t="173257" x="3014663" y="5607050"/>
          <p14:tracePt t="173282" x="2968625" y="5543550"/>
          <p14:tracePt t="173305" x="2878138" y="5414963"/>
          <p14:tracePt t="173318" x="2859088" y="5387975"/>
          <p14:tracePt t="173318" x="2841625" y="5351463"/>
          <p14:tracePt t="173341" x="2759075" y="5222875"/>
          <p14:tracePt t="173353" x="2740025" y="5195888"/>
          <p14:tracePt t="173367" x="2722563" y="5178425"/>
          <p14:tracePt t="173391" x="2713038" y="5141913"/>
          <p14:tracePt t="173403" x="2703513" y="5113338"/>
          <p14:tracePt t="173416" x="2695575" y="5086350"/>
          <p14:tracePt t="173427" x="2686050" y="5068888"/>
          <p14:tracePt t="173452" x="2676525" y="5032375"/>
          <p14:tracePt t="173543" x="2676525" y="5040313"/>
          <p14:tracePt t="173554" x="2676525" y="5049838"/>
          <p14:tracePt t="173567" x="2676525" y="5059363"/>
          <p14:tracePt t="173591" x="2676525" y="5105400"/>
          <p14:tracePt t="173604" x="2676525" y="5122863"/>
          <p14:tracePt t="173616" x="2676525" y="5159375"/>
          <p14:tracePt t="173639" x="2703513" y="5268913"/>
          <p14:tracePt t="173651" x="2713038" y="5287963"/>
          <p14:tracePt t="173665" x="2732088" y="5360988"/>
          <p14:tracePt t="173677" x="2749550" y="5434013"/>
          <p14:tracePt t="173702" x="2786063" y="5507038"/>
          <p14:tracePt t="173725" x="2832100" y="5643563"/>
          <p14:tracePt t="173749" x="2859088" y="5707063"/>
          <p14:tracePt t="173762" x="2895600" y="5780088"/>
          <p14:tracePt t="173774" x="2914650" y="5835650"/>
          <p14:tracePt t="173786" x="2932113" y="5862638"/>
          <p14:tracePt t="173786" x="2941638" y="5899150"/>
          <p14:tracePt t="173812" x="2959100" y="5935663"/>
          <p14:tracePt t="173836" x="3005138" y="6035675"/>
          <p14:tracePt t="173863" x="3032125" y="6091238"/>
          <p14:tracePt t="173886" x="3068638" y="6173788"/>
          <p14:tracePt t="173899" x="3097213" y="6210300"/>
          <p14:tracePt t="173913" x="3097213" y="6218238"/>
          <p14:tracePt t="173925" x="3114675" y="6246813"/>
          <p14:tracePt t="173951" x="3133725" y="6273800"/>
          <p14:tracePt t="173963" x="3141663" y="6291263"/>
          <p14:tracePt t="173976" x="3151188" y="6300788"/>
          <p14:tracePt t="174001" x="3170238" y="6319838"/>
          <p14:tracePt t="174012" x="3178175" y="6327775"/>
          <p14:tracePt t="174026" x="3214688" y="6356350"/>
          <p14:tracePt t="174038" x="3224213" y="6364288"/>
          <p14:tracePt t="174063" x="3289300" y="6392863"/>
          <p14:tracePt t="174087" x="3306763" y="6392863"/>
          <p14:tracePt t="174100" x="3325813" y="6400800"/>
          <p14:tracePt t="174136" x="3352800" y="6410325"/>
          <p14:tracePt t="174162" x="3370263" y="6419850"/>
          <p14:tracePt t="174174" x="3389313" y="6419850"/>
          <p14:tracePt t="174200" x="3416300" y="6419850"/>
          <p14:tracePt t="174200" x="3425825" y="6410325"/>
          <p14:tracePt t="174224" x="3452813" y="6400800"/>
          <p14:tracePt t="174250" x="3462338" y="6392863"/>
          <p14:tracePt t="174261" x="3471863" y="6392863"/>
          <p14:tracePt t="174275" x="3508375" y="6383338"/>
          <p14:tracePt t="174287" x="3516313" y="6383338"/>
          <p14:tracePt t="174311" x="3544888" y="6373813"/>
          <p14:tracePt t="174323" x="3589338" y="6319838"/>
          <p14:tracePt t="174337" x="3608388" y="6300788"/>
          <p14:tracePt t="174348" x="3625850" y="6291263"/>
          <p14:tracePt t="174372" x="3654425" y="6264275"/>
          <p14:tracePt t="174383" x="3671888" y="6237288"/>
          <p14:tracePt t="174396" x="3690938" y="6210300"/>
          <p14:tracePt t="174420" x="3717925" y="6181725"/>
          <p14:tracePt t="174432" x="3744913" y="6145213"/>
          <p14:tracePt t="174445" x="3763963" y="6118225"/>
          <p14:tracePt t="174480" x="3827463" y="6027738"/>
          <p14:tracePt t="174491" x="3836988" y="6008688"/>
          <p14:tracePt t="174503" x="3854450" y="5991225"/>
          <p14:tracePt t="174527" x="3890963" y="5899150"/>
          <p14:tracePt t="174538" x="3900488" y="5881688"/>
          <p14:tracePt t="174561" x="3910013" y="5853113"/>
          <p14:tracePt t="174572" x="3910013" y="5835650"/>
          <p14:tracePt t="174572" x="3919538" y="5807075"/>
          <p14:tracePt t="174598" x="3927475" y="5789613"/>
          <p14:tracePt t="174620" x="3946525" y="5689600"/>
          <p14:tracePt t="174644" x="3973513" y="5624513"/>
          <p14:tracePt t="174668" x="3992563" y="5507038"/>
          <p14:tracePt t="174680" x="3992563" y="5441950"/>
          <p14:tracePt t="174704" x="4019550" y="5332413"/>
          <p14:tracePt t="174727" x="4019550" y="5305425"/>
          <p14:tracePt t="174738" x="4029075" y="5251450"/>
          <p14:tracePt t="174762" x="4046538" y="5149850"/>
          <p14:tracePt t="174774" x="4046538" y="5132388"/>
          <p14:tracePt t="174786" x="4046538" y="5076825"/>
          <p14:tracePt t="174810" x="4046538" y="5040313"/>
          <p14:tracePt t="174821" x="4046538" y="5022850"/>
          <p14:tracePt t="174832" x="4046538" y="5003800"/>
          <p14:tracePt t="174844" x="4046538" y="4986338"/>
          <p14:tracePt t="174868" x="4046538" y="4976813"/>
          <p14:tracePt t="174879" x="4056063" y="4976813"/>
          <p14:tracePt t="175028" x="4046538" y="5032375"/>
          <p14:tracePt t="175040" x="4037013" y="5076825"/>
          <p14:tracePt t="175053" x="4010025" y="5159375"/>
          <p14:tracePt t="175090" x="3992563" y="5278438"/>
          <p14:tracePt t="175102" x="3963988" y="5351463"/>
          <p14:tracePt t="175114" x="3963988" y="5378450"/>
          <p14:tracePt t="175126" x="3946525" y="5414963"/>
          <p14:tracePt t="175149" x="3919538" y="5534025"/>
          <p14:tracePt t="175172" x="3910013" y="5597525"/>
          <p14:tracePt t="175195" x="3883025" y="5670550"/>
          <p14:tracePt t="175206" x="3873500" y="5697538"/>
          <p14:tracePt t="175231" x="3817938" y="5807075"/>
          <p14:tracePt t="175242" x="3810000" y="5835650"/>
          <p14:tracePt t="175255" x="3800475" y="5843588"/>
          <p14:tracePt t="175268" x="3790950" y="5889625"/>
          <p14:tracePt t="175291" x="3754438" y="5954713"/>
          <p14:tracePt t="175302" x="3754438" y="5981700"/>
          <p14:tracePt t="175313" x="3727450" y="6035675"/>
          <p14:tracePt t="175336" x="3698875" y="6081713"/>
          <p14:tracePt t="175336" x="3690938" y="6108700"/>
          <p14:tracePt t="175348" x="3690938" y="6118225"/>
          <p14:tracePt t="175371" x="3662363" y="6154738"/>
          <p14:tracePt t="175397" x="3598863" y="6227763"/>
          <p14:tracePt t="175420" x="3552825" y="6283325"/>
          <p14:tracePt t="175432" x="3525838" y="6310313"/>
          <p14:tracePt t="175445" x="3525838" y="6319838"/>
          <p14:tracePt t="175455" x="3508375" y="6327775"/>
          <p14:tracePt t="175480" x="3498850" y="6337300"/>
          <p14:tracePt t="175491" x="3489325" y="6346825"/>
          <p14:tracePt t="175503" x="3479800" y="6356350"/>
          <p14:tracePt t="175515" x="3471863" y="6364288"/>
          <p14:tracePt t="175540" x="3452813" y="6383338"/>
          <p14:tracePt t="175562" x="3443288" y="6392863"/>
          <p14:tracePt t="175587" x="3435350" y="6400800"/>
          <p14:tracePt t="175599" x="3425825" y="6400800"/>
          <p14:tracePt t="175622" x="3406775" y="6410325"/>
          <p14:tracePt t="175926" x="3406775" y="6400800"/>
          <p14:tracePt t="175950" x="3443288" y="6383338"/>
          <p14:tracePt t="175963" x="3452813" y="6383338"/>
          <p14:tracePt t="175987" x="3452813" y="6373813"/>
          <p14:tracePt t="177042" x="3462338" y="6373813"/>
          <p14:tracePt t="177097" x="3471863" y="6364288"/>
          <p14:tracePt t="177240" x="3479800" y="6364288"/>
          <p14:tracePt t="177901" x="3489325" y="6364288"/>
          <p14:tracePt t="178592" x="3498850" y="6364288"/>
          <p14:tracePt t="179484" x="3508375" y="6373813"/>
          <p14:tracePt t="180893" x="3508375" y="6383338"/>
          <p14:tracePt t="180905" x="3479800" y="6410325"/>
          <p14:tracePt t="180917" x="3443288" y="6437313"/>
          <p14:tracePt t="180943" x="3260725" y="6556375"/>
          <p14:tracePt t="180968" x="3024188" y="6638925"/>
          <p14:tracePt t="180980" x="2987675" y="6648450"/>
          <p14:tracePt t="180993" x="2951163" y="6648450"/>
          <p14:tracePt t="181017" x="2841625" y="6656388"/>
          <p14:tracePt t="181029" x="2805113" y="6656388"/>
          <p14:tracePt t="181042" x="2768600" y="6656388"/>
          <p14:tracePt t="181055" x="2732088" y="6656388"/>
          <p14:tracePt t="181078" x="2649538" y="6648450"/>
          <p14:tracePt t="181091" x="2630488" y="6648450"/>
          <p14:tracePt t="181104" x="2603500" y="6638925"/>
          <p14:tracePt t="181116" x="2547938" y="6629400"/>
          <p14:tracePt t="181140" x="2457450" y="6619875"/>
          <p14:tracePt t="181152" x="2430463" y="6619875"/>
          <p14:tracePt t="181165" x="2357438" y="6592888"/>
          <p14:tracePt t="181190" x="2238375" y="6565900"/>
          <p14:tracePt t="181190" x="2211388" y="6556375"/>
          <p14:tracePt t="181203" x="2174875" y="6538913"/>
          <p14:tracePt t="181215" x="2146300" y="6529388"/>
          <p14:tracePt t="181226" x="2082800" y="6502400"/>
          <p14:tracePt t="181249" x="2036763" y="6483350"/>
          <p14:tracePt t="181273" x="1909763" y="6429375"/>
          <p14:tracePt t="181297" x="1844675" y="6410325"/>
          <p14:tracePt t="181308" x="1808163" y="6392863"/>
          <p14:tracePt t="181332" x="1790700" y="6364288"/>
          <p14:tracePt t="181354" x="1771650" y="6364288"/>
          <p14:tracePt t="181366" x="1763713" y="6356350"/>
          <p14:tracePt t="181410" x="1754188" y="6346825"/>
          <p14:tracePt t="182394" x="1744663" y="6346825"/>
          <p14:tracePt t="184669" x="1744663" y="6310313"/>
          <p14:tracePt t="184682" x="1744663" y="6264275"/>
          <p14:tracePt t="184694" x="1744663" y="6191250"/>
          <p14:tracePt t="184706" x="1763713" y="6137275"/>
          <p14:tracePt t="184730" x="1771650" y="5826125"/>
          <p14:tracePt t="184740" x="1754188" y="5597525"/>
          <p14:tracePt t="184753" x="1727200" y="5470525"/>
          <p14:tracePt t="184778" x="1690688" y="5105400"/>
          <p14:tracePt t="184790" x="1681163" y="4949825"/>
          <p14:tracePt t="184803" x="1681163" y="4894263"/>
          <p14:tracePt t="184815" x="1681163" y="4876800"/>
          <p14:tracePt t="184838" x="1681163" y="4767263"/>
          <p14:tracePt t="184851" x="1681163" y="4748213"/>
          <p14:tracePt t="184864" x="1681163" y="4711700"/>
          <p14:tracePt t="184876" x="1681163" y="4648200"/>
          <p14:tracePt t="184898" x="1681163" y="4575175"/>
          <p14:tracePt t="184922" x="1681163" y="4502150"/>
          <p14:tracePt t="184945" x="1681163" y="4465638"/>
          <p14:tracePt t="184955" x="1681163" y="4419600"/>
          <p14:tracePt t="184978" x="1681163" y="4346575"/>
          <p14:tracePt t="184989" x="1681163" y="4329113"/>
          <p14:tracePt t="185002" x="1681163" y="4273550"/>
          <p14:tracePt t="185013" x="1681163" y="4246563"/>
          <p14:tracePt t="185036" x="1681163" y="4183063"/>
          <p14:tracePt t="185061" x="1698625" y="4127500"/>
          <p14:tracePt t="185072" x="1708150" y="4110038"/>
          <p14:tracePt t="185090" x="1735138" y="4054475"/>
          <p14:tracePt t="185101" x="1735138" y="4044950"/>
          <p14:tracePt t="185113" x="1735138" y="4037013"/>
          <p14:tracePt t="185508" x="1744663" y="4054475"/>
          <p14:tracePt t="185598" x="1754188" y="4054475"/>
          <p14:tracePt t="185621" x="1763713" y="4054475"/>
          <p14:tracePt t="185645" x="1771650" y="4054475"/>
          <p14:tracePt t="185657" x="1781175" y="4054475"/>
          <p14:tracePt t="185728" x="1800225" y="4064000"/>
          <p14:tracePt t="185740" x="1808163" y="4064000"/>
          <p14:tracePt t="185753" x="1827213" y="4064000"/>
          <p14:tracePt t="185765" x="1863725" y="4064000"/>
          <p14:tracePt t="185789" x="1936750" y="4064000"/>
          <p14:tracePt t="185801" x="1982788" y="4073525"/>
          <p14:tracePt t="185814" x="2036763" y="4073525"/>
          <p14:tracePt t="185836" x="2146300" y="4073525"/>
          <p14:tracePt t="185848" x="2165350" y="4073525"/>
          <p14:tracePt t="185872" x="2238375" y="4073525"/>
          <p14:tracePt t="185895" x="2255838" y="4073525"/>
          <p14:tracePt t="185906" x="2320925" y="4073525"/>
          <p14:tracePt t="185930" x="2447925" y="4073525"/>
          <p14:tracePt t="185942" x="2474913" y="4073525"/>
          <p14:tracePt t="185953" x="2547938" y="4073525"/>
          <p14:tracePt t="185976" x="2566988" y="4073525"/>
          <p14:tracePt t="185987" x="2576513" y="4073525"/>
          <p14:tracePt t="186581" x="2576513" y="4081463"/>
          <p14:tracePt t="186651" x="2576513" y="4127500"/>
          <p14:tracePt t="186664" x="2576513" y="4219575"/>
          <p14:tracePt t="186678" x="2576513" y="4273550"/>
          <p14:tracePt t="186688" x="2576513" y="4300538"/>
          <p14:tracePt t="186712" x="2576513" y="4529138"/>
          <p14:tracePt t="186722" x="2584450" y="4648200"/>
          <p14:tracePt t="186735" x="2676525" y="4913313"/>
          <p14:tracePt t="186759" x="2805113" y="5251450"/>
          <p14:tracePt t="186771" x="2859088" y="5332413"/>
          <p14:tracePt t="186784" x="2922588" y="5451475"/>
          <p14:tracePt t="186900" x="2922588" y="5405438"/>
          <p14:tracePt t="186900" x="2922588" y="5378450"/>
          <p14:tracePt t="186912" x="2922588" y="5332413"/>
          <p14:tracePt t="186923" x="2922588" y="5268913"/>
          <p14:tracePt t="186935" x="2922588" y="5241925"/>
          <p14:tracePt t="186961" x="2914650" y="5122863"/>
          <p14:tracePt t="186973" x="2905125" y="5076825"/>
          <p14:tracePt t="186986" x="2905125" y="5059363"/>
          <p14:tracePt t="187067" x="2905125" y="5086350"/>
          <p14:tracePt t="187078" x="2905125" y="5132388"/>
          <p14:tracePt t="187103" x="2905125" y="5268913"/>
          <p14:tracePt t="187114" x="2905125" y="5360988"/>
          <p14:tracePt t="187126" x="2905125" y="5397500"/>
          <p14:tracePt t="187150" x="2905125" y="5534025"/>
          <p14:tracePt t="187160" x="2914650" y="5616575"/>
          <p14:tracePt t="187173" x="2922588" y="5680075"/>
          <p14:tracePt t="187183" x="2941638" y="5753100"/>
          <p14:tracePt t="187205" x="3014663" y="5962650"/>
          <p14:tracePt t="187217" x="3060700" y="6027738"/>
          <p14:tracePt t="187238" x="3160713" y="6191250"/>
          <p14:tracePt t="187262" x="3243263" y="6291263"/>
          <p14:tracePt t="187284" x="3289300" y="6327775"/>
          <p14:tracePt t="187296" x="3297238" y="6337300"/>
          <p14:tracePt t="187318" x="3325813" y="6337300"/>
          <p14:tracePt t="187329" x="3333750" y="6337300"/>
          <p14:tracePt t="187352" x="3379788" y="6310313"/>
          <p14:tracePt t="187352" x="3398838" y="6300788"/>
          <p14:tracePt t="187375" x="3435350" y="6273800"/>
          <p14:tracePt t="187400" x="3544888" y="6200775"/>
          <p14:tracePt t="187424" x="3625850" y="6118225"/>
          <p14:tracePt t="187436" x="3681413" y="6035675"/>
          <p14:tracePt t="187460" x="3735388" y="5926138"/>
          <p14:tracePt t="187460" x="3781425" y="5843588"/>
          <p14:tracePt t="187471" x="3817938" y="5762625"/>
          <p14:tracePt t="187484" x="3890963" y="5616575"/>
          <p14:tracePt t="187506" x="3937000" y="5470525"/>
          <p14:tracePt t="187518" x="3983038" y="5378450"/>
          <p14:tracePt t="187540" x="4019550" y="5268913"/>
          <p14:tracePt t="187552" x="4029075" y="5232400"/>
          <p14:tracePt t="187565" x="4037013" y="5205413"/>
          <p14:tracePt t="187575" x="4037013" y="5195888"/>
          <p14:tracePt t="187599" x="4037013" y="5186363"/>
          <p14:tracePt t="187987" x="4010025" y="5214938"/>
          <p14:tracePt t="187999" x="3956050" y="5268913"/>
          <p14:tracePt t="188023" x="3735388" y="5405438"/>
          <p14:tracePt t="188034" x="3479800" y="5561013"/>
          <p14:tracePt t="188047" x="3362325" y="5616575"/>
          <p14:tracePt t="188071" x="3041650" y="5807075"/>
          <p14:tracePt t="188083" x="2841625" y="5889625"/>
          <p14:tracePt t="188095" x="2722563" y="5935663"/>
          <p14:tracePt t="188105" x="2620963" y="5962650"/>
          <p14:tracePt t="188133" x="2182813" y="6027738"/>
          <p14:tracePt t="188156" x="2046288" y="6027738"/>
          <p14:tracePt t="188181" x="1982788" y="6027738"/>
          <p14:tracePt t="188192" x="1973263" y="6018213"/>
          <p14:tracePt t="188217" x="1963738" y="6008688"/>
          <p14:tracePt t="188241" x="1936750" y="5991225"/>
          <p14:tracePt t="188266" x="1927225" y="5981700"/>
          <p14:tracePt t="188516" x="1890713" y="5972175"/>
          <p14:tracePt t="188527" x="1863725" y="5962650"/>
          <p14:tracePt t="188552" x="1754188" y="5935663"/>
          <p14:tracePt t="188564" x="1681163" y="5926138"/>
          <p14:tracePt t="188578" x="1654175" y="5908675"/>
          <p14:tracePt t="188578" x="1608138" y="5889625"/>
          <p14:tracePt t="188604" x="1543050" y="5872163"/>
          <p14:tracePt t="188629" x="1489075" y="5835650"/>
          <p14:tracePt t="188641" x="1489075" y="5826125"/>
          <p14:tracePt t="188655" x="1479550" y="5816600"/>
          <p14:tracePt t="188689" x="1470025" y="5807075"/>
          <p14:tracePt t="188737" x="1462088" y="5789613"/>
          <p14:tracePt t="188763" x="1462088" y="5780088"/>
          <p14:tracePt t="188774" x="1462088" y="5770563"/>
          <p14:tracePt t="188797" x="1462088" y="5762625"/>
          <p14:tracePt t="188821" x="1462088" y="5753100"/>
          <p14:tracePt t="188833" x="1462088" y="5743575"/>
          <p14:tracePt t="188879" x="1462088" y="5734050"/>
          <p14:tracePt t="190140" x="1462088" y="5726113"/>
          <p14:tracePt t="190163" x="1470025" y="5707063"/>
          <p14:tracePt t="190186" x="1489075" y="5661025"/>
          <p14:tracePt t="190198" x="1498600" y="5643563"/>
          <p14:tracePt t="190222" x="1516063" y="5597525"/>
          <p14:tracePt t="190233" x="1516063" y="5580063"/>
          <p14:tracePt t="190246" x="1516063" y="5570538"/>
          <p14:tracePt t="190270" x="1579563" y="5434013"/>
          <p14:tracePt t="190281" x="1579563" y="5414963"/>
          <p14:tracePt t="190294" x="1598613" y="5360988"/>
          <p14:tracePt t="190305" x="1635125" y="5268913"/>
          <p14:tracePt t="190329" x="1654175" y="5232400"/>
          <p14:tracePt t="190340" x="1690688" y="5159375"/>
          <p14:tracePt t="190354" x="1717675" y="5076825"/>
          <p14:tracePt t="190378" x="1763713" y="4986338"/>
          <p14:tracePt t="190378" x="1781175" y="4940300"/>
          <p14:tracePt t="190389" x="1790700" y="4913313"/>
          <p14:tracePt t="190404" x="1800225" y="4867275"/>
          <p14:tracePt t="190415" x="1800225" y="4857750"/>
          <p14:tracePt t="190439" x="1800225" y="4848225"/>
          <p14:tracePt t="190451" x="1800225" y="4840288"/>
          <p14:tracePt t="190497" x="1808163" y="4830763"/>
          <p14:tracePt t="190521" x="1808163" y="4811713"/>
          <p14:tracePt t="190533" x="1817688" y="4811713"/>
          <p14:tracePt t="190547" x="1836738" y="4775200"/>
          <p14:tracePt t="190558" x="1844675" y="4767263"/>
          <p14:tracePt t="190558" x="1863725" y="4738688"/>
          <p14:tracePt t="190586" x="1909763" y="4675188"/>
          <p14:tracePt t="190614" x="1946275" y="4629150"/>
          <p14:tracePt t="190630" x="1963738" y="4602163"/>
          <p14:tracePt t="190647" x="1973263" y="4575175"/>
          <p14:tracePt t="190663" x="1982788" y="4565650"/>
          <p14:tracePt t="190689" x="1990725" y="4565650"/>
          <p14:tracePt t="190702" x="1990725" y="4556125"/>
          <p14:tracePt t="190715" x="1990725" y="4548188"/>
          <p14:tracePt t="190864" x="2000250" y="4548188"/>
          <p14:tracePt t="190887" x="2019300" y="4548188"/>
          <p14:tracePt t="190913" x="2100263" y="4538663"/>
          <p14:tracePt t="190937" x="2174875" y="4538663"/>
          <p14:tracePt t="190949" x="2238375" y="4538663"/>
          <p14:tracePt t="190972" x="2311400" y="4538663"/>
          <p14:tracePt t="190996" x="2365375" y="4538663"/>
          <p14:tracePt t="191020" x="2401888" y="4538663"/>
          <p14:tracePt t="191032" x="2411413" y="4538663"/>
          <p14:tracePt t="191044" x="2430463" y="4538663"/>
          <p14:tracePt t="191079" x="2438400" y="4538663"/>
          <p14:tracePt t="191102" x="2457450" y="4529138"/>
          <p14:tracePt t="191114" x="2466975" y="4529138"/>
          <p14:tracePt t="191139" x="2520950" y="4529138"/>
          <p14:tracePt t="191163" x="2547938" y="4529138"/>
          <p14:tracePt t="191187" x="2576513" y="4529138"/>
          <p14:tracePt t="191199" x="2584450" y="4529138"/>
          <p14:tracePt t="191212" x="2593975" y="4529138"/>
          <p14:tracePt t="191358" x="2603500" y="4519613"/>
          <p14:tracePt t="191382" x="2576513" y="4519613"/>
          <p14:tracePt t="191405" x="2520950" y="4529138"/>
          <p14:tracePt t="191418" x="2503488" y="4529138"/>
          <p14:tracePt t="191442" x="2447925" y="4538663"/>
          <p14:tracePt t="191466" x="2374900" y="4538663"/>
          <p14:tracePt t="191479" x="2357438" y="4538663"/>
          <p14:tracePt t="191492" x="2311400" y="4548188"/>
          <p14:tracePt t="191505" x="2284413" y="4548188"/>
          <p14:tracePt t="191529" x="2265363" y="4548188"/>
          <p14:tracePt t="191554" x="2255838" y="4548188"/>
          <p14:tracePt t="191644" x="2247900" y="4548188"/>
          <p14:tracePt t="191667" x="2228850" y="4548188"/>
          <p14:tracePt t="191693" x="2201863" y="4565650"/>
          <p14:tracePt t="191717" x="2174875" y="4565650"/>
          <p14:tracePt t="191754" x="2165350" y="4565650"/>
          <p14:tracePt t="191914" x="2155825" y="4565650"/>
          <p14:tracePt t="191994" x="2146300" y="4565650"/>
          <p14:tracePt t="192007" x="2136775" y="4575175"/>
          <p14:tracePt t="192032" x="2128838" y="4575175"/>
          <p14:tracePt t="192056" x="2109788" y="4575175"/>
          <p14:tracePt t="192194" x="2136775" y="4565650"/>
          <p14:tracePt t="192218" x="2182813" y="4556125"/>
          <p14:tracePt t="192230" x="2284413" y="4556125"/>
          <p14:tracePt t="192254" x="2384425" y="4556125"/>
          <p14:tracePt t="192279" x="2511425" y="4575175"/>
          <p14:tracePt t="192291" x="2540000" y="4584700"/>
          <p14:tracePt t="192303" x="2557463" y="4592638"/>
          <p14:tracePt t="192330" x="2584450" y="4592638"/>
          <p14:tracePt t="192342" x="2593975" y="4592638"/>
          <p14:tracePt t="192354" x="2603500" y="4592638"/>
          <p14:tracePt t="192367" x="2613025" y="4592638"/>
          <p14:tracePt t="192390" x="2620963" y="4592638"/>
          <p14:tracePt t="192401" x="2630488" y="4592638"/>
          <p14:tracePt t="192525" x="2593975" y="4592638"/>
          <p14:tracePt t="192536" x="2584450" y="4592638"/>
          <p14:tracePt t="192563" x="2503488" y="4592638"/>
          <p14:tracePt t="192574" x="2484438" y="4592638"/>
          <p14:tracePt t="192587" x="2466975" y="4592638"/>
          <p14:tracePt t="192612" x="2328863" y="4592638"/>
          <p14:tracePt t="192636" x="2292350" y="4592638"/>
          <p14:tracePt t="192648" x="2247900" y="4592638"/>
          <p14:tracePt t="192672" x="2174875" y="4592638"/>
          <p14:tracePt t="192672" x="2155825" y="4592638"/>
          <p14:tracePt t="192696" x="2146300" y="4592638"/>
          <p14:tracePt t="192722" x="2128838" y="4592638"/>
          <p14:tracePt t="192998" x="2211388" y="4592638"/>
          <p14:tracePt t="193009" x="2284413" y="4592638"/>
          <p14:tracePt t="193022" x="2328863" y="4592638"/>
          <p14:tracePt t="193034" x="2365375" y="4592638"/>
          <p14:tracePt t="193059" x="2511425" y="4592638"/>
          <p14:tracePt t="193071" x="2540000" y="4602163"/>
          <p14:tracePt t="193086" x="2603500" y="4602163"/>
          <p14:tracePt t="193109" x="2732088" y="4602163"/>
          <p14:tracePt t="193121" x="2832100" y="4602163"/>
          <p14:tracePt t="193134" x="2868613" y="4602163"/>
          <p14:tracePt t="193145" x="2914650" y="4611688"/>
          <p14:tracePt t="193168" x="3041650" y="4611688"/>
          <p14:tracePt t="193181" x="3078163" y="4611688"/>
          <p14:tracePt t="193193" x="3105150" y="4611688"/>
          <p14:tracePt t="193204" x="3141663" y="4611688"/>
          <p14:tracePt t="193228" x="3151188" y="4611688"/>
          <p14:tracePt t="193250" x="3170238" y="4621213"/>
          <p14:tracePt t="193261" x="3178175" y="4621213"/>
          <p14:tracePt t="193286" x="3214688" y="4621213"/>
          <p14:tracePt t="193307" x="3252788" y="4621213"/>
          <p14:tracePt t="193319" x="3270250" y="4621213"/>
          <p14:tracePt t="193340" x="3279775" y="4621213"/>
          <p14:tracePt t="193365" x="3297238" y="4621213"/>
          <p14:tracePt t="193388" x="3316288" y="4621213"/>
          <p14:tracePt t="193400" x="3362325" y="4621213"/>
          <p14:tracePt t="193414" x="3398838" y="4621213"/>
          <p14:tracePt t="193426" x="3406775" y="4621213"/>
          <p14:tracePt t="193426" x="3416300" y="4621213"/>
          <p14:tracePt t="193450" x="3443288" y="4621213"/>
          <p14:tracePt t="193462" x="3489325" y="4621213"/>
          <p14:tracePt t="193474" x="3508375" y="4621213"/>
          <p14:tracePt t="193474" x="3552825" y="4621213"/>
          <p14:tracePt t="193498" x="3598863" y="4621213"/>
          <p14:tracePt t="193509" x="3681413" y="4621213"/>
          <p14:tracePt t="193532" x="3754438" y="4621213"/>
          <p14:tracePt t="193555" x="3910013" y="4621213"/>
          <p14:tracePt t="193567" x="3946525" y="4621213"/>
          <p14:tracePt t="193590" x="4010025" y="4611688"/>
          <p14:tracePt t="193602" x="4029075" y="4611688"/>
          <p14:tracePt t="193615" x="4056063" y="4611688"/>
          <p14:tracePt t="193638" x="4102100" y="4611688"/>
          <p14:tracePt t="193650" x="4138613" y="4611688"/>
          <p14:tracePt t="193663" x="4146550" y="4611688"/>
          <p14:tracePt t="193674" x="4165600" y="4611688"/>
          <p14:tracePt t="193699" x="4248150" y="4611688"/>
          <p14:tracePt t="193711" x="4256088" y="4611688"/>
          <p14:tracePt t="193724" x="4275138" y="4611688"/>
          <p14:tracePt t="193750" x="4384675" y="4611688"/>
          <p14:tracePt t="193762" x="4430713" y="4611688"/>
          <p14:tracePt t="193774" x="4467225" y="4611688"/>
          <p14:tracePt t="193785" x="4494213" y="4611688"/>
          <p14:tracePt t="193809" x="4557713" y="4611688"/>
          <p14:tracePt t="193820" x="4586288" y="4611688"/>
          <p14:tracePt t="193833" x="4659313" y="4602163"/>
          <p14:tracePt t="193845" x="4759325" y="4602163"/>
          <p14:tracePt t="193869" x="4851400" y="4602163"/>
          <p14:tracePt t="193892" x="5014913" y="4602163"/>
          <p14:tracePt t="193917" x="5078413" y="4602163"/>
          <p14:tracePt t="193928" x="5097463" y="4602163"/>
          <p14:tracePt t="194098" x="5078413" y="4602163"/>
          <p14:tracePt t="194121" x="4997450" y="4602163"/>
          <p14:tracePt t="194133" x="4859338" y="4602163"/>
          <p14:tracePt t="194145" x="4768850" y="4602163"/>
          <p14:tracePt t="194170" x="4503738" y="4602163"/>
          <p14:tracePt t="194182" x="4367213" y="4602163"/>
          <p14:tracePt t="194195" x="4284663" y="4602163"/>
          <p14:tracePt t="194232" x="4192588" y="4602163"/>
          <p14:tracePt t="194257" x="4138613" y="4602163"/>
          <p14:tracePt t="194282" x="4056063" y="4602163"/>
          <p14:tracePt t="194303" x="3983038" y="4602163"/>
          <p14:tracePt t="194316" x="3963988" y="4602163"/>
          <p14:tracePt t="194338" x="3946525" y="4602163"/>
          <p14:tracePt t="194456" x="3937000" y="4592638"/>
          <p14:tracePt t="194480" x="4000500" y="4575175"/>
          <p14:tracePt t="194492" x="4037013" y="4575175"/>
          <p14:tracePt t="194504" x="4156075" y="4565650"/>
          <p14:tracePt t="194530" x="4375150" y="4565650"/>
          <p14:tracePt t="194554" x="4521200" y="4565650"/>
          <p14:tracePt t="194566" x="4676775" y="4565650"/>
          <p14:tracePt t="194588" x="4887913" y="4565650"/>
          <p14:tracePt t="194600" x="5051425" y="4565650"/>
          <p14:tracePt t="194614" x="5187950" y="4565650"/>
          <p14:tracePt t="194626" x="5233988" y="4565650"/>
          <p14:tracePt t="194626" x="5280025" y="4565650"/>
          <p14:tracePt t="194837" x="5197475" y="4575175"/>
          <p14:tracePt t="194849" x="5170488" y="4575175"/>
          <p14:tracePt t="194863" x="5078413" y="4584700"/>
          <p14:tracePt t="194874" x="5024438" y="4584700"/>
          <p14:tracePt t="194898" x="4859338" y="4584700"/>
          <p14:tracePt t="194923" x="4576763" y="4584700"/>
          <p14:tracePt t="194950" x="4348163" y="4584700"/>
          <p14:tracePt t="194962" x="4311650" y="4584700"/>
          <p14:tracePt t="194972" x="4275138" y="4584700"/>
          <p14:tracePt t="194985" x="4211638" y="4584700"/>
          <p14:tracePt t="195010" x="4138613" y="4584700"/>
          <p14:tracePt t="195021" x="4129088" y="4584700"/>
          <p14:tracePt t="195036" x="4119563" y="4584700"/>
          <p14:tracePt t="196425" x="4119563" y="4592638"/>
          <p14:tracePt t="196436" x="4102100" y="4638675"/>
          <p14:tracePt t="196460" x="4102100" y="4684713"/>
          <p14:tracePt t="196472" x="4102100" y="4711700"/>
          <p14:tracePt t="196484" x="4102100" y="4767263"/>
          <p14:tracePt t="196502" x="4102100" y="4803775"/>
          <p14:tracePt t="196514" x="4102100" y="4840288"/>
          <p14:tracePt t="196539" x="4119563" y="4930775"/>
          <p14:tracePt t="196551" x="4138613" y="4995863"/>
          <p14:tracePt t="196563" x="4156075" y="5049838"/>
          <p14:tracePt t="196575" x="4229100" y="5195888"/>
          <p14:tracePt t="196599" x="4311650" y="5360988"/>
          <p14:tracePt t="196623" x="4430713" y="5634038"/>
          <p14:tracePt t="196648" x="4484688" y="5780088"/>
          <p14:tracePt t="196660" x="4530725" y="5872163"/>
          <p14:tracePt t="196672" x="4576763" y="5962650"/>
          <p14:tracePt t="196684" x="4586288" y="5972175"/>
          <p14:tracePt t="196707" x="4622800" y="6008688"/>
          <p14:tracePt t="196719" x="4630738" y="6035675"/>
          <p14:tracePt t="196733" x="4630738" y="6045200"/>
          <p14:tracePt t="197064" x="4659313" y="6045200"/>
          <p14:tracePt t="197076" x="4713288" y="6027738"/>
          <p14:tracePt t="197100" x="4768850" y="6027738"/>
          <p14:tracePt t="197112" x="4786313" y="6054725"/>
          <p14:tracePt t="197125" x="4851400" y="6108700"/>
          <p14:tracePt t="197150" x="4895850" y="6118225"/>
          <p14:tracePt t="197543" x="4887913" y="6100763"/>
          <p14:tracePt t="197567" x="4878388" y="6064250"/>
          <p14:tracePt t="197603" x="4868863" y="6064250"/>
          <p14:tracePt t="197719" x="4868863" y="6054725"/>
          <p14:tracePt t="197741" x="4859338" y="5999163"/>
          <p14:tracePt t="197766" x="4841875" y="5962650"/>
          <p14:tracePt t="197792" x="4841875" y="5935663"/>
          <p14:tracePt t="197817" x="4832350" y="5918200"/>
          <p14:tracePt t="197831" x="4832350" y="5899150"/>
          <p14:tracePt t="197843" x="4832350" y="5889625"/>
          <p14:tracePt t="197855" x="4822825" y="5872163"/>
          <p14:tracePt t="197880" x="4822825" y="5843588"/>
          <p14:tracePt t="197904" x="4822825" y="5835650"/>
          <p14:tracePt t="197930" x="4822825" y="5826125"/>
          <p14:tracePt t="198413" x="4813300" y="5816600"/>
          <p14:tracePt t="198517" x="4813300" y="5807075"/>
          <p14:tracePt t="198542" x="4813300" y="5780088"/>
          <p14:tracePt t="198566" x="4813300" y="5753100"/>
          <p14:tracePt t="198578" x="4813300" y="5743575"/>
          <p14:tracePt t="198602" x="4795838" y="5697538"/>
          <p14:tracePt t="198626" x="4795838" y="5670550"/>
          <p14:tracePt t="198663" x="4786313" y="5634038"/>
          <p14:tracePt t="198689" x="4786313" y="5597525"/>
          <p14:tracePt t="198713" x="4786313" y="5551488"/>
          <p14:tracePt t="198738" x="4786313" y="5507038"/>
          <p14:tracePt t="198751" x="4786313" y="5487988"/>
          <p14:tracePt t="198763" x="4795838" y="5470525"/>
          <p14:tracePt t="198797" x="4822825" y="5441950"/>
          <p14:tracePt t="198822" x="4832350" y="5434013"/>
          <p14:tracePt t="198822" x="4851400" y="5424488"/>
          <p14:tracePt t="198846" x="4914900" y="5405438"/>
          <p14:tracePt t="198858" x="4932363" y="5405438"/>
          <p14:tracePt t="198858" x="4968875" y="5397500"/>
          <p14:tracePt t="198883" x="5033963" y="5378450"/>
          <p14:tracePt t="198905" x="5114925" y="5360988"/>
          <p14:tracePt t="198917" x="5133975" y="5360988"/>
          <p14:tracePt t="198942" x="5160963" y="5351463"/>
          <p14:tracePt t="198953" x="5170488" y="5351463"/>
          <p14:tracePt t="198967" x="5180013" y="5351463"/>
          <p14:tracePt t="198990" x="5253038" y="5341938"/>
          <p14:tracePt t="199003" x="5297488" y="5341938"/>
          <p14:tracePt t="199016" x="5316538" y="5341938"/>
          <p14:tracePt t="199029" x="5343525" y="5341938"/>
          <p14:tracePt t="199054" x="5416550" y="5341938"/>
          <p14:tracePt t="199080" x="5435600" y="5341938"/>
          <p14:tracePt t="199126" x="5453063" y="5341938"/>
          <p14:tracePt t="199162" x="5462588" y="5341938"/>
          <p14:tracePt t="199186" x="5489575" y="5341938"/>
          <p14:tracePt t="199208" x="5518150" y="5341938"/>
          <p14:tracePt t="199220" x="5526088" y="5351463"/>
          <p14:tracePt t="199232" x="5535613" y="5351463"/>
          <p14:tracePt t="199243" x="5545138" y="5360988"/>
          <p14:tracePt t="199277" x="5554663" y="5368925"/>
          <p14:tracePt t="199345" x="5554663" y="5378450"/>
          <p14:tracePt t="199356" x="5554663" y="5387975"/>
          <p14:tracePt t="199379" x="5554663" y="5397500"/>
          <p14:tracePt t="199390" x="5554663" y="5405438"/>
          <p14:tracePt t="199403" x="5554663" y="5414963"/>
          <p14:tracePt t="199414" x="5554663" y="5424488"/>
          <p14:tracePt t="199438" x="5554663" y="5434013"/>
          <p14:tracePt t="199449" x="5554663" y="5441950"/>
          <p14:tracePt t="199472" x="5554663" y="5461000"/>
          <p14:tracePt t="199483" x="5554663" y="5478463"/>
          <p14:tracePt t="199496" x="5554663" y="5487988"/>
          <p14:tracePt t="199521" x="5545138" y="5543550"/>
          <p14:tracePt t="199533" x="5535613" y="5570538"/>
          <p14:tracePt t="199545" x="5526088" y="5588000"/>
          <p14:tracePt t="199556" x="5526088" y="5597525"/>
          <p14:tracePt t="199580" x="5508625" y="5643563"/>
          <p14:tracePt t="199603" x="5508625" y="5661025"/>
          <p14:tracePt t="199627" x="5508625" y="5670550"/>
          <p14:tracePt t="199639" x="5499100" y="5680075"/>
          <p14:tracePt t="199686" x="5489575" y="5689600"/>
          <p14:tracePt t="199746" x="5481638" y="5707063"/>
          <p14:tracePt t="199770" x="5472113" y="5716588"/>
          <p14:tracePt t="199794" x="5462588" y="5726113"/>
          <p14:tracePt t="199876" x="5453063" y="5734050"/>
          <p14:tracePt t="199887" x="5445125" y="5734050"/>
          <p14:tracePt t="199913" x="5416550" y="5743575"/>
          <p14:tracePt t="199938" x="5380038" y="5743575"/>
          <p14:tracePt t="199951" x="5343525" y="5743575"/>
          <p14:tracePt t="199963" x="5289550" y="5743575"/>
          <p14:tracePt t="199988" x="5224463" y="5734050"/>
          <p14:tracePt t="200000" x="5180013" y="5734050"/>
          <p14:tracePt t="200014" x="5114925" y="5734050"/>
          <p14:tracePt t="200026" x="5087938" y="5726113"/>
          <p14:tracePt t="200026" x="5070475" y="5726113"/>
          <p14:tracePt t="200051" x="5033963" y="5726113"/>
          <p14:tracePt t="200075" x="4997450" y="5707063"/>
          <p14:tracePt t="200088" x="4987925" y="5707063"/>
          <p14:tracePt t="200102" x="4951413" y="5707063"/>
          <p14:tracePt t="200133" x="4905375" y="5707063"/>
          <p14:tracePt t="200164" x="4859338" y="5697538"/>
          <p14:tracePt t="200192" x="4841875" y="5697538"/>
          <p14:tracePt t="200466" x="4832350" y="5697538"/>
          <p14:tracePt t="200478" x="4832350" y="5670550"/>
          <p14:tracePt t="200502" x="4832350" y="5624513"/>
          <p14:tracePt t="200515" x="4832350" y="5561013"/>
          <p14:tracePt t="200529" x="4832350" y="5507038"/>
          <p14:tracePt t="200553" x="4832350" y="5470525"/>
          <p14:tracePt t="200578" x="4832350" y="5461000"/>
          <p14:tracePt t="200589" x="4832350" y="5451475"/>
          <p14:tracePt t="200763" x="4841875" y="5451475"/>
          <p14:tracePt t="200774" x="4851400" y="5441950"/>
          <p14:tracePt t="200799" x="4960938" y="5434013"/>
          <p14:tracePt t="200811" x="4987925" y="5424488"/>
          <p14:tracePt t="200824" x="5078413" y="5424488"/>
          <p14:tracePt t="200836" x="5106988" y="5424488"/>
          <p14:tracePt t="200861" x="5253038" y="5424488"/>
          <p14:tracePt t="200884" x="5307013" y="5424488"/>
          <p14:tracePt t="200909" x="5399088" y="5424488"/>
          <p14:tracePt t="200934" x="5426075" y="5424488"/>
          <p14:tracePt t="200947" x="5462588" y="5424488"/>
          <p14:tracePt t="200972" x="5508625" y="5424488"/>
          <p14:tracePt t="200996" x="5545138" y="5424488"/>
          <p14:tracePt t="201009" x="5554663" y="5424488"/>
          <p14:tracePt t="201079" x="5562600" y="5424488"/>
          <p14:tracePt t="201091" x="5572125" y="5424488"/>
          <p14:tracePt t="201195" x="5581650" y="5424488"/>
          <p14:tracePt t="201219" x="5581650" y="5451475"/>
          <p14:tracePt t="201230" x="5581650" y="5487988"/>
          <p14:tracePt t="201243" x="5581650" y="5507038"/>
          <p14:tracePt t="201255" x="5581650" y="5514975"/>
          <p14:tracePt t="201280" x="5581650" y="5597525"/>
          <p14:tracePt t="201292" x="5572125" y="5624513"/>
          <p14:tracePt t="201305" x="5572125" y="5634038"/>
          <p14:tracePt t="201330" x="5572125" y="5661025"/>
          <p14:tracePt t="201343" x="5562600" y="5670550"/>
          <p14:tracePt t="201355" x="5562600" y="5680075"/>
          <p14:tracePt t="201368" x="5554663" y="5697538"/>
          <p14:tracePt t="201402" x="5554663" y="5707063"/>
          <p14:tracePt t="201439" x="5545138" y="5734050"/>
          <p14:tracePt t="201451" x="5545138" y="5743575"/>
          <p14:tracePt t="201464" x="5545138" y="5753100"/>
          <p14:tracePt t="201546" x="5535613" y="5762625"/>
          <p14:tracePt t="201582" x="5489575" y="5770563"/>
          <p14:tracePt t="201606" x="5453063" y="5780088"/>
          <p14:tracePt t="201619" x="5399088" y="5780088"/>
          <p14:tracePt t="201633" x="5326063" y="5780088"/>
          <p14:tracePt t="201645" x="5253038" y="5780088"/>
          <p14:tracePt t="201670" x="5170488" y="5780088"/>
          <p14:tracePt t="201682" x="5143500" y="5789613"/>
          <p14:tracePt t="201694" x="5078413" y="5789613"/>
          <p14:tracePt t="201720" x="5041900" y="5789613"/>
          <p14:tracePt t="201733" x="5033963" y="5780088"/>
          <p14:tracePt t="201746" x="4997450" y="5780088"/>
          <p14:tracePt t="201758" x="4978400" y="5780088"/>
          <p14:tracePt t="201758" x="4960938" y="5780088"/>
          <p14:tracePt t="201783" x="4924425" y="5780088"/>
          <p14:tracePt t="201807" x="4859338" y="5780088"/>
          <p14:tracePt t="201831" x="4841875" y="5780088"/>
          <p14:tracePt t="201843" x="4832350" y="5780088"/>
          <p14:tracePt t="201855" x="4822825" y="5780088"/>
          <p14:tracePt t="203559" x="4813300" y="5780088"/>
          <p14:tracePt t="203584" x="4832350" y="5780088"/>
          <p14:tracePt t="203595" x="4878388" y="5780088"/>
          <p14:tracePt t="203619" x="4932363" y="5780088"/>
          <p14:tracePt t="203632" x="4997450" y="5780088"/>
          <p14:tracePt t="203645" x="5051425" y="5780088"/>
          <p14:tracePt t="203670" x="5124450" y="5780088"/>
          <p14:tracePt t="203683" x="5160963" y="5780088"/>
          <p14:tracePt t="203695" x="5224463" y="5780088"/>
          <p14:tracePt t="203707" x="5280025" y="5780088"/>
          <p14:tracePt t="203732" x="5362575" y="5780088"/>
          <p14:tracePt t="203757" x="5389563" y="5780088"/>
          <p14:tracePt t="203783" x="5426075" y="5780088"/>
          <p14:tracePt t="203807" x="5462588" y="5780088"/>
          <p14:tracePt t="203820" x="5472113" y="5780088"/>
          <p14:tracePt t="203833" x="5481638" y="5780088"/>
          <p14:tracePt t="204099" x="5489575" y="5780088"/>
          <p14:tracePt t="204514" x="5462588" y="5780088"/>
          <p14:tracePt t="204537" x="5380038" y="5780088"/>
          <p14:tracePt t="204562" x="5289550" y="5780088"/>
          <p14:tracePt t="204585" x="5233988" y="5780088"/>
          <p14:tracePt t="204598" x="5224463" y="5780088"/>
          <p14:tracePt t="204871" x="5233988" y="5743575"/>
          <p14:tracePt t="204883" x="5243513" y="5743575"/>
          <p14:tracePt t="204896" x="5253038" y="5734050"/>
          <p14:tracePt t="205492" x="5260975" y="5726113"/>
          <p14:tracePt t="205504" x="5260975" y="5707063"/>
          <p14:tracePt t="205518" x="5260975" y="5697538"/>
          <p14:tracePt t="205542" x="5216525" y="5551488"/>
          <p14:tracePt t="205567" x="5180013" y="5414963"/>
          <p14:tracePt t="205591" x="5014913" y="4913313"/>
          <p14:tracePt t="205603" x="4951413" y="4775200"/>
          <p14:tracePt t="205617" x="4786313" y="4502150"/>
          <p14:tracePt t="205629" x="4695825" y="4373563"/>
          <p14:tracePt t="205653" x="4448175" y="3990975"/>
          <p14:tracePt t="205678" x="4338638" y="3835400"/>
          <p14:tracePt t="205690" x="4256088" y="3689350"/>
          <p14:tracePt t="205704" x="4175125" y="3524250"/>
          <p14:tracePt t="205729" x="4065588" y="3305175"/>
          <p14:tracePt t="205741" x="4046538" y="3260725"/>
          <p14:tracePt t="205754" x="4000500" y="3168650"/>
          <p14:tracePt t="205767" x="3956050" y="3078163"/>
          <p14:tracePt t="205792" x="3883025" y="2940050"/>
          <p14:tracePt t="205817" x="3754438" y="2757488"/>
          <p14:tracePt t="205842" x="3608388" y="2574925"/>
          <p14:tracePt t="205868" x="3498850" y="2411413"/>
          <p14:tracePt t="205881" x="3425825" y="2309813"/>
          <p14:tracePt t="205894" x="3362325" y="2219325"/>
          <p14:tracePt t="205906" x="3343275" y="2173288"/>
          <p14:tracePt t="205934" x="3289300" y="2082800"/>
          <p14:tracePt t="205960" x="3252788" y="2046288"/>
          <p14:tracePt t="205972" x="3233738" y="2027238"/>
          <p14:tracePt t="205972" x="3224213" y="2017713"/>
          <p14:tracePt t="205987" x="3206750" y="2000250"/>
          <p14:tracePt t="206014" x="3160713" y="1963738"/>
          <p14:tracePt t="206038" x="3114675" y="1917700"/>
          <p14:tracePt t="206051" x="3105150" y="1917700"/>
          <p14:tracePt t="206064" x="3087688" y="1898650"/>
          <p14:tracePt t="206101" x="3051175" y="1844675"/>
          <p14:tracePt t="206147" x="3041650" y="1835150"/>
          <p14:tracePt t="206455" x="3060700" y="1854200"/>
          <p14:tracePt t="206467" x="3068638" y="1862138"/>
          <p14:tracePt t="206493" x="3124200" y="1917700"/>
          <p14:tracePt t="206504" x="3178175" y="1973263"/>
          <p14:tracePt t="206517" x="3279775" y="2073275"/>
          <p14:tracePt t="206541" x="3379788" y="2173288"/>
          <p14:tracePt t="206566" x="3589338" y="2411413"/>
          <p14:tracePt t="206579" x="3625850" y="2474913"/>
          <p14:tracePt t="206603" x="3763963" y="2674938"/>
          <p14:tracePt t="206615" x="3863975" y="2776538"/>
          <p14:tracePt t="206628" x="3883025" y="2803525"/>
          <p14:tracePt t="206628" x="3910013" y="2849563"/>
          <p14:tracePt t="206654" x="3992563" y="2949575"/>
          <p14:tracePt t="206680" x="4146550" y="3132138"/>
          <p14:tracePt t="206692" x="4211638" y="3205163"/>
          <p14:tracePt t="206706" x="4229100" y="3251200"/>
          <p14:tracePt t="206719" x="4238625" y="3278188"/>
          <p14:tracePt t="206732" x="4284663" y="3370263"/>
          <p14:tracePt t="206756" x="4403725" y="3570288"/>
          <p14:tracePt t="206769" x="4430713" y="3633788"/>
          <p14:tracePt t="206782" x="4448175" y="3679825"/>
          <p14:tracePt t="206794" x="4494213" y="3771900"/>
          <p14:tracePt t="206819" x="4586288" y="3927475"/>
          <p14:tracePt t="206832" x="4603750" y="3971925"/>
          <p14:tracePt t="206845" x="4640263" y="4081463"/>
          <p14:tracePt t="206856" x="4667250" y="4173538"/>
          <p14:tracePt t="206881" x="4676775" y="4246563"/>
          <p14:tracePt t="206893" x="4703763" y="4319588"/>
          <p14:tracePt t="206906" x="4740275" y="4419600"/>
          <p14:tracePt t="206931" x="4776788" y="4556125"/>
          <p14:tracePt t="206943" x="4786313" y="4592638"/>
          <p14:tracePt t="206956" x="4795838" y="4684713"/>
          <p14:tracePt t="206968" x="4805363" y="4767263"/>
          <p14:tracePt t="206991" x="4813300" y="4848225"/>
          <p14:tracePt t="207003" x="4832350" y="4949825"/>
          <p14:tracePt t="207017" x="4841875" y="5049838"/>
          <p14:tracePt t="207042" x="4859338" y="5168900"/>
          <p14:tracePt t="207067" x="4878388" y="5295900"/>
          <p14:tracePt t="207081" x="4905375" y="5368925"/>
          <p14:tracePt t="207094" x="4914900" y="5441950"/>
          <p14:tracePt t="207106" x="4924425" y="5478463"/>
          <p14:tracePt t="207132" x="4941888" y="5534025"/>
          <p14:tracePt t="207145" x="4951413" y="5551488"/>
          <p14:tracePt t="207156" x="4960938" y="5561013"/>
          <p14:tracePt t="207237" x="4968875" y="5561013"/>
          <p14:tracePt t="207249" x="4987925" y="5580063"/>
          <p14:tracePt t="207262" x="5024438" y="5624513"/>
          <p14:tracePt t="207287" x="5216525" y="5743575"/>
          <p14:tracePt t="207299" x="5280025" y="5762625"/>
          <p14:tracePt t="207323" x="5416550" y="5826125"/>
          <p14:tracePt t="207347" x="5481638" y="5853113"/>
          <p14:tracePt t="207358" x="5489575" y="5862638"/>
          <p14:tracePt t="207630" x="5499100" y="5862638"/>
          <p14:tracePt t="207643" x="5499100" y="5853113"/>
          <p14:tracePt t="207656" x="5499100" y="5843588"/>
          <p14:tracePt t="207681" x="5481638" y="5826125"/>
          <p14:tracePt t="207692" x="5462588" y="5816600"/>
          <p14:tracePt t="207705" x="5435600" y="5789613"/>
          <p14:tracePt t="207717" x="5416550" y="5780088"/>
          <p14:tracePt t="207740" x="5389563" y="5753100"/>
          <p14:tracePt t="207754" x="5380038" y="5743575"/>
          <p14:tracePt t="207813" x="5370513" y="5734050"/>
          <p14:tracePt t="209191" x="5362575" y="5734050"/>
          <p14:tracePt t="209269" x="5362575" y="5743575"/>
          <p14:tracePt t="209280" x="5362575" y="5753100"/>
          <p14:tracePt t="209379" x="5362575" y="5770563"/>
          <p14:tracePt t="209389" x="5362575" y="5799138"/>
          <p14:tracePt t="209402" x="5370513" y="5816600"/>
          <p14:tracePt t="209402" x="5370513" y="5826125"/>
          <p14:tracePt t="209414" x="5380038" y="5835650"/>
          <p14:tracePt t="209437" x="5389563" y="5872163"/>
          <p14:tracePt t="209449" x="5389563" y="5889625"/>
          <p14:tracePt t="209462" x="5399088" y="5899150"/>
          <p14:tracePt t="209462" x="5408613" y="5899150"/>
          <p14:tracePt t="209487" x="5416550" y="5908675"/>
          <p14:tracePt t="209498" x="5416550" y="5918200"/>
          <p14:tracePt t="209547" x="5426075" y="5918200"/>
          <p14:tracePt t="209581" x="5453063" y="5926138"/>
          <p14:tracePt t="209605" x="5472113" y="5935663"/>
          <p14:tracePt t="209630" x="5489575" y="5935663"/>
          <p14:tracePt t="209689" x="5499100" y="5935663"/>
          <p14:tracePt t="209737" x="5535613" y="5918200"/>
          <p14:tracePt t="209749" x="5545138" y="5908675"/>
          <p14:tracePt t="209773" x="5562600" y="5881688"/>
          <p14:tracePt t="209832" x="5562600" y="5872163"/>
          <p14:tracePt t="209879" x="5572125" y="5853113"/>
          <p14:tracePt t="209904" x="5572125" y="5843588"/>
          <p14:tracePt t="209917" x="5572125" y="5826125"/>
          <p14:tracePt t="209942" x="5581650" y="5789613"/>
          <p14:tracePt t="209966" x="5581650" y="5770563"/>
          <p14:tracePt t="210002" x="5581650" y="5762625"/>
          <p14:tracePt t="210073" x="5581650" y="5753100"/>
          <p14:tracePt t="210528" x="5581650" y="5743575"/>
          <p14:tracePt t="210553" x="5562600" y="5743575"/>
          <p14:tracePt t="210580" x="5499100" y="5753100"/>
          <p14:tracePt t="210591" x="5453063" y="5753100"/>
          <p14:tracePt t="210603" x="5435600" y="5753100"/>
          <p14:tracePt t="210616" x="5399088" y="5753100"/>
          <p14:tracePt t="210641" x="5362575" y="5753100"/>
          <p14:tracePt t="210642" x="5343525" y="5753100"/>
          <p14:tracePt t="210666" x="5316538" y="5753100"/>
          <p14:tracePt t="210691" x="5270500" y="5753100"/>
          <p14:tracePt t="210703" x="5253038" y="5753100"/>
          <p14:tracePt t="210715" x="5224463" y="5753100"/>
          <p14:tracePt t="210727" x="5197475" y="5753100"/>
          <p14:tracePt t="210752" x="5070475" y="5753100"/>
          <p14:tracePt t="210776" x="4905375" y="5726113"/>
          <p14:tracePt t="210800" x="4822825" y="5726113"/>
          <p14:tracePt t="210812" x="4805363" y="5726113"/>
          <p14:tracePt t="210825" x="4795838" y="5726113"/>
          <p14:tracePt t="211082" x="4822825" y="5726113"/>
          <p14:tracePt t="211106" x="4941888" y="5734050"/>
          <p14:tracePt t="211117" x="4987925" y="5734050"/>
          <p14:tracePt t="211140" x="5133975" y="5753100"/>
          <p14:tracePt t="211163" x="5187950" y="5762625"/>
          <p14:tracePt t="211188" x="5280025" y="5770563"/>
          <p14:tracePt t="211212" x="5297488" y="5770563"/>
          <p14:tracePt t="211224" x="5316538" y="5770563"/>
          <p14:tracePt t="211247" x="5334000" y="5770563"/>
          <p14:tracePt t="211259" x="5362575" y="5770563"/>
          <p14:tracePt t="211272" x="5370513" y="5770563"/>
          <p14:tracePt t="211295" x="5399088" y="5770563"/>
          <p14:tracePt t="211305" x="5416550" y="5770563"/>
          <p14:tracePt t="211329" x="5435600" y="5770563"/>
          <p14:tracePt t="211574" x="5362575" y="5770563"/>
          <p14:tracePt t="211586" x="5343525" y="5770563"/>
          <p14:tracePt t="211608" x="5233988" y="5807075"/>
          <p14:tracePt t="211620" x="5207000" y="5807075"/>
          <p14:tracePt t="211620" x="5160963" y="5816600"/>
          <p14:tracePt t="211633" x="5124450" y="5816600"/>
          <p14:tracePt t="211645" x="5060950" y="5826125"/>
          <p14:tracePt t="211670" x="4887913" y="5862638"/>
          <p14:tracePt t="211682" x="4822825" y="5872163"/>
          <p14:tracePt t="211694" x="4768850" y="5881688"/>
          <p14:tracePt t="211720" x="4557713" y="5908675"/>
          <p14:tracePt t="211733" x="4476750" y="5918200"/>
          <p14:tracePt t="211746" x="4430713" y="5926138"/>
          <p14:tracePt t="211757" x="4375150" y="5926138"/>
          <p14:tracePt t="211780" x="4165600" y="5926138"/>
          <p14:tracePt t="211793" x="4138613" y="5918200"/>
          <p14:tracePt t="211805" x="4119563" y="5908675"/>
          <p14:tracePt t="211830" x="4102100" y="5899150"/>
          <p14:tracePt t="212676" x="4138613" y="5899150"/>
          <p14:tracePt t="212700" x="4219575" y="5889625"/>
          <p14:tracePt t="212713" x="4256088" y="5889625"/>
          <p14:tracePt t="212726" x="4311650" y="5881688"/>
          <p14:tracePt t="212751" x="4457700" y="5853113"/>
          <p14:tracePt t="212776" x="4557713" y="5826125"/>
          <p14:tracePt t="212788" x="4630738" y="5816600"/>
          <p14:tracePt t="212804" x="4740275" y="5789613"/>
          <p14:tracePt t="212816" x="4859338" y="5770563"/>
          <p14:tracePt t="212840" x="4951413" y="5734050"/>
          <p14:tracePt t="212852" x="5033963" y="5716588"/>
          <p14:tracePt t="212866" x="5060950" y="5707063"/>
          <p14:tracePt t="212890" x="5078413" y="5697538"/>
          <p14:tracePt t="213162" x="5114925" y="5734050"/>
          <p14:tracePt t="213174" x="5170488" y="5789613"/>
          <p14:tracePt t="213197" x="5224463" y="5843588"/>
          <p14:tracePt t="213208" x="5243513" y="5881688"/>
          <p14:tracePt t="213231" x="5260975" y="5918200"/>
          <p14:tracePt t="213242" x="5270500" y="5935663"/>
          <p14:tracePt t="213276" x="5270500" y="5954713"/>
          <p14:tracePt t="213287" x="5280025" y="5962650"/>
          <p14:tracePt t="213311" x="5280025" y="5981700"/>
          <p14:tracePt t="213323" x="5289550" y="5999163"/>
          <p14:tracePt t="213335" x="5289550" y="6008688"/>
          <p14:tracePt t="213347" x="5297488" y="6027738"/>
          <p14:tracePt t="213371" x="5307013" y="6064250"/>
          <p14:tracePt t="213384" x="5316538" y="6091238"/>
          <p14:tracePt t="213396" x="5316538" y="6108700"/>
          <p14:tracePt t="213420" x="5326063" y="6164263"/>
          <p14:tracePt t="213431" x="5326063" y="6181725"/>
          <p14:tracePt t="213443" x="5326063" y="6191250"/>
          <p14:tracePt t="213455" x="5326063" y="6210300"/>
          <p14:tracePt t="213478" x="5326063" y="6264275"/>
          <p14:tracePt t="213513" x="5326063" y="6310313"/>
          <p14:tracePt t="213536" x="5326063" y="6346825"/>
          <p14:tracePt t="213562" x="5326063" y="6392863"/>
          <p14:tracePt t="213585" x="5316538" y="6400800"/>
          <p14:tracePt t="213598" x="5316538" y="6410325"/>
          <p14:tracePt t="213804" x="5307013" y="6419850"/>
          <p14:tracePt t="214346" x="5307013" y="6410325"/>
          <p14:tracePt t="214370" x="5307013" y="6400800"/>
          <p14:tracePt t="214382" x="5307013" y="6392863"/>
          <p14:tracePt t="214395" x="5316538" y="6364288"/>
          <p14:tracePt t="214431" x="5326063" y="6337300"/>
          <p14:tracePt t="214442" x="5326063" y="6327775"/>
          <p14:tracePt t="214454" x="5326063" y="6319838"/>
          <p14:tracePt t="214479" x="5334000" y="6273800"/>
          <p14:tracePt t="214491" x="5343525" y="6237288"/>
          <p14:tracePt t="214537" x="5343525" y="6218238"/>
          <p14:tracePt t="214562" x="5353050" y="6200775"/>
          <p14:tracePt t="214588" x="5362575" y="6145213"/>
          <p14:tracePt t="214601" x="5362575" y="6127750"/>
          <p14:tracePt t="214614" x="5362575" y="6118225"/>
          <p14:tracePt t="214626" x="5362575" y="6108700"/>
          <p14:tracePt t="214651" x="5370513" y="6064250"/>
          <p14:tracePt t="214662" x="5370513" y="6054725"/>
          <p14:tracePt t="214676" x="5370513" y="6018213"/>
          <p14:tracePt t="214700" x="5380038" y="5972175"/>
          <p14:tracePt t="214711" x="5380038" y="5962650"/>
          <p14:tracePt t="214724" x="5380038" y="5935663"/>
          <p14:tracePt t="214737" x="5389563" y="5918200"/>
          <p14:tracePt t="214761" x="5399088" y="5862638"/>
          <p14:tracePt t="214787" x="5399088" y="5835650"/>
          <p14:tracePt t="214811" x="5408613" y="5780088"/>
          <p14:tracePt t="214838" x="5416550" y="5753100"/>
          <p14:tracePt t="214850" x="5416550" y="5743575"/>
          <p14:tracePt t="214862" x="5416550" y="5707063"/>
          <p14:tracePt t="214874" x="5426075" y="5680075"/>
          <p14:tracePt t="214898" x="5435600" y="5643563"/>
          <p14:tracePt t="214909" x="5435600" y="5634038"/>
          <p14:tracePt t="214924" x="5445125" y="5616575"/>
          <p14:tracePt t="214948" x="5462588" y="5570538"/>
          <p14:tracePt t="214972" x="5472113" y="5543550"/>
          <p14:tracePt t="214984" x="5481638" y="5524500"/>
          <p14:tracePt t="215007" x="5489575" y="5507038"/>
          <p14:tracePt t="215018" x="5499100" y="5478463"/>
          <p14:tracePt t="215042" x="5508625" y="5451475"/>
          <p14:tracePt t="215066" x="5518150" y="5424488"/>
          <p14:tracePt t="215066" x="5535613" y="5397500"/>
          <p14:tracePt t="215088" x="5562600" y="5360988"/>
          <p14:tracePt t="215101" x="5572125" y="5341938"/>
          <p14:tracePt t="215113" x="5581650" y="5341938"/>
          <p14:tracePt t="215125" x="5591175" y="5324475"/>
          <p14:tracePt t="215149" x="5618163" y="5268913"/>
          <p14:tracePt t="215160" x="5627688" y="5259388"/>
          <p14:tracePt t="215172" x="5627688" y="5241925"/>
          <p14:tracePt t="215196" x="5654675" y="5205413"/>
          <p14:tracePt t="215207" x="5672138" y="5186363"/>
          <p14:tracePt t="215231" x="5691188" y="5178425"/>
          <p14:tracePt t="215255" x="5727700" y="5141913"/>
          <p14:tracePt t="215289" x="5737225" y="5122863"/>
          <p14:tracePt t="215303" x="5745163" y="5113338"/>
          <p14:tracePt t="215336" x="5764213" y="5105400"/>
          <p14:tracePt t="215370" x="5791200" y="5076825"/>
          <p14:tracePt t="215406" x="5810250" y="5068888"/>
          <p14:tracePt t="215473" x="5837238" y="5059363"/>
          <p14:tracePt t="215520" x="5846763" y="5059363"/>
          <p14:tracePt t="215532" x="5854700" y="5059363"/>
          <p14:tracePt t="215546" x="5864225" y="5059363"/>
          <p14:tracePt t="215570" x="5891213" y="5049838"/>
          <p14:tracePt t="215616" x="5900738" y="5049838"/>
          <p14:tracePt t="215653" x="5910263" y="5049838"/>
          <p14:tracePt t="215676" x="5937250" y="5059363"/>
          <p14:tracePt t="215689" x="5946775" y="5068888"/>
          <p14:tracePt t="215725" x="5956300" y="5076825"/>
          <p14:tracePt t="215737" x="5965825" y="5076825"/>
          <p14:tracePt t="215761" x="5973763" y="5086350"/>
          <p14:tracePt t="215787" x="6002338" y="5113338"/>
          <p14:tracePt t="215823" x="6010275" y="5122863"/>
          <p14:tracePt t="215847" x="6038850" y="5141913"/>
          <p14:tracePt t="215872" x="6046788" y="5149850"/>
          <p14:tracePt t="215898" x="6065838" y="5178425"/>
          <p14:tracePt t="215922" x="6075363" y="5186363"/>
          <p14:tracePt t="215936" x="6075363" y="5195888"/>
          <p14:tracePt t="215961" x="6083300" y="5214938"/>
          <p14:tracePt t="215972" x="6092825" y="5222875"/>
          <p14:tracePt t="215986" x="6102350" y="5232400"/>
          <p14:tracePt t="216012" x="6102350" y="5251450"/>
          <p14:tracePt t="216036" x="6111875" y="5259388"/>
          <p14:tracePt t="216048" x="6111875" y="5268913"/>
          <p14:tracePt t="216072" x="6119813" y="5287963"/>
          <p14:tracePt t="216097" x="6138863" y="5314950"/>
          <p14:tracePt t="216120" x="6148388" y="5351463"/>
          <p14:tracePt t="216143" x="6156325" y="5378450"/>
          <p14:tracePt t="216154" x="6165850" y="5397500"/>
          <p14:tracePt t="216178" x="6175375" y="5424488"/>
          <p14:tracePt t="216189" x="6184900" y="5441950"/>
          <p14:tracePt t="216203" x="6192838" y="5470525"/>
          <p14:tracePt t="216215" x="6192838" y="5478463"/>
          <p14:tracePt t="216240" x="6202363" y="5497513"/>
          <p14:tracePt t="216252" x="6221413" y="5534025"/>
          <p14:tracePt t="216264" x="6229350" y="5561013"/>
          <p14:tracePt t="216289" x="6248400" y="5624513"/>
          <p14:tracePt t="216300" x="6257925" y="5653088"/>
          <p14:tracePt t="216313" x="6265863" y="5670550"/>
          <p14:tracePt t="216326" x="6275388" y="5689600"/>
          <p14:tracePt t="216349" x="6294438" y="5753100"/>
          <p14:tracePt t="216373" x="6302375" y="5789613"/>
          <p14:tracePt t="216397" x="6330950" y="5843588"/>
          <p14:tracePt t="216408" x="6338888" y="5853113"/>
          <p14:tracePt t="216433" x="6357938" y="5899150"/>
          <p14:tracePt t="216456" x="6367463" y="5945188"/>
          <p14:tracePt t="216468" x="6367463" y="5954713"/>
          <p14:tracePt t="216492" x="6375400" y="6018213"/>
          <p14:tracePt t="216503" x="6384925" y="6045200"/>
          <p14:tracePt t="216516" x="6384925" y="6064250"/>
          <p14:tracePt t="216539" x="6411913" y="6127750"/>
          <p14:tracePt t="216550" x="6421438" y="6145213"/>
          <p14:tracePt t="216564" x="6430963" y="6181725"/>
          <p14:tracePt t="216576" x="6430963" y="6191250"/>
          <p14:tracePt t="216601" x="6430963" y="6227763"/>
          <p14:tracePt t="216629" x="6430963" y="6237288"/>
          <p14:tracePt t="216763" x="6440488" y="6246813"/>
          <p14:tracePt t="216786" x="6440488" y="6254750"/>
          <p14:tracePt t="216992" x="6440488" y="6264275"/>
          <p14:tracePt t="217003" x="6430963" y="6283325"/>
          <p14:tracePt t="217017" x="6411913" y="6300788"/>
          <p14:tracePt t="217041" x="6302375" y="6327775"/>
          <p14:tracePt t="217066" x="6119813" y="6356350"/>
          <p14:tracePt t="217079" x="6065838" y="6356350"/>
          <p14:tracePt t="217103" x="5864225" y="6356350"/>
          <p14:tracePt t="217126" x="5672138" y="6356350"/>
          <p14:tracePt t="217151" x="5280025" y="6346825"/>
          <p14:tracePt t="217162" x="5180013" y="6337300"/>
          <p14:tracePt t="217175" x="5078413" y="6310313"/>
          <p14:tracePt t="217188" x="4924425" y="6283325"/>
          <p14:tracePt t="217213" x="4622800" y="6218238"/>
          <p14:tracePt t="217238" x="4503738" y="6191250"/>
          <p14:tracePt t="217251" x="4384675" y="6164263"/>
          <p14:tracePt t="217263" x="4292600" y="6154738"/>
          <p14:tracePt t="217286" x="4248150" y="6145213"/>
          <p14:tracePt t="217297" x="4219575" y="6137275"/>
          <p14:tracePt t="217319" x="4192588" y="6127750"/>
          <p14:tracePt t="217330" x="4165600" y="6118225"/>
          <p14:tracePt t="217342" x="4110038" y="6100763"/>
          <p14:tracePt t="217353" x="4102100" y="6100763"/>
          <p14:tracePt t="217376" x="3983038" y="6054725"/>
          <p14:tracePt t="217387" x="3963988" y="6045200"/>
          <p14:tracePt t="217412" x="3937000" y="6045200"/>
          <p14:tracePt t="218106" x="3927475" y="6045200"/>
          <p14:tracePt t="218166" x="3946525" y="6045200"/>
          <p14:tracePt t="218187" x="4073525" y="6054725"/>
          <p14:tracePt t="218212" x="4256088" y="6064250"/>
          <p14:tracePt t="218237" x="4622800" y="6108700"/>
          <p14:tracePt t="218249" x="4732338" y="6127750"/>
          <p14:tracePt t="218262" x="4924425" y="6137275"/>
          <p14:tracePt t="218273" x="5024438" y="6137275"/>
          <p14:tracePt t="218297" x="5051425" y="6137275"/>
          <p14:tracePt t="218355" x="5060950" y="6137275"/>
          <p14:tracePt t="218378" x="5078413" y="6137275"/>
          <p14:tracePt t="218403" x="5097463" y="6137275"/>
          <p14:tracePt t="218415" x="5106988" y="6137275"/>
          <p14:tracePt t="218440" x="5114925" y="6137275"/>
          <p14:tracePt t="218452" x="5124450" y="6137275"/>
          <p14:tracePt t="218464" x="5143500" y="6145213"/>
          <p14:tracePt t="218490" x="5160963" y="6154738"/>
          <p14:tracePt t="218490" x="5170488" y="6164263"/>
          <p14:tracePt t="218515" x="5187950" y="6181725"/>
          <p14:tracePt t="218527" x="5197475" y="6191250"/>
          <p14:tracePt t="218551" x="5216525" y="6210300"/>
          <p14:tracePt t="218575" x="5233988" y="6264275"/>
          <p14:tracePt t="218601" x="5233988" y="6273800"/>
          <p14:tracePt t="218613" x="5253038" y="6291263"/>
          <p14:tracePt t="218624" x="5260975" y="6291263"/>
          <p14:tracePt t="218637" x="5260975" y="6310313"/>
          <p14:tracePt t="218661" x="5260975" y="6319838"/>
          <p14:tracePt t="218684" x="5270500" y="6327775"/>
          <p14:tracePt t="218845" x="5270500" y="6319838"/>
          <p14:tracePt t="218880" x="5280025" y="6291263"/>
          <p14:tracePt t="218939" x="5280025" y="6273800"/>
          <p14:tracePt t="218963" x="5280025" y="6246813"/>
          <p14:tracePt t="218987" x="5289550" y="6227763"/>
          <p14:tracePt t="219047" x="5289550" y="6200775"/>
          <p14:tracePt t="219059" x="5297488" y="6164263"/>
          <p14:tracePt t="219072" x="5307013" y="6108700"/>
          <p14:tracePt t="219098" x="5334000" y="6035675"/>
          <p14:tracePt t="219109" x="5334000" y="6018213"/>
          <p14:tracePt t="219123" x="5343525" y="5981700"/>
          <p14:tracePt t="219135" x="5343525" y="5954713"/>
          <p14:tracePt t="219158" x="5353050" y="5918200"/>
          <p14:tracePt t="219169" x="5362575" y="5889625"/>
          <p14:tracePt t="219183" x="5362575" y="5853113"/>
          <p14:tracePt t="219195" x="5370513" y="5835650"/>
          <p14:tracePt t="219220" x="5389563" y="5770563"/>
          <p14:tracePt t="219232" x="5408613" y="5726113"/>
          <p14:tracePt t="219246" x="5435600" y="5661025"/>
          <p14:tracePt t="219269" x="5453063" y="5624513"/>
          <p14:tracePt t="219280" x="5472113" y="5570538"/>
          <p14:tracePt t="219294" x="5508625" y="5524500"/>
          <p14:tracePt t="219332" x="5535613" y="5470525"/>
          <p14:tracePt t="219356" x="5572125" y="5414963"/>
          <p14:tracePt t="219380" x="5608638" y="5368925"/>
          <p14:tracePt t="219393" x="5654675" y="5324475"/>
          <p14:tracePt t="219405" x="5664200" y="5295900"/>
          <p14:tracePt t="219417" x="5672138" y="5278438"/>
          <p14:tracePt t="219443" x="5745163" y="5186363"/>
          <p14:tracePt t="219465" x="5764213" y="5159375"/>
          <p14:tracePt t="219491" x="5791200" y="5132388"/>
          <p14:tracePt t="219502" x="5800725" y="5122863"/>
          <p14:tracePt t="219528" x="5818188" y="5113338"/>
          <p14:tracePt t="219551" x="5837238" y="5095875"/>
          <p14:tracePt t="219575" x="5854700" y="5086350"/>
          <p14:tracePt t="219589" x="5883275" y="5068888"/>
          <p14:tracePt t="219604" x="5900738" y="5059363"/>
          <p14:tracePt t="219629" x="5910263" y="5040313"/>
          <p14:tracePt t="220355" x="5919788" y="5032375"/>
          <p14:tracePt t="221369" x="5919788" y="5022850"/>
          <p14:tracePt t="226738" x="5965825" y="5022850"/>
          <p14:tracePt t="226750" x="6010275" y="5032375"/>
          <p14:tracePt t="226764" x="6184900" y="5040313"/>
          <p14:tracePt t="226789" x="6650038" y="5040313"/>
          <p14:tracePt t="226802" x="7043738" y="5040313"/>
          <p14:tracePt t="226816" x="7243763" y="5040313"/>
          <p14:tracePt t="226827" x="7754938" y="5013325"/>
          <p14:tracePt t="226851" x="8769350" y="48672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636EB8A-4EE5-4E7B-A80F-78C372EE2575}"/>
              </a:ext>
            </a:extLst>
          </p:cNvPr>
          <p:cNvGrpSpPr/>
          <p:nvPr/>
        </p:nvGrpSpPr>
        <p:grpSpPr>
          <a:xfrm>
            <a:off x="5094034" y="2060848"/>
            <a:ext cx="3776759" cy="4171379"/>
            <a:chOff x="5094034" y="2060848"/>
            <a:chExt cx="3776759" cy="4171379"/>
          </a:xfrm>
        </p:grpSpPr>
        <p:pic>
          <p:nvPicPr>
            <p:cNvPr id="9" name="Picture 8" descr="Chart, line chart&#10;&#10;Description automatically generated">
              <a:extLst>
                <a:ext uri="{FF2B5EF4-FFF2-40B4-BE49-F238E27FC236}">
                  <a16:creationId xmlns:a16="http://schemas.microsoft.com/office/drawing/2014/main" id="{8D81903E-3BAD-46E3-924F-CBE8F4CC2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00" t="-808" r="15009"/>
            <a:stretch/>
          </p:blipFill>
          <p:spPr>
            <a:xfrm>
              <a:off x="5094034" y="2060848"/>
              <a:ext cx="3503240" cy="41713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AB83987-6896-47CE-B927-C80241D5CB9B}"/>
                    </a:ext>
                  </a:extLst>
                </p:cNvPr>
                <p:cNvSpPr txBox="1"/>
                <p:nvPr/>
              </p:nvSpPr>
              <p:spPr>
                <a:xfrm>
                  <a:off x="8502807" y="4446968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AB83987-6896-47CE-B927-C80241D5CB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2807" y="4446968"/>
                  <a:ext cx="36798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7C79CB-543B-4DCF-BF13-8E52B1465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rmAutofit/>
          </a:bodyPr>
          <a:lstStyle/>
          <a:p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Kvadratna jednačina</a:t>
            </a:r>
            <a:endParaRPr lang="en-US" sz="3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94D66E-1427-4A1C-A402-90F230F1FF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927373"/>
                <a:ext cx="4258816" cy="4525963"/>
              </a:xfrm>
            </p:spPr>
            <p:txBody>
              <a:bodyPr>
                <a:normAutofit/>
              </a:bodyPr>
              <a:lstStyle/>
              <a:p>
                <a:pPr algn="just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sr-Latn-RS" sz="2000" dirty="0"/>
                  <a:t>Jednačina oblika </a:t>
                </a:r>
                <a14:m>
                  <m:oMath xmlns:m="http://schemas.openxmlformats.org/officeDocument/2006/math">
                    <m:r>
                      <a:rPr lang="sr-Latn-R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sSup>
                      <m:sSupPr>
                        <m:ctrlPr>
                          <a:rPr lang="sr-Latn-R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sr-Latn-R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sr-Latn-R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𝒃𝒙</m:t>
                    </m:r>
                    <m:r>
                      <a:rPr lang="sr-Latn-R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sr-Latn-RS" sz="2000" b="1" dirty="0">
                    <a:solidFill>
                      <a:srgbClr val="0070C0"/>
                    </a:solidFill>
                  </a:rPr>
                  <a:t> </a:t>
                </a:r>
                <a:r>
                  <a:rPr lang="sr-Latn-RS" sz="2000" dirty="0"/>
                  <a:t>naziva se kvadratnom jednačinom (gde su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sr-Latn-RS" sz="2000" dirty="0"/>
                  <a:t>,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sr-Latn-RS" sz="2000" dirty="0"/>
                  <a:t> i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sr-Latn-RS" sz="2000" dirty="0"/>
                  <a:t> realni brojevi,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sr-Latn-RS" sz="2000" dirty="0"/>
                  <a:t>≠0);</a:t>
                </a:r>
              </a:p>
              <a:p>
                <a:pPr algn="just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sr-Latn-RS" sz="2000" dirty="0"/>
                  <a:t>To je jednačina čijim se rešavanjem dobijaju nule kvadratne funkcije </a:t>
                </a:r>
                <a14:m>
                  <m:oMath xmlns:m="http://schemas.openxmlformats.org/officeDocument/2006/math">
                    <m:r>
                      <a:rPr lang="sr-Latn-R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sr-Latn-R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sr-Latn-R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sr-Latn-R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r-Latn-R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sr-Latn-R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sr-Latn-RS" sz="2000" dirty="0">
                    <a:solidFill>
                      <a:schemeClr val="tx1"/>
                    </a:solidFill>
                  </a:rPr>
                  <a:t> </a:t>
                </a:r>
                <a:r>
                  <a:rPr lang="sr-Latn-RS" sz="2000" dirty="0"/>
                  <a:t>(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sr-Latn-RS" sz="2000" dirty="0"/>
                  <a:t>≠0), kada se ubaci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sr-Latn-RS" sz="2000" dirty="0"/>
                  <a:t>;</a:t>
                </a:r>
              </a:p>
              <a:p>
                <a:pPr algn="just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sr-Latn-RS" sz="2000" dirty="0"/>
                  <a:t>Rešenja (koreni) kvadratne jedna-čine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sr-Latn-RS" sz="2000" dirty="0">
                    <a:solidFill>
                      <a:schemeClr val="tx1"/>
                    </a:solidFill>
                  </a:rPr>
                  <a:t> 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sr-Latn-RS" sz="2000" dirty="0">
                    <a:solidFill>
                      <a:schemeClr val="tx1"/>
                    </a:solidFill>
                  </a:rPr>
                  <a:t>: </a:t>
                </a:r>
                <a:endParaRPr lang="en-US" sz="2000" dirty="0">
                  <a:solidFill>
                    <a:schemeClr val="tx1"/>
                  </a:solidFill>
                </a:endParaRPr>
              </a:p>
              <a:p>
                <a:pPr marL="0" indent="0" algn="just">
                  <a:spcBef>
                    <a:spcPts val="12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r-Latn-R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sr-Latn-R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sr-Latn-R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sr-Latn-R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sr-Latn-RS" sz="2000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sr-Latn-R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sr-Latn-R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ad>
                            <m:radPr>
                              <m:degHide m:val="on"/>
                              <m:ctrlPr>
                                <a:rPr lang="sr-Latn-RS" sz="20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sr-Latn-RS" sz="2000" b="1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sr-Latn-RS" sz="2000" b="1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sr-Latn-RS" sz="2000" b="1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sr-Latn-RS" sz="20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sr-Latn-RS" sz="20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sr-Latn-RS" sz="20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𝒂𝒄</m:t>
                              </m:r>
                            </m:e>
                          </m:rad>
                        </m:num>
                        <m:den>
                          <m:r>
                            <a:rPr lang="sr-Latn-R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sr-Latn-R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94D66E-1427-4A1C-A402-90F230F1F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927373"/>
                <a:ext cx="4258816" cy="4525963"/>
              </a:xfrm>
              <a:blipFill>
                <a:blip r:embed="rId7"/>
                <a:stretch>
                  <a:fillRect l="-1288" t="-404" r="-1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74D22-C013-455B-9D40-57E7A8FD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376243"/>
            <a:ext cx="2133600" cy="365125"/>
          </a:xfrm>
        </p:spPr>
        <p:txBody>
          <a:bodyPr/>
          <a:lstStyle/>
          <a:p>
            <a:fld id="{A41D157F-3E06-4896-ABF5-651A2939E935}" type="slidenum">
              <a:rPr lang="en-GB" smtClean="0"/>
              <a:t>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4817BE-030E-40FE-8D13-98722E0A740B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8850EC-2860-44A3-B5FE-5278F1E98F5A}"/>
              </a:ext>
            </a:extLst>
          </p:cNvPr>
          <p:cNvGrpSpPr/>
          <p:nvPr/>
        </p:nvGrpSpPr>
        <p:grpSpPr>
          <a:xfrm>
            <a:off x="7452320" y="3929527"/>
            <a:ext cx="774363" cy="475282"/>
            <a:chOff x="7452320" y="3929527"/>
            <a:chExt cx="774363" cy="4752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F9B6E04-936A-452C-BCD3-57B3A73AA5D3}"/>
                    </a:ext>
                  </a:extLst>
                </p:cNvPr>
                <p:cNvSpPr txBox="1"/>
                <p:nvPr/>
              </p:nvSpPr>
              <p:spPr>
                <a:xfrm>
                  <a:off x="7745526" y="3929527"/>
                  <a:ext cx="4811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sr-Latn-RS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F9B6E04-936A-452C-BCD3-57B3A73AA5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5526" y="3929527"/>
                  <a:ext cx="481157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84E8ACD-F5D7-4F6C-9F13-B6272D85ED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52320" y="4146537"/>
              <a:ext cx="344315" cy="2582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3294E58-F360-4BB5-98F5-5CDDCED1DD0A}"/>
              </a:ext>
            </a:extLst>
          </p:cNvPr>
          <p:cNvGrpSpPr/>
          <p:nvPr/>
        </p:nvGrpSpPr>
        <p:grpSpPr>
          <a:xfrm>
            <a:off x="5404839" y="3841041"/>
            <a:ext cx="579179" cy="586954"/>
            <a:chOff x="5404839" y="3841041"/>
            <a:chExt cx="579179" cy="5869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7CF8CF2-ECE8-459E-8925-440C87ACAE46}"/>
                    </a:ext>
                  </a:extLst>
                </p:cNvPr>
                <p:cNvSpPr txBox="1"/>
                <p:nvPr/>
              </p:nvSpPr>
              <p:spPr>
                <a:xfrm>
                  <a:off x="5404839" y="3841041"/>
                  <a:ext cx="4811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sr-Latn-RS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7CF8CF2-ECE8-459E-8925-440C87ACAE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4839" y="3841041"/>
                  <a:ext cx="481157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C5DE498-BDFC-49C7-A96C-BCCD723A7369}"/>
                </a:ext>
              </a:extLst>
            </p:cNvPr>
            <p:cNvCxnSpPr/>
            <p:nvPr/>
          </p:nvCxnSpPr>
          <p:spPr>
            <a:xfrm>
              <a:off x="5767994" y="4169723"/>
              <a:ext cx="216024" cy="2582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F669F29-B1AA-48AC-8BA7-26ABC92A897F}"/>
                  </a:ext>
                </a:extLst>
              </p:cNvPr>
              <p:cNvSpPr txBox="1"/>
              <p:nvPr/>
            </p:nvSpPr>
            <p:spPr>
              <a:xfrm>
                <a:off x="7796684" y="2477044"/>
                <a:ext cx="104360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b="1" i="1" dirty="0" smtClean="0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sr-Latn-RS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r-Latn-R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sr-Latn-RS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b="1" i="1" dirty="0" smtClean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sr-Latn-RS" b="1" i="1" dirty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sr-Latn-RS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sr-Latn-RS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b="1" i="1" dirty="0" smtClean="0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sr-Latn-RS" b="1" i="1" dirty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sr-Latn-RS" b="1" i="1" dirty="0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F669F29-B1AA-48AC-8BA7-26ABC92A8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6684" y="2477044"/>
                <a:ext cx="1043608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5C59845-F6A4-4AB3-97E1-EDDEA9F4A4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687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037"/>
    </mc:Choice>
    <mc:Fallback>
      <p:transition spd="slow" advTm="280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19" grpId="0"/>
    </p:bldLst>
  </p:timing>
  <p:extLst>
    <p:ext uri="{3A86A75C-4F4B-4683-9AE1-C65F6400EC91}">
      <p14:laserTraceLst xmlns:p14="http://schemas.microsoft.com/office/powerpoint/2010/main">
        <p14:tracePtLst>
          <p14:tracePt t="9435" x="612775" y="2163763"/>
          <p14:tracePt t="9448" x="693738" y="2173288"/>
          <p14:tracePt t="9464" x="766763" y="2192338"/>
          <p14:tracePt t="9475" x="1031875" y="2219325"/>
          <p14:tracePt t="9491" x="1333500" y="2219325"/>
          <p14:tracePt t="9518" x="1917700" y="2246313"/>
          <p14:tracePt t="9544" x="2182813" y="2273300"/>
          <p14:tracePt t="9544" x="2292350" y="2292350"/>
          <p14:tracePt t="9556" x="2393950" y="2309813"/>
          <p14:tracePt t="9571" x="2566988" y="2319338"/>
          <p14:tracePt t="9584" x="2667000" y="2319338"/>
          <p14:tracePt t="9608" x="2749550" y="2319338"/>
          <p14:tracePt t="9608" x="2768600" y="2319338"/>
          <p14:tracePt t="9633" x="2795588" y="2319338"/>
          <p14:tracePt t="9657" x="2805113" y="2319338"/>
          <p14:tracePt t="9715" x="2832100" y="2319338"/>
          <p14:tracePt t="9726" x="2859088" y="2319338"/>
          <p14:tracePt t="9739" x="2868613" y="2319338"/>
          <p14:tracePt t="9765" x="2878138" y="2319338"/>
          <p14:tracePt t="9790" x="2886075" y="2319338"/>
          <p14:tracePt t="10212" x="2859088" y="2319338"/>
          <p14:tracePt t="10247" x="2832100" y="2328863"/>
          <p14:tracePt t="10259" x="2822575" y="2328863"/>
          <p14:tracePt t="10307" x="2813050" y="2328863"/>
          <p14:tracePt t="10333" x="2805113" y="2338388"/>
          <p14:tracePt t="10357" x="2776538" y="2338388"/>
          <p14:tracePt t="10370" x="2768600" y="2338388"/>
          <p14:tracePt t="10384" x="2740025" y="2328863"/>
          <p14:tracePt t="10396" x="2722563" y="2319338"/>
          <p14:tracePt t="10409" x="2686050" y="2309813"/>
          <p14:tracePt t="10437" x="2667000" y="2301875"/>
          <p14:tracePt t="10850" x="2676525" y="2301875"/>
          <p14:tracePt t="10900" x="2686050" y="2301875"/>
          <p14:tracePt t="10936" x="2695575" y="2301875"/>
          <p14:tracePt t="10947" x="2703513" y="2301875"/>
          <p14:tracePt t="10971" x="2713038" y="2301875"/>
          <p14:tracePt t="10995" x="2722563" y="2301875"/>
          <p14:tracePt t="11032" x="2732088" y="2301875"/>
          <p14:tracePt t="11081" x="2740025" y="2301875"/>
          <p14:tracePt t="11105" x="2749550" y="2301875"/>
          <p14:tracePt t="11118" x="2759075" y="2301875"/>
          <p14:tracePt t="11132" x="2776538" y="2301875"/>
          <p14:tracePt t="11143" x="2786063" y="2301875"/>
          <p14:tracePt t="11170" x="2805113" y="2301875"/>
          <p14:tracePt t="11197" x="2841625" y="2309813"/>
          <p14:tracePt t="11209" x="2868613" y="2319338"/>
          <p14:tracePt t="11224" x="2905125" y="2319338"/>
          <p14:tracePt t="11238" x="2922588" y="2328863"/>
          <p14:tracePt t="11253" x="2932113" y="2328863"/>
          <p14:tracePt t="11280" x="2959100" y="2328863"/>
          <p14:tracePt t="11306" x="3005138" y="2338388"/>
          <p14:tracePt t="11320" x="3014663" y="2338388"/>
          <p14:tracePt t="11333" x="3024188" y="2338388"/>
          <p14:tracePt t="11358" x="3041650" y="2338388"/>
          <p14:tracePt t="11385" x="3078163" y="2346325"/>
          <p14:tracePt t="11410" x="3097213" y="2346325"/>
          <p14:tracePt t="11423" x="3114675" y="2346325"/>
          <p14:tracePt t="11447" x="3170238" y="2355850"/>
          <p14:tracePt t="11459" x="3178175" y="2355850"/>
          <p14:tracePt t="11473" x="3187700" y="2355850"/>
          <p14:tracePt t="11500" x="3224213" y="2355850"/>
          <p14:tracePt t="11525" x="3243263" y="2355850"/>
          <p14:tracePt t="11608" x="3252788" y="2355850"/>
          <p14:tracePt t="11667" x="3260725" y="2355850"/>
          <p14:tracePt t="11692" x="3270250" y="2355850"/>
          <p14:tracePt t="11718" x="3279775" y="2355850"/>
          <p14:tracePt t="11743" x="3289300" y="2355850"/>
          <p14:tracePt t="11816" x="3297238" y="2355850"/>
          <p14:tracePt t="11887" x="3325813" y="2355850"/>
          <p14:tracePt t="11900" x="3333750" y="2355850"/>
          <p14:tracePt t="11914" x="3362325" y="2355850"/>
          <p14:tracePt t="11926" x="3370263" y="2355850"/>
          <p14:tracePt t="11939" x="3398838" y="2355850"/>
          <p14:tracePt t="11951" x="3416300" y="2355850"/>
          <p14:tracePt t="11976" x="3443288" y="2365375"/>
          <p14:tracePt t="11988" x="3452813" y="2365375"/>
          <p14:tracePt t="12002" x="3471863" y="2365375"/>
          <p14:tracePt t="12039" x="3479800" y="2365375"/>
          <p14:tracePt t="12050" x="3489325" y="2374900"/>
          <p14:tracePt t="12064" x="3498850" y="2374900"/>
          <p14:tracePt t="12089" x="3571875" y="2382838"/>
          <p14:tracePt t="12102" x="3589338" y="2382838"/>
          <p14:tracePt t="12116" x="3617913" y="2392363"/>
          <p14:tracePt t="12129" x="3635375" y="2392363"/>
          <p14:tracePt t="12141" x="3654425" y="2392363"/>
          <p14:tracePt t="12189" x="3662363" y="2392363"/>
          <p14:tracePt t="12281" x="3671888" y="2392363"/>
          <p14:tracePt t="12305" x="3690938" y="2392363"/>
          <p14:tracePt t="12317" x="3708400" y="2392363"/>
          <p14:tracePt t="12332" x="3717925" y="2392363"/>
          <p14:tracePt t="12344" x="3735388" y="2392363"/>
          <p14:tracePt t="12370" x="3744913" y="2392363"/>
          <p14:tracePt t="12370" x="3754438" y="2392363"/>
          <p14:tracePt t="12382" x="3763963" y="2392363"/>
          <p14:tracePt t="12418" x="3781425" y="2392363"/>
          <p14:tracePt t="12455" x="3790950" y="2392363"/>
          <p14:tracePt t="12481" x="3810000" y="2401888"/>
          <p14:tracePt t="12493" x="3817938" y="2401888"/>
          <p14:tracePt t="12505" x="3846513" y="2401888"/>
          <p14:tracePt t="12518" x="3854450" y="2401888"/>
          <p14:tracePt t="12533" x="3873500" y="2401888"/>
          <p14:tracePt t="12559" x="3910013" y="2401888"/>
          <p14:tracePt t="12584" x="3956050" y="2401888"/>
          <p14:tracePt t="12597" x="3963988" y="2401888"/>
          <p14:tracePt t="12609" x="3973513" y="2401888"/>
          <p14:tracePt t="12634" x="3992563" y="2401888"/>
          <p14:tracePt t="12647" x="4000500" y="2401888"/>
          <p14:tracePt t="12671" x="4019550" y="2401888"/>
          <p14:tracePt t="12697" x="4046538" y="2411413"/>
          <p14:tracePt t="12709" x="4065588" y="2411413"/>
          <p14:tracePt t="12724" x="4073525" y="2411413"/>
          <p14:tracePt t="12724" x="4092575" y="2411413"/>
          <p14:tracePt t="12752" x="4110038" y="2411413"/>
          <p14:tracePt t="12775" x="4138613" y="2411413"/>
          <p14:tracePt t="12788" x="4156075" y="2411413"/>
          <p14:tracePt t="12813" x="4165600" y="2411413"/>
          <p14:tracePt t="12836" x="4175125" y="2411413"/>
          <p14:tracePt t="12916" x="4183063" y="2411413"/>
          <p14:tracePt t="13112" x="4219575" y="2411413"/>
          <p14:tracePt t="13138" x="4238625" y="2411413"/>
          <p14:tracePt t="13164" x="4248150" y="2401888"/>
          <p14:tracePt t="13311" x="4265613" y="2401888"/>
          <p14:tracePt t="13336" x="4321175" y="2374900"/>
          <p14:tracePt t="13349" x="4330700" y="2374900"/>
          <p14:tracePt t="13361" x="4330700" y="2365375"/>
          <p14:tracePt t="13373" x="4348163" y="2365375"/>
          <p14:tracePt t="13398" x="4357688" y="2355850"/>
          <p14:tracePt t="13671" x="4367213" y="2355850"/>
          <p14:tracePt t="13697" x="4411663" y="2355850"/>
          <p14:tracePt t="13723" x="4430713" y="2355850"/>
          <p14:tracePt t="13737" x="4440238" y="2355850"/>
          <p14:tracePt t="13749" x="4448175" y="2355850"/>
          <p14:tracePt t="13809" x="4457700" y="2355850"/>
          <p14:tracePt t="13870" x="4476750" y="2365375"/>
          <p14:tracePt t="13895" x="4484688" y="2365375"/>
          <p14:tracePt t="13908" x="4503738" y="2374900"/>
          <p14:tracePt t="13922" x="4521200" y="2374900"/>
          <p14:tracePt t="13948" x="4557713" y="2382838"/>
          <p14:tracePt t="13973" x="4567238" y="2382838"/>
          <p14:tracePt t="14249" x="4640263" y="2365375"/>
          <p14:tracePt t="14261" x="4649788" y="2365375"/>
          <p14:tracePt t="14287" x="4686300" y="2365375"/>
          <p14:tracePt t="14476" x="4695825" y="2355850"/>
          <p14:tracePt t="15006" x="4703763" y="2355850"/>
          <p14:tracePt t="15006" x="4713288" y="2355850"/>
          <p14:tracePt t="15018" x="4722813" y="2355850"/>
          <p14:tracePt t="15222" x="4732338" y="2355850"/>
          <p14:tracePt t="15249" x="4740275" y="2346325"/>
          <p14:tracePt t="15657" x="4749800" y="2338388"/>
          <p14:tracePt t="15923" x="4768850" y="2328863"/>
          <p14:tracePt t="17706" x="4740275" y="2382838"/>
          <p14:tracePt t="17717" x="4740275" y="2401888"/>
          <p14:tracePt t="17732" x="4732338" y="2428875"/>
          <p14:tracePt t="17744" x="4722813" y="2438400"/>
          <p14:tracePt t="17770" x="4713288" y="2455863"/>
          <p14:tracePt t="17794" x="4713288" y="2501900"/>
          <p14:tracePt t="17806" x="4713288" y="2511425"/>
          <p14:tracePt t="17820" x="4686300" y="2557463"/>
          <p14:tracePt t="17845" x="4676775" y="2611438"/>
          <p14:tracePt t="17857" x="4667250" y="2667000"/>
          <p14:tracePt t="17872" x="4659313" y="2693988"/>
          <p14:tracePt t="17872" x="4659313" y="2720975"/>
          <p14:tracePt t="17884" x="4649788" y="2740025"/>
          <p14:tracePt t="17907" x="4640263" y="2830513"/>
          <p14:tracePt t="17933" x="4630738" y="2867025"/>
          <p14:tracePt t="17988" x="4622800" y="2894013"/>
          <p14:tracePt t="18048" x="4613275" y="2913063"/>
          <p14:tracePt t="18072" x="4603750" y="2922588"/>
          <p14:tracePt t="18098" x="4603750" y="2940050"/>
          <p14:tracePt t="18122" x="4586288" y="2959100"/>
          <p14:tracePt t="18134" x="4567238" y="2986088"/>
          <p14:tracePt t="18148" x="4549775" y="3005138"/>
          <p14:tracePt t="18159" x="4530725" y="3022600"/>
          <p14:tracePt t="18185" x="4494213" y="3041650"/>
          <p14:tracePt t="18197" x="4457700" y="3059113"/>
          <p14:tracePt t="18210" x="4421188" y="3078163"/>
          <p14:tracePt t="18236" x="4375150" y="3086100"/>
          <p14:tracePt t="18249" x="4367213" y="3086100"/>
          <p14:tracePt t="18273" x="4357688" y="3086100"/>
          <p14:tracePt t="18298" x="4338638" y="3086100"/>
          <p14:tracePt t="18324" x="4275138" y="3059113"/>
          <p14:tracePt t="18349" x="4229100" y="3041650"/>
          <p14:tracePt t="18377" x="4219575" y="3032125"/>
          <p14:tracePt t="18405" x="4202113" y="3022600"/>
          <p14:tracePt t="18419" x="4192588" y="3013075"/>
          <p14:tracePt t="18435" x="4165600" y="3005138"/>
          <p14:tracePt t="18450" x="4138613" y="2986088"/>
          <p14:tracePt t="18465" x="4102100" y="2976563"/>
          <p14:tracePt t="18479" x="4092575" y="2968625"/>
          <p14:tracePt t="18493" x="4056063" y="2949575"/>
          <p14:tracePt t="18519" x="3983038" y="2922588"/>
          <p14:tracePt t="18542" x="3946525" y="2903538"/>
          <p14:tracePt t="18555" x="3927475" y="2894013"/>
          <p14:tracePt t="18568" x="3919538" y="2886075"/>
          <p14:tracePt t="18604" x="3900488" y="2876550"/>
          <p14:tracePt t="18629" x="3890963" y="2857500"/>
          <p14:tracePt t="18656" x="3890963" y="2813050"/>
          <p14:tracePt t="18668" x="3890963" y="2803525"/>
          <p14:tracePt t="18694" x="3890963" y="2784475"/>
          <p14:tracePt t="18719" x="3890963" y="2740025"/>
          <p14:tracePt t="18732" x="3890963" y="2720975"/>
          <p14:tracePt t="18732" x="3900488" y="2703513"/>
          <p14:tracePt t="18745" x="3900488" y="2693988"/>
          <p14:tracePt t="18770" x="3927475" y="2667000"/>
          <p14:tracePt t="18799" x="3973513" y="2647950"/>
          <p14:tracePt t="18823" x="4046538" y="2620963"/>
          <p14:tracePt t="18836" x="4092575" y="2611438"/>
          <p14:tracePt t="18850" x="4129088" y="2601913"/>
          <p14:tracePt t="18875" x="4165600" y="2593975"/>
          <p14:tracePt t="18888" x="4183063" y="2593975"/>
          <p14:tracePt t="18902" x="4211638" y="2593975"/>
          <p14:tracePt t="18915" x="4248150" y="2593975"/>
          <p14:tracePt t="18940" x="4311650" y="2584450"/>
          <p14:tracePt t="18968" x="4348163" y="2584450"/>
          <p14:tracePt t="18994" x="4357688" y="2584450"/>
          <p14:tracePt t="19021" x="4375150" y="2584450"/>
          <p14:tracePt t="19048" x="4403725" y="2584450"/>
          <p14:tracePt t="19073" x="4430713" y="2601913"/>
          <p14:tracePt t="19123" x="4457700" y="2630488"/>
          <p14:tracePt t="19135" x="4467225" y="2638425"/>
          <p14:tracePt t="19149" x="4467225" y="2657475"/>
          <p14:tracePt t="19161" x="4476750" y="2684463"/>
          <p14:tracePt t="19185" x="4476750" y="2730500"/>
          <p14:tracePt t="19199" x="4476750" y="2757488"/>
          <p14:tracePt t="19211" x="4476750" y="2776538"/>
          <p14:tracePt t="19222" x="4476750" y="2803525"/>
          <p14:tracePt t="19247" x="4476750" y="2830513"/>
          <p14:tracePt t="19258" x="4476750" y="2840038"/>
          <p14:tracePt t="19270" x="4476750" y="2849563"/>
          <p14:tracePt t="19298" x="4457700" y="2876550"/>
          <p14:tracePt t="19322" x="4440238" y="2894013"/>
          <p14:tracePt t="19334" x="4430713" y="2903538"/>
          <p14:tracePt t="19348" x="4411663" y="2922588"/>
          <p14:tracePt t="19358" x="4394200" y="2922588"/>
          <p14:tracePt t="19383" x="4348163" y="2940050"/>
          <p14:tracePt t="19407" x="4302125" y="2940050"/>
          <p14:tracePt t="19433" x="4248150" y="2949575"/>
          <p14:tracePt t="19445" x="4211638" y="2949575"/>
          <p14:tracePt t="19470" x="4165600" y="2949575"/>
          <p14:tracePt t="19470" x="4146550" y="2949575"/>
          <p14:tracePt t="19496" x="4102100" y="2949575"/>
          <p14:tracePt t="19508" x="4073525" y="2949575"/>
          <p14:tracePt t="19543" x="4046538" y="2949575"/>
          <p14:tracePt t="19554" x="4029075" y="2949575"/>
          <p14:tracePt t="19579" x="4010025" y="2949575"/>
          <p14:tracePt t="19603" x="3992563" y="2949575"/>
          <p14:tracePt t="19616" x="3983038" y="2949575"/>
          <p14:tracePt t="19628" x="3973513" y="2949575"/>
          <p14:tracePt t="19654" x="3937000" y="2940050"/>
          <p14:tracePt t="19665" x="3927475" y="2940050"/>
          <p14:tracePt t="19678" x="3919538" y="2930525"/>
          <p14:tracePt t="19714" x="3900488" y="2876550"/>
          <p14:tracePt t="19726" x="3900488" y="2857500"/>
          <p14:tracePt t="19738" x="3900488" y="2840038"/>
          <p14:tracePt t="19751" x="3900488" y="2813050"/>
          <p14:tracePt t="19774" x="3900488" y="2784475"/>
          <p14:tracePt t="19788" x="3900488" y="2776538"/>
          <p14:tracePt t="19801" x="3900488" y="2757488"/>
          <p14:tracePt t="19824" x="3900488" y="2747963"/>
          <p14:tracePt t="19885" x="3900488" y="2730500"/>
          <p14:tracePt t="19898" x="3919538" y="2711450"/>
          <p14:tracePt t="19911" x="3937000" y="2693988"/>
          <p14:tracePt t="19936" x="3983038" y="2667000"/>
          <p14:tracePt t="19948" x="3992563" y="2667000"/>
          <p14:tracePt t="19960" x="4019550" y="2657475"/>
          <p14:tracePt t="19972" x="4037013" y="2657475"/>
          <p14:tracePt t="19997" x="4056063" y="2647950"/>
          <p14:tracePt t="20009" x="4083050" y="2647950"/>
          <p14:tracePt t="20022" x="4119563" y="2647950"/>
          <p14:tracePt t="20048" x="4165600" y="2638425"/>
          <p14:tracePt t="20073" x="4192588" y="2638425"/>
          <p14:tracePt t="20086" x="4219575" y="2638425"/>
          <p14:tracePt t="20098" x="4248150" y="2638425"/>
          <p14:tracePt t="20134" x="4265613" y="2638425"/>
          <p14:tracePt t="20170" x="4292600" y="2638425"/>
          <p14:tracePt t="20196" x="4302125" y="2638425"/>
          <p14:tracePt t="20208" x="4311650" y="2647950"/>
          <p14:tracePt t="20222" x="4321175" y="2657475"/>
          <p14:tracePt t="20249" x="4348163" y="2674938"/>
          <p14:tracePt t="20272" x="4357688" y="2684463"/>
          <p14:tracePt t="20298" x="4357688" y="2693988"/>
          <p14:tracePt t="20532" x="4367213" y="2703513"/>
          <p14:tracePt t="20557" x="4403725" y="2711450"/>
          <p14:tracePt t="20570" x="4457700" y="2720975"/>
          <p14:tracePt t="20584" x="4576763" y="2767013"/>
          <p14:tracePt t="20608" x="4659313" y="2813050"/>
          <p14:tracePt t="21105" x="4640263" y="2757488"/>
          <p14:tracePt t="21119" x="4630738" y="2747963"/>
          <p14:tracePt t="21132" x="4622800" y="2740025"/>
          <p14:tracePt t="21143" x="4603750" y="2730500"/>
          <p14:tracePt t="21170" x="4567238" y="2730500"/>
          <p14:tracePt t="21195" x="4557713" y="2730500"/>
          <p14:tracePt t="21400" x="4549775" y="2730500"/>
          <p14:tracePt t="21604" x="4540250" y="2776538"/>
          <p14:tracePt t="21617" x="4540250" y="2794000"/>
          <p14:tracePt t="21632" x="4540250" y="2830513"/>
          <p14:tracePt t="21644" x="4540250" y="2849563"/>
          <p14:tracePt t="21658" x="4549775" y="2913063"/>
          <p14:tracePt t="21671" x="4567238" y="2949575"/>
          <p14:tracePt t="21696" x="4586288" y="2976563"/>
          <p14:tracePt t="21721" x="4613275" y="2976563"/>
          <p14:tracePt t="21746" x="4695825" y="2959100"/>
          <p14:tracePt t="21757" x="4732338" y="2949575"/>
          <p14:tracePt t="21771" x="4851400" y="2886075"/>
          <p14:tracePt t="21784" x="4978400" y="2820988"/>
          <p14:tracePt t="21809" x="5160963" y="2674938"/>
          <p14:tracePt t="21834" x="5260975" y="2547938"/>
          <p14:tracePt t="21858" x="5307013" y="2382838"/>
          <p14:tracePt t="21884" x="5316538" y="2236788"/>
          <p14:tracePt t="21896" x="5316538" y="2155825"/>
          <p14:tracePt t="21908" x="5316538" y="2054225"/>
          <p14:tracePt t="21921" x="5316538" y="2027238"/>
          <p14:tracePt t="21945" x="5280025" y="1908175"/>
          <p14:tracePt t="21956" x="5260975" y="1817688"/>
          <p14:tracePt t="21969" x="5224463" y="1771650"/>
          <p14:tracePt t="21995" x="5143500" y="1679575"/>
          <p14:tracePt t="22006" x="5024438" y="1606550"/>
          <p14:tracePt t="22019" x="4960938" y="1579563"/>
          <p14:tracePt t="22033" x="4868863" y="1533525"/>
          <p14:tracePt t="22058" x="4703763" y="1497013"/>
          <p14:tracePt t="22081" x="4557713" y="1470025"/>
          <p14:tracePt t="22093" x="4403725" y="1433513"/>
          <p14:tracePt t="22120" x="4019550" y="1379538"/>
          <p14:tracePt t="22133" x="3900488" y="1360488"/>
          <p14:tracePt t="22146" x="3690938" y="1333500"/>
          <p14:tracePt t="22158" x="3571875" y="1323975"/>
          <p14:tracePt t="22173" x="3406775" y="1323975"/>
          <p14:tracePt t="22188" x="3270250" y="1323975"/>
          <p14:tracePt t="22200" x="3170238" y="1323975"/>
          <p14:tracePt t="22225" x="3097213" y="1323975"/>
          <p14:tracePt t="22250" x="2922588" y="1379538"/>
          <p14:tracePt t="22274" x="2759075" y="1460500"/>
          <p14:tracePt t="22287" x="2713038" y="1497013"/>
          <p14:tracePt t="22301" x="2620963" y="1562100"/>
          <p14:tracePt t="22313" x="2520950" y="1625600"/>
          <p14:tracePt t="22338" x="2447925" y="1679575"/>
          <p14:tracePt t="22338" x="2411413" y="1698625"/>
          <p14:tracePt t="22361" x="2374900" y="1771650"/>
          <p14:tracePt t="22386" x="2365375" y="1825625"/>
          <p14:tracePt t="22399" x="2365375" y="1844675"/>
          <p14:tracePt t="22411" x="2357438" y="1881188"/>
          <p14:tracePt t="22423" x="2347913" y="1917700"/>
          <p14:tracePt t="22450" x="2347913" y="1944688"/>
          <p14:tracePt t="22474" x="2347913" y="2009775"/>
          <p14:tracePt t="22487" x="2347913" y="2063750"/>
          <p14:tracePt t="22523" x="2357438" y="2136775"/>
          <p14:tracePt t="22535" x="2374900" y="2182813"/>
          <p14:tracePt t="22550" x="2401888" y="2219325"/>
          <p14:tracePt t="22562" x="2411413" y="2228850"/>
          <p14:tracePt t="22588" x="2447925" y="2273300"/>
          <p14:tracePt t="22612" x="2503488" y="2301875"/>
          <p14:tracePt t="22638" x="2540000" y="2319338"/>
          <p14:tracePt t="22662" x="2576513" y="2338388"/>
          <p14:tracePt t="22674" x="2584450" y="2346325"/>
          <p14:tracePt t="22701" x="2593975" y="2346325"/>
          <p14:tracePt t="22725" x="2613025" y="2365375"/>
          <p14:tracePt t="22738" x="2640013" y="2365375"/>
          <p14:tracePt t="22751" x="2649538" y="2374900"/>
          <p14:tracePt t="22775" x="2713038" y="2392363"/>
          <p14:tracePt t="22788" x="2722563" y="2392363"/>
          <p14:tracePt t="22802" x="2740025" y="2401888"/>
          <p14:tracePt t="22815" x="2749550" y="2401888"/>
          <p14:tracePt t="22829" x="2776538" y="2401888"/>
          <p14:tracePt t="22840" x="2786063" y="2401888"/>
          <p14:tracePt t="22865" x="2805113" y="2401888"/>
          <p14:tracePt t="22889" x="2832100" y="2401888"/>
          <p14:tracePt t="22914" x="2878138" y="2401888"/>
          <p14:tracePt t="22926" x="2895600" y="2401888"/>
          <p14:tracePt t="22943" x="2932113" y="2392363"/>
          <p14:tracePt t="22956" x="2959100" y="2392363"/>
          <p14:tracePt t="22969" x="2987675" y="2382838"/>
          <p14:tracePt t="22982" x="3005138" y="2374900"/>
          <p14:tracePt t="23006" x="3032125" y="2365375"/>
          <p14:tracePt t="23018" x="3051175" y="2346325"/>
          <p14:tracePt t="23031" x="3060700" y="2338388"/>
          <p14:tracePt t="23056" x="3087688" y="2328863"/>
          <p14:tracePt t="23068" x="3097213" y="2309813"/>
          <p14:tracePt t="23081" x="3105150" y="2309813"/>
          <p14:tracePt t="23093" x="3114675" y="2301875"/>
          <p14:tracePt t="23116" x="3133725" y="2282825"/>
          <p14:tracePt t="23129" x="3133725" y="2265363"/>
          <p14:tracePt t="23141" x="3141663" y="2255838"/>
          <p14:tracePt t="23168" x="3151188" y="2228850"/>
          <p14:tracePt t="23192" x="3160713" y="2182813"/>
          <p14:tracePt t="23206" x="3160713" y="2163763"/>
          <p14:tracePt t="23220" x="3160713" y="2155825"/>
          <p14:tracePt t="23233" x="3160713" y="2146300"/>
          <p14:tracePt t="23248" x="3160713" y="2127250"/>
          <p14:tracePt t="23259" x="3160713" y="2109788"/>
          <p14:tracePt t="23286" x="3160713" y="2082800"/>
          <p14:tracePt t="23286" x="3160713" y="2073275"/>
          <p14:tracePt t="23299" x="3160713" y="2063750"/>
          <p14:tracePt t="23337" x="3141663" y="2027238"/>
          <p14:tracePt t="23348" x="3133725" y="2017713"/>
          <p14:tracePt t="23363" x="3124200" y="2009775"/>
          <p14:tracePt t="23390" x="3105150" y="2009775"/>
          <p14:tracePt t="23418" x="3087688" y="2000250"/>
          <p14:tracePt t="23442" x="3051175" y="1990725"/>
          <p14:tracePt t="23469" x="3032125" y="1990725"/>
          <p14:tracePt t="23483" x="3024188" y="1990725"/>
          <p14:tracePt t="23509" x="2978150" y="1990725"/>
          <p14:tracePt t="23536" x="2932113" y="1990725"/>
          <p14:tracePt t="23548" x="2905125" y="1990725"/>
          <p14:tracePt t="23585" x="2886075" y="1990725"/>
          <p14:tracePt t="23598" x="2859088" y="1990725"/>
          <p14:tracePt t="23612" x="2822575" y="2009775"/>
          <p14:tracePt t="23623" x="2813050" y="2009775"/>
          <p14:tracePt t="23638" x="2776538" y="2036763"/>
          <p14:tracePt t="23650" x="2768600" y="2046288"/>
          <p14:tracePt t="23675" x="2732088" y="2073275"/>
          <p14:tracePt t="23688" x="2722563" y="2100263"/>
          <p14:tracePt t="23701" x="2713038" y="2119313"/>
          <p14:tracePt t="23727" x="2713038" y="2146300"/>
          <p14:tracePt t="23738" x="2703513" y="2163763"/>
          <p14:tracePt t="23751" x="2695575" y="2192338"/>
          <p14:tracePt t="23788" x="2686050" y="2228850"/>
          <p14:tracePt t="23801" x="2686050" y="2246313"/>
          <p14:tracePt t="23815" x="2686050" y="2255838"/>
          <p14:tracePt t="23828" x="2686050" y="2265363"/>
          <p14:tracePt t="23841" x="2686050" y="2273300"/>
          <p14:tracePt t="23868" x="2686050" y="2301875"/>
          <p14:tracePt t="23893" x="2695575" y="2338388"/>
          <p14:tracePt t="23919" x="2703513" y="2346325"/>
          <p14:tracePt t="23945" x="2722563" y="2365375"/>
          <p14:tracePt t="23957" x="2732088" y="2374900"/>
          <p14:tracePt t="23973" x="2749550" y="2382838"/>
          <p14:tracePt t="23985" x="2759075" y="2382838"/>
          <p14:tracePt t="23999" x="2786063" y="2392363"/>
          <p14:tracePt t="24010" x="2805113" y="2392363"/>
          <p14:tracePt t="24035" x="2849563" y="2392363"/>
          <p14:tracePt t="24047" x="2905125" y="2392363"/>
          <p14:tracePt t="24059" x="2951163" y="2392363"/>
          <p14:tracePt t="24086" x="3005138" y="2392363"/>
          <p14:tracePt t="24098" x="3014663" y="2392363"/>
          <p14:tracePt t="24119" x="3041650" y="2392363"/>
          <p14:tracePt t="24144" x="3060700" y="2392363"/>
          <p14:tracePt t="24156" x="3068638" y="2392363"/>
          <p14:tracePt t="24170" x="3087688" y="2382838"/>
          <p14:tracePt t="24195" x="3105150" y="2365375"/>
          <p14:tracePt t="24207" x="3114675" y="2355850"/>
          <p14:tracePt t="24223" x="3133725" y="2346325"/>
          <p14:tracePt t="24236" x="3141663" y="2319338"/>
          <p14:tracePt t="24249" x="3160713" y="2292350"/>
          <p14:tracePt t="24260" x="3160713" y="2282825"/>
          <p14:tracePt t="24285" x="3170238" y="2228850"/>
          <p14:tracePt t="24296" x="3170238" y="2209800"/>
          <p14:tracePt t="24310" x="3170238" y="2192338"/>
          <p14:tracePt t="24334" x="3170238" y="2155825"/>
          <p14:tracePt t="24348" x="3170238" y="2127250"/>
          <p14:tracePt t="24360" x="3170238" y="2090738"/>
          <p14:tracePt t="24373" x="3151188" y="2073275"/>
          <p14:tracePt t="24399" x="3141663" y="2054225"/>
          <p14:tracePt t="24424" x="3105150" y="2017713"/>
          <p14:tracePt t="24437" x="3097213" y="2009775"/>
          <p14:tracePt t="24450" x="3078163" y="1990725"/>
          <p14:tracePt t="24474" x="3068638" y="1981200"/>
          <p14:tracePt t="24487" x="3060700" y="1973263"/>
          <p14:tracePt t="24501" x="3051175" y="1973263"/>
          <p14:tracePt t="24512" x="3032125" y="1963738"/>
          <p14:tracePt t="24537" x="2995613" y="1963738"/>
          <p14:tracePt t="24549" x="2978150" y="1963738"/>
          <p14:tracePt t="24585" x="2914650" y="1963738"/>
          <p14:tracePt t="24597" x="2886075" y="1963738"/>
          <p14:tracePt t="24611" x="2859088" y="1973263"/>
          <p14:tracePt t="24623" x="2822575" y="1990725"/>
          <p14:tracePt t="24649" x="2749550" y="2027238"/>
          <p14:tracePt t="24673" x="2732088" y="2046288"/>
          <p14:tracePt t="24686" x="2722563" y="2054225"/>
          <p14:tracePt t="24701" x="2695575" y="2082800"/>
          <p14:tracePt t="24724" x="2676525" y="2109788"/>
          <p14:tracePt t="24736" x="2676525" y="2119313"/>
          <p14:tracePt t="24749" x="2676525" y="2127250"/>
          <p14:tracePt t="24761" x="2667000" y="2146300"/>
          <p14:tracePt t="24786" x="2667000" y="2163763"/>
          <p14:tracePt t="24811" x="2667000" y="2192338"/>
          <p14:tracePt t="24822" x="2667000" y="2209800"/>
          <p14:tracePt t="24848" x="2686050" y="2246313"/>
          <p14:tracePt t="24859" x="2713038" y="2273300"/>
          <p14:tracePt t="24872" x="2740025" y="2292350"/>
          <p14:tracePt t="24896" x="2768600" y="2309813"/>
          <p14:tracePt t="24907" x="2805113" y="2319338"/>
          <p14:tracePt t="24920" x="2841625" y="2338388"/>
          <p14:tracePt t="24932" x="2849563" y="2346325"/>
          <p14:tracePt t="24957" x="2895600" y="2355850"/>
          <p14:tracePt t="24970" x="2922588" y="2355850"/>
          <p14:tracePt t="25006" x="2932113" y="2355850"/>
          <p14:tracePt t="25014" x="2941638" y="2355850"/>
          <p14:tracePt t="25037" x="2951163" y="2355850"/>
          <p14:tracePt t="25050" x="2951163" y="2346325"/>
          <p14:tracePt t="25062" x="2959100" y="2328863"/>
          <p14:tracePt t="25074" x="2959100" y="2319338"/>
          <p14:tracePt t="25088" x="2959100" y="2282825"/>
          <p14:tracePt t="25114" x="2978150" y="2219325"/>
          <p14:tracePt t="25138" x="2987675" y="2192338"/>
          <p14:tracePt t="25150" x="3014663" y="2136775"/>
          <p14:tracePt t="25177" x="3051175" y="2073275"/>
          <p14:tracePt t="25189" x="3060700" y="2036763"/>
          <p14:tracePt t="25202" x="3097213" y="2009775"/>
          <p14:tracePt t="25215" x="3097213" y="2000250"/>
          <p14:tracePt t="25342" x="3097213" y="1990725"/>
          <p14:tracePt t="25367" x="3068638" y="2009775"/>
          <p14:tracePt t="25378" x="3051175" y="2017713"/>
          <p14:tracePt t="25390" x="3014663" y="2046288"/>
          <p14:tracePt t="25404" x="2978150" y="2063750"/>
          <p14:tracePt t="25429" x="2914650" y="2109788"/>
          <p14:tracePt t="25454" x="2868613" y="2146300"/>
          <p14:tracePt t="25468" x="2859088" y="2146300"/>
          <p14:tracePt t="25482" x="2859088" y="2155825"/>
          <p14:tracePt t="25519" x="2841625" y="2163763"/>
          <p14:tracePt t="25530" x="2832100" y="2173288"/>
          <p14:tracePt t="25845" x="3005138" y="2173288"/>
          <p14:tracePt t="25857" x="3032125" y="2173288"/>
          <p14:tracePt t="25872" x="3141663" y="2173288"/>
          <p14:tracePt t="25898" x="3333750" y="2173288"/>
          <p14:tracePt t="25922" x="3516313" y="2200275"/>
          <p14:tracePt t="25935" x="3544888" y="2209800"/>
          <p14:tracePt t="25949" x="3552825" y="2219325"/>
          <p14:tracePt t="25960" x="3562350" y="2219325"/>
          <p14:tracePt t="26036" x="3571875" y="2219325"/>
          <p14:tracePt t="26047" x="3571875" y="2228850"/>
          <p14:tracePt t="26072" x="3571875" y="2236788"/>
          <p14:tracePt t="26248" x="3552825" y="2182813"/>
          <p14:tracePt t="26259" x="3489325" y="2054225"/>
          <p14:tracePt t="26286" x="3406775" y="1927225"/>
          <p14:tracePt t="26298" x="3398838" y="1927225"/>
          <p14:tracePt t="26312" x="3389313" y="1917700"/>
          <p14:tracePt t="26387" x="3379788" y="1917700"/>
          <p14:tracePt t="26399" x="3370263" y="1917700"/>
          <p14:tracePt t="26424" x="3343275" y="1935163"/>
          <p14:tracePt t="26436" x="3325813" y="1963738"/>
          <p14:tracePt t="26450" x="3306763" y="1981200"/>
          <p14:tracePt t="26463" x="3297238" y="2000250"/>
          <p14:tracePt t="26488" x="3279775" y="2046288"/>
          <p14:tracePt t="26514" x="3279775" y="2090738"/>
          <p14:tracePt t="26540" x="3279775" y="2119313"/>
          <p14:tracePt t="26567" x="3279775" y="2173288"/>
          <p14:tracePt t="26594" x="3279775" y="2209800"/>
          <p14:tracePt t="26607" x="3279775" y="2219325"/>
          <p14:tracePt t="26621" x="3297238" y="2236788"/>
          <p14:tracePt t="26635" x="3325813" y="2246313"/>
          <p14:tracePt t="26649" x="3343275" y="2255838"/>
          <p14:tracePt t="26675" x="3416300" y="2282825"/>
          <p14:tracePt t="26688" x="3479800" y="2282825"/>
          <p14:tracePt t="26703" x="3516313" y="2292350"/>
          <p14:tracePt t="26715" x="3589338" y="2301875"/>
          <p14:tracePt t="26728" x="3654425" y="2328863"/>
          <p14:tracePt t="26740" x="3690938" y="2338388"/>
          <p14:tracePt t="26765" x="3744913" y="2346325"/>
          <p14:tracePt t="26777" x="3790950" y="2355850"/>
          <p14:tracePt t="26790" x="3836988" y="2355850"/>
          <p14:tracePt t="26816" x="3927475" y="2365375"/>
          <p14:tracePt t="26829" x="3963988" y="2365375"/>
          <p14:tracePt t="26842" x="4046538" y="2365375"/>
          <p14:tracePt t="26855" x="4138613" y="2365375"/>
          <p14:tracePt t="26869" x="4229100" y="2365375"/>
          <p14:tracePt t="26881" x="4265613" y="2365375"/>
          <p14:tracePt t="26906" x="4384675" y="2365375"/>
          <p14:tracePt t="26919" x="4457700" y="2365375"/>
          <p14:tracePt t="26933" x="4540250" y="2365375"/>
          <p14:tracePt t="26957" x="4613275" y="2365375"/>
          <p14:tracePt t="26979" x="4695825" y="2338388"/>
          <p14:tracePt t="26992" x="4713288" y="2328863"/>
          <p14:tracePt t="27017" x="4749800" y="2309813"/>
          <p14:tracePt t="27043" x="4759325" y="2292350"/>
          <p14:tracePt t="27069" x="4776788" y="2246313"/>
          <p14:tracePt t="27093" x="4776788" y="2192338"/>
          <p14:tracePt t="27105" x="4776788" y="2173288"/>
          <p14:tracePt t="27119" x="4776788" y="2155825"/>
          <p14:tracePt t="27131" x="4776788" y="2119313"/>
          <p14:tracePt t="27156" x="4768850" y="2054225"/>
          <p14:tracePt t="27168" x="4759325" y="2036763"/>
          <p14:tracePt t="27182" x="4749800" y="2027238"/>
          <p14:tracePt t="27205" x="4695825" y="1973263"/>
          <p14:tracePt t="27217" x="4686300" y="1973263"/>
          <p14:tracePt t="27231" x="4667250" y="1963738"/>
          <p14:tracePt t="27243" x="4640263" y="1954213"/>
          <p14:tracePt t="27268" x="4594225" y="1935163"/>
          <p14:tracePt t="27293" x="4567238" y="1935163"/>
          <p14:tracePt t="27318" x="4484688" y="1927225"/>
          <p14:tracePt t="27342" x="4440238" y="1927225"/>
          <p14:tracePt t="27354" x="4367213" y="1927225"/>
          <p14:tracePt t="27379" x="4275138" y="1927225"/>
          <p14:tracePt t="27403" x="4175125" y="1927225"/>
          <p14:tracePt t="27415" x="4102100" y="1927225"/>
          <p14:tracePt t="27430" x="4046538" y="1927225"/>
          <p14:tracePt t="27455" x="3973513" y="1927225"/>
          <p14:tracePt t="27468" x="3910013" y="1927225"/>
          <p14:tracePt t="27482" x="3854450" y="1927225"/>
          <p14:tracePt t="27493" x="3781425" y="1917700"/>
          <p14:tracePt t="27518" x="3708400" y="1917700"/>
          <p14:tracePt t="27543" x="3552825" y="1917700"/>
          <p14:tracePt t="27556" x="3535363" y="1917700"/>
          <p14:tracePt t="27556" x="3516313" y="1917700"/>
          <p14:tracePt t="27568" x="3498850" y="1917700"/>
          <p14:tracePt t="27594" x="3479800" y="1917700"/>
          <p14:tracePt t="27605" x="3471863" y="1917700"/>
          <p14:tracePt t="27618" x="3462338" y="1917700"/>
          <p14:tracePt t="27656" x="3443288" y="1917700"/>
          <p14:tracePt t="27668" x="3416300" y="1917700"/>
          <p14:tracePt t="27681" x="3406775" y="1917700"/>
          <p14:tracePt t="27705" x="3370263" y="1927225"/>
          <p14:tracePt t="27718" x="3352800" y="1954213"/>
          <p14:tracePt t="27732" x="3333750" y="1973263"/>
          <p14:tracePt t="27732" x="3325813" y="1981200"/>
          <p14:tracePt t="27769" x="3289300" y="2000250"/>
          <p14:tracePt t="27793" x="3289300" y="2036763"/>
          <p14:tracePt t="27806" x="3279775" y="2046288"/>
          <p14:tracePt t="27820" x="3279775" y="2073275"/>
          <p14:tracePt t="27844" x="3279775" y="2100263"/>
          <p14:tracePt t="27844" x="3279775" y="2109788"/>
          <p14:tracePt t="27856" x="3279775" y="2119313"/>
          <p14:tracePt t="27870" x="3279775" y="2127250"/>
          <p14:tracePt t="27884" x="3279775" y="2136775"/>
          <p14:tracePt t="27900" x="3279775" y="2155825"/>
          <p14:tracePt t="27916" x="3279775" y="2163763"/>
          <p14:tracePt t="27934" x="3279775" y="2182813"/>
          <p14:tracePt t="27949" x="3279775" y="2209800"/>
          <p14:tracePt t="27965" x="3289300" y="2228850"/>
          <p14:tracePt t="27980" x="3297238" y="2246313"/>
          <p14:tracePt t="27993" x="3306763" y="2265363"/>
          <p14:tracePt t="28018" x="3316288" y="2282825"/>
          <p14:tracePt t="28042" x="3333750" y="2292350"/>
          <p14:tracePt t="28055" x="3343275" y="2301875"/>
          <p14:tracePt t="28068" x="3352800" y="2301875"/>
          <p14:tracePt t="28093" x="3362325" y="2309813"/>
          <p14:tracePt t="28104" x="3379788" y="2309813"/>
          <p14:tracePt t="28129" x="3425825" y="2319338"/>
          <p14:tracePt t="28153" x="3544888" y="2338388"/>
          <p14:tracePt t="28166" x="3644900" y="2365375"/>
          <p14:tracePt t="28178" x="3690938" y="2374900"/>
          <p14:tracePt t="28190" x="3727450" y="2382838"/>
          <p14:tracePt t="28216" x="3873500" y="2419350"/>
          <p14:tracePt t="28228" x="3900488" y="2419350"/>
          <p14:tracePt t="28240" x="3927475" y="2419350"/>
          <p14:tracePt t="28264" x="4000500" y="2419350"/>
          <p14:tracePt t="28275" x="4019550" y="2419350"/>
          <p14:tracePt t="28289" x="4037013" y="2419350"/>
          <p14:tracePt t="28303" x="4083050" y="2419350"/>
          <p14:tracePt t="28328" x="4229100" y="2419350"/>
          <p14:tracePt t="28353" x="4338638" y="2419350"/>
          <p14:tracePt t="28378" x="4503738" y="2428875"/>
          <p14:tracePt t="28402" x="4594225" y="2447925"/>
          <p14:tracePt t="28415" x="4613275" y="2447925"/>
          <p14:tracePt t="28439" x="4622800" y="2447925"/>
          <p14:tracePt t="28686" x="4649788" y="2447925"/>
          <p14:tracePt t="28698" x="4649788" y="2438400"/>
          <p14:tracePt t="28714" x="4676775" y="2438400"/>
          <p14:tracePt t="28725" x="4686300" y="2438400"/>
          <p14:tracePt t="28740" x="4695825" y="2428875"/>
          <p14:tracePt t="28765" x="4703763" y="2428875"/>
          <p14:tracePt t="28789" x="4713288" y="2419350"/>
          <p14:tracePt t="30329" x="4676775" y="2419350"/>
          <p14:tracePt t="30354" x="4594225" y="2428875"/>
          <p14:tracePt t="30366" x="4586288" y="2428875"/>
          <p14:tracePt t="30380" x="4557713" y="2428875"/>
          <p14:tracePt t="30391" x="4530725" y="2428875"/>
          <p14:tracePt t="30416" x="4484688" y="2428875"/>
          <p14:tracePt t="30428" x="4467225" y="2428875"/>
          <p14:tracePt t="30441" x="4421188" y="2428875"/>
          <p14:tracePt t="30467" x="4265613" y="2428875"/>
          <p14:tracePt t="30492" x="4183063" y="2428875"/>
          <p14:tracePt t="30504" x="4110038" y="2428875"/>
          <p14:tracePt t="30518" x="4037013" y="2428875"/>
          <p14:tracePt t="30530" x="3992563" y="2428875"/>
          <p14:tracePt t="30555" x="3927475" y="2411413"/>
          <p14:tracePt t="30568" x="3863975" y="2401888"/>
          <p14:tracePt t="30581" x="3810000" y="2401888"/>
          <p14:tracePt t="30606" x="3698875" y="2392363"/>
          <p14:tracePt t="30619" x="3671888" y="2392363"/>
          <p14:tracePt t="30633" x="3598863" y="2382838"/>
          <p14:tracePt t="30646" x="3552825" y="2382838"/>
          <p14:tracePt t="30658" x="3516313" y="2382838"/>
          <p14:tracePt t="30670" x="3498850" y="2374900"/>
          <p14:tracePt t="30695" x="3471863" y="2374900"/>
          <p14:tracePt t="30720" x="3443288" y="2365375"/>
          <p14:tracePt t="30828" x="3425825" y="2355850"/>
          <p14:tracePt t="30853" x="3406775" y="2346325"/>
          <p14:tracePt t="30867" x="3398838" y="2309813"/>
          <p14:tracePt t="30880" x="3398838" y="2292350"/>
          <p14:tracePt t="30893" x="3389313" y="2282825"/>
          <p14:tracePt t="30919" x="3379788" y="2219325"/>
          <p14:tracePt t="30946" x="3362325" y="2173288"/>
          <p14:tracePt t="30958" x="3362325" y="2163763"/>
          <p14:tracePt t="30975" x="3362325" y="2146300"/>
          <p14:tracePt t="30988" x="3362325" y="2136775"/>
          <p14:tracePt t="31003" x="3362325" y="2127250"/>
          <p14:tracePt t="31029" x="3362325" y="2100263"/>
          <p14:tracePt t="31052" x="3362325" y="2090738"/>
          <p14:tracePt t="31064" x="3362325" y="2082800"/>
          <p14:tracePt t="31090" x="3362325" y="2054225"/>
          <p14:tracePt t="31102" x="3370263" y="2036763"/>
          <p14:tracePt t="31115" x="3370263" y="2027238"/>
          <p14:tracePt t="31128" x="3379788" y="2017713"/>
          <p14:tracePt t="31162" x="3398838" y="2009775"/>
          <p14:tracePt t="31174" x="3425825" y="2000250"/>
          <p14:tracePt t="31189" x="3462338" y="1981200"/>
          <p14:tracePt t="31215" x="3516313" y="1963738"/>
          <p14:tracePt t="31227" x="3525838" y="1963738"/>
          <p14:tracePt t="31240" x="3562350" y="1954213"/>
          <p14:tracePt t="31253" x="3589338" y="1954213"/>
          <p14:tracePt t="31278" x="3671888" y="1935163"/>
          <p14:tracePt t="31302" x="3781425" y="1935163"/>
          <p14:tracePt t="31314" x="3873500" y="1935163"/>
          <p14:tracePt t="31338" x="3956050" y="1935163"/>
          <p14:tracePt t="31349" x="4029075" y="1935163"/>
          <p14:tracePt t="31365" x="4102100" y="1935163"/>
          <p14:tracePt t="31389" x="4183063" y="1927225"/>
          <p14:tracePt t="31418" x="4403725" y="1908175"/>
          <p14:tracePt t="31444" x="4576763" y="1908175"/>
          <p14:tracePt t="31458" x="4659313" y="1908175"/>
          <p14:tracePt t="31473" x="4686300" y="1908175"/>
          <p14:tracePt t="31488" x="4703763" y="1908175"/>
          <p14:tracePt t="31502" x="4722813" y="1908175"/>
          <p14:tracePt t="31550" x="4740275" y="1908175"/>
          <p14:tracePt t="31587" x="4749800" y="1908175"/>
          <p14:tracePt t="31600" x="4759325" y="1908175"/>
          <p14:tracePt t="31614" x="4776788" y="1917700"/>
          <p14:tracePt t="31639" x="4786313" y="1927225"/>
          <p14:tracePt t="31663" x="4822825" y="1973263"/>
          <p14:tracePt t="31676" x="4832350" y="1981200"/>
          <p14:tracePt t="31688" x="4841875" y="2027238"/>
          <p14:tracePt t="31701" x="4851400" y="2073275"/>
          <p14:tracePt t="31725" x="4851400" y="2109788"/>
          <p14:tracePt t="31738" x="4868863" y="2163763"/>
          <p14:tracePt t="31751" x="4868863" y="2200275"/>
          <p14:tracePt t="31776" x="4868863" y="2219325"/>
          <p14:tracePt t="31789" x="4868863" y="2228850"/>
          <p14:tracePt t="31802" x="4868863" y="2236788"/>
          <p14:tracePt t="31864" x="4868863" y="2246313"/>
          <p14:tracePt t="31891" x="4868863" y="2255838"/>
          <p14:tracePt t="32306" x="4868863" y="2265363"/>
          <p14:tracePt t="32332" x="4851400" y="2273300"/>
          <p14:tracePt t="32369" x="4895850" y="2319338"/>
          <p14:tracePt t="32381" x="4932363" y="2328863"/>
          <p14:tracePt t="32393" x="4987925" y="2365375"/>
          <p14:tracePt t="32813" x="4997450" y="2365375"/>
          <p14:tracePt t="32838" x="5014913" y="2355850"/>
          <p14:tracePt t="33085" x="5005388" y="2346325"/>
          <p14:tracePt t="33169" x="4997450" y="2346325"/>
          <p14:tracePt t="33192" x="4987925" y="2346325"/>
          <p14:tracePt t="33288" x="4978400" y="2346325"/>
          <p14:tracePt t="33348" x="4968875" y="2346325"/>
          <p14:tracePt t="33816" x="4960938" y="2346325"/>
          <p14:tracePt t="34147" x="4951413" y="2338388"/>
          <p14:tracePt t="34185" x="4951413" y="2328863"/>
          <p14:tracePt t="34235" x="4951413" y="2309813"/>
          <p14:tracePt t="34248" x="4951413" y="2292350"/>
          <p14:tracePt t="34261" x="4951413" y="2282825"/>
          <p14:tracePt t="34288" x="4951413" y="2273300"/>
          <p14:tracePt t="34337" x="4951413" y="2265363"/>
          <p14:tracePt t="34458" x="4951413" y="2255838"/>
          <p14:tracePt t="34469" x="4951413" y="2246313"/>
          <p14:tracePt t="34519" x="4951413" y="2236788"/>
          <p14:tracePt t="34591" x="4951413" y="2228850"/>
          <p14:tracePt t="34818" x="4951413" y="2219325"/>
          <p14:tracePt t="35371" x="4951413" y="2209800"/>
          <p14:tracePt t="35397" x="4951413" y="2192338"/>
          <p14:tracePt t="35409" x="4951413" y="2163763"/>
          <p14:tracePt t="35423" x="4951413" y="2146300"/>
          <p14:tracePt t="35436" x="4951413" y="2100263"/>
          <p14:tracePt t="35450" x="4951413" y="2090738"/>
          <p14:tracePt t="35462" x="4924425" y="2000250"/>
          <p14:tracePt t="35487" x="4859338" y="1898650"/>
          <p14:tracePt t="35498" x="4841875" y="1881188"/>
          <p14:tracePt t="35512" x="4759325" y="1798638"/>
          <p14:tracePt t="35537" x="4603750" y="1708150"/>
          <p14:tracePt t="35563" x="4484688" y="1671638"/>
          <p14:tracePt t="35575" x="4311650" y="1635125"/>
          <p14:tracePt t="35589" x="4146550" y="1606550"/>
          <p14:tracePt t="35602" x="4010025" y="1579563"/>
          <p14:tracePt t="35628" x="3927475" y="1562100"/>
          <p14:tracePt t="35639" x="3910013" y="1562100"/>
          <p14:tracePt t="35653" x="3873500" y="1562100"/>
          <p14:tracePt t="35679" x="3846513" y="1562100"/>
          <p14:tracePt t="35680" x="3836988" y="1562100"/>
          <p14:tracePt t="35705" x="3810000" y="1562100"/>
          <p14:tracePt t="35718" x="3781425" y="1570038"/>
          <p14:tracePt t="35731" x="3754438" y="1598613"/>
          <p14:tracePt t="35742" x="3735388" y="1606550"/>
          <p14:tracePt t="35769" x="3690938" y="1652588"/>
          <p14:tracePt t="35781" x="3662363" y="1679575"/>
          <p14:tracePt t="35795" x="3654425" y="1689100"/>
          <p14:tracePt t="35820" x="3625850" y="1725613"/>
          <p14:tracePt t="35845" x="3598863" y="1781175"/>
          <p14:tracePt t="35856" x="3589338" y="1808163"/>
          <p14:tracePt t="35869" x="3581400" y="1835150"/>
          <p14:tracePt t="35894" x="3552825" y="1927225"/>
          <p14:tracePt t="35906" x="3516313" y="2009775"/>
          <p14:tracePt t="35920" x="3516313" y="2054225"/>
          <p14:tracePt t="35932" x="3508375" y="2063750"/>
          <p14:tracePt t="35958" x="3508375" y="2090738"/>
          <p14:tracePt t="36135" x="3508375" y="2054225"/>
          <p14:tracePt t="36148" x="3508375" y="2017713"/>
          <p14:tracePt t="36174" x="3535363" y="1944688"/>
          <p14:tracePt t="36187" x="3552825" y="1917700"/>
          <p14:tracePt t="36201" x="3562350" y="1881188"/>
          <p14:tracePt t="36213" x="3562350" y="1862138"/>
          <p14:tracePt t="36238" x="3562350" y="1854200"/>
          <p14:tracePt t="36286" x="3562350" y="1862138"/>
          <p14:tracePt t="36297" x="3562350" y="1871663"/>
          <p14:tracePt t="36310" x="3562350" y="1908175"/>
          <p14:tracePt t="36322" x="3562350" y="1944688"/>
          <p14:tracePt t="36347" x="3562350" y="2000250"/>
          <p14:tracePt t="36359" x="3562350" y="2063750"/>
          <p14:tracePt t="36374" x="3562350" y="2100263"/>
          <p14:tracePt t="36387" x="3562350" y="2146300"/>
          <p14:tracePt t="36403" x="3562350" y="2155825"/>
          <p14:tracePt t="36454" x="3562350" y="2136775"/>
          <p14:tracePt t="36466" x="3562350" y="2082800"/>
          <p14:tracePt t="36481" x="3552825" y="2063750"/>
          <p14:tracePt t="36492" x="3552825" y="2009775"/>
          <p14:tracePt t="36518" x="3489325" y="1825625"/>
          <p14:tracePt t="36541" x="3425825" y="1762125"/>
          <p14:tracePt t="36542" x="3370263" y="1725613"/>
          <p14:tracePt t="36567" x="3260725" y="1652588"/>
          <p14:tracePt t="36579" x="3214688" y="1643063"/>
          <p14:tracePt t="36591" x="3197225" y="1643063"/>
          <p14:tracePt t="36603" x="3178175" y="1643063"/>
          <p14:tracePt t="36628" x="3068638" y="1679575"/>
          <p14:tracePt t="36652" x="3032125" y="1698625"/>
          <p14:tracePt t="36677" x="2995613" y="1735138"/>
          <p14:tracePt t="36689" x="2978150" y="1752600"/>
          <p14:tracePt t="36690" x="2968625" y="1771650"/>
          <p14:tracePt t="36703" x="2968625" y="1781175"/>
          <p14:tracePt t="36715" x="2951163" y="1817688"/>
          <p14:tracePt t="36728" x="2922588" y="1844675"/>
          <p14:tracePt t="36740" x="2905125" y="1881188"/>
          <p14:tracePt t="36767" x="2886075" y="1927225"/>
          <p14:tracePt t="36780" x="2886075" y="1944688"/>
          <p14:tracePt t="36793" x="2878138" y="1954213"/>
          <p14:tracePt t="36818" x="2878138" y="1973263"/>
          <p14:tracePt t="36843" x="2878138" y="1981200"/>
          <p14:tracePt t="36916" x="2878138" y="1935163"/>
          <p14:tracePt t="36929" x="2886075" y="1898650"/>
          <p14:tracePt t="36953" x="2914650" y="1844675"/>
          <p14:tracePt t="36964" x="2914650" y="1835150"/>
          <p14:tracePt t="37048" x="2914650" y="1871663"/>
          <p14:tracePt t="37059" x="2914650" y="1908175"/>
          <p14:tracePt t="37072" x="2914650" y="1927225"/>
          <p14:tracePt t="37098" x="2914650" y="1954213"/>
          <p14:tracePt t="37123" x="2914650" y="1981200"/>
          <p14:tracePt t="37231" x="2914650" y="1954213"/>
          <p14:tracePt t="37242" x="2914650" y="1935163"/>
          <p14:tracePt t="37269" x="2914650" y="1871663"/>
          <p14:tracePt t="37354" x="2914650" y="1890713"/>
          <p14:tracePt t="37382" x="2914650" y="1990725"/>
          <p14:tracePt t="37408" x="2914650" y="2017713"/>
          <p14:tracePt t="37527" x="2932113" y="1990725"/>
          <p14:tracePt t="37539" x="2951163" y="1917700"/>
          <p14:tracePt t="37552" x="2968625" y="1854200"/>
          <p14:tracePt t="37576" x="2995613" y="1781175"/>
          <p14:tracePt t="37588" x="3005138" y="1744663"/>
          <p14:tracePt t="37601" x="3014663" y="1735138"/>
          <p14:tracePt t="37637" x="3014663" y="1725613"/>
          <p14:tracePt t="37648" x="3024188" y="1725613"/>
          <p14:tracePt t="37682" x="3133725" y="1725613"/>
          <p14:tracePt t="37694" x="3187700" y="1725613"/>
          <p14:tracePt t="37718" x="3316288" y="1725613"/>
          <p14:tracePt t="37730" x="3389313" y="1735138"/>
          <p14:tracePt t="37742" x="3416300" y="1735138"/>
          <p14:tracePt t="37766" x="3443288" y="1744663"/>
          <p14:tracePt t="37828" x="3479800" y="1771650"/>
          <p14:tracePt t="37840" x="3489325" y="1781175"/>
          <p14:tracePt t="37855" x="3508375" y="1817688"/>
          <p14:tracePt t="37869" x="3516313" y="1835150"/>
          <p14:tracePt t="37884" x="3535363" y="1871663"/>
          <p14:tracePt t="37908" x="3562350" y="1954213"/>
          <p14:tracePt t="37933" x="3589338" y="2009775"/>
          <p14:tracePt t="37946" x="3589338" y="2046288"/>
          <p14:tracePt t="37958" x="3598863" y="2090738"/>
          <p14:tracePt t="37983" x="3608388" y="2119313"/>
          <p14:tracePt t="37993" x="3608388" y="2127250"/>
          <p14:tracePt t="38014" x="3608388" y="2136775"/>
          <p14:tracePt t="38087" x="3617913" y="2146300"/>
          <p14:tracePt t="38156" x="3635375" y="2127250"/>
          <p14:tracePt t="38167" x="3654425" y="2090738"/>
          <p14:tracePt t="38181" x="3671888" y="2054225"/>
          <p14:tracePt t="38192" x="3671888" y="2046288"/>
          <p14:tracePt t="38218" x="3681413" y="2027238"/>
          <p14:tracePt t="38622" x="3681413" y="2017713"/>
          <p14:tracePt t="38635" x="3681413" y="1954213"/>
          <p14:tracePt t="38650" x="3671888" y="1862138"/>
          <p14:tracePt t="38663" x="3625850" y="1725613"/>
          <p14:tracePt t="38689" x="3508375" y="1489075"/>
          <p14:tracePt t="38714" x="3425825" y="1406525"/>
          <p14:tracePt t="38725" x="3406775" y="1387475"/>
          <p14:tracePt t="38762" x="3389313" y="1387475"/>
          <p14:tracePt t="38774" x="3370263" y="1387475"/>
          <p14:tracePt t="38788" x="3352800" y="1387475"/>
          <p14:tracePt t="38800" x="3333750" y="1397000"/>
          <p14:tracePt t="38825" x="3316288" y="1416050"/>
          <p14:tracePt t="38836" x="3297238" y="1423988"/>
          <p14:tracePt t="38851" x="3289300" y="1433513"/>
          <p14:tracePt t="38864" x="3270250" y="1452563"/>
          <p14:tracePt t="38889" x="3260725" y="1470025"/>
          <p14:tracePt t="38902" x="3233738" y="1497013"/>
          <p14:tracePt t="38915" x="3224213" y="1497013"/>
          <p14:tracePt t="38928" x="3214688" y="1516063"/>
          <p14:tracePt t="38943" x="3206750" y="1525588"/>
          <p14:tracePt t="38965" x="3187700" y="1543050"/>
          <p14:tracePt t="38976" x="3187700" y="1552575"/>
          <p14:tracePt t="38990" x="3178175" y="1562100"/>
          <p14:tracePt t="39018" x="3141663" y="1589088"/>
          <p14:tracePt t="39041" x="3114675" y="1625600"/>
          <p14:tracePt t="39054" x="3114675" y="1635125"/>
          <p14:tracePt t="39080" x="3105150" y="1643063"/>
          <p14:tracePt t="39104" x="3097213" y="1652588"/>
          <p14:tracePt t="39129" x="3087688" y="1662113"/>
          <p14:tracePt t="39153" x="3068638" y="1679575"/>
          <p14:tracePt t="39179" x="3060700" y="1708150"/>
          <p14:tracePt t="39191" x="3051175" y="1708150"/>
          <p14:tracePt t="39217" x="3051175" y="1716088"/>
          <p14:tracePt t="39241" x="3032125" y="1752600"/>
          <p14:tracePt t="39255" x="3014663" y="1781175"/>
          <p14:tracePt t="39268" x="3005138" y="1808163"/>
          <p14:tracePt t="39292" x="2987675" y="1844675"/>
          <p14:tracePt t="39305" x="2978150" y="1881188"/>
          <p14:tracePt t="39318" x="2968625" y="1908175"/>
          <p14:tracePt t="39330" x="2959100" y="1927225"/>
          <p14:tracePt t="39355" x="2951163" y="1954213"/>
          <p14:tracePt t="39367" x="2941638" y="1973263"/>
          <p14:tracePt t="39380" x="2932113" y="2009775"/>
          <p14:tracePt t="39405" x="2932113" y="2036763"/>
          <p14:tracePt t="39416" x="2932113" y="2054225"/>
          <p14:tracePt t="39430" x="2922588" y="2082800"/>
          <p14:tracePt t="39442" x="2922588" y="2090738"/>
          <p14:tracePt t="39470" x="2914650" y="2136775"/>
          <p14:tracePt t="39494" x="2914650" y="2146300"/>
          <p14:tracePt t="39628" x="2914650" y="2063750"/>
          <p14:tracePt t="39640" x="2932113" y="1944688"/>
          <p14:tracePt t="39669" x="2932113" y="1854200"/>
          <p14:tracePt t="39681" x="2932113" y="1844675"/>
          <p14:tracePt t="39884" x="2932113" y="1854200"/>
          <p14:tracePt t="39895" x="2932113" y="1871663"/>
          <p14:tracePt t="39910" x="2932113" y="1890713"/>
          <p14:tracePt t="39910" x="2932113" y="1908175"/>
          <p14:tracePt t="39936" x="2932113" y="1954213"/>
          <p14:tracePt t="39950" x="2932113" y="2000250"/>
          <p14:tracePt t="39964" x="2932113" y="2054225"/>
          <p14:tracePt t="39975" x="2932113" y="2082800"/>
          <p14:tracePt t="39989" x="2932113" y="2119313"/>
          <p14:tracePt t="40003" x="2932113" y="2127250"/>
          <p14:tracePt t="40029" x="2932113" y="2155825"/>
          <p14:tracePt t="40164" x="2932113" y="2136775"/>
          <p14:tracePt t="40190" x="2932113" y="2009775"/>
          <p14:tracePt t="40214" x="2932113" y="1917700"/>
          <p14:tracePt t="40253" x="2932113" y="1908175"/>
          <p14:tracePt t="40356" x="2932113" y="1944688"/>
          <p14:tracePt t="40368" x="2932113" y="1963738"/>
          <p14:tracePt t="40382" x="2922588" y="2000250"/>
          <p14:tracePt t="40393" x="2905125" y="2046288"/>
          <p14:tracePt t="40419" x="2895600" y="2127250"/>
          <p14:tracePt t="40444" x="2895600" y="2155825"/>
          <p14:tracePt t="40469" x="2895600" y="2192338"/>
          <p14:tracePt t="40470" x="2895600" y="2200275"/>
          <p14:tracePt t="40494" x="2895600" y="2209800"/>
          <p14:tracePt t="40507" x="2895600" y="2219325"/>
          <p14:tracePt t="40522" x="2895600" y="2236788"/>
          <p14:tracePt t="40534" x="2895600" y="2246313"/>
          <p14:tracePt t="40778" x="2895600" y="2236788"/>
          <p14:tracePt t="40802" x="2895600" y="2219325"/>
          <p14:tracePt t="40839" x="2895600" y="2209800"/>
          <p14:tracePt t="40853" x="2895600" y="2200275"/>
          <p14:tracePt t="40867" x="2895600" y="2192338"/>
          <p14:tracePt t="40893" x="2895600" y="2182813"/>
          <p14:tracePt t="40920" x="2895600" y="2173288"/>
          <p14:tracePt t="41109" x="2895600" y="2182813"/>
          <p14:tracePt t="41137" x="2895600" y="2200275"/>
          <p14:tracePt t="41150" x="2895600" y="2209800"/>
          <p14:tracePt t="41165" x="2895600" y="2219325"/>
          <p14:tracePt t="41176" x="2895600" y="2228850"/>
          <p14:tracePt t="41188" x="2895600" y="2236788"/>
          <p14:tracePt t="41224" x="2895600" y="2255838"/>
          <p14:tracePt t="41251" x="2895600" y="2265363"/>
          <p14:tracePt t="41286" x="2895600" y="2273300"/>
          <p14:tracePt t="41309" x="2895600" y="2282825"/>
          <p14:tracePt t="41334" x="2895600" y="2292350"/>
          <p14:tracePt t="41524" x="2895600" y="2282825"/>
          <p14:tracePt t="41536" x="2895600" y="2273300"/>
          <p14:tracePt t="41549" x="2895600" y="2265363"/>
          <p14:tracePt t="41561" x="2895600" y="2246313"/>
          <p14:tracePt t="41586" x="2895600" y="2236788"/>
          <p14:tracePt t="41609" x="2895600" y="2228850"/>
          <p14:tracePt t="41678" x="2895600" y="2219325"/>
          <p14:tracePt t="41725" x="2895600" y="2209800"/>
          <p14:tracePt t="41750" x="2895600" y="2200275"/>
          <p14:tracePt t="42272" x="2895600" y="2146300"/>
          <p14:tracePt t="42284" x="2895600" y="2073275"/>
          <p14:tracePt t="42298" x="2895600" y="1963738"/>
          <p14:tracePt t="42309" x="2895600" y="1898650"/>
          <p14:tracePt t="42334" x="2895600" y="1825625"/>
          <p14:tracePt t="42345" x="2905125" y="1808163"/>
          <p14:tracePt t="42370" x="2914650" y="1789113"/>
          <p14:tracePt t="42393" x="2941638" y="1762125"/>
          <p14:tracePt t="42419" x="2959100" y="1752600"/>
          <p14:tracePt t="42444" x="3041650" y="1735138"/>
          <p14:tracePt t="42455" x="3068638" y="1735138"/>
          <p14:tracePt t="42468" x="3114675" y="1735138"/>
          <p14:tracePt t="42481" x="3206750" y="1716088"/>
          <p14:tracePt t="42506" x="3379788" y="1698625"/>
          <p14:tracePt t="42519" x="3416300" y="1698625"/>
          <p14:tracePt t="42533" x="3425825" y="1698625"/>
          <p14:tracePt t="42557" x="3435350" y="1698625"/>
          <p14:tracePt t="42583" x="3452813" y="1698625"/>
          <p14:tracePt t="42595" x="3462338" y="1698625"/>
          <p14:tracePt t="42608" x="3489325" y="1725613"/>
          <p14:tracePt t="42620" x="3516313" y="1744663"/>
          <p14:tracePt t="42646" x="3589338" y="1781175"/>
          <p14:tracePt t="42660" x="3598863" y="1789113"/>
          <p14:tracePt t="42673" x="3635375" y="1817688"/>
          <p14:tracePt t="42699" x="3690938" y="1862138"/>
          <p14:tracePt t="42723" x="3698875" y="1871663"/>
          <p14:tracePt t="42736" x="3717925" y="1898650"/>
          <p14:tracePt t="42749" x="3717925" y="1917700"/>
          <p14:tracePt t="42761" x="3727450" y="1944688"/>
          <p14:tracePt t="42786" x="3735388" y="1973263"/>
          <p14:tracePt t="42798" x="3735388" y="2017713"/>
          <p14:tracePt t="42810" x="3735388" y="2054225"/>
          <p14:tracePt t="42835" x="3735388" y="2082800"/>
          <p14:tracePt t="42847" x="3735388" y="2119313"/>
          <p14:tracePt t="42860" x="3735388" y="2127250"/>
          <p14:tracePt t="43146" x="3744913" y="2119313"/>
          <p14:tracePt t="43171" x="3744913" y="2109788"/>
          <p14:tracePt t="43196" x="3763963" y="2073275"/>
          <p14:tracePt t="43206" x="3763963" y="2063750"/>
          <p14:tracePt t="43218" x="3773488" y="2036763"/>
          <p14:tracePt t="43230" x="3800475" y="2000250"/>
          <p14:tracePt t="43255" x="3873500" y="1927225"/>
          <p14:tracePt t="43266" x="3890963" y="1908175"/>
          <p14:tracePt t="43279" x="3963988" y="1854200"/>
          <p14:tracePt t="43303" x="4110038" y="1771650"/>
          <p14:tracePt t="43315" x="4138613" y="1762125"/>
          <p14:tracePt t="43328" x="4192588" y="1752600"/>
          <p14:tracePt t="43339" x="4229100" y="1744663"/>
          <p14:tracePt t="43365" x="4265613" y="1744663"/>
          <p14:tracePt t="43376" x="4302125" y="1744663"/>
          <p14:tracePt t="43389" x="4348163" y="1771650"/>
          <p14:tracePt t="43402" x="4411663" y="1798638"/>
          <p14:tracePt t="43425" x="4503738" y="1835150"/>
          <p14:tracePt t="43438" x="4630738" y="1890713"/>
          <p14:tracePt t="43450" x="4740275" y="1954213"/>
          <p14:tracePt t="43475" x="4868863" y="2017713"/>
          <p14:tracePt t="43488" x="4941888" y="2082800"/>
          <p14:tracePt t="43501" x="5005388" y="2136775"/>
          <p14:tracePt t="43512" x="5014913" y="2146300"/>
          <p14:tracePt t="43537" x="5033963" y="2192338"/>
          <p14:tracePt t="43564" x="5060950" y="2265363"/>
          <p14:tracePt t="43589" x="5070475" y="2292350"/>
          <p14:tracePt t="43615" x="5078413" y="2319338"/>
          <p14:tracePt t="43779" x="5078413" y="2328863"/>
          <p14:tracePt t="43790" x="5078413" y="2355850"/>
          <p14:tracePt t="43816" x="5087938" y="2419350"/>
          <p14:tracePt t="43839" x="5114925" y="2511425"/>
          <p14:tracePt t="43865" x="5133975" y="2601913"/>
          <p14:tracePt t="43877" x="5133975" y="2638425"/>
          <p14:tracePt t="43878" x="5143500" y="2667000"/>
          <p14:tracePt t="43890" x="5143500" y="2684463"/>
          <p14:tracePt t="43902" x="5143500" y="2703513"/>
          <p14:tracePt t="43927" x="5151438" y="2720975"/>
          <p14:tracePt t="43953" x="5160963" y="2767013"/>
          <p14:tracePt t="43977" x="5160963" y="2794000"/>
          <p14:tracePt t="44506" x="5151438" y="2803525"/>
          <p14:tracePt t="44544" x="5170488" y="2803525"/>
          <p14:tracePt t="44569" x="5180013" y="2803525"/>
          <p14:tracePt t="44928" x="5143500" y="2747963"/>
          <p14:tracePt t="44953" x="5143500" y="2720975"/>
          <p14:tracePt t="44966" x="5151438" y="2711450"/>
          <p14:tracePt t="45061" x="5151438" y="2703513"/>
          <p14:tracePt t="45123" x="5143500" y="2693988"/>
          <p14:tracePt t="49711" x="5124450" y="2693988"/>
          <p14:tracePt t="49748" x="5114925" y="2703513"/>
          <p14:tracePt t="49775" x="5106988" y="2711450"/>
          <p14:tracePt t="49826" x="5078413" y="2757488"/>
          <p14:tracePt t="49839" x="5078413" y="2767013"/>
          <p14:tracePt t="49853" x="5087938" y="2784475"/>
          <p14:tracePt t="49865" x="5097463" y="2784475"/>
          <p14:tracePt t="50335" x="5124450" y="2794000"/>
          <p14:tracePt t="50348" x="5133975" y="2794000"/>
          <p14:tracePt t="50361" x="5143500" y="2813050"/>
          <p14:tracePt t="50388" x="5143500" y="2794000"/>
          <p14:tracePt t="50415" x="5133975" y="2776538"/>
          <p14:tracePt t="50439" x="5124450" y="2776538"/>
          <p14:tracePt t="50466" x="5097463" y="2776538"/>
          <p14:tracePt t="50551" x="5097463" y="2767013"/>
          <p14:tracePt t="50564" x="5097463" y="2757488"/>
          <p14:tracePt t="50589" x="5097463" y="2747963"/>
          <p14:tracePt t="50675" x="5070475" y="2711450"/>
          <p14:tracePt t="50688" x="5051425" y="2693988"/>
          <p14:tracePt t="50716" x="5005388" y="2593975"/>
          <p14:tracePt t="50729" x="4997450" y="2574925"/>
          <p14:tracePt t="50743" x="4978400" y="2511425"/>
          <p14:tracePt t="50756" x="4978400" y="2465388"/>
          <p14:tracePt t="50770" x="4968875" y="2419350"/>
          <p14:tracePt t="50783" x="4968875" y="2401888"/>
          <p14:tracePt t="50807" x="4960938" y="2338388"/>
          <p14:tracePt t="50834" x="4924425" y="2273300"/>
          <p14:tracePt t="50860" x="4924425" y="2246313"/>
          <p14:tracePt t="50885" x="4924425" y="2209800"/>
          <p14:tracePt t="50898" x="4914900" y="2200275"/>
          <p14:tracePt t="50923" x="4905375" y="2182813"/>
          <p14:tracePt t="50949" x="4895850" y="2127250"/>
          <p14:tracePt t="50972" x="4887913" y="2082800"/>
          <p14:tracePt t="50998" x="4878388" y="2054225"/>
          <p14:tracePt t="51023" x="4868863" y="2046288"/>
          <p14:tracePt t="51049" x="4868863" y="2036763"/>
          <p14:tracePt t="51062" x="4859338" y="2009775"/>
          <p14:tracePt t="51108" x="4832350" y="1990725"/>
          <p14:tracePt t="51138" x="4795838" y="1973263"/>
          <p14:tracePt t="51164" x="4776788" y="1963738"/>
          <p14:tracePt t="51175" x="4749800" y="1944688"/>
          <p14:tracePt t="51188" x="4722813" y="1935163"/>
          <p14:tracePt t="51200" x="4703763" y="1935163"/>
          <p14:tracePt t="51225" x="4613275" y="1927225"/>
          <p14:tracePt t="51250" x="4457700" y="1898650"/>
          <p14:tracePt t="51273" x="4394200" y="1881188"/>
          <p14:tracePt t="51285" x="4330700" y="1871663"/>
          <p14:tracePt t="51308" x="4256088" y="1862138"/>
          <p14:tracePt t="51332" x="4119563" y="1862138"/>
          <p14:tracePt t="51343" x="4083050" y="1862138"/>
          <p14:tracePt t="51368" x="3992563" y="1862138"/>
          <p14:tracePt t="51379" x="3919538" y="1871663"/>
          <p14:tracePt t="51391" x="3890963" y="1871663"/>
          <p14:tracePt t="51417" x="3754438" y="1871663"/>
          <p14:tracePt t="51429" x="3681413" y="1871663"/>
          <p14:tracePt t="51442" x="3562350" y="1871663"/>
          <p14:tracePt t="51454" x="3508375" y="1871663"/>
          <p14:tracePt t="51468" x="3452813" y="1871663"/>
          <p14:tracePt t="51491" x="3270250" y="1871663"/>
          <p14:tracePt t="51504" x="3233738" y="1871663"/>
          <p14:tracePt t="51528" x="3170238" y="1871663"/>
          <p14:tracePt t="51552" x="3133725" y="1871663"/>
          <p14:tracePt t="51589" x="3114675" y="1871663"/>
          <p14:tracePt t="51615" x="3078163" y="1871663"/>
          <p14:tracePt t="51628" x="3060700" y="1881188"/>
          <p14:tracePt t="51640" x="3024188" y="1881188"/>
          <p14:tracePt t="51659" x="2978150" y="1890713"/>
          <p14:tracePt t="51671" x="2914650" y="1908175"/>
          <p14:tracePt t="51695" x="2813050" y="1927225"/>
          <p14:tracePt t="51706" x="2776538" y="1935163"/>
          <p14:tracePt t="51719" x="2732088" y="1944688"/>
          <p14:tracePt t="51730" x="2703513" y="1954213"/>
          <p14:tracePt t="51756" x="2695575" y="1954213"/>
          <p14:tracePt t="51768" x="2686050" y="1963738"/>
          <p14:tracePt t="51780" x="2657475" y="1981200"/>
          <p14:tracePt t="51805" x="2630488" y="2000250"/>
          <p14:tracePt t="51806" x="2620963" y="2000250"/>
          <p14:tracePt t="51818" x="2613025" y="2009775"/>
          <p14:tracePt t="51831" x="2593975" y="2017713"/>
          <p14:tracePt t="51842" x="2566988" y="2027238"/>
          <p14:tracePt t="51868" x="2547938" y="2046288"/>
          <p14:tracePt t="51881" x="2540000" y="2073275"/>
          <p14:tracePt t="51893" x="2520950" y="2100263"/>
          <p14:tracePt t="51918" x="2493963" y="2155825"/>
          <p14:tracePt t="51942" x="2474913" y="2236788"/>
          <p14:tracePt t="51954" x="2466975" y="2265363"/>
          <p14:tracePt t="51979" x="2466975" y="2301875"/>
          <p14:tracePt t="52003" x="2457450" y="2365375"/>
          <p14:tracePt t="52037" x="2457450" y="2374900"/>
          <p14:tracePt t="52165" x="2466975" y="2401888"/>
          <p14:tracePt t="52177" x="2484438" y="2401888"/>
          <p14:tracePt t="52178" x="2493963" y="2401888"/>
          <p14:tracePt t="52190" x="2503488" y="2401888"/>
          <p14:tracePt t="52203" x="2520950" y="2411413"/>
          <p14:tracePt t="52227" x="2603500" y="2419350"/>
          <p14:tracePt t="52252" x="2657475" y="2428875"/>
          <p14:tracePt t="52277" x="2776538" y="2428875"/>
          <p14:tracePt t="52290" x="2832100" y="2428875"/>
          <p14:tracePt t="52304" x="2878138" y="2428875"/>
          <p14:tracePt t="52317" x="2905125" y="2428875"/>
          <p14:tracePt t="52331" x="2978150" y="2428875"/>
          <p14:tracePt t="52342" x="3041650" y="2411413"/>
          <p14:tracePt t="52367" x="3141663" y="2392363"/>
          <p14:tracePt t="52391" x="3243263" y="2382838"/>
          <p14:tracePt t="52416" x="3306763" y="2382838"/>
          <p14:tracePt t="52427" x="3343275" y="2382838"/>
          <p14:tracePt t="52440" x="3389313" y="2382838"/>
          <p14:tracePt t="52453" x="3452813" y="2392363"/>
          <p14:tracePt t="52478" x="3525838" y="2411413"/>
          <p14:tracePt t="52503" x="3608388" y="2419350"/>
          <p14:tracePt t="52517" x="3654425" y="2428875"/>
          <p14:tracePt t="52530" x="3717925" y="2438400"/>
          <p14:tracePt t="52555" x="3773488" y="2438400"/>
          <p14:tracePt t="52567" x="3846513" y="2447925"/>
          <p14:tracePt t="52581" x="3910013" y="2447925"/>
          <p14:tracePt t="52592" x="3937000" y="2447925"/>
          <p14:tracePt t="52617" x="4029075" y="2447925"/>
          <p14:tracePt t="52640" x="4119563" y="2447925"/>
          <p14:tracePt t="52666" x="4183063" y="2447925"/>
          <p14:tracePt t="52677" x="4248150" y="2447925"/>
          <p14:tracePt t="52689" x="4275138" y="2447925"/>
          <p14:tracePt t="52702" x="4302125" y="2447925"/>
          <p14:tracePt t="52727" x="4421188" y="2447925"/>
          <p14:tracePt t="52751" x="4476750" y="2447925"/>
          <p14:tracePt t="52763" x="4540250" y="2447925"/>
          <p14:tracePt t="52787" x="4613275" y="2447925"/>
          <p14:tracePt t="52787" x="4630738" y="2447925"/>
          <p14:tracePt t="52800" x="4640263" y="2447925"/>
          <p14:tracePt t="52837" x="4695825" y="2438400"/>
          <p14:tracePt t="52871" x="4713288" y="2428875"/>
          <p14:tracePt t="52905" x="4722813" y="2428875"/>
          <p14:tracePt t="52941" x="4732338" y="2428875"/>
          <p14:tracePt t="52978" x="4768850" y="2411413"/>
          <p14:tracePt t="53002" x="4776788" y="2401888"/>
          <p14:tracePt t="53014" x="4786313" y="2392363"/>
          <p14:tracePt t="53039" x="4795838" y="2382838"/>
          <p14:tracePt t="53065" x="4805363" y="2346325"/>
          <p14:tracePt t="53078" x="4813300" y="2309813"/>
          <p14:tracePt t="53089" x="4813300" y="2301875"/>
          <p14:tracePt t="53116" x="4822825" y="2246313"/>
          <p14:tracePt t="53128" x="4822825" y="2200275"/>
          <p14:tracePt t="53140" x="4822825" y="2182813"/>
          <p14:tracePt t="53152" x="4822825" y="2173288"/>
          <p14:tracePt t="53175" x="4822825" y="2136775"/>
          <p14:tracePt t="53199" x="4822825" y="2127250"/>
          <p14:tracePt t="53223" x="4822825" y="2100263"/>
          <p14:tracePt t="53258" x="4822825" y="2090738"/>
          <p14:tracePt t="53282" x="4822825" y="2082800"/>
          <p14:tracePt t="53425" x="4805363" y="2073275"/>
          <p14:tracePt t="53438" x="4795838" y="2073275"/>
          <p14:tracePt t="53450" x="4759325" y="2073275"/>
          <p14:tracePt t="53475" x="4695825" y="2073275"/>
          <p14:tracePt t="53488" x="4659313" y="2073275"/>
          <p14:tracePt t="53502" x="4630738" y="2063750"/>
          <p14:tracePt t="53514" x="4557713" y="2063750"/>
          <p14:tracePt t="53540" x="4440238" y="2036763"/>
          <p14:tracePt t="53564" x="4375150" y="2027238"/>
          <p14:tracePt t="53589" x="4192588" y="2000250"/>
          <p14:tracePt t="53613" x="4092575" y="2000250"/>
          <p14:tracePt t="53623" x="4010025" y="2000250"/>
          <p14:tracePt t="53648" x="3900488" y="2000250"/>
          <p14:tracePt t="53673" x="3800475" y="2000250"/>
          <p14:tracePt t="53686" x="3717925" y="2000250"/>
          <p14:tracePt t="53699" x="3617913" y="1990725"/>
          <p14:tracePt t="53726" x="3544888" y="1981200"/>
          <p14:tracePt t="53738" x="3489325" y="1973263"/>
          <p14:tracePt t="53751" x="3435350" y="1963738"/>
          <p14:tracePt t="53764" x="3389313" y="1963738"/>
          <p14:tracePt t="53788" x="3316288" y="1954213"/>
          <p14:tracePt t="53812" x="3105150" y="1954213"/>
          <p14:tracePt t="53838" x="3032125" y="1954213"/>
          <p14:tracePt t="53864" x="2878138" y="1954213"/>
          <p14:tracePt t="53876" x="2841625" y="1954213"/>
          <p14:tracePt t="53888" x="2832100" y="1954213"/>
          <p14:tracePt t="53901" x="2822575" y="1954213"/>
          <p14:tracePt t="53925" x="2786063" y="1954213"/>
          <p14:tracePt t="53936" x="2776538" y="1954213"/>
          <p14:tracePt t="53950" x="2759075" y="1954213"/>
          <p14:tracePt t="53973" x="2713038" y="1954213"/>
          <p14:tracePt t="53989" x="2695575" y="1954213"/>
          <p14:tracePt t="54002" x="2676525" y="1954213"/>
          <p14:tracePt t="54016" x="2630488" y="1954213"/>
          <p14:tracePt t="54028" x="2620963" y="1954213"/>
          <p14:tracePt t="54040" x="2584450" y="1973263"/>
          <p14:tracePt t="54066" x="2566988" y="1981200"/>
          <p14:tracePt t="54147" x="2557463" y="1990725"/>
          <p14:tracePt t="54172" x="2547938" y="1990725"/>
          <p14:tracePt t="54184" x="2547938" y="2009775"/>
          <p14:tracePt t="54207" x="2547938" y="2036763"/>
          <p14:tracePt t="54220" x="2540000" y="2073275"/>
          <p14:tracePt t="54234" x="2540000" y="2100263"/>
          <p14:tracePt t="54258" x="2540000" y="2127250"/>
          <p14:tracePt t="54283" x="2540000" y="2163763"/>
          <p14:tracePt t="54295" x="2540000" y="2182813"/>
          <p14:tracePt t="54456" x="2540000" y="2209800"/>
          <p14:tracePt t="54468" x="2547938" y="2219325"/>
          <p14:tracePt t="54482" x="2576513" y="2236788"/>
          <p14:tracePt t="54506" x="2667000" y="2265363"/>
          <p14:tracePt t="54519" x="2759075" y="2292350"/>
          <p14:tracePt t="54534" x="2859088" y="2301875"/>
          <p14:tracePt t="54568" x="3078163" y="2338388"/>
          <p14:tracePt t="54593" x="3170238" y="2346325"/>
          <p14:tracePt t="54619" x="3325813" y="2355850"/>
          <p14:tracePt t="54646" x="3479800" y="2355850"/>
          <p14:tracePt t="54669" x="3562350" y="2355850"/>
          <p14:tracePt t="54681" x="3635375" y="2355850"/>
          <p14:tracePt t="54706" x="3727450" y="2365375"/>
          <p14:tracePt t="54717" x="3754438" y="2365375"/>
          <p14:tracePt t="54730" x="3827463" y="2382838"/>
          <p14:tracePt t="54755" x="3927475" y="2392363"/>
          <p14:tracePt t="54767" x="3963988" y="2392363"/>
          <p14:tracePt t="54780" x="4029075" y="2392363"/>
          <p14:tracePt t="54792" x="4083050" y="2392363"/>
          <p14:tracePt t="54818" x="4175125" y="2392363"/>
          <p14:tracePt t="54842" x="4292600" y="2392363"/>
          <p14:tracePt t="54855" x="4367213" y="2392363"/>
          <p14:tracePt t="54869" x="4411663" y="2392363"/>
          <p14:tracePt t="54893" x="4521200" y="2392363"/>
          <p14:tracePt t="54905" x="4586288" y="2392363"/>
          <p14:tracePt t="54918" x="4630738" y="2392363"/>
          <p14:tracePt t="54932" x="4649788" y="2392363"/>
          <p14:tracePt t="54957" x="4686300" y="2392363"/>
          <p14:tracePt t="55045" x="4695825" y="2392363"/>
          <p14:tracePt t="55070" x="4703763" y="2392363"/>
          <p14:tracePt t="55498" x="4649788" y="2419350"/>
          <p14:tracePt t="55509" x="4586288" y="2455863"/>
          <p14:tracePt t="55534" x="4394200" y="2574925"/>
          <p14:tracePt t="55546" x="4256088" y="2684463"/>
          <p14:tracePt t="55559" x="4110038" y="2794000"/>
          <p14:tracePt t="55571" x="4037013" y="2849563"/>
          <p14:tracePt t="55596" x="3817938" y="3032125"/>
          <p14:tracePt t="55607" x="3754438" y="3078163"/>
          <p14:tracePt t="55608" x="3681413" y="3132138"/>
          <p14:tracePt t="55621" x="3617913" y="3187700"/>
          <p14:tracePt t="55633" x="3535363" y="3241675"/>
          <p14:tracePt t="55658" x="3316288" y="3433763"/>
          <p14:tracePt t="55669" x="3260725" y="3470275"/>
          <p14:tracePt t="55682" x="3197225" y="3524250"/>
          <p14:tracePt t="55707" x="2978150" y="3735388"/>
          <p14:tracePt t="55720" x="2878138" y="3852863"/>
          <p14:tracePt t="55733" x="2822575" y="3898900"/>
          <p14:tracePt t="55745" x="2768600" y="3954463"/>
          <p14:tracePt t="55758" x="2703513" y="4027488"/>
          <p14:tracePt t="55782" x="2649538" y="4073525"/>
          <p14:tracePt t="55794" x="2649538" y="4081463"/>
          <p14:tracePt t="55932" x="2640013" y="4081463"/>
          <p14:tracePt t="55956" x="2640013" y="4073525"/>
          <p14:tracePt t="55988" x="2649538" y="4054475"/>
          <p14:tracePt t="56012" x="2676525" y="4027488"/>
          <p14:tracePt t="56024" x="2695575" y="4008438"/>
          <p14:tracePt t="56049" x="2713038" y="3981450"/>
          <p14:tracePt t="56061" x="2722563" y="3963988"/>
          <p14:tracePt t="56073" x="2740025" y="3917950"/>
          <p14:tracePt t="56098" x="2749550" y="3908425"/>
          <p14:tracePt t="56122" x="2759075" y="3908425"/>
          <p14:tracePt t="56134" x="2768600" y="3898900"/>
          <p14:tracePt t="56158" x="2795588" y="3871913"/>
          <p14:tracePt t="56170" x="2822575" y="3844925"/>
          <p14:tracePt t="56184" x="2822575" y="3825875"/>
          <p14:tracePt t="56207" x="2832100" y="3816350"/>
          <p14:tracePt t="56220" x="2832100" y="3798888"/>
          <p14:tracePt t="56233" x="2841625" y="3771900"/>
          <p14:tracePt t="56245" x="2841625" y="3762375"/>
          <p14:tracePt t="56269" x="2841625" y="3752850"/>
          <p14:tracePt t="56294" x="2849563" y="3743325"/>
          <p14:tracePt t="56375" x="2841625" y="3735388"/>
          <p14:tracePt t="56386" x="2822575" y="3735388"/>
          <p14:tracePt t="56400" x="2795588" y="3735388"/>
          <p14:tracePt t="56412" x="2740025" y="3735388"/>
          <p14:tracePt t="56437" x="2649538" y="3735388"/>
          <p14:tracePt t="56450" x="2613025" y="3735388"/>
          <p14:tracePt t="56465" x="2493963" y="3735388"/>
          <p14:tracePt t="56489" x="2311400" y="3735388"/>
          <p14:tracePt t="56515" x="2247900" y="3735388"/>
          <p14:tracePt t="56528" x="2165350" y="3716338"/>
          <p14:tracePt t="56541" x="2092325" y="3706813"/>
          <p14:tracePt t="56566" x="1936750" y="3689350"/>
          <p14:tracePt t="56578" x="1900238" y="3689350"/>
          <p14:tracePt t="56589" x="1808163" y="3689350"/>
          <p14:tracePt t="56601" x="1708150" y="3689350"/>
          <p14:tracePt t="56625" x="1625600" y="3689350"/>
          <p14:tracePt t="56637" x="1552575" y="3679825"/>
          <p14:tracePt t="56650" x="1516063" y="3679825"/>
          <p14:tracePt t="56662" x="1498600" y="3679825"/>
          <p14:tracePt t="56687" x="1452563" y="3679825"/>
          <p14:tracePt t="56699" x="1416050" y="3670300"/>
          <p14:tracePt t="56711" x="1389063" y="3670300"/>
          <p14:tracePt t="56736" x="1296988" y="3670300"/>
          <p14:tracePt t="56747" x="1223963" y="3670300"/>
          <p14:tracePt t="56760" x="1160463" y="3670300"/>
          <p14:tracePt t="56797" x="1058863" y="3670300"/>
          <p14:tracePt t="56821" x="1004888" y="3670300"/>
          <p14:tracePt t="56847" x="949325" y="3670300"/>
          <p14:tracePt t="56872" x="849313" y="3689350"/>
          <p14:tracePt t="56907" x="785813" y="3706813"/>
          <p14:tracePt t="56933" x="739775" y="3716338"/>
          <p14:tracePt t="56957" x="722313" y="3725863"/>
          <p14:tracePt t="57046" x="703263" y="3743325"/>
          <p14:tracePt t="57071" x="693738" y="3752850"/>
          <p14:tracePt t="57097" x="693738" y="3771900"/>
          <p14:tracePt t="57121" x="685800" y="3789363"/>
          <p14:tracePt t="57158" x="676275" y="3816350"/>
          <p14:tracePt t="57183" x="676275" y="3844925"/>
          <p14:tracePt t="57195" x="676275" y="3871913"/>
          <p14:tracePt t="57208" x="676275" y="3881438"/>
          <p14:tracePt t="57233" x="676275" y="3908425"/>
          <p14:tracePt t="57245" x="676275" y="3944938"/>
          <p14:tracePt t="57258" x="676275" y="3981450"/>
          <p14:tracePt t="57271" x="676275" y="3990975"/>
          <p14:tracePt t="57295" x="676275" y="4017963"/>
          <p14:tracePt t="57306" x="676275" y="4044950"/>
          <p14:tracePt t="57319" x="676275" y="4054475"/>
          <p14:tracePt t="57344" x="676275" y="4090988"/>
          <p14:tracePt t="57356" x="676275" y="4117975"/>
          <p14:tracePt t="57370" x="676275" y="4127500"/>
          <p14:tracePt t="57383" x="676275" y="4137025"/>
          <p14:tracePt t="57407" x="676275" y="4146550"/>
          <p14:tracePt t="57420" x="676275" y="4173538"/>
          <p14:tracePt t="57458" x="676275" y="4191000"/>
          <p14:tracePt t="57483" x="676275" y="4200525"/>
          <p14:tracePt t="57579" x="676275" y="4219575"/>
          <p14:tracePt t="57604" x="693738" y="4237038"/>
          <p14:tracePt t="57618" x="693738" y="4246563"/>
          <p14:tracePt t="57631" x="749300" y="4264025"/>
          <p14:tracePt t="57656" x="795338" y="4283075"/>
          <p14:tracePt t="57668" x="812800" y="4292600"/>
          <p14:tracePt t="57682" x="849313" y="4292600"/>
          <p14:tracePt t="57694" x="904875" y="4300538"/>
          <p14:tracePt t="57719" x="995363" y="4310063"/>
          <p14:tracePt t="57732" x="1031875" y="4310063"/>
          <p14:tracePt t="57745" x="1114425" y="4310063"/>
          <p14:tracePt t="57770" x="1270000" y="4319588"/>
          <p14:tracePt t="57797" x="1306513" y="4319588"/>
          <p14:tracePt t="57821" x="1397000" y="4319588"/>
          <p14:tracePt t="57835" x="1433513" y="4319588"/>
          <p14:tracePt t="57849" x="1452563" y="4319588"/>
          <p14:tracePt t="57875" x="1525588" y="4319588"/>
          <p14:tracePt t="57888" x="1608138" y="4319588"/>
          <p14:tracePt t="57900" x="1671638" y="4319588"/>
          <p14:tracePt t="57912" x="1698625" y="4319588"/>
          <p14:tracePt t="57937" x="1771650" y="4319588"/>
          <p14:tracePt t="57969" x="1844675" y="4319588"/>
          <p14:tracePt t="57993" x="1900238" y="4319588"/>
          <p14:tracePt t="57993" x="1917700" y="4319588"/>
          <p14:tracePt t="58020" x="1982788" y="4310063"/>
          <p14:tracePt t="58044" x="2073275" y="4310063"/>
          <p14:tracePt t="58055" x="2092325" y="4310063"/>
          <p14:tracePt t="58069" x="2128838" y="4300538"/>
          <p14:tracePt t="58082" x="2165350" y="4300538"/>
          <p14:tracePt t="58105" x="2228850" y="4300538"/>
          <p14:tracePt t="58129" x="2328863" y="4300538"/>
          <p14:tracePt t="58154" x="2457450" y="4300538"/>
          <p14:tracePt t="58189" x="2566988" y="4300538"/>
          <p14:tracePt t="58215" x="2603500" y="4300538"/>
          <p14:tracePt t="58227" x="2613025" y="4300538"/>
          <p14:tracePt t="58240" x="2620963" y="4300538"/>
          <p14:tracePt t="58266" x="2657475" y="4300538"/>
          <p14:tracePt t="58278" x="2676525" y="4300538"/>
          <p14:tracePt t="58290" x="2695575" y="4292600"/>
          <p14:tracePt t="58303" x="2749550" y="4292600"/>
          <p14:tracePt t="58326" x="2822575" y="4283075"/>
          <p14:tracePt t="58338" x="2841625" y="4283075"/>
          <p14:tracePt t="58351" x="2886075" y="4283075"/>
          <p14:tracePt t="58363" x="2941638" y="4264025"/>
          <p14:tracePt t="58389" x="2951163" y="4264025"/>
          <p14:tracePt t="58400" x="2959100" y="4264025"/>
          <p14:tracePt t="58415" x="2968625" y="4264025"/>
          <p14:tracePt t="58427" x="2995613" y="4264025"/>
          <p14:tracePt t="58440" x="3005138" y="4264025"/>
          <p14:tracePt t="58468" x="3014663" y="4256088"/>
          <p14:tracePt t="58494" x="3032125" y="4246563"/>
          <p14:tracePt t="58522" x="3041650" y="4237038"/>
          <p14:tracePt t="58548" x="3051175" y="4210050"/>
          <p14:tracePt t="58573" x="3060700" y="4200525"/>
          <p14:tracePt t="58586" x="3068638" y="4173538"/>
          <p14:tracePt t="58611" x="3078163" y="4164013"/>
          <p14:tracePt t="58635" x="3078163" y="4137025"/>
          <p14:tracePt t="58660" x="3078163" y="4117975"/>
          <p14:tracePt t="58685" x="3078163" y="4081463"/>
          <p14:tracePt t="58698" x="3078163" y="4073525"/>
          <p14:tracePt t="58710" x="3078163" y="4064000"/>
          <p14:tracePt t="58722" x="3078163" y="4037013"/>
          <p14:tracePt t="58748" x="3078163" y="3981450"/>
          <p14:tracePt t="58773" x="3078163" y="3963988"/>
          <p14:tracePt t="58801" x="3078163" y="3935413"/>
          <p14:tracePt t="58824" x="3078163" y="3927475"/>
          <p14:tracePt t="59005" x="3078163" y="3917950"/>
          <p14:tracePt t="59018" x="3068638" y="3917950"/>
          <p14:tracePt t="59043" x="3032125" y="3917950"/>
          <p14:tracePt t="59054" x="2995613" y="3917950"/>
          <p14:tracePt t="59068" x="2959100" y="3917950"/>
          <p14:tracePt t="59081" x="2932113" y="3917950"/>
          <p14:tracePt t="59105" x="2878138" y="3917950"/>
          <p14:tracePt t="59113" x="2849563" y="3917950"/>
          <p14:tracePt t="59137" x="2776538" y="3917950"/>
          <p14:tracePt t="59164" x="2695575" y="3917950"/>
          <p14:tracePt t="59188" x="2686050" y="3917950"/>
          <p14:tracePt t="59214" x="2620963" y="3917950"/>
          <p14:tracePt t="59225" x="2603500" y="3917950"/>
          <p14:tracePt t="59249" x="2511425" y="3908425"/>
          <p14:tracePt t="59272" x="2430463" y="3898900"/>
          <p14:tracePt t="59300" x="2328863" y="3881438"/>
          <p14:tracePt t="59325" x="2211388" y="3862388"/>
          <p14:tracePt t="59338" x="2182813" y="3862388"/>
          <p14:tracePt t="59351" x="2146300" y="3852863"/>
          <p14:tracePt t="59352" x="2119313" y="3852863"/>
          <p14:tracePt t="59364" x="2073275" y="3844925"/>
          <p14:tracePt t="59388" x="1917700" y="3816350"/>
          <p14:tracePt t="59412" x="1817688" y="3808413"/>
          <p14:tracePt t="59438" x="1671638" y="3798888"/>
          <p14:tracePt t="59464" x="1589088" y="3789363"/>
          <p14:tracePt t="59475" x="1571625" y="3779838"/>
          <p14:tracePt t="59489" x="1506538" y="3771900"/>
          <p14:tracePt t="59501" x="1433513" y="3752850"/>
          <p14:tracePt t="59527" x="1389063" y="3743325"/>
          <p14:tracePt t="59552" x="1279525" y="3735388"/>
          <p14:tracePt t="59578" x="1214438" y="3735388"/>
          <p14:tracePt t="59604" x="1133475" y="3725863"/>
          <p14:tracePt t="59617" x="1114425" y="3725863"/>
          <p14:tracePt t="59631" x="1096963" y="3725863"/>
          <p14:tracePt t="59642" x="1087438" y="3725863"/>
          <p14:tracePt t="59670" x="1058863" y="3725863"/>
          <p14:tracePt t="59683" x="1050925" y="3725863"/>
          <p14:tracePt t="59698" x="1041400" y="3725863"/>
          <p14:tracePt t="59710" x="1014413" y="3725863"/>
          <p14:tracePt t="59723" x="995363" y="3725863"/>
          <p14:tracePt t="59723" x="985838" y="3725863"/>
          <p14:tracePt t="59737" x="968375" y="3725863"/>
          <p14:tracePt t="59751" x="958850" y="3725863"/>
          <p14:tracePt t="59776" x="941388" y="3725863"/>
          <p14:tracePt t="59788" x="912813" y="3725863"/>
          <p14:tracePt t="59801" x="895350" y="3725863"/>
          <p14:tracePt t="59827" x="858838" y="3735388"/>
          <p14:tracePt t="59993" x="849313" y="3743325"/>
          <p14:tracePt t="60019" x="839788" y="3771900"/>
          <p14:tracePt t="60033" x="839788" y="3798888"/>
          <p14:tracePt t="60059" x="831850" y="3825875"/>
          <p14:tracePt t="60071" x="831850" y="3835400"/>
          <p14:tracePt t="60085" x="831850" y="3871913"/>
          <p14:tracePt t="60099" x="831850" y="3889375"/>
          <p14:tracePt t="60113" x="822325" y="3917950"/>
          <p14:tracePt t="60140" x="822325" y="3944938"/>
          <p14:tracePt t="60165" x="822325" y="3981450"/>
          <p14:tracePt t="60176" x="812800" y="4008438"/>
          <p14:tracePt t="60189" x="812800" y="4017963"/>
          <p14:tracePt t="60215" x="812800" y="4037013"/>
          <p14:tracePt t="60227" x="812800" y="4044950"/>
          <p14:tracePt t="60239" x="812800" y="4054475"/>
          <p14:tracePt t="60252" x="812800" y="4064000"/>
          <p14:tracePt t="60278" x="812800" y="4073525"/>
          <p14:tracePt t="60350" x="812800" y="4081463"/>
          <p14:tracePt t="60364" x="822325" y="4081463"/>
          <p14:tracePt t="60378" x="831850" y="4090988"/>
          <p14:tracePt t="60390" x="839788" y="4100513"/>
          <p14:tracePt t="60416" x="885825" y="4117975"/>
          <p14:tracePt t="60428" x="895350" y="4127500"/>
          <p14:tracePt t="60441" x="922338" y="4137025"/>
          <p14:tracePt t="60442" x="931863" y="4137025"/>
          <p14:tracePt t="60469" x="995363" y="4146550"/>
          <p14:tracePt t="60496" x="1068388" y="4164013"/>
          <p14:tracePt t="60506" x="1087438" y="4164013"/>
          <p14:tracePt t="60519" x="1104900" y="4164013"/>
          <p14:tracePt t="60531" x="1133475" y="4173538"/>
          <p14:tracePt t="60555" x="1177925" y="4183063"/>
          <p14:tracePt t="60566" x="1196975" y="4183063"/>
          <p14:tracePt t="60578" x="1250950" y="4183063"/>
          <p14:tracePt t="60602" x="1343025" y="4200525"/>
          <p14:tracePt t="60614" x="1379538" y="4200525"/>
          <p14:tracePt t="60629" x="1433513" y="4210050"/>
          <p14:tracePt t="60642" x="1498600" y="4210050"/>
          <p14:tracePt t="60668" x="1598613" y="4227513"/>
          <p14:tracePt t="60694" x="1662113" y="4227513"/>
          <p14:tracePt t="60706" x="1717675" y="4227513"/>
          <p14:tracePt t="60721" x="1763713" y="4246563"/>
          <p14:tracePt t="60749" x="1827213" y="4246563"/>
          <p14:tracePt t="60773" x="1909763" y="4246563"/>
          <p14:tracePt t="60787" x="1963738" y="4246563"/>
          <p14:tracePt t="60801" x="2027238" y="4246563"/>
          <p14:tracePt t="60814" x="2082800" y="4246563"/>
          <p14:tracePt t="60828" x="2119313" y="4246563"/>
          <p14:tracePt t="60853" x="2219325" y="4246563"/>
          <p14:tracePt t="60867" x="2292350" y="4246563"/>
          <p14:tracePt t="60881" x="2393950" y="4256088"/>
          <p14:tracePt t="60892" x="2420938" y="4256088"/>
          <p14:tracePt t="60918" x="2511425" y="4256088"/>
          <p14:tracePt t="60943" x="2584450" y="4256088"/>
          <p14:tracePt t="60956" x="2593975" y="4256088"/>
          <p14:tracePt t="60970" x="2620963" y="4256088"/>
          <p14:tracePt t="60998" x="2657475" y="4256088"/>
          <p14:tracePt t="61024" x="2676525" y="4256088"/>
          <p14:tracePt t="61037" x="2686050" y="4256088"/>
          <p14:tracePt t="61052" x="2703513" y="4256088"/>
          <p14:tracePt t="61065" x="2722563" y="4246563"/>
          <p14:tracePt t="61090" x="2776538" y="4227513"/>
          <p14:tracePt t="61115" x="2786063" y="4227513"/>
          <p14:tracePt t="63453" x="2749550" y="4227513"/>
          <p14:tracePt t="63479" x="2732088" y="4227513"/>
          <p14:tracePt t="63479" x="2713038" y="4227513"/>
          <p14:tracePt t="63506" x="2640013" y="4227513"/>
          <p14:tracePt t="63520" x="2603500" y="4237038"/>
          <p14:tracePt t="63535" x="2557463" y="4237038"/>
          <p14:tracePt t="63548" x="2511425" y="4237038"/>
          <p14:tracePt t="63561" x="2484438" y="4237038"/>
          <p14:tracePt t="63590" x="2438400" y="4237038"/>
          <p14:tracePt t="63616" x="2411413" y="4237038"/>
          <p14:tracePt t="63628" x="2384425" y="4237038"/>
          <p14:tracePt t="63641" x="2374900" y="4237038"/>
          <p14:tracePt t="63655" x="2338388" y="4237038"/>
          <p14:tracePt t="63669" x="2301875" y="4237038"/>
          <p14:tracePt t="63681" x="2255838" y="4237038"/>
          <p14:tracePt t="63707" x="2155825" y="4237038"/>
          <p14:tracePt t="63708" x="2128838" y="4237038"/>
          <p14:tracePt t="63720" x="2092325" y="4237038"/>
          <p14:tracePt t="63735" x="2055813" y="4237038"/>
          <p14:tracePt t="63748" x="1990725" y="4237038"/>
          <p14:tracePt t="63761" x="1936750" y="4237038"/>
          <p14:tracePt t="63790" x="1836738" y="4246563"/>
          <p14:tracePt t="63817" x="1800225" y="4246563"/>
          <p14:tracePt t="63829" x="1790700" y="4246563"/>
          <p14:tracePt t="63841" x="1735138" y="4246563"/>
          <p14:tracePt t="63871" x="1617663" y="4246563"/>
          <p14:tracePt t="63897" x="1516063" y="4246563"/>
          <p14:tracePt t="63908" x="1470025" y="4256088"/>
          <p14:tracePt t="63922" x="1397000" y="4256088"/>
          <p14:tracePt t="63935" x="1316038" y="4256088"/>
          <p14:tracePt t="63950" x="1260475" y="4256088"/>
          <p14:tracePt t="63975" x="1206500" y="4256088"/>
          <p14:tracePt t="63988" x="1177925" y="4246563"/>
          <p14:tracePt t="64002" x="1160463" y="4246563"/>
          <p14:tracePt t="64015" x="1133475" y="4246563"/>
          <p14:tracePt t="64028" x="1104900" y="4237038"/>
          <p14:tracePt t="64064" x="977900" y="4237038"/>
          <p14:tracePt t="64075" x="931863" y="4237038"/>
          <p14:tracePt t="64089" x="922338" y="4227513"/>
          <p14:tracePt t="64117" x="904875" y="4227513"/>
          <p14:tracePt t="64143" x="885825" y="4227513"/>
          <p14:tracePt t="64156" x="876300" y="4227513"/>
          <p14:tracePt t="64206" x="868363" y="4227513"/>
          <p14:tracePt t="64928" x="839788" y="4219575"/>
          <p14:tracePt t="64952" x="722313" y="4117975"/>
          <p14:tracePt t="64965" x="685800" y="4090988"/>
          <p14:tracePt t="64966" x="649288" y="4073525"/>
          <p14:tracePt t="64980" x="620713" y="4064000"/>
          <p14:tracePt t="64991" x="576263" y="4027488"/>
          <p14:tracePt t="65019" x="457200" y="3944938"/>
          <p14:tracePt t="65031" x="392113" y="3898900"/>
          <p14:tracePt t="65046" x="365125" y="3881438"/>
          <p14:tracePt t="65059" x="365125" y="3871913"/>
          <p14:tracePt t="65073" x="355600" y="3852863"/>
          <p14:tracePt t="65088" x="328613" y="3789363"/>
          <p14:tracePt t="65102" x="301625" y="3716338"/>
          <p14:tracePt t="65130" x="274638" y="3589338"/>
          <p14:tracePt t="65142" x="274638" y="3533775"/>
          <p14:tracePt t="65157" x="274638" y="3506788"/>
          <p14:tracePt t="65171" x="274638" y="3433763"/>
          <p14:tracePt t="65185" x="274638" y="3387725"/>
          <p14:tracePt t="65198" x="319088" y="3297238"/>
          <p14:tracePt t="65213" x="365125" y="3224213"/>
          <p14:tracePt t="65239" x="511175" y="3068638"/>
          <p14:tracePt t="65264" x="576263" y="3013075"/>
          <p14:tracePt t="65289" x="776288" y="2857500"/>
          <p14:tracePt t="65315" x="868363" y="2803525"/>
          <p14:tracePt t="65327" x="895350" y="2784475"/>
          <p14:tracePt t="65341" x="977900" y="2730500"/>
          <p14:tracePt t="65354" x="1041400" y="2684463"/>
          <p14:tracePt t="65368" x="1104900" y="2657475"/>
          <p14:tracePt t="65380" x="1150938" y="2630488"/>
          <p14:tracePt t="65405" x="1270000" y="2593975"/>
          <p14:tracePt t="65430" x="1443038" y="2565400"/>
          <p14:tracePt t="65456" x="1562100" y="2538413"/>
          <p14:tracePt t="65470" x="1654175" y="2501900"/>
          <p14:tracePt t="65484" x="1717675" y="2492375"/>
          <p14:tracePt t="65496" x="1781175" y="2484438"/>
          <p14:tracePt t="65510" x="1836738" y="2465388"/>
          <p14:tracePt t="65536" x="1909763" y="2465388"/>
          <p14:tracePt t="65550" x="2009775" y="2447925"/>
          <p14:tracePt t="65563" x="2109788" y="2438400"/>
          <p14:tracePt t="65574" x="2182813" y="2438400"/>
          <p14:tracePt t="65600" x="2292350" y="2438400"/>
          <p14:tracePt t="65625" x="2530475" y="2438400"/>
          <p14:tracePt t="65639" x="2630488" y="2438400"/>
          <p14:tracePt t="65652" x="2667000" y="2438400"/>
          <p14:tracePt t="65679" x="2795588" y="2438400"/>
          <p14:tracePt t="65706" x="2886075" y="2438400"/>
          <p14:tracePt t="65778" x="2895600" y="2438400"/>
          <p14:tracePt t="65875" x="2922588" y="2438400"/>
          <p14:tracePt t="66324" x="2922588" y="2428875"/>
          <p14:tracePt t="66349" x="2895600" y="2419350"/>
          <p14:tracePt t="66373" x="2868613" y="2411413"/>
          <p14:tracePt t="66401" x="2841625" y="2382838"/>
          <p14:tracePt t="66412" x="2832100" y="2382838"/>
          <p14:tracePt t="66438" x="2822575" y="2382838"/>
          <p14:tracePt t="66450" x="2813050" y="2374900"/>
          <p14:tracePt t="66487" x="2805113" y="2374900"/>
          <p14:tracePt t="66500" x="2795588" y="2374900"/>
          <p14:tracePt t="66748" x="2822575" y="2374900"/>
          <p14:tracePt t="66761" x="2895600" y="2374900"/>
          <p14:tracePt t="66773" x="2932113" y="2374900"/>
          <p14:tracePt t="66788" x="3032125" y="2374900"/>
          <p14:tracePt t="66801" x="3087688" y="2374900"/>
          <p14:tracePt t="66827" x="3270250" y="2374900"/>
          <p14:tracePt t="66838" x="3306763" y="2374900"/>
          <p14:tracePt t="66852" x="3379788" y="2374900"/>
          <p14:tracePt t="66881" x="3443288" y="2374900"/>
          <p14:tracePt t="66907" x="3516313" y="2374900"/>
          <p14:tracePt t="66920" x="3552825" y="2374900"/>
          <p14:tracePt t="66933" x="3571875" y="2374900"/>
          <p14:tracePt t="66945" x="3589338" y="2374900"/>
          <p14:tracePt t="66959" x="3625850" y="2382838"/>
          <p14:tracePt t="66986" x="3744913" y="2392363"/>
          <p14:tracePt t="66998" x="3800475" y="2392363"/>
          <p14:tracePt t="67012" x="3900488" y="2401888"/>
          <p14:tracePt t="67023" x="3963988" y="2401888"/>
          <p14:tracePt t="67049" x="4146550" y="2401888"/>
          <p14:tracePt t="67073" x="4248150" y="2401888"/>
          <p14:tracePt t="67100" x="4275138" y="2411413"/>
          <p14:tracePt t="67123" x="4284663" y="2411413"/>
          <p14:tracePt t="67162" x="4292600" y="2411413"/>
          <p14:tracePt t="67273" x="4284663" y="2419350"/>
          <p14:tracePt t="67299" x="4219575" y="2447925"/>
          <p14:tracePt t="67300" x="4175125" y="2465388"/>
          <p14:tracePt t="67324" x="4010025" y="2511425"/>
          <p14:tracePt t="67338" x="3763963" y="2557463"/>
          <p14:tracePt t="67351" x="3462338" y="2601913"/>
          <p14:tracePt t="67377" x="3160713" y="2630488"/>
          <p14:tracePt t="67406" x="2640013" y="2720975"/>
          <p14:tracePt t="67419" x="2411413" y="2757488"/>
          <p14:tracePt t="67433" x="2219325" y="2803525"/>
          <p14:tracePt t="67446" x="2119313" y="2830513"/>
          <p14:tracePt t="67458" x="2019300" y="2876550"/>
          <p14:tracePt t="67485" x="1708150" y="3022600"/>
          <p14:tracePt t="67497" x="1598613" y="3068638"/>
          <p14:tracePt t="67512" x="1516063" y="3122613"/>
          <p14:tracePt t="67524" x="1489075" y="3151188"/>
          <p14:tracePt t="67538" x="1452563" y="3168650"/>
          <p14:tracePt t="67551" x="1397000" y="3224213"/>
          <p14:tracePt t="67577" x="1270000" y="3424238"/>
          <p14:tracePt t="67590" x="1223963" y="3497263"/>
          <p14:tracePt t="67606" x="1169988" y="3589338"/>
          <p14:tracePt t="67618" x="1160463" y="3616325"/>
          <p14:tracePt t="67632" x="1141413" y="3689350"/>
          <p14:tracePt t="67657" x="1114425" y="3771900"/>
          <p14:tracePt t="67684" x="1104900" y="3816350"/>
          <p14:tracePt t="67695" x="1096963" y="3862388"/>
          <p14:tracePt t="67709" x="1087438" y="3889375"/>
          <p14:tracePt t="67722" x="1077913" y="3927475"/>
          <p14:tracePt t="67748" x="1068388" y="3954463"/>
          <p14:tracePt t="67759" x="1058863" y="3990975"/>
          <p14:tracePt t="67772" x="1050925" y="4017963"/>
          <p14:tracePt t="67801" x="1022350" y="4073525"/>
          <p14:tracePt t="67825" x="1014413" y="4117975"/>
          <p14:tracePt t="67837" x="1004888" y="4146550"/>
          <p14:tracePt t="67996" x="995363" y="4146550"/>
          <p14:tracePt t="68265" x="1004888" y="4110038"/>
          <p14:tracePt t="68276" x="1004888" y="4100513"/>
          <p14:tracePt t="68290" x="1041400" y="4000500"/>
          <p14:tracePt t="68303" x="1087438" y="3889375"/>
          <p14:tracePt t="68328" x="1169988" y="3735388"/>
          <p14:tracePt t="68352" x="1323975" y="3479800"/>
          <p14:tracePt t="68365" x="1443038" y="3341688"/>
          <p14:tracePt t="68378" x="1552575" y="3205163"/>
          <p14:tracePt t="68403" x="1671638" y="3086100"/>
          <p14:tracePt t="68415" x="1844675" y="2986088"/>
          <p14:tracePt t="68429" x="1973263" y="2913063"/>
          <p14:tracePt t="68441" x="2036763" y="2886075"/>
          <p14:tracePt t="68467" x="2301875" y="2784475"/>
          <p14:tracePt t="68479" x="2511425" y="2730500"/>
          <p14:tracePt t="68491" x="2740025" y="2684463"/>
          <p14:tracePt t="68505" x="2859088" y="2657475"/>
          <p14:tracePt t="68518" x="3068638" y="2630488"/>
          <p14:tracePt t="68542" x="3362325" y="2593975"/>
          <p14:tracePt t="68555" x="3516313" y="2574925"/>
          <p14:tracePt t="68568" x="3571875" y="2574925"/>
          <p14:tracePt t="68581" x="3654425" y="2565400"/>
          <p14:tracePt t="68606" x="3873500" y="2547938"/>
          <p14:tracePt t="68619" x="3919538" y="2538413"/>
          <p14:tracePt t="68632" x="3937000" y="2538413"/>
          <p14:tracePt t="68658" x="4010025" y="2520950"/>
          <p14:tracePt t="68684" x="4119563" y="2501900"/>
          <p14:tracePt t="68696" x="4138613" y="2501900"/>
          <p14:tracePt t="68710" x="4175125" y="2492375"/>
          <p14:tracePt t="68721" x="4192588" y="2492375"/>
          <p14:tracePt t="68747" x="4256088" y="2474913"/>
          <p14:tracePt t="68771" x="4321175" y="2455863"/>
          <p14:tracePt t="68796" x="4421188" y="2411413"/>
          <p14:tracePt t="68807" x="4457700" y="2392363"/>
          <p14:tracePt t="68820" x="4476750" y="2382838"/>
          <p14:tracePt t="68832" x="4484688" y="2374900"/>
          <p14:tracePt t="68855" x="4521200" y="2346325"/>
          <p14:tracePt t="68868" x="4530725" y="2338388"/>
          <p14:tracePt t="68881" x="4557713" y="2301875"/>
          <p14:tracePt t="68894" x="4567238" y="2301875"/>
          <p14:tracePt t="68919" x="4567238" y="2282825"/>
          <p14:tracePt t="71732" x="4576763" y="2282825"/>
          <p14:tracePt t="71757" x="4530725" y="2309813"/>
          <p14:tracePt t="71771" x="4448175" y="2355850"/>
          <p14:tracePt t="71785" x="4375150" y="2401888"/>
          <p14:tracePt t="71797" x="4219575" y="2528888"/>
          <p14:tracePt t="71811" x="4138613" y="2601913"/>
          <p14:tracePt t="71838" x="3810000" y="2894013"/>
          <p14:tracePt t="71865" x="3498850" y="3122613"/>
          <p14:tracePt t="71877" x="3379788" y="3178175"/>
          <p14:tracePt t="71892" x="3124200" y="3333750"/>
          <p14:tracePt t="71918" x="2603500" y="3606800"/>
          <p14:tracePt t="71943" x="2338388" y="3743325"/>
          <p14:tracePt t="71956" x="2274888" y="3771900"/>
          <p14:tracePt t="71976" x="2119313" y="3844925"/>
          <p14:tracePt t="71989" x="2100263" y="3852863"/>
          <p14:tracePt t="72003" x="2046288" y="3881438"/>
          <p14:tracePt t="72016" x="1990725" y="3898900"/>
          <p14:tracePt t="72029" x="1900238" y="3927475"/>
          <p14:tracePt t="72053" x="1800225" y="3944938"/>
          <p14:tracePt t="72053" x="1754188" y="3971925"/>
          <p14:tracePt t="72066" x="1708150" y="3990975"/>
          <p14:tracePt t="72080" x="1579563" y="4017963"/>
          <p14:tracePt t="72090" x="1406525" y="4044950"/>
          <p14:tracePt t="72115" x="1287463" y="4073525"/>
          <p14:tracePt t="72126" x="1177925" y="4110038"/>
          <p14:tracePt t="72139" x="1114425" y="4127500"/>
          <p14:tracePt t="72165" x="1087438" y="4137025"/>
          <p14:tracePt t="72175" x="1077913" y="4137025"/>
          <p14:tracePt t="72614" x="1068388" y="4137025"/>
          <p14:tracePt t="72625" x="1077913" y="4127500"/>
          <p14:tracePt t="72639" x="1096963" y="4110038"/>
          <p14:tracePt t="72652" x="1123950" y="4090988"/>
          <p14:tracePt t="72677" x="1287463" y="4008438"/>
          <p14:tracePt t="72689" x="1352550" y="3971925"/>
          <p14:tracePt t="72703" x="1525588" y="3889375"/>
          <p14:tracePt t="72728" x="1817688" y="3771900"/>
          <p14:tracePt t="72752" x="2136775" y="3643313"/>
          <p14:tracePt t="72765" x="2238375" y="3597275"/>
          <p14:tracePt t="72789" x="2640013" y="3414713"/>
          <p14:tracePt t="72814" x="2868613" y="3287713"/>
          <p14:tracePt t="72838" x="3105150" y="3168650"/>
          <p14:tracePt t="72863" x="3406775" y="3005138"/>
          <p14:tracePt t="72875" x="3508375" y="2968625"/>
          <p14:tracePt t="72888" x="3744913" y="2857500"/>
          <p14:tracePt t="72900" x="3963988" y="2776538"/>
          <p14:tracePt t="72923" x="4183063" y="2684463"/>
          <p14:tracePt t="72951" x="4576763" y="2547938"/>
          <p14:tracePt t="72974" x="4768850" y="2465388"/>
          <p14:tracePt t="72987" x="4786313" y="2455863"/>
          <p14:tracePt t="73000" x="4822825" y="2438400"/>
          <p14:tracePt t="73012" x="4832350" y="2438400"/>
          <p14:tracePt t="73037" x="4841875" y="2428875"/>
          <p14:tracePt t="73062" x="4878388" y="2419350"/>
          <p14:tracePt t="73089" x="4895850" y="2411413"/>
          <p14:tracePt t="73204" x="4895850" y="2401888"/>
          <p14:tracePt t="73268" x="4895850" y="2392363"/>
          <p14:tracePt t="73281" x="4895850" y="2382838"/>
          <p14:tracePt t="73293" x="4895850" y="2374900"/>
          <p14:tracePt t="73320" x="4895850" y="2338388"/>
          <p14:tracePt t="73332" x="4887913" y="2309813"/>
          <p14:tracePt t="73348" x="4868863" y="2292350"/>
          <p14:tracePt t="73360" x="4859338" y="2282825"/>
          <p14:tracePt t="73375" x="4851400" y="2282825"/>
          <p14:tracePt t="73388" x="4841875" y="2273300"/>
          <p14:tracePt t="73403" x="4841875" y="2265363"/>
          <p14:tracePt t="73427" x="4832350" y="2255838"/>
          <p14:tracePt t="73475" x="4822825" y="2246313"/>
          <p14:tracePt t="73500" x="4813300" y="2236788"/>
          <p14:tracePt t="73538" x="4805363" y="2236788"/>
          <p14:tracePt t="73610" x="4795838" y="2236788"/>
          <p14:tracePt t="73622" x="4786313" y="2236788"/>
          <p14:tracePt t="79132" x="4768850" y="2163763"/>
          <p14:tracePt t="79143" x="4759325" y="2136775"/>
          <p14:tracePt t="79169" x="4740275" y="2054225"/>
          <p14:tracePt t="79181" x="4713288" y="2000250"/>
          <p14:tracePt t="79194" x="4676775" y="1935163"/>
          <p14:tracePt t="79219" x="4630738" y="1881188"/>
          <p14:tracePt t="79244" x="4540250" y="1825625"/>
          <p14:tracePt t="79255" x="4448175" y="1808163"/>
          <p14:tracePt t="79270" x="4430713" y="1798638"/>
          <p14:tracePt t="79282" x="4403725" y="1789113"/>
          <p14:tracePt t="79306" x="4248150" y="1771650"/>
          <p14:tracePt t="79318" x="4202113" y="1752600"/>
          <p14:tracePt t="79331" x="4175125" y="1752600"/>
          <p14:tracePt t="79355" x="4073525" y="1735138"/>
          <p14:tracePt t="79366" x="4065588" y="1735138"/>
          <p14:tracePt t="79381" x="4046538" y="1735138"/>
          <p14:tracePt t="79392" x="4029075" y="1735138"/>
          <p14:tracePt t="79416" x="3946525" y="1781175"/>
          <p14:tracePt t="79428" x="3910013" y="1798638"/>
          <p14:tracePt t="79440" x="3883025" y="1817688"/>
          <p14:tracePt t="79467" x="3735388" y="1944688"/>
          <p14:tracePt t="79491" x="3690938" y="2009775"/>
          <p14:tracePt t="79505" x="3681413" y="2027238"/>
          <p14:tracePt t="79518" x="3654425" y="2082800"/>
          <p14:tracePt t="79530" x="3644900" y="2109788"/>
          <p14:tracePt t="79556" x="3635375" y="2119313"/>
          <p14:tracePt t="80103" x="3644900" y="2090738"/>
          <p14:tracePt t="80115" x="3654425" y="2054225"/>
          <p14:tracePt t="80129" x="3662363" y="2036763"/>
          <p14:tracePt t="80140" x="3681413" y="2017713"/>
          <p14:tracePt t="80168" x="3744913" y="1935163"/>
          <p14:tracePt t="80192" x="3810000" y="1862138"/>
          <p14:tracePt t="80216" x="3890963" y="1798638"/>
          <p14:tracePt t="80227" x="3956050" y="1762125"/>
          <p14:tracePt t="80238" x="3983038" y="1752600"/>
          <p14:tracePt t="80249" x="4029075" y="1725613"/>
          <p14:tracePt t="80272" x="4138613" y="1689100"/>
          <p14:tracePt t="80284" x="4165600" y="1689100"/>
          <p14:tracePt t="80297" x="4248150" y="1671638"/>
          <p14:tracePt t="80308" x="4330700" y="1671638"/>
          <p14:tracePt t="80334" x="4440238" y="1671638"/>
          <p14:tracePt t="80358" x="4513263" y="1708150"/>
          <p14:tracePt t="80385" x="4603750" y="1781175"/>
          <p14:tracePt t="80396" x="4622800" y="1798638"/>
          <p14:tracePt t="80410" x="4676775" y="1854200"/>
          <p14:tracePt t="80421" x="4713288" y="1890713"/>
          <p14:tracePt t="80448" x="4749800" y="1963738"/>
          <p14:tracePt t="80473" x="4768850" y="2017713"/>
          <p14:tracePt t="80499" x="4795838" y="2119313"/>
          <p14:tracePt t="80525" x="4795838" y="2155825"/>
          <p14:tracePt t="80538" x="4795838" y="2163763"/>
          <p14:tracePt t="80727" x="4795838" y="2246313"/>
          <p14:tracePt t="80739" x="4795838" y="2319338"/>
          <p14:tracePt t="80752" x="4795838" y="2346325"/>
          <p14:tracePt t="80779" x="4795838" y="2411413"/>
          <p14:tracePt t="80806" x="4795838" y="2447925"/>
          <p14:tracePt t="81250" x="4795838" y="2411413"/>
          <p14:tracePt t="81275" x="4795838" y="2382838"/>
          <p14:tracePt t="81287" x="4795838" y="2346325"/>
          <p14:tracePt t="81301" x="4795838" y="2328863"/>
          <p14:tracePt t="81313" x="4795838" y="2309813"/>
          <p14:tracePt t="81337" x="4795838" y="2301875"/>
          <p14:tracePt t="84513" x="4795838" y="2319338"/>
          <p14:tracePt t="84539" x="4795838" y="2365375"/>
          <p14:tracePt t="84565" x="4841875" y="2557463"/>
          <p14:tracePt t="84578" x="4859338" y="2674938"/>
          <p14:tracePt t="84591" x="4878388" y="2740025"/>
          <p14:tracePt t="84604" x="4887913" y="2820988"/>
          <p14:tracePt t="84619" x="4887913" y="2949575"/>
          <p14:tracePt t="84644" x="4895850" y="3260725"/>
          <p14:tracePt t="84656" x="4895850" y="3314700"/>
          <p14:tracePt t="84672" x="4887913" y="3460750"/>
          <p14:tracePt t="84684" x="4868863" y="3533775"/>
          <p14:tracePt t="84699" x="4841875" y="3679825"/>
          <p14:tracePt t="84712" x="4822825" y="3798888"/>
          <p14:tracePt t="84737" x="4749800" y="3971925"/>
          <p14:tracePt t="84764" x="4740275" y="4027488"/>
          <p14:tracePt t="84790" x="4713288" y="4081463"/>
          <p14:tracePt t="84817" x="4713288" y="4090988"/>
          <p14:tracePt t="84855" x="4703763" y="4100513"/>
          <p14:tracePt t="84894" x="4695825" y="4117975"/>
          <p14:tracePt t="85406" x="4676775" y="4146550"/>
          <p14:tracePt t="85419" x="4640263" y="4173538"/>
          <p14:tracePt t="85433" x="4594225" y="4219575"/>
          <p14:tracePt t="85458" x="4513263" y="4292600"/>
          <p14:tracePt t="85486" x="4430713" y="4346575"/>
          <p14:tracePt t="85498" x="4403725" y="4365625"/>
          <p14:tracePt t="85514" x="4348163" y="4410075"/>
          <p14:tracePt t="85525" x="4338638" y="4419600"/>
          <p14:tracePt t="85538" x="4292600" y="4446588"/>
          <p14:tracePt t="85566" x="4192588" y="4492625"/>
          <p14:tracePt t="85577" x="4183063" y="4502150"/>
          <p14:tracePt t="85590" x="4175125" y="4511675"/>
          <p14:tracePt t="85618" x="4175125" y="4519613"/>
          <p14:tracePt t="85630" x="4238625" y="4529138"/>
          <p14:tracePt t="85655" x="4248150" y="4529138"/>
          <p14:tracePt t="85966" x="4248150" y="4519613"/>
          <p14:tracePt t="86016" x="4248150" y="4483100"/>
          <p14:tracePt t="86028" x="4238625" y="4446588"/>
          <p14:tracePt t="86041" x="4229100" y="4438650"/>
          <p14:tracePt t="86125" x="4219575" y="4438650"/>
          <p14:tracePt t="86624" x="4175125" y="4465638"/>
          <p14:tracePt t="86637" x="4138613" y="4483100"/>
          <p14:tracePt t="86637" x="4129088" y="4483100"/>
          <p14:tracePt t="86651" x="4119563" y="4483100"/>
          <p14:tracePt t="86663" x="4110038" y="4483100"/>
          <p14:tracePt t="86677" x="4037013" y="4483100"/>
          <p14:tracePt t="86690" x="3946525" y="4483100"/>
          <p14:tracePt t="86716" x="3781425" y="4465638"/>
          <p14:tracePt t="86730" x="3598863" y="4419600"/>
          <p14:tracePt t="86741" x="3508375" y="4392613"/>
          <p14:tracePt t="86767" x="3068638" y="4227513"/>
          <p14:tracePt t="86791" x="2905125" y="4183063"/>
          <p14:tracePt t="86804" x="2768600" y="4127500"/>
          <p14:tracePt t="86817" x="2657475" y="4090988"/>
          <p14:tracePt t="86841" x="2530475" y="4054475"/>
          <p14:tracePt t="86854" x="2493963" y="4044950"/>
          <p14:tracePt t="86868" x="2420938" y="4027488"/>
          <p14:tracePt t="86880" x="2347913" y="4008438"/>
          <p14:tracePt t="86906" x="2219325" y="3971925"/>
          <p14:tracePt t="86922" x="2109788" y="3935413"/>
          <p14:tracePt t="86937" x="2027238" y="3917950"/>
          <p14:tracePt t="86969" x="1890713" y="3881438"/>
          <p14:tracePt t="86984" x="1881188" y="3871913"/>
          <p14:tracePt t="86998" x="1863725" y="3862388"/>
          <p14:tracePt t="87237" x="1873250" y="3862388"/>
          <p14:tracePt t="87249" x="1890713" y="3862388"/>
          <p14:tracePt t="87263" x="1936750" y="3862388"/>
          <p14:tracePt t="87275" x="1963738" y="3862388"/>
          <p14:tracePt t="87289" x="1990725" y="3862388"/>
          <p14:tracePt t="87289" x="2027238" y="3862388"/>
          <p14:tracePt t="87302" x="2055813" y="3862388"/>
          <p14:tracePt t="87329" x="2219325" y="3862388"/>
          <p14:tracePt t="87354" x="2365375" y="3862388"/>
          <p14:tracePt t="87368" x="2393950" y="3862388"/>
          <p14:tracePt t="87382" x="2457450" y="3862388"/>
          <p14:tracePt t="87407" x="2540000" y="3862388"/>
          <p14:tracePt t="87435" x="2566988" y="3862388"/>
          <p14:tracePt t="87447" x="2593975" y="3862388"/>
          <p14:tracePt t="87462" x="2620963" y="3862388"/>
          <p14:tracePt t="87474" x="2657475" y="3862388"/>
          <p14:tracePt t="87489" x="2686050" y="3862388"/>
          <p14:tracePt t="87518" x="2722563" y="3862388"/>
          <p14:tracePt t="87545" x="2749550" y="3862388"/>
          <p14:tracePt t="87573" x="2776538" y="3852863"/>
          <p14:tracePt t="87744" x="2795588" y="3844925"/>
          <p14:tracePt t="87769" x="2849563" y="3825875"/>
          <p14:tracePt t="87795" x="2895600" y="3816350"/>
          <p14:tracePt t="87808" x="2905125" y="3816350"/>
          <p14:tracePt t="87822" x="2922588" y="3816350"/>
          <p14:tracePt t="87835" x="2941638" y="3808413"/>
          <p14:tracePt t="87850" x="2951163" y="3808413"/>
          <p14:tracePt t="87887" x="2995613" y="3798888"/>
          <p14:tracePt t="87899" x="3005138" y="3798888"/>
          <p14:tracePt t="87914" x="3041650" y="3798888"/>
          <p14:tracePt t="87938" x="3097213" y="3798888"/>
          <p14:tracePt t="87965" x="3141663" y="3789363"/>
          <p14:tracePt t="87991" x="3151188" y="3789363"/>
          <p14:tracePt t="88018" x="3170238" y="3779838"/>
          <p14:tracePt t="88044" x="3187700" y="3771900"/>
          <p14:tracePt t="88069" x="3206750" y="3771900"/>
          <p14:tracePt t="88081" x="3233738" y="3771900"/>
          <p14:tracePt t="88105" x="3260725" y="3771900"/>
          <p14:tracePt t="88118" x="3306763" y="3771900"/>
          <p14:tracePt t="88132" x="3343275" y="3771900"/>
          <p14:tracePt t="88156" x="3425825" y="3771900"/>
          <p14:tracePt t="88169" x="3435350" y="3771900"/>
          <p14:tracePt t="88182" x="3489325" y="3771900"/>
          <p14:tracePt t="88194" x="3508375" y="3771900"/>
          <p14:tracePt t="88219" x="3562350" y="3771900"/>
          <p14:tracePt t="88243" x="3654425" y="3771900"/>
          <p14:tracePt t="88255" x="3717925" y="3771900"/>
          <p14:tracePt t="88270" x="3735388" y="3771900"/>
          <p14:tracePt t="88298" x="3827463" y="3771900"/>
          <p14:tracePt t="88323" x="3973513" y="3779838"/>
          <p14:tracePt t="88335" x="4000500" y="3779838"/>
          <p14:tracePt t="88349" x="4073525" y="3779838"/>
          <p14:tracePt t="88362" x="4092575" y="3779838"/>
          <p14:tracePt t="88386" x="4202113" y="3789363"/>
          <p14:tracePt t="88398" x="4229100" y="3789363"/>
          <p14:tracePt t="88412" x="4292600" y="3808413"/>
          <p14:tracePt t="88438" x="4375150" y="3808413"/>
          <p14:tracePt t="88465" x="4513263" y="3808413"/>
          <p14:tracePt t="88478" x="4549775" y="3808413"/>
          <p14:tracePt t="88490" x="4576763" y="3808413"/>
          <p14:tracePt t="88504" x="4613275" y="3808413"/>
          <p14:tracePt t="88518" x="4649788" y="3808413"/>
          <p14:tracePt t="88545" x="4695825" y="3808413"/>
          <p14:tracePt t="88557" x="4703763" y="3808413"/>
          <p14:tracePt t="88725" x="4686300" y="3816350"/>
          <p14:tracePt t="88738" x="4622800" y="3825875"/>
          <p14:tracePt t="88752" x="4567238" y="3844925"/>
          <p14:tracePt t="88780" x="4448175" y="3844925"/>
          <p14:tracePt t="88791" x="4403725" y="3844925"/>
          <p14:tracePt t="88807" x="4292600" y="3844925"/>
          <p14:tracePt t="88821" x="4156075" y="3844925"/>
          <p14:tracePt t="88835" x="4046538" y="3844925"/>
          <p14:tracePt t="88848" x="3963988" y="3844925"/>
          <p14:tracePt t="88863" x="3919538" y="3844925"/>
          <p14:tracePt t="88888" x="3781425" y="3844925"/>
          <p14:tracePt t="88915" x="3544888" y="3844925"/>
          <p14:tracePt t="88928" x="3379788" y="3844925"/>
          <p14:tracePt t="88941" x="3297238" y="3844925"/>
          <p14:tracePt t="88969" x="3087688" y="3844925"/>
          <p14:tracePt t="88997" x="2905125" y="3852863"/>
          <p14:tracePt t="89027" x="2786063" y="3852863"/>
          <p14:tracePt t="89057" x="2649538" y="3852863"/>
          <p14:tracePt t="89071" x="2613025" y="3852863"/>
          <p14:tracePt t="89085" x="2540000" y="3852863"/>
          <p14:tracePt t="89097" x="2511425" y="3852863"/>
          <p14:tracePt t="89111" x="2447925" y="3852863"/>
          <p14:tracePt t="89136" x="2338388" y="3852863"/>
          <p14:tracePt t="89149" x="2320925" y="3852863"/>
          <p14:tracePt t="89162" x="2301875" y="3852863"/>
          <p14:tracePt t="89190" x="2211388" y="3852863"/>
          <p14:tracePt t="89216" x="2182813" y="3852863"/>
          <p14:tracePt t="89228" x="2174875" y="3852863"/>
          <p14:tracePt t="89278" x="2136775" y="3852863"/>
          <p14:tracePt t="89303" x="2092325" y="3852863"/>
          <p14:tracePt t="89329" x="2046288" y="3852863"/>
          <p14:tracePt t="89355" x="2036763" y="3852863"/>
          <p14:tracePt t="89638" x="2055813" y="3852863"/>
          <p14:tracePt t="89664" x="2174875" y="3852863"/>
          <p14:tracePt t="89677" x="2247900" y="3852863"/>
          <p14:tracePt t="89689" x="2292350" y="3852863"/>
          <p14:tracePt t="89689" x="2347913" y="3852863"/>
          <p14:tracePt t="89715" x="2466975" y="3862388"/>
          <p14:tracePt t="89726" x="2584450" y="3881438"/>
          <p14:tracePt t="89740" x="2686050" y="3881438"/>
          <p14:tracePt t="89753" x="2732088" y="3881438"/>
          <p14:tracePt t="89776" x="2859088" y="3881438"/>
          <p14:tracePt t="89787" x="2932113" y="3889375"/>
          <p14:tracePt t="89801" x="2978150" y="3889375"/>
          <p14:tracePt t="89836" x="3060700" y="3889375"/>
          <p14:tracePt t="89849" x="3124200" y="3889375"/>
          <p14:tracePt t="89862" x="3141663" y="3889375"/>
          <p14:tracePt t="89888" x="3243263" y="3889375"/>
          <p14:tracePt t="89913" x="3389313" y="3889375"/>
          <p14:tracePt t="89949" x="3516313" y="3898900"/>
          <p14:tracePt t="89963" x="3598863" y="3898900"/>
          <p14:tracePt t="89975" x="3644900" y="3898900"/>
          <p14:tracePt t="89987" x="3690938" y="3898900"/>
          <p14:tracePt t="90000" x="3781425" y="3898900"/>
          <p14:tracePt t="90023" x="3900488" y="3908425"/>
          <p14:tracePt t="90034" x="3946525" y="3908425"/>
          <p14:tracePt t="90048" x="4029075" y="3908425"/>
          <p14:tracePt t="90059" x="4110038" y="3908425"/>
          <p14:tracePt t="90084" x="4183063" y="3908425"/>
          <p14:tracePt t="90109" x="4275138" y="3908425"/>
          <p14:tracePt t="90135" x="4330700" y="3908425"/>
          <p14:tracePt t="90146" x="4338638" y="3908425"/>
          <p14:tracePt t="90160" x="4375150" y="3908425"/>
          <p14:tracePt t="90173" x="4403725" y="3908425"/>
          <p14:tracePt t="90199" x="4430713" y="3908425"/>
          <p14:tracePt t="90224" x="4457700" y="3908425"/>
          <p14:tracePt t="90237" x="4467225" y="3908425"/>
          <p14:tracePt t="90250" x="4484688" y="3908425"/>
          <p14:tracePt t="90275" x="4503738" y="3889375"/>
          <p14:tracePt t="90287" x="4521200" y="3889375"/>
          <p14:tracePt t="90301" x="4549775" y="3881438"/>
          <p14:tracePt t="90313" x="4557713" y="3881438"/>
          <p14:tracePt t="90745" x="4567238" y="3871913"/>
          <p14:tracePt t="91725" x="4467225" y="3889375"/>
          <p14:tracePt t="91738" x="4430713" y="3889375"/>
          <p14:tracePt t="91752" x="4338638" y="3908425"/>
          <p14:tracePt t="91765" x="4311650" y="3917950"/>
          <p14:tracePt t="91779" x="4192588" y="3944938"/>
          <p14:tracePt t="91806" x="4019550" y="3963988"/>
          <p14:tracePt t="91820" x="3956050" y="3971925"/>
          <p14:tracePt t="91833" x="3927475" y="3971925"/>
          <p14:tracePt t="91845" x="3910013" y="3990975"/>
          <p14:tracePt t="91861" x="3836988" y="3990975"/>
          <p14:tracePt t="91873" x="3800475" y="3990975"/>
          <p14:tracePt t="91889" x="3754438" y="4008438"/>
          <p14:tracePt t="91914" x="3698875" y="4017963"/>
          <p14:tracePt t="91926" x="3681413" y="4017963"/>
          <p14:tracePt t="91939" x="3654425" y="4017963"/>
          <p14:tracePt t="91951" x="3635375" y="4027488"/>
          <p14:tracePt t="91975" x="3617913" y="4027488"/>
          <p14:tracePt t="91987" x="3608388" y="4037013"/>
          <p14:tracePt t="92002" x="3581400" y="4044950"/>
          <p14:tracePt t="92015" x="3552825" y="4054475"/>
          <p14:tracePt t="92028" x="3508375" y="4064000"/>
          <p14:tracePt t="92052" x="3471863" y="4073525"/>
          <p14:tracePt t="92065" x="3435350" y="4081463"/>
          <p14:tracePt t="92079" x="3406775" y="4090988"/>
          <p14:tracePt t="92089" x="3389313" y="4100513"/>
          <p14:tracePt t="92115" x="3333750" y="4117975"/>
          <p14:tracePt t="92127" x="3279775" y="4137025"/>
          <p14:tracePt t="92140" x="3243263" y="4154488"/>
          <p14:tracePt t="92153" x="3224213" y="4173538"/>
          <p14:tracePt t="92177" x="3141663" y="4200525"/>
          <p14:tracePt t="92188" x="3097213" y="4227513"/>
          <p14:tracePt t="92223" x="2978150" y="4292600"/>
          <p14:tracePt t="92235" x="2932113" y="4319588"/>
          <p14:tracePt t="92249" x="2914650" y="4329113"/>
          <p14:tracePt t="92249" x="2895600" y="4337050"/>
          <p14:tracePt t="92260" x="2878138" y="4356100"/>
          <p14:tracePt t="92286" x="2813050" y="4392613"/>
          <p14:tracePt t="92298" x="2805113" y="4392613"/>
          <p14:tracePt t="92310" x="2786063" y="4402138"/>
          <p14:tracePt t="92334" x="2776538" y="4410075"/>
          <p14:tracePt t="92543" x="2749550" y="4419600"/>
          <p14:tracePt t="92568" x="2732088" y="4419600"/>
          <p14:tracePt t="92580" x="2657475" y="4419600"/>
          <p14:tracePt t="92593" x="2584450" y="4419600"/>
          <p14:tracePt t="92618" x="2520950" y="4419600"/>
          <p14:tracePt t="92645" x="2503488" y="4419600"/>
          <p14:tracePt t="92696" x="2493963" y="4419600"/>
          <p14:tracePt t="93253" x="2484438" y="4402138"/>
          <p14:tracePt t="93265" x="2484438" y="4383088"/>
          <p14:tracePt t="93280" x="2484438" y="4365625"/>
          <p14:tracePt t="93316" x="2484438" y="4346575"/>
          <p14:tracePt t="93328" x="2484438" y="4337050"/>
          <p14:tracePt t="94234" x="2484438" y="4329113"/>
          <p14:tracePt t="94932" x="2484438" y="4319588"/>
          <p14:tracePt t="94958" x="2484438" y="4300538"/>
          <p14:tracePt t="95008" x="2484438" y="4292600"/>
          <p14:tracePt t="95049" x="2484438" y="4283075"/>
          <p14:tracePt t="95156" x="2484438" y="4273550"/>
          <p14:tracePt t="97077" x="2474913" y="4273550"/>
          <p14:tracePt t="107937" x="2466975" y="4273550"/>
          <p14:tracePt t="107965" x="2457450" y="4273550"/>
          <p14:tracePt t="108006" x="2447925" y="4283075"/>
          <p14:tracePt t="108025" x="2384425" y="4292600"/>
          <p14:tracePt t="108039" x="2347913" y="4292600"/>
          <p14:tracePt t="108053" x="2338388" y="4292600"/>
          <p14:tracePt t="108068" x="2284413" y="4300538"/>
          <p14:tracePt t="108080" x="2274888" y="4300538"/>
          <p14:tracePt t="108105" x="2228850" y="4300538"/>
          <p14:tracePt t="108117" x="2219325" y="4300538"/>
          <p14:tracePt t="108130" x="2201863" y="4300538"/>
          <p14:tracePt t="108140" x="2136775" y="4310063"/>
          <p14:tracePt t="108165" x="2036763" y="4310063"/>
          <p14:tracePt t="108177" x="2000250" y="4310063"/>
          <p14:tracePt t="108190" x="1909763" y="4319588"/>
          <p14:tracePt t="108216" x="1671638" y="4337050"/>
          <p14:tracePt t="108229" x="1635125" y="4337050"/>
          <p14:tracePt t="108242" x="1589088" y="4346575"/>
          <p14:tracePt t="108255" x="1489075" y="4356100"/>
          <p14:tracePt t="108268" x="1416050" y="4392613"/>
          <p14:tracePt t="108291" x="1306513" y="4419600"/>
          <p14:tracePt t="108304" x="1260475" y="4446588"/>
          <p14:tracePt t="108317" x="1187450" y="4475163"/>
          <p14:tracePt t="108330" x="1114425" y="4511675"/>
          <p14:tracePt t="108354" x="1031875" y="4548188"/>
          <p14:tracePt t="108366" x="985838" y="4584700"/>
          <p14:tracePt t="108380" x="941388" y="4611688"/>
          <p14:tracePt t="108391" x="895350" y="4638675"/>
          <p14:tracePt t="108417" x="839788" y="4675188"/>
          <p14:tracePt t="108429" x="803275" y="4702175"/>
          <p14:tracePt t="108443" x="749300" y="4730750"/>
          <p14:tracePt t="108469" x="739775" y="4748213"/>
          <p14:tracePt t="108494" x="730250" y="4757738"/>
          <p14:tracePt t="108506" x="693738" y="4784725"/>
          <p14:tracePt t="108522" x="676275" y="4794250"/>
          <p14:tracePt t="108535" x="649288" y="4821238"/>
          <p14:tracePt t="108548" x="639763" y="4830763"/>
          <p14:tracePt t="108573" x="630238" y="4857750"/>
          <p14:tracePt t="108585" x="612775" y="4876800"/>
          <p14:tracePt t="108599" x="603250" y="4884738"/>
          <p14:tracePt t="108634" x="576263" y="4903788"/>
          <p14:tracePt t="108749" x="566738" y="4913313"/>
          <p14:tracePt t="118427" x="566738" y="4922838"/>
          <p14:tracePt t="118466" x="649288" y="4976813"/>
          <p14:tracePt t="118492" x="685800" y="4986338"/>
          <p14:tracePt t="118505" x="703263" y="4986338"/>
          <p14:tracePt t="118519" x="776288" y="4986338"/>
          <p14:tracePt t="118532" x="858838" y="4986338"/>
          <p14:tracePt t="118558" x="985838" y="4986338"/>
          <p14:tracePt t="118569" x="1031875" y="4986338"/>
          <p14:tracePt t="118584" x="1114425" y="4986338"/>
          <p14:tracePt t="118597" x="1196975" y="4995863"/>
          <p14:tracePt t="118610" x="1243013" y="4995863"/>
          <p14:tracePt t="118636" x="1352550" y="5003800"/>
          <p14:tracePt t="118648" x="1379538" y="5003800"/>
          <p14:tracePt t="118661" x="1433513" y="5003800"/>
          <p14:tracePt t="118673" x="1498600" y="5003800"/>
          <p14:tracePt t="118688" x="1598613" y="4995863"/>
          <p14:tracePt t="118715" x="1754188" y="4986338"/>
          <p14:tracePt t="118728" x="1800225" y="4986338"/>
          <p14:tracePt t="118741" x="1881188" y="4986338"/>
          <p14:tracePt t="118754" x="1982788" y="4986338"/>
          <p14:tracePt t="118769" x="2055813" y="4986338"/>
          <p14:tracePt t="118781" x="2082800" y="4986338"/>
          <p14:tracePt t="118807" x="2146300" y="4986338"/>
          <p14:tracePt t="118819" x="2192338" y="4986338"/>
          <p14:tracePt t="118833" x="2247900" y="4976813"/>
          <p14:tracePt t="118858" x="2320925" y="4976813"/>
          <p14:tracePt t="118886" x="2457450" y="4976813"/>
          <p14:tracePt t="118898" x="2511425" y="4976813"/>
          <p14:tracePt t="118912" x="2547938" y="4976813"/>
          <p14:tracePt t="118938" x="2576513" y="4976813"/>
          <p14:tracePt t="118966" x="2686050" y="4976813"/>
          <p14:tracePt t="118978" x="2703513" y="4976813"/>
          <p14:tracePt t="119053" x="2713038" y="4986338"/>
          <p14:tracePt t="119106" x="2686050" y="4995863"/>
          <p14:tracePt t="119140" x="2630488" y="5003800"/>
          <p14:tracePt t="119169" x="2447925" y="5022850"/>
          <p14:tracePt t="119194" x="2338388" y="5022850"/>
          <p14:tracePt t="119219" x="2146300" y="5013325"/>
          <p14:tracePt t="119246" x="1982788" y="4995863"/>
          <p14:tracePt t="119258" x="1946275" y="4995863"/>
          <p14:tracePt t="119271" x="1881188" y="4976813"/>
          <p14:tracePt t="119285" x="1844675" y="4976813"/>
          <p14:tracePt t="119299" x="1800225" y="4959350"/>
          <p14:tracePt t="119311" x="1771650" y="4959350"/>
          <p14:tracePt t="119337" x="1744663" y="4959350"/>
          <p14:tracePt t="119349" x="1727200" y="4959350"/>
          <p14:tracePt t="119456" x="1744663" y="4959350"/>
          <p14:tracePt t="119469" x="1771650" y="4967288"/>
          <p14:tracePt t="119495" x="1890713" y="4995863"/>
          <p14:tracePt t="119507" x="2063750" y="5022850"/>
          <p14:tracePt t="119520" x="2165350" y="5040313"/>
          <p14:tracePt t="119533" x="2393950" y="5068888"/>
          <p14:tracePt t="119548" x="2493963" y="5076825"/>
          <p14:tracePt t="119560" x="2686050" y="5105400"/>
          <p14:tracePt t="119586" x="2959100" y="5159375"/>
          <p14:tracePt t="119598" x="3005138" y="5168900"/>
          <p14:tracePt t="119611" x="3014663" y="5168900"/>
          <p14:tracePt t="119638" x="3051175" y="5178425"/>
          <p14:tracePt t="119773" x="3041650" y="5178425"/>
          <p14:tracePt t="119786" x="3032125" y="5178425"/>
          <p14:tracePt t="119801" x="2987675" y="5178425"/>
          <p14:tracePt t="119813" x="2914650" y="5159375"/>
          <p14:tracePt t="119827" x="2805113" y="5141913"/>
          <p14:tracePt t="119839" x="2776538" y="5141913"/>
          <p14:tracePt t="119866" x="2593975" y="5113338"/>
          <p14:tracePt t="119879" x="2474913" y="5105400"/>
          <p14:tracePt t="119894" x="2357438" y="5086350"/>
          <p14:tracePt t="119907" x="2274888" y="5076825"/>
          <p14:tracePt t="119922" x="2192338" y="5076825"/>
          <p14:tracePt t="119938" x="2092325" y="5068888"/>
          <p14:tracePt t="119951" x="2046288" y="5068888"/>
          <p14:tracePt t="119979" x="1909763" y="5068888"/>
          <p14:tracePt t="119991" x="1827213" y="5068888"/>
          <p14:tracePt t="120005" x="1790700" y="5068888"/>
          <p14:tracePt t="120027" x="1763713" y="5068888"/>
          <p14:tracePt t="120053" x="1754188" y="5068888"/>
          <p14:tracePt t="120148" x="1781175" y="5068888"/>
          <p14:tracePt t="120160" x="1817688" y="5068888"/>
          <p14:tracePt t="120173" x="1854200" y="5068888"/>
          <p14:tracePt t="120173" x="1917700" y="5076825"/>
          <p14:tracePt t="120199" x="2063750" y="5105400"/>
          <p14:tracePt t="120223" x="2228850" y="5113338"/>
          <p14:tracePt t="120237" x="2301875" y="5132388"/>
          <p14:tracePt t="120237" x="2384425" y="5132388"/>
          <p14:tracePt t="120252" x="2457450" y="5132388"/>
          <p14:tracePt t="120275" x="2703513" y="5132388"/>
          <p14:tracePt t="120288" x="2749550" y="5132388"/>
          <p14:tracePt t="120302" x="2795588" y="5132388"/>
          <p14:tracePt t="120313" x="2813050" y="5132388"/>
          <p14:tracePt t="120339" x="2832100" y="5132388"/>
          <p14:tracePt t="120752" x="2841625" y="5132388"/>
          <p14:tracePt t="122318" x="2822575" y="5132388"/>
          <p14:tracePt t="122330" x="2749550" y="5159375"/>
          <p14:tracePt t="122343" x="2722563" y="5159375"/>
          <p14:tracePt t="122369" x="2703513" y="5178425"/>
          <p14:tracePt t="122457" x="2686050" y="5178425"/>
          <p14:tracePt t="122469" x="2676525" y="5178425"/>
          <p14:tracePt t="122469" x="2667000" y="5186363"/>
          <p14:tracePt t="122483" x="2649538" y="5195888"/>
          <p14:tracePt t="122507" x="2603500" y="5222875"/>
          <p14:tracePt t="122535" x="2530475" y="5268913"/>
          <p14:tracePt t="122548" x="2511425" y="5278438"/>
          <p14:tracePt t="122562" x="2447925" y="5305425"/>
          <p14:tracePt t="122575" x="2438400" y="5305425"/>
          <p14:tracePt t="122589" x="2420938" y="5324475"/>
          <p14:tracePt t="122617" x="2384425" y="5341938"/>
          <p14:tracePt t="122643" x="2357438" y="5368925"/>
          <p14:tracePt t="122673" x="2320925" y="5378450"/>
          <p14:tracePt t="122673" x="2311400" y="5387975"/>
          <p14:tracePt t="122685" x="2292350" y="5397500"/>
          <p14:tracePt t="122700" x="2255838" y="5414963"/>
          <p14:tracePt t="122725" x="2201863" y="5451475"/>
          <p14:tracePt t="122738" x="2182813" y="5461000"/>
          <p14:tracePt t="122753" x="2165350" y="5478463"/>
          <p14:tracePt t="122765" x="2155825" y="5487988"/>
          <p14:tracePt t="122780" x="2136775" y="5497513"/>
          <p14:tracePt t="122793" x="2128838" y="5497513"/>
          <p14:tracePt t="122818" x="2100263" y="5497513"/>
          <p14:tracePt t="122844" x="2092325" y="5497513"/>
          <p14:tracePt t="122857" x="2046288" y="5524500"/>
          <p14:tracePt t="122872" x="2009775" y="5524500"/>
          <p14:tracePt t="122900" x="1963738" y="5524500"/>
          <p14:tracePt t="122925" x="1890713" y="5524500"/>
          <p14:tracePt t="122937" x="1817688" y="5524500"/>
          <p14:tracePt t="122952" x="1735138" y="5524500"/>
          <p14:tracePt t="122964" x="1698625" y="5524500"/>
          <p14:tracePt t="122978" x="1617663" y="5524500"/>
          <p14:tracePt t="123005" x="1489075" y="5524500"/>
          <p14:tracePt t="123014" x="1389063" y="5524500"/>
          <p14:tracePt t="123039" x="1316038" y="5524500"/>
          <p14:tracePt t="123067" x="1243013" y="5524500"/>
          <p14:tracePt t="123093" x="1233488" y="5524500"/>
          <p14:tracePt t="123253" x="1223963" y="5507038"/>
          <p14:tracePt t="123264" x="1250950" y="5507038"/>
          <p14:tracePt t="123278" x="1287463" y="5497513"/>
          <p14:tracePt t="123289" x="1360488" y="5487988"/>
          <p14:tracePt t="123316" x="1516063" y="5487988"/>
          <p14:tracePt t="123328" x="1571625" y="5487988"/>
          <p14:tracePt t="123341" x="1644650" y="5487988"/>
          <p14:tracePt t="123354" x="1708150" y="5487988"/>
          <p14:tracePt t="123368" x="1827213" y="5487988"/>
          <p14:tracePt t="123391" x="1946275" y="5487988"/>
          <p14:tracePt t="123403" x="2055813" y="5487988"/>
          <p14:tracePt t="123428" x="2201863" y="5487988"/>
          <p14:tracePt t="123451" x="2301875" y="5487988"/>
          <p14:tracePt t="123465" x="2357438" y="5487988"/>
          <p14:tracePt t="123478" x="2365375" y="5487988"/>
          <p14:tracePt t="123503" x="2401888" y="5487988"/>
          <p14:tracePt t="123517" x="2411413" y="5487988"/>
          <p14:tracePt t="123708" x="2374900" y="5487988"/>
          <p14:tracePt t="123734" x="2247900" y="5487988"/>
          <p14:tracePt t="123745" x="2201863" y="5487988"/>
          <p14:tracePt t="123760" x="2092325" y="5487988"/>
          <p14:tracePt t="123786" x="1881188" y="5451475"/>
          <p14:tracePt t="123799" x="1735138" y="5434013"/>
          <p14:tracePt t="123814" x="1681163" y="5434013"/>
          <p14:tracePt t="123825" x="1617663" y="5414963"/>
          <p14:tracePt t="123839" x="1498600" y="5405438"/>
          <p14:tracePt t="123852" x="1397000" y="5378450"/>
          <p14:tracePt t="123877" x="1279525" y="5368925"/>
          <p14:tracePt t="123890" x="1250950" y="5368925"/>
          <p14:tracePt t="123904" x="1206500" y="5360988"/>
          <p14:tracePt t="123918" x="1141413" y="5360988"/>
          <p14:tracePt t="123932" x="1104900" y="5360988"/>
          <p14:tracePt t="123957" x="1077913" y="5360988"/>
          <p14:tracePt t="123989" x="1041400" y="5360988"/>
          <p14:tracePt t="124016" x="1031875" y="5360988"/>
          <p14:tracePt t="124151" x="1123950" y="5360988"/>
          <p14:tracePt t="124175" x="1206500" y="5368925"/>
          <p14:tracePt t="124188" x="1323975" y="5378450"/>
          <p14:tracePt t="124201" x="1443038" y="5405438"/>
          <p14:tracePt t="124213" x="1506538" y="5424488"/>
          <p14:tracePt t="124237" x="1644650" y="5441950"/>
          <p14:tracePt t="124263" x="1800225" y="5451475"/>
          <p14:tracePt t="124263" x="1836738" y="5451475"/>
          <p14:tracePt t="124288" x="1890713" y="5451475"/>
          <p14:tracePt t="124313" x="1936750" y="5461000"/>
          <p14:tracePt t="124324" x="1946275" y="5461000"/>
          <p14:tracePt t="124337" x="1954213" y="5461000"/>
          <p14:tracePt t="124350" x="1973263" y="5461000"/>
          <p14:tracePt t="124374" x="2000250" y="5451475"/>
          <p14:tracePt t="124385" x="2009775" y="5451475"/>
          <p14:tracePt t="124454" x="2027238" y="5451475"/>
          <p14:tracePt t="124480" x="2036763" y="5451475"/>
          <p14:tracePt t="124599" x="1990725" y="5451475"/>
          <p14:tracePt t="124624" x="1863725" y="5461000"/>
          <p14:tracePt t="124638" x="1781175" y="5478463"/>
          <p14:tracePt t="124652" x="1681163" y="5478463"/>
          <p14:tracePt t="124677" x="1525588" y="5478463"/>
          <p14:tracePt t="124704" x="1416050" y="5478463"/>
          <p14:tracePt t="124716" x="1370013" y="5478463"/>
          <p14:tracePt t="124728" x="1352550" y="5478463"/>
          <p14:tracePt t="124739" x="1343025" y="5478463"/>
          <p14:tracePt t="125149" x="1333500" y="5478463"/>
          <p14:tracePt t="125455" x="1316038" y="5478463"/>
          <p14:tracePt t="125468" x="1306513" y="5478463"/>
          <p14:tracePt t="125481" x="1250950" y="5478463"/>
          <p14:tracePt t="125492" x="1206500" y="5478463"/>
          <p14:tracePt t="125518" x="1133475" y="5478463"/>
          <p14:tracePt t="125543" x="1068388" y="5514975"/>
          <p14:tracePt t="125555" x="1050925" y="5543550"/>
          <p14:tracePt t="125568" x="1041400" y="5551488"/>
          <p14:tracePt t="125620" x="1022350" y="5551488"/>
          <p14:tracePt t="125633" x="1014413" y="5561013"/>
          <p14:tracePt t="125658" x="1004888" y="5561013"/>
          <p14:tracePt t="125684" x="995363" y="5561013"/>
          <p14:tracePt t="125696" x="985838" y="5561013"/>
          <p14:tracePt t="125709" x="958850" y="5570538"/>
          <p14:tracePt t="125735" x="895350" y="5588000"/>
          <p14:tracePt t="125747" x="849313" y="5597525"/>
          <p14:tracePt t="125760" x="812800" y="5607050"/>
          <p14:tracePt t="125772" x="795338" y="5607050"/>
          <p14:tracePt t="125797" x="730250" y="5624513"/>
          <p14:tracePt t="125821" x="685800" y="5634038"/>
          <p14:tracePt t="126746" x="676275" y="5643563"/>
          <p14:tracePt t="126758" x="676275" y="5716588"/>
          <p14:tracePt t="126771" x="676275" y="5762625"/>
          <p14:tracePt t="126797" x="676275" y="5807075"/>
          <p14:tracePt t="126822" x="685800" y="5918200"/>
          <p14:tracePt t="126836" x="703263" y="5954713"/>
          <p14:tracePt t="126850" x="722313" y="5981700"/>
          <p14:tracePt t="126863" x="739775" y="6045200"/>
          <p14:tracePt t="126877" x="749300" y="6064250"/>
          <p14:tracePt t="126901" x="849313" y="6210300"/>
          <p14:tracePt t="126914" x="895350" y="6254750"/>
          <p14:tracePt t="126930" x="941388" y="6310313"/>
          <p14:tracePt t="126941" x="995363" y="6356350"/>
          <p14:tracePt t="126968" x="1133475" y="6429375"/>
          <p14:tracePt t="126993" x="1279525" y="6473825"/>
          <p14:tracePt t="127007" x="1323975" y="6483350"/>
          <p14:tracePt t="127007" x="1389063" y="6510338"/>
          <p14:tracePt t="127020" x="1443038" y="6510338"/>
          <p14:tracePt t="127038" x="1535113" y="6538913"/>
          <p14:tracePt t="127050" x="1654175" y="6546850"/>
          <p14:tracePt t="127077" x="1990725" y="6583363"/>
          <p14:tracePt t="127102" x="2136775" y="6583363"/>
          <p14:tracePt t="127116" x="2255838" y="6592888"/>
          <p14:tracePt t="127130" x="2347913" y="6611938"/>
          <p14:tracePt t="127155" x="2474913" y="6611938"/>
          <p14:tracePt t="127167" x="2520950" y="6611938"/>
          <p14:tracePt t="127181" x="2547938" y="6611938"/>
          <p14:tracePt t="127193" x="2620963" y="6602413"/>
          <p14:tracePt t="127218" x="2822575" y="6565900"/>
          <p14:tracePt t="127243" x="3087688" y="6529388"/>
          <p14:tracePt t="127256" x="3325813" y="6483350"/>
          <p14:tracePt t="127270" x="3516313" y="6456363"/>
          <p14:tracePt t="127296" x="3690938" y="6429375"/>
          <p14:tracePt t="127307" x="3854450" y="6373813"/>
          <p14:tracePt t="127322" x="3956050" y="6356350"/>
          <p14:tracePt t="127335" x="4029075" y="6319838"/>
          <p14:tracePt t="127350" x="4073525" y="6291263"/>
          <p14:tracePt t="127362" x="4092575" y="6273800"/>
          <p14:tracePt t="127389" x="4138613" y="6237288"/>
          <p14:tracePt t="127401" x="4165600" y="6200775"/>
          <p14:tracePt t="127416" x="4192588" y="6154738"/>
          <p14:tracePt t="127428" x="4219575" y="6118225"/>
          <p14:tracePt t="127441" x="4238625" y="6081713"/>
          <p14:tracePt t="127441" x="4256088" y="6054725"/>
          <p14:tracePt t="127468" x="4321175" y="5881688"/>
          <p14:tracePt t="127494" x="4321175" y="5726113"/>
          <p14:tracePt t="127506" x="4321175" y="5697538"/>
          <p14:tracePt t="127520" x="4321175" y="5653088"/>
          <p14:tracePt t="127548" x="4248150" y="5580063"/>
          <p14:tracePt t="127573" x="4138613" y="5507038"/>
          <p14:tracePt t="127587" x="4119563" y="5497513"/>
          <p14:tracePt t="127600" x="4083050" y="5487988"/>
          <p14:tracePt t="127613" x="3983038" y="5451475"/>
          <p14:tracePt t="127627" x="3854450" y="5414963"/>
          <p14:tracePt t="127639" x="3754438" y="5397500"/>
          <p14:tracePt t="127666" x="3516313" y="5360988"/>
          <p14:tracePt t="127677" x="3443288" y="5351463"/>
          <p14:tracePt t="127691" x="3270250" y="5324475"/>
          <p14:tracePt t="127717" x="2868613" y="5278438"/>
          <p14:tracePt t="127743" x="2695575" y="5268913"/>
          <p14:tracePt t="127756" x="2540000" y="5268913"/>
          <p14:tracePt t="127770" x="2365375" y="5268913"/>
          <p14:tracePt t="127794" x="2155825" y="5268913"/>
          <p14:tracePt t="127806" x="2100263" y="5268913"/>
          <p14:tracePt t="127822" x="1954213" y="5295900"/>
          <p14:tracePt t="127835" x="1800225" y="5324475"/>
          <p14:tracePt t="127850" x="1662113" y="5360988"/>
          <p14:tracePt t="127863" x="1525588" y="5360988"/>
          <p14:tracePt t="127888" x="1389063" y="5387975"/>
          <p14:tracePt t="127914" x="1141413" y="5434013"/>
          <p14:tracePt t="127927" x="1058863" y="5441950"/>
          <p14:tracePt t="127940" x="1014413" y="5451475"/>
          <p14:tracePt t="127967" x="941388" y="5478463"/>
          <p14:tracePt t="127991" x="876300" y="5534025"/>
          <p14:tracePt t="128004" x="858838" y="5551488"/>
          <p14:tracePt t="128018" x="831850" y="5580063"/>
          <p14:tracePt t="128029" x="822325" y="5597525"/>
          <p14:tracePt t="128054" x="785813" y="5697538"/>
          <p14:tracePt t="128078" x="776288" y="5770563"/>
          <p14:tracePt t="128104" x="766763" y="5926138"/>
          <p14:tracePt t="128117" x="766763" y="5999163"/>
          <p14:tracePt t="128131" x="766763" y="6027738"/>
          <p14:tracePt t="128142" x="766763" y="6054725"/>
          <p14:tracePt t="128157" x="766763" y="6108700"/>
          <p14:tracePt t="128183" x="785813" y="6191250"/>
          <p14:tracePt t="128196" x="795338" y="6210300"/>
          <p14:tracePt t="128209" x="812800" y="6264275"/>
          <p14:tracePt t="128222" x="822325" y="6273800"/>
          <p14:tracePt t="128247" x="885825" y="6364288"/>
          <p14:tracePt t="128273" x="958850" y="6419850"/>
          <p14:tracePt t="128285" x="977900" y="6429375"/>
          <p14:tracePt t="128300" x="1022350" y="6456363"/>
          <p14:tracePt t="128326" x="1150938" y="6483350"/>
          <p14:tracePt t="128338" x="1196975" y="6502400"/>
          <p14:tracePt t="128352" x="1250950" y="6510338"/>
          <p14:tracePt t="128365" x="1352550" y="6519863"/>
          <p14:tracePt t="128379" x="1433513" y="6519863"/>
          <p14:tracePt t="128391" x="1525588" y="6519863"/>
          <p14:tracePt t="128418" x="1589088" y="6519863"/>
          <p14:tracePt t="128443" x="1608138" y="6519863"/>
          <p14:tracePt t="128469" x="1662113" y="6492875"/>
          <p14:tracePt t="128495" x="1690688" y="6473825"/>
          <p14:tracePt t="128508" x="1717675" y="6465888"/>
          <p14:tracePt t="128521" x="1744663" y="6437313"/>
          <p14:tracePt t="128534" x="1781175" y="6410325"/>
          <p14:tracePt t="128549" x="1790700" y="6400800"/>
          <p14:tracePt t="128573" x="1808163" y="6383338"/>
          <p14:tracePt t="128586" x="1817688" y="6373813"/>
          <p14:tracePt t="128600" x="1827213" y="6346825"/>
          <p14:tracePt t="128612" x="1836738" y="6327775"/>
          <p14:tracePt t="128637" x="1836738" y="6300788"/>
          <p14:tracePt t="128663" x="1854200" y="6254750"/>
          <p14:tracePt t="128675" x="1854200" y="6227763"/>
          <p14:tracePt t="128689" x="1854200" y="6191250"/>
          <p14:tracePt t="128714" x="1854200" y="6127750"/>
          <p14:tracePt t="128726" x="1854200" y="6091238"/>
          <p14:tracePt t="128740" x="1854200" y="6081713"/>
          <p14:tracePt t="128751" x="1854200" y="6064250"/>
          <p14:tracePt t="128778" x="1827213" y="5999163"/>
          <p14:tracePt t="128803" x="1800225" y="5954713"/>
          <p14:tracePt t="128816" x="1790700" y="5945188"/>
          <p14:tracePt t="128829" x="1771650" y="5926138"/>
          <p14:tracePt t="128853" x="1744663" y="5899150"/>
          <p14:tracePt t="128865" x="1727200" y="5889625"/>
          <p14:tracePt t="128880" x="1698625" y="5862638"/>
          <p14:tracePt t="128892" x="1671638" y="5835650"/>
          <p14:tracePt t="128918" x="1617663" y="5816600"/>
          <p14:tracePt t="128944" x="1562100" y="5789613"/>
          <p14:tracePt t="128957" x="1525588" y="5780088"/>
          <p14:tracePt t="128970" x="1470025" y="5762625"/>
          <p14:tracePt t="128998" x="1416050" y="5734050"/>
          <p14:tracePt t="129022" x="1352550" y="5726113"/>
          <p14:tracePt t="129035" x="1296988" y="5726113"/>
          <p14:tracePt t="129048" x="1250950" y="5726113"/>
          <p14:tracePt t="129059" x="1233488" y="5734050"/>
          <p14:tracePt t="129086" x="1160463" y="5770563"/>
          <p14:tracePt t="129098" x="1114425" y="5799138"/>
          <p14:tracePt t="129114" x="1087438" y="5826125"/>
          <p14:tracePt t="129138" x="1050925" y="5853113"/>
          <p14:tracePt t="129164" x="995363" y="5908675"/>
          <p14:tracePt t="129176" x="977900" y="5935663"/>
          <p14:tracePt t="129202" x="968375" y="5954713"/>
          <p14:tracePt t="129227" x="958850" y="6027738"/>
          <p14:tracePt t="129239" x="958850" y="6064250"/>
          <p14:tracePt t="129253" x="958850" y="6081713"/>
          <p14:tracePt t="129278" x="985838" y="6127750"/>
          <p14:tracePt t="129305" x="1050925" y="6218238"/>
          <p14:tracePt t="129317" x="1068388" y="6227763"/>
          <p14:tracePt t="129331" x="1133475" y="6264275"/>
          <p14:tracePt t="129354" x="1243013" y="6310313"/>
          <p14:tracePt t="129366" x="1287463" y="6319838"/>
          <p14:tracePt t="129380" x="1379538" y="6337300"/>
          <p14:tracePt t="129391" x="1406525" y="6346825"/>
          <p14:tracePt t="129417" x="1543050" y="6346825"/>
          <p14:tracePt t="129440" x="1598613" y="6327775"/>
          <p14:tracePt t="129453" x="1654175" y="6300788"/>
          <p14:tracePt t="129477" x="1698625" y="6264275"/>
          <p14:tracePt t="129488" x="1708150" y="6254750"/>
          <p14:tracePt t="129500" x="1744663" y="6218238"/>
          <p14:tracePt t="129523" x="1771650" y="6173788"/>
          <p14:tracePt t="129535" x="1781175" y="6154738"/>
          <p14:tracePt t="129548" x="1800225" y="6100763"/>
          <p14:tracePt t="129560" x="1808163" y="6064250"/>
          <p14:tracePt t="129584" x="1808163" y="6027738"/>
          <p14:tracePt t="129595" x="1808163" y="5981700"/>
          <p14:tracePt t="129607" x="1808163" y="5954713"/>
          <p14:tracePt t="129632" x="1800225" y="5935663"/>
          <p14:tracePt t="129645" x="1781175" y="5881688"/>
          <p14:tracePt t="129658" x="1754188" y="5843588"/>
          <p14:tracePt t="129670" x="1744663" y="5843588"/>
          <p14:tracePt t="129695" x="1690688" y="5807075"/>
          <p14:tracePt t="129706" x="1625600" y="5770563"/>
          <p14:tracePt t="129722" x="1562100" y="5753100"/>
          <p14:tracePt t="129748" x="1443038" y="5734050"/>
          <p14:tracePt t="129774" x="1323975" y="5707063"/>
          <p14:tracePt t="129786" x="1270000" y="5707063"/>
          <p14:tracePt t="129800" x="1223963" y="5707063"/>
          <p14:tracePt t="129814" x="1206500" y="5707063"/>
          <p14:tracePt t="129838" x="1160463" y="5716588"/>
          <p14:tracePt t="129863" x="1114425" y="5743575"/>
          <p14:tracePt t="129888" x="1077913" y="5780088"/>
          <p14:tracePt t="129915" x="1031875" y="5872163"/>
          <p14:tracePt t="129927" x="1004888" y="5945188"/>
          <p14:tracePt t="129940" x="1004888" y="5962650"/>
          <p14:tracePt t="129954" x="1004888" y="5991225"/>
          <p14:tracePt t="129968" x="1004888" y="6072188"/>
          <p14:tracePt t="129981" x="1014413" y="6137275"/>
          <p14:tracePt t="130005" x="1058863" y="6246813"/>
          <p14:tracePt t="130018" x="1096963" y="6291263"/>
          <p14:tracePt t="130033" x="1150938" y="6346825"/>
          <p14:tracePt t="130059" x="1250950" y="6429375"/>
          <p14:tracePt t="130085" x="1389063" y="6465888"/>
          <p14:tracePt t="130099" x="1452563" y="6483350"/>
          <p14:tracePt t="130114" x="1506538" y="6483350"/>
          <p14:tracePt t="130138" x="1708150" y="6483350"/>
          <p14:tracePt t="130163" x="1836738" y="6456363"/>
          <p14:tracePt t="130175" x="1844675" y="6446838"/>
          <p14:tracePt t="130188" x="1890713" y="6419850"/>
          <p14:tracePt t="130201" x="1927225" y="6392863"/>
          <p14:tracePt t="130227" x="1954213" y="6356350"/>
          <p14:tracePt t="130252" x="1990725" y="6310313"/>
          <p14:tracePt t="130277" x="2009775" y="6273800"/>
          <p14:tracePt t="130305" x="2019300" y="6237288"/>
          <p14:tracePt t="130317" x="2019300" y="6218238"/>
          <p14:tracePt t="130332" x="2019300" y="6210300"/>
          <p14:tracePt t="130344" x="2019300" y="6200775"/>
          <p14:tracePt t="130591" x="2019300" y="6191250"/>
          <p14:tracePt t="130754" x="2019300" y="6173788"/>
          <p14:tracePt t="130767" x="2027238" y="6154738"/>
          <p14:tracePt t="130780" x="2046288" y="6127750"/>
          <p14:tracePt t="130807" x="2055813" y="6072188"/>
          <p14:tracePt t="130833" x="2073275" y="6008688"/>
          <p14:tracePt t="130847" x="2082800" y="5972175"/>
          <p14:tracePt t="130859" x="2082800" y="5954713"/>
          <p14:tracePt t="130872" x="2092325" y="5945188"/>
          <p14:tracePt t="130911" x="2092325" y="5935663"/>
          <p14:tracePt t="131150" x="2100263" y="5926138"/>
          <p14:tracePt t="131223" x="2100263" y="5918200"/>
          <p14:tracePt t="131261" x="2109788" y="5918200"/>
          <p14:tracePt t="131310" x="2119313" y="5918200"/>
          <p14:tracePt t="131335" x="2128838" y="5918200"/>
          <p14:tracePt t="131372" x="2136775" y="5918200"/>
          <p14:tracePt t="131397" x="2165350" y="5908675"/>
          <p14:tracePt t="131424" x="2182813" y="5908675"/>
          <p14:tracePt t="131437" x="2192338" y="5908675"/>
          <p14:tracePt t="131451" x="2201863" y="5908675"/>
          <p14:tracePt t="131488" x="2211388" y="5908675"/>
          <p14:tracePt t="131761" x="2219325" y="5908675"/>
          <p14:tracePt t="132060" x="2284413" y="5881688"/>
          <p14:tracePt t="132085" x="2320925" y="5862638"/>
          <p14:tracePt t="132098" x="2357438" y="5853113"/>
          <p14:tracePt t="132113" x="2393950" y="5835650"/>
          <p14:tracePt t="132124" x="2430463" y="5816600"/>
          <p14:tracePt t="132137" x="2438400" y="5807075"/>
          <p14:tracePt t="132150" x="2447925" y="5799138"/>
          <p14:tracePt t="132176" x="2511425" y="5753100"/>
          <p14:tracePt t="132225" x="2520950" y="5753100"/>
          <p14:tracePt t="132237" x="2530475" y="5743575"/>
          <p14:tracePt t="132249" x="2540000" y="5743575"/>
          <p14:tracePt t="132262" x="2547938" y="5734050"/>
          <p14:tracePt t="132286" x="2566988" y="5716588"/>
          <p14:tracePt t="132428" x="2576513" y="5743575"/>
          <p14:tracePt t="132455" x="2584450" y="5780088"/>
          <p14:tracePt t="132455" x="2584450" y="5789613"/>
          <p14:tracePt t="132467" x="2593975" y="5799138"/>
          <p14:tracePt t="132481" x="2593975" y="5816600"/>
          <p14:tracePt t="132506" x="2613025" y="5853113"/>
          <p14:tracePt t="132533" x="2613025" y="5862638"/>
          <p14:tracePt t="132545" x="2613025" y="5872163"/>
          <p14:tracePt t="132865" x="2620963" y="5872163"/>
          <p14:tracePt t="132878" x="2657475" y="5862638"/>
          <p14:tracePt t="132892" x="2667000" y="5843588"/>
          <p14:tracePt t="132905" x="2686050" y="5835650"/>
          <p14:tracePt t="132919" x="2703513" y="5816600"/>
          <p14:tracePt t="132932" x="2713038" y="5807075"/>
          <p14:tracePt t="132957" x="2722563" y="5799138"/>
          <p14:tracePt t="132982" x="2722563" y="5789613"/>
          <p14:tracePt t="133005" x="2732088" y="5780088"/>
          <p14:tracePt t="133101" x="2732088" y="5770563"/>
          <p14:tracePt t="133117" x="2740025" y="5789613"/>
          <p14:tracePt t="133143" x="2759075" y="5799138"/>
          <p14:tracePt t="133143" x="2768600" y="5816600"/>
          <p14:tracePt t="133155" x="2776538" y="5826125"/>
          <p14:tracePt t="133170" x="2795588" y="5862638"/>
          <p14:tracePt t="133183" x="2805113" y="5872163"/>
          <p14:tracePt t="133197" x="2813050" y="5889625"/>
          <p14:tracePt t="133487" x="2822575" y="5881688"/>
          <p14:tracePt t="133514" x="2878138" y="5826125"/>
          <p14:tracePt t="133538" x="2905125" y="5780088"/>
          <p14:tracePt t="133564" x="2932113" y="5726113"/>
          <p14:tracePt t="133577" x="2941638" y="5697538"/>
          <p14:tracePt t="133591" x="2968625" y="5661025"/>
          <p14:tracePt t="133604" x="2978150" y="5661025"/>
          <p14:tracePt t="133618" x="2987675" y="5653088"/>
          <p14:tracePt t="133646" x="3005138" y="5607050"/>
          <p14:tracePt t="133671" x="3024188" y="5588000"/>
          <p14:tracePt t="133697" x="3024188" y="5580063"/>
          <p14:tracePt t="133748" x="3032125" y="5570538"/>
          <p14:tracePt t="133785" x="3124200" y="5588000"/>
          <p14:tracePt t="133797" x="3197225" y="5616575"/>
          <p14:tracePt t="133810" x="3243263" y="5616575"/>
          <p14:tracePt t="133823" x="3297238" y="5624513"/>
          <p14:tracePt t="133839" x="3452813" y="5643563"/>
          <p14:tracePt t="133851" x="3608388" y="5653088"/>
          <p14:tracePt t="133878" x="3883025" y="5670550"/>
          <p14:tracePt t="133904" x="3992563" y="5670550"/>
          <p14:tracePt t="133917" x="4110038" y="5670550"/>
          <p14:tracePt t="133929" x="4183063" y="5680075"/>
          <p14:tracePt t="133954" x="4238625" y="5680075"/>
          <p14:tracePt t="133966" x="4256088" y="5680075"/>
          <p14:tracePt t="133979" x="4265613" y="5680075"/>
          <p14:tracePt t="133991" x="4275138" y="5680075"/>
          <p14:tracePt t="134130" x="4256088" y="5680075"/>
          <p14:tracePt t="134154" x="4138613" y="5726113"/>
          <p14:tracePt t="134179" x="4010025" y="5753100"/>
          <p14:tracePt t="134204" x="3890963" y="5799138"/>
          <p14:tracePt t="134217" x="3817938" y="5816600"/>
          <p14:tracePt t="134231" x="3754438" y="5826125"/>
          <p14:tracePt t="134242" x="3727450" y="5843588"/>
          <p14:tracePt t="134270" x="3589338" y="5872163"/>
          <p14:tracePt t="134294" x="3479800" y="5881688"/>
          <p14:tracePt t="134319" x="3435350" y="5889625"/>
          <p14:tracePt t="134343" x="3398838" y="5899150"/>
          <p14:tracePt t="134355" x="3389313" y="5899150"/>
          <p14:tracePt t="134368" x="3370263" y="5908675"/>
          <p14:tracePt t="134381" x="3352800" y="5908675"/>
          <p14:tracePt t="134406" x="3297238" y="5918200"/>
          <p14:tracePt t="134418" x="3297238" y="5926138"/>
          <p14:tracePt t="134455" x="3233738" y="5935663"/>
          <p14:tracePt t="134467" x="3214688" y="5945188"/>
          <p14:tracePt t="134481" x="3187700" y="5945188"/>
          <p14:tracePt t="134492" x="3178175" y="5945188"/>
          <p14:tracePt t="134519" x="3160713" y="5945188"/>
          <p14:tracePt t="135164" x="3206750" y="5935663"/>
          <p14:tracePt t="135188" x="3297238" y="5926138"/>
          <p14:tracePt t="135201" x="3343275" y="5926138"/>
          <p14:tracePt t="135215" x="3398838" y="5926138"/>
          <p14:tracePt t="135227" x="3452813" y="5926138"/>
          <p14:tracePt t="135239" x="3479800" y="5918200"/>
          <p14:tracePt t="135368" x="3498850" y="5918200"/>
          <p14:tracePt t="135547" x="3508375" y="5918200"/>
          <p14:tracePt t="135621" x="3535363" y="5908675"/>
          <p14:tracePt t="135658" x="3571875" y="5899150"/>
          <p14:tracePt t="135985" x="3581400" y="5899150"/>
          <p14:tracePt t="136068" x="3589338" y="5899150"/>
          <p14:tracePt t="136104" x="3608388" y="5899150"/>
          <p14:tracePt t="136129" x="3644900" y="5899150"/>
          <p14:tracePt t="136154" x="3662363" y="5908675"/>
          <p14:tracePt t="136168" x="3671888" y="5908675"/>
          <p14:tracePt t="136214" x="3681413" y="5908675"/>
          <p14:tracePt t="136238" x="3690938" y="5908675"/>
          <p14:tracePt t="136265" x="3698875" y="5908675"/>
          <p14:tracePt t="136544" x="3717925" y="5908675"/>
          <p14:tracePt t="136555" x="3727450" y="5908675"/>
          <p14:tracePt t="136568" x="3754438" y="5908675"/>
          <p14:tracePt t="136582" x="3781425" y="5899150"/>
          <p14:tracePt t="136606" x="3790950" y="5899150"/>
          <p14:tracePt t="136655" x="3800475" y="5899150"/>
          <p14:tracePt t="136943" x="3810000" y="5899150"/>
          <p14:tracePt t="136968" x="3817938" y="5899150"/>
          <p14:tracePt t="136995" x="3854450" y="5899150"/>
          <p14:tracePt t="137006" x="3863975" y="5899150"/>
          <p14:tracePt t="137043" x="3919538" y="5889625"/>
          <p14:tracePt t="137055" x="3927475" y="5889625"/>
          <p14:tracePt t="137070" x="3956050" y="5881688"/>
          <p14:tracePt t="137082" x="3963988" y="5881688"/>
          <p14:tracePt t="137097" x="3983038" y="5872163"/>
          <p14:tracePt t="137438" x="3992563" y="5862638"/>
          <p14:tracePt t="137863" x="3992563" y="5889625"/>
          <p14:tracePt t="137888" x="3992563" y="5954713"/>
          <p14:tracePt t="137914" x="3992563" y="6018213"/>
          <p14:tracePt t="137927" x="4000500" y="6035675"/>
          <p14:tracePt t="137939" x="4000500" y="6045200"/>
          <p14:tracePt t="138052" x="4019550" y="6045200"/>
          <p14:tracePt t="138077" x="4019550" y="6035675"/>
          <p14:tracePt t="138102" x="4019550" y="6027738"/>
          <p14:tracePt t="138208" x="4019550" y="6018213"/>
          <p14:tracePt t="138245" x="3910013" y="6018213"/>
          <p14:tracePt t="138257" x="3854450" y="6018213"/>
          <p14:tracePt t="138271" x="3754438" y="6018213"/>
          <p14:tracePt t="138284" x="3698875" y="6027738"/>
          <p14:tracePt t="138298" x="3562350" y="6035675"/>
          <p14:tracePt t="138323" x="3370263" y="6045200"/>
          <p14:tracePt t="138336" x="3325813" y="6045200"/>
          <p14:tracePt t="138350" x="3306763" y="6045200"/>
          <p14:tracePt t="138363" x="3270250" y="6045200"/>
          <p14:tracePt t="138388" x="3124200" y="6035675"/>
          <p14:tracePt t="138413" x="3068638" y="6035675"/>
          <p14:tracePt t="138425" x="3005138" y="6018213"/>
          <p14:tracePt t="138439" x="2932113" y="6018213"/>
          <p14:tracePt t="138466" x="2813050" y="5991225"/>
          <p14:tracePt t="138478" x="2776538" y="5991225"/>
          <p14:tracePt t="138490" x="2686050" y="5991225"/>
          <p14:tracePt t="138504" x="2603500" y="5991225"/>
          <p14:tracePt t="138518" x="2530475" y="5991225"/>
          <p14:tracePt t="138530" x="2503488" y="5991225"/>
          <p14:tracePt t="138555" x="2420938" y="5991225"/>
          <p14:tracePt t="138567" x="2393950" y="5991225"/>
          <p14:tracePt t="138582" x="2374900" y="5991225"/>
          <p14:tracePt t="138606" x="2338388" y="5991225"/>
          <p14:tracePt t="138619" x="2328863" y="5991225"/>
          <p14:tracePt t="138633" x="2301875" y="5991225"/>
          <p14:tracePt t="138645" x="2292350" y="5991225"/>
          <p14:tracePt t="138659" x="2274888" y="5991225"/>
          <p14:tracePt t="138672" x="2265363" y="5991225"/>
          <p14:tracePt t="138697" x="2228850" y="5991225"/>
          <p14:tracePt t="138710" x="2211388" y="5991225"/>
          <p14:tracePt t="138723" x="2201863" y="5991225"/>
          <p14:tracePt t="138750" x="2174875" y="5999163"/>
          <p14:tracePt t="138799" x="2165350" y="5999163"/>
          <p14:tracePt t="138838" x="2155825" y="5999163"/>
          <p14:tracePt t="138911" x="2146300" y="6008688"/>
          <p14:tracePt t="138949" x="2228850" y="6008688"/>
          <p14:tracePt t="138974" x="2301875" y="6008688"/>
          <p14:tracePt t="138987" x="2374900" y="6008688"/>
          <p14:tracePt t="139000" x="2411413" y="6008688"/>
          <p14:tracePt t="139103" x="2420938" y="6008688"/>
          <p14:tracePt t="139207" x="2420938" y="6027738"/>
          <p14:tracePt t="139219" x="2430463" y="6064250"/>
          <p14:tracePt t="139244" x="2438400" y="6108700"/>
          <p14:tracePt t="139255" x="2447925" y="6137275"/>
          <p14:tracePt t="139269" x="2466975" y="6191250"/>
          <p14:tracePt t="139281" x="2474913" y="6210300"/>
          <p14:tracePt t="139305" x="2511425" y="6264275"/>
          <p14:tracePt t="139317" x="2540000" y="6283325"/>
          <p14:tracePt t="139330" x="2547938" y="6291263"/>
          <p14:tracePt t="139331" x="2566988" y="6310313"/>
          <p14:tracePt t="139367" x="2640013" y="6346825"/>
          <p14:tracePt t="139379" x="2676525" y="6364288"/>
          <p14:tracePt t="139392" x="2713038" y="6373813"/>
          <p14:tracePt t="139417" x="2813050" y="6400800"/>
          <p14:tracePt t="139443" x="2914650" y="6410325"/>
          <p14:tracePt t="139455" x="2959100" y="6410325"/>
          <p14:tracePt t="139468" x="3051175" y="6410325"/>
          <p14:tracePt t="139493" x="3178175" y="6410325"/>
          <p14:tracePt t="139505" x="3187700" y="6400800"/>
          <p14:tracePt t="139519" x="3197225" y="6392863"/>
          <p14:tracePt t="139531" x="3224213" y="6383338"/>
          <p14:tracePt t="139555" x="3260725" y="6346825"/>
          <p14:tracePt t="139567" x="3270250" y="6337300"/>
          <p14:tracePt t="139581" x="3297238" y="6310313"/>
          <p14:tracePt t="139592" x="3316288" y="6291263"/>
          <p14:tracePt t="139618" x="3333750" y="6254750"/>
          <p14:tracePt t="139630" x="3333750" y="6237288"/>
          <p14:tracePt t="139643" x="3333750" y="6210300"/>
          <p14:tracePt t="139668" x="3333750" y="6154738"/>
          <p14:tracePt t="139692" x="3325813" y="6108700"/>
          <p14:tracePt t="139704" x="3297238" y="6081713"/>
          <p14:tracePt t="139717" x="3270250" y="6064250"/>
          <p14:tracePt t="139754" x="3187700" y="6027738"/>
          <p14:tracePt t="139767" x="3133725" y="6018213"/>
          <p14:tracePt t="139780" x="3114675" y="6018213"/>
          <p14:tracePt t="139804" x="3087688" y="5991225"/>
          <p14:tracePt t="139816" x="3068638" y="5981700"/>
          <p14:tracePt t="139831" x="3032125" y="5972175"/>
          <p14:tracePt t="139842" x="3014663" y="5972175"/>
          <p14:tracePt t="139869" x="2978150" y="5954713"/>
          <p14:tracePt t="139881" x="2951163" y="5954713"/>
          <p14:tracePt t="139893" x="2922588" y="5954713"/>
          <p14:tracePt t="139918" x="2886075" y="5954713"/>
          <p14:tracePt t="139943" x="2813050" y="5962650"/>
          <p14:tracePt t="139955" x="2786063" y="5972175"/>
          <p14:tracePt t="139973" x="2759075" y="5991225"/>
          <p14:tracePt t="139986" x="2740025" y="5999163"/>
          <p14:tracePt t="139999" x="2732088" y="6008688"/>
          <p14:tracePt t="140023" x="2713038" y="6027738"/>
          <p14:tracePt t="140036" x="2703513" y="6035675"/>
          <p14:tracePt t="140060" x="2695575" y="6045200"/>
          <p14:tracePt t="140084" x="2686050" y="6091238"/>
          <p14:tracePt t="140095" x="2686050" y="6108700"/>
          <p14:tracePt t="140108" x="2686050" y="6137275"/>
          <p14:tracePt t="140120" x="2686050" y="6154738"/>
          <p14:tracePt t="140144" x="2686050" y="6181725"/>
          <p14:tracePt t="140168" x="2686050" y="6237288"/>
          <p14:tracePt t="140192" x="2695575" y="6254750"/>
          <p14:tracePt t="140193" x="2703513" y="6264275"/>
          <p14:tracePt t="140205" x="2703513" y="6273800"/>
          <p14:tracePt t="140230" x="2713038" y="6283325"/>
          <p14:tracePt t="140277" x="2722563" y="6291263"/>
          <p14:tracePt t="140299" x="2732088" y="6300788"/>
          <p14:tracePt t="140334" x="2749550" y="6300788"/>
          <p14:tracePt t="140346" x="2776538" y="6310313"/>
          <p14:tracePt t="140357" x="2832100" y="6319838"/>
          <p14:tracePt t="140369" x="2859088" y="6319838"/>
          <p14:tracePt t="140392" x="2914650" y="6327775"/>
          <p14:tracePt t="140417" x="2941638" y="6337300"/>
          <p14:tracePt t="140441" x="2978150" y="6337300"/>
          <p14:tracePt t="140453" x="3005138" y="6337300"/>
          <p14:tracePt t="140478" x="3032125" y="6337300"/>
          <p14:tracePt t="140502" x="3078163" y="6337300"/>
          <p14:tracePt t="140515" x="3097213" y="6327775"/>
          <p14:tracePt t="140529" x="3124200" y="6319838"/>
          <p14:tracePt t="140556" x="3151188" y="6310313"/>
          <p14:tracePt t="140569" x="3170238" y="6310313"/>
          <p14:tracePt t="140583" x="3187700" y="6300788"/>
          <p14:tracePt t="140596" x="3197225" y="6291263"/>
          <p14:tracePt t="140609" x="3214688" y="6283325"/>
          <p14:tracePt t="140647" x="3224213" y="6283325"/>
          <p14:tracePt t="141035" x="3233738" y="6283325"/>
          <p14:tracePt t="141117" x="3260725" y="6283325"/>
          <p14:tracePt t="141141" x="3325813" y="6283325"/>
          <p14:tracePt t="141154" x="3398838" y="6283325"/>
          <p14:tracePt t="141168" x="3479800" y="6283325"/>
          <p14:tracePt t="141193" x="3552825" y="6283325"/>
          <p14:tracePt t="141206" x="3625850" y="6283325"/>
          <p14:tracePt t="141222" x="3662363" y="6283325"/>
          <p14:tracePt t="141236" x="3717925" y="6283325"/>
          <p14:tracePt t="141249" x="3800475" y="6254750"/>
          <p14:tracePt t="141261" x="3817938" y="6246813"/>
          <p14:tracePt t="141285" x="3919538" y="6200775"/>
          <p14:tracePt t="141298" x="4010025" y="6154738"/>
          <p14:tracePt t="141311" x="4110038" y="6108700"/>
          <p14:tracePt t="141336" x="4146550" y="6091238"/>
          <p14:tracePt t="141363" x="4229100" y="5999163"/>
          <p14:tracePt t="141375" x="4238625" y="5945188"/>
          <p14:tracePt t="141388" x="4248150" y="5908675"/>
          <p14:tracePt t="141400" x="4256088" y="5872163"/>
          <p14:tracePt t="141425" x="4256088" y="5743575"/>
          <p14:tracePt t="141437" x="4256088" y="5726113"/>
          <p14:tracePt t="141450" x="4256088" y="5707063"/>
          <p14:tracePt t="141474" x="4256088" y="5634038"/>
          <p14:tracePt t="141486" x="4248150" y="5607050"/>
          <p14:tracePt t="141487" x="4238625" y="5588000"/>
          <p14:tracePt t="141500" x="4229100" y="5570538"/>
          <p14:tracePt t="141511" x="4219575" y="5551488"/>
          <p14:tracePt t="141537" x="4175125" y="5470525"/>
          <p14:tracePt t="141563" x="4129088" y="5434013"/>
          <p14:tracePt t="141587" x="4092575" y="5397500"/>
          <p14:tracePt t="141613" x="4037013" y="5378450"/>
          <p14:tracePt t="141624" x="4010025" y="5360988"/>
          <p14:tracePt t="141638" x="3956050" y="5341938"/>
          <p14:tracePt t="141651" x="3900488" y="5341938"/>
          <p14:tracePt t="141677" x="3790950" y="5314950"/>
          <p14:tracePt t="141701" x="3727450" y="5305425"/>
          <p14:tracePt t="141727" x="3617913" y="5305425"/>
          <p14:tracePt t="141752" x="3544888" y="5305425"/>
          <p14:tracePt t="141764" x="3452813" y="5305425"/>
          <p14:tracePt t="141787" x="3289300" y="5295900"/>
          <p14:tracePt t="141811" x="3141663" y="5295900"/>
          <p14:tracePt t="141836" x="2951163" y="5287963"/>
          <p14:tracePt t="141848" x="2878138" y="5268913"/>
          <p14:tracePt t="141862" x="2722563" y="5259388"/>
          <p14:tracePt t="141873" x="2566988" y="5241925"/>
          <p14:tracePt t="141897" x="2411413" y="5241925"/>
          <p14:tracePt t="141921" x="2174875" y="5241925"/>
          <p14:tracePt t="141934" x="2119313" y="5241925"/>
          <p14:tracePt t="141958" x="2009775" y="5241925"/>
          <p14:tracePt t="141970" x="1936750" y="5241925"/>
          <p14:tracePt t="141983" x="1873250" y="5259388"/>
          <p14:tracePt t="142006" x="1827213" y="5268913"/>
          <p14:tracePt t="142019" x="1763713" y="5287963"/>
          <p14:tracePt t="142030" x="1717675" y="5295900"/>
          <p14:tracePt t="142031" x="1690688" y="5305425"/>
          <p14:tracePt t="142067" x="1571625" y="5332413"/>
          <p14:tracePt t="142091" x="1479550" y="5351463"/>
          <p14:tracePt t="142114" x="1397000" y="5368925"/>
          <p14:tracePt t="142125" x="1379538" y="5378450"/>
          <p14:tracePt t="142138" x="1360488" y="5387975"/>
          <p14:tracePt t="142151" x="1333500" y="5387975"/>
          <p14:tracePt t="142176" x="1287463" y="5405438"/>
          <p14:tracePt t="142199" x="1250950" y="5414963"/>
          <p14:tracePt t="142224" x="1196975" y="5441950"/>
          <p14:tracePt t="142236" x="1187450" y="5451475"/>
          <p14:tracePt t="142249" x="1169988" y="5461000"/>
          <p14:tracePt t="142261" x="1141413" y="5470525"/>
          <p14:tracePt t="142285" x="1104900" y="5487988"/>
          <p14:tracePt t="142296" x="1096963" y="5497513"/>
          <p14:tracePt t="142308" x="1077913" y="5514975"/>
          <p14:tracePt t="142320" x="1058863" y="5534025"/>
          <p14:tracePt t="142344" x="1031875" y="5561013"/>
          <p14:tracePt t="142367" x="1022350" y="5588000"/>
          <p14:tracePt t="142391" x="1004888" y="5634038"/>
          <p14:tracePt t="142404" x="985838" y="5661025"/>
          <p14:tracePt t="142429" x="977900" y="5697538"/>
          <p14:tracePt t="142429" x="968375" y="5707063"/>
          <p14:tracePt t="142455" x="968375" y="5743575"/>
          <p14:tracePt t="142467" x="958850" y="5807075"/>
          <p14:tracePt t="142479" x="958850" y="5816600"/>
          <p14:tracePt t="142503" x="958850" y="5889625"/>
          <p14:tracePt t="142515" x="958850" y="5962650"/>
          <p14:tracePt t="142527" x="958850" y="5972175"/>
          <p14:tracePt t="142540" x="958850" y="5999163"/>
          <p14:tracePt t="142564" x="958850" y="6081713"/>
          <p14:tracePt t="142576" x="958850" y="6091238"/>
          <p14:tracePt t="142589" x="968375" y="6118225"/>
          <p14:tracePt t="142615" x="985838" y="6173788"/>
          <p14:tracePt t="142627" x="1004888" y="6218238"/>
          <p14:tracePt t="142639" x="1014413" y="6246813"/>
          <p14:tracePt t="142653" x="1022350" y="6273800"/>
          <p14:tracePt t="142667" x="1031875" y="6283325"/>
          <p14:tracePt t="142680" x="1050925" y="6310313"/>
          <p14:tracePt t="142704" x="1087438" y="6356350"/>
          <p14:tracePt t="142717" x="1096963" y="6356350"/>
          <p14:tracePt t="142731" x="1114425" y="6364288"/>
          <p14:tracePt t="142756" x="1150938" y="6392863"/>
          <p14:tracePt t="142770" x="1206500" y="6410325"/>
          <p14:tracePt t="142783" x="1223963" y="6419850"/>
          <p14:tracePt t="142795" x="1250950" y="6429375"/>
          <p14:tracePt t="142808" x="1316038" y="6446838"/>
          <p14:tracePt t="142819" x="1416050" y="6483350"/>
          <p14:tracePt t="142844" x="1525588" y="6510338"/>
          <p14:tracePt t="142855" x="1608138" y="6510338"/>
          <p14:tracePt t="142869" x="1708150" y="6519863"/>
          <p14:tracePt t="142893" x="1854200" y="6529388"/>
          <p14:tracePt t="142906" x="1909763" y="6529388"/>
          <p14:tracePt t="142923" x="2027238" y="6529388"/>
          <p14:tracePt t="142935" x="2146300" y="6538913"/>
          <p14:tracePt t="142948" x="2284413" y="6538913"/>
          <p14:tracePt t="142962" x="2411413" y="6538913"/>
          <p14:tracePt t="142987" x="2530475" y="6556375"/>
          <p14:tracePt t="143000" x="2620963" y="6565900"/>
          <p14:tracePt t="143014" x="2703513" y="6575425"/>
          <p14:tracePt t="143027" x="2786063" y="6575425"/>
          <p14:tracePt t="143039" x="2832100" y="6575425"/>
          <p14:tracePt t="143066" x="2932113" y="6575425"/>
          <p14:tracePt t="143078" x="3014663" y="6575425"/>
          <p14:tracePt t="143091" x="3097213" y="6565900"/>
          <p14:tracePt t="143104" x="3160713" y="6565900"/>
          <p14:tracePt t="143129" x="3352800" y="6546850"/>
          <p14:tracePt t="143141" x="3489325" y="6529388"/>
          <p14:tracePt t="143154" x="3608388" y="6502400"/>
          <p14:tracePt t="143167" x="3671888" y="6492875"/>
          <p14:tracePt t="143182" x="3754438" y="6483350"/>
          <p14:tracePt t="143206" x="3836988" y="6446838"/>
          <p14:tracePt t="143233" x="3910013" y="6392863"/>
          <p14:tracePt t="143246" x="3919538" y="6383338"/>
          <p14:tracePt t="143260" x="3937000" y="6364288"/>
          <p14:tracePt t="143286" x="3963988" y="6310313"/>
          <p14:tracePt t="143299" x="3992563" y="6273800"/>
          <p14:tracePt t="143312" x="4000500" y="6237288"/>
          <p14:tracePt t="143323" x="4010025" y="6200775"/>
          <p14:tracePt t="143338" x="4029075" y="6164263"/>
          <p14:tracePt t="143351" x="4037013" y="6127750"/>
          <p14:tracePt t="143377" x="4056063" y="6035675"/>
          <p14:tracePt t="143401" x="4056063" y="5999163"/>
          <p14:tracePt t="143426" x="4056063" y="5926138"/>
          <p14:tracePt t="143438" x="4056063" y="5908675"/>
          <p14:tracePt t="143451" x="4056063" y="5889625"/>
          <p14:tracePt t="143464" x="4056063" y="5853113"/>
          <p14:tracePt t="143477" x="4046538" y="5816600"/>
          <p14:tracePt t="143489" x="4029075" y="5762625"/>
          <p14:tracePt t="143517" x="4019550" y="5743575"/>
          <p14:tracePt t="143517" x="4010025" y="5716588"/>
          <p14:tracePt t="143529" x="4010025" y="5697538"/>
          <p14:tracePt t="143541" x="3992563" y="5680075"/>
          <p14:tracePt t="143568" x="3973513" y="5643563"/>
          <p14:tracePt t="143592" x="3956050" y="5607050"/>
          <p14:tracePt t="143605" x="3956050" y="5580063"/>
          <p14:tracePt t="143618" x="3946525" y="5551488"/>
          <p14:tracePt t="143630" x="3937000" y="5534025"/>
          <p14:tracePt t="143655" x="3910013" y="5507038"/>
          <p14:tracePt t="143678" x="3890963" y="5497513"/>
          <p14:tracePt t="143702" x="3873500" y="5487988"/>
          <p14:tracePt t="143714" x="3854450" y="5478463"/>
          <p14:tracePt t="143727" x="3846513" y="5470525"/>
          <p14:tracePt t="143738" x="3827463" y="5461000"/>
          <p14:tracePt t="143763" x="3727450" y="5434013"/>
          <p14:tracePt t="143788" x="3654425" y="5424488"/>
          <p14:tracePt t="143813" x="3498850" y="5405438"/>
          <p14:tracePt t="143824" x="3435350" y="5405438"/>
          <p14:tracePt t="143837" x="3316288" y="5397500"/>
          <p14:tracePt t="143850" x="3279775" y="5397500"/>
          <p14:tracePt t="143875" x="3078163" y="5378450"/>
          <p14:tracePt t="143887" x="3032125" y="5378450"/>
          <p14:tracePt t="143899" x="2978150" y="5378450"/>
          <p14:tracePt t="143923" x="2749550" y="5378450"/>
          <p14:tracePt t="143936" x="2686050" y="5378450"/>
          <p14:tracePt t="143949" x="2657475" y="5378450"/>
          <p14:tracePt t="143962" x="2557463" y="5378450"/>
          <p14:tracePt t="143987" x="2384425" y="5378450"/>
          <p14:tracePt t="144013" x="2311400" y="5378450"/>
          <p14:tracePt t="144025" x="2247900" y="5378450"/>
          <p14:tracePt t="144038" x="2165350" y="5368925"/>
          <p14:tracePt t="144063" x="2063750" y="5360988"/>
          <p14:tracePt t="144074" x="2027238" y="5360988"/>
          <p14:tracePt t="144098" x="1917700" y="5360988"/>
          <p14:tracePt t="144122" x="1800225" y="5360988"/>
          <p14:tracePt t="144134" x="1708150" y="5360988"/>
          <p14:tracePt t="144147" x="1617663" y="5360988"/>
          <p14:tracePt t="144171" x="1535113" y="5360988"/>
          <p14:tracePt t="144183" x="1479550" y="5360988"/>
          <p14:tracePt t="144207" x="1425575" y="5360988"/>
          <p14:tracePt t="144231" x="1397000" y="5360988"/>
          <p14:tracePt t="144243" x="1360488" y="5368925"/>
          <p14:tracePt t="144268" x="1333500" y="5368925"/>
          <p14:tracePt t="144292" x="1296988" y="5387975"/>
          <p14:tracePt t="144317" x="1270000" y="5405438"/>
          <p14:tracePt t="144341" x="1196975" y="5470525"/>
          <p14:tracePt t="144353" x="1187450" y="5478463"/>
          <p14:tracePt t="144377" x="1141413" y="5524500"/>
          <p14:tracePt t="144399" x="1123950" y="5561013"/>
          <p14:tracePt t="144411" x="1114425" y="5580063"/>
          <p14:tracePt t="144437" x="1104900" y="5634038"/>
          <p14:tracePt t="144449" x="1096963" y="5653088"/>
          <p14:tracePt t="144464" x="1096963" y="5680075"/>
          <p14:tracePt t="144488" x="1087438" y="5753100"/>
          <p14:tracePt t="144513" x="1087438" y="5835650"/>
          <p14:tracePt t="144525" x="1087438" y="5862638"/>
          <p14:tracePt t="144539" x="1087438" y="5908675"/>
          <p14:tracePt t="144564" x="1087438" y="6008688"/>
          <p14:tracePt t="144575" x="1087438" y="6035675"/>
          <p14:tracePt t="144588" x="1087438" y="6045200"/>
          <p14:tracePt t="144602" x="1096963" y="6072188"/>
          <p14:tracePt t="144626" x="1114425" y="6118225"/>
          <p14:tracePt t="144638" x="1123950" y="6137275"/>
          <p14:tracePt t="144639" x="1133475" y="6154738"/>
          <p14:tracePt t="144652" x="1133475" y="6164263"/>
          <p14:tracePt t="144664" x="1141413" y="6200775"/>
          <p14:tracePt t="144679" x="1160463" y="6227763"/>
          <p14:tracePt t="144704" x="1196975" y="6254750"/>
          <p14:tracePt t="144717" x="1196975" y="6273800"/>
          <p14:tracePt t="144731" x="1223963" y="6300788"/>
          <p14:tracePt t="144743" x="1270000" y="6327775"/>
          <p14:tracePt t="144768" x="1360488" y="6373813"/>
          <p14:tracePt t="144795" x="1452563" y="6400800"/>
          <p14:tracePt t="144807" x="1525588" y="6410325"/>
          <p14:tracePt t="144821" x="1589088" y="6419850"/>
          <p14:tracePt t="144848" x="1717675" y="6456363"/>
          <p14:tracePt t="144874" x="1881188" y="6456363"/>
          <p14:tracePt t="144886" x="1936750" y="6456363"/>
          <p14:tracePt t="144900" x="2009775" y="6456363"/>
          <p14:tracePt t="144913" x="2063750" y="6456363"/>
          <p14:tracePt t="144938" x="2255838" y="6456363"/>
          <p14:tracePt t="144951" x="2374900" y="6456363"/>
          <p14:tracePt t="144964" x="2503488" y="6456363"/>
          <p14:tracePt t="144989" x="2640013" y="6456363"/>
          <p14:tracePt t="145016" x="2951163" y="6456363"/>
          <p14:tracePt t="145041" x="3197225" y="6437313"/>
          <p14:tracePt t="145053" x="3270250" y="6437313"/>
          <p14:tracePt t="145067" x="3389313" y="6437313"/>
          <p14:tracePt t="145090" x="3544888" y="6437313"/>
          <p14:tracePt t="145103" x="3644900" y="6437313"/>
          <p14:tracePt t="145117" x="3690938" y="6437313"/>
          <p14:tracePt t="145129" x="3773488" y="6437313"/>
          <p14:tracePt t="145154" x="3910013" y="6429375"/>
          <p14:tracePt t="145166" x="3973513" y="6429375"/>
          <p14:tracePt t="145179" x="4092575" y="6419850"/>
          <p14:tracePt t="145190" x="4211638" y="6400800"/>
          <p14:tracePt t="145215" x="4338638" y="6383338"/>
          <p14:tracePt t="145238" x="4384675" y="6373813"/>
          <p14:tracePt t="145264" x="4403725" y="6356350"/>
          <p14:tracePt t="145288" x="4411663" y="6346825"/>
          <p14:tracePt t="145300" x="4440238" y="6310313"/>
          <p14:tracePt t="145326" x="4467225" y="6264275"/>
          <p14:tracePt t="145337" x="4484688" y="6191250"/>
          <p14:tracePt t="145349" x="4513263" y="6127750"/>
          <p14:tracePt t="145372" x="4513263" y="6072188"/>
          <p14:tracePt t="145385" x="4513263" y="6018213"/>
          <p14:tracePt t="145398" x="4513263" y="5962650"/>
          <p14:tracePt t="145435" x="4484688" y="5862638"/>
          <p14:tracePt t="145446" x="4448175" y="5799138"/>
          <p14:tracePt t="145459" x="4440238" y="5780088"/>
          <p14:tracePt t="145484" x="4375150" y="5697538"/>
          <p14:tracePt t="145496" x="4348163" y="5670550"/>
          <p14:tracePt t="145510" x="4330700" y="5624513"/>
          <p14:tracePt t="145522" x="4311650" y="5588000"/>
          <p14:tracePt t="145537" x="4292600" y="5570538"/>
          <p14:tracePt t="145550" x="4265613" y="5543550"/>
          <p14:tracePt t="145576" x="4211638" y="5497513"/>
          <p14:tracePt t="145588" x="4183063" y="5478463"/>
          <p14:tracePt t="145601" x="4156075" y="5451475"/>
          <p14:tracePt t="145627" x="4129088" y="5441950"/>
          <p14:tracePt t="145652" x="4110038" y="5434013"/>
          <p14:tracePt t="145688" x="4073525" y="5405438"/>
          <p14:tracePt t="145714" x="4037013" y="5387975"/>
          <p14:tracePt t="145727" x="4029075" y="5378450"/>
          <p14:tracePt t="145740" x="4010025" y="5378450"/>
          <p14:tracePt t="145767" x="3900488" y="5368925"/>
          <p14:tracePt t="145792" x="3827463" y="5368925"/>
          <p14:tracePt t="145805" x="3717925" y="5368925"/>
          <p14:tracePt t="145819" x="3654425" y="5368925"/>
          <p14:tracePt t="145830" x="3552825" y="5368925"/>
          <p14:tracePt t="145856" x="3471863" y="5368925"/>
          <p14:tracePt t="145869" x="3398838" y="5368925"/>
          <p14:tracePt t="145882" x="3325813" y="5368925"/>
          <p14:tracePt t="145908" x="3187700" y="5368925"/>
          <p14:tracePt t="145937" x="2959100" y="5368925"/>
          <p14:tracePt t="145963" x="2776538" y="5360988"/>
          <p14:tracePt t="145974" x="2695575" y="5360988"/>
          <p14:tracePt t="145988" x="2649538" y="5360988"/>
          <p14:tracePt t="146013" x="2576513" y="5360988"/>
          <p14:tracePt t="146025" x="2511425" y="5360988"/>
          <p14:tracePt t="146039" x="2457450" y="5360988"/>
          <p14:tracePt t="146051" x="2393950" y="5368925"/>
          <p14:tracePt t="146077" x="2284413" y="5368925"/>
          <p14:tracePt t="146100" x="2109788" y="5387975"/>
          <p14:tracePt t="146101" x="2073275" y="5387975"/>
          <p14:tracePt t="146126" x="1982788" y="5387975"/>
          <p14:tracePt t="146138" x="1844675" y="5387975"/>
          <p14:tracePt t="146151" x="1727200" y="5387975"/>
          <p14:tracePt t="146163" x="1671638" y="5387975"/>
          <p14:tracePt t="146187" x="1571625" y="5387975"/>
          <p14:tracePt t="146213" x="1516063" y="5387975"/>
          <p14:tracePt t="146237" x="1498600" y="5387975"/>
          <p14:tracePt t="146262" x="1406525" y="5397500"/>
          <p14:tracePt t="146274" x="1389063" y="5397500"/>
          <p14:tracePt t="146287" x="1370013" y="5405438"/>
          <p14:tracePt t="146298" x="1323975" y="5414963"/>
          <p14:tracePt t="146323" x="1270000" y="5434013"/>
          <p14:tracePt t="146335" x="1260475" y="5434013"/>
          <p14:tracePt t="146348" x="1250950" y="5441950"/>
          <p14:tracePt t="146385" x="1233488" y="5451475"/>
          <p14:tracePt t="146397" x="1214438" y="5461000"/>
          <p14:tracePt t="146409" x="1187450" y="5487988"/>
          <p14:tracePt t="146436" x="1141413" y="5524500"/>
          <p14:tracePt t="146447" x="1133475" y="5534025"/>
          <p14:tracePt t="146460" x="1104900" y="5570538"/>
          <p14:tracePt t="146472" x="1058863" y="5616575"/>
          <p14:tracePt t="146488" x="1041400" y="5643563"/>
          <p14:tracePt t="146514" x="1022350" y="5680075"/>
          <p14:tracePt t="146524" x="1022350" y="5689600"/>
          <p14:tracePt t="146538" x="1014413" y="5726113"/>
          <p14:tracePt t="146551" x="1014413" y="5770563"/>
          <p14:tracePt t="146577" x="1014413" y="5826125"/>
          <p14:tracePt t="146601" x="1014413" y="5908675"/>
          <p14:tracePt t="146614" x="1014413" y="5981700"/>
          <p14:tracePt t="146628" x="1014413" y="6008688"/>
          <p14:tracePt t="146655" x="1058863" y="6127750"/>
          <p14:tracePt t="146667" x="1077913" y="6173788"/>
          <p14:tracePt t="146680" x="1096963" y="6218238"/>
          <p14:tracePt t="146692" x="1104900" y="6246813"/>
          <p14:tracePt t="146719" x="1133475" y="6300788"/>
          <p14:tracePt t="146745" x="1160463" y="6356350"/>
          <p14:tracePt t="146757" x="1187450" y="6392863"/>
          <p14:tracePt t="146771" x="1206500" y="6419850"/>
          <p14:tracePt t="146796" x="1243013" y="6456363"/>
          <p14:tracePt t="146807" x="1279525" y="6483350"/>
          <p14:tracePt t="146821" x="1316038" y="6510338"/>
          <p14:tracePt t="146833" x="1343025" y="6519863"/>
          <p14:tracePt t="146857" x="1397000" y="6538913"/>
          <p14:tracePt t="146881" x="1479550" y="6565900"/>
          <p14:tracePt t="146905" x="1625600" y="6565900"/>
          <p14:tracePt t="146917" x="1662113" y="6565900"/>
          <p14:tracePt t="146932" x="1781175" y="6565900"/>
          <p14:tracePt t="146943" x="1836738" y="6565900"/>
          <p14:tracePt t="146957" x="1936750" y="6565900"/>
          <p14:tracePt t="146970" x="2009775" y="6575425"/>
          <p14:tracePt t="146995" x="2119313" y="6575425"/>
          <p14:tracePt t="147007" x="2146300" y="6575425"/>
          <p14:tracePt t="147020" x="2247900" y="6583363"/>
          <p14:tracePt t="147046" x="2365375" y="6583363"/>
          <p14:tracePt t="147070" x="2520950" y="6583363"/>
          <p14:tracePt t="147083" x="2620963" y="6583363"/>
          <p14:tracePt t="147107" x="2749550" y="6583363"/>
          <p14:tracePt t="147133" x="2941638" y="6583363"/>
          <p14:tracePt t="147146" x="3087688" y="6583363"/>
          <p14:tracePt t="147158" x="3170238" y="6583363"/>
          <p14:tracePt t="147181" x="3379788" y="6565900"/>
          <p14:tracePt t="147193" x="3479800" y="6556375"/>
          <p14:tracePt t="147217" x="3508375" y="6556375"/>
          <p14:tracePt t="147241" x="3535363" y="6546850"/>
          <p14:tracePt t="147611" x="3544888" y="6538913"/>
          <p14:tracePt t="147636" x="3544888" y="6492875"/>
          <p14:tracePt t="147662" x="3571875" y="6502400"/>
          <p14:tracePt t="147689" x="3589338" y="6519863"/>
          <p14:tracePt t="148132" x="3598863" y="6529388"/>
          <p14:tracePt t="148170" x="3581400" y="6483350"/>
          <p14:tracePt t="148194" x="3571875" y="6465888"/>
          <p14:tracePt t="148195" x="3571875" y="6456363"/>
          <p14:tracePt t="148281" x="3571875" y="6446838"/>
          <p14:tracePt t="148865" x="3571875" y="6419850"/>
          <p14:tracePt t="148889" x="3571875" y="6373813"/>
          <p14:tracePt t="148916" x="3581400" y="6364288"/>
          <p14:tracePt t="148917" x="3581400" y="6356350"/>
          <p14:tracePt t="148941" x="3581400" y="6310313"/>
          <p14:tracePt t="148954" x="3581400" y="6246813"/>
          <p14:tracePt t="148970" x="3581400" y="6218238"/>
          <p14:tracePt t="148996" x="3581400" y="6181725"/>
          <p14:tracePt t="149008" x="3581400" y="6154738"/>
          <p14:tracePt t="149022" x="3581400" y="6145213"/>
          <p14:tracePt t="149036" x="3581400" y="6127750"/>
          <p14:tracePt t="149050" x="3571875" y="6118225"/>
          <p14:tracePt t="149086" x="3571875" y="6108700"/>
          <p14:tracePt t="149110" x="3562350" y="6100763"/>
          <p14:tracePt t="149864" x="3598863" y="6100763"/>
          <p14:tracePt t="149877" x="3608388" y="6100763"/>
          <p14:tracePt t="149890" x="3671888" y="6108700"/>
          <p14:tracePt t="149918" x="3854450" y="6108700"/>
          <p14:tracePt t="149944" x="4065588" y="6108700"/>
          <p14:tracePt t="149957" x="4129088" y="6108700"/>
          <p14:tracePt t="149972" x="4229100" y="6108700"/>
          <p14:tracePt t="149986" x="4292600" y="6072188"/>
          <p14:tracePt t="150000" x="4348163" y="5991225"/>
          <p14:tracePt t="150026" x="4367213" y="5816600"/>
          <p14:tracePt t="150037" x="4367213" y="5753100"/>
          <p14:tracePt t="150052" x="4367213" y="5680075"/>
          <p14:tracePt t="150065" x="4348163" y="5624513"/>
          <p14:tracePt t="150078" x="4321175" y="5561013"/>
          <p14:tracePt t="150090" x="4292600" y="5543550"/>
          <p14:tracePt t="150116" x="4211638" y="5478463"/>
          <p14:tracePt t="150143" x="4019550" y="5405438"/>
          <p14:tracePt t="150168" x="3863975" y="5378450"/>
          <p14:tracePt t="150193" x="3717925" y="5341938"/>
          <p14:tracePt t="150205" x="3598863" y="5314950"/>
          <p14:tracePt t="150218" x="3535363" y="5305425"/>
          <p14:tracePt t="150219" x="3471863" y="5295900"/>
          <p14:tracePt t="150231" x="3416300" y="5278438"/>
          <p14:tracePt t="150256" x="3197225" y="5241925"/>
          <p14:tracePt t="150268" x="3078163" y="5241925"/>
          <p14:tracePt t="150282" x="3024188" y="5241925"/>
          <p14:tracePt t="150283" x="2941638" y="5241925"/>
          <p14:tracePt t="150308" x="2813050" y="5241925"/>
          <p14:tracePt t="150335" x="2540000" y="5259388"/>
          <p14:tracePt t="150346" x="2474913" y="5268913"/>
          <p14:tracePt t="150359" x="2328863" y="5324475"/>
          <p14:tracePt t="150372" x="2274888" y="5332413"/>
          <p14:tracePt t="150398" x="2055813" y="5434013"/>
          <p14:tracePt t="150410" x="1990725" y="5461000"/>
          <p14:tracePt t="150423" x="1927225" y="5487988"/>
          <p14:tracePt t="150449" x="1836738" y="5561013"/>
          <p14:tracePt t="150473" x="1781175" y="5607050"/>
          <p14:tracePt t="150485" x="1763713" y="5643563"/>
          <p14:tracePt t="150499" x="1735138" y="5707063"/>
          <p14:tracePt t="150511" x="1717675" y="5789613"/>
          <p14:tracePt t="150536" x="1698625" y="5918200"/>
          <p14:tracePt t="150548" x="1698625" y="5972175"/>
          <p14:tracePt t="150562" x="1698625" y="6064250"/>
          <p14:tracePt t="150588" x="1800225" y="6264275"/>
          <p14:tracePt t="150614" x="1881188" y="6364288"/>
          <p14:tracePt t="150627" x="2000250" y="6437313"/>
          <p14:tracePt t="150640" x="2165350" y="6519863"/>
          <p14:tracePt t="150652" x="2320925" y="6575425"/>
          <p14:tracePt t="150678" x="2520950" y="6602413"/>
          <p14:tracePt t="150679" x="2593975" y="6619875"/>
          <p14:tracePt t="150689" x="2695575" y="6629400"/>
          <p14:tracePt t="150706" x="2868613" y="6648450"/>
          <p14:tracePt t="150719" x="3041650" y="6656388"/>
          <p14:tracePt t="150731" x="3197225" y="6675438"/>
          <p14:tracePt t="150755" x="3325813" y="6675438"/>
          <p14:tracePt t="150768" x="3443288" y="6675438"/>
          <p14:tracePt t="150781" x="3544888" y="6675438"/>
          <p14:tracePt t="150805" x="3654425" y="6648450"/>
          <p14:tracePt t="150818" x="3744913" y="6583363"/>
          <p14:tracePt t="150832" x="3854450" y="6446838"/>
          <p14:tracePt t="150843" x="3963988" y="6300788"/>
          <p14:tracePt t="150857" x="4000500" y="6237288"/>
          <p14:tracePt t="150870" x="4037013" y="6164263"/>
          <p14:tracePt t="150897" x="4102100" y="5972175"/>
          <p14:tracePt t="150922" x="4102100" y="5843588"/>
          <p14:tracePt t="150947" x="4065588" y="5716588"/>
          <p14:tracePt t="150972" x="3883025" y="5543550"/>
          <p14:tracePt t="150985" x="3827463" y="5507038"/>
          <p14:tracePt t="150998" x="3781425" y="5487988"/>
          <p14:tracePt t="151010" x="3708400" y="5451475"/>
          <p14:tracePt t="151035" x="3589338" y="5405438"/>
          <p14:tracePt t="151047" x="3552825" y="5397500"/>
          <p14:tracePt t="151060" x="3535363" y="5397500"/>
          <p14:tracePt t="151086" x="3443288" y="5397500"/>
          <p14:tracePt t="151099" x="3389313" y="5405438"/>
          <p14:tracePt t="151114" x="3362325" y="5424488"/>
          <p14:tracePt t="151125" x="3343275" y="5434013"/>
          <p14:tracePt t="151140" x="3325813" y="5441950"/>
          <p14:tracePt t="151153" x="3306763" y="5451475"/>
          <p14:tracePt t="151457" x="3352800" y="5451475"/>
          <p14:tracePt t="151471" x="3379788" y="5451475"/>
          <p14:tracePt t="151485" x="3498850" y="5451475"/>
          <p14:tracePt t="151497" x="3589338" y="5441950"/>
          <p14:tracePt t="151510" x="3763963" y="5397500"/>
          <p14:tracePt t="151536" x="3983038" y="5324475"/>
          <p14:tracePt t="151537" x="4092575" y="5295900"/>
          <p14:tracePt t="151564" x="4457700" y="5086350"/>
          <p14:tracePt t="151589" x="4868863" y="4629150"/>
          <p14:tracePt t="151616" x="5024438" y="4319588"/>
          <p14:tracePt t="151628" x="5143500" y="3990975"/>
          <p14:tracePt t="151642" x="5187950" y="3689350"/>
          <p14:tracePt t="151655" x="5207000" y="3424238"/>
          <p14:tracePt t="151669" x="5187950" y="3178175"/>
          <p14:tracePt t="151682" x="5160963" y="3078163"/>
          <p14:tracePt t="151706" x="5051425" y="2849563"/>
          <p14:tracePt t="151719" x="4968875" y="2720975"/>
          <p14:tracePt t="151732" x="4932363" y="2657475"/>
          <p14:tracePt t="151733" x="4895850" y="2593975"/>
          <p14:tracePt t="151759" x="4813300" y="2474913"/>
          <p14:tracePt t="151784" x="4695825" y="2309813"/>
          <p14:tracePt t="151796" x="4659313" y="2282825"/>
          <p14:tracePt t="151797" x="4640263" y="2282825"/>
          <p14:tracePt t="151820" x="4594225" y="2265363"/>
          <p14:tracePt t="151845" x="4448175" y="2236788"/>
          <p14:tracePt t="151857" x="4403725" y="2228850"/>
          <p14:tracePt t="151873" x="4338638" y="2219325"/>
          <p14:tracePt t="151891" x="4321175" y="2219325"/>
          <p14:tracePt t="151904" x="4311650" y="2219325"/>
          <p14:tracePt t="151932" x="4302125" y="2209800"/>
          <p14:tracePt t="152149" x="4302125" y="2219325"/>
          <p14:tracePt t="152173" x="4292600" y="2246313"/>
          <p14:tracePt t="152187" x="4292600" y="2282825"/>
          <p14:tracePt t="152199" x="4284663" y="2328863"/>
          <p14:tracePt t="152212" x="4284663" y="2346325"/>
          <p14:tracePt t="152237" x="4284663" y="2382838"/>
          <p14:tracePt t="152249" x="4275138" y="2392363"/>
          <p14:tracePt t="152394" x="4265613" y="2392363"/>
          <p14:tracePt t="152406" x="4256088" y="2382838"/>
          <p14:tracePt t="152421" x="4256088" y="2365375"/>
          <p14:tracePt t="152434" x="4248150" y="2346325"/>
          <p14:tracePt t="152448" x="4248150" y="2338388"/>
          <p14:tracePt t="152531" x="4238625" y="2328863"/>
          <p14:tracePt t="152557" x="4229100" y="2328863"/>
          <p14:tracePt t="152570" x="4219575" y="2328863"/>
          <p14:tracePt t="152597" x="4110038" y="2328863"/>
          <p14:tracePt t="152621" x="4029075" y="2328863"/>
          <p14:tracePt t="152649" x="3827463" y="2328863"/>
          <p14:tracePt t="152674" x="3654425" y="2328863"/>
          <p14:tracePt t="152687" x="3589338" y="2328863"/>
          <p14:tracePt t="152701" x="3508375" y="2328863"/>
          <p14:tracePt t="152713" x="3471863" y="2328863"/>
          <p14:tracePt t="152739" x="3406775" y="2328863"/>
          <p14:tracePt t="152752" x="3379788" y="2328863"/>
          <p14:tracePt t="152765" x="3316288" y="2328863"/>
          <p14:tracePt t="152778" x="3243263" y="2328863"/>
          <p14:tracePt t="152791" x="3141663" y="2319338"/>
          <p14:tracePt t="152818" x="3078163" y="2319338"/>
          <p14:tracePt t="152842" x="2878138" y="2319338"/>
          <p14:tracePt t="152855" x="2795588" y="2319338"/>
          <p14:tracePt t="152869" x="2749550" y="2319338"/>
          <p14:tracePt t="152894" x="2695575" y="2319338"/>
          <p14:tracePt t="152918" x="2686050" y="2309813"/>
          <p14:tracePt t="153095" x="2695575" y="2309813"/>
          <p14:tracePt t="153107" x="2713038" y="2309813"/>
          <p14:tracePt t="153125" x="2813050" y="2309813"/>
          <p14:tracePt t="153138" x="2878138" y="2309813"/>
          <p14:tracePt t="153152" x="2968625" y="2328863"/>
          <p14:tracePt t="153178" x="3252788" y="2355850"/>
          <p14:tracePt t="153206" x="3452813" y="2374900"/>
          <p14:tracePt t="153218" x="3508375" y="2374900"/>
          <p14:tracePt t="153219" x="3552825" y="2374900"/>
          <p14:tracePt t="153232" x="3589338" y="2374900"/>
          <p14:tracePt t="153244" x="3681413" y="2374900"/>
          <p14:tracePt t="153257" x="3763963" y="2374900"/>
          <p14:tracePt t="153283" x="3890963" y="2374900"/>
          <p14:tracePt t="153295" x="3946525" y="2374900"/>
          <p14:tracePt t="153308" x="4065588" y="2365375"/>
          <p14:tracePt t="153321" x="4165600" y="2365375"/>
          <p14:tracePt t="153343" x="4219575" y="2355850"/>
          <p14:tracePt t="153356" x="4238625" y="2355850"/>
          <p14:tracePt t="153371" x="4248150" y="2355850"/>
          <p14:tracePt t="153384" x="4256088" y="2355850"/>
          <p14:tracePt t="153398" x="4275138" y="2355850"/>
          <p14:tracePt t="153423" x="4321175" y="2355850"/>
          <p14:tracePt t="153437" x="4330700" y="2355850"/>
          <p14:tracePt t="153451" x="4338638" y="2355850"/>
          <p14:tracePt t="154734" x="4330700" y="2355850"/>
          <p14:tracePt t="155550" x="4311650" y="2365375"/>
          <p14:tracePt t="155576" x="4202113" y="2401888"/>
          <p14:tracePt t="155588" x="4175125" y="2411413"/>
          <p14:tracePt t="155602" x="4056063" y="2419350"/>
          <p14:tracePt t="155630" x="3854450" y="2447925"/>
          <p14:tracePt t="155654" x="3773488" y="2447925"/>
          <p14:tracePt t="155667" x="3698875" y="2447925"/>
          <p14:tracePt t="155680" x="3625850" y="2447925"/>
          <p14:tracePt t="155693" x="3544888" y="2447925"/>
          <p14:tracePt t="155717" x="3471863" y="2447925"/>
          <p14:tracePt t="155742" x="3325813" y="2447925"/>
          <p14:tracePt t="155769" x="3197225" y="2447925"/>
          <p14:tracePt t="155795" x="3024188" y="2447925"/>
          <p14:tracePt t="155806" x="2914650" y="2447925"/>
          <p14:tracePt t="155818" x="2868613" y="2447925"/>
          <p14:tracePt t="155831" x="2786063" y="2447925"/>
          <p14:tracePt t="155854" x="2703513" y="2447925"/>
          <p14:tracePt t="155867" x="2667000" y="2447925"/>
          <p14:tracePt t="155881" x="2649538" y="2447925"/>
          <p14:tracePt t="155904" x="2576513" y="2447925"/>
          <p14:tracePt t="155917" x="2540000" y="2447925"/>
          <p14:tracePt t="155929" x="2520950" y="2447925"/>
          <p14:tracePt t="155945" x="2503488" y="2447925"/>
          <p14:tracePt t="156071" x="2503488" y="2438400"/>
          <p14:tracePt t="156083" x="2503488" y="2428875"/>
          <p14:tracePt t="156107" x="2603500" y="2392363"/>
          <p14:tracePt t="156131" x="2686050" y="2374900"/>
          <p14:tracePt t="156154" x="2822575" y="2365375"/>
          <p14:tracePt t="156155" x="2859088" y="2365375"/>
          <p14:tracePt t="156180" x="2978150" y="2365375"/>
          <p14:tracePt t="156192" x="3133725" y="2365375"/>
          <p14:tracePt t="156218" x="3343275" y="2365375"/>
          <p14:tracePt t="156242" x="3552825" y="2365375"/>
          <p14:tracePt t="156267" x="3744913" y="2365375"/>
          <p14:tracePt t="156291" x="3827463" y="2365375"/>
          <p14:tracePt t="156304" x="3883025" y="2365375"/>
          <p14:tracePt t="156318" x="3919538" y="2365375"/>
          <p14:tracePt t="156330" x="3927475" y="2365375"/>
          <p14:tracePt t="156789" x="3937000" y="2355850"/>
          <p14:tracePt t="157116" x="3973513" y="2346325"/>
          <p14:tracePt t="157129" x="4029075" y="2346325"/>
          <p14:tracePt t="157142" x="4056063" y="2346325"/>
          <p14:tracePt t="157156" x="4156075" y="2346325"/>
          <p14:tracePt t="157187" x="4292600" y="2392363"/>
          <p14:tracePt t="157214" x="4411663" y="2492375"/>
          <p14:tracePt t="157226" x="4440238" y="2520950"/>
          <p14:tracePt t="157240" x="4448175" y="2557463"/>
          <p14:tracePt t="157253" x="4521200" y="2620963"/>
          <p14:tracePt t="157267" x="4549775" y="2674938"/>
          <p14:tracePt t="157292" x="4613275" y="2820988"/>
          <p14:tracePt t="157304" x="4630738" y="2867025"/>
          <p14:tracePt t="157318" x="4640263" y="2968625"/>
          <p14:tracePt t="157331" x="4640263" y="3068638"/>
          <p14:tracePt t="157356" x="4649788" y="3278188"/>
          <p14:tracePt t="157368" x="4667250" y="3378200"/>
          <p14:tracePt t="157369" x="4667250" y="3470275"/>
          <p14:tracePt t="157382" x="4667250" y="3560763"/>
          <p14:tracePt t="157394" x="4667250" y="3771900"/>
          <p14:tracePt t="157408" x="4667250" y="4017963"/>
          <p14:tracePt t="157434" x="4667250" y="4319588"/>
          <p14:tracePt t="157446" x="4667250" y="4410075"/>
          <p14:tracePt t="157459" x="4659313" y="4565650"/>
          <p14:tracePt t="157472" x="4630738" y="4721225"/>
          <p14:tracePt t="157498" x="4586288" y="4959350"/>
          <p14:tracePt t="157523" x="4521200" y="5086350"/>
          <p14:tracePt t="157535" x="4503738" y="5159375"/>
          <p14:tracePt t="157549" x="4448175" y="5251450"/>
          <p14:tracePt t="157573" x="4384675" y="5360988"/>
          <p14:tracePt t="157587" x="4338638" y="5441950"/>
          <p14:tracePt t="157601" x="4275138" y="5551488"/>
          <p14:tracePt t="157613" x="4219575" y="5643563"/>
          <p14:tracePt t="157627" x="4183063" y="5697538"/>
          <p14:tracePt t="157639" x="4156075" y="5726113"/>
          <p14:tracePt t="157667" x="4073525" y="5862638"/>
          <p14:tracePt t="157680" x="4037013" y="5899150"/>
          <p14:tracePt t="157694" x="4029075" y="5908675"/>
          <p14:tracePt t="158212" x="4065588" y="5872163"/>
          <p14:tracePt t="158225" x="4083050" y="5862638"/>
          <p14:tracePt t="158239" x="4110038" y="5853113"/>
          <p14:tracePt t="158252" x="4119563" y="5853113"/>
          <p14:tracePt t="158278" x="4138613" y="5853113"/>
          <p14:tracePt t="158303" x="4146550" y="5843588"/>
          <p14:tracePt t="158315" x="4156075" y="5843588"/>
          <p14:tracePt t="159034" x="4165600" y="5843588"/>
          <p14:tracePt t="165374" x="4192588" y="5835650"/>
          <p14:tracePt t="165387" x="4219575" y="5826125"/>
          <p14:tracePt t="165400" x="4248150" y="5807075"/>
          <p14:tracePt t="165427" x="4256088" y="5799138"/>
          <p14:tracePt t="165467" x="4256088" y="5780088"/>
          <p14:tracePt t="165481" x="4265613" y="5753100"/>
          <p14:tracePt t="165495" x="4275138" y="5753100"/>
          <p14:tracePt t="165507" x="4284663" y="5734050"/>
          <p14:tracePt t="165521" x="4284663" y="5726113"/>
          <p14:tracePt t="165547" x="4284663" y="5697538"/>
          <p14:tracePt t="165574" x="4292600" y="5680075"/>
          <p14:tracePt t="165587" x="4292600" y="5670550"/>
          <p14:tracePt t="165626" x="4292600" y="5661025"/>
          <p14:tracePt t="165638" x="4292600" y="5653088"/>
          <p14:tracePt t="165652" x="4292600" y="5643563"/>
          <p14:tracePt t="165679" x="4292600" y="5624513"/>
          <p14:tracePt t="165690" x="4292600" y="5607050"/>
          <p14:tracePt t="165719" x="4292600" y="5588000"/>
          <p14:tracePt t="165745" x="4292600" y="5561013"/>
          <p14:tracePt t="165757" x="4275138" y="5534025"/>
          <p14:tracePt t="165771" x="4256088" y="5514975"/>
          <p14:tracePt t="165799" x="4202113" y="5470525"/>
          <p14:tracePt t="165824" x="4156075" y="5434013"/>
          <p14:tracePt t="165837" x="4110038" y="5405438"/>
          <p14:tracePt t="165852" x="4073525" y="5397500"/>
          <p14:tracePt t="165881" x="3956050" y="5360988"/>
          <p14:tracePt t="165906" x="3863975" y="5324475"/>
          <p14:tracePt t="165932" x="3690938" y="5314950"/>
          <p14:tracePt t="165944" x="3589338" y="5295900"/>
          <p14:tracePt t="165957" x="3544888" y="5278438"/>
          <p14:tracePt t="165971" x="3462338" y="5268913"/>
          <p14:tracePt t="165987" x="3398838" y="5251450"/>
          <p14:tracePt t="166014" x="3316288" y="5241925"/>
          <p14:tracePt t="166028" x="3270250" y="5232400"/>
          <p14:tracePt t="166041" x="3224213" y="5232400"/>
          <p14:tracePt t="166054" x="3178175" y="5232400"/>
          <p14:tracePt t="166067" x="3097213" y="5232400"/>
          <p14:tracePt t="166080" x="3051175" y="5232400"/>
          <p14:tracePt t="166105" x="2886075" y="5232400"/>
          <p14:tracePt t="166117" x="2841625" y="5232400"/>
          <p14:tracePt t="166132" x="2759075" y="5232400"/>
          <p14:tracePt t="166157" x="2584450" y="5232400"/>
          <p14:tracePt t="166185" x="2338388" y="5232400"/>
          <p14:tracePt t="166198" x="2292350" y="5232400"/>
          <p14:tracePt t="166199" x="2247900" y="5232400"/>
          <p14:tracePt t="166212" x="2211388" y="5232400"/>
          <p14:tracePt t="166223" x="2182813" y="5232400"/>
          <p14:tracePt t="166247" x="2009775" y="5232400"/>
          <p14:tracePt t="166259" x="1982788" y="5232400"/>
          <p14:tracePt t="166272" x="1946275" y="5241925"/>
          <p14:tracePt t="166299" x="1827213" y="5259388"/>
          <p14:tracePt t="166322" x="1771650" y="5287963"/>
          <p14:tracePt t="166322" x="1744663" y="5287963"/>
          <p14:tracePt t="166336" x="1727200" y="5295900"/>
          <p14:tracePt t="166348" x="1662113" y="5314950"/>
          <p14:tracePt t="166360" x="1608138" y="5351463"/>
          <p14:tracePt t="166384" x="1525588" y="5378450"/>
          <p14:tracePt t="166397" x="1470025" y="5405438"/>
          <p14:tracePt t="166411" x="1416050" y="5434013"/>
          <p14:tracePt t="166435" x="1360488" y="5461000"/>
          <p14:tracePt t="166447" x="1343025" y="5470525"/>
          <p14:tracePt t="166459" x="1316038" y="5478463"/>
          <p14:tracePt t="166472" x="1279525" y="5497513"/>
          <p14:tracePt t="166496" x="1243013" y="5514975"/>
          <p14:tracePt t="166522" x="1177925" y="5551488"/>
          <p14:tracePt t="166548" x="1141413" y="5580063"/>
          <p14:tracePt t="166573" x="1114425" y="5588000"/>
          <p14:tracePt t="166586" x="1104900" y="5607050"/>
          <p14:tracePt t="166600" x="1096963" y="5616575"/>
          <p14:tracePt t="166611" x="1087438" y="5634038"/>
          <p14:tracePt t="166636" x="1068388" y="5661025"/>
          <p14:tracePt t="166648" x="1058863" y="5680075"/>
          <p14:tracePt t="166684" x="1050925" y="5726113"/>
          <p14:tracePt t="166698" x="1041400" y="5753100"/>
          <p14:tracePt t="166712" x="1041400" y="5770563"/>
          <p14:tracePt t="166723" x="1031875" y="5789613"/>
          <p14:tracePt t="166737" x="1031875" y="5826125"/>
          <p14:tracePt t="166750" x="1031875" y="5853113"/>
          <p14:tracePt t="166776" x="1022350" y="5881688"/>
          <p14:tracePt t="166777" x="1022350" y="5889625"/>
          <p14:tracePt t="166801" x="1022350" y="5926138"/>
          <p14:tracePt t="166826" x="1022350" y="5972175"/>
          <p14:tracePt t="166852" x="1022350" y="5991225"/>
          <p14:tracePt t="166865" x="1022350" y="6008688"/>
          <p14:tracePt t="166877" x="1022350" y="6027738"/>
          <p14:tracePt t="166889" x="1022350" y="6035675"/>
          <p14:tracePt t="166914" x="1022350" y="6054725"/>
          <p14:tracePt t="166939" x="1022350" y="6081713"/>
          <p14:tracePt t="166964" x="1022350" y="6100763"/>
          <p14:tracePt t="166988" x="1031875" y="6127750"/>
          <p14:tracePt t="167027" x="1041400" y="6137275"/>
          <p14:tracePt t="167055" x="1050925" y="6145213"/>
          <p14:tracePt t="167068" x="1058863" y="6164263"/>
          <p14:tracePt t="167082" x="1068388" y="6181725"/>
          <p14:tracePt t="167107" x="1077913" y="6200775"/>
          <p14:tracePt t="167127" x="1096963" y="6237288"/>
          <p14:tracePt t="167139" x="1104900" y="6246813"/>
          <p14:tracePt t="167163" x="1133475" y="6273800"/>
          <p14:tracePt t="167189" x="1150938" y="6283325"/>
          <p14:tracePt t="167214" x="1177925" y="6291263"/>
          <p14:tracePt t="167225" x="1187450" y="6291263"/>
          <p14:tracePt t="167238" x="1206500" y="6300788"/>
          <p14:tracePt t="167250" x="1214438" y="6300788"/>
          <p14:tracePt t="167274" x="1270000" y="6327775"/>
          <p14:tracePt t="167286" x="1296988" y="6337300"/>
          <p14:tracePt t="167299" x="1316038" y="6346825"/>
          <p14:tracePt t="167321" x="1397000" y="6364288"/>
          <p14:tracePt t="167356" x="1479550" y="6383338"/>
          <p14:tracePt t="167379" x="1535113" y="6383338"/>
          <p14:tracePt t="167390" x="1589088" y="6373813"/>
          <p14:tracePt t="167415" x="1654175" y="6346825"/>
          <p14:tracePt t="167427" x="1662113" y="6337300"/>
          <p14:tracePt t="167439" x="1698625" y="6319838"/>
          <p14:tracePt t="167464" x="1708150" y="6310313"/>
          <p14:tracePt t="167487" x="1717675" y="6300788"/>
          <p14:tracePt t="167499" x="1727200" y="6300788"/>
          <p14:tracePt t="167522" x="1735138" y="6291263"/>
          <p14:tracePt t="167535" x="1754188" y="6273800"/>
          <p14:tracePt t="167570" x="1763713" y="6264275"/>
          <p14:tracePt t="167582" x="1771650" y="6246813"/>
          <p14:tracePt t="167630" x="1771650" y="6237288"/>
          <p14:tracePt t="167642" x="1781175" y="6218238"/>
          <p14:tracePt t="167667" x="1790700" y="6210300"/>
          <p14:tracePt t="167690" x="1808163" y="6191250"/>
          <p14:tracePt t="169200" x="1808163" y="6164263"/>
          <p14:tracePt t="169225" x="1836738" y="6137275"/>
          <p14:tracePt t="169238" x="1836738" y="6127750"/>
          <p14:tracePt t="169252" x="1854200" y="6118225"/>
          <p14:tracePt t="169277" x="1873250" y="6081713"/>
          <p14:tracePt t="169302" x="1873250" y="6064250"/>
          <p14:tracePt t="169315" x="1881188" y="6035675"/>
          <p14:tracePt t="169340" x="1881188" y="6027738"/>
          <p14:tracePt t="169366" x="1890713" y="6008688"/>
          <p14:tracePt t="169378" x="1890713" y="5999163"/>
          <p14:tracePt t="169416" x="1890713" y="5981700"/>
          <p14:tracePt t="169429" x="1890713" y="5972175"/>
          <p14:tracePt t="169455" x="1890713" y="5945188"/>
          <p14:tracePt t="169469" x="1890713" y="5926138"/>
          <p14:tracePt t="169482" x="1890713" y="5918200"/>
          <p14:tracePt t="169506" x="1890713" y="5908675"/>
          <p14:tracePt t="169517" x="1890713" y="5889625"/>
          <p14:tracePt t="169531" x="1890713" y="5881688"/>
          <p14:tracePt t="169555" x="1890713" y="5853113"/>
          <p14:tracePt t="169567" x="1881188" y="5826125"/>
          <p14:tracePt t="169581" x="1873250" y="5799138"/>
          <p14:tracePt t="169617" x="1844675" y="5770563"/>
          <p14:tracePt t="169640" x="1827213" y="5743575"/>
          <p14:tracePt t="169666" x="1790700" y="5697538"/>
          <p14:tracePt t="169677" x="1781175" y="5697538"/>
          <p14:tracePt t="169690" x="1771650" y="5697538"/>
          <p14:tracePt t="169728" x="1735138" y="5689600"/>
          <p14:tracePt t="169753" x="1698625" y="5680075"/>
          <p14:tracePt t="169778" x="1617663" y="5661025"/>
          <p14:tracePt t="169805" x="1470025" y="5616575"/>
          <p14:tracePt t="169818" x="1443038" y="5616575"/>
          <p14:tracePt t="169832" x="1416050" y="5607050"/>
          <p14:tracePt t="169844" x="1360488" y="5597525"/>
          <p14:tracePt t="169857" x="1333500" y="5597525"/>
          <p14:tracePt t="169869" x="1323975" y="5597525"/>
          <p14:tracePt t="169896" x="1306513" y="5597525"/>
          <p14:tracePt t="169907" x="1296988" y="5597525"/>
          <p14:tracePt t="169922" x="1287463" y="5597525"/>
          <p14:tracePt t="169946" x="1270000" y="5607050"/>
          <p14:tracePt t="169967" x="1233488" y="5624513"/>
          <p14:tracePt t="169981" x="1196975" y="5643563"/>
          <p14:tracePt t="170006" x="1169988" y="5653088"/>
          <p14:tracePt t="170018" x="1150938" y="5661025"/>
          <p14:tracePt t="170031" x="1123950" y="5680075"/>
          <p14:tracePt t="170055" x="1104900" y="5697538"/>
          <p14:tracePt t="170066" x="1104900" y="5707063"/>
          <p14:tracePt t="170080" x="1096963" y="5734050"/>
          <p14:tracePt t="170117" x="1077913" y="5780088"/>
          <p14:tracePt t="170140" x="1068388" y="5826125"/>
          <p14:tracePt t="170166" x="1058863" y="5881688"/>
          <p14:tracePt t="170191" x="1050925" y="5945188"/>
          <p14:tracePt t="170203" x="1050925" y="5962650"/>
          <p14:tracePt t="170229" x="1050925" y="6008688"/>
          <p14:tracePt t="170253" x="1050925" y="6035675"/>
          <p14:tracePt t="170265" x="1050925" y="6054725"/>
          <p14:tracePt t="170278" x="1050925" y="6064250"/>
          <p14:tracePt t="170304" x="1077913" y="6127750"/>
          <p14:tracePt t="170316" x="1077913" y="6137275"/>
          <p14:tracePt t="170327" x="1087438" y="6154738"/>
          <p14:tracePt t="170340" x="1114425" y="6191250"/>
          <p14:tracePt t="170365" x="1133475" y="6227763"/>
          <p14:tracePt t="170378" x="1141413" y="6237288"/>
          <p14:tracePt t="170390" x="1160463" y="6254750"/>
          <p14:tracePt t="170402" x="1187450" y="6283325"/>
          <p14:tracePt t="170426" x="1206500" y="6300788"/>
          <p14:tracePt t="170438" x="1233488" y="6310313"/>
          <p14:tracePt t="170450" x="1270000" y="6327775"/>
          <p14:tracePt t="170475" x="1323975" y="6346825"/>
          <p14:tracePt t="170488" x="1352550" y="6356350"/>
          <p14:tracePt t="170502" x="1379538" y="6356350"/>
          <p14:tracePt t="170514" x="1416050" y="6364288"/>
          <p14:tracePt t="170527" x="1462088" y="6364288"/>
          <p14:tracePt t="170552" x="1498600" y="6364288"/>
          <p14:tracePt t="170564" x="1543050" y="6364288"/>
          <p14:tracePt t="170578" x="1571625" y="6364288"/>
          <p14:tracePt t="170590" x="1608138" y="6356350"/>
          <p14:tracePt t="170615" x="1644650" y="6346825"/>
          <p14:tracePt t="170626" x="1681163" y="6337300"/>
          <p14:tracePt t="170639" x="1717675" y="6327775"/>
          <p14:tracePt t="170652" x="1727200" y="6327775"/>
          <p14:tracePt t="170676" x="1781175" y="6291263"/>
          <p14:tracePt t="170688" x="1808163" y="6273800"/>
          <p14:tracePt t="170702" x="1817688" y="6264275"/>
          <p14:tracePt t="170727" x="1844675" y="6246813"/>
          <p14:tracePt t="170752" x="1863725" y="6200775"/>
          <p14:tracePt t="170764" x="1863725" y="6191250"/>
          <p14:tracePt t="170777" x="1873250" y="6181725"/>
          <p14:tracePt t="170790" x="1873250" y="6173788"/>
          <p14:tracePt t="170815" x="1881188" y="6127750"/>
          <p14:tracePt t="170828" x="1881188" y="6118225"/>
          <p14:tracePt t="170841" x="1881188" y="6091238"/>
          <p14:tracePt t="170868" x="1881188" y="6008688"/>
          <p14:tracePt t="170894" x="1881188" y="5981700"/>
          <p14:tracePt t="170906" x="1881188" y="5962650"/>
          <p14:tracePt t="170907" x="1873250" y="5945188"/>
          <p14:tracePt t="170920" x="1873250" y="5926138"/>
          <p14:tracePt t="170946" x="1844675" y="5872163"/>
          <p14:tracePt t="170971" x="1836738" y="5835650"/>
          <p14:tracePt t="170984" x="1827213" y="5826125"/>
          <p14:tracePt t="170998" x="1808163" y="5789613"/>
          <p14:tracePt t="171010" x="1790700" y="5780088"/>
          <p14:tracePt t="171035" x="1754188" y="5743575"/>
          <p14:tracePt t="171045" x="1744663" y="5734050"/>
          <p14:tracePt t="171059" x="1735138" y="5716588"/>
          <p14:tracePt t="171083" x="1717675" y="5707063"/>
          <p14:tracePt t="171109" x="1690688" y="5697538"/>
          <p14:tracePt t="171122" x="1662113" y="5697538"/>
          <p14:tracePt t="171147" x="1625600" y="5697538"/>
          <p14:tracePt t="171172" x="1579563" y="5697538"/>
          <p14:tracePt t="171184" x="1552575" y="5697538"/>
          <p14:tracePt t="171198" x="1516063" y="5697538"/>
          <p14:tracePt t="171222" x="1506538" y="5697538"/>
          <p14:tracePt t="171235" x="1470025" y="5689600"/>
          <p14:tracePt t="171249" x="1452563" y="5689600"/>
          <p14:tracePt t="171261" x="1433513" y="5689600"/>
          <p14:tracePt t="171286" x="1406525" y="5689600"/>
          <p14:tracePt t="171297" x="1352550" y="5697538"/>
          <p14:tracePt t="171309" x="1333500" y="5697538"/>
          <p14:tracePt t="171333" x="1233488" y="5726113"/>
          <p14:tracePt t="171346" x="1177925" y="5743575"/>
          <p14:tracePt t="171359" x="1150938" y="5762625"/>
          <p14:tracePt t="171371" x="1141413" y="5762625"/>
          <p14:tracePt t="171396" x="1141413" y="5770563"/>
          <p14:tracePt t="171422" x="1123950" y="5789613"/>
          <p14:tracePt t="171458" x="1104900" y="5799138"/>
          <p14:tracePt t="171470" x="1096963" y="5807075"/>
          <p14:tracePt t="171483" x="1077913" y="5835650"/>
          <p14:tracePt t="171508" x="1058863" y="5872163"/>
          <p14:tracePt t="171532" x="1050925" y="5918200"/>
          <p14:tracePt t="171544" x="1041400" y="5935663"/>
          <p14:tracePt t="171569" x="1031875" y="5981700"/>
          <p14:tracePt t="171593" x="1031875" y="6008688"/>
          <p14:tracePt t="171607" x="1022350" y="6035675"/>
          <p14:tracePt t="171620" x="1022350" y="6045200"/>
          <p14:tracePt t="171649" x="1022350" y="6072188"/>
          <p14:tracePt t="171672" x="1022350" y="6081713"/>
          <p14:tracePt t="171684" x="1041400" y="6137275"/>
          <p14:tracePt t="171698" x="1050925" y="6164263"/>
          <p14:tracePt t="171723" x="1087438" y="6210300"/>
          <p14:tracePt t="171737" x="1114425" y="6237288"/>
          <p14:tracePt t="171749" x="1133475" y="6273800"/>
          <p14:tracePt t="171761" x="1169988" y="6310313"/>
          <p14:tracePt t="171787" x="1214438" y="6346825"/>
          <p14:tracePt t="171811" x="1243013" y="6373813"/>
          <p14:tracePt t="171824" x="1279525" y="6392863"/>
          <p14:tracePt t="171838" x="1296988" y="6410325"/>
          <p14:tracePt t="171863" x="1370013" y="6437313"/>
          <p14:tracePt t="171875" x="1416050" y="6437313"/>
          <p14:tracePt t="171888" x="1452563" y="6446838"/>
          <p14:tracePt t="171925" x="1525588" y="6446838"/>
          <p14:tracePt t="171938" x="1571625" y="6446838"/>
          <p14:tracePt t="171952" x="1589088" y="6446838"/>
          <p14:tracePt t="171963" x="1598613" y="6446838"/>
          <p14:tracePt t="171977" x="1617663" y="6446838"/>
          <p14:tracePt t="172002" x="1654175" y="6446838"/>
          <p14:tracePt t="172014" x="1662113" y="6446838"/>
          <p14:tracePt t="172037" x="1708150" y="6429375"/>
          <p14:tracePt t="172062" x="1744663" y="6410325"/>
          <p14:tracePt t="172074" x="1763713" y="6400800"/>
          <p14:tracePt t="172088" x="1781175" y="6383338"/>
          <p14:tracePt t="172113" x="1854200" y="6327775"/>
          <p14:tracePt t="172137" x="1881188" y="6300788"/>
          <p14:tracePt t="172149" x="1890713" y="6283325"/>
          <p14:tracePt t="172173" x="1909763" y="6237288"/>
          <p14:tracePt t="172185" x="1909763" y="6227763"/>
          <p14:tracePt t="172199" x="1917700" y="6200775"/>
          <p14:tracePt t="172211" x="1927225" y="6173788"/>
          <p14:tracePt t="172236" x="1927225" y="6145213"/>
          <p14:tracePt t="172248" x="1936750" y="6100763"/>
          <p14:tracePt t="172260" x="1946275" y="6064250"/>
          <p14:tracePt t="172285" x="1946275" y="5999163"/>
          <p14:tracePt t="172297" x="1946275" y="5991225"/>
          <p14:tracePt t="172309" x="1946275" y="5945188"/>
          <p14:tracePt t="172321" x="1946275" y="5926138"/>
          <p14:tracePt t="172345" x="1946275" y="5899150"/>
          <p14:tracePt t="172357" x="1946275" y="5881688"/>
          <p14:tracePt t="172371" x="1936750" y="5843588"/>
          <p14:tracePt t="172396" x="1909763" y="5816600"/>
          <p14:tracePt t="172421" x="1854200" y="5770563"/>
          <p14:tracePt t="172433" x="1827213" y="5743575"/>
          <p14:tracePt t="172457" x="1790700" y="5707063"/>
          <p14:tracePt t="172482" x="1708150" y="5661025"/>
          <p14:tracePt t="172507" x="1698625" y="5643563"/>
          <p14:tracePt t="172532" x="1654175" y="5634038"/>
          <p14:tracePt t="172545" x="1617663" y="5624513"/>
          <p14:tracePt t="172558" x="1608138" y="5616575"/>
          <p14:tracePt t="172569" x="1598613" y="5616575"/>
          <p14:tracePt t="172596" x="1498600" y="5607050"/>
          <p14:tracePt t="172621" x="1416050" y="5597525"/>
          <p14:tracePt t="172647" x="1379538" y="5588000"/>
          <p14:tracePt t="172671" x="1333500" y="5588000"/>
          <p14:tracePt t="172683" x="1323975" y="5588000"/>
          <p14:tracePt t="172697" x="1306513" y="5588000"/>
          <p14:tracePt t="172709" x="1296988" y="5588000"/>
          <p14:tracePt t="172734" x="1270000" y="5588000"/>
          <p14:tracePt t="172746" x="1250950" y="5588000"/>
          <p14:tracePt t="172759" x="1214438" y="5607050"/>
          <p14:tracePt t="172785" x="1160463" y="5634038"/>
          <p14:tracePt t="172797" x="1133475" y="5653088"/>
          <p14:tracePt t="172811" x="1123950" y="5661025"/>
          <p14:tracePt t="172824" x="1096963" y="5680075"/>
          <p14:tracePt t="172838" x="1087438" y="5697538"/>
          <p14:tracePt t="172850" x="1058863" y="5707063"/>
          <p14:tracePt t="172875" x="1050925" y="5716588"/>
          <p14:tracePt t="172900" x="1041400" y="5716588"/>
          <p14:tracePt t="172924" x="1014413" y="5726113"/>
          <p14:tracePt t="172924" x="1004888" y="5734050"/>
          <p14:tracePt t="172948" x="995363" y="5762625"/>
          <p14:tracePt t="172962" x="995363" y="5780088"/>
          <p14:tracePt t="172987" x="985838" y="5816600"/>
          <p14:tracePt t="173011" x="977900" y="5881688"/>
          <p14:tracePt t="173038" x="977900" y="5918200"/>
          <p14:tracePt t="173063" x="977900" y="5991225"/>
          <p14:tracePt t="173073" x="977900" y="6008688"/>
          <p14:tracePt t="173086" x="977900" y="6027738"/>
          <p14:tracePt t="173099" x="977900" y="6035675"/>
          <p14:tracePt t="173123" x="1004888" y="6100763"/>
          <p14:tracePt t="173135" x="1022350" y="6137275"/>
          <p14:tracePt t="173148" x="1031875" y="6137275"/>
          <p14:tracePt t="173148" x="1050925" y="6164263"/>
          <p14:tracePt t="173172" x="1077913" y="6200775"/>
          <p14:tracePt t="173184" x="1096963" y="6218238"/>
          <p14:tracePt t="173184" x="1123950" y="6237288"/>
          <p14:tracePt t="173198" x="1141413" y="6264275"/>
          <p14:tracePt t="173209" x="1169988" y="6264275"/>
          <p14:tracePt t="173234" x="1270000" y="6319838"/>
          <p14:tracePt t="173245" x="1306513" y="6327775"/>
          <p14:tracePt t="173258" x="1316038" y="6337300"/>
          <p14:tracePt t="173282" x="1406525" y="6364288"/>
          <p14:tracePt t="173294" x="1425575" y="6364288"/>
          <p14:tracePt t="173318" x="1462088" y="6373813"/>
          <p14:tracePt t="173342" x="1506538" y="6373813"/>
          <p14:tracePt t="173354" x="1525588" y="6373813"/>
          <p14:tracePt t="173367" x="1562100" y="6373813"/>
          <p14:tracePt t="173380" x="1598613" y="6373813"/>
          <p14:tracePt t="173404" x="1625600" y="6373813"/>
          <p14:tracePt t="173405" x="1644650" y="6373813"/>
          <p14:tracePt t="173417" x="1662113" y="6364288"/>
          <p14:tracePt t="173430" x="1690688" y="6356350"/>
          <p14:tracePt t="173455" x="1744663" y="6327775"/>
          <p14:tracePt t="173468" x="1754188" y="6319838"/>
          <p14:tracePt t="173480" x="1781175" y="6310313"/>
          <p14:tracePt t="173493" x="1808163" y="6291263"/>
          <p14:tracePt t="173516" x="1836738" y="6264275"/>
          <p14:tracePt t="173529" x="1863725" y="6237288"/>
          <p14:tracePt t="173563" x="1890713" y="6210300"/>
          <p14:tracePt t="173575" x="1900238" y="6191250"/>
          <p14:tracePt t="173587" x="1900238" y="6154738"/>
          <p14:tracePt t="173600" x="1900238" y="6137275"/>
          <p14:tracePt t="173625" x="1909763" y="6091238"/>
          <p14:tracePt t="173638" x="1909763" y="6045200"/>
          <p14:tracePt t="173652" x="1909763" y="6018213"/>
          <p14:tracePt t="173677" x="1909763" y="5991225"/>
          <p14:tracePt t="173704" x="1909763" y="5935663"/>
          <p14:tracePt t="173717" x="1890713" y="5908675"/>
          <p14:tracePt t="173731" x="1881188" y="5872163"/>
          <p14:tracePt t="173767" x="1854200" y="5816600"/>
          <p14:tracePt t="173791" x="1827213" y="5780088"/>
          <p14:tracePt t="173816" x="1808163" y="5753100"/>
          <p14:tracePt t="173841" x="1781175" y="5716588"/>
          <p14:tracePt t="173853" x="1771650" y="5707063"/>
          <p14:tracePt t="173878" x="1717675" y="5670550"/>
          <p14:tracePt t="173902" x="1671638" y="5643563"/>
          <p14:tracePt t="173915" x="1654175" y="5624513"/>
          <p14:tracePt t="173928" x="1617663" y="5616575"/>
          <p14:tracePt t="173955" x="1535113" y="5580063"/>
          <p14:tracePt t="173968" x="1516063" y="5580063"/>
          <p14:tracePt t="173980" x="1479550" y="5570538"/>
          <p14:tracePt t="173991" x="1425575" y="5570538"/>
          <p14:tracePt t="174016" x="1343025" y="5551488"/>
          <p14:tracePt t="174028" x="1316038" y="5551488"/>
          <p14:tracePt t="174041" x="1279525" y="5551488"/>
          <p14:tracePt t="174065" x="1243013" y="5551488"/>
          <p14:tracePt t="174078" x="1233488" y="5551488"/>
          <p14:tracePt t="174090" x="1223963" y="5551488"/>
          <p14:tracePt t="174102" x="1214438" y="5551488"/>
          <p14:tracePt t="174136" x="1196975" y="5551488"/>
          <p14:tracePt t="174148" x="1187450" y="5551488"/>
          <p14:tracePt t="174159" x="1169988" y="5561013"/>
          <p14:tracePt t="174183" x="1133475" y="5580063"/>
          <p14:tracePt t="174207" x="1096963" y="5607050"/>
          <p14:tracePt t="174232" x="1077913" y="5634038"/>
          <p14:tracePt t="174244" x="1058863" y="5643563"/>
          <p14:tracePt t="174267" x="1050925" y="5653088"/>
          <p14:tracePt t="174291" x="1014413" y="5697538"/>
          <p14:tracePt t="174304" x="1004888" y="5716588"/>
          <p14:tracePt t="174317" x="1004888" y="5734050"/>
          <p14:tracePt t="174339" x="1004888" y="5780088"/>
          <p14:tracePt t="174352" x="1004888" y="5789613"/>
          <p14:tracePt t="174376" x="1004888" y="5826125"/>
          <p14:tracePt t="174387" x="1004888" y="5862638"/>
          <p14:tracePt t="174413" x="1004888" y="5872163"/>
          <p14:tracePt t="174438" x="1004888" y="5908675"/>
          <p14:tracePt t="174451" x="1004888" y="5935663"/>
          <p14:tracePt t="174464" x="1004888" y="5954713"/>
          <p14:tracePt t="174478" x="1004888" y="5962650"/>
          <p14:tracePt t="174491" x="1022350" y="5999163"/>
          <p14:tracePt t="174517" x="1068388" y="6064250"/>
          <p14:tracePt t="174541" x="1087438" y="6100763"/>
          <p14:tracePt t="174554" x="1096963" y="6118225"/>
          <p14:tracePt t="174567" x="1123950" y="6137275"/>
          <p14:tracePt t="174590" x="1150938" y="6164263"/>
          <p14:tracePt t="174603" x="1187450" y="6181725"/>
          <p14:tracePt t="174627" x="1279525" y="6227763"/>
          <p14:tracePt t="174650" x="1323975" y="6237288"/>
          <p14:tracePt t="174664" x="1360488" y="6254750"/>
          <p14:tracePt t="174687" x="1433513" y="6273800"/>
          <p14:tracePt t="174712" x="1498600" y="6300788"/>
          <p14:tracePt t="174735" x="1571625" y="6327775"/>
          <p14:tracePt t="174747" x="1589088" y="6327775"/>
          <p14:tracePt t="174759" x="1625600" y="6337300"/>
          <p14:tracePt t="174772" x="1644650" y="6337300"/>
          <p14:tracePt t="174796" x="1662113" y="6337300"/>
          <p14:tracePt t="174819" x="1690688" y="6337300"/>
          <p14:tracePt t="174843" x="1717675" y="6337300"/>
          <p14:tracePt t="174855" x="1744663" y="6310313"/>
          <p14:tracePt t="174868" x="1771650" y="6283325"/>
          <p14:tracePt t="174880" x="1781175" y="6264275"/>
          <p14:tracePt t="174904" x="1808163" y="6210300"/>
          <p14:tracePt t="174915" x="1827213" y="6181725"/>
          <p14:tracePt t="174929" x="1836738" y="6145213"/>
          <p14:tracePt t="174939" x="1836738" y="6137275"/>
          <p14:tracePt t="174964" x="1844675" y="6108700"/>
          <p14:tracePt t="174988" x="1844675" y="6045200"/>
          <p14:tracePt t="175011" x="1844675" y="5999163"/>
          <p14:tracePt t="175023" x="1844675" y="5981700"/>
          <p14:tracePt t="175047" x="1844675" y="5926138"/>
          <p14:tracePt t="175070" x="1836738" y="5881688"/>
          <p14:tracePt t="175082" x="1808163" y="5843588"/>
          <p14:tracePt t="175107" x="1790700" y="5816600"/>
          <p14:tracePt t="175119" x="1781175" y="5816600"/>
          <p14:tracePt t="175134" x="1763713" y="5799138"/>
          <p14:tracePt t="175158" x="1727200" y="5770563"/>
          <p14:tracePt t="175183" x="1690688" y="5753100"/>
          <p14:tracePt t="175195" x="1635125" y="5734050"/>
          <p14:tracePt t="175208" x="1579563" y="5716588"/>
          <p14:tracePt t="175233" x="1498600" y="5661025"/>
          <p14:tracePt t="175244" x="1470025" y="5653088"/>
          <p14:tracePt t="175267" x="1379538" y="5624513"/>
          <p14:tracePt t="175291" x="1333500" y="5616575"/>
          <p14:tracePt t="175302" x="1316038" y="5597525"/>
          <p14:tracePt t="175325" x="1287463" y="5588000"/>
          <p14:tracePt t="175337" x="1260475" y="5588000"/>
          <p14:tracePt t="175350" x="1243013" y="5588000"/>
          <p14:tracePt t="175374" x="1223963" y="5588000"/>
          <p14:tracePt t="175386" x="1187450" y="5588000"/>
          <p14:tracePt t="175400" x="1160463" y="5588000"/>
          <p14:tracePt t="175412" x="1133475" y="5597525"/>
          <p14:tracePt t="175435" x="1104900" y="5597525"/>
          <p14:tracePt t="175447" x="1087438" y="5607050"/>
          <p14:tracePt t="175459" x="1068388" y="5616575"/>
          <p14:tracePt t="175496" x="1031875" y="5634038"/>
          <p14:tracePt t="175508" x="1022350" y="5643563"/>
          <p14:tracePt t="175522" x="1004888" y="5661025"/>
          <p14:tracePt t="175546" x="985838" y="5680075"/>
          <p14:tracePt t="175571" x="958850" y="5726113"/>
          <p14:tracePt t="175583" x="949325" y="5743575"/>
          <p14:tracePt t="175607" x="912813" y="5826125"/>
          <p14:tracePt t="175631" x="912813" y="5843588"/>
          <p14:tracePt t="175654" x="904875" y="5935663"/>
          <p14:tracePt t="175665" x="895350" y="5954713"/>
          <p14:tracePt t="175678" x="895350" y="5972175"/>
          <p14:tracePt t="175690" x="895350" y="5991225"/>
          <p14:tracePt t="175716" x="895350" y="6035675"/>
          <p14:tracePt t="175728" x="895350" y="6045200"/>
          <p14:tracePt t="175739" x="895350" y="6064250"/>
          <p14:tracePt t="175765" x="922338" y="6137275"/>
          <p14:tracePt t="175778" x="941388" y="6154738"/>
          <p14:tracePt t="175791" x="958850" y="6173788"/>
          <p14:tracePt t="175802" x="1004888" y="6227763"/>
          <p14:tracePt t="175826" x="1087438" y="6291263"/>
          <p14:tracePt t="175849" x="1177925" y="6356350"/>
          <p14:tracePt t="175860" x="1243013" y="6410325"/>
          <p14:tracePt t="175885" x="1306513" y="6437313"/>
          <p14:tracePt t="175897" x="1397000" y="6456363"/>
          <p14:tracePt t="175909" x="1470025" y="6483350"/>
          <p14:tracePt t="175933" x="1552575" y="6492875"/>
          <p14:tracePt t="175944" x="1635125" y="6492875"/>
          <p14:tracePt t="175967" x="1708150" y="6492875"/>
          <p14:tracePt t="175991" x="1771650" y="6483350"/>
          <p14:tracePt t="176017" x="1790700" y="6465888"/>
          <p14:tracePt t="176041" x="1808163" y="6456363"/>
          <p14:tracePt t="176053" x="1836738" y="6456363"/>
          <p14:tracePt t="176077" x="1900238" y="6419850"/>
          <p14:tracePt t="176101" x="1973263" y="6373813"/>
          <p14:tracePt t="176113" x="2000250" y="6364288"/>
          <p14:tracePt t="176137" x="2027238" y="6356350"/>
          <p14:tracePt t="176149" x="2036763" y="6346825"/>
          <p14:tracePt t="176598" x="2046288" y="6346825"/>
          <p14:tracePt t="176611" x="2055813" y="6337300"/>
          <p14:tracePt t="176636" x="2082800" y="6310313"/>
          <p14:tracePt t="176649" x="2119313" y="6273800"/>
          <p14:tracePt t="176663" x="2155825" y="6246813"/>
          <p14:tracePt t="176688" x="2192338" y="6210300"/>
          <p14:tracePt t="176714" x="2247900" y="6181725"/>
          <p14:tracePt t="176727" x="2265363" y="6181725"/>
          <p14:tracePt t="176739" x="2274888" y="6173788"/>
          <p14:tracePt t="176751" x="2292350" y="6154738"/>
          <p14:tracePt t="176778" x="2357438" y="6100763"/>
          <p14:tracePt t="176788" x="2374900" y="6072188"/>
          <p14:tracePt t="176801" x="2384425" y="6072188"/>
          <p14:tracePt t="176826" x="2401888" y="6054725"/>
          <p14:tracePt t="176853" x="2411413" y="6035675"/>
          <p14:tracePt t="176877" x="2430463" y="6027738"/>
          <p14:tracePt t="176966" x="2438400" y="6018213"/>
          <p14:tracePt t="177025" x="2447925" y="6008688"/>
          <p14:tracePt t="177049" x="2457450" y="6008688"/>
          <p14:tracePt t="177073" x="2466975" y="5999163"/>
          <p14:tracePt t="177085" x="2466975" y="5991225"/>
          <p14:tracePt t="177099" x="2474913" y="5954713"/>
          <p14:tracePt t="177110" x="2484438" y="5945188"/>
          <p14:tracePt t="177146" x="2484438" y="5935663"/>
          <p14:tracePt t="177157" x="2493963" y="5926138"/>
          <p14:tracePt t="177387" x="2493963" y="5918200"/>
          <p14:tracePt t="177412" x="2484438" y="5899150"/>
          <p14:tracePt t="177424" x="2484438" y="5889625"/>
          <p14:tracePt t="177438" x="2474913" y="5881688"/>
          <p14:tracePt t="177465" x="2457450" y="5843588"/>
          <p14:tracePt t="177477" x="2447925" y="5835650"/>
          <p14:tracePt t="177504" x="2447925" y="5816600"/>
          <p14:tracePt t="177517" x="2438400" y="5807075"/>
          <p14:tracePt t="177529" x="2438400" y="5799138"/>
          <p14:tracePt t="177554" x="2430463" y="5780088"/>
          <p14:tracePt t="177566" x="2430463" y="5770563"/>
          <p14:tracePt t="177604" x="2430463" y="5734050"/>
          <p14:tracePt t="177616" x="2430463" y="5726113"/>
          <p14:tracePt t="177630" x="2430463" y="5707063"/>
          <p14:tracePt t="177641" x="2430463" y="5697538"/>
          <p14:tracePt t="177668" x="2430463" y="5670550"/>
          <p14:tracePt t="177691" x="2430463" y="5653088"/>
          <p14:tracePt t="177717" x="2430463" y="5634038"/>
          <p14:tracePt t="177742" x="2438400" y="5624513"/>
          <p14:tracePt t="177768" x="2447925" y="5616575"/>
          <p14:tracePt t="177781" x="2457450" y="5607050"/>
          <p14:tracePt t="177805" x="2466975" y="5588000"/>
          <p14:tracePt t="177818" x="2484438" y="5570538"/>
          <p14:tracePt t="177831" x="2503488" y="5561013"/>
          <p14:tracePt t="177856" x="2530475" y="5543550"/>
          <p14:tracePt t="177868" x="2540000" y="5534025"/>
          <p14:tracePt t="177881" x="2547938" y="5524500"/>
          <p14:tracePt t="177918" x="2557463" y="5524500"/>
          <p14:tracePt t="177941" x="2566988" y="5524500"/>
          <p14:tracePt t="177968" x="2576513" y="5524500"/>
          <p14:tracePt t="177992" x="2584450" y="5524500"/>
          <p14:tracePt t="178005" x="2593975" y="5524500"/>
          <p14:tracePt t="178018" x="2603500" y="5524500"/>
          <p14:tracePt t="178055" x="2613025" y="5524500"/>
          <p14:tracePt t="178080" x="2630488" y="5524500"/>
          <p14:tracePt t="178105" x="2640013" y="5524500"/>
          <p14:tracePt t="178118" x="2649538" y="5534025"/>
          <p14:tracePt t="178142" x="2657475" y="5543550"/>
          <p14:tracePt t="178166" x="2676525" y="5551488"/>
          <p14:tracePt t="178192" x="2686050" y="5580063"/>
          <p14:tracePt t="178204" x="2686050" y="5597525"/>
          <p14:tracePt t="178227" x="2695575" y="5616575"/>
          <p14:tracePt t="178238" x="2703513" y="5643563"/>
          <p14:tracePt t="178250" x="2713038" y="5670550"/>
          <p14:tracePt t="178288" x="2722563" y="5697538"/>
          <p14:tracePt t="178313" x="2722563" y="5707063"/>
          <p14:tracePt t="178338" x="2722563" y="5726113"/>
          <p14:tracePt t="178350" x="2722563" y="5734050"/>
          <p14:tracePt t="178362" x="2732088" y="5743575"/>
          <p14:tracePt t="178397" x="2740025" y="5753100"/>
          <p14:tracePt t="178410" x="2740025" y="5762625"/>
          <p14:tracePt t="178422" x="2740025" y="5780088"/>
          <p14:tracePt t="178447" x="2740025" y="5816600"/>
          <p14:tracePt t="178472" x="2740025" y="5835650"/>
          <p14:tracePt t="178487" x="2732088" y="5835650"/>
          <p14:tracePt t="178524" x="2722563" y="5862638"/>
          <p14:tracePt t="178549" x="2703513" y="5862638"/>
          <p14:tracePt t="178562" x="2695575" y="5862638"/>
          <p14:tracePt t="178586" x="2667000" y="5881688"/>
          <p14:tracePt t="178611" x="2657475" y="5889625"/>
          <p14:tracePt t="178635" x="2620963" y="5889625"/>
          <p14:tracePt t="178646" x="2603500" y="5899150"/>
          <p14:tracePt t="178670" x="2593975" y="5899150"/>
          <p14:tracePt t="178693" x="2576513" y="5899150"/>
          <p14:tracePt t="178717" x="2557463" y="5899150"/>
          <p14:tracePt t="178740" x="2547938" y="5899150"/>
          <p14:tracePt t="178741" x="2540000" y="5899150"/>
          <p14:tracePt t="178776" x="2493963" y="5899150"/>
          <p14:tracePt t="178799" x="2466975" y="5899150"/>
          <p14:tracePt t="178812" x="2447925" y="5899150"/>
          <p14:tracePt t="178847" x="2438400" y="5899150"/>
          <p14:tracePt t="178885" x="2420938" y="5889625"/>
          <p14:tracePt t="178910" x="2393950" y="5881688"/>
          <p14:tracePt t="178922" x="2384425" y="5872163"/>
          <p14:tracePt t="178947" x="2374900" y="5862638"/>
          <p14:tracePt t="178971" x="2365375" y="5843588"/>
          <p14:tracePt t="178983" x="2357438" y="5826125"/>
          <p14:tracePt t="179008" x="2357438" y="5807075"/>
          <p14:tracePt t="179021" x="2347913" y="5780088"/>
          <p14:tracePt t="179035" x="2347913" y="5762625"/>
          <p14:tracePt t="179083" x="2347913" y="5734050"/>
          <p14:tracePt t="179096" x="2347913" y="5716588"/>
          <p14:tracePt t="179109" x="2347913" y="5689600"/>
          <p14:tracePt t="179135" x="2357438" y="5661025"/>
          <p14:tracePt t="179147" x="2365375" y="5634038"/>
          <p14:tracePt t="179159" x="2365375" y="5624513"/>
          <p14:tracePt t="179172" x="2384425" y="5607050"/>
          <p14:tracePt t="179188" x="2393950" y="5597525"/>
          <p14:tracePt t="179188" x="2401888" y="5588000"/>
          <p14:tracePt t="179225" x="2430463" y="5570538"/>
          <p14:tracePt t="179238" x="2430463" y="5561013"/>
          <p14:tracePt t="179251" x="2438400" y="5551488"/>
          <p14:tracePt t="179275" x="2474913" y="5534025"/>
          <p14:tracePt t="179288" x="2484438" y="5534025"/>
          <p14:tracePt t="179301" x="2493963" y="5524500"/>
          <p14:tracePt t="179312" x="2503488" y="5524500"/>
          <p14:tracePt t="179337" x="2557463" y="5514975"/>
          <p14:tracePt t="179359" x="2566988" y="5514975"/>
          <p14:tracePt t="179372" x="2576513" y="5514975"/>
          <p14:tracePt t="179397" x="2584450" y="5514975"/>
          <p14:tracePt t="179407" x="2593975" y="5514975"/>
          <p14:tracePt t="179420" x="2613025" y="5514975"/>
          <p14:tracePt t="179445" x="2630488" y="5534025"/>
          <p14:tracePt t="179456" x="2640013" y="5543550"/>
          <p14:tracePt t="179470" x="2657475" y="5561013"/>
          <p14:tracePt t="179481" x="2667000" y="5561013"/>
          <p14:tracePt t="179504" x="2686050" y="5580063"/>
          <p14:tracePt t="179517" x="2686050" y="5588000"/>
          <p14:tracePt t="179529" x="2703513" y="5597525"/>
          <p14:tracePt t="179553" x="2722563" y="5616575"/>
          <p14:tracePt t="179564" x="2732088" y="5643563"/>
          <p14:tracePt t="179578" x="2740025" y="5661025"/>
          <p14:tracePt t="179616" x="2749550" y="5707063"/>
          <p14:tracePt t="179627" x="2759075" y="5726113"/>
          <p14:tracePt t="179662" x="2759075" y="5762625"/>
          <p14:tracePt t="179672" x="2759075" y="5770563"/>
          <p14:tracePt t="179698" x="2759075" y="5789613"/>
          <p14:tracePt t="179721" x="2759075" y="5807075"/>
          <p14:tracePt t="179755" x="2759075" y="5816600"/>
          <p14:tracePt t="179767" x="2759075" y="5826125"/>
          <p14:tracePt t="179801" x="2759075" y="5843588"/>
          <p14:tracePt t="179837" x="2740025" y="5881688"/>
          <p14:tracePt t="179860" x="2732088" y="5881688"/>
          <p14:tracePt t="179872" x="2722563" y="5889625"/>
          <p14:tracePt t="179896" x="2713038" y="5926138"/>
          <p14:tracePt t="179944" x="2695575" y="5945188"/>
          <p14:tracePt t="180145" x="2686050" y="5945188"/>
          <p14:tracePt t="180155" x="2676525" y="5945188"/>
          <p14:tracePt t="180169" x="2657475" y="5954713"/>
          <p14:tracePt t="180195" x="2649538" y="5954713"/>
          <p14:tracePt t="180206" x="2640013" y="5954713"/>
          <p14:tracePt t="180221" x="2630488" y="5954713"/>
          <p14:tracePt t="180234" x="2620963" y="5954713"/>
          <p14:tracePt t="180282" x="2593975" y="5954713"/>
          <p14:tracePt t="180306" x="2576513" y="5945188"/>
          <p14:tracePt t="180333" x="2566988" y="5935663"/>
          <p14:tracePt t="180369" x="2566988" y="5926138"/>
          <p14:tracePt t="180393" x="2557463" y="5918200"/>
          <p14:tracePt t="180406" x="2547938" y="5908675"/>
          <p14:tracePt t="180445" x="2540000" y="5881688"/>
          <p14:tracePt t="180457" x="2530475" y="5872163"/>
          <p14:tracePt t="180470" x="2530475" y="5862638"/>
          <p14:tracePt t="180470" x="2530475" y="5853113"/>
          <p14:tracePt t="180484" x="2530475" y="5843588"/>
          <p14:tracePt t="180498" x="2520950" y="5835650"/>
          <p14:tracePt t="180536" x="2520950" y="5826125"/>
          <p14:tracePt t="180561" x="2520950" y="5816600"/>
          <p14:tracePt t="180588" x="2511425" y="5789613"/>
          <p14:tracePt t="180615" x="2503488" y="5770563"/>
          <p14:tracePt t="180625" x="2503488" y="5762625"/>
          <p14:tracePt t="180639" x="2503488" y="5743575"/>
          <p14:tracePt t="180652" x="2503488" y="5734050"/>
          <p14:tracePt t="180678" x="2503488" y="5716588"/>
          <p14:tracePt t="180689" x="2503488" y="5707063"/>
          <p14:tracePt t="180704" x="2503488" y="5689600"/>
          <p14:tracePt t="180717" x="2503488" y="5670550"/>
          <p14:tracePt t="180730" x="2503488" y="5661025"/>
          <p14:tracePt t="180754" x="2503488" y="5643563"/>
          <p14:tracePt t="180768" x="2503488" y="5624513"/>
          <p14:tracePt t="180782" x="2503488" y="5597525"/>
          <p14:tracePt t="180799" x="2511425" y="5588000"/>
          <p14:tracePt t="180813" x="2530475" y="5570538"/>
          <p14:tracePt t="180838" x="2540000" y="5570538"/>
          <p14:tracePt t="180864" x="2576513" y="5543550"/>
          <p14:tracePt t="180875" x="2576513" y="5534025"/>
          <p14:tracePt t="180888" x="2584450" y="5534025"/>
          <p14:tracePt t="180901" x="2593975" y="5524500"/>
          <p14:tracePt t="180926" x="2630488" y="5514975"/>
          <p14:tracePt t="180953" x="2640013" y="5514975"/>
          <p14:tracePt t="180979" x="2667000" y="5514975"/>
          <p14:tracePt t="181004" x="2695575" y="5534025"/>
          <p14:tracePt t="181029" x="2713038" y="5543550"/>
          <p14:tracePt t="181040" x="2713038" y="5551488"/>
          <p14:tracePt t="181064" x="2722563" y="5561013"/>
          <p14:tracePt t="181088" x="2740025" y="5570538"/>
          <p14:tracePt t="181113" x="2759075" y="5597525"/>
          <p14:tracePt t="181124" x="2759075" y="5607050"/>
          <p14:tracePt t="181137" x="2768600" y="5643563"/>
          <p14:tracePt t="181149" x="2776538" y="5670550"/>
          <p14:tracePt t="181174" x="2776538" y="5689600"/>
          <p14:tracePt t="181186" x="2776538" y="5726113"/>
          <p14:tracePt t="181199" x="2776538" y="5753100"/>
          <p14:tracePt t="181223" x="2786063" y="5789613"/>
          <p14:tracePt t="181235" x="2786063" y="5826125"/>
          <p14:tracePt t="181248" x="2786063" y="5853113"/>
          <p14:tracePt t="181259" x="2786063" y="5862638"/>
          <p14:tracePt t="181283" x="2786063" y="5881688"/>
          <p14:tracePt t="181294" x="2786063" y="5899150"/>
          <p14:tracePt t="181306" x="2786063" y="5908675"/>
          <p14:tracePt t="181318" x="2786063" y="5918200"/>
          <p14:tracePt t="181341" x="2776538" y="5935663"/>
          <p14:tracePt t="181365" x="2768600" y="5954713"/>
          <p14:tracePt t="181377" x="2759075" y="5981700"/>
          <p14:tracePt t="181389" x="2749550" y="5991225"/>
          <p14:tracePt t="181401" x="2749550" y="5999163"/>
          <p14:tracePt t="181426" x="2722563" y="6018213"/>
          <p14:tracePt t="181449" x="2703513" y="6027738"/>
          <p14:tracePt t="181474" x="2676525" y="6035675"/>
          <p14:tracePt t="181487" x="2657475" y="6045200"/>
          <p14:tracePt t="181501" x="2630488" y="6054725"/>
          <p14:tracePt t="181537" x="2593975" y="6064250"/>
          <p14:tracePt t="181562" x="2557463" y="6064250"/>
          <p14:tracePt t="181574" x="2540000" y="6064250"/>
          <p14:tracePt t="181587" x="2511425" y="6064250"/>
          <p14:tracePt t="181612" x="2466975" y="6064250"/>
          <p14:tracePt t="181638" x="2447925" y="6054725"/>
          <p14:tracePt t="181651" x="2420938" y="6027738"/>
          <p14:tracePt t="181676" x="2374900" y="5981700"/>
          <p14:tracePt t="181701" x="2347913" y="5954713"/>
          <p14:tracePt t="181714" x="2320925" y="5926138"/>
          <p14:tracePt t="181737" x="2284413" y="5872163"/>
          <p14:tracePt t="181750" x="2274888" y="5853113"/>
          <p14:tracePt t="181764" x="2265363" y="5835650"/>
          <p14:tracePt t="181777" x="2247900" y="5799138"/>
          <p14:tracePt t="181789" x="2247900" y="5789613"/>
          <p14:tracePt t="181814" x="2247900" y="5770563"/>
          <p14:tracePt t="181826" x="2238375" y="5762625"/>
          <p14:tracePt t="181840" x="2238375" y="5734050"/>
          <p14:tracePt t="181866" x="2238375" y="5697538"/>
          <p14:tracePt t="181890" x="2238375" y="5661025"/>
          <p14:tracePt t="181903" x="2238375" y="5653088"/>
          <p14:tracePt t="181927" x="2238375" y="5616575"/>
          <p14:tracePt t="181951" x="2255838" y="5588000"/>
          <p14:tracePt t="181963" x="2255838" y="5580063"/>
          <p14:tracePt t="181977" x="2284413" y="5551488"/>
          <p14:tracePt t="182004" x="2301875" y="5543550"/>
          <p14:tracePt t="182017" x="2311400" y="5534025"/>
          <p14:tracePt t="182030" x="2347913" y="5514975"/>
          <p14:tracePt t="182041" x="2365375" y="5507038"/>
          <p14:tracePt t="182066" x="2401888" y="5497513"/>
          <p14:tracePt t="182090" x="2430463" y="5487988"/>
          <p14:tracePt t="182103" x="2447925" y="5478463"/>
          <p14:tracePt t="182117" x="2457450" y="5478463"/>
          <p14:tracePt t="182141" x="2520950" y="5478463"/>
          <p14:tracePt t="182154" x="2540000" y="5470525"/>
          <p14:tracePt t="182168" x="2566988" y="5470525"/>
          <p14:tracePt t="182180" x="2593975" y="5470525"/>
          <p14:tracePt t="182227" x="2603500" y="5470525"/>
          <p14:tracePt t="182251" x="2620963" y="5478463"/>
          <p14:tracePt t="182264" x="2630488" y="5478463"/>
          <p14:tracePt t="182277" x="2657475" y="5487988"/>
          <p14:tracePt t="182289" x="2657475" y="5497513"/>
          <p14:tracePt t="182313" x="2686050" y="5514975"/>
          <p14:tracePt t="182338" x="2713038" y="5543550"/>
          <p14:tracePt t="182351" x="2722563" y="5570538"/>
          <p14:tracePt t="182374" x="2740025" y="5607050"/>
          <p14:tracePt t="182387" x="2740025" y="5624513"/>
          <p14:tracePt t="182399" x="2749550" y="5661025"/>
          <p14:tracePt t="182425" x="2759075" y="5697538"/>
          <p14:tracePt t="182437" x="2759075" y="5707063"/>
          <p14:tracePt t="182451" x="2759075" y="5734050"/>
          <p14:tracePt t="182464" x="2759075" y="5762625"/>
          <p14:tracePt t="182476" x="2768600" y="5789613"/>
          <p14:tracePt t="182512" x="2768600" y="5826125"/>
          <p14:tracePt t="182539" x="2768600" y="5853113"/>
          <p14:tracePt t="182563" x="2768600" y="5872163"/>
          <p14:tracePt t="182573" x="2768600" y="5889625"/>
          <p14:tracePt t="182587" x="2768600" y="5918200"/>
          <p14:tracePt t="182600" x="2768600" y="5926138"/>
          <p14:tracePt t="182625" x="2759075" y="5972175"/>
          <p14:tracePt t="182636" x="2759075" y="5981700"/>
          <p14:tracePt t="182671" x="2749550" y="6008688"/>
          <p14:tracePt t="182731" x="2703513" y="6027738"/>
          <p14:tracePt t="182742" x="2695575" y="6027738"/>
          <p14:tracePt t="182767" x="2657475" y="6035675"/>
          <p14:tracePt t="182779" x="2649538" y="6035675"/>
          <p14:tracePt t="182792" x="2640013" y="6035675"/>
          <p14:tracePt t="182818" x="2603500" y="6035675"/>
          <p14:tracePt t="182842" x="2566988" y="6018213"/>
          <p14:tracePt t="182855" x="2557463" y="6018213"/>
          <p14:tracePt t="182869" x="2520950" y="5999163"/>
          <p14:tracePt t="182881" x="2493963" y="5981700"/>
          <p14:tracePt t="182906" x="2466975" y="5972175"/>
          <p14:tracePt t="182906" x="2457450" y="5972175"/>
          <p14:tracePt t="182919" x="2447925" y="5962650"/>
          <p14:tracePt t="182933" x="2420938" y="5935663"/>
          <p14:tracePt t="182946" x="2411413" y="5926138"/>
          <p14:tracePt t="182959" x="2393950" y="5899150"/>
          <p14:tracePt t="182985" x="2393950" y="5872163"/>
          <p14:tracePt t="182996" x="2374900" y="5843588"/>
          <p14:tracePt t="183013" x="2374900" y="5807075"/>
          <p14:tracePt t="183038" x="2365375" y="5770563"/>
          <p14:tracePt t="183038" x="2365375" y="5762625"/>
          <p14:tracePt t="183064" x="2365375" y="5726113"/>
          <p14:tracePt t="183076" x="2365375" y="5697538"/>
          <p14:tracePt t="183089" x="2374900" y="5670550"/>
          <p14:tracePt t="183101" x="2384425" y="5661025"/>
          <p14:tracePt t="183126" x="2411413" y="5607050"/>
          <p14:tracePt t="183150" x="2447925" y="5570538"/>
          <p14:tracePt t="183174" x="2474913" y="5534025"/>
          <p14:tracePt t="183187" x="2503488" y="5507038"/>
          <p14:tracePt t="183200" x="2530475" y="5478463"/>
          <p14:tracePt t="183212" x="2540000" y="5470525"/>
          <p14:tracePt t="183236" x="2557463" y="5451475"/>
          <p14:tracePt t="183296" x="2566988" y="5451475"/>
          <p14:tracePt t="183343" x="2613025" y="5461000"/>
          <p14:tracePt t="183366" x="2649538" y="5478463"/>
          <p14:tracePt t="183379" x="2676525" y="5514975"/>
          <p14:tracePt t="183403" x="2703513" y="5534025"/>
          <p14:tracePt t="183425" x="2713038" y="5543550"/>
          <p14:tracePt t="183437" x="2713038" y="5551488"/>
          <p14:tracePt t="183451" x="2713038" y="5561013"/>
          <p14:tracePt t="183463" x="2713038" y="5570538"/>
          <p14:tracePt t="183487" x="2722563" y="5597525"/>
          <p14:tracePt t="183513" x="2732088" y="5634038"/>
          <p14:tracePt t="183524" x="2732088" y="5653088"/>
          <p14:tracePt t="183539" x="2740025" y="5680075"/>
          <p14:tracePt t="183564" x="2740025" y="5689600"/>
          <p14:tracePt t="183577" x="2749550" y="5697538"/>
          <p14:tracePt t="183590" x="2759075" y="5726113"/>
          <p14:tracePt t="183628" x="2768600" y="5780088"/>
          <p14:tracePt t="183653" x="2768600" y="5799138"/>
          <p14:tracePt t="183666" x="2768600" y="5816600"/>
          <p14:tracePt t="183679" x="2768600" y="5843588"/>
          <p14:tracePt t="183704" x="2768600" y="5872163"/>
          <p14:tracePt t="183716" x="2759075" y="5899150"/>
          <p14:tracePt t="183729" x="2759075" y="5908675"/>
          <p14:tracePt t="183740" x="2759075" y="5918200"/>
          <p14:tracePt t="183766" x="2749550" y="5935663"/>
          <p14:tracePt t="183790" x="2749550" y="5945188"/>
          <p14:tracePt t="183816" x="2740025" y="5945188"/>
          <p14:tracePt t="184046" x="2732088" y="5954713"/>
          <p14:tracePt t="184492" x="2732088" y="5962650"/>
          <p14:tracePt t="184517" x="2732088" y="5991225"/>
          <p14:tracePt t="184542" x="2722563" y="6008688"/>
          <p14:tracePt t="185069" x="2713038" y="6008688"/>
          <p14:tracePt t="185126" x="2703513" y="6008688"/>
          <p14:tracePt t="185151" x="2676525" y="6008688"/>
          <p14:tracePt t="185163" x="2640013" y="5962650"/>
          <p14:tracePt t="185187" x="2603500" y="5935663"/>
          <p14:tracePt t="185211" x="2511425" y="5862638"/>
          <p14:tracePt t="185223" x="2484438" y="5853113"/>
          <p14:tracePt t="185249" x="2374900" y="5789613"/>
          <p14:tracePt t="185261" x="2292350" y="5753100"/>
          <p14:tracePt t="185272" x="2219325" y="5716588"/>
          <p14:tracePt t="185298" x="2174875" y="5707063"/>
          <p14:tracePt t="185322" x="2082800" y="5689600"/>
          <p14:tracePt t="185334" x="2055813" y="5689600"/>
          <p14:tracePt t="185348" x="2027238" y="5689600"/>
          <p14:tracePt t="185371" x="1927225" y="5689600"/>
          <p14:tracePt t="185382" x="1900238" y="5689600"/>
          <p14:tracePt t="185406" x="1827213" y="5689600"/>
          <p14:tracePt t="185418" x="1781175" y="5707063"/>
          <p14:tracePt t="185431" x="1771650" y="5707063"/>
          <p14:tracePt t="185444" x="1735138" y="5726113"/>
          <p14:tracePt t="185456" x="1698625" y="5726113"/>
          <p14:tracePt t="185470" x="1635125" y="5770563"/>
          <p14:tracePt t="185495" x="1552575" y="5826125"/>
          <p14:tracePt t="185506" x="1535113" y="5843588"/>
          <p14:tracePt t="185521" x="1506538" y="5862638"/>
          <p14:tracePt t="185546" x="1433513" y="5918200"/>
          <p14:tracePt t="185570" x="1389063" y="5954713"/>
          <p14:tracePt t="185582" x="1352550" y="5981700"/>
          <p14:tracePt t="185598" x="1323975" y="6008688"/>
          <p14:tracePt t="185610" x="1306513" y="6027738"/>
          <p14:tracePt t="185636" x="1296988" y="6045200"/>
          <p14:tracePt t="185648" x="1287463" y="6054725"/>
          <p14:tracePt t="185766" x="1287463" y="6064250"/>
          <p14:tracePt t="186072" x="1343025" y="6018213"/>
          <p14:tracePt t="186086" x="1360488" y="6008688"/>
          <p14:tracePt t="186099" x="1433513" y="5972175"/>
          <p14:tracePt t="186111" x="1552575" y="5908675"/>
          <p14:tracePt t="186136" x="1654175" y="5889625"/>
          <p14:tracePt t="186148" x="1671638" y="5889625"/>
          <p14:tracePt t="186163" x="1698625" y="5881688"/>
          <p14:tracePt t="186187" x="1836738" y="5826125"/>
          <p14:tracePt t="186213" x="1909763" y="5807075"/>
          <p14:tracePt t="186225" x="2000250" y="5789613"/>
          <p14:tracePt t="186239" x="2019300" y="5789613"/>
          <p14:tracePt t="186251" x="2027238" y="5789613"/>
          <p14:tracePt t="186415" x="2027238" y="5807075"/>
          <p14:tracePt t="186427" x="2009775" y="5835650"/>
          <p14:tracePt t="186439" x="2000250" y="5843588"/>
          <p14:tracePt t="186466" x="1973263" y="5872163"/>
          <p14:tracePt t="186492" x="1917700" y="5945188"/>
          <p14:tracePt t="186503" x="1900238" y="5962650"/>
          <p14:tracePt t="186517" x="1881188" y="5981700"/>
          <p14:tracePt t="186542" x="1808163" y="6064250"/>
          <p14:tracePt t="186555" x="1800225" y="6072188"/>
          <p14:tracePt t="186570" x="1790700" y="6081713"/>
          <p14:tracePt t="186582" x="1781175" y="6091238"/>
          <p14:tracePt t="186582" x="1771650" y="6100763"/>
          <p14:tracePt t="186799" x="1781175" y="6091238"/>
          <p14:tracePt t="186825" x="1790700" y="6081713"/>
          <p14:tracePt t="186864" x="1800225" y="6072188"/>
          <p14:tracePt t="186915" x="1817688" y="6072188"/>
          <p14:tracePt t="186927" x="1836738" y="6072188"/>
          <p14:tracePt t="186941" x="1844675" y="6072188"/>
          <p14:tracePt t="186963" x="1881188" y="6072188"/>
          <p14:tracePt t="186975" x="1890713" y="6081713"/>
          <p14:tracePt t="186989" x="1917700" y="6091238"/>
          <p14:tracePt t="187003" x="1936750" y="6100763"/>
          <p14:tracePt t="187018" x="1963738" y="6118225"/>
          <p14:tracePt t="187030" x="1982788" y="6137275"/>
          <p14:tracePt t="187054" x="2009775" y="6173788"/>
          <p14:tracePt t="187066" x="2009775" y="6181725"/>
          <p14:tracePt t="187102" x="2019300" y="6210300"/>
          <p14:tracePt t="187136" x="2019300" y="6227763"/>
          <p14:tracePt t="187226" x="2019300" y="6237288"/>
          <p14:tracePt t="187250" x="2009775" y="6218238"/>
          <p14:tracePt t="187273" x="1982788" y="6145213"/>
          <p14:tracePt t="187285" x="1982788" y="6137275"/>
          <p14:tracePt t="187298" x="1973263" y="6091238"/>
          <p14:tracePt t="187321" x="1963738" y="6035675"/>
          <p14:tracePt t="187333" x="1963738" y="6018213"/>
          <p14:tracePt t="187356" x="1954213" y="5972175"/>
          <p14:tracePt t="187356" x="1954213" y="5962650"/>
          <p14:tracePt t="187381" x="1954213" y="5935663"/>
          <p14:tracePt t="187392" x="1954213" y="5918200"/>
          <p14:tracePt t="187416" x="1954213" y="5881688"/>
          <p14:tracePt t="187439" x="1954213" y="5843588"/>
          <p14:tracePt t="187464" x="1954213" y="5826125"/>
          <p14:tracePt t="187464" x="1963738" y="5807075"/>
          <p14:tracePt t="187477" x="1973263" y="5799138"/>
          <p14:tracePt t="187491" x="1982788" y="5770563"/>
          <p14:tracePt t="187502" x="1982788" y="5743575"/>
          <p14:tracePt t="187526" x="1990725" y="5716588"/>
          <p14:tracePt t="187551" x="2009775" y="5670550"/>
          <p14:tracePt t="187563" x="2019300" y="5661025"/>
          <p14:tracePt t="187588" x="2036763" y="5634038"/>
          <p14:tracePt t="187600" x="2063750" y="5597525"/>
          <p14:tracePt t="187613" x="2073275" y="5588000"/>
          <p14:tracePt t="187639" x="2092325" y="5570538"/>
          <p14:tracePt t="187663" x="2146300" y="5543550"/>
          <p14:tracePt t="187675" x="2155825" y="5534025"/>
          <p14:tracePt t="187689" x="2211388" y="5507038"/>
          <p14:tracePt t="187715" x="2274888" y="5470525"/>
          <p14:tracePt t="187727" x="2328863" y="5461000"/>
          <p14:tracePt t="187739" x="2347913" y="5461000"/>
          <p14:tracePt t="187752" x="2401888" y="5441950"/>
          <p14:tracePt t="187777" x="2511425" y="5441950"/>
          <p14:tracePt t="187801" x="2649538" y="5434013"/>
          <p14:tracePt t="187814" x="2703513" y="5434013"/>
          <p14:tracePt t="187828" x="2805113" y="5434013"/>
          <p14:tracePt t="187855" x="2932113" y="5434013"/>
          <p14:tracePt t="187867" x="2951163" y="5434013"/>
          <p14:tracePt t="187880" x="2968625" y="5434013"/>
          <p14:tracePt t="187880" x="2987675" y="5434013"/>
          <p14:tracePt t="187892" x="3024188" y="5434013"/>
          <p14:tracePt t="187916" x="3097213" y="5434013"/>
          <p14:tracePt t="187942" x="3124200" y="5434013"/>
          <p14:tracePt t="187954" x="3214688" y="5434013"/>
          <p14:tracePt t="187976" x="3297238" y="5434013"/>
          <p14:tracePt t="187987" x="3398838" y="5434013"/>
          <p14:tracePt t="187999" x="3479800" y="5434013"/>
          <p14:tracePt t="188023" x="3544888" y="5434013"/>
          <p14:tracePt t="188036" x="3589338" y="5434013"/>
          <p14:tracePt t="188049" x="3625850" y="5434013"/>
          <p14:tracePt t="188060" x="3654425" y="5434013"/>
          <p14:tracePt t="188082" x="3708400" y="5434013"/>
          <p14:tracePt t="188106" x="3735388" y="5434013"/>
          <p14:tracePt t="188131" x="3744913" y="5434013"/>
          <p14:tracePt t="188188" x="3790950" y="5441950"/>
          <p14:tracePt t="188188" x="3827463" y="5451475"/>
          <p14:tracePt t="188225" x="3919538" y="5497513"/>
          <p14:tracePt t="188236" x="3937000" y="5514975"/>
          <p14:tracePt t="188248" x="3956050" y="5534025"/>
          <p14:tracePt t="188274" x="3992563" y="5580063"/>
          <p14:tracePt t="188286" x="4000500" y="5607050"/>
          <p14:tracePt t="188299" x="4010025" y="5624513"/>
          <p14:tracePt t="188311" x="4019550" y="5634038"/>
          <p14:tracePt t="188335" x="4037013" y="5661025"/>
          <p14:tracePt t="188346" x="4046538" y="5689600"/>
          <p14:tracePt t="188358" x="4046538" y="5697538"/>
          <p14:tracePt t="188383" x="4065588" y="5762625"/>
          <p14:tracePt t="188394" x="4065588" y="5780088"/>
          <p14:tracePt t="188406" x="4065588" y="5799138"/>
          <p14:tracePt t="188418" x="4073525" y="5826125"/>
          <p14:tracePt t="188443" x="4073525" y="5862638"/>
          <p14:tracePt t="188455" x="4073525" y="5899150"/>
          <p14:tracePt t="188468" x="4073525" y="5935663"/>
          <p14:tracePt t="188494" x="4065588" y="6027738"/>
          <p14:tracePt t="188518" x="4046538" y="6091238"/>
          <p14:tracePt t="188531" x="4010025" y="6154738"/>
          <p14:tracePt t="188555" x="3963988" y="6227763"/>
          <p14:tracePt t="188568" x="3946525" y="6246813"/>
          <p14:tracePt t="188580" x="3919538" y="6283325"/>
          <p14:tracePt t="188592" x="3890963" y="6310313"/>
          <p14:tracePt t="188618" x="3883025" y="6327775"/>
          <p14:tracePt t="188618" x="3863975" y="6337300"/>
          <p14:tracePt t="188631" x="3846513" y="6356350"/>
          <p14:tracePt t="188644" x="3817938" y="6373813"/>
          <p14:tracePt t="188669" x="3717925" y="6410325"/>
          <p14:tracePt t="188693" x="3617913" y="6456363"/>
          <p14:tracePt t="188706" x="3544888" y="6473825"/>
          <p14:tracePt t="188719" x="3452813" y="6492875"/>
          <p14:tracePt t="188730" x="3406775" y="6502400"/>
          <p14:tracePt t="188755" x="3279775" y="6510338"/>
          <p14:tracePt t="188766" x="3197225" y="6519863"/>
          <p14:tracePt t="188780" x="3151188" y="6519863"/>
          <p14:tracePt t="188804" x="3041650" y="6519863"/>
          <p14:tracePt t="188816" x="2914650" y="6519863"/>
          <p14:tracePt t="188830" x="2849563" y="6519863"/>
          <p14:tracePt t="188830" x="2768600" y="6502400"/>
          <p14:tracePt t="188867" x="2493963" y="6465888"/>
          <p14:tracePt t="188879" x="2357438" y="6446838"/>
          <p14:tracePt t="188891" x="2311400" y="6446838"/>
          <p14:tracePt t="188916" x="2182813" y="6410325"/>
          <p14:tracePt t="188940" x="2082800" y="6392863"/>
          <p14:tracePt t="188952" x="2055813" y="6383338"/>
          <p14:tracePt t="188974" x="1982788" y="6346825"/>
          <p14:tracePt t="189000" x="1963738" y="6346825"/>
          <p14:tracePt t="189025" x="1927225" y="6319838"/>
          <p14:tracePt t="189036" x="1917700" y="6310313"/>
          <p14:tracePt t="189060" x="1890713" y="6283325"/>
          <p14:tracePt t="189085" x="1844675" y="6237288"/>
          <p14:tracePt t="189097" x="1844675" y="6218238"/>
          <p14:tracePt t="189110" x="1827213" y="6173788"/>
          <p14:tracePt t="189122" x="1817688" y="6118225"/>
          <p14:tracePt t="189146" x="1817688" y="6081713"/>
          <p14:tracePt t="189157" x="1808163" y="6064250"/>
          <p14:tracePt t="189171" x="1808163" y="6045200"/>
          <p14:tracePt t="189196" x="1808163" y="5999163"/>
          <p14:tracePt t="189220" x="1836738" y="5954713"/>
          <p14:tracePt t="189233" x="1854200" y="5926138"/>
          <p14:tracePt t="189247" x="1881188" y="5881688"/>
          <p14:tracePt t="189271" x="1909763" y="5835650"/>
          <p14:tracePt t="189282" x="1946275" y="5789613"/>
          <p14:tracePt t="189306" x="1982788" y="5753100"/>
          <p14:tracePt t="189306" x="1990725" y="5743575"/>
          <p14:tracePt t="189331" x="2019300" y="5716588"/>
          <p14:tracePt t="189343" x="2046288" y="5689600"/>
          <p14:tracePt t="189368" x="2082800" y="5680075"/>
          <p14:tracePt t="189393" x="2182813" y="5653088"/>
          <p14:tracePt t="189417" x="2247900" y="5653088"/>
          <p14:tracePt t="189441" x="2347913" y="5643563"/>
          <p14:tracePt t="189453" x="2357438" y="5643563"/>
          <p14:tracePt t="189467" x="2365375" y="5643563"/>
          <p14:tracePt t="189514" x="2384425" y="5643563"/>
          <p14:tracePt t="189527" x="2393950" y="5643563"/>
          <p14:tracePt t="189552" x="2430463" y="5726113"/>
          <p14:tracePt t="189565" x="2438400" y="5734050"/>
          <p14:tracePt t="189579" x="2447925" y="5743575"/>
          <p14:tracePt t="189590" x="2457450" y="5762625"/>
          <p14:tracePt t="189616" x="2466975" y="5780088"/>
          <p14:tracePt t="189837" x="2474913" y="5780088"/>
          <p14:tracePt t="189862" x="2493963" y="5780088"/>
          <p14:tracePt t="189946" x="2520950" y="5780088"/>
          <p14:tracePt t="189974" x="2613025" y="5762625"/>
          <p14:tracePt t="189988" x="2686050" y="5762625"/>
          <p14:tracePt t="189999" x="2768600" y="5762625"/>
          <p14:tracePt t="190013" x="2813050" y="5762625"/>
          <p14:tracePt t="190038" x="2914650" y="5762625"/>
          <p14:tracePt t="190050" x="2995613" y="5762625"/>
          <p14:tracePt t="190063" x="3024188" y="5762625"/>
          <p14:tracePt t="190086" x="3051175" y="5762625"/>
          <p14:tracePt t="190285" x="3060700" y="5753100"/>
          <p14:tracePt t="190297" x="3078163" y="5753100"/>
          <p14:tracePt t="190310" x="3141663" y="5743575"/>
          <p14:tracePt t="190334" x="3270250" y="5734050"/>
          <p14:tracePt t="190346" x="3316288" y="5716588"/>
          <p14:tracePt t="190359" x="3379788" y="5716588"/>
          <p14:tracePt t="190371" x="3452813" y="5716588"/>
          <p14:tracePt t="190396" x="3535363" y="5716588"/>
          <p14:tracePt t="190419" x="3562350" y="5716588"/>
          <p14:tracePt t="190446" x="3608388" y="5716588"/>
          <p14:tracePt t="190471" x="3698875" y="5716588"/>
          <p14:tracePt t="190484" x="3744913" y="5716588"/>
          <p14:tracePt t="190496" x="3836988" y="5734050"/>
          <p14:tracePt t="190531" x="3927475" y="5743575"/>
          <p14:tracePt t="190544" x="3937000" y="5743575"/>
          <p14:tracePt t="190557" x="3946525" y="5743575"/>
          <p14:tracePt t="192065" x="3910013" y="5716588"/>
          <p14:tracePt t="192077" x="3836988" y="5689600"/>
          <p14:tracePt t="192090" x="3790950" y="5689600"/>
          <p14:tracePt t="192091" x="3735388" y="5680075"/>
          <p14:tracePt t="192103" x="3708400" y="5680075"/>
          <p14:tracePt t="192116" x="3654425" y="5680075"/>
          <p14:tracePt t="192140" x="3398838" y="5653088"/>
          <p14:tracePt t="192154" x="3316288" y="5643563"/>
          <p14:tracePt t="192167" x="3197225" y="5643563"/>
          <p14:tracePt t="192178" x="3141663" y="5643563"/>
          <p14:tracePt t="192203" x="2922588" y="5643563"/>
          <p14:tracePt t="192214" x="2868613" y="5643563"/>
          <p14:tracePt t="192227" x="2832100" y="5634038"/>
          <p14:tracePt t="192239" x="2713038" y="5634038"/>
          <p14:tracePt t="192263" x="2484438" y="5634038"/>
          <p14:tracePt t="192287" x="2274888" y="5634038"/>
          <p14:tracePt t="192312" x="2136775" y="5634038"/>
          <p14:tracePt t="192324" x="2000250" y="5643563"/>
          <p14:tracePt t="192337" x="1881188" y="5661025"/>
          <p14:tracePt t="192349" x="1763713" y="5680075"/>
          <p14:tracePt t="192373" x="1654175" y="5697538"/>
          <p14:tracePt t="192396" x="1479550" y="5762625"/>
          <p14:tracePt t="192421" x="1416050" y="5807075"/>
          <p14:tracePt t="192432" x="1370013" y="5835650"/>
          <p14:tracePt t="192456" x="1323975" y="5872163"/>
          <p14:tracePt t="192481" x="1279525" y="5908675"/>
          <p14:tracePt t="192493" x="1250950" y="5945188"/>
          <p14:tracePt t="192519" x="1243013" y="5972175"/>
          <p14:tracePt t="192532" x="1223963" y="5991225"/>
          <p14:tracePt t="192545" x="1214438" y="6008688"/>
          <p14:tracePt t="192557" x="1214438" y="6035675"/>
          <p14:tracePt t="192571" x="1214438" y="6045200"/>
          <p14:tracePt t="192597" x="1214438" y="6064250"/>
          <p14:tracePt t="192621" x="1214438" y="6072188"/>
          <p14:tracePt t="192634" x="1214438" y="6081713"/>
          <p14:tracePt t="192670" x="1233488" y="6137275"/>
          <p14:tracePt t="192682" x="1243013" y="6145213"/>
          <p14:tracePt t="192707" x="1296988" y="6181725"/>
          <p14:tracePt t="192731" x="1370013" y="6218238"/>
          <p14:tracePt t="192744" x="1389063" y="6227763"/>
          <p14:tracePt t="192744" x="1397000" y="6237288"/>
          <p14:tracePt t="192757" x="1406525" y="6237288"/>
          <p14:tracePt t="192783" x="1489075" y="6254750"/>
          <p14:tracePt t="192795" x="1506538" y="6264275"/>
          <p14:tracePt t="192808" x="1525588" y="6273800"/>
          <p14:tracePt t="192820" x="1562100" y="6273800"/>
          <p14:tracePt t="192845" x="1598613" y="6283325"/>
          <p14:tracePt t="192871" x="1608138" y="6283325"/>
          <p14:tracePt t="192883" x="1625600" y="6283325"/>
          <p14:tracePt t="192906" x="1690688" y="6264275"/>
          <p14:tracePt t="192918" x="1708150" y="6254750"/>
          <p14:tracePt t="192932" x="1754188" y="6237288"/>
          <p14:tracePt t="192955" x="1781175" y="6218238"/>
          <p14:tracePt t="192977" x="1800225" y="6210300"/>
          <p14:tracePt t="192989" x="1836738" y="6181725"/>
          <p14:tracePt t="193013" x="1873250" y="6164263"/>
          <p14:tracePt t="193024" x="1909763" y="6137275"/>
          <p14:tracePt t="193037" x="1936750" y="6118225"/>
          <p14:tracePt t="193062" x="1946275" y="6108700"/>
          <p14:tracePt t="193073" x="1954213" y="6108700"/>
          <p14:tracePt t="193098" x="1963738" y="6100763"/>
          <p14:tracePt t="193620" x="1946275" y="6100763"/>
          <p14:tracePt t="193631" x="1936750" y="6108700"/>
          <p14:tracePt t="193915" x="1927225" y="6118225"/>
          <p14:tracePt t="193928" x="1927225" y="6137275"/>
          <p14:tracePt t="193953" x="1936750" y="6164263"/>
          <p14:tracePt t="193966" x="1936750" y="6173788"/>
          <p14:tracePt t="193979" x="1946275" y="6191250"/>
          <p14:tracePt t="193991" x="1946275" y="6200775"/>
          <p14:tracePt t="194017" x="1946275" y="6210300"/>
          <p14:tracePt t="194123" x="1946275" y="6127750"/>
          <p14:tracePt t="194135" x="1946275" y="6027738"/>
          <p14:tracePt t="194149" x="1946275" y="5972175"/>
          <p14:tracePt t="194161" x="1946275" y="5926138"/>
          <p14:tracePt t="194187" x="1946275" y="5799138"/>
          <p14:tracePt t="194212" x="1946275" y="5743575"/>
          <p14:tracePt t="194237" x="1954213" y="5707063"/>
          <p14:tracePt t="194265" x="1963738" y="5689600"/>
          <p14:tracePt t="194276" x="1963738" y="5680075"/>
          <p14:tracePt t="194288" x="1973263" y="5661025"/>
          <p14:tracePt t="194302" x="2000250" y="5643563"/>
          <p14:tracePt t="194326" x="2036763" y="5607050"/>
          <p14:tracePt t="194339" x="2055813" y="5597525"/>
          <p14:tracePt t="194352" x="2063750" y="5597525"/>
          <p14:tracePt t="194376" x="2092325" y="5588000"/>
          <p14:tracePt t="194401" x="2128838" y="5580063"/>
          <p14:tracePt t="194414" x="2165350" y="5570538"/>
          <p14:tracePt t="194427" x="2192338" y="5561013"/>
          <p14:tracePt t="194439" x="2247900" y="5551488"/>
          <p14:tracePt t="194467" x="2374900" y="5524500"/>
          <p14:tracePt t="194478" x="2438400" y="5524500"/>
          <p14:tracePt t="194491" x="2520950" y="5524500"/>
          <p14:tracePt t="194515" x="2676525" y="5524500"/>
          <p14:tracePt t="194527" x="2759075" y="5514975"/>
          <p14:tracePt t="194540" x="2878138" y="5514975"/>
          <p14:tracePt t="194553" x="2987675" y="5514975"/>
          <p14:tracePt t="194567" x="3087688" y="5514975"/>
          <p14:tracePt t="194580" x="3151188" y="5514975"/>
          <p14:tracePt t="194603" x="3343275" y="5514975"/>
          <p14:tracePt t="194617" x="3452813" y="5514975"/>
          <p14:tracePt t="194628" x="3516313" y="5514975"/>
          <p14:tracePt t="194653" x="3708400" y="5514975"/>
          <p14:tracePt t="194665" x="3800475" y="5514975"/>
          <p14:tracePt t="194678" x="3863975" y="5507038"/>
          <p14:tracePt t="194690" x="3919538" y="5507038"/>
          <p14:tracePt t="194716" x="4000500" y="5507038"/>
          <p14:tracePt t="194729" x="4037013" y="5507038"/>
          <p14:tracePt t="194742" x="4065588" y="5507038"/>
          <p14:tracePt t="194767" x="4073525" y="5507038"/>
          <p14:tracePt t="194869" x="4083050" y="5514975"/>
          <p14:tracePt t="194906" x="4110038" y="5570538"/>
          <p14:tracePt t="194932" x="4119563" y="5643563"/>
          <p14:tracePt t="194943" x="4129088" y="5680075"/>
          <p14:tracePt t="194968" x="4146550" y="5807075"/>
          <p14:tracePt t="194995" x="4146550" y="5881688"/>
          <p14:tracePt t="195007" x="4146550" y="5926138"/>
          <p14:tracePt t="195021" x="4146550" y="5981700"/>
          <p14:tracePt t="195047" x="4138613" y="6064250"/>
          <p14:tracePt t="195071" x="4129088" y="6108700"/>
          <p14:tracePt t="195084" x="4110038" y="6145213"/>
          <p14:tracePt t="195097" x="4102100" y="6173788"/>
          <p14:tracePt t="195122" x="4092575" y="6200775"/>
          <p14:tracePt t="195134" x="4083050" y="6210300"/>
          <p14:tracePt t="195148" x="4065588" y="6237288"/>
          <p14:tracePt t="195161" x="4037013" y="6283325"/>
          <p14:tracePt t="195186" x="3983038" y="6346825"/>
          <p14:tracePt t="195210" x="3937000" y="6392863"/>
          <p14:tracePt t="195223" x="3890963" y="6419850"/>
          <p14:tracePt t="195238" x="3863975" y="6429375"/>
          <p14:tracePt t="195264" x="3763963" y="6456363"/>
          <p14:tracePt t="195275" x="3671888" y="6483350"/>
          <p14:tracePt t="195289" x="3571875" y="6492875"/>
          <p14:tracePt t="195301" x="3525838" y="6492875"/>
          <p14:tracePt t="195327" x="3389313" y="6502400"/>
          <p14:tracePt t="195351" x="3160713" y="6502400"/>
          <p14:tracePt t="195362" x="3060700" y="6502400"/>
          <p14:tracePt t="195387" x="2676525" y="6437313"/>
          <p14:tracePt t="195399" x="2576513" y="6429375"/>
          <p14:tracePt t="195412" x="2365375" y="6383338"/>
          <p14:tracePt t="195436" x="2092325" y="6319838"/>
          <p14:tracePt t="195459" x="1936750" y="6291263"/>
          <p14:tracePt t="195471" x="1808163" y="6264275"/>
          <p14:tracePt t="195496" x="1698625" y="6254750"/>
          <p14:tracePt t="195521" x="1681163" y="6254750"/>
          <p14:tracePt t="195545" x="1654175" y="6246813"/>
          <p14:tracePt t="195557" x="1644650" y="6246813"/>
          <p14:tracePt t="195570" x="1635125" y="6246813"/>
          <p14:tracePt t="195581" x="1625600" y="6246813"/>
          <p14:tracePt t="195650" x="1625600" y="6237288"/>
          <p14:tracePt t="195662" x="1625600" y="6191250"/>
          <p14:tracePt t="195685" x="1625600" y="6118225"/>
          <p14:tracePt t="195698" x="1625600" y="6081713"/>
          <p14:tracePt t="195711" x="1654175" y="6035675"/>
          <p14:tracePt t="195723" x="1681163" y="5999163"/>
          <p14:tracePt t="195737" x="1727200" y="5945188"/>
          <p14:tracePt t="195750" x="1735138" y="5926138"/>
          <p14:tracePt t="195776" x="1771650" y="5889625"/>
          <p14:tracePt t="195788" x="1781175" y="5881688"/>
          <p14:tracePt t="195800" x="1790700" y="5872163"/>
          <p14:tracePt t="195800" x="1817688" y="5862638"/>
          <p14:tracePt t="195825" x="1863725" y="5843588"/>
          <p14:tracePt t="195837" x="1936750" y="5835650"/>
          <p14:tracePt t="195852" x="2000250" y="5835650"/>
          <p14:tracePt t="195864" x="2082800" y="5826125"/>
          <p14:tracePt t="195877" x="2119313" y="5826125"/>
          <p14:tracePt t="195903" x="2228850" y="5826125"/>
          <p14:tracePt t="195915" x="2265363" y="5826125"/>
          <p14:tracePt t="195928" x="2284413" y="5826125"/>
          <p14:tracePt t="195963" x="2311400" y="5826125"/>
          <p14:tracePt t="196166" x="2365375" y="5826125"/>
          <p14:tracePt t="196178" x="2393950" y="5826125"/>
          <p14:tracePt t="196191" x="2493963" y="5826125"/>
          <p14:tracePt t="196215" x="2630488" y="5826125"/>
          <p14:tracePt t="196226" x="2676525" y="5826125"/>
          <p14:tracePt t="196239" x="2722563" y="5826125"/>
          <p14:tracePt t="196477" x="2732088" y="5826125"/>
          <p14:tracePt t="196488" x="2786063" y="5826125"/>
          <p14:tracePt t="196501" x="2832100" y="5826125"/>
          <p14:tracePt t="196525" x="2959100" y="5807075"/>
          <p14:tracePt t="196538" x="3032125" y="5789613"/>
          <p14:tracePt t="196551" x="3060700" y="5780088"/>
          <p14:tracePt t="196577" x="3078163" y="5780088"/>
          <p14:tracePt t="196602" x="3087688" y="5770563"/>
          <p14:tracePt t="196662" x="3105150" y="5734050"/>
          <p14:tracePt t="196687" x="3105150" y="5726113"/>
          <p14:tracePt t="196710" x="3114675" y="5707063"/>
          <p14:tracePt t="196722" x="3124200" y="5689600"/>
          <p14:tracePt t="196738" x="3133725" y="5689600"/>
          <p14:tracePt t="196751" x="3151188" y="5661025"/>
          <p14:tracePt t="196775" x="3197225" y="5624513"/>
          <p14:tracePt t="196788" x="3214688" y="5616575"/>
          <p14:tracePt t="196801" x="3243263" y="5588000"/>
          <p14:tracePt t="196827" x="3297238" y="5580063"/>
          <p14:tracePt t="196851" x="3325813" y="5570538"/>
          <p14:tracePt t="196864" x="3352800" y="5570538"/>
          <p14:tracePt t="196878" x="3416300" y="5570538"/>
          <p14:tracePt t="196889" x="3443288" y="5580063"/>
          <p14:tracePt t="196914" x="3608388" y="5616575"/>
          <p14:tracePt t="196925" x="3698875" y="5634038"/>
          <p14:tracePt t="196939" x="3810000" y="5661025"/>
          <p14:tracePt t="196964" x="3946525" y="5670550"/>
          <p14:tracePt t="196976" x="4046538" y="5680075"/>
          <p14:tracePt t="196989" x="4129088" y="5680075"/>
          <p14:tracePt t="197002" x="4146550" y="5680075"/>
          <p14:tracePt t="197028" x="4165600" y="5680075"/>
          <p14:tracePt t="197086" x="4192588" y="5670550"/>
          <p14:tracePt t="197098" x="4219575" y="5670550"/>
          <p14:tracePt t="197112" x="4256088" y="5661025"/>
          <p14:tracePt t="197138" x="4321175" y="5653088"/>
          <p14:tracePt t="197165" x="4394200" y="5643563"/>
          <p14:tracePt t="197177" x="4411663" y="5634038"/>
          <p14:tracePt t="197189" x="4421188" y="5634038"/>
          <p14:tracePt t="197218" x="4430713" y="5634038"/>
          <p14:tracePt t="197786" x="4440238" y="5624513"/>
          <p14:tracePt t="201426" x="4476750" y="5588000"/>
          <p14:tracePt t="201437" x="4530725" y="5561013"/>
          <p14:tracePt t="201450" x="4594225" y="5534025"/>
          <p14:tracePt t="201462" x="4630738" y="5524500"/>
          <p14:tracePt t="201462" x="4695825" y="5514975"/>
          <p14:tracePt t="201487" x="4813300" y="5507038"/>
          <p14:tracePt t="201499" x="4951413" y="5487988"/>
          <p14:tracePt t="201512" x="5005388" y="5487988"/>
          <p14:tracePt t="201535" x="5233988" y="5487988"/>
          <p14:tracePt t="201547" x="5389563" y="5487988"/>
          <p14:tracePt t="201559" x="5445125" y="5497513"/>
          <p14:tracePt t="201571" x="5489575" y="5507038"/>
          <p14:tracePt t="201596" x="5608638" y="5551488"/>
          <p14:tracePt t="201620" x="5645150" y="5570538"/>
          <p14:tracePt t="201645" x="5691188" y="5653088"/>
          <p14:tracePt t="201657" x="5737225" y="5697538"/>
          <p14:tracePt t="201671" x="5800725" y="5762625"/>
          <p14:tracePt t="201684" x="5837238" y="5780088"/>
          <p14:tracePt t="201697" x="5900738" y="5816600"/>
          <p14:tracePt t="201710" x="5992813" y="5872163"/>
          <p14:tracePt t="201735" x="6238875" y="5981700"/>
          <p14:tracePt t="201747" x="6321425" y="6027738"/>
          <p14:tracePt t="201761" x="6494463" y="6081713"/>
          <p14:tracePt t="201787" x="6759575" y="6173788"/>
          <p14:tracePt t="201813" x="6942138" y="6227763"/>
          <p14:tracePt t="201825" x="7061200" y="6227763"/>
          <p14:tracePt t="201838" x="7197725" y="6227763"/>
          <p14:tracePt t="201850" x="7270750" y="6218238"/>
          <p14:tracePt t="201874" x="7581900" y="6181725"/>
          <p14:tracePt t="201886" x="7783513" y="6091238"/>
          <p14:tracePt t="201898" x="7900988" y="6035675"/>
          <p14:tracePt t="201924" x="8194675" y="5799138"/>
          <p14:tracePt t="201937" x="8340725" y="5607050"/>
          <p14:tracePt t="201950" x="8458200" y="5424488"/>
          <p14:tracePt t="201964" x="8494713" y="5324475"/>
          <p14:tracePt t="201976" x="8567738" y="5122863"/>
          <p14:tracePt t="201989" x="8596313" y="5022850"/>
          <p14:tracePt t="202018" x="8623300" y="4602163"/>
          <p14:tracePt t="202030" x="8623300" y="4438650"/>
          <p14:tracePt t="202042" x="8623300" y="4365625"/>
          <p14:tracePt t="202069" x="8623300" y="4100513"/>
          <p14:tracePt t="202092" x="8577263" y="3743325"/>
          <p14:tracePt t="202105" x="8567738" y="3670300"/>
          <p14:tracePt t="202118" x="8559800" y="3606800"/>
          <p14:tracePt t="202144" x="8467725" y="3370263"/>
          <p14:tracePt t="202155" x="8431213" y="3324225"/>
          <p14:tracePt t="202170" x="8348663" y="3224213"/>
          <p14:tracePt t="202183" x="8312150" y="3178175"/>
          <p14:tracePt t="202208" x="8194675" y="3049588"/>
          <p14:tracePt t="202232" x="8158163" y="2986088"/>
          <p14:tracePt t="202244" x="8112125" y="2940050"/>
          <p14:tracePt t="202258" x="8066088" y="2894013"/>
          <p14:tracePt t="202283" x="7993063" y="2820988"/>
          <p14:tracePt t="202297" x="7937500" y="2776538"/>
          <p14:tracePt t="202309" x="7900988" y="2740025"/>
          <p14:tracePt t="202321" x="7820025" y="2703513"/>
          <p14:tracePt t="202347" x="7645400" y="2657475"/>
          <p14:tracePt t="202372" x="7416800" y="2630488"/>
          <p14:tracePt t="202384" x="7180263" y="2601913"/>
          <p14:tracePt t="202399" x="6896100" y="2574925"/>
          <p14:tracePt t="202423" x="6613525" y="2528888"/>
          <p14:tracePt t="202437" x="6384925" y="2501900"/>
          <p14:tracePt t="202451" x="6175375" y="2474913"/>
          <p14:tracePt t="202462" x="6002338" y="2474913"/>
          <p14:tracePt t="202487" x="5854700" y="2474913"/>
          <p14:tracePt t="202513" x="5635625" y="2474913"/>
          <p14:tracePt t="202538" x="5508625" y="2474913"/>
          <p14:tracePt t="202564" x="5445125" y="2484438"/>
          <p14:tracePt t="202577" x="5380038" y="2511425"/>
          <p14:tracePt t="202590" x="5316538" y="2557463"/>
          <p14:tracePt t="202603" x="5280025" y="2584450"/>
          <p14:tracePt t="202627" x="5151438" y="2693988"/>
          <p14:tracePt t="202651" x="5024438" y="2830513"/>
          <p14:tracePt t="202676" x="4932363" y="2986088"/>
          <p14:tracePt t="202702" x="4805363" y="3260725"/>
          <p14:tracePt t="202715" x="4776788" y="3341688"/>
          <p14:tracePt t="202728" x="4713288" y="3506788"/>
          <p14:tracePt t="202740" x="4695825" y="3579813"/>
          <p14:tracePt t="202765" x="4630738" y="3862388"/>
          <p14:tracePt t="202778" x="4622800" y="3927475"/>
          <p14:tracePt t="202791" x="4613275" y="3981450"/>
          <p14:tracePt t="202816" x="4567238" y="4173538"/>
          <p14:tracePt t="202839" x="4567238" y="4292600"/>
          <p14:tracePt t="202852" x="4549775" y="4410075"/>
          <p14:tracePt t="202875" x="4549775" y="4584700"/>
          <p14:tracePt t="202887" x="4557713" y="4665663"/>
          <p14:tracePt t="202901" x="4567238" y="4803775"/>
          <p14:tracePt t="202924" x="4586288" y="5068888"/>
          <p14:tracePt t="202937" x="4594225" y="5132388"/>
          <p14:tracePt t="202949" x="4603750" y="5195888"/>
          <p14:tracePt t="202961" x="4630738" y="5314950"/>
          <p14:tracePt t="202986" x="4667250" y="5461000"/>
          <p14:tracePt t="203012" x="4703763" y="5551488"/>
          <p14:tracePt t="203023" x="4740275" y="5643563"/>
          <p14:tracePt t="203036" x="4776788" y="5697538"/>
          <p14:tracePt t="203060" x="4805363" y="5770563"/>
          <p14:tracePt t="203072" x="4832350" y="5826125"/>
          <p14:tracePt t="203096" x="4878388" y="5918200"/>
          <p14:tracePt t="203096" x="4895850" y="5954713"/>
          <p14:tracePt t="203120" x="5014913" y="6081713"/>
          <p14:tracePt t="203132" x="5114925" y="6164263"/>
          <p14:tracePt t="203157" x="5224463" y="6246813"/>
          <p14:tracePt t="203181" x="5435600" y="6346825"/>
          <p14:tracePt t="203205" x="5545138" y="6392863"/>
          <p14:tracePt t="203217" x="5681663" y="6429375"/>
          <p14:tracePt t="203229" x="5727700" y="6437313"/>
          <p14:tracePt t="203241" x="5791200" y="6456363"/>
          <p14:tracePt t="203266" x="6010275" y="6502400"/>
          <p14:tracePt t="203291" x="6192838" y="6510338"/>
          <p14:tracePt t="203317" x="6384925" y="6519863"/>
          <p14:tracePt t="203341" x="6586538" y="6538913"/>
          <p14:tracePt t="203353" x="6623050" y="6546850"/>
          <p14:tracePt t="203367" x="6742113" y="6546850"/>
          <p14:tracePt t="203378" x="6896100" y="6546850"/>
          <p14:tracePt t="203401" x="7061200" y="6546850"/>
          <p14:tracePt t="203413" x="7234238" y="6529388"/>
          <p14:tracePt t="203437" x="7535863" y="6429375"/>
          <p14:tracePt t="203449" x="7637463" y="6383338"/>
          <p14:tracePt t="203463" x="7820025" y="6319838"/>
          <p14:tracePt t="203488" x="8039100" y="6218238"/>
          <p14:tracePt t="203513" x="8112125" y="6191250"/>
          <p14:tracePt t="203525" x="8175625" y="6145213"/>
          <p14:tracePt t="203538" x="8221663" y="6081713"/>
          <p14:tracePt t="203550" x="8294688" y="5981700"/>
          <p14:tracePt t="203576" x="8340725" y="5908675"/>
          <p14:tracePt t="203588" x="8394700" y="5826125"/>
          <p14:tracePt t="203601" x="8421688" y="5753100"/>
          <p14:tracePt t="203625" x="8440738" y="5689600"/>
          <p14:tracePt t="203638" x="8477250" y="5607050"/>
          <p14:tracePt t="203651" x="8513763" y="5478463"/>
          <p14:tracePt t="203663" x="8550275" y="5351463"/>
          <p14:tracePt t="203688" x="8604250" y="5214938"/>
          <p14:tracePt t="203701" x="8642350" y="5049838"/>
          <p14:tracePt t="203714" x="8669338" y="4857750"/>
          <p14:tracePt t="203727" x="8669338" y="4684713"/>
          <p14:tracePt t="203766" x="8686800" y="4438650"/>
          <p14:tracePt t="203790" x="8686800" y="4292600"/>
          <p14:tracePt t="203790" x="8686800" y="4237038"/>
          <p14:tracePt t="203803" x="8686800" y="4183063"/>
          <p14:tracePt t="203827" x="8669338" y="4000500"/>
          <p14:tracePt t="203839" x="8659813" y="3881438"/>
          <p14:tracePt t="203851" x="8642350" y="3816350"/>
          <p14:tracePt t="203876" x="8604250" y="3633788"/>
          <p14:tracePt t="203900" x="8596313" y="3497263"/>
          <p14:tracePt t="203912" x="8586788" y="3451225"/>
          <p14:tracePt t="203937" x="8559800" y="3297238"/>
          <p14:tracePt t="203964" x="8531225" y="3232150"/>
          <p14:tracePt t="203977" x="8513763" y="3205163"/>
          <p14:tracePt t="203989" x="8494713" y="3178175"/>
          <p14:tracePt t="204017" x="8450263" y="3105150"/>
          <p14:tracePt t="204041" x="8431213" y="3078163"/>
          <p14:tracePt t="204053" x="8413750" y="3041650"/>
          <p14:tracePt t="204066" x="8413750" y="3032125"/>
          <p14:tracePt t="204093" x="8404225" y="3013075"/>
          <p14:tracePt t="204119" x="8394700" y="3005138"/>
          <p14:tracePt t="204154" x="8385175" y="2995613"/>
          <p14:tracePt t="204179" x="8377238" y="2959100"/>
          <p14:tracePt t="204191" x="8358188" y="2930525"/>
          <p14:tracePt t="204216" x="8331200" y="2903538"/>
          <p14:tracePt t="204229" x="8285163" y="2857500"/>
          <p14:tracePt t="204242" x="8231188" y="2803525"/>
          <p14:tracePt t="204267" x="8056563" y="2711450"/>
          <p14:tracePt t="204292" x="7883525" y="2667000"/>
          <p14:tracePt t="204305" x="7718425" y="2593975"/>
          <p14:tracePt t="204318" x="7637463" y="2574925"/>
          <p14:tracePt t="204330" x="7572375" y="2547938"/>
          <p14:tracePt t="204355" x="7426325" y="2501900"/>
          <p14:tracePt t="204366" x="7343775" y="2484438"/>
          <p14:tracePt t="204378" x="7307263" y="2474913"/>
          <p14:tracePt t="204403" x="7170738" y="2455863"/>
          <p14:tracePt t="204415" x="7051675" y="2455863"/>
          <p14:tracePt t="204428" x="6997700" y="2455863"/>
          <p14:tracePt t="204439" x="6924675" y="2455863"/>
          <p14:tracePt t="204466" x="6632575" y="2438400"/>
          <p14:tracePt t="204477" x="6567488" y="2419350"/>
          <p14:tracePt t="204490" x="6430963" y="2411413"/>
          <p14:tracePt t="204514" x="6221413" y="2411413"/>
          <p14:tracePt t="204526" x="6083300" y="2411413"/>
          <p14:tracePt t="204539" x="6065838" y="2411413"/>
          <p14:tracePt t="204552" x="6038850" y="2411413"/>
          <p14:tracePt t="204577" x="5956300" y="2411413"/>
          <p14:tracePt t="204602" x="5910263" y="2411413"/>
          <p14:tracePt t="204602" x="5873750" y="2411413"/>
          <p14:tracePt t="204625" x="5773738" y="2411413"/>
          <p14:tracePt t="204638" x="5718175" y="2411413"/>
          <p14:tracePt t="204651" x="5681663" y="2411413"/>
          <p14:tracePt t="204685" x="5664200" y="2411413"/>
          <p14:tracePt t="204710" x="5654675" y="2411413"/>
          <p14:tracePt t="204723" x="5627688" y="2411413"/>
          <p14:tracePt t="204737" x="5581650" y="2419350"/>
          <p14:tracePt t="204763" x="5554663" y="2447925"/>
          <p14:tracePt t="204775" x="5518150" y="2465388"/>
          <p14:tracePt t="204789" x="5489575" y="2492375"/>
          <p14:tracePt t="204802" x="5453063" y="2520950"/>
          <p14:tracePt t="204826" x="5416550" y="2584450"/>
          <p14:tracePt t="204851" x="5362575" y="2720975"/>
          <p14:tracePt t="204876" x="5343525" y="2803525"/>
          <p14:tracePt t="204902" x="5334000" y="2986088"/>
          <p14:tracePt t="204914" x="5334000" y="3086100"/>
          <p14:tracePt t="204939" x="5334000" y="3159125"/>
          <p14:tracePt t="204962" x="5334000" y="3278188"/>
          <p14:tracePt t="204975" x="5334000" y="3297238"/>
          <p14:tracePt t="204988" x="5343525" y="3324225"/>
          <p14:tracePt t="205013" x="5343525" y="3341688"/>
          <p14:tracePt t="205024" x="5353050" y="3351213"/>
          <p14:tracePt t="205103" x="5362575" y="3360738"/>
          <p14:tracePt t="205138" x="5408613" y="3251200"/>
          <p14:tracePt t="205150" x="5426075" y="3205163"/>
          <p14:tracePt t="205163" x="5445125" y="3151188"/>
          <p14:tracePt t="205188" x="5608638" y="2849563"/>
          <p14:tracePt t="205213" x="5700713" y="2674938"/>
          <p14:tracePt t="205225" x="5708650" y="2638425"/>
          <p14:tracePt t="205238" x="5708650" y="2630488"/>
          <p14:tracePt t="205263" x="5708650" y="2611438"/>
          <p14:tracePt t="205288" x="5718175" y="2601913"/>
          <p14:tracePt t="205333" x="5718175" y="2620963"/>
          <p14:tracePt t="205357" x="5718175" y="2747963"/>
          <p14:tracePt t="205381" x="5737225" y="2894013"/>
          <p14:tracePt t="205404" x="5764213" y="3032125"/>
          <p14:tracePt t="205404" x="5791200" y="3132138"/>
          <p14:tracePt t="205416" x="5818188" y="3205163"/>
          <p14:tracePt t="205430" x="5873750" y="3387725"/>
          <p14:tracePt t="205441" x="5946775" y="3552825"/>
          <p14:tracePt t="205466" x="6010275" y="3752850"/>
          <p14:tracePt t="205489" x="6148388" y="4064000"/>
          <p14:tracePt t="205502" x="6175375" y="4146550"/>
          <p14:tracePt t="205528" x="6211888" y="4310063"/>
          <p14:tracePt t="205539" x="6229350" y="4392613"/>
          <p14:tracePt t="205552" x="6275388" y="4483100"/>
          <p14:tracePt t="205576" x="6302375" y="4575175"/>
          <p14:tracePt t="205601" x="6348413" y="4721225"/>
          <p14:tracePt t="205614" x="6367463" y="4784725"/>
          <p14:tracePt t="205637" x="6403975" y="4876800"/>
          <p14:tracePt t="205650" x="6421438" y="4959350"/>
          <p14:tracePt t="205662" x="6430963" y="5003800"/>
          <p14:tracePt t="205688" x="6448425" y="5095875"/>
          <p14:tracePt t="205712" x="6486525" y="5241925"/>
          <p14:tracePt t="205737" x="6503988" y="5314950"/>
          <p14:tracePt t="205749" x="6513513" y="5378450"/>
          <p14:tracePt t="205775" x="6577013" y="5514975"/>
          <p14:tracePt t="205787" x="6613525" y="5561013"/>
          <p14:tracePt t="205801" x="6640513" y="5624513"/>
          <p14:tracePt t="205826" x="6705600" y="5753100"/>
          <p14:tracePt t="205852" x="6732588" y="5799138"/>
          <p14:tracePt t="205852" x="6742113" y="5835650"/>
          <p14:tracePt t="205865" x="6769100" y="5853113"/>
          <p14:tracePt t="205879" x="6786563" y="5881688"/>
          <p14:tracePt t="205891" x="6796088" y="5899150"/>
          <p14:tracePt t="205917" x="6815138" y="5908675"/>
          <p14:tracePt t="205964" x="6851650" y="5899150"/>
          <p14:tracePt t="205976" x="6888163" y="5862638"/>
          <p14:tracePt t="205989" x="6942138" y="5807075"/>
          <p14:tracePt t="206001" x="6997700" y="5753100"/>
          <p14:tracePt t="206025" x="7043738" y="5697538"/>
          <p14:tracePt t="206037" x="7107238" y="5616575"/>
          <p14:tracePt t="206051" x="7153275" y="5543550"/>
          <p14:tracePt t="206074" x="7207250" y="5441950"/>
          <p14:tracePt t="206087" x="7262813" y="5314950"/>
          <p14:tracePt t="206099" x="7280275" y="5259388"/>
          <p14:tracePt t="206110" x="7289800" y="5214938"/>
          <p14:tracePt t="206135" x="7326313" y="5049838"/>
          <p14:tracePt t="206146" x="7380288" y="4903788"/>
          <p14:tracePt t="206158" x="7389813" y="4840288"/>
          <p14:tracePt t="206181" x="7426325" y="4694238"/>
          <p14:tracePt t="206193" x="7435850" y="4611688"/>
          <p14:tracePt t="206217" x="7445375" y="4538663"/>
          <p14:tracePt t="206241" x="7489825" y="4356100"/>
          <p14:tracePt t="206253" x="7499350" y="4319588"/>
          <p14:tracePt t="206276" x="7526338" y="4191000"/>
          <p14:tracePt t="206299" x="7545388" y="4117975"/>
          <p14:tracePt t="206322" x="7608888" y="3908425"/>
          <p14:tracePt t="206335" x="7618413" y="3844925"/>
          <p14:tracePt t="206348" x="7627938" y="3798888"/>
          <p14:tracePt t="206360" x="7654925" y="3698875"/>
          <p14:tracePt t="206384" x="7673975" y="3606800"/>
          <p14:tracePt t="206397" x="7673975" y="3579813"/>
          <p14:tracePt t="206410" x="7681913" y="3487738"/>
          <p14:tracePt t="206434" x="7718425" y="3397250"/>
          <p14:tracePt t="206434" x="7727950" y="3370263"/>
          <p14:tracePt t="206459" x="7747000" y="3297238"/>
          <p14:tracePt t="206471" x="7764463" y="3232150"/>
          <p14:tracePt t="206496" x="7773988" y="3151188"/>
          <p14:tracePt t="206521" x="7773988" y="3132138"/>
          <p14:tracePt t="206533" x="7773988" y="3105150"/>
          <p14:tracePt t="206547" x="7791450" y="3041650"/>
          <p14:tracePt t="206572" x="7810500" y="2976563"/>
          <p14:tracePt t="206584" x="7810500" y="2940050"/>
          <p14:tracePt t="206597" x="7810500" y="2903538"/>
          <p14:tracePt t="206609" x="7810500" y="2876550"/>
          <p14:tracePt t="206633" x="7810500" y="2820988"/>
          <p14:tracePt t="206646" x="7810500" y="2776538"/>
          <p14:tracePt t="206659" x="7837488" y="2730500"/>
          <p14:tracePt t="206671" x="7837488" y="2711450"/>
          <p14:tracePt t="206699" x="7837488" y="2657475"/>
          <p14:tracePt t="206710" x="7837488" y="2630488"/>
          <p14:tracePt t="206722" x="7837488" y="2611438"/>
          <p14:tracePt t="206749" x="7847013" y="2593975"/>
          <p14:tracePt t="206775" x="7856538" y="2547938"/>
          <p14:tracePt t="206881" x="7856538" y="2538413"/>
          <p14:tracePt t="207665" x="7847013" y="2528888"/>
          <p14:tracePt t="207677" x="7837488" y="2528888"/>
          <p14:tracePt t="207689" x="7820025" y="2528888"/>
          <p14:tracePt t="207702" x="7791450" y="2528888"/>
          <p14:tracePt t="207726" x="7773988" y="2528888"/>
          <p14:tracePt t="207737" x="7754938" y="2528888"/>
          <p14:tracePt t="207751" x="7727950" y="2528888"/>
          <p14:tracePt t="207775" x="7700963" y="2520950"/>
          <p14:tracePt t="207801" x="7618413" y="2520950"/>
          <p14:tracePt t="207814" x="7564438" y="2520950"/>
          <p14:tracePt t="207827" x="7518400" y="2520950"/>
          <p14:tracePt t="207840" x="7445375" y="2520950"/>
          <p14:tracePt t="207865" x="7316788" y="2511425"/>
          <p14:tracePt t="207877" x="7262813" y="2511425"/>
          <p14:tracePt t="207889" x="7243763" y="2511425"/>
          <p14:tracePt t="207914" x="7216775" y="2501900"/>
          <p14:tracePt t="207926" x="7207250" y="2501900"/>
          <p14:tracePt t="207940" x="7197725" y="2501900"/>
          <p14:tracePt t="207953" x="7180263" y="2501900"/>
          <p14:tracePt t="207967" x="7170738" y="2501900"/>
          <p14:tracePt t="207991" x="7097713" y="2501900"/>
          <p14:tracePt t="208004" x="7070725" y="2501900"/>
          <p14:tracePt t="208004" x="7051675" y="2501900"/>
          <p14:tracePt t="208026" x="7015163" y="2501900"/>
          <p14:tracePt t="208050" x="6961188" y="2511425"/>
          <p14:tracePt t="208064" x="6951663" y="2511425"/>
          <p14:tracePt t="208076" x="6942138" y="2511425"/>
          <p14:tracePt t="208087" x="6932613" y="2511425"/>
          <p14:tracePt t="208473" x="6924675" y="2520950"/>
          <p14:tracePt t="208533" x="6978650" y="2520950"/>
          <p14:tracePt t="208558" x="7034213" y="2520950"/>
          <p14:tracePt t="208584" x="7180263" y="2511425"/>
          <p14:tracePt t="208596" x="7243763" y="2511425"/>
          <p14:tracePt t="208609" x="7262813" y="2511425"/>
          <p14:tracePt t="208620" x="7289800" y="2511425"/>
          <p14:tracePt t="208644" x="7372350" y="2511425"/>
          <p14:tracePt t="208656" x="7389813" y="2511425"/>
          <p14:tracePt t="208669" x="7408863" y="2511425"/>
          <p14:tracePt t="208686" x="7435850" y="2511425"/>
          <p14:tracePt t="208699" x="7445375" y="2511425"/>
          <p14:tracePt t="208723" x="7462838" y="2511425"/>
          <p14:tracePt t="208807" x="7472363" y="2511425"/>
          <p14:tracePt t="209172" x="7481888" y="2511425"/>
          <p14:tracePt t="209276" x="7489825" y="2511425"/>
          <p14:tracePt t="209447" x="7508875" y="2511425"/>
          <p14:tracePt t="209472" x="7526338" y="2511425"/>
          <p14:tracePt t="209486" x="7554913" y="2511425"/>
          <p14:tracePt t="209501" x="7581900" y="2511425"/>
          <p14:tracePt t="209514" x="7627938" y="2511425"/>
          <p14:tracePt t="209527" x="7654925" y="2511425"/>
          <p14:tracePt t="209552" x="7691438" y="2511425"/>
          <p14:tracePt t="209565" x="7710488" y="2511425"/>
          <p14:tracePt t="209576" x="7747000" y="2511425"/>
          <p14:tracePt t="209615" x="7791450" y="2528888"/>
          <p14:tracePt t="209627" x="7820025" y="2538413"/>
          <p14:tracePt t="209640" x="7847013" y="2538413"/>
          <p14:tracePt t="209652" x="7874000" y="2538413"/>
          <p14:tracePt t="209678" x="7920038" y="2547938"/>
          <p14:tracePt t="209688" x="7937500" y="2547938"/>
          <p14:tracePt t="209702" x="7947025" y="2547938"/>
          <p14:tracePt t="209859" x="7956550" y="2547938"/>
          <p14:tracePt t="209871" x="7966075" y="2547938"/>
          <p14:tracePt t="209898" x="8020050" y="2557463"/>
          <p14:tracePt t="209922" x="8085138" y="2565400"/>
          <p14:tracePt t="209936" x="8093075" y="2565400"/>
          <p14:tracePt t="209950" x="8121650" y="2565400"/>
          <p14:tracePt t="209973" x="8139113" y="2565400"/>
          <p14:tracePt t="209987" x="8148638" y="2565400"/>
          <p14:tracePt t="210199" x="8185150" y="2565400"/>
          <p14:tracePt t="210221" x="8202613" y="2565400"/>
          <p14:tracePt t="210235" x="8231188" y="2565400"/>
          <p14:tracePt t="210249" x="8248650" y="2565400"/>
          <p14:tracePt t="210261" x="8258175" y="2565400"/>
          <p14:tracePt t="210285" x="8267700" y="2565400"/>
          <p14:tracePt t="210297" x="8275638" y="2565400"/>
          <p14:tracePt t="210435" x="8285163" y="2565400"/>
          <p14:tracePt t="210472" x="8340725" y="2565400"/>
          <p14:tracePt t="210485" x="8367713" y="2565400"/>
          <p14:tracePt t="210499" x="8404225" y="2547938"/>
          <p14:tracePt t="210511" x="8421688" y="2547938"/>
          <p14:tracePt t="210536" x="8467725" y="2538413"/>
          <p14:tracePt t="210727" x="8477250" y="2538413"/>
          <p14:tracePt t="210751" x="8486775" y="2538413"/>
          <p14:tracePt t="210765" x="8504238" y="2538413"/>
          <p14:tracePt t="210778" x="8531225" y="2528888"/>
          <p14:tracePt t="210828" x="8540750" y="2528888"/>
          <p14:tracePt t="210998" x="8540750" y="2520950"/>
          <p14:tracePt t="211926" x="8540750" y="2565400"/>
          <p14:tracePt t="211951" x="8540750" y="2711450"/>
          <p14:tracePt t="211964" x="8540750" y="2794000"/>
          <p14:tracePt t="211978" x="8550275" y="2830513"/>
          <p14:tracePt t="211991" x="8550275" y="2840038"/>
          <p14:tracePt t="212018" x="8550275" y="2849563"/>
          <p14:tracePt t="212313" x="8550275" y="2830513"/>
          <p14:tracePt t="212326" x="8540750" y="2820988"/>
          <p14:tracePt t="212326" x="8531225" y="2813050"/>
          <p14:tracePt t="212351" x="8494713" y="2794000"/>
          <p14:tracePt t="212376" x="8431213" y="2776538"/>
          <p14:tracePt t="212402" x="8358188" y="2757488"/>
          <p14:tracePt t="212428" x="8212138" y="2720975"/>
          <p14:tracePt t="212455" x="8102600" y="2703513"/>
          <p14:tracePt t="212468" x="8066088" y="2693988"/>
          <p14:tracePt t="212483" x="7974013" y="2647950"/>
          <p14:tracePt t="212495" x="7929563" y="2638425"/>
          <p14:tracePt t="212509" x="7837488" y="2630488"/>
          <p14:tracePt t="212521" x="7810500" y="2620963"/>
          <p14:tracePt t="212547" x="7718425" y="2593975"/>
          <p14:tracePt t="212559" x="7654925" y="2574925"/>
          <p14:tracePt t="212573" x="7608888" y="2574925"/>
          <p14:tracePt t="212586" x="7535863" y="2565400"/>
          <p14:tracePt t="212600" x="7499350" y="2565400"/>
          <p14:tracePt t="212626" x="7389813" y="2565400"/>
          <p14:tracePt t="212652" x="7270750" y="2547938"/>
          <p14:tracePt t="212678" x="7216775" y="2538413"/>
          <p14:tracePt t="212678" x="7197725" y="2538413"/>
          <p14:tracePt t="212704" x="7170738" y="2538413"/>
          <p14:tracePt t="212717" x="7124700" y="2528888"/>
          <p14:tracePt t="212732" x="7107238" y="2528888"/>
          <p14:tracePt t="212768" x="6969125" y="2528888"/>
          <p14:tracePt t="212793" x="6896100" y="2528888"/>
          <p14:tracePt t="212818" x="6842125" y="2528888"/>
          <p14:tracePt t="212846" x="6823075" y="2528888"/>
          <p14:tracePt t="213123" x="6842125" y="2528888"/>
          <p14:tracePt t="213135" x="6869113" y="2528888"/>
          <p14:tracePt t="213149" x="6888163" y="2528888"/>
          <p14:tracePt t="213161" x="6961188" y="2528888"/>
          <p14:tracePt t="213186" x="7051675" y="2528888"/>
          <p14:tracePt t="213198" x="7080250" y="2528888"/>
          <p14:tracePt t="213212" x="7097713" y="2528888"/>
          <p14:tracePt t="213238" x="7189788" y="2528888"/>
          <p14:tracePt t="213262" x="7226300" y="2528888"/>
          <p14:tracePt t="213262" x="7243763" y="2528888"/>
          <p14:tracePt t="213273" x="7270750" y="2528888"/>
          <p14:tracePt t="213287" x="7307263" y="2528888"/>
          <p14:tracePt t="213299" x="7380288" y="2528888"/>
          <p14:tracePt t="213323" x="7416800" y="2528888"/>
          <p14:tracePt t="213348" x="7535863" y="2528888"/>
          <p14:tracePt t="213372" x="7591425" y="2528888"/>
          <p14:tracePt t="213384" x="7637463" y="2528888"/>
          <p14:tracePt t="213398" x="7681913" y="2528888"/>
          <p14:tracePt t="213433" x="7820025" y="2520950"/>
          <p14:tracePt t="213457" x="7920038" y="2520950"/>
          <p14:tracePt t="213483" x="7993063" y="2511425"/>
          <p14:tracePt t="213495" x="8029575" y="2511425"/>
          <p14:tracePt t="213509" x="8085138" y="2511425"/>
          <p14:tracePt t="213521" x="8112125" y="2511425"/>
          <p14:tracePt t="213547" x="8175625" y="2511425"/>
          <p14:tracePt t="213572" x="8258175" y="2511425"/>
          <p14:tracePt t="213587" x="8285163" y="2511425"/>
          <p14:tracePt t="213601" x="8331200" y="2511425"/>
          <p14:tracePt t="213625" x="8394700" y="2511425"/>
          <p14:tracePt t="213637" x="8440738" y="2511425"/>
          <p14:tracePt t="213651" x="8467725" y="2511425"/>
          <p14:tracePt t="213663" x="8486775" y="2511425"/>
          <p14:tracePt t="213688" x="8540750" y="2511425"/>
          <p14:tracePt t="213713" x="8559800" y="2511425"/>
          <p14:tracePt t="213737" x="8604250" y="2511425"/>
          <p14:tracePt t="213761" x="8632825" y="2511425"/>
          <p14:tracePt t="213787" x="8642350" y="2511425"/>
          <p14:tracePt t="214080" x="8623300" y="2511425"/>
          <p14:tracePt t="214105" x="8586788" y="2520950"/>
          <p14:tracePt t="214119" x="8577263" y="2520950"/>
          <p14:tracePt t="214131" x="8550275" y="2520950"/>
          <p14:tracePt t="214155" x="8494713" y="2520950"/>
          <p14:tracePt t="214167" x="8477250" y="2520950"/>
          <p14:tracePt t="214181" x="8431213" y="2520950"/>
          <p14:tracePt t="214194" x="8394700" y="2520950"/>
          <p14:tracePt t="214218" x="8340725" y="2520950"/>
          <p14:tracePt t="214230" x="8312150" y="2520950"/>
          <p14:tracePt t="214243" x="8258175" y="2520950"/>
          <p14:tracePt t="214256" x="8221663" y="2520950"/>
          <p14:tracePt t="214270" x="8175625" y="2520950"/>
          <p14:tracePt t="214298" x="8112125" y="2520950"/>
          <p14:tracePt t="214323" x="8029575" y="2520950"/>
          <p14:tracePt t="214337" x="7974013" y="2520950"/>
          <p14:tracePt t="214351" x="7910513" y="2520950"/>
          <p14:tracePt t="214376" x="7847013" y="2520950"/>
          <p14:tracePt t="214402" x="7783513" y="2520950"/>
          <p14:tracePt t="214415" x="7718425" y="2520950"/>
          <p14:tracePt t="214429" x="7664450" y="2528888"/>
          <p14:tracePt t="214441" x="7618413" y="2528888"/>
          <p14:tracePt t="214468" x="7554913" y="2528888"/>
          <p14:tracePt t="214492" x="7489825" y="2528888"/>
          <p14:tracePt t="214517" x="7462838" y="2528888"/>
          <p14:tracePt t="214540" x="7426325" y="2511425"/>
          <p14:tracePt t="214552" x="7408863" y="2511425"/>
          <p14:tracePt t="214566" x="7380288" y="2511425"/>
          <p14:tracePt t="214579" x="7316788" y="2511425"/>
          <p14:tracePt t="214603" x="7226300" y="2511425"/>
          <p14:tracePt t="214627" x="7170738" y="2511425"/>
          <p14:tracePt t="214652" x="7124700" y="2501900"/>
          <p14:tracePt t="214746" x="7097713" y="2501900"/>
          <p14:tracePt t="214758" x="7088188" y="2501900"/>
          <p14:tracePt t="214770" x="7070725" y="2492375"/>
          <p14:tracePt t="214798" x="7043738" y="2492375"/>
          <p14:tracePt t="214976" x="7070725" y="2492375"/>
          <p14:tracePt t="214988" x="7097713" y="2492375"/>
          <p14:tracePt t="215015" x="7207250" y="2492375"/>
          <p14:tracePt t="215027" x="7289800" y="2492375"/>
          <p14:tracePt t="215041" x="7408863" y="2492375"/>
          <p14:tracePt t="215053" x="7453313" y="2492375"/>
          <p14:tracePt t="215066" x="7564438" y="2492375"/>
          <p14:tracePt t="215078" x="7618413" y="2492375"/>
          <p14:tracePt t="215102" x="7764463" y="2492375"/>
          <p14:tracePt t="215111" x="7791450" y="2492375"/>
          <p14:tracePt t="215136" x="7910513" y="2511425"/>
          <p14:tracePt t="215149" x="7937500" y="2511425"/>
          <p14:tracePt t="215162" x="8002588" y="2520950"/>
          <p14:tracePt t="215189" x="8121650" y="2520950"/>
          <p14:tracePt t="215215" x="8275638" y="2520950"/>
          <p14:tracePt t="215227" x="8304213" y="2520950"/>
          <p14:tracePt t="215240" x="8321675" y="2528888"/>
          <p14:tracePt t="215253" x="8358188" y="2528888"/>
          <p14:tracePt t="215267" x="8404225" y="2528888"/>
          <p14:tracePt t="215291" x="8467725" y="2528888"/>
          <p14:tracePt t="215303" x="8477250" y="2528888"/>
          <p14:tracePt t="215317" x="8504238" y="2538413"/>
          <p14:tracePt t="215506" x="8477250" y="2538413"/>
          <p14:tracePt t="215518" x="8377238" y="2538413"/>
          <p14:tracePt t="215543" x="8056563" y="2538413"/>
          <p14:tracePt t="215554" x="7416800" y="2557463"/>
          <p14:tracePt t="215568" x="6677025" y="2538413"/>
          <p14:tracePt t="215579" x="6330950" y="2520950"/>
          <p14:tracePt t="215605" x="5618163" y="2465388"/>
          <p14:tracePt t="215617" x="5316538" y="2438400"/>
          <p14:tracePt t="215631" x="5143500" y="2411413"/>
          <p14:tracePt t="215644" x="5133975" y="2411413"/>
          <p14:tracePt t="215725" x="5143500" y="2411413"/>
          <p14:tracePt t="215738" x="5151438" y="2419350"/>
          <p14:tracePt t="215774" x="5180013" y="2419350"/>
          <p14:tracePt t="215787" x="5197475" y="2419350"/>
          <p14:tracePt t="215800" x="5216525" y="2419350"/>
          <p14:tracePt t="215824" x="5343525" y="2419350"/>
          <p14:tracePt t="215837" x="5389563" y="2419350"/>
          <p14:tracePt t="215851" x="5453063" y="2428875"/>
          <p14:tracePt t="215864" x="5481638" y="2438400"/>
          <p14:tracePt t="215888" x="5518150" y="2447925"/>
          <p14:tracePt t="216016" x="5499100" y="2455863"/>
          <p14:tracePt t="216030" x="5426075" y="2484438"/>
          <p14:tracePt t="216054" x="5316538" y="2538413"/>
          <p14:tracePt t="216066" x="5224463" y="2584450"/>
          <p14:tracePt t="216079" x="5097463" y="2647950"/>
          <p14:tracePt t="216103" x="4951413" y="2730500"/>
          <p14:tracePt t="216116" x="4732338" y="2820988"/>
          <p14:tracePt t="216130" x="4494213" y="2903538"/>
          <p14:tracePt t="216141" x="4375150" y="2949575"/>
          <p14:tracePt t="216166" x="4092575" y="3059113"/>
          <p14:tracePt t="216179" x="3927475" y="3132138"/>
          <p14:tracePt t="216190" x="3800475" y="3195638"/>
          <p14:tracePt t="216215" x="3671888" y="3260725"/>
          <p14:tracePt t="216226" x="3525838" y="3324225"/>
          <p14:tracePt t="216239" x="3362325" y="3378200"/>
          <p14:tracePt t="216252" x="3270250" y="3406775"/>
          <p14:tracePt t="216277" x="2978150" y="3479800"/>
          <p14:tracePt t="216304" x="2640013" y="3543300"/>
          <p14:tracePt t="216316" x="2576513" y="3560763"/>
          <p14:tracePt t="216329" x="2520950" y="3570288"/>
          <p14:tracePt t="216353" x="2311400" y="3606800"/>
          <p14:tracePt t="216365" x="2255838" y="3616325"/>
          <p14:tracePt t="216378" x="2192338" y="3625850"/>
          <p14:tracePt t="216378" x="2146300" y="3643313"/>
          <p14:tracePt t="216390" x="2082800" y="3652838"/>
          <p14:tracePt t="216415" x="1900238" y="3698875"/>
          <p14:tracePt t="216428" x="1836738" y="3706813"/>
          <p14:tracePt t="216442" x="1790700" y="3716338"/>
          <p14:tracePt t="216467" x="1543050" y="3798888"/>
          <p14:tracePt t="216493" x="1360488" y="3835400"/>
          <p14:tracePt t="216504" x="1296988" y="3844925"/>
          <p14:tracePt t="216518" x="1206500" y="3881438"/>
          <p14:tracePt t="216529" x="1123950" y="3908425"/>
          <p14:tracePt t="216554" x="1068388" y="3935413"/>
          <p14:tracePt t="216577" x="985838" y="3971925"/>
          <p14:tracePt t="216601" x="958850" y="3981450"/>
          <p14:tracePt t="216613" x="931863" y="4000500"/>
          <p14:tracePt t="216637" x="904875" y="4000500"/>
          <p14:tracePt t="216664" x="895350" y="4008438"/>
          <p14:tracePt t="216689" x="885825" y="4017963"/>
          <p14:tracePt t="216715" x="858838" y="4037013"/>
          <p14:tracePt t="216726" x="831850" y="4064000"/>
          <p14:tracePt t="216738" x="803275" y="4081463"/>
          <p14:tracePt t="216751" x="785813" y="4100513"/>
          <p14:tracePt t="216775" x="766763" y="4110038"/>
          <p14:tracePt t="216787" x="766763" y="4117975"/>
          <p14:tracePt t="216800" x="758825" y="4127500"/>
          <p14:tracePt t="216837" x="749300" y="4137025"/>
          <p14:tracePt t="216860" x="749300" y="4146550"/>
          <p14:tracePt t="216894" x="749300" y="4154488"/>
          <p14:tracePt t="216906" x="749300" y="4164013"/>
          <p14:tracePt t="216918" x="749300" y="4173538"/>
          <p14:tracePt t="216936" x="749300" y="4183063"/>
          <p14:tracePt t="216963" x="758825" y="4191000"/>
          <p14:tracePt t="216974" x="758825" y="4200525"/>
          <p14:tracePt t="217020" x="776288" y="4210050"/>
          <p14:tracePt t="217057" x="785813" y="4210050"/>
          <p14:tracePt t="217082" x="803275" y="4210050"/>
          <p14:tracePt t="217106" x="839788" y="4210050"/>
          <p14:tracePt t="217132" x="876300" y="4210050"/>
          <p14:tracePt t="217132" x="885825" y="4210050"/>
          <p14:tracePt t="217143" x="904875" y="4210050"/>
          <p14:tracePt t="217168" x="985838" y="4210050"/>
          <p14:tracePt t="217191" x="1014413" y="4210050"/>
          <p14:tracePt t="217203" x="1031875" y="4210050"/>
          <p14:tracePt t="217217" x="1041400" y="4210050"/>
          <p14:tracePt t="217242" x="1058863" y="4210050"/>
          <p14:tracePt t="217254" x="1077913" y="4210050"/>
          <p14:tracePt t="217268" x="1104900" y="4200525"/>
          <p14:tracePt t="217280" x="1123950" y="4200525"/>
          <p14:tracePt t="217304" x="1160463" y="4191000"/>
          <p14:tracePt t="217316" x="1196975" y="4191000"/>
          <p14:tracePt t="217328" x="1206500" y="4191000"/>
          <p14:tracePt t="217328" x="1223963" y="4191000"/>
          <p14:tracePt t="217354" x="1243013" y="4191000"/>
          <p14:tracePt t="217367" x="1279525" y="4183063"/>
          <p14:tracePt t="217380" x="1306513" y="4183063"/>
          <p14:tracePt t="217392" x="1323975" y="4183063"/>
          <p14:tracePt t="217392" x="1360488" y="4183063"/>
          <p14:tracePt t="217418" x="1406525" y="4173538"/>
          <p14:tracePt t="217442" x="1489075" y="4173538"/>
          <p14:tracePt t="217456" x="1506538" y="4173538"/>
          <p14:tracePt t="217456" x="1525588" y="4173538"/>
          <p14:tracePt t="217471" x="1552575" y="4173538"/>
          <p14:tracePt t="217497" x="1625600" y="4173538"/>
          <p14:tracePt t="217522" x="1708150" y="4173538"/>
          <p14:tracePt t="217534" x="1727200" y="4173538"/>
          <p14:tracePt t="217548" x="1771650" y="4173538"/>
          <p14:tracePt t="217560" x="1790700" y="4183063"/>
          <p14:tracePt t="217587" x="1854200" y="4183063"/>
          <p14:tracePt t="217613" x="1909763" y="4183063"/>
          <p14:tracePt t="217638" x="2000250" y="4183063"/>
          <p14:tracePt t="217664" x="2146300" y="4183063"/>
          <p14:tracePt t="217688" x="2201863" y="4183063"/>
          <p14:tracePt t="217702" x="2247900" y="4191000"/>
          <p14:tracePt t="217727" x="2328863" y="4191000"/>
          <p14:tracePt t="217738" x="2347913" y="4200525"/>
          <p14:tracePt t="217751" x="2393950" y="4200525"/>
          <p14:tracePt t="217777" x="2540000" y="4200525"/>
          <p14:tracePt t="217801" x="2603500" y="4200525"/>
          <p14:tracePt t="217814" x="2649538" y="4200525"/>
          <p14:tracePt t="217826" x="2686050" y="4200525"/>
          <p14:tracePt t="217838" x="2703513" y="4200525"/>
          <p14:tracePt t="217863" x="2732088" y="4200525"/>
          <p14:tracePt t="217887" x="2759075" y="4200525"/>
          <p14:tracePt t="217913" x="2795588" y="4200525"/>
          <p14:tracePt t="217982" x="2805113" y="4200525"/>
          <p14:tracePt t="218005" x="2813050" y="4200525"/>
          <p14:tracePt t="218132" x="2786063" y="4200525"/>
          <p14:tracePt t="218144" x="2749550" y="4200525"/>
          <p14:tracePt t="218157" x="2722563" y="4200525"/>
          <p14:tracePt t="218169" x="2657475" y="4210050"/>
          <p14:tracePt t="218194" x="2547938" y="4210050"/>
          <p14:tracePt t="218194" x="2520950" y="4210050"/>
          <p14:tracePt t="218219" x="2430463" y="4210050"/>
          <p14:tracePt t="218232" x="2347913" y="4200525"/>
          <p14:tracePt t="218256" x="2228850" y="4191000"/>
          <p14:tracePt t="218269" x="2201863" y="4191000"/>
          <p14:tracePt t="218283" x="2100263" y="4191000"/>
          <p14:tracePt t="218296" x="2009775" y="4191000"/>
          <p14:tracePt t="218308" x="1927225" y="4191000"/>
          <p14:tracePt t="218332" x="1836738" y="4191000"/>
          <p14:tracePt t="218345" x="1735138" y="4191000"/>
          <p14:tracePt t="218357" x="1662113" y="4191000"/>
          <p14:tracePt t="218369" x="1625600" y="4191000"/>
          <p14:tracePt t="218394" x="1498600" y="4191000"/>
          <p14:tracePt t="218418" x="1406525" y="4191000"/>
          <p14:tracePt t="218442" x="1333500" y="4191000"/>
          <p14:tracePt t="218455" x="1270000" y="4191000"/>
          <p14:tracePt t="218468" x="1187450" y="4191000"/>
          <p14:tracePt t="218480" x="1160463" y="4191000"/>
          <p14:tracePt t="218505" x="1050925" y="4191000"/>
          <p14:tracePt t="218517" x="995363" y="4191000"/>
          <p14:tracePt t="218530" x="968375" y="4191000"/>
          <p14:tracePt t="218553" x="958850" y="4191000"/>
          <p14:tracePt t="218614" x="949325" y="4191000"/>
          <p14:tracePt t="218661" x="941388" y="4191000"/>
          <p14:tracePt t="218672" x="931863" y="4191000"/>
          <p14:tracePt t="218871" x="977900" y="4191000"/>
          <p14:tracePt t="218897" x="1133475" y="4200525"/>
          <p14:tracePt t="218911" x="1206500" y="4200525"/>
          <p14:tracePt t="218925" x="1279525" y="4210050"/>
          <p14:tracePt t="218938" x="1452563" y="4237038"/>
          <p14:tracePt t="218952" x="1635125" y="4264025"/>
          <p14:tracePt t="218966" x="1771650" y="4292600"/>
          <p14:tracePt t="218978" x="1873250" y="4300538"/>
          <p14:tracePt t="219003" x="1973263" y="4319588"/>
          <p14:tracePt t="219014" x="2073275" y="4319588"/>
          <p14:tracePt t="219028" x="2165350" y="4319588"/>
          <p14:tracePt t="219052" x="2255838" y="4319588"/>
          <p14:tracePt t="219065" x="2338388" y="4319588"/>
          <p14:tracePt t="219080" x="2420938" y="4300538"/>
          <p14:tracePt t="219091" x="2484438" y="4292600"/>
          <p14:tracePt t="219117" x="2566988" y="4283075"/>
          <p14:tracePt t="219142" x="2657475" y="4273550"/>
          <p14:tracePt t="219154" x="2667000" y="4273550"/>
          <p14:tracePt t="219282" x="2768600" y="4256088"/>
          <p14:tracePt t="219307" x="2859088" y="4256088"/>
          <p14:tracePt t="219333" x="3443288" y="4146550"/>
          <p14:tracePt t="219344" x="3662363" y="4100513"/>
          <p14:tracePt t="219357" x="3927475" y="4017963"/>
          <p14:tracePt t="219372" x="4467225" y="3862388"/>
          <p14:tracePt t="219397" x="5426075" y="3516313"/>
          <p14:tracePt t="219421" x="5754688" y="3360738"/>
          <p14:tracePt t="219448" x="6119813" y="3168650"/>
          <p14:tracePt t="219470" x="6221413" y="3078163"/>
          <p14:tracePt t="219483" x="6257925" y="3022600"/>
          <p14:tracePt t="219497" x="6284913" y="2949575"/>
          <p14:tracePt t="219508" x="6294438" y="2903538"/>
          <p14:tracePt t="219535" x="6330950" y="2849563"/>
          <p14:tracePt t="219546" x="6348413" y="2813050"/>
          <p14:tracePt t="219559" x="6375400" y="2767013"/>
          <p14:tracePt t="219585" x="6440488" y="2703513"/>
          <p14:tracePt t="219597" x="6457950" y="2693988"/>
          <p14:tracePt t="219610" x="6523038" y="2638425"/>
          <p14:tracePt t="219621" x="6596063" y="2584450"/>
          <p14:tracePt t="219646" x="6659563" y="2557463"/>
          <p14:tracePt t="219671" x="6796088" y="2520950"/>
          <p14:tracePt t="219696" x="6869113" y="2511425"/>
          <p14:tracePt t="219721" x="6896100" y="2501900"/>
          <p14:tracePt t="219733" x="6942138" y="2501900"/>
          <p14:tracePt t="219746" x="6988175" y="2501900"/>
          <p14:tracePt t="219758" x="7034213" y="2501900"/>
          <p14:tracePt t="219784" x="7216775" y="2501900"/>
          <p14:tracePt t="219796" x="7280275" y="2501900"/>
          <p14:tracePt t="219832" x="7343775" y="2492375"/>
          <p14:tracePt t="219889" x="7353300" y="2484438"/>
          <p14:tracePt t="220273" x="7380288" y="2484438"/>
          <p14:tracePt t="220307" x="7481888" y="2528888"/>
          <p14:tracePt t="220340" x="7526338" y="2565400"/>
          <p14:tracePt t="220373" x="7535863" y="2574925"/>
          <p14:tracePt t="220407" x="7535863" y="2611438"/>
          <p14:tracePt t="220440" x="7535863" y="2620963"/>
          <p14:tracePt t="220591" x="7535863" y="2630488"/>
          <p14:tracePt t="220616" x="7535863" y="2667000"/>
          <p14:tracePt t="220642" x="7535863" y="2711450"/>
          <p14:tracePt t="220654" x="7535863" y="2730500"/>
          <p14:tracePt t="220668" x="7545388" y="2740025"/>
          <p14:tracePt t="220681" x="7554913" y="2757488"/>
          <p14:tracePt t="220706" x="7591425" y="2794000"/>
          <p14:tracePt t="220731" x="7608888" y="2813050"/>
          <p14:tracePt t="220756" x="7618413" y="2840038"/>
          <p14:tracePt t="220781" x="7654925" y="2867025"/>
          <p14:tracePt t="220793" x="7664450" y="2867025"/>
          <p14:tracePt t="220818" x="7673975" y="2876550"/>
          <p14:tracePt t="220843" x="7681913" y="2876550"/>
          <p14:tracePt t="220869" x="7710488" y="2876550"/>
          <p14:tracePt t="220893" x="7773988" y="2849563"/>
          <p14:tracePt t="220906" x="7791450" y="2840038"/>
          <p14:tracePt t="220920" x="7810500" y="2830513"/>
          <p14:tracePt t="220932" x="7837488" y="2813050"/>
          <p14:tracePt t="220946" x="7883525" y="2794000"/>
          <p14:tracePt t="220957" x="7900988" y="2784475"/>
          <p14:tracePt t="220983" x="7956550" y="2767013"/>
          <p14:tracePt t="221007" x="7993063" y="2757488"/>
          <p14:tracePt t="221027" x="8002588" y="2757488"/>
          <p14:tracePt t="221039" x="8020050" y="2757488"/>
          <p14:tracePt t="221067" x="8029575" y="2757488"/>
          <p14:tracePt t="221092" x="8039100" y="2767013"/>
          <p14:tracePt t="221105" x="8047038" y="2776538"/>
          <p14:tracePt t="221140" x="8056563" y="2784475"/>
          <p14:tracePt t="221202" x="8066088" y="2784475"/>
          <p14:tracePt t="221215" x="8085138" y="2784475"/>
          <p14:tracePt t="221229" x="8093075" y="2784475"/>
          <p14:tracePt t="221254" x="8185150" y="2776538"/>
          <p14:tracePt t="221265" x="8258175" y="2757488"/>
          <p14:tracePt t="221280" x="8331200" y="2757488"/>
          <p14:tracePt t="221292" x="8367713" y="2757488"/>
          <p14:tracePt t="221318" x="8431213" y="2747963"/>
          <p14:tracePt t="221342" x="8450263" y="2747963"/>
          <p14:tracePt t="221390" x="8477250" y="2747963"/>
          <p14:tracePt t="221403" x="8486775" y="2747963"/>
          <p14:tracePt t="221417" x="8494713" y="2747963"/>
          <p14:tracePt t="221429" x="8513763" y="2747963"/>
          <p14:tracePt t="221454" x="8531225" y="2747963"/>
          <p14:tracePt t="221490" x="8550275" y="2747963"/>
          <p14:tracePt t="221517" x="8567738" y="2747963"/>
          <p14:tracePt t="221530" x="8577263" y="2747963"/>
          <p14:tracePt t="221530" x="8586788" y="2747963"/>
          <p14:tracePt t="221542" x="8596313" y="2747963"/>
          <p14:tracePt t="221567" x="8659813" y="2703513"/>
          <p14:tracePt t="221592" x="8696325" y="2674938"/>
          <p14:tracePt t="221604" x="8723313" y="2647950"/>
          <p14:tracePt t="221617" x="8742363" y="2630488"/>
          <p14:tracePt t="221643" x="8788400" y="2565400"/>
          <p14:tracePt t="221655" x="8796338" y="2547938"/>
          <p14:tracePt t="221669" x="8796338" y="2520950"/>
          <p14:tracePt t="221681" x="8796338" y="2501900"/>
          <p14:tracePt t="221706" x="8796338" y="2465388"/>
          <p14:tracePt t="221706" x="8796338" y="2447925"/>
          <p14:tracePt t="221732" x="8778875" y="2374900"/>
          <p14:tracePt t="221743" x="8751888" y="2309813"/>
          <p14:tracePt t="221768" x="8705850" y="2255838"/>
          <p14:tracePt t="221781" x="8659813" y="2192338"/>
          <p14:tracePt t="221793" x="8604250" y="2109788"/>
          <p14:tracePt t="221818" x="8513763" y="2046288"/>
          <p14:tracePt t="221842" x="8358188" y="1944688"/>
          <p14:tracePt t="221854" x="8239125" y="1908175"/>
          <p14:tracePt t="221867" x="8175625" y="1881188"/>
          <p14:tracePt t="221879" x="8129588" y="1871663"/>
          <p14:tracePt t="221903" x="7920038" y="1844675"/>
          <p14:tracePt t="221926" x="7837488" y="1844675"/>
          <p14:tracePt t="221950" x="7764463" y="1844675"/>
          <p14:tracePt t="221950" x="7727950" y="1844675"/>
          <p14:tracePt t="221985" x="7618413" y="1854200"/>
          <p14:tracePt t="221997" x="7591425" y="1862138"/>
          <p14:tracePt t="222017" x="7499350" y="1898650"/>
          <p14:tracePt t="222029" x="7453313" y="1927225"/>
          <p14:tracePt t="222042" x="7435850" y="1935163"/>
          <p14:tracePt t="222068" x="7343775" y="1981200"/>
          <p14:tracePt t="222093" x="7326313" y="2009775"/>
          <p14:tracePt t="222105" x="7316788" y="2017713"/>
          <p14:tracePt t="222119" x="7307263" y="2046288"/>
          <p14:tracePt t="222132" x="7307263" y="2063750"/>
          <p14:tracePt t="222156" x="7307263" y="2109788"/>
          <p14:tracePt t="222169" x="7307263" y="2127250"/>
          <p14:tracePt t="222182" x="7307263" y="2173288"/>
          <p14:tracePt t="222207" x="7316788" y="2282825"/>
          <p14:tracePt t="222232" x="7316788" y="2328863"/>
          <p14:tracePt t="222244" x="7326313" y="2374900"/>
          <p14:tracePt t="222257" x="7335838" y="2392363"/>
          <p14:tracePt t="222269" x="7343775" y="2411413"/>
          <p14:tracePt t="222295" x="7343775" y="2438400"/>
          <p14:tracePt t="222306" x="7343775" y="2455863"/>
          <p14:tracePt t="222320" x="7353300" y="2484438"/>
          <p14:tracePt t="222482" x="7353300" y="2455863"/>
          <p14:tracePt t="222495" x="7353300" y="2428875"/>
          <p14:tracePt t="222509" x="7353300" y="2401888"/>
          <p14:tracePt t="222521" x="7343775" y="2392363"/>
          <p14:tracePt t="222549" x="7343775" y="2382838"/>
          <p14:tracePt t="222560" x="7343775" y="2374900"/>
          <p14:tracePt t="222816" x="7353300" y="2309813"/>
          <p14:tracePt t="222841" x="7399338" y="2236788"/>
          <p14:tracePt t="222853" x="7426325" y="2182813"/>
          <p14:tracePt t="222867" x="7445375" y="2127250"/>
          <p14:tracePt t="222878" x="7445375" y="2119313"/>
          <p14:tracePt t="222904" x="7453313" y="2073275"/>
          <p14:tracePt t="222916" x="7453313" y="2054225"/>
          <p14:tracePt t="222930" x="7453313" y="2036763"/>
          <p14:tracePt t="223213" x="7453313" y="2063750"/>
          <p14:tracePt t="223236" x="7462838" y="2127250"/>
          <p14:tracePt t="223261" x="7462838" y="2209800"/>
          <p14:tracePt t="223272" x="7462838" y="2236788"/>
          <p14:tracePt t="223286" x="7462838" y="2255838"/>
          <p14:tracePt t="223298" x="7462838" y="2265363"/>
          <p14:tracePt t="223323" x="7462838" y="2346325"/>
          <p14:tracePt t="223349" x="7462838" y="2401888"/>
          <p14:tracePt t="223373" x="7462838" y="2438400"/>
          <p14:tracePt t="223385" x="7462838" y="2447925"/>
          <p14:tracePt t="223398" x="7462838" y="2455863"/>
          <p14:tracePt t="223599" x="7462838" y="2465388"/>
          <p14:tracePt t="223625" x="7462838" y="2474913"/>
          <p14:tracePt t="223768" x="7462838" y="2455863"/>
          <p14:tracePt t="223794" x="7472363" y="2447925"/>
          <p14:tracePt t="223936" x="7472363" y="2484438"/>
          <p14:tracePt t="223962" x="7481888" y="2538413"/>
          <p14:tracePt t="224012" x="7481888" y="2547938"/>
          <p14:tracePt t="225245" x="7499350" y="2511425"/>
          <p14:tracePt t="225257" x="7508875" y="2492375"/>
          <p14:tracePt t="225329" x="7518400" y="2484438"/>
          <p14:tracePt t="225353" x="7526338" y="2484438"/>
          <p14:tracePt t="225366" x="7554913" y="2474913"/>
          <p14:tracePt t="225381" x="7564438" y="2474913"/>
          <p14:tracePt t="225394" x="7572375" y="2465388"/>
          <p14:tracePt t="225432" x="7581900" y="2465388"/>
          <p14:tracePt t="225468" x="7627938" y="2492375"/>
          <p14:tracePt t="225492" x="7673975" y="2501900"/>
          <p14:tracePt t="225824" x="7673975" y="2492375"/>
          <p14:tracePt t="225836" x="7664450" y="2465388"/>
          <p14:tracePt t="225849" x="7654925" y="2465388"/>
          <p14:tracePt t="225862" x="7645400" y="2455863"/>
          <p14:tracePt t="225886" x="7645400" y="2447925"/>
          <p14:tracePt t="225945" x="7637463" y="2447925"/>
          <p14:tracePt t="225971" x="7627938" y="2447925"/>
          <p14:tracePt t="225997" x="7618413" y="2447925"/>
          <p14:tracePt t="226240" x="7618413" y="2428875"/>
          <p14:tracePt t="226251" x="7627938" y="2419350"/>
          <p14:tracePt t="226276" x="7637463" y="2419350"/>
          <p14:tracePt t="226414" x="7645400" y="2419350"/>
          <p14:tracePt t="226461" x="7664450" y="2419350"/>
          <p14:tracePt t="226497" x="7681913" y="2419350"/>
          <p14:tracePt t="226522" x="7718425" y="2428875"/>
          <p14:tracePt t="226550" x="7727950" y="2438400"/>
          <p14:tracePt t="226562" x="7747000" y="2465388"/>
          <p14:tracePt t="226588" x="7764463" y="2492375"/>
          <p14:tracePt t="226601" x="7773988" y="2492375"/>
          <p14:tracePt t="226614" x="7783513" y="2501900"/>
          <p14:tracePt t="226639" x="7800975" y="2511425"/>
          <p14:tracePt t="226745" x="7800975" y="2520950"/>
          <p14:tracePt t="226757" x="7827963" y="2538413"/>
          <p14:tracePt t="226771" x="7837488" y="2547938"/>
          <p14:tracePt t="226783" x="7847013" y="2557463"/>
          <p14:tracePt t="226832" x="7856538" y="2565400"/>
          <p14:tracePt t="226881" x="7856538" y="2574925"/>
          <p14:tracePt t="227310" x="7856538" y="2557463"/>
          <p14:tracePt t="227336" x="7856538" y="2501900"/>
          <p14:tracePt t="227363" x="7856538" y="2492375"/>
          <p14:tracePt t="227469" x="7864475" y="2484438"/>
          <p14:tracePt t="227495" x="7883525" y="2474913"/>
          <p14:tracePt t="227507" x="7893050" y="2465388"/>
          <p14:tracePt t="227521" x="7900988" y="2455863"/>
          <p14:tracePt t="227535" x="7929563" y="2438400"/>
          <p14:tracePt t="227547" x="7956550" y="2428875"/>
          <p14:tracePt t="227559" x="7966075" y="2419350"/>
          <p14:tracePt t="227646" x="7974013" y="2419350"/>
          <p14:tracePt t="227670" x="7983538" y="2428875"/>
          <p14:tracePt t="227695" x="7993063" y="2438400"/>
          <p14:tracePt t="227707" x="8002588" y="2447925"/>
          <p14:tracePt t="227721" x="8010525" y="2465388"/>
          <p14:tracePt t="227734" x="8020050" y="2484438"/>
          <p14:tracePt t="227734" x="8020050" y="2492375"/>
          <p14:tracePt t="227749" x="8029575" y="2501900"/>
          <p14:tracePt t="227773" x="8047038" y="2538413"/>
          <p14:tracePt t="227787" x="8075613" y="2574925"/>
          <p14:tracePt t="227799" x="8093075" y="2601913"/>
          <p14:tracePt t="227810" x="8112125" y="2620963"/>
          <p14:tracePt t="227833" x="8139113" y="2667000"/>
          <p14:tracePt t="227845" x="8148638" y="2684463"/>
          <p14:tracePt t="227858" x="8158163" y="2711450"/>
          <p14:tracePt t="227883" x="8185150" y="2767013"/>
          <p14:tracePt t="227895" x="8202613" y="2803525"/>
          <p14:tracePt t="227908" x="8221663" y="2820988"/>
          <p14:tracePt t="227920" x="8221663" y="2830513"/>
          <p14:tracePt t="227947" x="8239125" y="2894013"/>
          <p14:tracePt t="227972" x="8248650" y="2930525"/>
          <p14:tracePt t="227999" x="8258175" y="2949575"/>
          <p14:tracePt t="228022" x="8267700" y="2959100"/>
          <p14:tracePt t="228057" x="8275638" y="2968625"/>
          <p14:tracePt t="228332" x="8331200" y="2968625"/>
          <p14:tracePt t="228343" x="8348663" y="2959100"/>
          <p14:tracePt t="228357" x="8421688" y="2959100"/>
          <p14:tracePt t="228370" x="8450263" y="2959100"/>
          <p14:tracePt t="228393" x="8613775" y="2959100"/>
          <p14:tracePt t="228417" x="8678863" y="2976563"/>
          <p14:tracePt t="228442" x="8759825" y="2995613"/>
          <p14:tracePt t="228454" x="8778875" y="2995613"/>
          <p14:tracePt t="228468" x="8815388" y="3005138"/>
          <p14:tracePt t="228480" x="8832850" y="3005138"/>
          <p14:tracePt t="228504" x="8861425" y="3005138"/>
          <p14:tracePt t="228517" x="8869363" y="2995613"/>
          <p14:tracePt t="228529" x="8878888" y="2995613"/>
          <p14:tracePt t="228553" x="8934450" y="2940050"/>
          <p14:tracePt t="228566" x="8942388" y="2930525"/>
          <p14:tracePt t="228590" x="8942388" y="2922588"/>
          <p14:tracePt t="228615" x="8942388" y="2830513"/>
          <p14:tracePt t="228629" x="8942388" y="2794000"/>
          <p14:tracePt t="228641" x="8915400" y="2747963"/>
          <p14:tracePt t="228667" x="8769350" y="2565400"/>
          <p14:tracePt t="228692" x="8659813" y="2484438"/>
          <p14:tracePt t="228704" x="8613775" y="2428875"/>
          <p14:tracePt t="228717" x="8540750" y="2328863"/>
          <p14:tracePt t="228730" x="8458200" y="2246313"/>
          <p14:tracePt t="228753" x="8385175" y="2163763"/>
          <p14:tracePt t="228765" x="8321675" y="2073275"/>
          <p14:tracePt t="228779" x="8275638" y="2017713"/>
          <p14:tracePt t="228803" x="8221663" y="1954213"/>
          <p14:tracePt t="228817" x="8175625" y="1917700"/>
          <p14:tracePt t="228829" x="8158163" y="1890713"/>
          <p14:tracePt t="228841" x="8139113" y="1871663"/>
          <p14:tracePt t="228876" x="8121650" y="1871663"/>
          <p14:tracePt t="228888" x="8112125" y="1871663"/>
          <p14:tracePt t="228888" x="8102600" y="1871663"/>
          <p14:tracePt t="228924" x="8066088" y="1881188"/>
          <p14:tracePt t="228936" x="8056563" y="1890713"/>
          <p14:tracePt t="228949" x="8047038" y="1898650"/>
          <p14:tracePt t="228972" x="8010525" y="1935163"/>
          <p14:tracePt t="228985" x="8010525" y="1944688"/>
          <p14:tracePt t="228999" x="8010525" y="1963738"/>
          <p14:tracePt t="229011" x="8010525" y="1981200"/>
          <p14:tracePt t="229035" x="8010525" y="2036763"/>
          <p14:tracePt t="229046" x="8010525" y="2054225"/>
          <p14:tracePt t="229060" x="8010525" y="2073275"/>
          <p14:tracePt t="229060" x="8010525" y="2090738"/>
          <p14:tracePt t="229089" x="8020050" y="2173288"/>
          <p14:tracePt t="229118" x="8039100" y="2228850"/>
          <p14:tracePt t="229143" x="8047038" y="2255838"/>
          <p14:tracePt t="229254" x="8066088" y="2219325"/>
          <p14:tracePt t="229267" x="8075613" y="2200275"/>
          <p14:tracePt t="229281" x="8085138" y="2146300"/>
          <p14:tracePt t="229292" x="8112125" y="2082800"/>
          <p14:tracePt t="229318" x="8121650" y="2017713"/>
          <p14:tracePt t="229330" x="8121650" y="2009775"/>
          <p14:tracePt t="229343" x="8121650" y="2000250"/>
          <p14:tracePt t="229369" x="8129588" y="2000250"/>
          <p14:tracePt t="229417" x="8129588" y="2009775"/>
          <p14:tracePt t="229440" x="8121650" y="2046288"/>
          <p14:tracePt t="229453" x="8112125" y="2082800"/>
          <p14:tracePt t="229468" x="8102600" y="2119313"/>
          <p14:tracePt t="229480" x="8102600" y="2127250"/>
          <p14:tracePt t="229505" x="8102600" y="2146300"/>
          <p14:tracePt t="229517" x="8102600" y="2155825"/>
          <p14:tracePt t="229612" x="8102600" y="2136775"/>
          <p14:tracePt t="229623" x="8102600" y="2109788"/>
          <p14:tracePt t="229637" x="8102600" y="2090738"/>
          <p14:tracePt t="229651" x="8102600" y="2036763"/>
          <p14:tracePt t="229677" x="8102600" y="1963738"/>
          <p14:tracePt t="229784" x="8112125" y="2046288"/>
          <p14:tracePt t="229796" x="8112125" y="2054225"/>
          <p14:tracePt t="229808" x="8121650" y="2109788"/>
          <p14:tracePt t="229834" x="8139113" y="2182813"/>
          <p14:tracePt t="229858" x="8148638" y="2192338"/>
          <p14:tracePt t="229972" x="8158163" y="2136775"/>
          <p14:tracePt t="229985" x="8158163" y="2063750"/>
          <p14:tracePt t="230000" x="8158163" y="1973263"/>
          <p14:tracePt t="230012" x="8158163" y="1908175"/>
          <p14:tracePt t="230038" x="8175625" y="1825625"/>
          <p14:tracePt t="230038" x="8175625" y="1808163"/>
          <p14:tracePt t="230062" x="8221663" y="1716088"/>
          <p14:tracePt t="230073" x="8239125" y="1698625"/>
          <p14:tracePt t="230086" x="8258175" y="1671638"/>
          <p14:tracePt t="230111" x="8285163" y="1652588"/>
          <p14:tracePt t="230122" x="8294688" y="1635125"/>
          <p14:tracePt t="230147" x="8331200" y="1625600"/>
          <p14:tracePt t="230172" x="8458200" y="1598613"/>
          <p14:tracePt t="230185" x="8477250" y="1598613"/>
          <p14:tracePt t="230198" x="8531225" y="1598613"/>
          <p14:tracePt t="230222" x="8604250" y="1625600"/>
          <p14:tracePt t="230233" x="8632825" y="1635125"/>
          <p14:tracePt t="230256" x="8686800" y="1662113"/>
          <p14:tracePt t="230281" x="8742363" y="1716088"/>
          <p14:tracePt t="230293" x="8751888" y="1725613"/>
          <p14:tracePt t="230317" x="8788400" y="1789113"/>
          <p14:tracePt t="230341" x="8796338" y="1808163"/>
          <p14:tracePt t="230365" x="8824913" y="1862138"/>
          <p14:tracePt t="230376" x="8824913" y="1881188"/>
          <p14:tracePt t="230389" x="8832850" y="1890713"/>
          <p14:tracePt t="230401" x="8842375" y="1917700"/>
          <p14:tracePt t="230425" x="8851900" y="1981200"/>
          <p14:tracePt t="230451" x="8861425" y="2063750"/>
          <p14:tracePt t="230463" x="8861425" y="2119313"/>
          <p14:tracePt t="230487" x="8869363" y="2163763"/>
          <p14:tracePt t="230499" x="8869363" y="2192338"/>
          <p14:tracePt t="230511" x="8869363" y="2228850"/>
          <p14:tracePt t="230538" x="8869363" y="2328863"/>
          <p14:tracePt t="230562" x="8869363" y="2365375"/>
          <p14:tracePt t="230574" x="8869363" y="2401888"/>
          <p14:tracePt t="230586" x="8869363" y="2438400"/>
          <p14:tracePt t="230612" x="8869363" y="2474913"/>
          <p14:tracePt t="230623" x="8869363" y="2520950"/>
          <p14:tracePt t="230647" x="8869363" y="2611438"/>
          <p14:tracePt t="230671" x="8869363" y="2720975"/>
          <p14:tracePt t="230684" x="8869363" y="2784475"/>
          <p14:tracePt t="230698" x="8869363" y="2813050"/>
          <p14:tracePt t="230698" x="8869363" y="2830513"/>
          <p14:tracePt t="230733" x="8869363" y="2976563"/>
          <p14:tracePt t="230757" x="8869363" y="3049588"/>
          <p14:tracePt t="230781" x="8869363" y="3122613"/>
          <p14:tracePt t="230793" x="8869363" y="3132138"/>
          <p14:tracePt t="230817" x="8869363" y="3151188"/>
          <p14:tracePt t="230842" x="8869363" y="3168650"/>
          <p14:tracePt t="230842" x="8869363" y="3178175"/>
          <p14:tracePt t="230877" x="8869363" y="3205163"/>
          <p14:tracePt t="230899" x="8861425" y="3224213"/>
          <p14:tracePt t="230923" x="8851900" y="3260725"/>
          <p14:tracePt t="230937" x="8851900" y="3268663"/>
          <p14:tracePt t="230950" x="8842375" y="3287713"/>
          <p14:tracePt t="230950" x="8842375" y="3297238"/>
          <p14:tracePt t="230962" x="8832850" y="3305175"/>
          <p14:tracePt t="230985" x="8824913" y="3333750"/>
          <p14:tracePt t="230997" x="8824913" y="3341688"/>
          <p14:tracePt t="231144" x="8824913" y="3232150"/>
          <p14:tracePt t="231156" x="8861425" y="3187700"/>
          <p14:tracePt t="231169" x="8878888" y="3141663"/>
          <p14:tracePt t="231183" x="8888413" y="3086100"/>
          <p14:tracePt t="231206" x="8905875" y="3041650"/>
          <p14:tracePt t="231232" x="8924925" y="2968625"/>
          <p14:tracePt t="231244" x="8934450" y="2930525"/>
          <p14:tracePt t="231257" x="8951913" y="2886075"/>
          <p14:tracePt t="231283" x="8978900" y="2767013"/>
          <p14:tracePt t="231295" x="8978900" y="2711450"/>
          <p14:tracePt t="231308" x="8978900" y="2647950"/>
          <p14:tracePt t="231320" x="8978900" y="2601913"/>
          <p14:tracePt t="231345" x="8988425" y="2538413"/>
          <p14:tracePt t="231371" x="8988425" y="2474913"/>
          <p14:tracePt t="231394" x="8988425" y="2419350"/>
          <p14:tracePt t="231407" x="8988425" y="2382838"/>
          <p14:tracePt t="231422" x="8988425" y="2355850"/>
          <p14:tracePt t="231434" x="8988425" y="2338388"/>
          <p14:tracePt t="231446" x="8988425" y="2319338"/>
          <p14:tracePt t="231459" x="8988425" y="2301875"/>
          <p14:tracePt t="231483" x="8978900" y="2265363"/>
          <p14:tracePt t="231495" x="8978900" y="2246313"/>
          <p14:tracePt t="231507" x="8961438" y="2209800"/>
          <p14:tracePt t="231532" x="8942388" y="2163763"/>
          <p14:tracePt t="231566" x="8924925" y="2127250"/>
          <p14:tracePt t="231589" x="8905875" y="2109788"/>
          <p14:tracePt t="231624" x="8888413" y="2100263"/>
          <p14:tracePt t="231624" x="8888413" y="2090738"/>
          <p14:tracePt t="231649" x="8878888" y="2082800"/>
          <p14:tracePt t="231672" x="8861425" y="2063750"/>
          <p14:tracePt t="231683" x="8851900" y="2054225"/>
          <p14:tracePt t="231706" x="8824913" y="2036763"/>
          <p14:tracePt t="231730" x="8805863" y="2027238"/>
          <p14:tracePt t="231742" x="8805863" y="2017713"/>
          <p14:tracePt t="231765" x="8788400" y="2009775"/>
          <p14:tracePt t="231777" x="8759825" y="2000250"/>
          <p14:tracePt t="231789" x="8732838" y="1990725"/>
          <p14:tracePt t="231814" x="8723313" y="1990725"/>
          <p14:tracePt t="231838" x="8715375" y="1990725"/>
          <p14:tracePt t="231850" x="8705850" y="1990725"/>
          <p14:tracePt t="231876" x="8686800" y="1990725"/>
          <p14:tracePt t="231900" x="8650288" y="1990725"/>
          <p14:tracePt t="231925" x="8623300" y="2000250"/>
          <p14:tracePt t="231937" x="8604250" y="2009775"/>
          <p14:tracePt t="231950" x="8577263" y="2027238"/>
          <p14:tracePt t="231962" x="8567738" y="2036763"/>
          <p14:tracePt t="231987" x="8559800" y="2054225"/>
          <p14:tracePt t="232009" x="8550275" y="2063750"/>
          <p14:tracePt t="232371" x="8577263" y="2054225"/>
          <p14:tracePt t="232384" x="8613775" y="2027238"/>
          <p14:tracePt t="232399" x="8659813" y="2000250"/>
          <p14:tracePt t="232410" x="8678863" y="1990725"/>
          <p14:tracePt t="232436" x="8705850" y="1981200"/>
          <p14:tracePt t="232485" x="8723313" y="1981200"/>
          <p14:tracePt t="232509" x="8759825" y="1990725"/>
          <p14:tracePt t="232521" x="8788400" y="2017713"/>
          <p14:tracePt t="232548" x="8861425" y="2073275"/>
          <p14:tracePt t="232560" x="8878888" y="2082800"/>
          <p14:tracePt t="232573" x="8915400" y="2119313"/>
          <p14:tracePt t="232586" x="8942388" y="2146300"/>
          <p14:tracePt t="232598" x="8951913" y="2173288"/>
          <p14:tracePt t="232623" x="8978900" y="2219325"/>
          <p14:tracePt t="232635" x="8978900" y="2273300"/>
          <p14:tracePt t="232648" x="8988425" y="2346325"/>
          <p14:tracePt t="232661" x="9007475" y="2401888"/>
          <p14:tracePt t="232685" x="9015413" y="2501900"/>
          <p14:tracePt t="232697" x="9015413" y="2574925"/>
          <p14:tracePt t="232709" x="9024938" y="2620963"/>
          <p14:tracePt t="232735" x="9024938" y="2747963"/>
          <p14:tracePt t="232747" x="9024938" y="2820988"/>
          <p14:tracePt t="232759" x="9024938" y="2876550"/>
          <p14:tracePt t="232771" x="9024938" y="2922588"/>
          <p14:tracePt t="232797" x="9024938" y="2995613"/>
          <p14:tracePt t="232821" x="9007475" y="3078163"/>
          <p14:tracePt t="232846" x="8970963" y="3159125"/>
          <p14:tracePt t="232871" x="8942388" y="3251200"/>
          <p14:tracePt t="232883" x="8942388" y="3278188"/>
          <p14:tracePt t="232907" x="8905875" y="3333750"/>
          <p14:tracePt t="232932" x="8888413" y="3360738"/>
          <p14:tracePt t="232957" x="8842375" y="3424238"/>
          <p14:tracePt t="232980" x="8815388" y="3443288"/>
          <p14:tracePt t="233126" x="8769350" y="3414713"/>
          <p14:tracePt t="233149" x="8759825" y="3397250"/>
          <p14:tracePt t="233161" x="8751888" y="3378200"/>
          <p14:tracePt t="233185" x="8742363" y="3370263"/>
          <p14:tracePt t="233197" x="8732838" y="3360738"/>
          <p14:tracePt t="233233" x="8723313" y="3351213"/>
          <p14:tracePt t="233996" x="8723313" y="3360738"/>
          <p14:tracePt t="234008" x="8732838" y="3370263"/>
          <p14:tracePt t="234045" x="8742363" y="3370263"/>
          <p14:tracePt t="234058" x="8751888" y="3370263"/>
          <p14:tracePt t="234071" x="8759825" y="3370263"/>
          <p14:tracePt t="234084" x="8796338" y="3370263"/>
          <p14:tracePt t="234097" x="8842375" y="3341688"/>
          <p14:tracePt t="234121" x="8888413" y="3297238"/>
          <p14:tracePt t="234134" x="8915400" y="3260725"/>
          <p14:tracePt t="234148" x="8942388" y="3195638"/>
          <p14:tracePt t="234160" x="8978900" y="3114675"/>
          <p14:tracePt t="234185" x="8997950" y="3049588"/>
          <p14:tracePt t="234197" x="9007475" y="2976563"/>
          <p14:tracePt t="234211" x="9034463" y="2857500"/>
          <p14:tracePt t="234222" x="9034463" y="2813050"/>
          <p14:tracePt t="234236" x="9034463" y="2730500"/>
          <p14:tracePt t="234263" x="9034463" y="2667000"/>
          <p14:tracePt t="234273" x="9034463" y="2593975"/>
          <p14:tracePt t="234287" x="9024938" y="2565400"/>
          <p14:tracePt t="234298" x="9015413" y="2520950"/>
          <p14:tracePt t="234322" x="8970963" y="2428875"/>
          <p14:tracePt t="234334" x="8961438" y="2411413"/>
          <p14:tracePt t="234346" x="8942388" y="2382838"/>
          <p14:tracePt t="234358" x="8915400" y="2338388"/>
          <p14:tracePt t="234382" x="8861425" y="2273300"/>
          <p14:tracePt t="234396" x="8815388" y="2236788"/>
          <p14:tracePt t="234408" x="8788400" y="2219325"/>
          <p14:tracePt t="234434" x="8705850" y="2163763"/>
          <p14:tracePt t="234446" x="8696325" y="2163763"/>
          <p14:tracePt t="234459" x="8678863" y="2155825"/>
          <p14:tracePt t="234471" x="8650288" y="2136775"/>
          <p14:tracePt t="234496" x="8586788" y="2109788"/>
          <p14:tracePt t="234509" x="8577263" y="2109788"/>
          <p14:tracePt t="234520" x="8559800" y="2109788"/>
          <p14:tracePt t="234547" x="8523288" y="2100263"/>
          <p14:tracePt t="234571" x="8504238" y="2100263"/>
          <p14:tracePt t="234583" x="8467725" y="2100263"/>
          <p14:tracePt t="234607" x="8404225" y="2127250"/>
          <p14:tracePt t="234631" x="8358188" y="2155825"/>
          <p14:tracePt t="234656" x="8304213" y="2182813"/>
          <p14:tracePt t="234681" x="8294688" y="2192338"/>
          <p14:tracePt t="234692" x="8275638" y="2200275"/>
          <p14:tracePt t="234716" x="8267700" y="2236788"/>
          <p14:tracePt t="234740" x="8267700" y="2273300"/>
          <p14:tracePt t="234752" x="8267700" y="2292350"/>
          <p14:tracePt t="234776" x="8267700" y="2309813"/>
          <p14:tracePt t="234788" x="8267700" y="2328863"/>
          <p14:tracePt t="234800" x="8267700" y="2338388"/>
          <p14:tracePt t="234824" x="8267700" y="2346325"/>
          <p14:tracePt t="234836" x="8267700" y="2365375"/>
          <p14:tracePt t="234848" x="8275638" y="2374900"/>
          <p14:tracePt t="234860" x="8294688" y="2382838"/>
          <p14:tracePt t="234884" x="8340725" y="2392363"/>
          <p14:tracePt t="234896" x="8367713" y="2401888"/>
          <p14:tracePt t="234908" x="8385175" y="2401888"/>
          <p14:tracePt t="234932" x="8450263" y="2411413"/>
          <p14:tracePt t="234943" x="8467725" y="2411413"/>
          <p14:tracePt t="234956" x="8504238" y="2411413"/>
          <p14:tracePt t="234968" x="8513763" y="2411413"/>
          <p14:tracePt t="234991" x="8531225" y="2411413"/>
          <p14:tracePt t="235002" x="8540750" y="2411413"/>
          <p14:tracePt t="235026" x="8586788" y="2401888"/>
          <p14:tracePt t="235038" x="8596313" y="2392363"/>
          <p14:tracePt t="235051" x="8613775" y="2374900"/>
          <p14:tracePt t="235075" x="8650288" y="2301875"/>
          <p14:tracePt t="235087" x="8650288" y="2282825"/>
          <p14:tracePt t="235100" x="8659813" y="2246313"/>
          <p14:tracePt t="235112" x="8659813" y="2236788"/>
          <p14:tracePt t="235137" x="8659813" y="2192338"/>
          <p14:tracePt t="235159" x="8659813" y="2173288"/>
          <p14:tracePt t="235183" x="8642350" y="2136775"/>
          <p14:tracePt t="235207" x="8613775" y="2109788"/>
          <p14:tracePt t="235219" x="8586788" y="2090738"/>
          <p14:tracePt t="235242" x="8559800" y="2082800"/>
          <p14:tracePt t="235253" x="8531225" y="2063750"/>
          <p14:tracePt t="235266" x="8513763" y="2054225"/>
          <p14:tracePt t="235289" x="8494713" y="2036763"/>
          <p14:tracePt t="235302" x="8486775" y="2027238"/>
          <p14:tracePt t="235326" x="8458200" y="2027238"/>
          <p14:tracePt t="235350" x="8413750" y="2036763"/>
          <p14:tracePt t="235362" x="8385175" y="2046288"/>
          <p14:tracePt t="235387" x="8367713" y="2054225"/>
          <p14:tracePt t="235411" x="8340725" y="2082800"/>
          <p14:tracePt t="235437" x="8321675" y="2090738"/>
          <p14:tracePt t="235461" x="8304213" y="2127250"/>
          <p14:tracePt t="235472" x="8304213" y="2136775"/>
          <p14:tracePt t="235494" x="8285163" y="2163763"/>
          <p14:tracePt t="235520" x="8275638" y="2182813"/>
          <p14:tracePt t="235532" x="8267700" y="2192338"/>
          <p14:tracePt t="235555" x="8258175" y="2246313"/>
          <p14:tracePt t="235567" x="8258175" y="2255838"/>
          <p14:tracePt t="235580" x="8258175" y="2265363"/>
          <p14:tracePt t="235606" x="8258175" y="2282825"/>
          <p14:tracePt t="235630" x="8258175" y="2319338"/>
          <p14:tracePt t="235666" x="8258175" y="2338388"/>
          <p14:tracePt t="235679" x="8258175" y="2346325"/>
          <p14:tracePt t="235690" x="8258175" y="2355850"/>
          <p14:tracePt t="235716" x="8294688" y="2411413"/>
          <p14:tracePt t="235742" x="8312150" y="2428875"/>
          <p14:tracePt t="235742" x="8331200" y="2438400"/>
          <p14:tracePt t="235755" x="8340725" y="2447925"/>
          <p14:tracePt t="235767" x="8348663" y="2455863"/>
          <p14:tracePt t="235779" x="8367713" y="2465388"/>
          <p14:tracePt t="235804" x="8394700" y="2465388"/>
          <p14:tracePt t="235817" x="8404225" y="2474913"/>
          <p14:tracePt t="235831" x="8450263" y="2484438"/>
          <p14:tracePt t="235856" x="8513763" y="2484438"/>
          <p14:tracePt t="235880" x="8577263" y="2484438"/>
          <p14:tracePt t="235892" x="8604250" y="2474913"/>
          <p14:tracePt t="235916" x="8613775" y="2474913"/>
          <p14:tracePt t="235940" x="8650288" y="2455863"/>
          <p14:tracePt t="235966" x="8678863" y="2428875"/>
          <p14:tracePt t="235989" x="8696325" y="2419350"/>
          <p14:tracePt t="236001" x="8705850" y="2419350"/>
          <p14:tracePt t="236050" x="8715375" y="2392363"/>
          <p14:tracePt t="236073" x="8715375" y="2365375"/>
          <p14:tracePt t="236086" x="8715375" y="2338388"/>
          <p14:tracePt t="236098" x="8715375" y="2319338"/>
          <p14:tracePt t="236133" x="8715375" y="2255838"/>
          <p14:tracePt t="236144" x="8715375" y="2246313"/>
          <p14:tracePt t="236158" x="8696325" y="2209800"/>
          <p14:tracePt t="236170" x="8696325" y="2200275"/>
          <p14:tracePt t="236195" x="8669338" y="2182813"/>
          <p14:tracePt t="236206" x="8669338" y="2173288"/>
          <p14:tracePt t="236219" x="8659813" y="2163763"/>
          <p14:tracePt t="236243" x="8632825" y="2136775"/>
          <p14:tracePt t="236255" x="8623300" y="2136775"/>
          <p14:tracePt t="236280" x="8604250" y="2127250"/>
          <p14:tracePt t="236304" x="8567738" y="2109788"/>
          <p14:tracePt t="236316" x="8559800" y="2109788"/>
          <p14:tracePt t="236329" x="8531225" y="2109788"/>
          <p14:tracePt t="236353" x="8477250" y="2109788"/>
          <p14:tracePt t="236365" x="8450263" y="2109788"/>
          <p14:tracePt t="236378" x="8404225" y="2109788"/>
          <p14:tracePt t="236390" x="8377238" y="2109788"/>
          <p14:tracePt t="236416" x="8331200" y="2109788"/>
          <p14:tracePt t="236441" x="8312150" y="2109788"/>
          <p14:tracePt t="236468" x="8294688" y="2119313"/>
          <p14:tracePt t="236493" x="8275638" y="2127250"/>
          <p14:tracePt t="236504" x="8267700" y="2136775"/>
          <p14:tracePt t="236517" x="8258175" y="2163763"/>
          <p14:tracePt t="236529" x="8258175" y="2173288"/>
          <p14:tracePt t="236553" x="8258175" y="2192338"/>
          <p14:tracePt t="236566" x="8258175" y="2219325"/>
          <p14:tracePt t="236579" x="8258175" y="2255838"/>
          <p14:tracePt t="236604" x="8258175" y="2282825"/>
          <p14:tracePt t="236617" x="8258175" y="2292350"/>
          <p14:tracePt t="236629" x="8258175" y="2309813"/>
          <p14:tracePt t="236641" x="8258175" y="2319338"/>
          <p14:tracePt t="236665" x="8267700" y="2346325"/>
          <p14:tracePt t="236678" x="8275638" y="2355850"/>
          <p14:tracePt t="236690" x="8285163" y="2365375"/>
          <p14:tracePt t="236702" x="8294688" y="2365375"/>
          <p14:tracePt t="236728" x="8312150" y="2382838"/>
          <p14:tracePt t="236739" x="8348663" y="2401888"/>
          <p14:tracePt t="236752" x="8358188" y="2401888"/>
          <p14:tracePt t="236775" x="8450263" y="2419350"/>
          <p14:tracePt t="236786" x="8486775" y="2419350"/>
          <p14:tracePt t="236800" x="8494713" y="2419350"/>
          <p14:tracePt t="236812" x="8504238" y="2419350"/>
          <p14:tracePt t="236838" x="8550275" y="2419350"/>
          <p14:tracePt t="236849" x="8559800" y="2419350"/>
          <p14:tracePt t="236863" x="8586788" y="2419350"/>
          <p14:tracePt t="236887" x="8604250" y="2419350"/>
          <p14:tracePt t="236911" x="8642350" y="2401888"/>
          <p14:tracePt t="236923" x="8650288" y="2392363"/>
          <p14:tracePt t="236937" x="8659813" y="2392363"/>
          <p14:tracePt t="236949" x="8678863" y="2374900"/>
          <p14:tracePt t="236974" x="8686800" y="2365375"/>
          <p14:tracePt t="236986" x="8696325" y="2346325"/>
          <p14:tracePt t="236998" x="8696325" y="2328863"/>
          <p14:tracePt t="237022" x="8705850" y="2301875"/>
          <p14:tracePt t="237034" x="8705850" y="2282825"/>
          <p14:tracePt t="237047" x="8705850" y="2255838"/>
          <p14:tracePt t="237057" x="8705850" y="2246313"/>
          <p14:tracePt t="237082" x="8705850" y="2228850"/>
          <p14:tracePt t="237106" x="8705850" y="2200275"/>
          <p14:tracePt t="237129" x="8696325" y="2192338"/>
          <p14:tracePt t="237141" x="8686800" y="2182813"/>
          <p14:tracePt t="237164" x="8686800" y="2163763"/>
          <p14:tracePt t="237177" x="8678863" y="2155825"/>
          <p14:tracePt t="237189" x="8669338" y="2127250"/>
          <p14:tracePt t="237201" x="8659813" y="2119313"/>
          <p14:tracePt t="237225" x="8632825" y="2082800"/>
          <p14:tracePt t="237236" x="8604250" y="2054225"/>
          <p14:tracePt t="237271" x="8596313" y="2036763"/>
          <p14:tracePt t="237532" x="8596313" y="2046288"/>
          <p14:tracePt t="238020" x="8586788" y="2046288"/>
          <p14:tracePt t="238080" x="8567738" y="2046288"/>
          <p14:tracePt t="238117" x="8559800" y="2046288"/>
          <p14:tracePt t="238142" x="8531225" y="2054225"/>
          <p14:tracePt t="238296" x="8540750" y="2054225"/>
          <p14:tracePt t="238308" x="8567738" y="2054225"/>
          <p14:tracePt t="238334" x="8632825" y="2082800"/>
          <p14:tracePt t="238345" x="8686800" y="2100263"/>
          <p14:tracePt t="238358" x="8751888" y="2119313"/>
          <p14:tracePt t="238370" x="8769350" y="2127250"/>
          <p14:tracePt t="238397" x="8851900" y="2182813"/>
          <p14:tracePt t="238408" x="8888413" y="2209800"/>
          <p14:tracePt t="238420" x="8905875" y="2219325"/>
          <p14:tracePt t="238447" x="8961438" y="2309813"/>
          <p14:tracePt t="238471" x="9007475" y="2474913"/>
          <p14:tracePt t="238484" x="9007475" y="2501900"/>
          <p14:tracePt t="238498" x="9015413" y="2565400"/>
          <p14:tracePt t="238509" x="9015413" y="2601913"/>
          <p14:tracePt t="238536" x="9015413" y="2740025"/>
          <p14:tracePt t="238547" x="9015413" y="2767013"/>
          <p14:tracePt t="238560" x="9015413" y="2813050"/>
          <p14:tracePt t="238584" x="9015413" y="2940050"/>
          <p14:tracePt t="238598" x="9015413" y="3005138"/>
          <p14:tracePt t="238613" x="9015413" y="3022600"/>
          <p14:tracePt t="238624" x="9015413" y="3049588"/>
          <p14:tracePt t="238639" x="8997950" y="3122613"/>
          <p14:tracePt t="238665" x="8951913" y="3232150"/>
          <p14:tracePt t="238677" x="8942388" y="3251200"/>
          <p14:tracePt t="238689" x="8934450" y="3287713"/>
          <p14:tracePt t="238702" x="8924925" y="3324225"/>
          <p14:tracePt t="238716" x="8905875" y="3351213"/>
          <p14:tracePt t="238729" x="8897938" y="3378200"/>
          <p14:tracePt t="238753" x="8878888" y="3397250"/>
          <p14:tracePt t="238765" x="8861425" y="3443288"/>
          <p14:tracePt t="238778" x="8842375" y="3451225"/>
          <p14:tracePt t="238802" x="8824913" y="3487738"/>
          <p14:tracePt t="238827" x="8805863" y="3506788"/>
          <p14:tracePt t="238839" x="8796338" y="3516313"/>
          <p14:tracePt t="238865" x="8788400" y="3524250"/>
          <p14:tracePt t="239816" x="8732838" y="3516313"/>
          <p14:tracePt t="239840" x="8659813" y="3479800"/>
          <p14:tracePt t="239868" x="8559800" y="3460750"/>
          <p14:tracePt t="239893" x="8550275" y="3460750"/>
          <p14:tracePt t="240285" x="8540750" y="3443288"/>
          <p14:tracePt t="241038" x="8540750" y="3460750"/>
          <p14:tracePt t="241065" x="8513763" y="3497263"/>
          <p14:tracePt t="241091" x="8458200" y="3543300"/>
          <p14:tracePt t="241103" x="8431213" y="3552825"/>
          <p14:tracePt t="241117" x="8394700" y="3560763"/>
          <p14:tracePt t="241142" x="8331200" y="3570288"/>
          <p14:tracePt t="241153" x="8312150" y="3570288"/>
          <p14:tracePt t="241167" x="8294688" y="3570288"/>
          <p14:tracePt t="241179" x="8285163" y="3570288"/>
          <p14:tracePt t="241203" x="8212138" y="3506788"/>
          <p14:tracePt t="241215" x="8202613" y="3506788"/>
          <p14:tracePt t="241229" x="8194675" y="3479800"/>
          <p14:tracePt t="241240" x="8175625" y="3414713"/>
          <p14:tracePt t="241265" x="8148638" y="3324225"/>
          <p14:tracePt t="241278" x="8112125" y="3232150"/>
          <p14:tracePt t="241291" x="8102600" y="3187700"/>
          <p14:tracePt t="241315" x="8102600" y="3105150"/>
          <p14:tracePt t="241340" x="8102600" y="3059113"/>
          <p14:tracePt t="241353" x="8102600" y="3013075"/>
          <p14:tracePt t="241367" x="8102600" y="2959100"/>
          <p14:tracePt t="241393" x="8102600" y="2886075"/>
          <p14:tracePt t="241405" x="8102600" y="2857500"/>
          <p14:tracePt t="241419" x="8102600" y="2820988"/>
          <p14:tracePt t="241432" x="8102600" y="2767013"/>
          <p14:tracePt t="241447" x="8102600" y="2747963"/>
          <p14:tracePt t="241457" x="8102600" y="2740025"/>
          <p14:tracePt t="241458" x="8093075" y="2720975"/>
          <p14:tracePt t="241484" x="8093075" y="2703513"/>
          <p14:tracePt t="241496" x="8085138" y="2674938"/>
          <p14:tracePt t="241510" x="8085138" y="2667000"/>
          <p14:tracePt t="241538" x="8085138" y="2630488"/>
          <p14:tracePt t="241565" x="8075613" y="2620963"/>
          <p14:tracePt t="241577" x="8066088" y="2601913"/>
          <p14:tracePt t="241590" x="8066088" y="2593975"/>
          <p14:tracePt t="241603" x="8056563" y="2584450"/>
          <p14:tracePt t="241616" x="8047038" y="2574925"/>
          <p14:tracePt t="241655" x="8039100" y="2557463"/>
          <p14:tracePt t="241667" x="8020050" y="2538413"/>
          <p14:tracePt t="241682" x="8002588" y="2528888"/>
          <p14:tracePt t="241707" x="7974013" y="2520950"/>
          <p14:tracePt t="241733" x="7947025" y="2520950"/>
          <p14:tracePt t="241745" x="7929563" y="2520950"/>
          <p14:tracePt t="241757" x="7920038" y="2520950"/>
          <p14:tracePt t="241781" x="7900988" y="2520950"/>
          <p14:tracePt t="241838" x="7893050" y="2520950"/>
          <p14:tracePt t="242010" x="7883525" y="2565400"/>
          <p14:tracePt t="242022" x="7883525" y="2593975"/>
          <p14:tracePt t="242038" x="7874000" y="2630488"/>
          <p14:tracePt t="242064" x="7874000" y="2667000"/>
          <p14:tracePt t="242076" x="7874000" y="2693988"/>
          <p14:tracePt t="242090" x="7864475" y="2747963"/>
          <p14:tracePt t="242103" x="7856538" y="2803525"/>
          <p14:tracePt t="242116" x="7847013" y="2867025"/>
          <p14:tracePt t="242129" x="7827963" y="2903538"/>
          <p14:tracePt t="242152" x="7810500" y="3032125"/>
          <p14:tracePt t="242177" x="7800975" y="3086100"/>
          <p14:tracePt t="242178" x="7800975" y="3114675"/>
          <p14:tracePt t="242202" x="7800975" y="3141663"/>
          <p14:tracePt t="242214" x="7791450" y="3178175"/>
          <p14:tracePt t="242227" x="7791450" y="3214688"/>
          <p14:tracePt t="242239" x="7783513" y="3241675"/>
          <p14:tracePt t="242264" x="7773988" y="3287713"/>
          <p14:tracePt t="242277" x="7754938" y="3351213"/>
          <p14:tracePt t="242290" x="7737475" y="3433763"/>
          <p14:tracePt t="242316" x="7718425" y="3524250"/>
          <p14:tracePt t="242340" x="7673975" y="3670300"/>
          <p14:tracePt t="242353" x="7673975" y="3689350"/>
          <p14:tracePt t="242367" x="7654925" y="3762375"/>
          <p14:tracePt t="242379" x="7645400" y="3771900"/>
          <p14:tracePt t="242403" x="7618413" y="3871913"/>
          <p14:tracePt t="242414" x="7618413" y="3908425"/>
          <p14:tracePt t="242428" x="7600950" y="3935413"/>
          <p14:tracePt t="242454" x="7564438" y="4044950"/>
          <p14:tracePt t="242466" x="7545388" y="4110038"/>
          <p14:tracePt t="242480" x="7535863" y="4154488"/>
          <p14:tracePt t="242491" x="7526338" y="4183063"/>
          <p14:tracePt t="242517" x="7481888" y="4292600"/>
          <p14:tracePt t="242541" x="7462838" y="4346575"/>
          <p14:tracePt t="242566" x="7435850" y="4438650"/>
          <p14:tracePt t="242591" x="7408863" y="4502150"/>
          <p14:tracePt t="242602" x="7399338" y="4529138"/>
          <p14:tracePt t="242616" x="7372350" y="4592638"/>
          <p14:tracePt t="242630" x="7353300" y="4638675"/>
          <p14:tracePt t="242654" x="7326313" y="4702175"/>
          <p14:tracePt t="242667" x="7316788" y="4748213"/>
          <p14:tracePt t="242678" x="7299325" y="4784725"/>
          <p14:tracePt t="242703" x="7270750" y="4830763"/>
          <p14:tracePt t="242715" x="7262813" y="4876800"/>
          <p14:tracePt t="242728" x="7253288" y="4922838"/>
          <p14:tracePt t="242740" x="7243763" y="4940300"/>
          <p14:tracePt t="242740" x="7234238" y="4976813"/>
          <p14:tracePt t="242764" x="7216775" y="5022850"/>
          <p14:tracePt t="242775" x="7207250" y="5076825"/>
          <p14:tracePt t="242788" x="7170738" y="5141913"/>
          <p14:tracePt t="242800" x="7153275" y="5159375"/>
          <p14:tracePt t="242823" x="7134225" y="5214938"/>
          <p14:tracePt t="242836" x="7107238" y="5251450"/>
          <p14:tracePt t="242848" x="7107238" y="5268913"/>
          <p14:tracePt t="242873" x="7080250" y="5314950"/>
          <p14:tracePt t="242885" x="7051675" y="5368925"/>
          <p14:tracePt t="242897" x="7043738" y="5397500"/>
          <p14:tracePt t="242934" x="7015163" y="5451475"/>
          <p14:tracePt t="242947" x="7007225" y="5461000"/>
          <p14:tracePt t="242968" x="6969125" y="5514975"/>
          <p14:tracePt t="242981" x="6951663" y="5534025"/>
          <p14:tracePt t="242994" x="6932613" y="5561013"/>
          <p14:tracePt t="243006" x="6924675" y="5580063"/>
          <p14:tracePt t="243020" x="6896100" y="5607050"/>
          <p14:tracePt t="243044" x="6851650" y="5670550"/>
          <p14:tracePt t="243071" x="6842125" y="5697538"/>
          <p14:tracePt t="243098" x="6805613" y="5734050"/>
          <p14:tracePt t="243122" x="6778625" y="5762625"/>
          <p14:tracePt t="243135" x="6759575" y="5770563"/>
          <p14:tracePt t="243148" x="6750050" y="5780088"/>
          <p14:tracePt t="243160" x="6732588" y="5789613"/>
          <p14:tracePt t="243183" x="6723063" y="5789613"/>
          <p14:tracePt t="243196" x="6696075" y="5799138"/>
          <p14:tracePt t="243209" x="6677025" y="5799138"/>
          <p14:tracePt t="243234" x="6640513" y="5807075"/>
          <p14:tracePt t="243245" x="6613525" y="5807075"/>
          <p14:tracePt t="243258" x="6586538" y="5816600"/>
          <p14:tracePt t="243271" x="6559550" y="5816600"/>
          <p14:tracePt t="243295" x="6550025" y="5816600"/>
          <p14:tracePt t="243307" x="6540500" y="5816600"/>
          <p14:tracePt t="243320" x="6503988" y="5816600"/>
          <p14:tracePt t="243345" x="6457950" y="5816600"/>
          <p14:tracePt t="243370" x="6421438" y="5799138"/>
          <p14:tracePt t="243382" x="6394450" y="5762625"/>
          <p14:tracePt t="243406" x="6384925" y="5734050"/>
          <p14:tracePt t="243431" x="6357938" y="5689600"/>
          <p14:tracePt t="243443" x="6338888" y="5661025"/>
          <p14:tracePt t="243456" x="6321425" y="5653088"/>
          <p14:tracePt t="243481" x="6302375" y="5607050"/>
          <p14:tracePt t="243493" x="6294438" y="5570538"/>
          <p14:tracePt t="243507" x="6284913" y="5534025"/>
          <p14:tracePt t="243520" x="6257925" y="5487988"/>
          <p14:tracePt t="243545" x="6221413" y="5414963"/>
          <p14:tracePt t="243570" x="6192838" y="5351463"/>
          <p14:tracePt t="243584" x="6184900" y="5332413"/>
          <p14:tracePt t="243584" x="6184900" y="5314950"/>
          <p14:tracePt t="243597" x="6175375" y="5287963"/>
          <p14:tracePt t="243622" x="6156325" y="5214938"/>
          <p14:tracePt t="243635" x="6148388" y="5205413"/>
          <p14:tracePt t="243648" x="6138863" y="5168900"/>
          <p14:tracePt t="243660" x="6129338" y="5149850"/>
          <p14:tracePt t="243685" x="6119813" y="5076825"/>
          <p14:tracePt t="243698" x="6111875" y="5049838"/>
          <p14:tracePt t="243711" x="6111875" y="5040313"/>
          <p14:tracePt t="243738" x="6102350" y="4949825"/>
          <p14:tracePt t="243763" x="6102350" y="4840288"/>
          <p14:tracePt t="243776" x="6102350" y="4794250"/>
          <p14:tracePt t="243788" x="6102350" y="4775200"/>
          <p14:tracePt t="243801" x="6092825" y="4721225"/>
          <p14:tracePt t="243825" x="6092825" y="4629150"/>
          <p14:tracePt t="243850" x="6092825" y="4538663"/>
          <p14:tracePt t="243873" x="6092825" y="4456113"/>
          <p14:tracePt t="243884" x="6083300" y="4429125"/>
          <p14:tracePt t="243898" x="6065838" y="4392613"/>
          <p14:tracePt t="243909" x="6056313" y="4346575"/>
          <p14:tracePt t="243933" x="6046788" y="4283075"/>
          <p14:tracePt t="243945" x="6046788" y="4246563"/>
          <p14:tracePt t="243957" x="6038850" y="4200525"/>
          <p14:tracePt t="243977" x="6029325" y="4127500"/>
          <p14:tracePt t="243990" x="6019800" y="4054475"/>
          <p14:tracePt t="244013" x="6002338" y="3990975"/>
          <p14:tracePt t="244024" x="5983288" y="3927475"/>
          <p14:tracePt t="244036" x="5956300" y="3862388"/>
          <p14:tracePt t="244048" x="5946775" y="3835400"/>
          <p14:tracePt t="244073" x="5929313" y="3752850"/>
          <p14:tracePt t="244086" x="5919788" y="3706813"/>
          <p14:tracePt t="244098" x="5919788" y="3689350"/>
          <p14:tracePt t="244121" x="5900738" y="3633788"/>
          <p14:tracePt t="244133" x="5900738" y="3616325"/>
          <p14:tracePt t="244146" x="5891213" y="3589338"/>
          <p14:tracePt t="244158" x="5883275" y="3570288"/>
          <p14:tracePt t="244182" x="5864225" y="3497263"/>
          <p14:tracePt t="244218" x="5837238" y="3387725"/>
          <p14:tracePt t="244242" x="5818188" y="3305175"/>
          <p14:tracePt t="244266" x="5800725" y="3241675"/>
          <p14:tracePt t="244289" x="5791200" y="3187700"/>
          <p14:tracePt t="244301" x="5781675" y="3178175"/>
          <p14:tracePt t="244326" x="5773738" y="3122613"/>
          <p14:tracePt t="244350" x="5754688" y="3078163"/>
          <p14:tracePt t="244361" x="5754688" y="3049588"/>
          <p14:tracePt t="244386" x="5745163" y="2995613"/>
          <p14:tracePt t="244398" x="5737225" y="2976563"/>
          <p14:tracePt t="244410" x="5718175" y="2930525"/>
          <p14:tracePt t="244435" x="5708650" y="2849563"/>
          <p14:tracePt t="244461" x="5691188" y="2767013"/>
          <p14:tracePt t="244472" x="5691188" y="2740025"/>
          <p14:tracePt t="244497" x="5681663" y="2693988"/>
          <p14:tracePt t="244498" x="5681663" y="2674938"/>
          <p14:tracePt t="244510" x="5672138" y="2657475"/>
          <p14:tracePt t="244522" x="5672138" y="2620963"/>
          <p14:tracePt t="244547" x="5654675" y="2584450"/>
          <p14:tracePt t="244571" x="5654675" y="2538413"/>
          <p14:tracePt t="244583" x="5654675" y="2520950"/>
          <p14:tracePt t="244597" x="5654675" y="2511425"/>
          <p14:tracePt t="244610" x="5645150" y="2492375"/>
          <p14:tracePt t="244635" x="5645150" y="2484438"/>
          <p14:tracePt t="244774" x="5635625" y="2501900"/>
          <p14:tracePt t="244786" x="5635625" y="2511425"/>
          <p14:tracePt t="244800" x="5635625" y="2528888"/>
          <p14:tracePt t="244825" x="5635625" y="2601913"/>
          <p14:tracePt t="244852" x="5635625" y="2667000"/>
          <p14:tracePt t="244865" x="5635625" y="2693988"/>
          <p14:tracePt t="244877" x="5635625" y="2757488"/>
          <p14:tracePt t="244903" x="5645150" y="2886075"/>
          <p14:tracePt t="244915" x="5654675" y="2930525"/>
          <p14:tracePt t="244930" x="5664200" y="3005138"/>
          <p14:tracePt t="244942" x="5691188" y="3049588"/>
          <p14:tracePt t="244967" x="5700713" y="3195638"/>
          <p14:tracePt t="244992" x="5727700" y="3260725"/>
          <p14:tracePt t="245003" x="5754688" y="3333750"/>
          <p14:tracePt t="245017" x="5764213" y="3387725"/>
          <p14:tracePt t="245040" x="5800725" y="3470275"/>
          <p14:tracePt t="245053" x="5827713" y="3560763"/>
          <p14:tracePt t="245067" x="5864225" y="3633788"/>
          <p14:tracePt t="245079" x="5900738" y="3735388"/>
          <p14:tracePt t="245103" x="5937250" y="3808413"/>
          <p14:tracePt t="245115" x="5946775" y="3852863"/>
          <p14:tracePt t="245126" x="5983288" y="3927475"/>
          <p14:tracePt t="245138" x="5992813" y="3963988"/>
          <p14:tracePt t="245162" x="6038850" y="4064000"/>
          <p14:tracePt t="245186" x="6065838" y="4173538"/>
          <p14:tracePt t="245210" x="6092825" y="4256088"/>
          <p14:tracePt t="245221" x="6092825" y="4273550"/>
          <p14:tracePt t="245246" x="6119813" y="4337050"/>
          <p14:tracePt t="245269" x="6148388" y="4438650"/>
          <p14:tracePt t="245292" x="6156325" y="4529138"/>
          <p14:tracePt t="245305" x="6165850" y="4602163"/>
          <p14:tracePt t="245317" x="6175375" y="4638675"/>
          <p14:tracePt t="245329" x="6175375" y="4675188"/>
          <p14:tracePt t="245353" x="6221413" y="4840288"/>
          <p14:tracePt t="245365" x="6229350" y="4867275"/>
          <p14:tracePt t="245377" x="6248400" y="4913313"/>
          <p14:tracePt t="245388" x="6257925" y="4976813"/>
          <p14:tracePt t="245413" x="6284913" y="5040313"/>
          <p14:tracePt t="245426" x="6302375" y="5105400"/>
          <p14:tracePt t="245438" x="6302375" y="5122863"/>
          <p14:tracePt t="245464" x="6338888" y="5214938"/>
          <p14:tracePt t="245475" x="6348413" y="5232400"/>
          <p14:tracePt t="245489" x="6348413" y="5251450"/>
          <p14:tracePt t="245502" x="6375400" y="5295900"/>
          <p14:tracePt t="245527" x="6403975" y="5387975"/>
          <p14:tracePt t="245551" x="6421438" y="5424488"/>
          <p14:tracePt t="245576" x="6467475" y="5524500"/>
          <p14:tracePt t="245602" x="6503988" y="5561013"/>
          <p14:tracePt t="245602" x="6503988" y="5580063"/>
          <p14:tracePt t="245615" x="6523038" y="5616575"/>
          <p14:tracePt t="245628" x="6550025" y="5661025"/>
          <p14:tracePt t="245640" x="6567488" y="5689600"/>
          <p14:tracePt t="245666" x="6586538" y="5734050"/>
          <p14:tracePt t="245678" x="6613525" y="5780088"/>
          <p14:tracePt t="245692" x="6623050" y="5799138"/>
          <p14:tracePt t="245717" x="6659563" y="5843588"/>
          <p14:tracePt t="245740" x="6686550" y="5881688"/>
          <p14:tracePt t="245752" x="6705600" y="5899150"/>
          <p14:tracePt t="245766" x="6713538" y="5908675"/>
          <p14:tracePt t="245778" x="6723063" y="5918200"/>
          <p14:tracePt t="245802" x="6759575" y="5926138"/>
          <p14:tracePt t="245826" x="6769100" y="5926138"/>
          <p14:tracePt t="245850" x="6815138" y="5926138"/>
          <p14:tracePt t="245862" x="6832600" y="5926138"/>
          <p14:tracePt t="245885" x="6869113" y="5926138"/>
          <p14:tracePt t="245898" x="6888163" y="5918200"/>
          <p14:tracePt t="245911" x="6896100" y="5908675"/>
          <p14:tracePt t="245922" x="6915150" y="5889625"/>
          <p14:tracePt t="245948" x="6978650" y="5816600"/>
          <p14:tracePt t="245959" x="6997700" y="5799138"/>
          <p14:tracePt t="245973" x="7015163" y="5770563"/>
          <p14:tracePt t="245986" x="7034213" y="5734050"/>
          <p14:tracePt t="245999" x="7051675" y="5697538"/>
          <p14:tracePt t="246022" x="7080250" y="5643563"/>
          <p14:tracePt t="246034" x="7088188" y="5616575"/>
          <p14:tracePt t="246047" x="7116763" y="5551488"/>
          <p14:tracePt t="246070" x="7153275" y="5487988"/>
          <p14:tracePt t="246082" x="7153275" y="5478463"/>
          <p14:tracePt t="246107" x="7189788" y="5368925"/>
          <p14:tracePt t="246135" x="7216775" y="5287963"/>
          <p14:tracePt t="246147" x="7226300" y="5268913"/>
          <p14:tracePt t="246160" x="7243763" y="5222875"/>
          <p14:tracePt t="246172" x="7270750" y="5159375"/>
          <p14:tracePt t="246196" x="7299325" y="5068888"/>
          <p14:tracePt t="246207" x="7307263" y="5022850"/>
          <p14:tracePt t="246221" x="7326313" y="4959350"/>
          <p14:tracePt t="246247" x="7353300" y="4857750"/>
          <p14:tracePt t="246271" x="7389813" y="4748213"/>
          <p14:tracePt t="246282" x="7416800" y="4675188"/>
          <p14:tracePt t="246305" x="7435850" y="4584700"/>
          <p14:tracePt t="246317" x="7472363" y="4502150"/>
          <p14:tracePt t="246330" x="7481888" y="4438650"/>
          <p14:tracePt t="246354" x="7526338" y="4356100"/>
          <p14:tracePt t="246366" x="7554913" y="4292600"/>
          <p14:tracePt t="246379" x="7591425" y="4219575"/>
          <p14:tracePt t="246390" x="7600950" y="4191000"/>
          <p14:tracePt t="246415" x="7645400" y="4073525"/>
          <p14:tracePt t="246426" x="7673975" y="4008438"/>
          <p14:tracePt t="246438" x="7681913" y="3963988"/>
          <p14:tracePt t="246463" x="7718425" y="3816350"/>
          <p14:tracePt t="246474" x="7727950" y="3735388"/>
          <p14:tracePt t="246486" x="7727950" y="3698875"/>
          <p14:tracePt t="246498" x="7737475" y="3662363"/>
          <p14:tracePt t="246522" x="7773988" y="3533775"/>
          <p14:tracePt t="246534" x="7773988" y="3506788"/>
          <p14:tracePt t="246547" x="7783513" y="3479800"/>
          <p14:tracePt t="246558" x="7800975" y="3406775"/>
          <p14:tracePt t="246582" x="7810500" y="3324225"/>
          <p14:tracePt t="246607" x="7827963" y="3205163"/>
          <p14:tracePt t="246633" x="7874000" y="3041650"/>
          <p14:tracePt t="246645" x="7874000" y="3013075"/>
          <p14:tracePt t="246656" x="7893050" y="2949575"/>
          <p14:tracePt t="246669" x="7900988" y="2876550"/>
          <p14:tracePt t="246694" x="7910513" y="2747963"/>
          <p14:tracePt t="246706" x="7910513" y="2703513"/>
          <p14:tracePt t="246720" x="7920038" y="2620963"/>
          <p14:tracePt t="246744" x="7920038" y="2501900"/>
          <p14:tracePt t="246770" x="7929563" y="2447925"/>
          <p14:tracePt t="246784" x="7929563" y="2411413"/>
          <p14:tracePt t="246797" x="7929563" y="2392363"/>
          <p14:tracePt t="246809" x="7929563" y="2355850"/>
          <p14:tracePt t="246836" x="7929563" y="2309813"/>
          <p14:tracePt t="246848" x="7929563" y="2301875"/>
          <p14:tracePt t="246862" x="7929563" y="2292350"/>
          <p14:tracePt t="246887" x="7929563" y="2282825"/>
          <p14:tracePt t="247035" x="7929563" y="2292350"/>
          <p14:tracePt t="247047" x="7929563" y="2301875"/>
          <p14:tracePt t="247095" x="7920038" y="2309813"/>
          <p14:tracePt t="247201" x="7920038" y="2319338"/>
          <p14:tracePt t="247697" x="7910513" y="2338388"/>
          <p14:tracePt t="247721" x="7900988" y="2346325"/>
          <p14:tracePt t="247734" x="7900988" y="2355850"/>
          <p14:tracePt t="247749" x="7900988" y="2365375"/>
          <p14:tracePt t="247775" x="7893050" y="2382838"/>
          <p14:tracePt t="247801" x="7893050" y="2401888"/>
          <p14:tracePt t="247814" x="7893050" y="2419350"/>
          <p14:tracePt t="247828" x="7893050" y="2438400"/>
          <p14:tracePt t="247839" x="7883525" y="2455863"/>
          <p14:tracePt t="247868" x="7883525" y="2492375"/>
          <p14:tracePt t="247892" x="7874000" y="2538413"/>
          <p14:tracePt t="247916" x="7864475" y="2565400"/>
          <p14:tracePt t="247940" x="7856538" y="2601913"/>
          <p14:tracePt t="247951" x="7856538" y="2611438"/>
          <p14:tracePt t="247976" x="7847013" y="2647950"/>
          <p14:tracePt t="248001" x="7837488" y="2703513"/>
          <p14:tracePt t="248017" x="7827963" y="2730500"/>
          <p14:tracePt t="248018" x="7827963" y="2747963"/>
          <p14:tracePt t="248030" x="7827963" y="2757488"/>
          <p14:tracePt t="248055" x="7820025" y="2784475"/>
          <p14:tracePt t="248067" x="7820025" y="2803525"/>
          <p14:tracePt t="248079" x="7810500" y="2820988"/>
          <p14:tracePt t="248091" x="7800975" y="2830513"/>
          <p14:tracePt t="248115" x="7783513" y="2922588"/>
          <p14:tracePt t="248138" x="7773988" y="2930525"/>
          <p14:tracePt t="248164" x="7754938" y="2995613"/>
          <p14:tracePt t="248175" x="7747000" y="3013075"/>
          <p14:tracePt t="248189" x="7737475" y="3032125"/>
          <p14:tracePt t="248202" x="7700963" y="3122613"/>
          <p14:tracePt t="248225" x="7681913" y="3214688"/>
          <p14:tracePt t="248250" x="7654925" y="3297238"/>
          <p14:tracePt t="248262" x="7637463" y="3360738"/>
          <p14:tracePt t="248286" x="7618413" y="3433763"/>
          <p14:tracePt t="248298" x="7618413" y="3443288"/>
          <p14:tracePt t="248311" x="7600950" y="3506788"/>
          <p14:tracePt t="248334" x="7581900" y="3579813"/>
          <p14:tracePt t="248347" x="7581900" y="3589338"/>
          <p14:tracePt t="248359" x="7572375" y="3625850"/>
          <p14:tracePt t="248371" x="7564438" y="3643313"/>
          <p14:tracePt t="248396" x="7554913" y="3679825"/>
          <p14:tracePt t="248407" x="7545388" y="3735388"/>
          <p14:tracePt t="248420" x="7526338" y="3771900"/>
          <p14:tracePt t="248446" x="7499350" y="3852863"/>
          <p14:tracePt t="248470" x="7481888" y="3927475"/>
          <p14:tracePt t="248483" x="7472363" y="3963988"/>
          <p14:tracePt t="248496" x="7472363" y="3981450"/>
          <p14:tracePt t="248508" x="7462838" y="4008438"/>
          <p14:tracePt t="248534" x="7435850" y="4100513"/>
          <p14:tracePt t="248546" x="7426325" y="4146550"/>
          <p14:tracePt t="248581" x="7408863" y="4191000"/>
          <p14:tracePt t="248593" x="7408863" y="4210050"/>
          <p14:tracePt t="248606" x="7389813" y="4237038"/>
          <p14:tracePt t="248619" x="7380288" y="4246563"/>
          <p14:tracePt t="248645" x="7362825" y="4300538"/>
          <p14:tracePt t="248657" x="7353300" y="4300538"/>
          <p14:tracePt t="248670" x="7335838" y="4346575"/>
          <p14:tracePt t="248696" x="7307263" y="4383088"/>
          <p14:tracePt t="248721" x="7307263" y="4402138"/>
          <p14:tracePt t="248732" x="7307263" y="4410075"/>
          <p14:tracePt t="248756" x="7299325" y="4429125"/>
          <p14:tracePt t="248861" x="7299325" y="4438650"/>
          <p14:tracePt t="248872" x="7299325" y="4446588"/>
          <p14:tracePt t="248897" x="7299325" y="4456113"/>
          <p14:tracePt t="249031" x="7299325" y="4465638"/>
          <p14:tracePt t="249041" x="7299325" y="4475163"/>
          <p14:tracePt t="249065" x="7299325" y="4483100"/>
          <p14:tracePt t="249112" x="7299325" y="4492625"/>
          <p14:tracePt t="249202" x="7307263" y="4502150"/>
          <p14:tracePt t="249313" x="7316788" y="4502150"/>
          <p14:tracePt t="249337" x="7326313" y="4502150"/>
          <p14:tracePt t="249362" x="7335838" y="4511675"/>
          <p14:tracePt t="249397" x="7353300" y="4511675"/>
          <p14:tracePt t="250033" x="7353300" y="4519613"/>
          <p14:tracePt t="250044" x="7343775" y="4519613"/>
          <p14:tracePt t="250057" x="7316788" y="4529138"/>
          <p14:tracePt t="250071" x="7280275" y="4538663"/>
          <p14:tracePt t="250098" x="7197725" y="4548188"/>
          <p14:tracePt t="250110" x="7170738" y="4548188"/>
          <p14:tracePt t="250123" x="7107238" y="4548188"/>
          <p14:tracePt t="250136" x="7061200" y="4548188"/>
          <p14:tracePt t="250151" x="7015163" y="4556125"/>
          <p14:tracePt t="250176" x="6951663" y="4556125"/>
          <p14:tracePt t="250201" x="6832600" y="4556125"/>
          <p14:tracePt t="250213" x="6815138" y="4556125"/>
          <p14:tracePt t="250228" x="6742113" y="4556125"/>
          <p14:tracePt t="250254" x="6650038" y="4556125"/>
          <p14:tracePt t="250267" x="6577013" y="4556125"/>
          <p14:tracePt t="250280" x="6530975" y="4556125"/>
          <p14:tracePt t="250291" x="6503988" y="4548188"/>
          <p14:tracePt t="250318" x="6448425" y="4538663"/>
          <p14:tracePt t="250342" x="6348413" y="4529138"/>
          <p14:tracePt t="250367" x="6321425" y="4511675"/>
          <p14:tracePt t="250393" x="6265863" y="4511675"/>
          <p14:tracePt t="250405" x="6257925" y="4511675"/>
          <p14:tracePt t="250419" x="6238875" y="4502150"/>
          <p14:tracePt t="250457" x="6221413" y="4492625"/>
          <p14:tracePt t="250482" x="6192838" y="4492625"/>
          <p14:tracePt t="250496" x="6175375" y="4483100"/>
          <p14:tracePt t="250509" x="6138863" y="4483100"/>
          <p14:tracePt t="250534" x="6083300" y="4483100"/>
          <p14:tracePt t="250547" x="6075363" y="4483100"/>
          <p14:tracePt t="250560" x="6065838" y="4483100"/>
          <p14:tracePt t="250587" x="6046788" y="4483100"/>
          <p14:tracePt t="250601" x="6038850" y="4483100"/>
          <p14:tracePt t="251571" x="6029325" y="4483100"/>
          <p14:tracePt t="251822" x="6038850" y="4492625"/>
          <p14:tracePt t="251848" x="6046788" y="4492625"/>
          <p14:tracePt t="251873" x="6056313" y="4502150"/>
          <p14:tracePt t="252019" x="6065838" y="4511675"/>
          <p14:tracePt t="252619" x="6075363" y="4511675"/>
          <p14:tracePt t="252657" x="6148388" y="4529138"/>
          <p14:tracePt t="252683" x="6265863" y="4529138"/>
          <p14:tracePt t="252696" x="6338888" y="4556125"/>
          <p14:tracePt t="252710" x="6367463" y="4556125"/>
          <p14:tracePt t="252736" x="6486525" y="4565650"/>
          <p14:tracePt t="252763" x="6640513" y="4565650"/>
          <p14:tracePt t="252776" x="6742113" y="4565650"/>
          <p14:tracePt t="252789" x="6778625" y="4565650"/>
          <p14:tracePt t="252803" x="6823075" y="4565650"/>
          <p14:tracePt t="252817" x="6896100" y="4565650"/>
          <p14:tracePt t="252843" x="7015163" y="4565650"/>
          <p14:tracePt t="252855" x="7043738" y="4565650"/>
          <p14:tracePt t="252870" x="7107238" y="4565650"/>
          <p14:tracePt t="252882" x="7116763" y="4556125"/>
          <p14:tracePt t="252907" x="7226300" y="4556125"/>
          <p14:tracePt t="252931" x="7270750" y="4548188"/>
          <p14:tracePt t="252944" x="7307263" y="4548188"/>
          <p14:tracePt t="252957" x="7335838" y="4548188"/>
          <p14:tracePt t="252977" x="7362825" y="4548188"/>
          <p14:tracePt t="252988" x="7372350" y="4548188"/>
          <p14:tracePt t="253014" x="7380288" y="4548188"/>
          <p14:tracePt t="253038" x="7408863" y="4538663"/>
          <p14:tracePt t="253099" x="7416800" y="4538663"/>
          <p14:tracePt t="253122" x="7435850" y="4538663"/>
          <p14:tracePt t="253134" x="7445375" y="4529138"/>
          <p14:tracePt t="253148" x="7472363" y="4529138"/>
          <p14:tracePt t="253575" x="7481888" y="4519613"/>
          <p14:tracePt t="253626" x="7462838" y="4519613"/>
          <p14:tracePt t="253651" x="7426325" y="4519613"/>
          <p14:tracePt t="253678" x="7416800" y="4519613"/>
          <p14:tracePt t="253718" x="7408863" y="4519613"/>
          <p14:tracePt t="254571" x="7399338" y="4529138"/>
          <p14:tracePt t="254584" x="7372350" y="4538663"/>
          <p14:tracePt t="254597" x="7343775" y="4548188"/>
          <p14:tracePt t="254610" x="7335838" y="4548188"/>
          <p14:tracePt t="254636" x="7280275" y="4556125"/>
          <p14:tracePt t="254649" x="7226300" y="4556125"/>
          <p14:tracePt t="254664" x="7189788" y="4556125"/>
          <p14:tracePt t="254677" x="7134225" y="4556125"/>
          <p14:tracePt t="254689" x="7088188" y="4556125"/>
          <p14:tracePt t="254715" x="6951663" y="4556125"/>
          <p14:tracePt t="254729" x="6832600" y="4556125"/>
          <p14:tracePt t="254742" x="6759575" y="4556125"/>
          <p14:tracePt t="254755" x="6723063" y="4556125"/>
          <p14:tracePt t="254769" x="6623050" y="4556125"/>
          <p14:tracePt t="254796" x="6550025" y="4556125"/>
          <p14:tracePt t="254822" x="6513513" y="4556125"/>
          <p14:tracePt t="254835" x="6503988" y="4556125"/>
          <p14:tracePt t="254849" x="6494463" y="4556125"/>
          <p14:tracePt t="254862" x="6486525" y="4556125"/>
          <p14:tracePt t="254888" x="6440488" y="4575175"/>
          <p14:tracePt t="254914" x="6403975" y="4575175"/>
          <p14:tracePt t="254939" x="6384925" y="4575175"/>
          <p14:tracePt t="254965" x="6357938" y="4584700"/>
          <p14:tracePt t="254990" x="6302375" y="4584700"/>
          <p14:tracePt t="255003" x="6275388" y="4584700"/>
          <p14:tracePt t="255016" x="6221413" y="4584700"/>
          <p14:tracePt t="255040" x="6175375" y="4584700"/>
          <p14:tracePt t="255053" x="6165850" y="4584700"/>
          <p14:tracePt t="255078" x="6156325" y="4584700"/>
          <p14:tracePt t="255136" x="6148388" y="4584700"/>
          <p14:tracePt t="255184" x="6129338" y="4584700"/>
          <p14:tracePt t="255196" x="6111875" y="4584700"/>
          <p14:tracePt t="255208" x="6092825" y="4584700"/>
          <p14:tracePt t="255221" x="6075363" y="4584700"/>
          <p14:tracePt t="255248" x="6056313" y="4584700"/>
          <p14:tracePt t="259593" x="6175375" y="4456113"/>
          <p14:tracePt t="259594" x="6265863" y="4373563"/>
          <p14:tracePt t="259620" x="6494463" y="4127500"/>
          <p14:tracePt t="259648" x="6696075" y="3862388"/>
          <p14:tracePt t="259672" x="6769100" y="3743325"/>
          <p14:tracePt t="259685" x="6832600" y="3652838"/>
          <p14:tracePt t="259700" x="6888163" y="3570288"/>
          <p14:tracePt t="259725" x="6915150" y="3516313"/>
          <p14:tracePt t="259738" x="6924675" y="3487738"/>
          <p14:tracePt t="259752" x="6932613" y="3470275"/>
          <p14:tracePt t="259765" x="6942138" y="3443288"/>
          <p14:tracePt t="259780" x="6961188" y="3406775"/>
          <p14:tracePt t="259792" x="6988175" y="3351213"/>
          <p14:tracePt t="259818" x="7015163" y="3278188"/>
          <p14:tracePt t="259843" x="7034213" y="3232150"/>
          <p14:tracePt t="259856" x="7061200" y="3178175"/>
          <p14:tracePt t="259870" x="7124700" y="3086100"/>
          <p14:tracePt t="259897" x="7170738" y="3005138"/>
          <p14:tracePt t="259923" x="7380288" y="2784475"/>
          <p14:tracePt t="259936" x="7481888" y="2684463"/>
          <p14:tracePt t="259950" x="7526338" y="2638425"/>
          <p14:tracePt t="259963" x="7545388" y="2593975"/>
          <p14:tracePt t="260001" x="7554913" y="2574925"/>
          <p14:tracePt t="260036" x="7564438" y="2565400"/>
          <p14:tracePt t="260143" x="7581900" y="2547938"/>
          <p14:tracePt t="260153" x="7591425" y="2538413"/>
          <p14:tracePt t="260167" x="7600950" y="2520950"/>
          <p14:tracePt t="260180" x="7618413" y="2501900"/>
          <p14:tracePt t="260205" x="7645400" y="2465388"/>
          <p14:tracePt t="260229" x="7654925" y="2455863"/>
          <p14:tracePt t="260353" x="7664450" y="2455863"/>
          <p14:tracePt t="260366" x="7664450" y="2465388"/>
          <p14:tracePt t="260392" x="7691438" y="2474913"/>
          <p14:tracePt t="260404" x="7718425" y="2484438"/>
          <p14:tracePt t="260418" x="7727950" y="2492375"/>
          <p14:tracePt t="260430" x="7737475" y="2492375"/>
          <p14:tracePt t="260454" x="7754938" y="2501900"/>
          <p14:tracePt t="260467" x="7764463" y="2511425"/>
          <p14:tracePt t="260481" x="7773988" y="2520950"/>
          <p14:tracePt t="260507" x="7783513" y="2520950"/>
          <p14:tracePt t="260532" x="7820025" y="2528888"/>
          <p14:tracePt t="260547" x="7827963" y="2528888"/>
          <p14:tracePt t="260559" x="7837488" y="2528888"/>
          <p14:tracePt t="260572" x="7864475" y="2528888"/>
          <p14:tracePt t="260588" x="7893050" y="2528888"/>
          <p14:tracePt t="260601" x="7900988" y="2528888"/>
          <p14:tracePt t="260627" x="7910513" y="2528888"/>
          <p14:tracePt t="260702" x="7929563" y="2528888"/>
          <p14:tracePt t="260762" x="7937500" y="2528888"/>
          <p14:tracePt t="260788" x="7947025" y="2528888"/>
          <p14:tracePt t="260815" x="7966075" y="2528888"/>
          <p14:tracePt t="260839" x="7974013" y="2528888"/>
          <p14:tracePt t="260866" x="7983538" y="2528888"/>
          <p14:tracePt t="260892" x="8020050" y="2520950"/>
          <p14:tracePt t="260905" x="8039100" y="2520950"/>
          <p14:tracePt t="260919" x="8066088" y="2511425"/>
          <p14:tracePt t="260933" x="8093075" y="2511425"/>
          <p14:tracePt t="260948" x="8112125" y="2511425"/>
          <p14:tracePt t="260961" x="8139113" y="2511425"/>
          <p14:tracePt t="260986" x="8166100" y="2501900"/>
          <p14:tracePt t="261018" x="8212138" y="2501900"/>
          <p14:tracePt t="261031" x="8231188" y="2492375"/>
          <p14:tracePt t="261045" x="8258175" y="2492375"/>
          <p14:tracePt t="261058" x="8285163" y="2484438"/>
          <p14:tracePt t="261096" x="8331200" y="2484438"/>
          <p14:tracePt t="261120" x="8367713" y="2484438"/>
          <p14:tracePt t="261147" x="8377238" y="2474913"/>
          <p14:tracePt t="261594" x="8385175" y="2474913"/>
          <p14:tracePt t="261620" x="8404225" y="2474913"/>
          <p14:tracePt t="261634" x="8431213" y="2474913"/>
          <p14:tracePt t="261648" x="8440738" y="2474913"/>
          <p14:tracePt t="261675" x="8486775" y="2455863"/>
          <p14:tracePt t="261702" x="8523288" y="2447925"/>
          <p14:tracePt t="261716" x="8531225" y="2447925"/>
          <p14:tracePt t="261729" x="8559800" y="2438400"/>
          <p14:tracePt t="261741" x="8567738" y="2428875"/>
          <p14:tracePt t="261767" x="8613775" y="2411413"/>
          <p14:tracePt t="261793" x="8632825" y="2401888"/>
          <p14:tracePt t="262008" x="8642350" y="2401888"/>
          <p14:tracePt t="262020" x="8678863" y="2401888"/>
          <p14:tracePt t="262044" x="8869363" y="2401888"/>
          <p14:tracePt t="262068" x="9043988" y="2401888"/>
          <p14:tracePt t="262632" x="9080500" y="2438400"/>
          <p14:tracePt t="262648" x="9051925" y="2438400"/>
          <p14:tracePt t="262662" x="9015413" y="2438400"/>
          <p14:tracePt t="262687" x="8988425" y="2438400"/>
          <p14:tracePt t="262713" x="8961438" y="2438400"/>
          <p14:tracePt t="262738" x="8951913" y="2438400"/>
          <p14:tracePt t="262964" x="8942388" y="2438400"/>
          <p14:tracePt t="262977" x="8934450" y="2438400"/>
          <p14:tracePt t="263017" x="8934450" y="2501900"/>
          <p14:tracePt t="263043" x="8924925" y="2601913"/>
          <p14:tracePt t="263056" x="8915400" y="2720975"/>
          <p14:tracePt t="263070" x="8915400" y="2757488"/>
          <p14:tracePt t="263083" x="8878888" y="2886075"/>
          <p14:tracePt t="263097" x="8869363" y="2986088"/>
          <p14:tracePt t="263122" x="8824913" y="3214688"/>
          <p14:tracePt t="263136" x="8796338" y="3451225"/>
          <p14:tracePt t="263150" x="8796338" y="3560763"/>
          <p14:tracePt t="263162" x="8796338" y="3771900"/>
          <p14:tracePt t="263186" x="8769350" y="4073525"/>
          <p14:tracePt t="263214" x="8742363" y="4310063"/>
          <p14:tracePt t="263239" x="8678863" y="4584700"/>
          <p14:tracePt t="263267" x="8586788" y="4775200"/>
          <p14:tracePt t="263293" x="8494713" y="4967288"/>
          <p14:tracePt t="263305" x="8421688" y="5068888"/>
          <p14:tracePt t="263318" x="8367713" y="5168900"/>
          <p14:tracePt t="263331" x="8331200" y="5214938"/>
          <p14:tracePt t="263332" x="8312150" y="5232400"/>
          <p14:tracePt t="263356" x="8258175" y="5295900"/>
          <p14:tracePt t="263368" x="8202613" y="5341938"/>
          <p14:tracePt t="263382" x="8175625" y="5368925"/>
          <p14:tracePt t="263396" x="8148638" y="5397500"/>
          <p14:tracePt t="263411" x="8139113" y="5405438"/>
          <p14:tracePt t="263437" x="8129588" y="5414963"/>
          <p14:tracePt t="263464" x="8102600" y="5441950"/>
          <p14:tracePt t="263478" x="8093075" y="5451475"/>
          <p14:tracePt t="263519" x="8085138" y="5461000"/>
          <p14:tracePt t="263557" x="8075613" y="5470525"/>
          <p14:tracePt t="263728" x="8056563" y="5470525"/>
          <p14:tracePt t="263742" x="8047038" y="5470525"/>
          <p14:tracePt t="263757" x="8039100" y="5461000"/>
          <p14:tracePt t="263771" x="8029575" y="5441950"/>
          <p14:tracePt t="263786" x="8020050" y="5414963"/>
          <p14:tracePt t="263803" x="8020050" y="5378450"/>
          <p14:tracePt t="263820" x="8010525" y="5332413"/>
          <p14:tracePt t="263836" x="8010525" y="5295900"/>
          <p14:tracePt t="263853" x="8010525" y="5251450"/>
          <p14:tracePt t="263870" x="8020050" y="5178425"/>
          <p14:tracePt t="263887" x="8029575" y="5105400"/>
          <p14:tracePt t="263904" x="8056563" y="4940300"/>
          <p14:tracePt t="263919" x="8056563" y="4894263"/>
          <p14:tracePt t="263937" x="8056563" y="4775200"/>
          <p14:tracePt t="263965" x="8056563" y="4721225"/>
          <p14:tracePt t="263991" x="8056563" y="4694238"/>
          <p14:tracePt t="264017" x="8010525" y="4675188"/>
          <p14:tracePt t="264041" x="7883525" y="4675188"/>
          <p14:tracePt t="264053" x="7718425" y="4675188"/>
          <p14:tracePt t="264066" x="7627938" y="4675188"/>
          <p14:tracePt t="264079" x="7535863" y="4675188"/>
          <p14:tracePt t="264104" x="7070725" y="4621213"/>
          <p14:tracePt t="264118" x="6842125" y="4592638"/>
          <p14:tracePt t="264131" x="6750050" y="4575175"/>
          <p14:tracePt t="264132" x="6650038" y="4575175"/>
          <p14:tracePt t="264157" x="6513513" y="4565650"/>
          <p14:tracePt t="264183" x="6311900" y="4538663"/>
          <p14:tracePt t="264196" x="6211888" y="4519613"/>
          <p14:tracePt t="264210" x="6165850" y="4519613"/>
          <p14:tracePt t="264223" x="6111875" y="4502150"/>
          <p14:tracePt t="264238" x="6038850" y="4492625"/>
          <p14:tracePt t="264251" x="5973763" y="4475163"/>
          <p14:tracePt t="264266" x="5910263" y="4456113"/>
          <p14:tracePt t="264292" x="5837238" y="4410075"/>
          <p14:tracePt t="264304" x="5827713" y="4410075"/>
          <p14:tracePt t="264318" x="5810250" y="4410075"/>
          <p14:tracePt t="264331" x="5773738" y="4402138"/>
          <p14:tracePt t="264354" x="5727700" y="4383088"/>
          <p14:tracePt t="264367" x="5718175" y="4383088"/>
          <p14:tracePt t="264404" x="5708650" y="4383088"/>
          <p14:tracePt t="264416" x="5700713" y="4373563"/>
          <p14:tracePt t="264431" x="5672138" y="4356100"/>
          <p14:tracePt t="264444" x="5627688" y="4329113"/>
          <p14:tracePt t="264457" x="5562600" y="4273550"/>
          <p14:tracePt t="264470" x="5518150" y="4237038"/>
          <p14:tracePt t="264496" x="5481638" y="4210050"/>
          <p14:tracePt t="264521" x="5481638" y="4200525"/>
          <p14:tracePt t="264797" x="5508625" y="4227513"/>
          <p14:tracePt t="264822" x="5554663" y="4273550"/>
          <p14:tracePt t="264836" x="5562600" y="4283075"/>
          <p14:tracePt t="264850" x="5599113" y="4329113"/>
          <p14:tracePt t="264862" x="5608638" y="4329113"/>
          <p14:tracePt t="264887" x="5681663" y="4392613"/>
          <p14:tracePt t="264913" x="5708650" y="4419600"/>
          <p14:tracePt t="264938" x="5737225" y="4456113"/>
          <p14:tracePt t="264968" x="5754688" y="4475163"/>
          <p14:tracePt t="264996" x="5781675" y="4492625"/>
          <p14:tracePt t="265022" x="5810250" y="4519613"/>
          <p14:tracePt t="265035" x="5818188" y="4519613"/>
          <p14:tracePt t="265096" x="5846763" y="4529138"/>
          <p14:tracePt t="265108" x="5864225" y="4529138"/>
          <p14:tracePt t="265136" x="5937250" y="4538663"/>
          <p14:tracePt t="265161" x="6129338" y="4548188"/>
          <p14:tracePt t="265188" x="6302375" y="4548188"/>
          <p14:tracePt t="265215" x="6567488" y="4548188"/>
          <p14:tracePt t="265226" x="6796088" y="4548188"/>
          <p14:tracePt t="265240" x="6988175" y="4519613"/>
          <p14:tracePt t="265252" x="7070725" y="4502150"/>
          <p14:tracePt t="265266" x="7226300" y="4475163"/>
          <p14:tracePt t="265279" x="7307263" y="4446588"/>
          <p14:tracePt t="265304" x="7535863" y="4402138"/>
          <p14:tracePt t="265317" x="7572375" y="4392613"/>
          <p14:tracePt t="265331" x="7664450" y="4373563"/>
          <p14:tracePt t="265356" x="7727950" y="4337050"/>
          <p14:tracePt t="265382" x="7773988" y="4319588"/>
          <p14:tracePt t="265394" x="7791450" y="4310063"/>
          <p14:tracePt t="265407" x="7800975" y="4300538"/>
          <p14:tracePt t="265420" x="7810500" y="4292600"/>
          <p14:tracePt t="265447" x="7837488" y="4273550"/>
          <p14:tracePt t="265459" x="7847013" y="4273550"/>
          <p14:tracePt t="265532" x="7874000" y="4264025"/>
          <p14:tracePt t="265558" x="7883525" y="4246563"/>
          <p14:tracePt t="265668" x="7893050" y="4246563"/>
          <p14:tracePt t="265693" x="7883525" y="4273550"/>
          <p14:tracePt t="265706" x="7820025" y="4310063"/>
          <p14:tracePt t="265720" x="7737475" y="4346575"/>
          <p14:tracePt t="265748" x="7637463" y="4402138"/>
          <p14:tracePt t="265773" x="7545388" y="4438650"/>
          <p14:tracePt t="265786" x="7526338" y="4456113"/>
          <p14:tracePt t="266696" x="7518400" y="4456113"/>
          <p14:tracePt t="266722" x="7445375" y="4465638"/>
          <p14:tracePt t="266749" x="7180263" y="4475163"/>
          <p14:tracePt t="266775" x="6859588" y="4475163"/>
          <p14:tracePt t="266776" x="6759575" y="4475163"/>
          <p14:tracePt t="266802" x="6650038" y="4475163"/>
          <p14:tracePt t="266815" x="6530975" y="4475163"/>
          <p14:tracePt t="266829" x="6457950" y="4475163"/>
          <p14:tracePt t="266841" x="6394450" y="4475163"/>
          <p14:tracePt t="266868" x="6321425" y="4475163"/>
          <p14:tracePt t="266881" x="6294438" y="4475163"/>
          <p14:tracePt t="266895" x="6229350" y="4475163"/>
          <p14:tracePt t="266907" x="6138863" y="4475163"/>
          <p14:tracePt t="266921" x="6065838" y="4492625"/>
          <p14:tracePt t="266948" x="6029325" y="4492625"/>
          <p14:tracePt t="267112" x="6019800" y="4502150"/>
          <p14:tracePt t="267136" x="6019800" y="4511675"/>
          <p14:tracePt t="267163" x="6019800" y="4529138"/>
          <p14:tracePt t="267173" x="6019800" y="4548188"/>
          <p14:tracePt t="267188" x="6019800" y="4556125"/>
          <p14:tracePt t="267201" x="6029325" y="4556125"/>
          <p14:tracePt t="267227" x="6083300" y="4575175"/>
          <p14:tracePt t="267251" x="6111875" y="4584700"/>
          <p14:tracePt t="267278" x="6192838" y="4592638"/>
          <p14:tracePt t="267304" x="6248400" y="4592638"/>
          <p14:tracePt t="267318" x="6284913" y="4592638"/>
          <p14:tracePt t="267331" x="6302375" y="4584700"/>
          <p14:tracePt t="267343" x="6330950" y="4565650"/>
          <p14:tracePt t="267357" x="6338888" y="4556125"/>
          <p14:tracePt t="267370" x="6357938" y="4519613"/>
          <p14:tracePt t="267396" x="6375400" y="4502150"/>
          <p14:tracePt t="267406" x="6384925" y="4475163"/>
          <p14:tracePt t="267421" x="6394450" y="4456113"/>
          <p14:tracePt t="267447" x="6394450" y="4410075"/>
          <p14:tracePt t="267471" x="6394450" y="4373563"/>
          <p14:tracePt t="267484" x="6384925" y="4329113"/>
          <p14:tracePt t="267497" x="6384925" y="4319588"/>
          <p14:tracePt t="267522" x="6348413" y="4256088"/>
          <p14:tracePt t="267535" x="6330950" y="4227513"/>
          <p14:tracePt t="267550" x="6302375" y="4200525"/>
          <p14:tracePt t="267562" x="6265863" y="4154488"/>
          <p14:tracePt t="267587" x="6229350" y="4117975"/>
          <p14:tracePt t="267614" x="6083300" y="4008438"/>
          <p14:tracePt t="267627" x="6019800" y="3963988"/>
          <p14:tracePt t="267640" x="5973763" y="3954463"/>
          <p14:tracePt t="267667" x="5864225" y="3898900"/>
          <p14:tracePt t="267692" x="5672138" y="3844925"/>
          <p14:tracePt t="267705" x="5645150" y="3835400"/>
          <p14:tracePt t="267722" x="5554663" y="3825875"/>
          <p14:tracePt t="267735" x="5535613" y="3825875"/>
          <p14:tracePt t="267750" x="5499100" y="3816350"/>
          <p14:tracePt t="267763" x="5472113" y="3816350"/>
          <p14:tracePt t="267776" x="5435600" y="3808413"/>
          <p14:tracePt t="267803" x="5399088" y="3798888"/>
          <p14:tracePt t="267815" x="5389563" y="3798888"/>
          <p14:tracePt t="267864" x="5343525" y="3808413"/>
          <p14:tracePt t="267876" x="5343525" y="3816350"/>
          <p14:tracePt t="267889" x="5326063" y="3825875"/>
          <p14:tracePt t="267918" x="5307013" y="3917950"/>
          <p14:tracePt t="267945" x="5307013" y="3981450"/>
          <p14:tracePt t="267958" x="5307013" y="4000500"/>
          <p14:tracePt t="267958" x="5307013" y="4027488"/>
          <p14:tracePt t="267972" x="5307013" y="4054475"/>
          <p14:tracePt t="267986" x="5316538" y="4090988"/>
          <p14:tracePt t="268001" x="5334000" y="4146550"/>
          <p14:tracePt t="268013" x="5362575" y="4191000"/>
          <p14:tracePt t="268027" x="5399088" y="4246563"/>
          <p14:tracePt t="268052" x="5445125" y="4310063"/>
          <p14:tracePt t="268064" x="5489575" y="4365625"/>
          <p14:tracePt t="268076" x="5526088" y="4410075"/>
          <p14:tracePt t="268089" x="5535613" y="4419600"/>
          <p14:tracePt t="268090" x="5554663" y="4446588"/>
          <p14:tracePt t="268116" x="5608638" y="4502150"/>
          <p14:tracePt t="268141" x="5691188" y="4565650"/>
          <p14:tracePt t="268153" x="5708650" y="4575175"/>
          <p14:tracePt t="268167" x="5745163" y="4611688"/>
          <p14:tracePt t="268191" x="5791200" y="4648200"/>
          <p14:tracePt t="268204" x="5827713" y="4665663"/>
          <p14:tracePt t="268217" x="5846763" y="4684713"/>
          <p14:tracePt t="268230" x="5864225" y="4702175"/>
          <p14:tracePt t="268255" x="5891213" y="4730750"/>
          <p14:tracePt t="268267" x="5910263" y="4738688"/>
          <p14:tracePt t="268281" x="5929313" y="4748213"/>
          <p14:tracePt t="268304" x="5956300" y="4767263"/>
          <p14:tracePt t="268317" x="5992813" y="4784725"/>
          <p14:tracePt t="268331" x="6019800" y="4803775"/>
          <p14:tracePt t="268367" x="6065838" y="4821238"/>
          <p14:tracePt t="268393" x="6092825" y="4821238"/>
          <p14:tracePt t="268406" x="6102350" y="4830763"/>
          <p14:tracePt t="268419" x="6111875" y="4830763"/>
          <p14:tracePt t="268447" x="6148388" y="4830763"/>
          <p14:tracePt t="268473" x="6165850" y="4840288"/>
          <p14:tracePt t="268486" x="6184900" y="4840288"/>
          <p14:tracePt t="268500" x="6192838" y="4840288"/>
          <p14:tracePt t="268514" x="6211888" y="4840288"/>
          <p14:tracePt t="268528" x="6238875" y="4830763"/>
          <p14:tracePt t="268540" x="6265863" y="4821238"/>
          <p14:tracePt t="268566" x="6284913" y="4794250"/>
          <p14:tracePt t="268578" x="6294438" y="4784725"/>
          <p14:tracePt t="268593" x="6302375" y="4775200"/>
          <p14:tracePt t="268606" x="6311900" y="4767263"/>
          <p14:tracePt t="268619" x="6311900" y="4748213"/>
          <p14:tracePt t="268636" x="6311900" y="4721225"/>
          <p14:tracePt t="268649" x="6311900" y="4702175"/>
          <p14:tracePt t="268675" x="6321425" y="4648200"/>
          <p14:tracePt t="268687" x="6321425" y="4638675"/>
          <p14:tracePt t="268701" x="6321425" y="4611688"/>
          <p14:tracePt t="268727" x="6321425" y="4548188"/>
          <p14:tracePt t="268753" x="6302375" y="4475163"/>
          <p14:tracePt t="268767" x="6265863" y="4438650"/>
          <p14:tracePt t="268780" x="6238875" y="4402138"/>
          <p14:tracePt t="268792" x="6221413" y="4383088"/>
          <p14:tracePt t="268807" x="6202363" y="4365625"/>
          <p14:tracePt t="268833" x="6138863" y="4283075"/>
          <p14:tracePt t="268845" x="6111875" y="4256088"/>
          <p14:tracePt t="268859" x="6083300" y="4227513"/>
          <p14:tracePt t="268872" x="6046788" y="4200525"/>
          <p14:tracePt t="268888" x="6002338" y="4173538"/>
          <p14:tracePt t="268900" x="5983288" y="4154488"/>
          <p14:tracePt t="268927" x="5891213" y="4081463"/>
          <p14:tracePt t="268952" x="5837238" y="4027488"/>
          <p14:tracePt t="268977" x="5727700" y="3963988"/>
          <p14:tracePt t="269003" x="5645150" y="3927475"/>
          <p14:tracePt t="269004" x="5627688" y="3917950"/>
          <p14:tracePt t="269016" x="5608638" y="3908425"/>
          <p14:tracePt t="269031" x="5599113" y="3908425"/>
          <p14:tracePt t="269044" x="5581650" y="3898900"/>
          <p14:tracePt t="269083" x="5562600" y="3898900"/>
          <p14:tracePt t="269108" x="5535613" y="3889375"/>
          <p14:tracePt t="269125" x="5508625" y="3889375"/>
          <p14:tracePt t="269139" x="5499100" y="3889375"/>
          <p14:tracePt t="269152" x="5489575" y="3889375"/>
          <p14:tracePt t="269224" x="5481638" y="3889375"/>
          <p14:tracePt t="269251" x="5472113" y="3917950"/>
          <p14:tracePt t="269264" x="5472113" y="3935413"/>
          <p14:tracePt t="269278" x="5472113" y="3971925"/>
          <p14:tracePt t="269289" x="5472113" y="4008438"/>
          <p14:tracePt t="269316" x="5481638" y="4064000"/>
          <p14:tracePt t="269341" x="5518150" y="4146550"/>
          <p14:tracePt t="269367" x="5554663" y="4200525"/>
          <p14:tracePt t="269368" x="5562600" y="4219575"/>
          <p14:tracePt t="269394" x="5591175" y="4264025"/>
          <p14:tracePt t="269405" x="5618163" y="4292600"/>
          <p14:tracePt t="269420" x="5635625" y="4300538"/>
          <p14:tracePt t="269433" x="5654675" y="4319588"/>
          <p14:tracePt t="269447" x="5654675" y="4329113"/>
          <p14:tracePt t="269472" x="5718175" y="4392613"/>
          <p14:tracePt t="269485" x="5745163" y="4419600"/>
          <p14:tracePt t="269498" x="5754688" y="4438650"/>
          <p14:tracePt t="269511" x="5764213" y="4456113"/>
          <p14:tracePt t="269536" x="5818188" y="4538663"/>
          <p14:tracePt t="269561" x="5854700" y="4565650"/>
          <p14:tracePt t="269573" x="5864225" y="4575175"/>
          <p14:tracePt t="269588" x="5900738" y="4621213"/>
          <p14:tracePt t="269613" x="5946775" y="4675188"/>
          <p14:tracePt t="269626" x="5946775" y="4694238"/>
          <p14:tracePt t="269639" x="5946775" y="4702175"/>
          <p14:tracePt t="269651" x="5965825" y="4730750"/>
          <p14:tracePt t="269666" x="5983288" y="4748213"/>
          <p14:tracePt t="269678" x="6002338" y="4767263"/>
          <p14:tracePt t="269703" x="6010275" y="4784725"/>
          <p14:tracePt t="269716" x="6019800" y="4803775"/>
          <p14:tracePt t="269729" x="6019800" y="4811713"/>
          <p14:tracePt t="269754" x="6019800" y="4830763"/>
          <p14:tracePt t="270018" x="6019800" y="4840288"/>
          <p14:tracePt t="270092" x="6010275" y="4848225"/>
          <p14:tracePt t="270548" x="6010275" y="4857750"/>
          <p14:tracePt t="270559" x="6019800" y="4867275"/>
          <p14:tracePt t="270586" x="6038850" y="4876800"/>
          <p14:tracePt t="270599" x="6046788" y="4876800"/>
          <p14:tracePt t="270627" x="6075363" y="4876800"/>
          <p14:tracePt t="270651" x="6083300" y="4876800"/>
          <p14:tracePt t="270735" x="6092825" y="4840288"/>
          <p14:tracePt t="270748" x="6102350" y="4821238"/>
          <p14:tracePt t="270761" x="6102350" y="4794250"/>
          <p14:tracePt t="270788" x="6111875" y="4721225"/>
          <p14:tracePt t="270815" x="6119813" y="4684713"/>
          <p14:tracePt t="270827" x="6119813" y="4675188"/>
          <p14:tracePt t="270951" x="6129338" y="4694238"/>
          <p14:tracePt t="270963" x="6129338" y="4730750"/>
          <p14:tracePt t="270987" x="6129338" y="4803775"/>
          <p14:tracePt t="271014" x="6129338" y="4848225"/>
          <p14:tracePt t="271026" x="6129338" y="4867275"/>
          <p14:tracePt t="271039" x="6129338" y="4884738"/>
          <p14:tracePt t="272761" x="6119813" y="4884738"/>
          <p14:tracePt t="272773" x="6111875" y="4884738"/>
          <p14:tracePt t="272789" x="6102350" y="4857750"/>
          <p14:tracePt t="272802" x="6092825" y="4830763"/>
          <p14:tracePt t="272815" x="6092825" y="4821238"/>
          <p14:tracePt t="272829" x="6092825" y="4803775"/>
          <p14:tracePt t="272853" x="6092825" y="4748213"/>
          <p14:tracePt t="272866" x="6092825" y="4721225"/>
          <p14:tracePt t="272879" x="6092825" y="4711700"/>
          <p14:tracePt t="272905" x="6092825" y="4657725"/>
          <p14:tracePt t="272918" x="6092825" y="4602163"/>
          <p14:tracePt t="272933" x="6092825" y="4511675"/>
          <p14:tracePt t="272947" x="6075363" y="4438650"/>
          <p14:tracePt t="272960" x="6065838" y="4410075"/>
          <p14:tracePt t="272989" x="6038850" y="4356100"/>
          <p14:tracePt t="273013" x="5983288" y="4256088"/>
          <p14:tracePt t="273025" x="5965825" y="4219575"/>
          <p14:tracePt t="273039" x="5929313" y="4173538"/>
          <p14:tracePt t="273053" x="5919788" y="4164013"/>
          <p14:tracePt t="273067" x="5891213" y="4110038"/>
          <p14:tracePt t="273079" x="5873750" y="4090988"/>
          <p14:tracePt t="273103" x="5827713" y="4044950"/>
          <p14:tracePt t="273116" x="5818188" y="4037013"/>
          <p14:tracePt t="273129" x="5781675" y="3990975"/>
          <p14:tracePt t="273154" x="5745163" y="3954463"/>
          <p14:tracePt t="273179" x="5718175" y="3944938"/>
          <p14:tracePt t="273190" x="5691188" y="3927475"/>
          <p14:tracePt t="273217" x="5681663" y="3917950"/>
          <p14:tracePt t="273242" x="5645150" y="3908425"/>
          <p14:tracePt t="273268" x="5618163" y="3908425"/>
          <p14:tracePt t="273304" x="5591175" y="3908425"/>
          <p14:tracePt t="273316" x="5554663" y="3917950"/>
          <p14:tracePt t="273330" x="5526088" y="3927475"/>
          <p14:tracePt t="273353" x="5489575" y="3935413"/>
          <p14:tracePt t="273366" x="5462588" y="3963988"/>
          <p14:tracePt t="273380" x="5453063" y="3971925"/>
          <p14:tracePt t="273415" x="5453063" y="3981450"/>
          <p14:tracePt t="273428" x="5445125" y="3990975"/>
          <p14:tracePt t="273441" x="5435600" y="4008438"/>
          <p14:tracePt t="273467" x="5416550" y="4044950"/>
          <p14:tracePt t="273492" x="5408613" y="4110038"/>
          <p14:tracePt t="273517" x="5408613" y="4146550"/>
          <p14:tracePt t="273517" x="5408613" y="4173538"/>
          <p14:tracePt t="273543" x="5435600" y="4246563"/>
          <p14:tracePt t="273556" x="5472113" y="4292600"/>
          <p14:tracePt t="273570" x="5518150" y="4356100"/>
          <p14:tracePt t="273583" x="5526088" y="4365625"/>
          <p14:tracePt t="273597" x="5572125" y="4392613"/>
          <p14:tracePt t="273598" x="5591175" y="4402138"/>
          <p14:tracePt t="273611" x="5608638" y="4410075"/>
          <p14:tracePt t="273637" x="5664200" y="4438650"/>
          <p14:tracePt t="273649" x="5672138" y="4438650"/>
          <p14:tracePt t="273649" x="5681663" y="4438650"/>
          <p14:tracePt t="273663" x="5691188" y="4438650"/>
          <p14:tracePt t="273688" x="5700713" y="4438650"/>
          <p14:tracePt t="273714" x="5781675" y="4383088"/>
          <p14:tracePt t="273738" x="5818188" y="4346575"/>
          <p14:tracePt t="273765" x="5883275" y="4256088"/>
          <p14:tracePt t="273789" x="5883275" y="4191000"/>
          <p14:tracePt t="273802" x="5883275" y="4117975"/>
          <p14:tracePt t="273816" x="5864225" y="4044950"/>
          <p14:tracePt t="273829" x="5818188" y="3963988"/>
          <p14:tracePt t="273854" x="5773738" y="3908425"/>
          <p14:tracePt t="273867" x="5764213" y="3898900"/>
          <p14:tracePt t="273881" x="5745163" y="3881438"/>
          <p14:tracePt t="273906" x="5727700" y="3871913"/>
          <p14:tracePt t="273932" x="5718175" y="3871913"/>
          <p14:tracePt t="273945" x="5672138" y="3871913"/>
          <p14:tracePt t="273959" x="5608638" y="3871913"/>
          <p14:tracePt t="273972" x="5562600" y="3871913"/>
          <p14:tracePt t="273990" x="5554663" y="3881438"/>
          <p14:tracePt t="274004" x="5545138" y="3889375"/>
          <p14:tracePt t="274018" x="5535613" y="3898900"/>
          <p14:tracePt t="274046" x="5535613" y="3935413"/>
          <p14:tracePt t="274072" x="5526088" y="4064000"/>
          <p14:tracePt t="274085" x="5526088" y="4117975"/>
          <p14:tracePt t="274100" x="5526088" y="4191000"/>
          <p14:tracePt t="274113" x="5545138" y="4210050"/>
          <p14:tracePt t="274126" x="5572125" y="4246563"/>
          <p14:tracePt t="274152" x="5664200" y="4365625"/>
          <p14:tracePt t="274164" x="5718175" y="4410075"/>
          <p14:tracePt t="274178" x="5737225" y="4438650"/>
          <p14:tracePt t="274191" x="5754688" y="4456113"/>
          <p14:tracePt t="274218" x="5846763" y="4548188"/>
          <p14:tracePt t="274244" x="5937250" y="4611688"/>
          <p14:tracePt t="274256" x="5956300" y="4638675"/>
          <p14:tracePt t="274294" x="5992813" y="4711700"/>
          <p14:tracePt t="274305" x="5992813" y="4721225"/>
          <p14:tracePt t="274321" x="6002338" y="4767263"/>
          <p14:tracePt t="274334" x="6002338" y="4784725"/>
          <p14:tracePt t="274349" x="6010275" y="4830763"/>
          <p14:tracePt t="274362" x="6019800" y="4884738"/>
          <p14:tracePt t="274388" x="6019800" y="4930775"/>
          <p14:tracePt t="274413" x="6029325" y="4959350"/>
          <p14:tracePt t="274438" x="6029325" y="4967288"/>
          <p14:tracePt t="274465" x="6038850" y="4976813"/>
          <p14:tracePt t="274685" x="6046788" y="4967288"/>
          <p14:tracePt t="274698" x="6065838" y="4930775"/>
          <p14:tracePt t="274713" x="6092825" y="4894263"/>
          <p14:tracePt t="274724" x="6092825" y="4884738"/>
          <p14:tracePt t="274738" x="6102350" y="4876800"/>
          <p14:tracePt t="275441" x="6129338" y="4867275"/>
          <p14:tracePt t="275467" x="6202363" y="4848225"/>
          <p14:tracePt t="275494" x="6403975" y="4748213"/>
          <p14:tracePt t="275506" x="6550025" y="4648200"/>
          <p14:tracePt t="275520" x="6705600" y="4538663"/>
          <p14:tracePt t="275534" x="6823075" y="4438650"/>
          <p14:tracePt t="275548" x="6888163" y="4383088"/>
          <p14:tracePt t="275561" x="6905625" y="4356100"/>
          <p14:tracePt t="275586" x="7015163" y="4264025"/>
          <p14:tracePt t="275598" x="7043738" y="4237038"/>
          <p14:tracePt t="275612" x="7070725" y="4219575"/>
          <p14:tracePt t="275626" x="7107238" y="4191000"/>
          <p14:tracePt t="275637" x="7124700" y="4183063"/>
          <p14:tracePt t="275667" x="7262813" y="4100513"/>
          <p14:tracePt t="275692" x="7399338" y="4037013"/>
          <p14:tracePt t="275718" x="7545388" y="4008438"/>
          <p14:tracePt t="275746" x="7773988" y="3981450"/>
          <p14:tracePt t="275771" x="7874000" y="3981450"/>
          <p14:tracePt t="275784" x="7893050" y="3981450"/>
          <p14:tracePt t="275798" x="7937500" y="3981450"/>
          <p14:tracePt t="275810" x="7974013" y="3981450"/>
          <p14:tracePt t="275835" x="8056563" y="3981450"/>
          <p14:tracePt t="275848" x="8075613" y="3981450"/>
          <p14:tracePt t="275862" x="8093075" y="3990975"/>
          <p14:tracePt t="275887" x="8112125" y="4008438"/>
          <p14:tracePt t="275913" x="8121650" y="4017963"/>
          <p14:tracePt t="275926" x="8129588" y="4017963"/>
          <p14:tracePt t="275940" x="8139113" y="4027488"/>
          <p14:tracePt t="275952" x="8148638" y="4054475"/>
          <p14:tracePt t="275966" x="8148638" y="4081463"/>
          <p14:tracePt t="275992" x="8148638" y="4117975"/>
          <p14:tracePt t="276005" x="8148638" y="4137025"/>
          <p14:tracePt t="276018" x="8148638" y="4164013"/>
          <p14:tracePt t="276031" x="8148638" y="4191000"/>
          <p14:tracePt t="276046" x="8148638" y="4227513"/>
          <p14:tracePt t="276085" x="8093075" y="4292600"/>
          <p14:tracePt t="276097" x="8066088" y="4319588"/>
          <p14:tracePt t="276110" x="8039100" y="4346575"/>
          <p14:tracePt t="276136" x="8010525" y="4365625"/>
          <p14:tracePt t="276163" x="7910513" y="4392613"/>
          <p14:tracePt t="276176" x="7837488" y="4402138"/>
          <p14:tracePt t="276189" x="7820025" y="4410075"/>
          <p14:tracePt t="276190" x="7783513" y="4410075"/>
          <p14:tracePt t="276203" x="7754938" y="4410075"/>
          <p14:tracePt t="276219" x="7681913" y="4410075"/>
          <p14:tracePt t="276246" x="7600950" y="4410075"/>
          <p14:tracePt t="276271" x="7535863" y="4410075"/>
          <p14:tracePt t="276285" x="7526338" y="4402138"/>
          <p14:tracePt t="276301" x="7508875" y="4392613"/>
          <p14:tracePt t="276313" x="7499350" y="4392613"/>
          <p14:tracePt t="276338" x="7489825" y="4346575"/>
          <p14:tracePt t="276363" x="7489825" y="4237038"/>
          <p14:tracePt t="276376" x="7499350" y="4191000"/>
          <p14:tracePt t="276389" x="7535863" y="4117975"/>
          <p14:tracePt t="276416" x="7618413" y="4000500"/>
          <p14:tracePt t="276441" x="7664450" y="3971925"/>
          <p14:tracePt t="276455" x="7727950" y="3954463"/>
          <p14:tracePt t="276468" x="7791450" y="3935413"/>
          <p14:tracePt t="276494" x="7983538" y="3927475"/>
          <p14:tracePt t="276519" x="8075613" y="3927475"/>
          <p14:tracePt t="276532" x="8129588" y="3935413"/>
          <p14:tracePt t="276546" x="8175625" y="3944938"/>
          <p14:tracePt t="276557" x="8175625" y="3954463"/>
          <p14:tracePt t="276584" x="8194675" y="3963988"/>
          <p14:tracePt t="276596" x="8202613" y="3990975"/>
          <p14:tracePt t="276610" x="8202613" y="4017963"/>
          <p14:tracePt t="276635" x="8221663" y="4044950"/>
          <p14:tracePt t="276660" x="8221663" y="4081463"/>
          <p14:tracePt t="276671" x="8221663" y="4110038"/>
          <p14:tracePt t="276697" x="8221663" y="4127500"/>
          <p14:tracePt t="276721" x="8221663" y="4200525"/>
          <p14:tracePt t="276734" x="8221663" y="4246563"/>
          <p14:tracePt t="276748" x="8212138" y="4256088"/>
          <p14:tracePt t="276773" x="8175625" y="4310063"/>
          <p14:tracePt t="276786" x="8148638" y="4346575"/>
          <p14:tracePt t="276801" x="8121650" y="4365625"/>
          <p14:tracePt t="276814" x="8085138" y="4383088"/>
          <p14:tracePt t="276828" x="8066088" y="4392613"/>
          <p14:tracePt t="276840" x="8056563" y="4402138"/>
          <p14:tracePt t="276866" x="7900988" y="4465638"/>
          <p14:tracePt t="276880" x="7773988" y="4511675"/>
          <p14:tracePt t="276893" x="7727950" y="4519613"/>
          <p14:tracePt t="276918" x="7591425" y="4592638"/>
          <p14:tracePt t="276946" x="7481888" y="4657725"/>
          <p14:tracePt t="276970" x="7426325" y="4694238"/>
          <p14:tracePt t="276983" x="7399338" y="4711700"/>
          <p14:tracePt t="276998" x="7380288" y="4730750"/>
          <p14:tracePt t="277023" x="7343775" y="4757738"/>
          <p14:tracePt t="277024" x="7335838" y="4757738"/>
          <p14:tracePt t="277037" x="7326313" y="4767263"/>
          <p14:tracePt t="277052" x="7316788" y="4775200"/>
          <p14:tracePt t="277271" x="7316788" y="4803775"/>
          <p14:tracePt t="277284" x="7316788" y="4830763"/>
          <p14:tracePt t="277298" x="7316788" y="4857750"/>
          <p14:tracePt t="277310" x="7316788" y="4867275"/>
          <p14:tracePt t="277335" x="7316788" y="4894263"/>
          <p14:tracePt t="277767" x="7326313" y="4894263"/>
          <p14:tracePt t="278756" x="7289800" y="4930775"/>
          <p14:tracePt t="278782" x="7170738" y="5013325"/>
          <p14:tracePt t="278795" x="7116763" y="5032375"/>
          <p14:tracePt t="278808" x="6859588" y="5149850"/>
          <p14:tracePt t="278835" x="5334000" y="5862638"/>
          <p14:tracePt t="278861" x="4192588" y="6200775"/>
          <p14:tracePt t="278861" x="3635375" y="6327775"/>
          <p14:tracePt t="278874" x="3068638" y="6456363"/>
          <p14:tracePt t="278888" x="2165350" y="66659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79CB-543B-4DCF-BF13-8E52B1465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Latn-RS" sz="36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Kvadratna jednačina:</a:t>
            </a:r>
            <a:br>
              <a:rPr lang="sr-Latn-RS" sz="36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Diskriminanta</a:t>
            </a:r>
            <a:endParaRPr lang="en-US" sz="3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94D66E-1427-4A1C-A402-90F230F1FF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7319" y="1864204"/>
                <a:ext cx="8147248" cy="4525963"/>
              </a:xfrm>
            </p:spPr>
            <p:txBody>
              <a:bodyPr>
                <a:normAutofit/>
              </a:bodyPr>
              <a:lstStyle/>
              <a:p>
                <a:pPr algn="just">
                  <a:spcBef>
                    <a:spcPts val="600"/>
                  </a:spcBef>
                </a:pPr>
                <a:r>
                  <a:rPr lang="sr-Latn-RS" sz="2000" dirty="0"/>
                  <a:t>Izraz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r-Latn-R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sr-Latn-R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sr-Latn-R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sr-Latn-R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sr-Latn-R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𝒂𝒄</m:t>
                    </m:r>
                    <m:r>
                      <a:rPr lang="sr-Latn-R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r-Latn-RS" sz="2000" dirty="0"/>
                  <a:t>je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diskriminanta</a:t>
                </a:r>
                <a:r>
                  <a:rPr lang="sr-Latn-RS" sz="2000" dirty="0"/>
                  <a:t> (</a:t>
                </a:r>
                <a14:m>
                  <m:oMath xmlns:m="http://schemas.openxmlformats.org/officeDocument/2006/math"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sr-Latn-RS" sz="2000" dirty="0"/>
                  <a:t>) kvadratne jednačine;</a:t>
                </a:r>
              </a:p>
              <a:p>
                <a:pPr algn="just">
                  <a:spcBef>
                    <a:spcPts val="600"/>
                  </a:spcBef>
                </a:pPr>
                <a:r>
                  <a:rPr lang="sr-Latn-RS" sz="2000" dirty="0"/>
                  <a:t>Od vrednosti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sr-Latn-RS" sz="2000" dirty="0"/>
                  <a:t> zavisi priroda rešenja kvadratne jednačine:</a:t>
                </a:r>
                <a:endParaRPr lang="en-US" sz="2000" dirty="0"/>
              </a:p>
              <a:p>
                <a:pPr marL="808038" lvl="0" indent="-446088" algn="just">
                  <a:spcBef>
                    <a:spcPts val="600"/>
                  </a:spcBef>
                  <a:buFont typeface="Wingdings" panose="05000000000000000000" pitchFamily="2" charset="2"/>
                  <a:buChar char="v"/>
                </a:pPr>
                <a:r>
                  <a:rPr lang="sr-Latn-RS" sz="2000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sr-Latn-RS" sz="2000" dirty="0"/>
                  <a:t>: jednačina ima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dva realna, međusobno različita rešenja</a:t>
                </a:r>
                <a:r>
                  <a:rPr lang="sr-Latn-RS" sz="2000" dirty="0"/>
                  <a:t>;</a:t>
                </a:r>
                <a:endParaRPr lang="en-US" sz="2000" dirty="0"/>
              </a:p>
              <a:p>
                <a:pPr marL="808038" lvl="0" indent="-446088" algn="just">
                  <a:spcBef>
                    <a:spcPts val="600"/>
                  </a:spcBef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sr-Latn-RS" sz="2000" dirty="0"/>
                  <a:t>: jednačina ima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jedno dvostruko realno rešenje</a:t>
                </a:r>
                <a:r>
                  <a:rPr lang="sr-Latn-RS" sz="2000" dirty="0"/>
                  <a:t>;</a:t>
                </a:r>
                <a:endParaRPr lang="en-US" sz="2000" dirty="0"/>
              </a:p>
              <a:p>
                <a:pPr marL="808038" lvl="0" indent="-446088" algn="just">
                  <a:spcBef>
                    <a:spcPts val="600"/>
                  </a:spcBef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m:rPr>
                        <m:nor/>
                      </m:rPr>
                      <a:rPr lang="sr-Latn-RS" sz="2000" dirty="0"/>
                      <m:t>: </m:t>
                    </m:r>
                    <m:r>
                      <m:rPr>
                        <m:nor/>
                      </m:rPr>
                      <a:rPr lang="sr-Latn-RS" sz="2000" dirty="0"/>
                      <m:t>jedna</m:t>
                    </m:r>
                    <m:r>
                      <m:rPr>
                        <m:nor/>
                      </m:rPr>
                      <a:rPr lang="sr-Latn-RS" sz="2000" dirty="0"/>
                      <m:t>č</m:t>
                    </m:r>
                    <m:r>
                      <m:rPr>
                        <m:nor/>
                      </m:rPr>
                      <a:rPr lang="sr-Latn-RS" sz="2000" dirty="0"/>
                      <m:t>ina</m:t>
                    </m:r>
                    <m:r>
                      <m:rPr>
                        <m:nor/>
                      </m:rPr>
                      <a:rPr lang="sr-Latn-RS" sz="2000" dirty="0"/>
                      <m:t> </m:t>
                    </m:r>
                    <m:r>
                      <m:rPr>
                        <m:nor/>
                      </m:rPr>
                      <a:rPr lang="sr-Latn-RS" sz="2000" dirty="0"/>
                      <m:t>ima</m:t>
                    </m:r>
                  </m:oMath>
                </a14:m>
                <a:r>
                  <a:rPr lang="sr-Latn-RS" sz="2000" b="1" dirty="0">
                    <a:solidFill>
                      <a:srgbClr val="0070C0"/>
                    </a:solidFill>
                  </a:rPr>
                  <a:t> par konjugovano kompleksnih rešenja</a:t>
                </a:r>
                <a:r>
                  <a:rPr lang="sr-Latn-RS" sz="2000" dirty="0"/>
                  <a:t>;</a:t>
                </a:r>
                <a:endParaRPr lang="en-US" sz="2000" dirty="0"/>
              </a:p>
              <a:p>
                <a:pPr algn="just">
                  <a:spcBef>
                    <a:spcPts val="600"/>
                  </a:spcBef>
                </a:pPr>
                <a:r>
                  <a:rPr lang="sr-Latn-RS" sz="2000" dirty="0"/>
                  <a:t>Vrednost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sr-Latn-RS" sz="2000" dirty="0"/>
                  <a:t> određuje i da li kvadratna funkcija </a:t>
                </a:r>
                <a14:m>
                  <m:oMath xmlns:m="http://schemas.openxmlformats.org/officeDocument/2006/math">
                    <m:r>
                      <a:rPr lang="sr-Latn-R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sr-Latn-R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sr-Latn-R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sr-Latn-R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r-Latn-R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sr-Latn-R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sr-Latn-RS" sz="2000" dirty="0">
                    <a:solidFill>
                      <a:schemeClr val="tx1"/>
                    </a:solidFill>
                  </a:rPr>
                  <a:t> </a:t>
                </a:r>
                <a:r>
                  <a:rPr lang="sr-Latn-RS" sz="2000" dirty="0"/>
                  <a:t>ima jednu, dve, ili nijednu realnu nulu (da li odgovarajuća parabola preseca/dodiruje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sr-Latn-RS" sz="2000" dirty="0"/>
                  <a:t>-osu).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94D66E-1427-4A1C-A402-90F230F1F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319" y="1864204"/>
                <a:ext cx="8147248" cy="4525963"/>
              </a:xfrm>
              <a:blipFill>
                <a:blip r:embed="rId5"/>
                <a:stretch>
                  <a:fillRect l="-674" t="-539" r="-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74D22-C013-455B-9D40-57E7A8FD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376243"/>
            <a:ext cx="2133600" cy="365125"/>
          </a:xfrm>
        </p:spPr>
        <p:txBody>
          <a:bodyPr/>
          <a:lstStyle/>
          <a:p>
            <a:fld id="{A41D157F-3E06-4896-ABF5-651A2939E935}" type="slidenum">
              <a:rPr lang="en-GB" smtClean="0"/>
              <a:t>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4817BE-030E-40FE-8D13-98722E0A740B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Onlinebrückenkurs Mathematik Abschnitt 2.1.5 Solving quadratic Equations">
            <a:extLst>
              <a:ext uri="{FF2B5EF4-FFF2-40B4-BE49-F238E27FC236}">
                <a16:creationId xmlns:a16="http://schemas.microsoft.com/office/drawing/2014/main" id="{B4F09885-46FE-4CC5-BF47-7C01AE419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3"/>
          <a:stretch/>
        </p:blipFill>
        <p:spPr bwMode="auto">
          <a:xfrm>
            <a:off x="2051720" y="5072212"/>
            <a:ext cx="5209253" cy="123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795511D-7E09-4896-88FF-4936F35FEF97}"/>
                  </a:ext>
                </a:extLst>
              </p:cNvPr>
              <p:cNvSpPr/>
              <p:nvPr/>
            </p:nvSpPr>
            <p:spPr>
              <a:xfrm>
                <a:off x="6724574" y="1043808"/>
                <a:ext cx="1879874" cy="6750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r-Latn-RS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sr-Latn-RS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sr-Latn-RS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sr-Latn-RS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sr-Latn-RS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sr-Latn-RS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sr-Latn-RS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ad>
                            <m:radPr>
                              <m:degHide m:val="on"/>
                              <m:ctrlPr>
                                <a:rPr lang="sr-Latn-RS" b="1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sr-Latn-RS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𝑫</m:t>
                              </m:r>
                            </m:e>
                          </m:rad>
                        </m:num>
                        <m:den>
                          <m:r>
                            <a:rPr lang="sr-Latn-RS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sr-Latn-RS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795511D-7E09-4896-88FF-4936F35FEF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4574" y="1043808"/>
                <a:ext cx="1879874" cy="6750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14754F-5ABC-46FC-96A6-962CFC8813F5}"/>
                  </a:ext>
                </a:extLst>
              </p:cNvPr>
              <p:cNvSpPr txBox="1"/>
              <p:nvPr/>
            </p:nvSpPr>
            <p:spPr>
              <a:xfrm>
                <a:off x="2555776" y="6326030"/>
                <a:ext cx="57606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sr-Latn-R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sr-Latn-R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sr-Latn-RS" dirty="0"/>
                  <a:t>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                    </m:t>
                    </m:r>
                    <m:r>
                      <a:rPr lang="sr-Latn-RS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sr-Latn-R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                      </m:t>
                    </m:r>
                    <m:r>
                      <a:rPr lang="sr-Latn-RS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sr-Latn-RS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14754F-5ABC-46FC-96A6-962CFC8813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6326030"/>
                <a:ext cx="576064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8A59AAE-A504-406D-A356-9B40730D84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4326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096"/>
    </mc:Choice>
    <mc:Fallback>
      <p:transition spd="slow" advTm="365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1955" x="685800" y="2100263"/>
          <p14:tracePt t="1967" x="712788" y="2136775"/>
          <p14:tracePt t="2353" x="749300" y="2163763"/>
          <p14:tracePt t="2376" x="749300" y="2146300"/>
          <p14:tracePt t="2408" x="749300" y="2136775"/>
          <p14:tracePt t="2431" x="749300" y="2127250"/>
          <p14:tracePt t="2465" x="766763" y="2127250"/>
          <p14:tracePt t="2486" x="831850" y="2127250"/>
          <p14:tracePt t="2497" x="858838" y="2127250"/>
          <p14:tracePt t="2509" x="895350" y="2127250"/>
          <p14:tracePt t="2521" x="949325" y="2127250"/>
          <p14:tracePt t="2544" x="1160463" y="2127250"/>
          <p14:tracePt t="2556" x="1279525" y="2127250"/>
          <p14:tracePt t="2568" x="1516063" y="2127250"/>
          <p14:tracePt t="2591" x="2019300" y="2146300"/>
          <p14:tracePt t="2604" x="2255838" y="2163763"/>
          <p14:tracePt t="2628" x="3425825" y="2200275"/>
          <p14:tracePt t="2650" x="4119563" y="2228850"/>
          <p14:tracePt t="2662" x="4740275" y="2246313"/>
          <p14:tracePt t="2686" x="5207000" y="2246313"/>
          <p14:tracePt t="2697" x="5562600" y="2246313"/>
          <p14:tracePt t="2710" x="5827713" y="2236788"/>
          <p14:tracePt t="2734" x="5992813" y="2236788"/>
          <p14:tracePt t="2744" x="6083300" y="2228850"/>
          <p14:tracePt t="2760" x="6119813" y="2228850"/>
          <p14:tracePt t="2772" x="6156325" y="2219325"/>
          <p14:tracePt t="2794" x="6192838" y="2209800"/>
          <p14:tracePt t="2806" x="6202363" y="2200275"/>
          <p14:tracePt t="2829" x="6211888" y="2192338"/>
          <p14:tracePt t="2853" x="6330950" y="2155825"/>
          <p14:tracePt t="2876" x="6430963" y="2119313"/>
          <p14:tracePt t="2888" x="6540500" y="2082800"/>
          <p14:tracePt t="2899" x="6567488" y="2063750"/>
          <p14:tracePt t="2911" x="6613525" y="2054225"/>
          <p14:tracePt t="2911" x="6659563" y="2036763"/>
          <p14:tracePt t="2935" x="6742113" y="2000250"/>
          <p14:tracePt t="2946" x="6750050" y="2000250"/>
          <p14:tracePt t="2959" x="6769100" y="1990725"/>
          <p14:tracePt t="2982" x="6786563" y="1990725"/>
          <p14:tracePt t="3102" x="6805613" y="1981200"/>
          <p14:tracePt t="3126" x="6832600" y="1944688"/>
          <p14:tracePt t="3137" x="6832600" y="1935163"/>
          <p14:tracePt t="3160" x="6832600" y="1917700"/>
          <p14:tracePt t="3183" x="6832600" y="1908175"/>
          <p14:tracePt t="3195" x="6832600" y="1898650"/>
          <p14:tracePt t="3209" x="6823075" y="1881188"/>
          <p14:tracePt t="3221" x="6815138" y="1871663"/>
          <p14:tracePt t="3266" x="6815138" y="1854200"/>
          <p14:tracePt t="3384" x="6815138" y="1844675"/>
          <p14:tracePt t="3408" x="6815138" y="1835150"/>
          <p14:tracePt t="3432" x="6823075" y="1835150"/>
          <p14:tracePt t="3465" x="6832600" y="1825625"/>
          <p14:tracePt t="3476" x="6851650" y="1825625"/>
          <p14:tracePt t="3488" x="6869113" y="1825625"/>
          <p14:tracePt t="3511" x="6896100" y="1825625"/>
          <p14:tracePt t="3523" x="6961188" y="1817688"/>
          <p14:tracePt t="3546" x="7051675" y="1798638"/>
          <p14:tracePt t="3557" x="7161213" y="1798638"/>
          <p14:tracePt t="3570" x="7207250" y="1798638"/>
          <p14:tracePt t="3580" x="7243763" y="1798638"/>
          <p14:tracePt t="3604" x="7380288" y="1789113"/>
          <p14:tracePt t="3616" x="7399338" y="1789113"/>
          <p14:tracePt t="3627" x="7408863" y="1789113"/>
          <p14:tracePt t="3651" x="7416800" y="1789113"/>
          <p14:tracePt t="3825" x="7408863" y="1789113"/>
          <p14:tracePt t="3836" x="7399338" y="1789113"/>
          <p14:tracePt t="3848" x="7326313" y="1781175"/>
          <p14:tracePt t="3860" x="7234238" y="1781175"/>
          <p14:tracePt t="3883" x="7143750" y="1781175"/>
          <p14:tracePt t="3909" x="7015163" y="1781175"/>
          <p14:tracePt t="3932" x="6924675" y="1781175"/>
          <p14:tracePt t="3943" x="6888163" y="1781175"/>
          <p14:tracePt t="3966" x="6859588" y="1781175"/>
          <p14:tracePt t="3977" x="6823075" y="1781175"/>
          <p14:tracePt t="3989" x="6815138" y="1781175"/>
          <p14:tracePt t="4022" x="6805613" y="1781175"/>
          <p14:tracePt t="4046" x="6796088" y="1781175"/>
          <p14:tracePt t="4104" x="6786563" y="1781175"/>
          <p14:tracePt t="4210" x="6888163" y="1781175"/>
          <p14:tracePt t="4222" x="6924675" y="1781175"/>
          <p14:tracePt t="4244" x="7051675" y="1781175"/>
          <p14:tracePt t="4256" x="7097713" y="1781175"/>
          <p14:tracePt t="4268" x="7180263" y="1781175"/>
          <p14:tracePt t="4292" x="7280275" y="1808163"/>
          <p14:tracePt t="4303" x="7299325" y="1808163"/>
          <p14:tracePt t="4326" x="7335838" y="1817688"/>
          <p14:tracePt t="4337" x="7343775" y="1817688"/>
          <p14:tracePt t="4361" x="7353300" y="1817688"/>
          <p14:tracePt t="4383" x="7372350" y="1817688"/>
          <p14:tracePt t="4394" x="7380288" y="1817688"/>
          <p14:tracePt t="4637" x="7335838" y="1817688"/>
          <p14:tracePt t="4647" x="7226300" y="1808163"/>
          <p14:tracePt t="4660" x="7180263" y="1808163"/>
          <p14:tracePt t="4682" x="7070725" y="1808163"/>
          <p14:tracePt t="4693" x="6969125" y="1808163"/>
          <p14:tracePt t="4717" x="6905625" y="1808163"/>
          <p14:tracePt t="4743" x="6878638" y="1808163"/>
          <p14:tracePt t="4850" x="6869113" y="1808163"/>
          <p14:tracePt t="4918" x="6896100" y="1808163"/>
          <p14:tracePt t="4929" x="6932613" y="1808163"/>
          <p14:tracePt t="4942" x="6969125" y="1808163"/>
          <p14:tracePt t="4964" x="7116763" y="1808163"/>
          <p14:tracePt t="4976" x="7161213" y="1808163"/>
          <p14:tracePt t="4990" x="7243763" y="1808163"/>
          <p14:tracePt t="5002" x="7289800" y="1808163"/>
          <p14:tracePt t="5024" x="7316788" y="1808163"/>
          <p14:tracePt t="5036" x="7326313" y="1808163"/>
          <p14:tracePt t="5220" x="7299325" y="1808163"/>
          <p14:tracePt t="5244" x="7180263" y="1789113"/>
          <p14:tracePt t="5256" x="7097713" y="1781175"/>
          <p14:tracePt t="5269" x="7043738" y="1781175"/>
          <p14:tracePt t="5269" x="6997700" y="1781175"/>
          <p14:tracePt t="5302" x="6888163" y="1771650"/>
          <p14:tracePt t="5326" x="6869113" y="1771650"/>
          <p14:tracePt t="5337" x="6851650" y="1771650"/>
          <p14:tracePt t="5557" x="6869113" y="1771650"/>
          <p14:tracePt t="5580" x="6997700" y="1771650"/>
          <p14:tracePt t="5602" x="7070725" y="1771650"/>
          <p14:tracePt t="5614" x="7153275" y="1771650"/>
          <p14:tracePt t="5627" x="7234238" y="1771650"/>
          <p14:tracePt t="5638" x="7262813" y="1771650"/>
          <p14:tracePt t="5660" x="7307263" y="1771650"/>
          <p14:tracePt t="5911" x="7226300" y="1771650"/>
          <p14:tracePt t="5944" x="7051675" y="1771650"/>
          <p14:tracePt t="5956" x="7015163" y="1771650"/>
          <p14:tracePt t="5969" x="6969125" y="1771650"/>
          <p14:tracePt t="5991" x="6905625" y="1771650"/>
          <p14:tracePt t="6025" x="6896100" y="1771650"/>
          <p14:tracePt t="6059" x="6888163" y="1771650"/>
          <p14:tracePt t="6082" x="6869113" y="1781175"/>
          <p14:tracePt t="6104" x="6851650" y="1781175"/>
          <p14:tracePt t="6271" x="6869113" y="1781175"/>
          <p14:tracePt t="6283" x="6932613" y="1781175"/>
          <p14:tracePt t="6306" x="7024688" y="1781175"/>
          <p14:tracePt t="6318" x="7107238" y="1789113"/>
          <p14:tracePt t="6330" x="7207250" y="1789113"/>
          <p14:tracePt t="6340" x="7234238" y="1798638"/>
          <p14:tracePt t="6363" x="7289800" y="1798638"/>
          <p14:tracePt t="6440" x="7299325" y="1798638"/>
          <p14:tracePt t="6832" x="7307263" y="1798638"/>
          <p14:tracePt t="6940" x="7307263" y="1781175"/>
          <p14:tracePt t="6952" x="7307263" y="1744663"/>
          <p14:tracePt t="6975" x="7326313" y="1716088"/>
          <p14:tracePt t="6986" x="7335838" y="1708150"/>
          <p14:tracePt t="7376" x="7335838" y="1698625"/>
          <p14:tracePt t="7387" x="7316788" y="1689100"/>
          <p14:tracePt t="7501" x="7326313" y="1698625"/>
          <p14:tracePt t="7511" x="7335838" y="1698625"/>
          <p14:tracePt t="7536" x="7353300" y="1716088"/>
          <p14:tracePt t="7548" x="7353300" y="1752600"/>
          <p14:tracePt t="7559" x="7353300" y="1781175"/>
          <p14:tracePt t="7581" x="7372350" y="1835150"/>
          <p14:tracePt t="7592" x="7380288" y="1871663"/>
          <p14:tracePt t="7614" x="7399338" y="1908175"/>
          <p14:tracePt t="7626" x="7408863" y="1917700"/>
          <p14:tracePt t="7638" x="7426325" y="1935163"/>
          <p14:tracePt t="7659" x="7445375" y="1954213"/>
          <p14:tracePt t="7670" x="7453313" y="1963738"/>
          <p14:tracePt t="7694" x="7481888" y="1963738"/>
          <p14:tracePt t="7783" x="7489825" y="1963738"/>
          <p14:tracePt t="8035" x="7489825" y="1954213"/>
          <p14:tracePt t="8789" x="7489825" y="1944688"/>
          <p14:tracePt t="8812" x="7499350" y="1908175"/>
          <p14:tracePt t="8836" x="7508875" y="1817688"/>
          <p14:tracePt t="8848" x="7508875" y="1789113"/>
          <p14:tracePt t="8861" x="7508875" y="1771650"/>
          <p14:tracePt t="8873" x="7508875" y="1735138"/>
          <p14:tracePt t="8894" x="7518400" y="1698625"/>
          <p14:tracePt t="8906" x="7518400" y="1671638"/>
          <p14:tracePt t="8919" x="7518400" y="1643063"/>
          <p14:tracePt t="8931" x="7518400" y="1635125"/>
          <p14:tracePt t="8954" x="7526338" y="1598613"/>
          <p14:tracePt t="8976" x="7526338" y="1525588"/>
          <p14:tracePt t="8988" x="7526338" y="1497013"/>
          <p14:tracePt t="9000" x="7526338" y="1423988"/>
          <p14:tracePt t="9010" x="7526338" y="1397000"/>
          <p14:tracePt t="9033" x="7526338" y="1296988"/>
          <p14:tracePt t="9045" x="7526338" y="1250950"/>
          <p14:tracePt t="9057" x="7526338" y="1214438"/>
          <p14:tracePt t="9068" x="7526338" y="1196975"/>
          <p14:tracePt t="9091" x="7526338" y="1160463"/>
          <p14:tracePt t="9091" x="7526338" y="1141413"/>
          <p14:tracePt t="9114" x="7526338" y="1123950"/>
          <p14:tracePt t="9125" x="7526338" y="1095375"/>
          <p14:tracePt t="9148" x="7526338" y="1087438"/>
          <p14:tracePt t="9170" x="7526338" y="1077913"/>
          <p14:tracePt t="9183" x="7526338" y="1068388"/>
          <p14:tracePt t="9183" x="7526338" y="1058863"/>
          <p14:tracePt t="9206" x="7526338" y="1050925"/>
          <p14:tracePt t="9217" x="7526338" y="1041400"/>
          <p14:tracePt t="9391" x="7526338" y="1031875"/>
          <p14:tracePt t="9391" x="7545388" y="1031875"/>
          <p14:tracePt t="9402" x="7554913" y="1031875"/>
          <p14:tracePt t="9425" x="7627938" y="1031875"/>
          <p14:tracePt t="9436" x="7654925" y="1031875"/>
          <p14:tracePt t="9448" x="7727950" y="1031875"/>
          <p14:tracePt t="9458" x="7773988" y="1031875"/>
          <p14:tracePt t="9481" x="7847013" y="1031875"/>
          <p14:tracePt t="9505" x="7920038" y="1022350"/>
          <p14:tracePt t="9516" x="7929563" y="1022350"/>
          <p14:tracePt t="9528" x="7956550" y="1022350"/>
          <p14:tracePt t="9540" x="8010525" y="1014413"/>
          <p14:tracePt t="9562" x="8066088" y="1014413"/>
          <p14:tracePt t="9573" x="8129588" y="1014413"/>
          <p14:tracePt t="9595" x="8175625" y="1014413"/>
          <p14:tracePt t="9607" x="8239125" y="1014413"/>
          <p14:tracePt t="9618" x="8267700" y="1014413"/>
          <p14:tracePt t="9642" x="8358188" y="1014413"/>
          <p14:tracePt t="9654" x="8431213" y="1014413"/>
          <p14:tracePt t="9677" x="8513763" y="1014413"/>
          <p14:tracePt t="9700" x="8642350" y="1014413"/>
          <p14:tracePt t="9712" x="8659813" y="1014413"/>
          <p14:tracePt t="9737" x="8705850" y="1014413"/>
          <p14:tracePt t="9747" x="8715375" y="1014413"/>
          <p14:tracePt t="9759" x="8723313" y="1014413"/>
          <p14:tracePt t="9890" x="8732838" y="1031875"/>
          <p14:tracePt t="9924" x="8732838" y="1087438"/>
          <p14:tracePt t="9936" x="8732838" y="1095375"/>
          <p14:tracePt t="9949" x="8732838" y="1150938"/>
          <p14:tracePt t="9961" x="8732838" y="1187450"/>
          <p14:tracePt t="9987" x="8732838" y="1250950"/>
          <p14:tracePt t="9999" x="8732838" y="1270000"/>
          <p14:tracePt t="10010" x="8732838" y="1314450"/>
          <p14:tracePt t="10034" x="8732838" y="1406525"/>
          <p14:tracePt t="10046" x="8732838" y="1423988"/>
          <p14:tracePt t="10058" x="8732838" y="1489075"/>
          <p14:tracePt t="10069" x="8732838" y="1543050"/>
          <p14:tracePt t="10092" x="8705850" y="1589088"/>
          <p14:tracePt t="10104" x="8705850" y="1606550"/>
          <p14:tracePt t="10128" x="8686800" y="1643063"/>
          <p14:tracePt t="10139" x="8678863" y="1679575"/>
          <p14:tracePt t="10151" x="8659813" y="1744663"/>
          <p14:tracePt t="10175" x="8650288" y="1781175"/>
          <p14:tracePt t="10186" x="8642350" y="1808163"/>
          <p14:tracePt t="10198" x="8632825" y="1835150"/>
          <p14:tracePt t="10231" x="8604250" y="1881188"/>
          <p14:tracePt t="10242" x="8604250" y="1890713"/>
          <p14:tracePt t="10266" x="8604250" y="1898650"/>
          <p14:tracePt t="10277" x="8596313" y="1908175"/>
          <p14:tracePt t="10355" x="8586788" y="1917700"/>
          <p14:tracePt t="10378" x="8550275" y="1927225"/>
          <p14:tracePt t="10389" x="8504238" y="1927225"/>
          <p14:tracePt t="10402" x="8477250" y="1935163"/>
          <p14:tracePt t="10426" x="8358188" y="1935163"/>
          <p14:tracePt t="10437" x="8275638" y="1935163"/>
          <p14:tracePt t="10449" x="8231188" y="1935163"/>
          <p14:tracePt t="10460" x="8202613" y="1935163"/>
          <p14:tracePt t="10482" x="8121650" y="1935163"/>
          <p14:tracePt t="10494" x="8093075" y="1927225"/>
          <p14:tracePt t="10507" x="8047038" y="1908175"/>
          <p14:tracePt t="10530" x="7937500" y="1881188"/>
          <p14:tracePt t="10541" x="7910513" y="1881188"/>
          <p14:tracePt t="10563" x="7810500" y="1862138"/>
          <p14:tracePt t="10575" x="7747000" y="1844675"/>
          <p14:tracePt t="10598" x="7664450" y="1835150"/>
          <p14:tracePt t="10622" x="7627938" y="1825625"/>
          <p14:tracePt t="10634" x="7600950" y="1817688"/>
          <p14:tracePt t="10656" x="7581900" y="1817688"/>
          <p14:tracePt t="10667" x="7572375" y="1817688"/>
          <p14:tracePt t="10700" x="7545388" y="1808163"/>
          <p14:tracePt t="10744" x="7526338" y="1808163"/>
          <p14:tracePt t="10768" x="7518400" y="1798638"/>
          <p14:tracePt t="10779" x="7508875" y="1798638"/>
          <p14:tracePt t="10792" x="7499350" y="1789113"/>
          <p14:tracePt t="10815" x="7489825" y="1789113"/>
          <p14:tracePt t="10826" x="7481888" y="1781175"/>
          <p14:tracePt t="10850" x="7472363" y="1781175"/>
          <p14:tracePt t="10876" x="7462838" y="1771650"/>
          <p14:tracePt t="10899" x="7453313" y="1762125"/>
          <p14:tracePt t="11107" x="7453313" y="1744663"/>
          <p14:tracePt t="11119" x="7453313" y="1735138"/>
          <p14:tracePt t="11131" x="7453313" y="1716088"/>
          <p14:tracePt t="11154" x="7453313" y="1708150"/>
          <p14:tracePt t="11178" x="7453313" y="1698625"/>
          <p14:tracePt t="11235" x="7462838" y="1671638"/>
          <p14:tracePt t="11245" x="7472363" y="1662113"/>
          <p14:tracePt t="11257" x="7499350" y="1652588"/>
          <p14:tracePt t="11268" x="7545388" y="1643063"/>
          <p14:tracePt t="11291" x="7673975" y="1616075"/>
          <p14:tracePt t="11315" x="7827963" y="1562100"/>
          <p14:tracePt t="11326" x="7864475" y="1552575"/>
          <p14:tracePt t="11339" x="7920038" y="1525588"/>
          <p14:tracePt t="11350" x="7937500" y="1516063"/>
          <p14:tracePt t="11374" x="7974013" y="1497013"/>
          <p14:tracePt t="11407" x="7993063" y="1489075"/>
          <p14:tracePt t="11452" x="8029575" y="1489075"/>
          <p14:tracePt t="11464" x="8075613" y="1489075"/>
          <p14:tracePt t="11488" x="8148638" y="1489075"/>
          <p14:tracePt t="11510" x="8285163" y="1489075"/>
          <p14:tracePt t="11521" x="8321675" y="1489075"/>
          <p14:tracePt t="11545" x="8486775" y="1489075"/>
          <p14:tracePt t="11567" x="8550275" y="1470025"/>
          <p14:tracePt t="11592" x="8586788" y="1460500"/>
          <p14:tracePt t="11604" x="8586788" y="1452563"/>
          <p14:tracePt t="11627" x="8623300" y="1423988"/>
          <p14:tracePt t="11652" x="8642350" y="1397000"/>
          <p14:tracePt t="11662" x="8650288" y="1387475"/>
          <p14:tracePt t="11686" x="8659813" y="1323975"/>
          <p14:tracePt t="11709" x="8659813" y="1260475"/>
          <p14:tracePt t="11732" x="8659813" y="1204913"/>
          <p14:tracePt t="11744" x="8659813" y="1196975"/>
          <p14:tracePt t="11757" x="8650288" y="1150938"/>
          <p14:tracePt t="11769" x="8632825" y="1131888"/>
          <p14:tracePt t="11793" x="8604250" y="1104900"/>
          <p14:tracePt t="11804" x="8577263" y="1087438"/>
          <p14:tracePt t="11827" x="8523288" y="1041400"/>
          <p14:tracePt t="11840" x="8513763" y="1031875"/>
          <p14:tracePt t="11852" x="8477250" y="1014413"/>
          <p14:tracePt t="11875" x="8421688" y="985838"/>
          <p14:tracePt t="11887" x="8413750" y="985838"/>
          <p14:tracePt t="11899" x="8377238" y="976313"/>
          <p14:tracePt t="11910" x="8377238" y="968375"/>
          <p14:tracePt t="11933" x="8340725" y="968375"/>
          <p14:tracePt t="11956" x="8294688" y="968375"/>
          <p14:tracePt t="11969" x="8285163" y="968375"/>
          <p14:tracePt t="11980" x="8267700" y="968375"/>
          <p14:tracePt t="11992" x="8258175" y="968375"/>
          <p14:tracePt t="12017" x="8221663" y="968375"/>
          <p14:tracePt t="12040" x="8158163" y="1022350"/>
          <p14:tracePt t="12052" x="8148638" y="1031875"/>
          <p14:tracePt t="12076" x="8112125" y="1077913"/>
          <p14:tracePt t="12098" x="8093075" y="1114425"/>
          <p14:tracePt t="12123" x="8047038" y="1214438"/>
          <p14:tracePt t="12134" x="8039100" y="1233488"/>
          <p14:tracePt t="12158" x="8029575" y="1287463"/>
          <p14:tracePt t="12184" x="8029575" y="1350963"/>
          <p14:tracePt t="12196" x="8029575" y="1360488"/>
          <p14:tracePt t="12210" x="8029575" y="1379538"/>
          <p14:tracePt t="12235" x="8029575" y="1433513"/>
          <p14:tracePt t="12245" x="8029575" y="1452563"/>
          <p14:tracePt t="12258" x="8039100" y="1470025"/>
          <p14:tracePt t="12270" x="8066088" y="1525588"/>
          <p14:tracePt t="12293" x="8102600" y="1570038"/>
          <p14:tracePt t="12305" x="8129588" y="1616075"/>
          <p14:tracePt t="12317" x="8158163" y="1643063"/>
          <p14:tracePt t="12342" x="8248650" y="1671638"/>
          <p14:tracePt t="12354" x="8285163" y="1679575"/>
          <p14:tracePt t="12376" x="8421688" y="1679575"/>
          <p14:tracePt t="12387" x="8458200" y="1679575"/>
          <p14:tracePt t="12400" x="8486775" y="1679575"/>
          <p14:tracePt t="12412" x="8531225" y="1679575"/>
          <p14:tracePt t="12436" x="8604250" y="1679575"/>
          <p14:tracePt t="12448" x="8632825" y="1671638"/>
          <p14:tracePt t="12460" x="8669338" y="1652588"/>
          <p14:tracePt t="12483" x="8696325" y="1635125"/>
          <p14:tracePt t="12483" x="8715375" y="1616075"/>
          <p14:tracePt t="12494" x="8723313" y="1606550"/>
          <p14:tracePt t="12509" x="8742363" y="1570038"/>
          <p14:tracePt t="12521" x="8759825" y="1562100"/>
          <p14:tracePt t="12544" x="8769350" y="1525588"/>
          <p14:tracePt t="12555" x="8769350" y="1470025"/>
          <p14:tracePt t="12568" x="8769350" y="1416050"/>
          <p14:tracePt t="12602" x="8769350" y="1306513"/>
          <p14:tracePt t="12626" x="8759825" y="1260475"/>
          <p14:tracePt t="12638" x="8751888" y="1241425"/>
          <p14:tracePt t="12651" x="8723313" y="1196975"/>
          <p14:tracePt t="12663" x="8715375" y="1187450"/>
          <p14:tracePt t="12663" x="8696325" y="1168400"/>
          <p14:tracePt t="12686" x="8669338" y="1141413"/>
          <p14:tracePt t="12697" x="8632825" y="1123950"/>
          <p14:tracePt t="12710" x="8623300" y="1123950"/>
          <p14:tracePt t="12733" x="8577263" y="1114425"/>
          <p14:tracePt t="12744" x="8550275" y="1104900"/>
          <p14:tracePt t="12760" x="8523288" y="1095375"/>
          <p14:tracePt t="12772" x="8513763" y="1095375"/>
          <p14:tracePt t="12794" x="8467725" y="1095375"/>
          <p14:tracePt t="12807" x="8440738" y="1095375"/>
          <p14:tracePt t="12820" x="8421688" y="1095375"/>
          <p14:tracePt t="12831" x="8377238" y="1095375"/>
          <p14:tracePt t="12855" x="8294688" y="1123950"/>
          <p14:tracePt t="12879" x="8248650" y="1141413"/>
          <p14:tracePt t="12903" x="8212138" y="1168400"/>
          <p14:tracePt t="12927" x="8194675" y="1187450"/>
          <p14:tracePt t="12938" x="8175625" y="1223963"/>
          <p14:tracePt t="12963" x="8166100" y="1250950"/>
          <p14:tracePt t="12974" x="8166100" y="1277938"/>
          <p14:tracePt t="12987" x="8166100" y="1306513"/>
          <p14:tracePt t="13011" x="8166100" y="1323975"/>
          <p14:tracePt t="13022" x="8166100" y="1350963"/>
          <p14:tracePt t="13048" x="8175625" y="1406525"/>
          <p14:tracePt t="13071" x="8221663" y="1479550"/>
          <p14:tracePt t="13083" x="8248650" y="1506538"/>
          <p14:tracePt t="13105" x="8285163" y="1543050"/>
          <p14:tracePt t="13127" x="8340725" y="1570038"/>
          <p14:tracePt t="13152" x="8413750" y="1589088"/>
          <p14:tracePt t="13163" x="8450263" y="1598613"/>
          <p14:tracePt t="13187" x="8494713" y="1625600"/>
          <p14:tracePt t="13210" x="8642350" y="1625600"/>
          <p14:tracePt t="13221" x="8669338" y="1625600"/>
          <p14:tracePt t="13246" x="8769350" y="1589088"/>
          <p14:tracePt t="13258" x="8805863" y="1552575"/>
          <p14:tracePt t="13271" x="8805863" y="1533525"/>
          <p14:tracePt t="13294" x="8805863" y="1489075"/>
          <p14:tracePt t="13306" x="8805863" y="1452563"/>
          <p14:tracePt t="13318" x="8805863" y="1433513"/>
          <p14:tracePt t="13329" x="8805863" y="1416050"/>
          <p14:tracePt t="13352" x="8796338" y="1323975"/>
          <p14:tracePt t="13363" x="8769350" y="1277938"/>
          <p14:tracePt t="13388" x="8705850" y="1196975"/>
          <p14:tracePt t="13399" x="8678863" y="1177925"/>
          <p14:tracePt t="13411" x="8650288" y="1150938"/>
          <p14:tracePt t="13436" x="8550275" y="1077913"/>
          <p14:tracePt t="13446" x="8531225" y="1077913"/>
          <p14:tracePt t="13459" x="8513763" y="1077913"/>
          <p14:tracePt t="13470" x="8477250" y="1068388"/>
          <p14:tracePt t="13495" x="8440738" y="1068388"/>
          <p14:tracePt t="13507" x="8421688" y="1068388"/>
          <p14:tracePt t="13520" x="8394700" y="1068388"/>
          <p14:tracePt t="13543" x="8348663" y="1068388"/>
          <p14:tracePt t="13555" x="8340725" y="1068388"/>
          <p14:tracePt t="13568" x="8304213" y="1087438"/>
          <p14:tracePt t="13579" x="8275638" y="1114425"/>
          <p14:tracePt t="13602" x="8248650" y="1131888"/>
          <p14:tracePt t="13613" x="8221663" y="1141413"/>
          <p14:tracePt t="13638" x="8175625" y="1187450"/>
          <p14:tracePt t="13651" x="8166100" y="1204913"/>
          <p14:tracePt t="13663" x="8139113" y="1250950"/>
          <p14:tracePt t="13687" x="8121650" y="1323975"/>
          <p14:tracePt t="13710" x="8112125" y="1397000"/>
          <p14:tracePt t="13722" x="8112125" y="1443038"/>
          <p14:tracePt t="13746" x="8112125" y="1470025"/>
          <p14:tracePt t="13758" x="8112125" y="1497013"/>
          <p14:tracePt t="13771" x="8112125" y="1516063"/>
          <p14:tracePt t="13794" x="8121650" y="1543050"/>
          <p14:tracePt t="13806" x="8166100" y="1589088"/>
          <p14:tracePt t="13818" x="8202613" y="1635125"/>
          <p14:tracePt t="13853" x="8285163" y="1698625"/>
          <p14:tracePt t="13865" x="8312150" y="1716088"/>
          <p14:tracePt t="13877" x="8321675" y="1725613"/>
          <p14:tracePt t="13902" x="8348663" y="1744663"/>
          <p14:tracePt t="13914" x="8358188" y="1752600"/>
          <p14:tracePt t="13961" x="8367713" y="1808163"/>
          <p14:tracePt t="13996" x="8367713" y="1854200"/>
          <p14:tracePt t="14007" x="8367713" y="1862138"/>
          <p14:tracePt t="14040" x="8358188" y="1890713"/>
          <p14:tracePt t="14052" x="8340725" y="1898650"/>
          <p14:tracePt t="14077" x="8239125" y="1908175"/>
          <p14:tracePt t="14100" x="8166100" y="1908175"/>
          <p14:tracePt t="14111" x="8093075" y="1908175"/>
          <p14:tracePt t="14133" x="7993063" y="1908175"/>
          <p14:tracePt t="14144" x="7974013" y="1908175"/>
          <p14:tracePt t="14158" x="7937500" y="1908175"/>
          <p14:tracePt t="14181" x="7910513" y="1908175"/>
          <p14:tracePt t="14215" x="7900988" y="1908175"/>
          <p14:tracePt t="14226" x="7893050" y="1908175"/>
          <p14:tracePt t="14239" x="7874000" y="1908175"/>
          <p14:tracePt t="14251" x="7856538" y="1908175"/>
          <p14:tracePt t="14273" x="7820025" y="1890713"/>
          <p14:tracePt t="14296" x="7764463" y="1854200"/>
          <p14:tracePt t="14308" x="7747000" y="1835150"/>
          <p14:tracePt t="14319" x="7700963" y="1798638"/>
          <p14:tracePt t="14329" x="7681913" y="1762125"/>
          <p14:tracePt t="14351" x="7664450" y="1698625"/>
          <p14:tracePt t="14362" x="7664450" y="1671638"/>
          <p14:tracePt t="14385" x="7664450" y="1616075"/>
          <p14:tracePt t="14396" x="7664450" y="1579563"/>
          <p14:tracePt t="14409" x="7664450" y="1570038"/>
          <p14:tracePt t="14432" x="7664450" y="1525588"/>
          <p14:tracePt t="14444" x="7673975" y="1497013"/>
          <p14:tracePt t="14459" x="7691438" y="1489075"/>
          <p14:tracePt t="14493" x="7747000" y="1460500"/>
          <p14:tracePt t="14504" x="7783513" y="1460500"/>
          <p14:tracePt t="14527" x="7920038" y="1433513"/>
          <p14:tracePt t="14551" x="8075613" y="1433513"/>
          <p14:tracePt t="14574" x="8185150" y="1433513"/>
          <p14:tracePt t="14585" x="8212138" y="1433513"/>
          <p14:tracePt t="14608" x="8258175" y="1433513"/>
          <p14:tracePt t="14631" x="8267700" y="1433513"/>
          <p14:tracePt t="14631" x="8275638" y="1443038"/>
          <p14:tracePt t="14666" x="8304213" y="1470025"/>
          <p14:tracePt t="14677" x="8312150" y="1479550"/>
          <p14:tracePt t="14692" x="8331200" y="1506538"/>
          <p14:tracePt t="14714" x="8340725" y="1562100"/>
          <p14:tracePt t="14726" x="8340725" y="1579563"/>
          <p14:tracePt t="14739" x="8340725" y="1635125"/>
          <p14:tracePt t="14751" x="8340725" y="1679575"/>
          <p14:tracePt t="14775" x="8340725" y="1708150"/>
          <p14:tracePt t="14786" x="8340725" y="1735138"/>
          <p14:tracePt t="14797" x="8340725" y="1752600"/>
          <p14:tracePt t="14820" x="8331200" y="1781175"/>
          <p14:tracePt t="14830" x="8312150" y="1808163"/>
          <p14:tracePt t="14852" x="8294688" y="1825625"/>
          <p14:tracePt t="14863" x="8248650" y="1844675"/>
          <p14:tracePt t="14887" x="8158163" y="1862138"/>
          <p14:tracePt t="14910" x="8056563" y="1862138"/>
          <p14:tracePt t="14922" x="8039100" y="1862138"/>
          <p14:tracePt t="14946" x="7956550" y="1854200"/>
          <p14:tracePt t="14957" x="7910513" y="1844675"/>
          <p14:tracePt t="14969" x="7893050" y="1844675"/>
          <p14:tracePt t="14992" x="7856538" y="1835150"/>
          <p14:tracePt t="15003" x="7827963" y="1817688"/>
          <p14:tracePt t="15026" x="7820025" y="1798638"/>
          <p14:tracePt t="15037" x="7800975" y="1771650"/>
          <p14:tracePt t="15049" x="7791450" y="1752600"/>
          <p14:tracePt t="15072" x="7764463" y="1689100"/>
          <p14:tracePt t="15082" x="7754938" y="1652588"/>
          <p14:tracePt t="15106" x="7747000" y="1598613"/>
          <p14:tracePt t="15117" x="7747000" y="1562100"/>
          <p14:tracePt t="15140" x="7747000" y="1543050"/>
          <p14:tracePt t="15163" x="7747000" y="1516063"/>
          <p14:tracePt t="15163" x="7747000" y="1506538"/>
          <p14:tracePt t="15195" x="7764463" y="1497013"/>
          <p14:tracePt t="15207" x="7773988" y="1489075"/>
          <p14:tracePt t="15220" x="7791450" y="1489075"/>
          <p14:tracePt t="15243" x="7910513" y="1479550"/>
          <p14:tracePt t="15276" x="7983538" y="1479550"/>
          <p14:tracePt t="15288" x="7993063" y="1479550"/>
          <p14:tracePt t="15301" x="8002588" y="1479550"/>
          <p14:tracePt t="15311" x="8010525" y="1479550"/>
          <p14:tracePt t="15334" x="8047038" y="1489075"/>
          <p14:tracePt t="15355" x="8112125" y="1525588"/>
          <p14:tracePt t="15379" x="8129588" y="1543050"/>
          <p14:tracePt t="15390" x="8166100" y="1570038"/>
          <p14:tracePt t="15414" x="8185150" y="1598613"/>
          <p14:tracePt t="15424" x="8194675" y="1598613"/>
          <p14:tracePt t="15448" x="8231188" y="1635125"/>
          <p14:tracePt t="15472" x="8239125" y="1652588"/>
          <p14:tracePt t="15495" x="8239125" y="1689100"/>
          <p14:tracePt t="15520" x="8239125" y="1716088"/>
          <p14:tracePt t="15530" x="8239125" y="1735138"/>
          <p14:tracePt t="15553" x="8239125" y="1762125"/>
          <p14:tracePt t="15587" x="8239125" y="1771650"/>
          <p14:tracePt t="15643" x="8239125" y="1781175"/>
          <p14:tracePt t="15719" x="8239125" y="1808163"/>
          <p14:tracePt t="16382" x="8267700" y="1808163"/>
          <p14:tracePt t="16417" x="8312150" y="1789113"/>
          <p14:tracePt t="16441" x="8348663" y="1781175"/>
          <p14:tracePt t="16475" x="8358188" y="1771650"/>
          <p14:tracePt t="16521" x="8367713" y="1771650"/>
          <p14:tracePt t="16555" x="8385175" y="1771650"/>
          <p14:tracePt t="16578" x="8404225" y="1762125"/>
          <p14:tracePt t="16590" x="8431213" y="1752600"/>
          <p14:tracePt t="16613" x="8450263" y="1744663"/>
          <p14:tracePt t="16636" x="8486775" y="1716088"/>
          <p14:tracePt t="16647" x="8494713" y="1708150"/>
          <p14:tracePt t="16659" x="8504238" y="1679575"/>
          <p14:tracePt t="16670" x="8513763" y="1643063"/>
          <p14:tracePt t="16693" x="8531225" y="1616075"/>
          <p14:tracePt t="16705" x="8540750" y="1598613"/>
          <p14:tracePt t="16718" x="8540750" y="1589088"/>
          <p14:tracePt t="16778" x="8550275" y="1570038"/>
          <p14:tracePt t="16801" x="8550275" y="1562100"/>
          <p14:tracePt t="16836" x="8559800" y="1552575"/>
          <p14:tracePt t="16847" x="8567738" y="1543050"/>
          <p14:tracePt t="16859" x="8586788" y="1533525"/>
          <p14:tracePt t="16871" x="8596313" y="1533525"/>
          <p14:tracePt t="16894" x="8604250" y="1506538"/>
          <p14:tracePt t="16918" x="8613775" y="1506538"/>
          <p14:tracePt t="16942" x="8632825" y="1452563"/>
          <p14:tracePt t="16954" x="8632825" y="1433513"/>
          <p14:tracePt t="16976" x="8632825" y="1387475"/>
          <p14:tracePt t="16988" x="8642350" y="1387475"/>
          <p14:tracePt t="17000" x="8642350" y="1370013"/>
          <p14:tracePt t="17023" x="8650288" y="1296988"/>
          <p14:tracePt t="17034" x="8650288" y="1277938"/>
          <p14:tracePt t="17058" x="8650288" y="1241425"/>
          <p14:tracePt t="17080" x="8650288" y="1233488"/>
          <p14:tracePt t="17092" x="8650288" y="1214438"/>
          <p14:tracePt t="17116" x="8650288" y="1196975"/>
          <p14:tracePt t="17127" x="8650288" y="1187450"/>
          <p14:tracePt t="17140" x="8642350" y="1160463"/>
          <p14:tracePt t="17163" x="8613775" y="1131888"/>
          <p14:tracePt t="17198" x="8596313" y="1123950"/>
          <p14:tracePt t="17220" x="8586788" y="1123950"/>
          <p14:tracePt t="17230" x="8559800" y="1114425"/>
          <p14:tracePt t="17264" x="8540750" y="1114425"/>
          <p14:tracePt t="17287" x="8513763" y="1104900"/>
          <p14:tracePt t="17298" x="8494713" y="1104900"/>
          <p14:tracePt t="17309" x="8486775" y="1104900"/>
          <p14:tracePt t="17332" x="8467725" y="1104900"/>
          <p14:tracePt t="17344" x="8440738" y="1095375"/>
          <p14:tracePt t="17368" x="8421688" y="1095375"/>
          <p14:tracePt t="17391" x="8394700" y="1104900"/>
          <p14:tracePt t="17414" x="8367713" y="1114425"/>
          <p14:tracePt t="17426" x="8348663" y="1131888"/>
          <p14:tracePt t="17438" x="8340725" y="1141413"/>
          <p14:tracePt t="17439" x="8340725" y="1150938"/>
          <p14:tracePt t="17474" x="8294688" y="1187450"/>
          <p14:tracePt t="17486" x="8285163" y="1204913"/>
          <p14:tracePt t="17498" x="8275638" y="1233488"/>
          <p14:tracePt t="17510" x="8267700" y="1270000"/>
          <p14:tracePt t="17532" x="8258175" y="1333500"/>
          <p14:tracePt t="17555" x="8258175" y="1387475"/>
          <p14:tracePt t="17567" x="8258175" y="1423988"/>
          <p14:tracePt t="17579" x="8258175" y="1443038"/>
          <p14:tracePt t="17613" x="8258175" y="1479550"/>
          <p14:tracePt t="17646" x="8267700" y="1497013"/>
          <p14:tracePt t="17657" x="8267700" y="1506538"/>
          <p14:tracePt t="17670" x="8275638" y="1516063"/>
          <p14:tracePt t="17693" x="8294688" y="1516063"/>
          <p14:tracePt t="17704" x="8312150" y="1525588"/>
          <p14:tracePt t="17726" x="8348663" y="1525588"/>
          <p14:tracePt t="17737" x="8367713" y="1525588"/>
          <p14:tracePt t="17750" x="8404225" y="1525588"/>
          <p14:tracePt t="17762" x="8431213" y="1516063"/>
          <p14:tracePt t="17785" x="8458200" y="1506538"/>
          <p14:tracePt t="17797" x="8494713" y="1489075"/>
          <p14:tracePt t="17810" x="8540750" y="1470025"/>
          <p14:tracePt t="17834" x="8567738" y="1433513"/>
          <p14:tracePt t="17836" x="8586788" y="1416050"/>
          <p14:tracePt t="17848" x="8596313" y="1416050"/>
          <p14:tracePt t="17860" x="8613775" y="1379538"/>
          <p14:tracePt t="17873" x="8613775" y="1350963"/>
          <p14:tracePt t="17890" x="8632825" y="1296988"/>
          <p14:tracePt t="17908" x="8632825" y="1277938"/>
          <p14:tracePt t="17924" x="8632825" y="1241425"/>
          <p14:tracePt t="17940" x="8632825" y="1204913"/>
          <p14:tracePt t="17958" x="8632825" y="1168400"/>
          <p14:tracePt t="17974" x="8632825" y="1141413"/>
          <p14:tracePt t="17990" x="8623300" y="1123950"/>
          <p14:tracePt t="18007" x="8623300" y="1114425"/>
          <p14:tracePt t="18034" x="8613775" y="1104900"/>
          <p14:tracePt t="18058" x="8596313" y="1104900"/>
          <p14:tracePt t="18081" x="8577263" y="1104900"/>
          <p14:tracePt t="18093" x="8567738" y="1104900"/>
          <p14:tracePt t="18118" x="8540750" y="1104900"/>
          <p14:tracePt t="18145" x="8504238" y="1104900"/>
          <p14:tracePt t="18146" x="8486775" y="1114425"/>
          <p14:tracePt t="18171" x="8458200" y="1123950"/>
          <p14:tracePt t="18190" x="8440738" y="1141413"/>
          <p14:tracePt t="18207" x="8413750" y="1160463"/>
          <p14:tracePt t="18222" x="8413750" y="1168400"/>
          <p14:tracePt t="18245" x="8377238" y="1196975"/>
          <p14:tracePt t="18278" x="8348663" y="1260475"/>
          <p14:tracePt t="18307" x="8331200" y="1323975"/>
          <p14:tracePt t="18337" x="8331200" y="1397000"/>
          <p14:tracePt t="18360" x="8331200" y="1433513"/>
          <p14:tracePt t="18371" x="8331200" y="1470025"/>
          <p14:tracePt t="18391" x="8331200" y="1506538"/>
          <p14:tracePt t="18403" x="8331200" y="1543050"/>
          <p14:tracePt t="18427" x="8348663" y="1570038"/>
          <p14:tracePt t="18439" x="8358188" y="1579563"/>
          <p14:tracePt t="18452" x="8358188" y="1589088"/>
          <p14:tracePt t="18475" x="8377238" y="1598613"/>
          <p14:tracePt t="18499" x="8404225" y="1606550"/>
          <p14:tracePt t="18510" x="8421688" y="1606550"/>
          <p14:tracePt t="18533" x="8477250" y="1606550"/>
          <p14:tracePt t="18545" x="8504238" y="1606550"/>
          <p14:tracePt t="18557" x="8504238" y="1598613"/>
          <p14:tracePt t="18581" x="8531225" y="1589088"/>
          <p14:tracePt t="18593" x="8550275" y="1570038"/>
          <p14:tracePt t="18617" x="8559800" y="1570038"/>
          <p14:tracePt t="18642" x="8577263" y="1543050"/>
          <p14:tracePt t="18654" x="8596313" y="1525588"/>
          <p14:tracePt t="18677" x="8604250" y="1497013"/>
          <p14:tracePt t="18702" x="8623300" y="1443038"/>
          <p14:tracePt t="18726" x="8632825" y="1397000"/>
          <p14:tracePt t="18737" x="8632825" y="1370013"/>
          <p14:tracePt t="18750" x="8632825" y="1360488"/>
          <p14:tracePt t="18751" x="8632825" y="1343025"/>
          <p14:tracePt t="18763" x="8632825" y="1333500"/>
          <p14:tracePt t="18778" x="8632825" y="1314450"/>
          <p14:tracePt t="18790" x="8632825" y="1296988"/>
          <p14:tracePt t="18813" x="8632825" y="1270000"/>
          <p14:tracePt t="18838" x="8623300" y="1250950"/>
          <p14:tracePt t="18861" x="8604250" y="1223963"/>
          <p14:tracePt t="18873" x="8596313" y="1223963"/>
          <p14:tracePt t="18897" x="8540750" y="1196975"/>
          <p14:tracePt t="18922" x="8531225" y="1196975"/>
          <p14:tracePt t="18934" x="8513763" y="1187450"/>
          <p14:tracePt t="18959" x="8477250" y="1187450"/>
          <p14:tracePt t="18970" x="8467725" y="1187450"/>
          <p14:tracePt t="18982" x="8450263" y="1187450"/>
          <p14:tracePt t="19006" x="8431213" y="1187450"/>
          <p14:tracePt t="19018" x="8421688" y="1187450"/>
          <p14:tracePt t="19030" x="8394700" y="1187450"/>
          <p14:tracePt t="19041" x="8377238" y="1196975"/>
          <p14:tracePt t="19065" x="8367713" y="1204913"/>
          <p14:tracePt t="19076" x="8348663" y="1223963"/>
          <p14:tracePt t="19089" x="8340725" y="1233488"/>
          <p14:tracePt t="19114" x="8312150" y="1260475"/>
          <p14:tracePt t="19126" x="8304213" y="1270000"/>
          <p14:tracePt t="19138" x="8285163" y="1306513"/>
          <p14:tracePt t="19150" x="8275638" y="1323975"/>
          <p14:tracePt t="19173" x="8258175" y="1350963"/>
          <p14:tracePt t="19184" x="8239125" y="1370013"/>
          <p14:tracePt t="19208" x="8212138" y="1416050"/>
          <p14:tracePt t="19219" x="8202613" y="1460500"/>
          <p14:tracePt t="19231" x="8194675" y="1460500"/>
          <p14:tracePt t="19254" x="8139113" y="1525588"/>
          <p14:tracePt t="19266" x="8056563" y="1552575"/>
          <p14:tracePt t="19278" x="8029575" y="1579563"/>
          <p14:tracePt t="19289" x="7974013" y="1598613"/>
          <p14:tracePt t="19313" x="7608888" y="1744663"/>
          <p14:tracePt t="19349" x="7262813" y="1862138"/>
          <p14:tracePt t="19360" x="7180263" y="1890713"/>
          <p14:tracePt t="19371" x="7107238" y="1917700"/>
          <p14:tracePt t="19394" x="6832600" y="1990725"/>
          <p14:tracePt t="19427" x="6604000" y="2054225"/>
          <p14:tracePt t="19451" x="6467475" y="2090738"/>
          <p14:tracePt t="19461" x="6338888" y="2127250"/>
          <p14:tracePt t="19485" x="6138863" y="2182813"/>
          <p14:tracePt t="19508" x="5883275" y="2219325"/>
          <p14:tracePt t="19531" x="5691188" y="2265363"/>
          <p14:tracePt t="19542" x="5518150" y="2292350"/>
          <p14:tracePt t="19565" x="5297488" y="2319338"/>
          <p14:tracePt t="19576" x="5243513" y="2319338"/>
          <p14:tracePt t="19589" x="5143500" y="2328863"/>
          <p14:tracePt t="19611" x="5051425" y="2346325"/>
          <p14:tracePt t="19623" x="5005388" y="2355850"/>
          <p14:tracePt t="19646" x="4941888" y="2382838"/>
          <p14:tracePt t="19657" x="4924425" y="2382838"/>
          <p14:tracePt t="19670" x="4887913" y="2382838"/>
          <p14:tracePt t="19681" x="4868863" y="2392363"/>
          <p14:tracePt t="19681" x="4832350" y="2392363"/>
          <p14:tracePt t="19703" x="4776788" y="2392363"/>
          <p14:tracePt t="19714" x="4732338" y="2392363"/>
          <p14:tracePt t="19736" x="4686300" y="2392363"/>
          <p14:tracePt t="19748" x="4667250" y="2392363"/>
          <p14:tracePt t="19759" x="4659313" y="2392363"/>
          <p14:tracePt t="19784" x="4640263" y="2392363"/>
          <p14:tracePt t="19795" x="4630738" y="2392363"/>
          <p14:tracePt t="19807" x="4622800" y="2392363"/>
          <p14:tracePt t="19841" x="4613275" y="2392363"/>
          <p14:tracePt t="19874" x="4586288" y="2392363"/>
          <p14:tracePt t="19896" x="4557713" y="2392363"/>
          <p14:tracePt t="19909" x="4521200" y="2382838"/>
          <p14:tracePt t="19921" x="4448175" y="2374900"/>
          <p14:tracePt t="19933" x="4421188" y="2355850"/>
          <p14:tracePt t="19956" x="4302125" y="2338388"/>
          <p14:tracePt t="19968" x="4256088" y="2328863"/>
          <p14:tracePt t="19980" x="4211638" y="2319338"/>
          <p14:tracePt t="20002" x="4102100" y="2292350"/>
          <p14:tracePt t="20013" x="4092575" y="2282825"/>
          <p14:tracePt t="20036" x="4029075" y="2273300"/>
          <p14:tracePt t="20047" x="4000500" y="2265363"/>
          <p14:tracePt t="20060" x="3963988" y="2265363"/>
          <p14:tracePt t="20071" x="3910013" y="2265363"/>
          <p14:tracePt t="20093" x="3854450" y="2246313"/>
          <p14:tracePt t="20234" x="3863975" y="2246313"/>
          <p14:tracePt t="20246" x="3919538" y="2246313"/>
          <p14:tracePt t="20258" x="4037013" y="2246313"/>
          <p14:tracePt t="20280" x="4119563" y="2246313"/>
          <p14:tracePt t="20292" x="4284663" y="2265363"/>
          <p14:tracePt t="20315" x="4476750" y="2292350"/>
          <p14:tracePt t="20326" x="4649788" y="2319338"/>
          <p14:tracePt t="20338" x="4732338" y="2338388"/>
          <p14:tracePt t="20350" x="4805363" y="2346325"/>
          <p14:tracePt t="20373" x="5041900" y="2355850"/>
          <p14:tracePt t="20396" x="5151438" y="2355850"/>
          <p14:tracePt t="20407" x="5270500" y="2355850"/>
          <p14:tracePt t="20420" x="5389563" y="2374900"/>
          <p14:tracePt t="20431" x="5453063" y="2382838"/>
          <p14:tracePt t="20454" x="5608638" y="2382838"/>
          <p14:tracePt t="20465" x="5654675" y="2382838"/>
          <p14:tracePt t="20477" x="5708650" y="2392363"/>
          <p14:tracePt t="20488" x="5791200" y="2392363"/>
          <p14:tracePt t="20512" x="5946775" y="2419350"/>
          <p14:tracePt t="20535" x="6092825" y="2438400"/>
          <p14:tracePt t="20546" x="6138863" y="2438400"/>
          <p14:tracePt t="20557" x="6192838" y="2438400"/>
          <p14:tracePt t="20568" x="6294438" y="2447925"/>
          <p14:tracePt t="20590" x="6394450" y="2447925"/>
          <p14:tracePt t="20601" x="6494463" y="2447925"/>
          <p14:tracePt t="20624" x="6659563" y="2447925"/>
          <p14:tracePt t="20636" x="6705600" y="2447925"/>
          <p14:tracePt t="20647" x="6786563" y="2447925"/>
          <p14:tracePt t="20670" x="6823075" y="2447925"/>
          <p14:tracePt t="20845" x="6786563" y="2447925"/>
          <p14:tracePt t="20856" x="6686550" y="2447925"/>
          <p14:tracePt t="20869" x="6604000" y="2447925"/>
          <p14:tracePt t="20881" x="6523038" y="2447925"/>
          <p14:tracePt t="20904" x="6202363" y="2428875"/>
          <p14:tracePt t="20926" x="6010275" y="2419350"/>
          <p14:tracePt t="20949" x="5664200" y="2392363"/>
          <p14:tracePt t="20959" x="5591175" y="2392363"/>
          <p14:tracePt t="20982" x="5416550" y="2392363"/>
          <p14:tracePt t="20993" x="5343525" y="2392363"/>
          <p14:tracePt t="21016" x="5197475" y="2392363"/>
          <p14:tracePt t="21038" x="5133975" y="2392363"/>
          <p14:tracePt t="21062" x="5033963" y="2382838"/>
          <p14:tracePt t="21074" x="5005388" y="2382838"/>
          <p14:tracePt t="21096" x="4914900" y="2382838"/>
          <p14:tracePt t="21106" x="4887913" y="2382838"/>
          <p14:tracePt t="21118" x="4851400" y="2374900"/>
          <p14:tracePt t="21129" x="4822825" y="2374900"/>
          <p14:tracePt t="21151" x="4795838" y="2374900"/>
          <p14:tracePt t="21271" x="4786313" y="2365375"/>
          <p14:tracePt t="21294" x="4805363" y="2355850"/>
          <p14:tracePt t="21317" x="4932363" y="2355850"/>
          <p14:tracePt t="21342" x="5005388" y="2355850"/>
          <p14:tracePt t="21352" x="5133975" y="2355850"/>
          <p14:tracePt t="21375" x="5380038" y="2355850"/>
          <p14:tracePt t="21386" x="5481638" y="2355850"/>
          <p14:tracePt t="21399" x="5645150" y="2355850"/>
          <p14:tracePt t="21409" x="5745163" y="2355850"/>
          <p14:tracePt t="21432" x="6029325" y="2355850"/>
          <p14:tracePt t="21456" x="6238875" y="2355850"/>
          <p14:tracePt t="21467" x="6294438" y="2355850"/>
          <p14:tracePt t="21479" x="6411913" y="2355850"/>
          <p14:tracePt t="21491" x="6523038" y="2355850"/>
          <p14:tracePt t="21514" x="6623050" y="2355850"/>
          <p14:tracePt t="21525" x="6650038" y="2355850"/>
          <p14:tracePt t="21956" x="6713538" y="2355850"/>
          <p14:tracePt t="21968" x="6732588" y="2355850"/>
          <p14:tracePt t="21981" x="6823075" y="2355850"/>
          <p14:tracePt t="21992" x="6997700" y="2328863"/>
          <p14:tracePt t="22016" x="7226300" y="2301875"/>
          <p14:tracePt t="22026" x="7416800" y="2255838"/>
          <p14:tracePt t="22039" x="7581900" y="2200275"/>
          <p14:tracePt t="22050" x="7645400" y="2173288"/>
          <p14:tracePt t="22073" x="7800975" y="2109788"/>
          <p14:tracePt t="22096" x="7864475" y="2073275"/>
          <p14:tracePt t="22108" x="7929563" y="2027238"/>
          <p14:tracePt t="22120" x="7983538" y="1981200"/>
          <p14:tracePt t="22131" x="8002588" y="1944688"/>
          <p14:tracePt t="22153" x="8039100" y="1854200"/>
          <p14:tracePt t="22165" x="8056563" y="1789113"/>
          <p14:tracePt t="22188" x="8085138" y="1716088"/>
          <p14:tracePt t="22212" x="8166100" y="1606550"/>
          <p14:tracePt t="22236" x="8221663" y="1516063"/>
          <p14:tracePt t="22247" x="8239125" y="1460500"/>
          <p14:tracePt t="22259" x="8239125" y="1452563"/>
          <p14:tracePt t="22271" x="8258175" y="1423988"/>
          <p14:tracePt t="22294" x="8275638" y="1370013"/>
          <p14:tracePt t="22306" x="8285163" y="1360488"/>
          <p14:tracePt t="22318" x="8294688" y="1343025"/>
          <p14:tracePt t="22341" x="8385175" y="1287463"/>
          <p14:tracePt t="22375" x="8458200" y="1241425"/>
          <p14:tracePt t="22386" x="8477250" y="1233488"/>
          <p14:tracePt t="22400" x="8486775" y="1233488"/>
          <p14:tracePt t="22411" x="8494713" y="1223963"/>
          <p14:tracePt t="22436" x="8504238" y="1223963"/>
          <p14:tracePt t="22459" x="8513763" y="1223963"/>
          <p14:tracePt t="22515" x="8523288" y="1241425"/>
          <p14:tracePt t="22526" x="8523288" y="1260475"/>
          <p14:tracePt t="22538" x="8531225" y="1287463"/>
          <p14:tracePt t="22549" x="8540750" y="1306513"/>
          <p14:tracePt t="22549" x="8540750" y="1323975"/>
          <p14:tracePt t="22572" x="8540750" y="1350963"/>
          <p14:tracePt t="22583" x="8540750" y="1360488"/>
          <p14:tracePt t="22606" x="8550275" y="1370013"/>
          <p14:tracePt t="22628" x="8550275" y="1397000"/>
          <p14:tracePt t="23246" x="8550275" y="1452563"/>
          <p14:tracePt t="23257" x="8540750" y="1470025"/>
          <p14:tracePt t="23270" x="8523288" y="1497013"/>
          <p14:tracePt t="23294" x="8404225" y="1643063"/>
          <p14:tracePt t="23306" x="8367713" y="1679575"/>
          <p14:tracePt t="23319" x="8304213" y="1725613"/>
          <p14:tracePt t="23330" x="8221663" y="1771650"/>
          <p14:tracePt t="23354" x="8056563" y="1854200"/>
          <p14:tracePt t="23366" x="7856538" y="1944688"/>
          <p14:tracePt t="23378" x="7627938" y="2017713"/>
          <p14:tracePt t="23402" x="7372350" y="2073275"/>
          <p14:tracePt t="23403" x="7226300" y="2100263"/>
          <p14:tracePt t="23414" x="7070725" y="2136775"/>
          <p14:tracePt t="23427" x="6786563" y="2182813"/>
          <p14:tracePt t="23439" x="6486525" y="2209800"/>
          <p14:tracePt t="23462" x="6184900" y="2228850"/>
          <p14:tracePt t="23474" x="5900738" y="2228850"/>
          <p14:tracePt t="23498" x="5635625" y="2236788"/>
          <p14:tracePt t="23510" x="5380038" y="2236788"/>
          <p14:tracePt t="23522" x="5133975" y="2255838"/>
          <p14:tracePt t="23546" x="4941888" y="2255838"/>
          <p14:tracePt t="23557" x="4776788" y="2255838"/>
          <p14:tracePt t="23570" x="4640263" y="2265363"/>
          <p14:tracePt t="23582" x="4594225" y="2265363"/>
          <p14:tracePt t="23605" x="4457700" y="2265363"/>
          <p14:tracePt t="23617" x="4338638" y="2265363"/>
          <p14:tracePt t="23629" x="4265613" y="2265363"/>
          <p14:tracePt t="23654" x="3983038" y="2265363"/>
          <p14:tracePt t="23665" x="3754438" y="2265363"/>
          <p14:tracePt t="23679" x="3544888" y="2265363"/>
          <p14:tracePt t="23691" x="3435350" y="2265363"/>
          <p14:tracePt t="23716" x="3114675" y="2265363"/>
          <p14:tracePt t="23728" x="2951163" y="2265363"/>
          <p14:tracePt t="23741" x="2868613" y="2265363"/>
          <p14:tracePt t="23753" x="2813050" y="2265363"/>
          <p14:tracePt t="23777" x="2593975" y="2265363"/>
          <p14:tracePt t="23790" x="2540000" y="2265363"/>
          <p14:tracePt t="23804" x="2384425" y="2265363"/>
          <p14:tracePt t="23826" x="2174875" y="2265363"/>
          <p14:tracePt t="23850" x="2063750" y="2265363"/>
          <p14:tracePt t="23861" x="1946275" y="2265363"/>
          <p14:tracePt t="23885" x="1790700" y="2265363"/>
          <p14:tracePt t="23898" x="1744663" y="2273300"/>
          <p14:tracePt t="23911" x="1681163" y="2282825"/>
          <p14:tracePt t="23935" x="1625600" y="2301875"/>
          <p14:tracePt t="23935" x="1617663" y="2301875"/>
          <p14:tracePt t="24006" x="1608138" y="2301875"/>
          <p14:tracePt t="24075" x="1579563" y="2309813"/>
          <p14:tracePt t="24166" x="1562100" y="2309813"/>
          <p14:tracePt t="24196" x="1535113" y="2309813"/>
          <p14:tracePt t="24220" x="1525588" y="2309813"/>
          <p14:tracePt t="24604" x="1571625" y="2309813"/>
          <p14:tracePt t="24616" x="1608138" y="2309813"/>
          <p14:tracePt t="24628" x="1617663" y="2309813"/>
          <p14:tracePt t="24641" x="1644650" y="2309813"/>
          <p14:tracePt t="24665" x="1754188" y="2309813"/>
          <p14:tracePt t="24677" x="1771650" y="2319338"/>
          <p14:tracePt t="24691" x="1808163" y="2319338"/>
          <p14:tracePt t="24715" x="1827213" y="2319338"/>
          <p14:tracePt t="24728" x="1854200" y="2319338"/>
          <p14:tracePt t="24741" x="1863725" y="2319338"/>
          <p14:tracePt t="24754" x="1881188" y="2319338"/>
          <p14:tracePt t="24777" x="1909763" y="2319338"/>
          <p14:tracePt t="24802" x="1917700" y="2319338"/>
          <p14:tracePt t="24826" x="1954213" y="2319338"/>
          <p14:tracePt t="24838" x="1973263" y="2319338"/>
          <p14:tracePt t="24851" x="1982788" y="2319338"/>
          <p14:tracePt t="24862" x="2000250" y="2319338"/>
          <p14:tracePt t="24887" x="2046288" y="2319338"/>
          <p14:tracePt t="24912" x="2100263" y="2328863"/>
          <p14:tracePt t="24924" x="2136775" y="2328863"/>
          <p14:tracePt t="24948" x="2165350" y="2328863"/>
          <p14:tracePt t="24960" x="2174875" y="2328863"/>
          <p14:tracePt t="24972" x="2192338" y="2328863"/>
          <p14:tracePt t="24997" x="2201863" y="2328863"/>
          <p14:tracePt t="25021" x="2219325" y="2328863"/>
          <p14:tracePt t="25034" x="2247900" y="2328863"/>
          <p14:tracePt t="25059" x="2265363" y="2328863"/>
          <p14:tracePt t="25071" x="2292350" y="2338388"/>
          <p14:tracePt t="25084" x="2311400" y="2338388"/>
          <p14:tracePt t="25110" x="2328863" y="2338388"/>
          <p14:tracePt t="25132" x="2357438" y="2338388"/>
          <p14:tracePt t="25144" x="2374900" y="2338388"/>
          <p14:tracePt t="25157" x="2393950" y="2338388"/>
          <p14:tracePt t="25192" x="2401888" y="2346325"/>
          <p14:tracePt t="25272" x="2411413" y="2346325"/>
          <p14:tracePt t="25469" x="2393950" y="2346325"/>
          <p14:tracePt t="25493" x="2347913" y="2346325"/>
          <p14:tracePt t="25493" x="2328863" y="2346325"/>
          <p14:tracePt t="25505" x="2301875" y="2346325"/>
          <p14:tracePt t="25528" x="2228850" y="2346325"/>
          <p14:tracePt t="25552" x="2174875" y="2346325"/>
          <p14:tracePt t="25564" x="2128838" y="2346325"/>
          <p14:tracePt t="25588" x="2092325" y="2346325"/>
          <p14:tracePt t="25601" x="2046288" y="2346325"/>
          <p14:tracePt t="25614" x="1963738" y="2338388"/>
          <p14:tracePt t="25637" x="1854200" y="2338388"/>
          <p14:tracePt t="25661" x="1763713" y="2328863"/>
          <p14:tracePt t="25673" x="1727200" y="2328863"/>
          <p14:tracePt t="25696" x="1698625" y="2328863"/>
          <p14:tracePt t="25708" x="1671638" y="2328863"/>
          <p14:tracePt t="25720" x="1654175" y="2328863"/>
          <p14:tracePt t="25742" x="1617663" y="2319338"/>
          <p14:tracePt t="25754" x="1579563" y="2319338"/>
          <p14:tracePt t="25777" x="1543050" y="2309813"/>
          <p14:tracePt t="25801" x="1506538" y="2309813"/>
          <p14:tracePt t="25861" x="1498600" y="2309813"/>
          <p14:tracePt t="25886" x="1470025" y="2309813"/>
          <p14:tracePt t="25896" x="1462088" y="2309813"/>
          <p14:tracePt t="25909" x="1452563" y="2309813"/>
          <p14:tracePt t="26093" x="1462088" y="2309813"/>
          <p14:tracePt t="26118" x="1579563" y="2309813"/>
          <p14:tracePt t="26129" x="1617663" y="2309813"/>
          <p14:tracePt t="26142" x="1698625" y="2309813"/>
          <p14:tracePt t="26166" x="1817688" y="2309813"/>
          <p14:tracePt t="26177" x="1844675" y="2309813"/>
          <p14:tracePt t="26192" x="1909763" y="2319338"/>
          <p14:tracePt t="26203" x="1946275" y="2328863"/>
          <p14:tracePt t="26226" x="1982788" y="2328863"/>
          <p14:tracePt t="26238" x="2009775" y="2328863"/>
          <p14:tracePt t="26251" x="2082800" y="2328863"/>
          <p14:tracePt t="26275" x="2146300" y="2328863"/>
          <p14:tracePt t="26286" x="2247900" y="2338388"/>
          <p14:tracePt t="26299" x="2320925" y="2338388"/>
          <p14:tracePt t="26310" x="2357438" y="2338388"/>
          <p14:tracePt t="26334" x="2411413" y="2346325"/>
          <p14:tracePt t="26379" x="2447925" y="2346325"/>
          <p14:tracePt t="26414" x="2503488" y="2346325"/>
          <p14:tracePt t="26971" x="2466975" y="2346325"/>
          <p14:tracePt t="26982" x="2365375" y="2346325"/>
          <p14:tracePt t="27008" x="2228850" y="2346325"/>
          <p14:tracePt t="27019" x="2182813" y="2346325"/>
          <p14:tracePt t="27031" x="2063750" y="2346325"/>
          <p14:tracePt t="27055" x="1909763" y="2346325"/>
          <p14:tracePt t="27067" x="1881188" y="2346325"/>
          <p14:tracePt t="27079" x="1836738" y="2346325"/>
          <p14:tracePt t="27090" x="1817688" y="2346325"/>
          <p14:tracePt t="27112" x="1744663" y="2346325"/>
          <p14:tracePt t="27124" x="1671638" y="2346325"/>
          <p14:tracePt t="27147" x="1617663" y="2338388"/>
          <p14:tracePt t="27158" x="1552575" y="2328863"/>
          <p14:tracePt t="27170" x="1525588" y="2328863"/>
          <p14:tracePt t="27189" x="1479550" y="2328863"/>
          <p14:tracePt t="27201" x="1470025" y="2328863"/>
          <p14:tracePt t="27227" x="1452563" y="2328863"/>
          <p14:tracePt t="27251" x="1425575" y="2328863"/>
          <p14:tracePt t="27263" x="1416050" y="2328863"/>
          <p14:tracePt t="29256" x="1406525" y="2328863"/>
          <p14:tracePt t="29504" x="1543050" y="2355850"/>
          <p14:tracePt t="29515" x="1579563" y="2365375"/>
          <p14:tracePt t="29527" x="1617663" y="2365375"/>
          <p14:tracePt t="29539" x="1771650" y="2401888"/>
          <p14:tracePt t="29564" x="2119313" y="2455863"/>
          <p14:tracePt t="29575" x="2284413" y="2474913"/>
          <p14:tracePt t="29598" x="2795588" y="2520950"/>
          <p14:tracePt t="29622" x="3352800" y="2538413"/>
          <p14:tracePt t="29646" x="3910013" y="2538413"/>
          <p14:tracePt t="29657" x="4073525" y="2538413"/>
          <p14:tracePt t="29669" x="4375150" y="2538413"/>
          <p14:tracePt t="29681" x="4695825" y="2511425"/>
          <p14:tracePt t="29705" x="4997450" y="2465388"/>
          <p14:tracePt t="29717" x="5260975" y="2419350"/>
          <p14:tracePt t="29729" x="5526088" y="2392363"/>
          <p14:tracePt t="29752" x="5773738" y="2365375"/>
          <p14:tracePt t="29764" x="6019800" y="2338388"/>
          <p14:tracePt t="29777" x="6265863" y="2309813"/>
          <p14:tracePt t="29812" x="6815138" y="2309813"/>
          <p14:tracePt t="29824" x="6924675" y="2292350"/>
          <p14:tracePt t="29848" x="7197725" y="2265363"/>
          <p14:tracePt t="29871" x="7343775" y="2246313"/>
          <p14:tracePt t="29895" x="7472363" y="2219325"/>
          <p14:tracePt t="29907" x="7554913" y="2209800"/>
          <p14:tracePt t="29920" x="7600950" y="2209800"/>
          <p14:tracePt t="29930" x="7637463" y="2200275"/>
          <p14:tracePt t="29954" x="7856538" y="2173288"/>
          <p14:tracePt t="29966" x="7937500" y="2173288"/>
          <p14:tracePt t="29978" x="8010525" y="2163763"/>
          <p14:tracePt t="29990" x="8166100" y="2146300"/>
          <p14:tracePt t="30013" x="8321675" y="2127250"/>
          <p14:tracePt t="30013" x="8385175" y="2127250"/>
          <p14:tracePt t="30036" x="8486775" y="2090738"/>
          <p14:tracePt t="30046" x="8504238" y="2082800"/>
          <p14:tracePt t="30059" x="8513763" y="2082800"/>
          <p14:tracePt t="30070" x="8540750" y="2063750"/>
          <p14:tracePt t="30095" x="8596313" y="2036763"/>
          <p14:tracePt t="30106" x="8604250" y="2036763"/>
          <p14:tracePt t="30118" x="8613775" y="2027238"/>
          <p14:tracePt t="32131" x="8613775" y="2017713"/>
          <p14:tracePt t="32154" x="8604250" y="2000250"/>
          <p14:tracePt t="32166" x="8596313" y="1981200"/>
          <p14:tracePt t="32177" x="8586788" y="1963738"/>
          <p14:tracePt t="32189" x="8577263" y="1935163"/>
          <p14:tracePt t="32212" x="8567738" y="1927225"/>
          <p14:tracePt t="32236" x="8559800" y="1908175"/>
          <p14:tracePt t="32246" x="8550275" y="1898650"/>
          <p14:tracePt t="32258" x="8550275" y="1890713"/>
          <p14:tracePt t="32270" x="8540750" y="1881188"/>
          <p14:tracePt t="32292" x="8531225" y="1871663"/>
          <p14:tracePt t="32326" x="8523288" y="1862138"/>
          <p14:tracePt t="32348" x="8513763" y="1862138"/>
          <p14:tracePt t="32381" x="8504238" y="1862138"/>
          <p14:tracePt t="32543" x="8494713" y="1862138"/>
          <p14:tracePt t="32576" x="8494713" y="1854200"/>
          <p14:tracePt t="32762" x="8494713" y="1835150"/>
          <p14:tracePt t="32798" x="8494713" y="1781175"/>
          <p14:tracePt t="32823" x="8494713" y="1744663"/>
          <p14:tracePt t="32834" x="8504238" y="1725613"/>
          <p14:tracePt t="32959" x="8513763" y="1698625"/>
          <p14:tracePt t="32995" x="8523288" y="1689100"/>
          <p14:tracePt t="33007" x="8523288" y="1679575"/>
          <p14:tracePt t="33043" x="8523288" y="1671638"/>
          <p14:tracePt t="33055" x="8523288" y="1652588"/>
          <p14:tracePt t="33078" x="8531225" y="1643063"/>
          <p14:tracePt t="33404" x="8531225" y="1635125"/>
          <p14:tracePt t="33428" x="8531225" y="1616075"/>
          <p14:tracePt t="33440" x="8531225" y="1598613"/>
          <p14:tracePt t="33464" x="8531225" y="1579563"/>
          <p14:tracePt t="33487" x="8523288" y="1562100"/>
          <p14:tracePt t="33499" x="8523288" y="1552575"/>
          <p14:tracePt t="33522" x="8523288" y="1543050"/>
          <p14:tracePt t="33546" x="8513763" y="1533525"/>
          <p14:tracePt t="33558" x="8504238" y="1506538"/>
          <p14:tracePt t="33580" x="8504238" y="1497013"/>
          <p14:tracePt t="33605" x="8494713" y="1489075"/>
          <p14:tracePt t="33617" x="8486775" y="1470025"/>
          <p14:tracePt t="33629" x="8486775" y="1460500"/>
          <p14:tracePt t="33654" x="8486775" y="1452563"/>
          <p14:tracePt t="33665" x="8486775" y="1443038"/>
          <p14:tracePt t="33677" x="8486775" y="1433513"/>
          <p14:tracePt t="33689" x="8477250" y="1433513"/>
          <p14:tracePt t="33713" x="8477250" y="1416050"/>
          <p14:tracePt t="33724" x="8477250" y="1406525"/>
          <p14:tracePt t="33746" x="8467725" y="1397000"/>
          <p14:tracePt t="34382" x="8467725" y="1406525"/>
          <p14:tracePt t="34393" x="8467725" y="1416050"/>
          <p14:tracePt t="34427" x="8467725" y="1423988"/>
          <p14:tracePt t="35327" x="8467725" y="1433513"/>
          <p14:tracePt t="43223" x="8467725" y="1443038"/>
          <p14:tracePt t="45412" x="8467725" y="1452563"/>
          <p14:tracePt t="45422" x="8477250" y="1479550"/>
          <p14:tracePt t="45446" x="8477250" y="1489075"/>
          <p14:tracePt t="45468" x="8486775" y="1497013"/>
          <p14:tracePt t="45491" x="8494713" y="1516063"/>
          <p14:tracePt t="45503" x="8504238" y="1543050"/>
          <p14:tracePt t="45527" x="8513763" y="1543050"/>
          <p14:tracePt t="45916" x="8494713" y="1543050"/>
          <p14:tracePt t="45926" x="8477250" y="1543050"/>
          <p14:tracePt t="45939" x="8458200" y="1543050"/>
          <p14:tracePt t="45952" x="8431213" y="1533525"/>
          <p14:tracePt t="45987" x="8431213" y="1525588"/>
          <p14:tracePt t="45998" x="8431213" y="1516063"/>
          <p14:tracePt t="46022" x="8450263" y="1479550"/>
          <p14:tracePt t="46057" x="8467725" y="1460500"/>
          <p14:tracePt t="46081" x="8467725" y="1452563"/>
          <p14:tracePt t="46092" x="8477250" y="1416050"/>
          <p14:tracePt t="46114" x="8494713" y="1379538"/>
          <p14:tracePt t="46138" x="8531225" y="1296988"/>
          <p14:tracePt t="46162" x="8540750" y="1260475"/>
          <p14:tracePt t="46174" x="8559800" y="1233488"/>
          <p14:tracePt t="46196" x="8567738" y="1204913"/>
          <p14:tracePt t="46207" x="8577263" y="1177925"/>
          <p14:tracePt t="46219" x="8586788" y="1150938"/>
          <p14:tracePt t="46252" x="8586788" y="1087438"/>
          <p14:tracePt t="46275" x="8586788" y="1050925"/>
          <p14:tracePt t="46286" x="8577263" y="1041400"/>
          <p14:tracePt t="46298" x="8577263" y="1031875"/>
          <p14:tracePt t="46309" x="8567738" y="1022350"/>
          <p14:tracePt t="46331" x="8559800" y="1014413"/>
          <p14:tracePt t="46364" x="8531225" y="1014413"/>
          <p14:tracePt t="46375" x="8513763" y="1014413"/>
          <p14:tracePt t="46397" x="8486775" y="1014413"/>
          <p14:tracePt t="46407" x="8477250" y="1014413"/>
          <p14:tracePt t="46441" x="8450263" y="1014413"/>
          <p14:tracePt t="46451" x="8440738" y="1022350"/>
          <p14:tracePt t="46473" x="8404225" y="1041400"/>
          <p14:tracePt t="46486" x="8394700" y="1050925"/>
          <p14:tracePt t="46497" x="8358188" y="1077913"/>
          <p14:tracePt t="46521" x="8340725" y="1104900"/>
          <p14:tracePt t="46533" x="8331200" y="1104900"/>
          <p14:tracePt t="46555" x="8285163" y="1131888"/>
          <p14:tracePt t="46587" x="8258175" y="1168400"/>
          <p14:tracePt t="46610" x="8239125" y="1187450"/>
          <p14:tracePt t="46621" x="8231188" y="1214438"/>
          <p14:tracePt t="46644" x="8212138" y="1277938"/>
          <p14:tracePt t="46668" x="8202613" y="1350963"/>
          <p14:tracePt t="46692" x="8202613" y="1387475"/>
          <p14:tracePt t="46703" x="8202613" y="1433513"/>
          <p14:tracePt t="46717" x="8202613" y="1470025"/>
          <p14:tracePt t="46728" x="8202613" y="1489075"/>
          <p14:tracePt t="46753" x="8212138" y="1516063"/>
          <p14:tracePt t="46765" x="8221663" y="1533525"/>
          <p14:tracePt t="46778" x="8231188" y="1543050"/>
          <p14:tracePt t="46802" x="8285163" y="1562100"/>
          <p14:tracePt t="46813" x="8340725" y="1570038"/>
          <p14:tracePt t="46837" x="8358188" y="1570038"/>
          <p14:tracePt t="46862" x="8431213" y="1570038"/>
          <p14:tracePt t="46873" x="8450263" y="1570038"/>
          <p14:tracePt t="46897" x="8523288" y="1533525"/>
          <p14:tracePt t="46908" x="8559800" y="1506538"/>
          <p14:tracePt t="46921" x="8567738" y="1497013"/>
          <p14:tracePt t="46943" x="8604250" y="1433513"/>
          <p14:tracePt t="46955" x="8623300" y="1387475"/>
          <p14:tracePt t="46967" x="8632825" y="1360488"/>
          <p14:tracePt t="46978" x="8642350" y="1360488"/>
          <p14:tracePt t="47003" x="8642350" y="1260475"/>
          <p14:tracePt t="47027" x="8642350" y="1241425"/>
          <p14:tracePt t="47051" x="8623300" y="1177925"/>
          <p14:tracePt t="47086" x="8586788" y="1123950"/>
          <p14:tracePt t="47109" x="8577263" y="1104900"/>
          <p14:tracePt t="47121" x="8567738" y="1095375"/>
          <p14:tracePt t="47144" x="8540750" y="1087438"/>
          <p14:tracePt t="47168" x="8513763" y="1087438"/>
          <p14:tracePt t="47191" x="8477250" y="1087438"/>
          <p14:tracePt t="47203" x="8458200" y="1087438"/>
          <p14:tracePt t="47227" x="8404225" y="1095375"/>
          <p14:tracePt t="47250" x="8377238" y="1104900"/>
          <p14:tracePt t="47261" x="8358188" y="1123950"/>
          <p14:tracePt t="47285" x="8331200" y="1141413"/>
          <p14:tracePt t="47308" x="8285163" y="1177925"/>
          <p14:tracePt t="47330" x="8258175" y="1204913"/>
          <p14:tracePt t="47342" x="8239125" y="1214438"/>
          <p14:tracePt t="47366" x="8239125" y="1233488"/>
          <p14:tracePt t="47377" x="8239125" y="1260475"/>
          <p14:tracePt t="47390" x="8239125" y="1296988"/>
          <p14:tracePt t="47423" x="8239125" y="1333500"/>
          <p14:tracePt t="47446" x="8248650" y="1370013"/>
          <p14:tracePt t="47458" x="8248650" y="1387475"/>
          <p14:tracePt t="47470" x="8275638" y="1416050"/>
          <p14:tracePt t="47481" x="8275638" y="1423988"/>
          <p14:tracePt t="47504" x="8312150" y="1452563"/>
          <p14:tracePt t="47516" x="8348663" y="1460500"/>
          <p14:tracePt t="47528" x="8367713" y="1470025"/>
          <p14:tracePt t="47540" x="8394700" y="1470025"/>
          <p14:tracePt t="47564" x="8477250" y="1470025"/>
          <p14:tracePt t="47587" x="8513763" y="1470025"/>
          <p14:tracePt t="47610" x="8559800" y="1460500"/>
          <p14:tracePt t="47611" x="8577263" y="1452563"/>
          <p14:tracePt t="47645" x="8613775" y="1416050"/>
          <p14:tracePt t="47656" x="8623300" y="1416050"/>
          <p14:tracePt t="47668" x="8642350" y="1406525"/>
          <p14:tracePt t="47692" x="8669338" y="1379538"/>
          <p14:tracePt t="47704" x="8678863" y="1370013"/>
          <p14:tracePt t="47727" x="8686800" y="1343025"/>
          <p14:tracePt t="47750" x="8696325" y="1306513"/>
          <p14:tracePt t="47760" x="8696325" y="1250950"/>
          <p14:tracePt t="47788" x="8696325" y="1187450"/>
          <p14:tracePt t="47810" x="8696325" y="1131888"/>
          <p14:tracePt t="47834" x="8659813" y="1068388"/>
          <p14:tracePt t="47845" x="8650288" y="1050925"/>
          <p14:tracePt t="47858" x="8642350" y="1041400"/>
          <p14:tracePt t="47870" x="8632825" y="1031875"/>
          <p14:tracePt t="47893" x="8623300" y="1022350"/>
          <p14:tracePt t="47905" x="8596313" y="1014413"/>
          <p14:tracePt t="47918" x="8577263" y="1014413"/>
          <p14:tracePt t="47938" x="8567738" y="1004888"/>
          <p14:tracePt t="47950" x="8559800" y="1004888"/>
          <p14:tracePt t="47978" x="8523288" y="1004888"/>
          <p14:tracePt t="48001" x="8494713" y="1004888"/>
          <p14:tracePt t="48013" x="8458200" y="1004888"/>
          <p14:tracePt t="48036" x="8421688" y="1014413"/>
          <p14:tracePt t="48049" x="8394700" y="1022350"/>
          <p14:tracePt t="48060" x="8377238" y="1022350"/>
          <p14:tracePt t="48085" x="8340725" y="1050925"/>
          <p14:tracePt t="48096" x="8321675" y="1068388"/>
          <p14:tracePt t="48109" x="8275638" y="1104900"/>
          <p14:tracePt t="48144" x="8248650" y="1141413"/>
          <p14:tracePt t="48156" x="8239125" y="1141413"/>
          <p14:tracePt t="48167" x="8231188" y="1150938"/>
          <p14:tracePt t="48178" x="8212138" y="1168400"/>
          <p14:tracePt t="48203" x="8194675" y="1196975"/>
          <p14:tracePt t="48226" x="8185150" y="1233488"/>
          <p14:tracePt t="48249" x="8185150" y="1270000"/>
          <p14:tracePt t="48260" x="8185150" y="1287463"/>
          <p14:tracePt t="48283" x="8185150" y="1333500"/>
          <p14:tracePt t="48295" x="8185150" y="1350963"/>
          <p14:tracePt t="48308" x="8185150" y="1387475"/>
          <p14:tracePt t="48319" x="8194675" y="1406525"/>
          <p14:tracePt t="48342" x="8212138" y="1423988"/>
          <p14:tracePt t="48366" x="8239125" y="1470025"/>
          <p14:tracePt t="48377" x="8248650" y="1479550"/>
          <p14:tracePt t="48391" x="8258175" y="1489075"/>
          <p14:tracePt t="48404" x="8275638" y="1516063"/>
          <p14:tracePt t="48417" x="8275638" y="1525588"/>
          <p14:tracePt t="48428" x="8285163" y="1525588"/>
          <p14:tracePt t="48452" x="8294688" y="1533525"/>
          <p14:tracePt t="48474" x="8304213" y="1543050"/>
          <p14:tracePt t="48497" x="8312150" y="1552575"/>
          <p14:tracePt t="48509" x="8321675" y="1552575"/>
          <p14:tracePt t="48534" x="8331200" y="1552575"/>
          <p14:tracePt t="48546" x="8340725" y="1562100"/>
          <p14:tracePt t="48572" x="8348663" y="1562100"/>
          <p14:tracePt t="48594" x="8358188" y="1570038"/>
          <p14:tracePt t="48618" x="8377238" y="1570038"/>
          <p14:tracePt t="48641" x="8385175" y="1570038"/>
          <p14:tracePt t="48653" x="8394700" y="1570038"/>
          <p14:tracePt t="48677" x="8404225" y="1570038"/>
          <p14:tracePt t="48701" x="8431213" y="1570038"/>
          <p14:tracePt t="48735" x="8458200" y="1562100"/>
          <p14:tracePt t="48748" x="8467725" y="1562100"/>
          <p14:tracePt t="48782" x="8486775" y="1543050"/>
          <p14:tracePt t="48815" x="8494713" y="1533525"/>
          <p14:tracePt t="48827" x="8513763" y="1525588"/>
          <p14:tracePt t="48842" x="8523288" y="1525588"/>
          <p14:tracePt t="48867" x="8531225" y="1516063"/>
          <p14:tracePt t="48891" x="8550275" y="1479550"/>
          <p14:tracePt t="48903" x="8550275" y="1470025"/>
          <p14:tracePt t="48926" x="8550275" y="1452563"/>
          <p14:tracePt t="48938" x="8550275" y="1443038"/>
          <p14:tracePt t="48962" x="8559800" y="1433513"/>
          <p14:tracePt t="48985" x="8559800" y="1423988"/>
          <p14:tracePt t="49031" x="8559800" y="1416050"/>
          <p14:tracePt t="49043" x="8559800" y="1397000"/>
          <p14:tracePt t="49066" x="8559800" y="1387475"/>
          <p14:tracePt t="49093" x="8567738" y="1370013"/>
          <p14:tracePt t="50151" x="8567738" y="1379538"/>
          <p14:tracePt t="50229" x="8567738" y="1387475"/>
          <p14:tracePt t="50265" x="8567738" y="1397000"/>
          <p14:tracePt t="50308" x="8567738" y="1406525"/>
          <p14:tracePt t="50398" x="8567738" y="1416050"/>
          <p14:tracePt t="50422" x="8559800" y="1423988"/>
          <p14:tracePt t="50434" x="8531225" y="1423988"/>
          <p14:tracePt t="50447" x="8523288" y="1423988"/>
          <p14:tracePt t="50460" x="8504238" y="1423988"/>
          <p14:tracePt t="50484" x="8413750" y="1452563"/>
          <p14:tracePt t="50495" x="8404225" y="1452563"/>
          <p14:tracePt t="50508" x="8385175" y="1452563"/>
          <p14:tracePt t="50508" x="8367713" y="1452563"/>
          <p14:tracePt t="50521" x="8340725" y="1460500"/>
          <p14:tracePt t="50544" x="8294688" y="1470025"/>
          <p14:tracePt t="50544" x="8285163" y="1470025"/>
          <p14:tracePt t="50854" x="8294688" y="1470025"/>
          <p14:tracePt t="50878" x="8348663" y="1470025"/>
          <p14:tracePt t="50904" x="8385175" y="1470025"/>
          <p14:tracePt t="50915" x="8404225" y="1470025"/>
          <p14:tracePt t="50928" x="8431213" y="1470025"/>
          <p14:tracePt t="50953" x="8458200" y="1470025"/>
          <p14:tracePt t="51022" x="8467725" y="1470025"/>
          <p14:tracePt t="51406" x="8477250" y="1460500"/>
          <p14:tracePt t="54918" x="8467725" y="1460500"/>
          <p14:tracePt t="54942" x="8458200" y="1460500"/>
          <p14:tracePt t="54954" x="8450263" y="1470025"/>
          <p14:tracePt t="54989" x="8450263" y="1479550"/>
          <p14:tracePt t="55026" x="8440738" y="1489075"/>
          <p14:tracePt t="55037" x="8431213" y="1489075"/>
          <p14:tracePt t="55061" x="8421688" y="1497013"/>
          <p14:tracePt t="55085" x="8421688" y="1506538"/>
          <p14:tracePt t="55108" x="8413750" y="1525588"/>
          <p14:tracePt t="55133" x="8413750" y="1533525"/>
          <p14:tracePt t="55143" x="8413750" y="1543050"/>
          <p14:tracePt t="55167" x="8404225" y="1552575"/>
          <p14:tracePt t="55270" x="8404225" y="1570038"/>
          <p14:tracePt t="55305" x="8404225" y="1589088"/>
          <p14:tracePt t="55317" x="8404225" y="1598613"/>
          <p14:tracePt t="55363" x="8404225" y="1606550"/>
          <p14:tracePt t="55387" x="8394700" y="1625600"/>
          <p14:tracePt t="55475" x="8394700" y="1635125"/>
          <p14:tracePt t="55566" x="8385175" y="1643063"/>
          <p14:tracePt t="55613" x="8385175" y="1652588"/>
          <p14:tracePt t="55658" x="8367713" y="1652588"/>
          <p14:tracePt t="55692" x="8331200" y="1643063"/>
          <p14:tracePt t="55704" x="8321675" y="1635125"/>
          <p14:tracePt t="55727" x="8304213" y="1625600"/>
          <p14:tracePt t="55751" x="8294688" y="1606550"/>
          <p14:tracePt t="55775" x="8285163" y="1579563"/>
          <p14:tracePt t="55786" x="8275638" y="1570038"/>
          <p14:tracePt t="55810" x="8267700" y="1552575"/>
          <p14:tracePt t="55833" x="8248650" y="1525588"/>
          <p14:tracePt t="55845" x="8248650" y="1516063"/>
          <p14:tracePt t="55858" x="8248650" y="1506538"/>
          <p14:tracePt t="55883" x="8231188" y="1470025"/>
          <p14:tracePt t="55895" x="8231188" y="1460500"/>
          <p14:tracePt t="55920" x="8231188" y="1452563"/>
          <p14:tracePt t="55945" x="8231188" y="1443038"/>
          <p14:tracePt t="56057" x="8231188" y="1433513"/>
          <p14:tracePt t="56127" x="8231188" y="1423988"/>
          <p14:tracePt t="56316" x="8248650" y="1423988"/>
          <p14:tracePt t="56327" x="8258175" y="1423988"/>
          <p14:tracePt t="56340" x="8267700" y="1423988"/>
          <p14:tracePt t="56362" x="8321675" y="1443038"/>
          <p14:tracePt t="56375" x="8331200" y="1443038"/>
          <p14:tracePt t="56388" x="8348663" y="1443038"/>
          <p14:tracePt t="56411" x="8394700" y="1443038"/>
          <p14:tracePt t="56446" x="8404225" y="1443038"/>
          <p14:tracePt t="56458" x="8413750" y="1443038"/>
          <p14:tracePt t="56471" x="8421688" y="1443038"/>
          <p14:tracePt t="56482" x="8431213" y="1443038"/>
          <p14:tracePt t="56505" x="8467725" y="1443038"/>
          <p14:tracePt t="56529" x="8486775" y="1443038"/>
          <p14:tracePt t="56553" x="8494713" y="1443038"/>
          <p14:tracePt t="56588" x="8504238" y="1452563"/>
          <p14:tracePt t="56815" x="8477250" y="1460500"/>
          <p14:tracePt t="56827" x="8450263" y="1470025"/>
          <p14:tracePt t="56839" x="8431213" y="1470025"/>
          <p14:tracePt t="56857" x="8421688" y="1479550"/>
          <p14:tracePt t="56869" x="8404225" y="1489075"/>
          <p14:tracePt t="56892" x="8358188" y="1497013"/>
          <p14:tracePt t="56903" x="8348663" y="1497013"/>
          <p14:tracePt t="56928" x="8340725" y="1497013"/>
          <p14:tracePt t="56943" x="8321675" y="1497013"/>
          <p14:tracePt t="56955" x="8304213" y="1497013"/>
          <p14:tracePt t="56979" x="8294688" y="1497013"/>
          <p14:tracePt t="57003" x="8285163" y="1497013"/>
          <p14:tracePt t="57015" x="8275638" y="1497013"/>
          <p14:tracePt t="57027" x="8267700" y="1497013"/>
          <p14:tracePt t="57050" x="8248650" y="1497013"/>
          <p14:tracePt t="57087" x="8239125" y="1497013"/>
          <p14:tracePt t="57119" x="8231188" y="1489075"/>
          <p14:tracePt t="57153" x="8221663" y="1479550"/>
          <p14:tracePt t="57402" x="8221663" y="1470025"/>
          <p14:tracePt t="57470" x="8231188" y="1470025"/>
          <p14:tracePt t="57530" x="8248650" y="1470025"/>
          <p14:tracePt t="57541" x="8267700" y="1470025"/>
          <p14:tracePt t="57565" x="8304213" y="1470025"/>
          <p14:tracePt t="57587" x="8340725" y="1479550"/>
          <p14:tracePt t="57610" x="8385175" y="1479550"/>
          <p14:tracePt t="57622" x="8404225" y="1479550"/>
          <p14:tracePt t="57645" x="8450263" y="1479550"/>
          <p14:tracePt t="57657" x="8458200" y="1479550"/>
          <p14:tracePt t="57681" x="8486775" y="1479550"/>
          <p14:tracePt t="57726" x="8504238" y="1479550"/>
          <p14:tracePt t="57739" x="8513763" y="1470025"/>
          <p14:tracePt t="58609" x="8523288" y="1460500"/>
          <p14:tracePt t="63254" x="8513763" y="1460500"/>
          <p14:tracePt t="63276" x="8494713" y="1470025"/>
          <p14:tracePt t="63288" x="8486775" y="1470025"/>
          <p14:tracePt t="63300" x="8477250" y="1479550"/>
          <p14:tracePt t="63325" x="8440738" y="1497013"/>
          <p14:tracePt t="63336" x="8431213" y="1497013"/>
          <p14:tracePt t="63359" x="8421688" y="1497013"/>
          <p14:tracePt t="63382" x="8413750" y="1497013"/>
          <p14:tracePt t="63393" x="8404225" y="1497013"/>
          <p14:tracePt t="63417" x="8394700" y="1506538"/>
          <p14:tracePt t="63428" x="8385175" y="1506538"/>
          <p14:tracePt t="63440" x="8377238" y="1506538"/>
          <p14:tracePt t="63464" x="8358188" y="1516063"/>
          <p14:tracePt t="63475" x="8348663" y="1516063"/>
          <p14:tracePt t="63520" x="8340725" y="1516063"/>
          <p14:tracePt t="63553" x="8321675" y="1525588"/>
          <p14:tracePt t="63598" x="8312150" y="1525588"/>
          <p14:tracePt t="63633" x="8294688" y="1516063"/>
          <p14:tracePt t="63645" x="8285163" y="1506538"/>
          <p14:tracePt t="63878" x="8285163" y="1497013"/>
          <p14:tracePt t="63914" x="8294688" y="1489075"/>
          <p14:tracePt t="63937" x="8331200" y="1489075"/>
          <p14:tracePt t="63960" x="8377238" y="1479550"/>
          <p14:tracePt t="63972" x="8450263" y="1479550"/>
          <p14:tracePt t="63994" x="8523288" y="1479550"/>
          <p14:tracePt t="64006" x="8596313" y="1479550"/>
          <p14:tracePt t="64019" x="8669338" y="1479550"/>
          <p14:tracePt t="64031" x="8678863" y="1479550"/>
          <p14:tracePt t="64054" x="8696325" y="1479550"/>
          <p14:tracePt t="64950" x="8696325" y="1470025"/>
          <p14:tracePt t="64974" x="8686800" y="1460500"/>
          <p14:tracePt t="64974" x="8686800" y="1452563"/>
          <p14:tracePt t="64987" x="8686800" y="1443038"/>
          <p14:tracePt t="64999" x="8678863" y="1416050"/>
          <p14:tracePt t="65023" x="8669338" y="1379538"/>
          <p14:tracePt t="65033" x="8659813" y="1350963"/>
          <p14:tracePt t="65057" x="8642350" y="1323975"/>
          <p14:tracePt t="65080" x="8623300" y="1287463"/>
          <p14:tracePt t="65091" x="8604250" y="1260475"/>
          <p14:tracePt t="65114" x="8596313" y="1241425"/>
          <p14:tracePt t="65138" x="8559800" y="1223963"/>
          <p14:tracePt t="65160" x="8540750" y="1223963"/>
          <p14:tracePt t="65172" x="8513763" y="1214438"/>
          <p14:tracePt t="65195" x="8504238" y="1214438"/>
          <p14:tracePt t="65206" x="8467725" y="1214438"/>
          <p14:tracePt t="65219" x="8431213" y="1214438"/>
          <p14:tracePt t="65242" x="8377238" y="1233488"/>
          <p14:tracePt t="65253" x="8340725" y="1241425"/>
          <p14:tracePt t="65275" x="8312150" y="1260475"/>
          <p14:tracePt t="65286" x="8275638" y="1277938"/>
          <p14:tracePt t="65298" x="8258175" y="1296988"/>
          <p14:tracePt t="65298" x="8248650" y="1306513"/>
          <p14:tracePt t="65332" x="8202613" y="1360488"/>
          <p14:tracePt t="65343" x="8202613" y="1370013"/>
          <p14:tracePt t="65367" x="8202613" y="1387475"/>
          <p14:tracePt t="65378" x="8202613" y="1406525"/>
          <p14:tracePt t="65391" x="8202613" y="1423988"/>
          <p14:tracePt t="65413" x="8202613" y="1433513"/>
          <p14:tracePt t="65424" x="8202613" y="1452563"/>
          <p14:tracePt t="65447" x="8258175" y="1489075"/>
          <p14:tracePt t="65471" x="8312150" y="1506538"/>
          <p14:tracePt t="65482" x="8331200" y="1506538"/>
          <p14:tracePt t="65505" x="8394700" y="1506538"/>
          <p14:tracePt t="65528" x="8421688" y="1506538"/>
          <p14:tracePt t="65551" x="8450263" y="1506538"/>
          <p14:tracePt t="65562" x="8467725" y="1497013"/>
          <p14:tracePt t="65586" x="8513763" y="1460500"/>
          <p14:tracePt t="65610" x="8540750" y="1433513"/>
          <p14:tracePt t="65633" x="8567738" y="1397000"/>
          <p14:tracePt t="65645" x="8567738" y="1387475"/>
          <p14:tracePt t="65658" x="8567738" y="1370013"/>
          <p14:tracePt t="65670" x="8567738" y="1350963"/>
          <p14:tracePt t="65693" x="8567738" y="1333500"/>
          <p14:tracePt t="65705" x="8567738" y="1306513"/>
          <p14:tracePt t="65717" x="8567738" y="1287463"/>
          <p14:tracePt t="65752" x="8559800" y="1260475"/>
          <p14:tracePt t="65775" x="8550275" y="1250950"/>
          <p14:tracePt t="65787" x="8540750" y="1223963"/>
          <p14:tracePt t="65798" x="8531225" y="1196975"/>
          <p14:tracePt t="65809" x="8523288" y="1187450"/>
          <p14:tracePt t="65833" x="8513763" y="1177925"/>
          <p14:tracePt t="65859" x="8504238" y="1177925"/>
          <p14:tracePt t="65871" x="8494713" y="1168400"/>
          <p14:tracePt t="65917" x="8486775" y="1168400"/>
          <p14:tracePt t="65937" x="8458200" y="1168400"/>
          <p14:tracePt t="65973" x="8431213" y="1177925"/>
          <p14:tracePt t="66006" x="8413750" y="1177925"/>
          <p14:tracePt t="66018" x="8404225" y="1177925"/>
          <p14:tracePt t="66052" x="8358188" y="1187450"/>
          <p14:tracePt t="66085" x="8340725" y="1204913"/>
          <p14:tracePt t="66107" x="8331200" y="1214438"/>
          <p14:tracePt t="66119" x="8304213" y="1223963"/>
          <p14:tracePt t="66141" x="8294688" y="1233488"/>
          <p14:tracePt t="66163" x="8285163" y="1270000"/>
          <p14:tracePt t="66188" x="8275638" y="1296988"/>
          <p14:tracePt t="66200" x="8275638" y="1314450"/>
          <p14:tracePt t="66224" x="8275638" y="1333500"/>
          <p14:tracePt t="66235" x="8275638" y="1343025"/>
          <p14:tracePt t="66247" x="8275638" y="1350963"/>
          <p14:tracePt t="66282" x="8275638" y="1360488"/>
          <p14:tracePt t="66305" x="8285163" y="1379538"/>
          <p14:tracePt t="66327" x="8304213" y="1397000"/>
          <p14:tracePt t="66339" x="8312150" y="1397000"/>
          <p14:tracePt t="66362" x="8348663" y="1416050"/>
          <p14:tracePt t="66373" x="8367713" y="1416050"/>
          <p14:tracePt t="66395" x="8385175" y="1416050"/>
          <p14:tracePt t="66407" x="8404225" y="1416050"/>
          <p14:tracePt t="66420" x="8421688" y="1416050"/>
          <p14:tracePt t="66442" x="8450263" y="1416050"/>
          <p14:tracePt t="66454" x="8477250" y="1406525"/>
          <p14:tracePt t="66476" x="8523288" y="1360488"/>
          <p14:tracePt t="66501" x="8559800" y="1287463"/>
          <p14:tracePt t="66536" x="8559800" y="1250950"/>
          <p14:tracePt t="66547" x="8559800" y="1241425"/>
          <p14:tracePt t="66583" x="8559800" y="1214438"/>
          <p14:tracePt t="66594" x="8559800" y="1204913"/>
          <p14:tracePt t="66618" x="8550275" y="1196975"/>
          <p14:tracePt t="66641" x="8504238" y="1187450"/>
          <p14:tracePt t="66653" x="8494713" y="1187450"/>
          <p14:tracePt t="66676" x="8458200" y="1177925"/>
          <p14:tracePt t="66688" x="8450263" y="1177925"/>
          <p14:tracePt t="66701" x="8431213" y="1177925"/>
          <p14:tracePt t="66725" x="8377238" y="1177925"/>
          <p14:tracePt t="66748" x="8358188" y="1177925"/>
          <p14:tracePt t="66760" x="8331200" y="1204913"/>
          <p14:tracePt t="66783" x="8294688" y="1223963"/>
          <p14:tracePt t="66807" x="8258175" y="1250950"/>
          <p14:tracePt t="66830" x="8248650" y="1260475"/>
          <p14:tracePt t="66842" x="8239125" y="1270000"/>
          <p14:tracePt t="66888" x="8239125" y="1287463"/>
          <p14:tracePt t="66922" x="8239125" y="1323975"/>
          <p14:tracePt t="66947" x="8267700" y="1360488"/>
          <p14:tracePt t="66971" x="8304213" y="1387475"/>
          <p14:tracePt t="66982" x="8331200" y="1416050"/>
          <p14:tracePt t="67006" x="8358188" y="1416050"/>
          <p14:tracePt t="67031" x="8413750" y="1423988"/>
          <p14:tracePt t="67043" x="8421688" y="1423988"/>
          <p14:tracePt t="67068" x="8458200" y="1423988"/>
          <p14:tracePt t="67079" x="8467725" y="1423988"/>
          <p14:tracePt t="67115" x="8477250" y="1423988"/>
          <p14:tracePt t="67586" x="8486775" y="1423988"/>
          <p14:tracePt t="67643" x="8477250" y="1423988"/>
          <p14:tracePt t="67677" x="8467725" y="1423988"/>
          <p14:tracePt t="67756" x="8458200" y="1423988"/>
          <p14:tracePt t="67780" x="8431213" y="1416050"/>
          <p14:tracePt t="67791" x="8413750" y="1416050"/>
          <p14:tracePt t="67813" x="8385175" y="1406525"/>
          <p14:tracePt t="67825" x="8377238" y="1406525"/>
          <p14:tracePt t="67837" x="8367713" y="1406525"/>
          <p14:tracePt t="67861" x="8331200" y="1406525"/>
          <p14:tracePt t="67873" x="8304213" y="1397000"/>
          <p14:tracePt t="67897" x="8294688" y="1397000"/>
          <p14:tracePt t="67920" x="8258175" y="1379538"/>
          <p14:tracePt t="67953" x="8239125" y="1379538"/>
          <p14:tracePt t="67975" x="8231188" y="1379538"/>
          <p14:tracePt t="67989" x="8221663" y="1370013"/>
          <p14:tracePt t="68012" x="8212138" y="1370013"/>
          <p14:tracePt t="68038" x="8202613" y="1360488"/>
          <p14:tracePt t="68061" x="8175625" y="1343025"/>
          <p14:tracePt t="68095" x="8139113" y="1306513"/>
          <p14:tracePt t="68107" x="8129588" y="1296988"/>
          <p14:tracePt t="68120" x="8121650" y="1287463"/>
          <p14:tracePt t="68143" x="8093075" y="1223963"/>
          <p14:tracePt t="68155" x="8085138" y="1204913"/>
          <p14:tracePt t="68177" x="8085138" y="1196975"/>
          <p14:tracePt t="68288" x="8075613" y="1223963"/>
          <p14:tracePt t="68311" x="8075613" y="1277938"/>
          <p14:tracePt t="68323" x="8075613" y="1323975"/>
          <p14:tracePt t="68347" x="8075613" y="1406525"/>
          <p14:tracePt t="68358" x="8075613" y="1423988"/>
          <p14:tracePt t="68370" x="8075613" y="1452563"/>
          <p14:tracePt t="68393" x="8075613" y="1460500"/>
          <p14:tracePt t="68505" x="8066088" y="1470025"/>
          <p14:tracePt t="68620" x="8112125" y="1470025"/>
          <p14:tracePt t="68644" x="8212138" y="1470025"/>
          <p14:tracePt t="68656" x="8258175" y="1470025"/>
          <p14:tracePt t="68669" x="8267700" y="1470025"/>
          <p14:tracePt t="68680" x="8275638" y="1470025"/>
          <p14:tracePt t="69350" x="8285163" y="1470025"/>
          <p14:tracePt t="69374" x="8239125" y="1406525"/>
          <p14:tracePt t="69386" x="8239125" y="1397000"/>
          <p14:tracePt t="69398" x="8221663" y="1350963"/>
          <p14:tracePt t="69421" x="8212138" y="1296988"/>
          <p14:tracePt t="69432" x="8212138" y="1287463"/>
          <p14:tracePt t="69457" x="8212138" y="1241425"/>
          <p14:tracePt t="69480" x="8212138" y="1233488"/>
          <p14:tracePt t="69492" x="8212138" y="1214438"/>
          <p14:tracePt t="69516" x="8239125" y="1196975"/>
          <p14:tracePt t="69528" x="8248650" y="1196975"/>
          <p14:tracePt t="69541" x="8267700" y="1187450"/>
          <p14:tracePt t="69567" x="8304213" y="1177925"/>
          <p14:tracePt t="69592" x="8331200" y="1168400"/>
          <p14:tracePt t="69604" x="8340725" y="1168400"/>
          <p14:tracePt t="69637" x="8358188" y="1168400"/>
          <p14:tracePt t="69648" x="8377238" y="1177925"/>
          <p14:tracePt t="69671" x="8385175" y="1196975"/>
          <p14:tracePt t="69682" x="8394700" y="1223963"/>
          <p14:tracePt t="69705" x="8404225" y="1250950"/>
          <p14:tracePt t="69717" x="8404225" y="1260475"/>
          <p14:tracePt t="69729" x="8404225" y="1277938"/>
          <p14:tracePt t="69741" x="8404225" y="1287463"/>
          <p14:tracePt t="69765" x="8404225" y="1314450"/>
          <p14:tracePt t="69776" x="8404225" y="1323975"/>
          <p14:tracePt t="69810" x="8404225" y="1343025"/>
          <p14:tracePt t="69822" x="8394700" y="1350963"/>
          <p14:tracePt t="69846" x="8385175" y="1360488"/>
          <p14:tracePt t="69858" x="8377238" y="1370013"/>
          <p14:tracePt t="69903" x="8367713" y="1370013"/>
          <p14:tracePt t="69927" x="8348663" y="1370013"/>
          <p14:tracePt t="69951" x="8340725" y="1370013"/>
          <p14:tracePt t="69963" x="8321675" y="1370013"/>
          <p14:tracePt t="69988" x="8267700" y="1370013"/>
          <p14:tracePt t="70012" x="8239125" y="1360488"/>
          <p14:tracePt t="70024" x="8231188" y="1343025"/>
          <p14:tracePt t="70047" x="8202613" y="1323975"/>
          <p14:tracePt t="70059" x="8194675" y="1314450"/>
          <p14:tracePt t="70072" x="8185150" y="1296988"/>
          <p14:tracePt t="70096" x="8185150" y="1270000"/>
          <p14:tracePt t="70106" x="8185150" y="1260475"/>
          <p14:tracePt t="70119" x="8185150" y="1241425"/>
          <p14:tracePt t="70131" x="8185150" y="1223963"/>
          <p14:tracePt t="70155" x="8185150" y="1204913"/>
          <p14:tracePt t="70166" x="8194675" y="1177925"/>
          <p14:tracePt t="70178" x="8202613" y="1177925"/>
          <p14:tracePt t="70197" x="8212138" y="1168400"/>
          <p14:tracePt t="70208" x="8221663" y="1168400"/>
          <p14:tracePt t="70231" x="8239125" y="1168400"/>
          <p14:tracePt t="70264" x="8258175" y="1168400"/>
          <p14:tracePt t="70275" x="8275638" y="1168400"/>
          <p14:tracePt t="70287" x="8294688" y="1168400"/>
          <p14:tracePt t="70310" x="8312150" y="1168400"/>
          <p14:tracePt t="70322" x="8321675" y="1168400"/>
          <p14:tracePt t="70344" x="8340725" y="1187450"/>
          <p14:tracePt t="70355" x="8348663" y="1196975"/>
          <p14:tracePt t="70368" x="8358188" y="1204913"/>
          <p14:tracePt t="70378" x="8358188" y="1214438"/>
          <p14:tracePt t="70403" x="8377238" y="1260475"/>
          <p14:tracePt t="70436" x="8377238" y="1306513"/>
          <p14:tracePt t="70447" x="8377238" y="1314450"/>
          <p14:tracePt t="70458" x="8377238" y="1323975"/>
          <p14:tracePt t="70483" x="8377238" y="1360488"/>
          <p14:tracePt t="70508" x="8377238" y="1370013"/>
          <p14:tracePt t="71012" x="8377238" y="1379538"/>
          <p14:tracePt t="71023" x="8358188" y="1387475"/>
          <p14:tracePt t="71045" x="8321675" y="1416050"/>
          <p14:tracePt t="71057" x="8304213" y="1423988"/>
          <p14:tracePt t="71069" x="8294688" y="1423988"/>
          <p14:tracePt t="71092" x="8239125" y="1452563"/>
          <p14:tracePt t="71103" x="8221663" y="1460500"/>
          <p14:tracePt t="71125" x="8121650" y="1516063"/>
          <p14:tracePt t="71138" x="8056563" y="1525588"/>
          <p14:tracePt t="71138" x="8020050" y="1533525"/>
          <p14:tracePt t="71151" x="7974013" y="1552575"/>
          <p14:tracePt t="71162" x="7929563" y="1570038"/>
          <p14:tracePt t="71184" x="7754938" y="1616075"/>
          <p14:tracePt t="71195" x="7727950" y="1625600"/>
          <p14:tracePt t="71207" x="7608888" y="1671638"/>
          <p14:tracePt t="71229" x="7445375" y="1716088"/>
          <p14:tracePt t="71240" x="7307263" y="1744663"/>
          <p14:tracePt t="71262" x="7189788" y="1762125"/>
          <p14:tracePt t="71262" x="7143750" y="1762125"/>
          <p14:tracePt t="71274" x="7097713" y="1771650"/>
          <p14:tracePt t="71296" x="7034213" y="1789113"/>
          <p14:tracePt t="71307" x="7024688" y="1789113"/>
          <p14:tracePt t="71319" x="6997700" y="1789113"/>
          <p14:tracePt t="71330" x="6988175" y="1789113"/>
          <p14:tracePt t="71352" x="6961188" y="1789113"/>
          <p14:tracePt t="71375" x="6915150" y="1762125"/>
          <p14:tracePt t="71386" x="6896100" y="1744663"/>
          <p14:tracePt t="71397" x="6851650" y="1716088"/>
          <p14:tracePt t="71409" x="6832600" y="1708150"/>
          <p14:tracePt t="71431" x="6750050" y="1625600"/>
          <p14:tracePt t="71442" x="6713538" y="1589088"/>
          <p14:tracePt t="71442" x="6686550" y="1552575"/>
          <p14:tracePt t="71466" x="6640513" y="1516063"/>
          <p14:tracePt t="71477" x="6632575" y="1489075"/>
          <p14:tracePt t="71490" x="6632575" y="1460500"/>
          <p14:tracePt t="71513" x="6632575" y="1443038"/>
          <p14:tracePt t="71524" x="6632575" y="1406525"/>
          <p14:tracePt t="71545" x="6632575" y="1387475"/>
          <p14:tracePt t="71556" x="6650038" y="1370013"/>
          <p14:tracePt t="71569" x="6659563" y="1360488"/>
          <p14:tracePt t="71580" x="6677025" y="1360488"/>
          <p14:tracePt t="71605" x="6778625" y="1323975"/>
          <p14:tracePt t="71616" x="6815138" y="1314450"/>
          <p14:tracePt t="71629" x="6842125" y="1314450"/>
          <p14:tracePt t="71653" x="6942138" y="1306513"/>
          <p14:tracePt t="71665" x="6961188" y="1306513"/>
          <p14:tracePt t="71677" x="6978650" y="1306513"/>
          <p14:tracePt t="71688" x="6997700" y="1306513"/>
          <p14:tracePt t="71712" x="7070725" y="1333500"/>
          <p14:tracePt t="71712" x="7107238" y="1343025"/>
          <p14:tracePt t="71723" x="7153275" y="1350963"/>
          <p14:tracePt t="71746" x="7226300" y="1379538"/>
          <p14:tracePt t="71757" x="7253288" y="1387475"/>
          <p14:tracePt t="71769" x="7270750" y="1397000"/>
          <p14:tracePt t="71793" x="7316788" y="1416050"/>
          <p14:tracePt t="71804" x="7326313" y="1423988"/>
          <p14:tracePt t="71816" x="7335838" y="1423988"/>
          <p14:tracePt t="71828" x="7343775" y="1423988"/>
          <p14:tracePt t="71828" x="7353300" y="1433513"/>
          <p14:tracePt t="71853" x="7362825" y="1443038"/>
          <p14:tracePt t="71876" x="7372350" y="1470025"/>
          <p14:tracePt t="71901" x="7380288" y="1497013"/>
          <p14:tracePt t="71912" x="7389813" y="1506538"/>
          <p14:tracePt t="71937" x="7399338" y="1533525"/>
          <p14:tracePt t="71961" x="7399338" y="1562100"/>
          <p14:tracePt t="71974" x="7399338" y="1589088"/>
          <p14:tracePt t="71987" x="7389813" y="1606550"/>
          <p14:tracePt t="72009" x="7353300" y="1652588"/>
          <p14:tracePt t="72021" x="7326313" y="1679575"/>
          <p14:tracePt t="72045" x="7280275" y="1698625"/>
          <p14:tracePt t="72056" x="7189788" y="1735138"/>
          <p14:tracePt t="72070" x="7124700" y="1744663"/>
          <p14:tracePt t="72081" x="7088188" y="1752600"/>
          <p14:tracePt t="72105" x="6942138" y="1762125"/>
          <p14:tracePt t="72117" x="6859588" y="1762125"/>
          <p14:tracePt t="72129" x="6815138" y="1762125"/>
          <p14:tracePt t="72153" x="6705600" y="1762125"/>
          <p14:tracePt t="72165" x="6686550" y="1762125"/>
          <p14:tracePt t="72178" x="6669088" y="1752600"/>
          <p14:tracePt t="72189" x="6659563" y="1752600"/>
          <p14:tracePt t="72212" x="6632575" y="1744663"/>
          <p14:tracePt t="72237" x="6623050" y="1725613"/>
          <p14:tracePt t="72260" x="6604000" y="1671638"/>
          <p14:tracePt t="72260" x="6586538" y="1625600"/>
          <p14:tracePt t="72295" x="6586538" y="1516063"/>
          <p14:tracePt t="72307" x="6586538" y="1489075"/>
          <p14:tracePt t="72319" x="6586538" y="1470025"/>
          <p14:tracePt t="72332" x="6586538" y="1443038"/>
          <p14:tracePt t="72354" x="6632575" y="1387475"/>
          <p14:tracePt t="72366" x="6632575" y="1379538"/>
          <p14:tracePt t="72378" x="6650038" y="1360488"/>
          <p14:tracePt t="72402" x="6750050" y="1323975"/>
          <p14:tracePt t="72413" x="6796088" y="1314450"/>
          <p14:tracePt t="72437" x="6978650" y="1314450"/>
          <p14:tracePt t="72459" x="7043738" y="1314450"/>
          <p14:tracePt t="72472" x="7080250" y="1314450"/>
          <p14:tracePt t="72494" x="7107238" y="1314450"/>
          <p14:tracePt t="72506" x="7124700" y="1314450"/>
          <p14:tracePt t="72518" x="7153275" y="1323975"/>
          <p14:tracePt t="72542" x="7207250" y="1350963"/>
          <p14:tracePt t="72554" x="7253288" y="1370013"/>
          <p14:tracePt t="72567" x="7289800" y="1406525"/>
          <p14:tracePt t="72578" x="7335838" y="1443038"/>
          <p14:tracePt t="72603" x="7380288" y="1489075"/>
          <p14:tracePt t="72614" x="7408863" y="1506538"/>
          <p14:tracePt t="72627" x="7416800" y="1516063"/>
          <p14:tracePt t="72652" x="7426325" y="1570038"/>
          <p14:tracePt t="72663" x="7426325" y="1589088"/>
          <p14:tracePt t="72686" x="7426325" y="1616075"/>
          <p14:tracePt t="72710" x="7426325" y="1643063"/>
          <p14:tracePt t="72723" x="7426325" y="1652588"/>
          <p14:tracePt t="72745" x="7426325" y="1662113"/>
          <p14:tracePt t="72757" x="7426325" y="1671638"/>
          <p14:tracePt t="75110" x="7426325" y="1662113"/>
          <p14:tracePt t="75304" x="7426325" y="1652588"/>
          <p14:tracePt t="75518" x="7426325" y="1662113"/>
          <p14:tracePt t="75529" x="7426325" y="1679575"/>
          <p14:tracePt t="75552" x="7426325" y="1708150"/>
          <p14:tracePt t="75564" x="7426325" y="1725613"/>
          <p14:tracePt t="75587" x="7426325" y="1735138"/>
          <p14:tracePt t="75610" x="7416800" y="1762125"/>
          <p14:tracePt t="75646" x="7408863" y="1798638"/>
          <p14:tracePt t="75658" x="7408863" y="1817688"/>
          <p14:tracePt t="75658" x="7408863" y="1835150"/>
          <p14:tracePt t="75671" x="7399338" y="1835150"/>
          <p14:tracePt t="75693" x="7389813" y="1927225"/>
          <p14:tracePt t="75705" x="7372350" y="1954213"/>
          <p14:tracePt t="75718" x="7372350" y="1990725"/>
          <p14:tracePt t="75730" x="7362825" y="2036763"/>
          <p14:tracePt t="75754" x="7299325" y="2200275"/>
          <p14:tracePt t="75777" x="7280275" y="2273300"/>
          <p14:tracePt t="75801" x="7234238" y="2382838"/>
          <p14:tracePt t="75812" x="7216775" y="2411413"/>
          <p14:tracePt t="75837" x="7080250" y="2574925"/>
          <p14:tracePt t="75861" x="6961188" y="2647950"/>
          <p14:tracePt t="75872" x="6815138" y="2703513"/>
          <p14:tracePt t="75895" x="6559550" y="2784475"/>
          <p14:tracePt t="75907" x="6457950" y="2794000"/>
          <p14:tracePt t="75920" x="6229350" y="2820988"/>
          <p14:tracePt t="75944" x="5818188" y="2857500"/>
          <p14:tracePt t="75957" x="5645150" y="2857500"/>
          <p14:tracePt t="75969" x="5233988" y="2857500"/>
          <p14:tracePt t="75980" x="4805363" y="2857500"/>
          <p14:tracePt t="76003" x="4330700" y="2849563"/>
          <p14:tracePt t="76015" x="3973513" y="2813050"/>
          <p14:tracePt t="76027" x="3708400" y="2784475"/>
          <p14:tracePt t="76047" x="3535363" y="2776538"/>
          <p14:tracePt t="76058" x="3462338" y="2776538"/>
          <p14:tracePt t="76081" x="3362325" y="2776538"/>
          <p14:tracePt t="76092" x="3289300" y="2776538"/>
          <p14:tracePt t="76116" x="3214688" y="2767013"/>
          <p14:tracePt t="76127" x="3133725" y="2767013"/>
          <p14:tracePt t="76141" x="3060700" y="2767013"/>
          <p14:tracePt t="76164" x="2951163" y="2767013"/>
          <p14:tracePt t="76175" x="2878138" y="2767013"/>
          <p14:tracePt t="76187" x="2713038" y="2767013"/>
          <p14:tracePt t="76222" x="2238375" y="2767013"/>
          <p14:tracePt t="76233" x="2073275" y="2784475"/>
          <p14:tracePt t="76256" x="1635125" y="2849563"/>
          <p14:tracePt t="76279" x="1306513" y="2913063"/>
          <p14:tracePt t="76303" x="1087438" y="2959100"/>
          <p14:tracePt t="76313" x="1022350" y="2968625"/>
          <p14:tracePt t="76338" x="922338" y="2986088"/>
          <p14:tracePt t="76360" x="831850" y="2995613"/>
          <p14:tracePt t="76371" x="812800" y="3005138"/>
          <p14:tracePt t="76395" x="776288" y="3013075"/>
          <p14:tracePt t="76438" x="758825" y="3022600"/>
          <p14:tracePt t="76472" x="749300" y="3022600"/>
          <p14:tracePt t="76671" x="812800" y="2959100"/>
          <p14:tracePt t="77038" x="822325" y="2959100"/>
          <p14:tracePt t="77785" x="812800" y="2959100"/>
          <p14:tracePt t="77828" x="812800" y="2968625"/>
          <p14:tracePt t="78231" x="803275" y="2968625"/>
          <p14:tracePt t="78255" x="803275" y="2959100"/>
          <p14:tracePt t="78267" x="822325" y="2949575"/>
          <p14:tracePt t="78279" x="849313" y="2940050"/>
          <p14:tracePt t="78291" x="868363" y="2930525"/>
          <p14:tracePt t="78314" x="904875" y="2913063"/>
          <p14:tracePt t="78325" x="912813" y="2903538"/>
          <p14:tracePt t="78349" x="941388" y="2894013"/>
          <p14:tracePt t="78458" x="949325" y="2894013"/>
          <p14:tracePt t="78480" x="949325" y="2886075"/>
          <p14:tracePt t="78504" x="958850" y="2876550"/>
          <p14:tracePt t="78516" x="968375" y="2876550"/>
          <p14:tracePt t="78529" x="977900" y="2867025"/>
          <p14:tracePt t="78562" x="1004888" y="2857500"/>
          <p14:tracePt t="78873" x="1022350" y="2903538"/>
          <p14:tracePt t="78897" x="1050925" y="2968625"/>
          <p14:tracePt t="78920" x="1150938" y="3114675"/>
          <p14:tracePt t="78932" x="1169988" y="3141663"/>
          <p14:tracePt t="78955" x="1206500" y="3205163"/>
          <p14:tracePt t="78967" x="1233488" y="3232150"/>
          <p14:tracePt t="79012" x="1250950" y="3232150"/>
          <p14:tracePt t="79034" x="1296988" y="3224213"/>
          <p14:tracePt t="79046" x="1306513" y="3214688"/>
          <p14:tracePt t="79046" x="1316038" y="3205163"/>
          <p14:tracePt t="79069" x="1333500" y="3187700"/>
          <p14:tracePt t="79091" x="1360488" y="3159125"/>
          <p14:tracePt t="79124" x="1389063" y="3132138"/>
          <p14:tracePt t="79136" x="1389063" y="3122613"/>
          <p14:tracePt t="79148" x="1397000" y="3095625"/>
          <p14:tracePt t="79170" x="1397000" y="3086100"/>
          <p14:tracePt t="79375" x="1406525" y="3078163"/>
          <p14:tracePt t="79387" x="1406525" y="3068638"/>
          <p14:tracePt t="79420" x="1416050" y="3068638"/>
          <p14:tracePt t="79431" x="1443038" y="3059113"/>
          <p14:tracePt t="79454" x="1479550" y="3059113"/>
          <p14:tracePt t="79465" x="1543050" y="3049588"/>
          <p14:tracePt t="79478" x="1571625" y="3049588"/>
          <p14:tracePt t="79489" x="1608138" y="3049588"/>
          <p14:tracePt t="79513" x="1735138" y="3049588"/>
          <p14:tracePt t="79525" x="1763713" y="3049588"/>
          <p14:tracePt t="79538" x="1790700" y="3049588"/>
          <p14:tracePt t="79562" x="1863725" y="3049588"/>
          <p14:tracePt t="79574" x="1927225" y="3041650"/>
          <p14:tracePt t="79587" x="1936750" y="3041650"/>
          <p14:tracePt t="79598" x="1973263" y="3041650"/>
          <p14:tracePt t="79621" x="2027238" y="3041650"/>
          <p14:tracePt t="79632" x="2046288" y="3032125"/>
          <p14:tracePt t="79656" x="2063750" y="3032125"/>
          <p14:tracePt t="79680" x="2073275" y="3032125"/>
          <p14:tracePt t="79703" x="2082800" y="3032125"/>
          <p14:tracePt t="80102" x="2092325" y="3032125"/>
          <p14:tracePt t="80824" x="2082800" y="3022600"/>
          <p14:tracePt t="81137" x="2136775" y="3013075"/>
          <p14:tracePt t="81149" x="2192338" y="2995613"/>
          <p14:tracePt t="81161" x="2292350" y="2968625"/>
          <p14:tracePt t="81189" x="2795588" y="2813050"/>
          <p14:tracePt t="81211" x="4175125" y="2401888"/>
          <p14:tracePt t="81235" x="5005388" y="2192338"/>
          <p14:tracePt t="81246" x="5827713" y="2036763"/>
          <p14:tracePt t="81258" x="6513513" y="1954213"/>
          <p14:tracePt t="81291" x="7591425" y="1881188"/>
          <p14:tracePt t="81303" x="7754938" y="1862138"/>
          <p14:tracePt t="81327" x="8085138" y="1835150"/>
          <p14:tracePt t="81350" x="8175625" y="1808163"/>
          <p14:tracePt t="81375" x="8194675" y="1789113"/>
          <p14:tracePt t="81386" x="8202613" y="1789113"/>
          <p14:tracePt t="81386" x="8221663" y="1781175"/>
          <p14:tracePt t="81409" x="8248650" y="1781175"/>
          <p14:tracePt t="81431" x="8285163" y="1771650"/>
          <p14:tracePt t="81443" x="8285163" y="1762125"/>
          <p14:tracePt t="81654" x="8294688" y="1762125"/>
          <p14:tracePt t="81678" x="8304213" y="1762125"/>
          <p14:tracePt t="81690" x="8312150" y="1762125"/>
          <p14:tracePt t="81714" x="8358188" y="1725613"/>
          <p14:tracePt t="81725" x="8404225" y="1652588"/>
          <p14:tracePt t="81738" x="8431213" y="1606550"/>
          <p14:tracePt t="81761" x="8450263" y="1543050"/>
          <p14:tracePt t="81774" x="8467725" y="1497013"/>
          <p14:tracePt t="81786" x="8477250" y="1460500"/>
          <p14:tracePt t="81821" x="8477250" y="1452563"/>
          <p14:tracePt t="81899" x="8486775" y="1443038"/>
          <p14:tracePt t="81944" x="8494713" y="1443038"/>
          <p14:tracePt t="81991" x="8504238" y="1452563"/>
          <p14:tracePt t="82013" x="8513763" y="1452563"/>
          <p14:tracePt t="82025" x="8513763" y="1460500"/>
          <p14:tracePt t="82050" x="8523288" y="1470025"/>
          <p14:tracePt t="82075" x="8531225" y="1479550"/>
          <p14:tracePt t="82086" x="8540750" y="1489075"/>
          <p14:tracePt t="82186" x="8550275" y="1489075"/>
          <p14:tracePt t="82221" x="8559800" y="1479550"/>
          <p14:tracePt t="82244" x="8567738" y="1452563"/>
          <p14:tracePt t="82256" x="8567738" y="1443038"/>
          <p14:tracePt t="82267" x="8567738" y="1416050"/>
          <p14:tracePt t="82292" x="8577263" y="1387475"/>
          <p14:tracePt t="82303" x="8586788" y="1350963"/>
          <p14:tracePt t="82329" x="8586788" y="1343025"/>
          <p14:tracePt t="82681" x="8586788" y="1333500"/>
          <p14:tracePt t="83552" x="8567738" y="1333500"/>
          <p14:tracePt t="83576" x="8523288" y="1360488"/>
          <p14:tracePt t="83600" x="8467725" y="1406525"/>
          <p14:tracePt t="83611" x="8458200" y="1406525"/>
          <p14:tracePt t="83635" x="8413750" y="1416050"/>
          <p14:tracePt t="83646" x="8413750" y="1423988"/>
          <p14:tracePt t="83660" x="8404225" y="1423988"/>
          <p14:tracePt t="83672" x="8394700" y="1433513"/>
          <p14:tracePt t="83740" x="8385175" y="1433513"/>
          <p14:tracePt t="83752" x="8367713" y="1416050"/>
          <p14:tracePt t="83776" x="8348663" y="1397000"/>
          <p14:tracePt t="83788" x="8340725" y="1379538"/>
          <p14:tracePt t="83800" x="8331200" y="1360488"/>
          <p14:tracePt t="83811" x="8321675" y="1333500"/>
          <p14:tracePt t="83836" x="8312150" y="1306513"/>
          <p14:tracePt t="83959" x="8312150" y="1370013"/>
          <p14:tracePt t="83972" x="8312150" y="1387475"/>
          <p14:tracePt t="83995" x="8312150" y="1433513"/>
          <p14:tracePt t="84008" x="8312150" y="1443038"/>
          <p14:tracePt t="84019" x="8321675" y="1460500"/>
          <p14:tracePt t="84031" x="8321675" y="1470025"/>
          <p14:tracePt t="84133" x="8321675" y="1460500"/>
          <p14:tracePt t="84145" x="8321675" y="1443038"/>
          <p14:tracePt t="84157" x="8321675" y="1397000"/>
          <p14:tracePt t="84169" x="8321675" y="1333500"/>
          <p14:tracePt t="84189" x="8321675" y="1314450"/>
          <p14:tracePt t="84200" x="8321675" y="1306513"/>
          <p14:tracePt t="84224" x="8321675" y="1296988"/>
          <p14:tracePt t="84280" x="8331200" y="1287463"/>
          <p14:tracePt t="84315" x="8340725" y="1287463"/>
          <p14:tracePt t="84327" x="8385175" y="1277938"/>
          <p14:tracePt t="84353" x="8467725" y="1270000"/>
          <p14:tracePt t="84365" x="8550275" y="1260475"/>
          <p14:tracePt t="84377" x="8604250" y="1250950"/>
          <p14:tracePt t="84389" x="8613775" y="1250950"/>
          <p14:tracePt t="84411" x="8623300" y="1250950"/>
          <p14:tracePt t="84631" x="8596313" y="1287463"/>
          <p14:tracePt t="84665" x="8559800" y="1379538"/>
          <p14:tracePt t="84676" x="8550275" y="1397000"/>
          <p14:tracePt t="84689" x="8550275" y="1406525"/>
          <p14:tracePt t="84701" x="8531225" y="1423988"/>
          <p14:tracePt t="84725" x="8504238" y="1443038"/>
          <p14:tracePt t="84737" x="8486775" y="1443038"/>
          <p14:tracePt t="84748" x="8477250" y="1452563"/>
          <p14:tracePt t="84772" x="8458200" y="1452563"/>
          <p14:tracePt t="84784" x="8450263" y="1452563"/>
          <p14:tracePt t="84808" x="8385175" y="1397000"/>
          <p14:tracePt t="84831" x="8377238" y="1370013"/>
          <p14:tracePt t="84842" x="8377238" y="1350963"/>
          <p14:tracePt t="84867" x="8367713" y="1296988"/>
          <p14:tracePt t="84879" x="8367713" y="1287463"/>
          <p14:tracePt t="84892" x="8367713" y="1270000"/>
          <p14:tracePt t="84917" x="8404225" y="1233488"/>
          <p14:tracePt t="84945" x="8421688" y="1214438"/>
          <p14:tracePt t="84969" x="8431213" y="1214438"/>
          <p14:tracePt t="85003" x="8458200" y="1214438"/>
          <p14:tracePt t="85026" x="8486775" y="1233488"/>
          <p14:tracePt t="85037" x="8504238" y="1250950"/>
          <p14:tracePt t="85049" x="8513763" y="1270000"/>
          <p14:tracePt t="85060" x="8531225" y="1287463"/>
          <p14:tracePt t="85087" x="8531225" y="1333500"/>
          <p14:tracePt t="85110" x="8531225" y="1360488"/>
          <p14:tracePt t="85133" x="8531225" y="1370013"/>
          <p14:tracePt t="85144" x="8531225" y="1379538"/>
          <p14:tracePt t="85831" x="8523288" y="1387475"/>
          <p14:tracePt t="85865" x="8467725" y="1406525"/>
          <p14:tracePt t="85888" x="8450263" y="1416050"/>
          <p14:tracePt t="85912" x="8367713" y="1433513"/>
          <p14:tracePt t="85947" x="8258175" y="1443038"/>
          <p14:tracePt t="85970" x="8212138" y="1443038"/>
          <p14:tracePt t="85980" x="8185150" y="1443038"/>
          <p14:tracePt t="86005" x="8139113" y="1397000"/>
          <p14:tracePt t="86017" x="8139113" y="1387475"/>
          <p14:tracePt t="86029" x="8129588" y="1350963"/>
          <p14:tracePt t="86051" x="8121650" y="1323975"/>
          <p14:tracePt t="86063" x="8121650" y="1306513"/>
          <p14:tracePt t="86087" x="8121650" y="1270000"/>
          <p14:tracePt t="86110" x="8121650" y="1260475"/>
          <p14:tracePt t="86155" x="8121650" y="1250950"/>
          <p14:tracePt t="86199" x="8129588" y="1250950"/>
          <p14:tracePt t="86223" x="8175625" y="1296988"/>
          <p14:tracePt t="86234" x="8202613" y="1360488"/>
          <p14:tracePt t="86247" x="8212138" y="1387475"/>
          <p14:tracePt t="86258" x="8221663" y="1406525"/>
          <p14:tracePt t="86280" x="8248650" y="1497013"/>
          <p14:tracePt t="86303" x="8258175" y="1525588"/>
          <p14:tracePt t="86315" x="8267700" y="1543050"/>
          <p14:tracePt t="86327" x="8267700" y="1562100"/>
          <p14:tracePt t="86473" x="8294688" y="1479550"/>
          <p14:tracePt t="86507" x="8340725" y="1333500"/>
          <p14:tracePt t="86529" x="8348663" y="1270000"/>
          <p14:tracePt t="86541" x="8358188" y="1233488"/>
          <p14:tracePt t="86564" x="8358188" y="1214438"/>
          <p14:tracePt t="86587" x="8367713" y="1204913"/>
          <p14:tracePt t="86655" x="8404225" y="1196975"/>
          <p14:tracePt t="86667" x="8467725" y="1177925"/>
          <p14:tracePt t="86690" x="8559800" y="1177925"/>
          <p14:tracePt t="86702" x="8650288" y="1177925"/>
          <p14:tracePt t="86724" x="8696325" y="1177925"/>
          <p14:tracePt t="86735" x="8715375" y="1177925"/>
          <p14:tracePt t="86967" x="8723313" y="1187450"/>
          <p14:tracePt t="87004" x="8732838" y="1260475"/>
          <p14:tracePt t="87014" x="8742363" y="1277938"/>
          <p14:tracePt t="87034" x="8742363" y="1333500"/>
          <p14:tracePt t="87058" x="8742363" y="1370013"/>
          <p14:tracePt t="87080" x="8723313" y="1416050"/>
          <p14:tracePt t="87091" x="8715375" y="1423988"/>
          <p14:tracePt t="87115" x="8669338" y="1470025"/>
          <p14:tracePt t="87127" x="8659813" y="1470025"/>
          <p14:tracePt t="87138" x="8650288" y="1470025"/>
          <p14:tracePt t="87149" x="8613775" y="1489075"/>
          <p14:tracePt t="87173" x="8567738" y="1497013"/>
          <p14:tracePt t="87185" x="8504238" y="1506538"/>
          <p14:tracePt t="87196" x="8450263" y="1525588"/>
          <p14:tracePt t="87220" x="8413750" y="1525588"/>
          <p14:tracePt t="87232" x="8377238" y="1525588"/>
          <p14:tracePt t="87255" x="8331200" y="1525588"/>
          <p14:tracePt t="87267" x="8321675" y="1525588"/>
          <p14:tracePt t="87279" x="8285163" y="1506538"/>
          <p14:tracePt t="87291" x="8258175" y="1497013"/>
          <p14:tracePt t="87313" x="8221663" y="1489075"/>
          <p14:tracePt t="87323" x="8202613" y="1470025"/>
          <p14:tracePt t="87346" x="8185150" y="1460500"/>
          <p14:tracePt t="87357" x="8185150" y="1452563"/>
          <p14:tracePt t="87368" x="8185150" y="1433513"/>
          <p14:tracePt t="87393" x="8166100" y="1387475"/>
          <p14:tracePt t="87404" x="8166100" y="1379538"/>
          <p14:tracePt t="87426" x="8166100" y="1360488"/>
          <p14:tracePt t="87449" x="8166100" y="1306513"/>
          <p14:tracePt t="87472" x="8194675" y="1270000"/>
          <p14:tracePt t="87483" x="8221663" y="1241425"/>
          <p14:tracePt t="87507" x="8239125" y="1233488"/>
          <p14:tracePt t="87529" x="8285163" y="1214438"/>
          <p14:tracePt t="87541" x="8321675" y="1204913"/>
          <p14:tracePt t="87565" x="8377238" y="1204913"/>
          <p14:tracePt t="87576" x="8394700" y="1204913"/>
          <p14:tracePt t="87588" x="8413750" y="1204913"/>
          <p14:tracePt t="87612" x="8531225" y="1223963"/>
          <p14:tracePt t="87623" x="8559800" y="1241425"/>
          <p14:tracePt t="87647" x="8586788" y="1260475"/>
          <p14:tracePt t="87670" x="8596313" y="1270000"/>
          <p14:tracePt t="87704" x="8604250" y="1270000"/>
          <p14:tracePt t="88431" x="8604250" y="1277938"/>
          <p14:tracePt t="88454" x="8613775" y="1296988"/>
          <p14:tracePt t="88478" x="8613775" y="1306513"/>
          <p14:tracePt t="88602" x="8613775" y="1314450"/>
          <p14:tracePt t="88626" x="8613775" y="1323975"/>
          <p14:tracePt t="88652" x="8613775" y="1333500"/>
          <p14:tracePt t="88676" x="8613775" y="1360488"/>
          <p14:tracePt t="88701" x="8613775" y="1433513"/>
          <p14:tracePt t="88736" x="8613775" y="1479550"/>
          <p14:tracePt t="88759" x="8613775" y="1497013"/>
          <p14:tracePt t="88781" x="8604250" y="1533525"/>
          <p14:tracePt t="88793" x="8596313" y="1543050"/>
          <p14:tracePt t="88814" x="8559800" y="1552575"/>
          <p14:tracePt t="88825" x="8550275" y="1562100"/>
          <p14:tracePt t="88837" x="8540750" y="1570038"/>
          <p14:tracePt t="88850" x="8523288" y="1579563"/>
          <p14:tracePt t="88873" x="8477250" y="1598613"/>
          <p14:tracePt t="88885" x="8458200" y="1598613"/>
          <p14:tracePt t="88898" x="8431213" y="1598613"/>
          <p14:tracePt t="88922" x="8385175" y="1598613"/>
          <p14:tracePt t="88933" x="8367713" y="1598613"/>
          <p14:tracePt t="88955" x="8340725" y="1598613"/>
          <p14:tracePt t="88966" x="8331200" y="1598613"/>
          <p14:tracePt t="88978" x="8304213" y="1570038"/>
          <p14:tracePt t="88991" x="8275638" y="1562100"/>
          <p14:tracePt t="89015" x="8248650" y="1525588"/>
          <p14:tracePt t="89026" x="8239125" y="1516063"/>
          <p14:tracePt t="89039" x="8231188" y="1489075"/>
          <p14:tracePt t="89063" x="8221663" y="1443038"/>
          <p14:tracePt t="89074" x="8221663" y="1423988"/>
          <p14:tracePt t="89097" x="8212138" y="1379538"/>
          <p14:tracePt t="89121" x="8212138" y="1350963"/>
          <p14:tracePt t="89133" x="8221663" y="1323975"/>
          <p14:tracePt t="89157" x="8231188" y="1296988"/>
          <p14:tracePt t="89168" x="8248650" y="1277938"/>
          <p14:tracePt t="89189" x="8285163" y="1260475"/>
          <p14:tracePt t="89201" x="8321675" y="1233488"/>
          <p14:tracePt t="89212" x="8331200" y="1223963"/>
          <p14:tracePt t="89235" x="8348663" y="1223963"/>
          <p14:tracePt t="89247" x="8377238" y="1214438"/>
          <p14:tracePt t="89261" x="8404225" y="1214438"/>
          <p14:tracePt t="89273" x="8421688" y="1204913"/>
          <p14:tracePt t="89297" x="8486775" y="1204913"/>
          <p14:tracePt t="89308" x="8504238" y="1204913"/>
          <p14:tracePt t="89320" x="8531225" y="1204913"/>
          <p14:tracePt t="89320" x="8550275" y="1204913"/>
          <p14:tracePt t="89344" x="8596313" y="1204913"/>
          <p14:tracePt t="89355" x="8604250" y="1204913"/>
          <p14:tracePt t="89368" x="8632825" y="1223963"/>
          <p14:tracePt t="89402" x="8659813" y="1233488"/>
          <p14:tracePt t="89425" x="8678863" y="1241425"/>
          <p14:tracePt t="89438" x="8686800" y="1250950"/>
          <p14:tracePt t="89450" x="8696325" y="1260475"/>
          <p14:tracePt t="89484" x="8696325" y="1287463"/>
          <p14:tracePt t="89508" x="8696325" y="1314450"/>
          <p14:tracePt t="89519" x="8696325" y="1333500"/>
          <p14:tracePt t="89542" x="8696325" y="1343025"/>
          <p14:tracePt t="89567" x="8686800" y="1350963"/>
          <p14:tracePt t="90040" x="8678863" y="1350963"/>
          <p14:tracePt t="90051" x="8669338" y="1350963"/>
          <p14:tracePt t="90485" x="8659813" y="1350963"/>
          <p14:tracePt t="90496" x="8650288" y="1360488"/>
          <p14:tracePt t="90509" x="8642350" y="1360488"/>
          <p14:tracePt t="90521" x="8632825" y="1360488"/>
          <p14:tracePt t="90545" x="8623300" y="1360488"/>
          <p14:tracePt t="90589" x="8613775" y="1360488"/>
          <p14:tracePt t="90624" x="8604250" y="1360488"/>
          <p14:tracePt t="90635" x="8596313" y="1360488"/>
          <p14:tracePt t="90647" x="8577263" y="1360488"/>
          <p14:tracePt t="90659" x="8531225" y="1360488"/>
          <p14:tracePt t="90682" x="8385175" y="1360488"/>
          <p14:tracePt t="90695" x="8340725" y="1379538"/>
          <p14:tracePt t="90708" x="8129588" y="1416050"/>
          <p14:tracePt t="90731" x="7664450" y="1552575"/>
          <p14:tracePt t="90743" x="7499350" y="1606550"/>
          <p14:tracePt t="90767" x="6823075" y="1881188"/>
          <p14:tracePt t="90791" x="6513513" y="2027238"/>
          <p14:tracePt t="90803" x="6238875" y="2163763"/>
          <p14:tracePt t="90826" x="5910263" y="2338388"/>
          <p14:tracePt t="90851" x="5700713" y="2455863"/>
          <p14:tracePt t="90874" x="5572125" y="2547938"/>
          <p14:tracePt t="90874" x="5518150" y="2584450"/>
          <p14:tracePt t="90886" x="5453063" y="2630488"/>
          <p14:tracePt t="90898" x="5316538" y="2720975"/>
          <p14:tracePt t="90909" x="5270500" y="2740025"/>
          <p14:tracePt t="90935" x="5078413" y="2830513"/>
          <p14:tracePt t="90946" x="4978400" y="2867025"/>
          <p14:tracePt t="90958" x="4914900" y="2886075"/>
          <p14:tracePt t="90981" x="4768850" y="2913063"/>
          <p14:tracePt t="90991" x="4703763" y="2922588"/>
          <p14:tracePt t="91015" x="4667250" y="2949575"/>
          <p14:tracePt t="91026" x="4640263" y="2949575"/>
          <p14:tracePt t="91038" x="4630738" y="2959100"/>
          <p14:tracePt t="91038" x="4622800" y="2968625"/>
          <p14:tracePt t="91073" x="4567238" y="2986088"/>
          <p14:tracePt t="91084" x="4540250" y="2995613"/>
          <p14:tracePt t="91097" x="4530725" y="2995613"/>
          <p14:tracePt t="91121" x="4411663" y="3022600"/>
          <p14:tracePt t="91133" x="4403725" y="3022600"/>
          <p14:tracePt t="91156" x="4348163" y="3032125"/>
          <p14:tracePt t="91166" x="4330700" y="3041650"/>
          <p14:tracePt t="91264" x="4357688" y="3041650"/>
          <p14:tracePt t="91297" x="4503738" y="3022600"/>
          <p14:tracePt t="91320" x="4576763" y="3022600"/>
          <p14:tracePt t="91331" x="4613275" y="3013075"/>
          <p14:tracePt t="91353" x="4649788" y="3013075"/>
          <p14:tracePt t="91376" x="4659313" y="3013075"/>
          <p14:tracePt t="91632" x="4667250" y="3013075"/>
          <p14:tracePt t="91710" x="4695825" y="3013075"/>
          <p14:tracePt t="91721" x="4732338" y="3013075"/>
          <p14:tracePt t="91744" x="4932363" y="3013075"/>
          <p14:tracePt t="91768" x="5070475" y="3022600"/>
          <p14:tracePt t="91790" x="5233988" y="3049588"/>
          <p14:tracePt t="91802" x="5270500" y="3059113"/>
          <p14:tracePt t="91825" x="5297488" y="3068638"/>
          <p14:tracePt t="92103" x="5307013" y="3068638"/>
          <p14:tracePt t="92114" x="5334000" y="3078163"/>
          <p14:tracePt t="92139" x="5499100" y="3078163"/>
          <p14:tracePt t="92150" x="5535613" y="3078163"/>
          <p14:tracePt t="92162" x="5591175" y="3078163"/>
          <p14:tracePt t="92187" x="5900738" y="3078163"/>
          <p14:tracePt t="92210" x="6029325" y="3078163"/>
          <p14:tracePt t="92223" x="6148388" y="3078163"/>
          <p14:tracePt t="92247" x="6302375" y="3086100"/>
          <p14:tracePt t="92271" x="6338888" y="3086100"/>
          <p14:tracePt t="92294" x="6348413" y="3095625"/>
          <p14:tracePt t="92383" x="6357938" y="3095625"/>
          <p14:tracePt t="92407" x="6367463" y="3095625"/>
          <p14:tracePt t="92429" x="6403975" y="3095625"/>
          <p14:tracePt t="92442" x="6457950" y="3095625"/>
          <p14:tracePt t="92465" x="6559550" y="3095625"/>
          <p14:tracePt t="92476" x="6650038" y="3095625"/>
          <p14:tracePt t="92487" x="6686550" y="3095625"/>
          <p14:tracePt t="92499" x="6759575" y="3086100"/>
          <p14:tracePt t="92523" x="7070725" y="3068638"/>
          <p14:tracePt t="92546" x="7189788" y="3059113"/>
          <p14:tracePt t="92558" x="7243763" y="3059113"/>
          <p14:tracePt t="92571" x="7280275" y="3059113"/>
          <p14:tracePt t="92583" x="7299325" y="3059113"/>
          <p14:tracePt t="92607" x="7353300" y="3059113"/>
          <p14:tracePt t="92630" x="7445375" y="3068638"/>
          <p14:tracePt t="92641" x="7489825" y="3078163"/>
          <p14:tracePt t="92664" x="7637463" y="3122613"/>
          <p14:tracePt t="92687" x="7718425" y="3122613"/>
          <p14:tracePt t="92709" x="7837488" y="3132138"/>
          <p14:tracePt t="92721" x="7864475" y="3141663"/>
          <p14:tracePt t="92744" x="7900988" y="3141663"/>
          <p14:tracePt t="93467" x="7910513" y="3141663"/>
          <p14:tracePt t="93492" x="7929563" y="3132138"/>
          <p14:tracePt t="93503" x="8002588" y="3095625"/>
          <p14:tracePt t="93527" x="8158163" y="3005138"/>
          <p14:tracePt t="93552" x="8285163" y="2913063"/>
          <p14:tracePt t="93563" x="8404225" y="2776538"/>
          <p14:tracePt t="93587" x="8504238" y="2593975"/>
          <p14:tracePt t="93600" x="8559800" y="2392363"/>
          <p14:tracePt t="93612" x="8604250" y="2163763"/>
          <p14:tracePt t="93636" x="8659813" y="1963738"/>
          <p14:tracePt t="93647" x="8705850" y="1808163"/>
          <p14:tracePt t="93658" x="8723313" y="1698625"/>
          <p14:tracePt t="93693" x="8723313" y="1525588"/>
          <p14:tracePt t="93718" x="8723313" y="1443038"/>
          <p14:tracePt t="93718" x="8723313" y="1416050"/>
          <p14:tracePt t="93742" x="8723313" y="1333500"/>
          <p14:tracePt t="93754" x="8705850" y="1287463"/>
          <p14:tracePt t="93767" x="8696325" y="1270000"/>
          <p14:tracePt t="93779" x="8669338" y="1233488"/>
          <p14:tracePt t="93802" x="8586788" y="1131888"/>
          <p14:tracePt t="93826" x="8504238" y="1058863"/>
          <p14:tracePt t="93851" x="8348663" y="1022350"/>
          <p14:tracePt t="93863" x="8304213" y="1022350"/>
          <p14:tracePt t="93887" x="8175625" y="1004888"/>
          <p14:tracePt t="93911" x="8066088" y="995363"/>
          <p14:tracePt t="93923" x="8029575" y="995363"/>
          <p14:tracePt t="93946" x="7937500" y="995363"/>
          <p14:tracePt t="93956" x="7920038" y="995363"/>
          <p14:tracePt t="93968" x="7847013" y="1014413"/>
          <p14:tracePt t="93992" x="7747000" y="1041400"/>
          <p14:tracePt t="94002" x="7710488" y="1050925"/>
          <p14:tracePt t="94025" x="7664450" y="1068388"/>
          <p14:tracePt t="94038" x="7645400" y="1095375"/>
          <p14:tracePt t="94038" x="7627938" y="1104900"/>
          <p14:tracePt t="94050" x="7618413" y="1114425"/>
          <p14:tracePt t="94061" x="7572375" y="1150938"/>
          <p14:tracePt t="94083" x="7535863" y="1187450"/>
          <p14:tracePt t="94107" x="7453313" y="1260475"/>
          <p14:tracePt t="94130" x="7435850" y="1287463"/>
          <p14:tracePt t="94142" x="7426325" y="1306513"/>
          <p14:tracePt t="94164" x="7426325" y="1333500"/>
          <p14:tracePt t="94175" x="7426325" y="1370013"/>
          <p14:tracePt t="94188" x="7426325" y="1387475"/>
          <p14:tracePt t="94188" x="7426325" y="1406525"/>
          <p14:tracePt t="94222" x="7426325" y="1516063"/>
          <p14:tracePt t="94245" x="7426325" y="1579563"/>
          <p14:tracePt t="94256" x="7445375" y="1625600"/>
          <p14:tracePt t="94269" x="7489825" y="1689100"/>
          <p14:tracePt t="94302" x="7600950" y="1825625"/>
          <p14:tracePt t="94313" x="7637463" y="1862138"/>
          <p14:tracePt t="94335" x="7718425" y="1917700"/>
          <p14:tracePt t="94347" x="7747000" y="1935163"/>
          <p14:tracePt t="94359" x="7773988" y="1944688"/>
          <p14:tracePt t="94380" x="7856538" y="1963738"/>
          <p14:tracePt t="94390" x="7900988" y="1963738"/>
          <p14:tracePt t="94412" x="8002588" y="1963738"/>
          <p14:tracePt t="94422" x="8056563" y="1963738"/>
          <p14:tracePt t="94443" x="8239125" y="1944688"/>
          <p14:tracePt t="94454" x="8275638" y="1935163"/>
          <p14:tracePt t="94474" x="8431213" y="1908175"/>
          <p14:tracePt t="94496" x="8523288" y="1862138"/>
          <p14:tracePt t="94520" x="8632825" y="1798638"/>
          <p14:tracePt t="94533" x="8642350" y="1798638"/>
          <p14:tracePt t="94556" x="8742363" y="1698625"/>
          <p14:tracePt t="94580" x="8769350" y="1662113"/>
          <p14:tracePt t="94592" x="8796338" y="1606550"/>
          <p14:tracePt t="94616" x="8824913" y="1533525"/>
          <p14:tracePt t="94616" x="8824913" y="1506538"/>
          <p14:tracePt t="94627" x="8824913" y="1460500"/>
          <p14:tracePt t="94639" x="8824913" y="1379538"/>
          <p14:tracePt t="94662" x="8815388" y="1306513"/>
          <p14:tracePt t="94675" x="8778875" y="1233488"/>
          <p14:tracePt t="94687" x="8751888" y="1168400"/>
          <p14:tracePt t="94698" x="8732838" y="1131888"/>
          <p14:tracePt t="94722" x="8669338" y="1058863"/>
          <p14:tracePt t="94733" x="8650288" y="1041400"/>
          <p14:tracePt t="94757" x="8623300" y="1031875"/>
          <p14:tracePt t="94770" x="8559800" y="1014413"/>
          <p14:tracePt t="94782" x="8486775" y="1004888"/>
          <p14:tracePt t="94804" x="8385175" y="1004888"/>
          <p14:tracePt t="94816" x="8304213" y="1004888"/>
          <p14:tracePt t="94829" x="8202613" y="995363"/>
          <p14:tracePt t="94840" x="8166100" y="995363"/>
          <p14:tracePt t="94863" x="8047038" y="995363"/>
          <p14:tracePt t="94886" x="7974013" y="995363"/>
          <p14:tracePt t="94909" x="7800975" y="995363"/>
          <p14:tracePt t="94921" x="7764463" y="1004888"/>
          <p14:tracePt t="94945" x="7654925" y="1041400"/>
          <p14:tracePt t="94957" x="7572375" y="1077913"/>
          <p14:tracePt t="94969" x="7526338" y="1095375"/>
          <p14:tracePt t="94981" x="7508875" y="1104900"/>
          <p14:tracePt t="95005" x="7426325" y="1160463"/>
          <p14:tracePt t="95016" x="7416800" y="1168400"/>
          <p14:tracePt t="95029" x="7389813" y="1196975"/>
          <p14:tracePt t="95053" x="7343775" y="1260475"/>
          <p14:tracePt t="95066" x="7335838" y="1277938"/>
          <p14:tracePt t="95078" x="7326313" y="1296988"/>
          <p14:tracePt t="95090" x="7316788" y="1350963"/>
          <p14:tracePt t="95113" x="7316788" y="1423988"/>
          <p14:tracePt t="95124" x="7316788" y="1443038"/>
          <p14:tracePt t="95136" x="7316788" y="1497013"/>
          <p14:tracePt t="95160" x="7316788" y="1589088"/>
          <p14:tracePt t="95173" x="7343775" y="1635125"/>
          <p14:tracePt t="95187" x="7380288" y="1679575"/>
          <p14:tracePt t="95199" x="7408863" y="1708150"/>
          <p14:tracePt t="95222" x="7435850" y="1752600"/>
          <p14:tracePt t="95235" x="7481888" y="1781175"/>
          <p14:tracePt t="95247" x="7518400" y="1789113"/>
          <p14:tracePt t="95271" x="7554913" y="1808163"/>
          <p14:tracePt t="95282" x="7600950" y="1817688"/>
          <p14:tracePt t="95306" x="7681913" y="1854200"/>
          <p14:tracePt t="95318" x="7727950" y="1854200"/>
          <p14:tracePt t="95330" x="7791450" y="1862138"/>
          <p14:tracePt t="95342" x="7864475" y="1890713"/>
          <p14:tracePt t="95367" x="7937500" y="1908175"/>
          <p14:tracePt t="95391" x="8093075" y="1944688"/>
          <p14:tracePt t="95415" x="8194675" y="1944688"/>
          <p14:tracePt t="95426" x="8285163" y="1944688"/>
          <p14:tracePt t="95438" x="8404225" y="1927225"/>
          <p14:tracePt t="95450" x="8467725" y="1917700"/>
          <p14:tracePt t="95473" x="8604250" y="1871663"/>
          <p14:tracePt t="95486" x="8705850" y="1835150"/>
          <p14:tracePt t="95497" x="8769350" y="1825625"/>
          <p14:tracePt t="95509" x="8832850" y="1798638"/>
          <p14:tracePt t="95531" x="8978900" y="1689100"/>
          <p14:tracePt t="95556" x="9034463" y="1589088"/>
          <p14:tracePt t="95580" x="9051925" y="1443038"/>
          <p14:tracePt t="95592" x="9051925" y="1416050"/>
          <p14:tracePt t="95615" x="9051925" y="1323975"/>
          <p14:tracePt t="95627" x="9051925" y="1296988"/>
          <p14:tracePt t="95640" x="9051925" y="1270000"/>
          <p14:tracePt t="95663" x="8988425" y="1150938"/>
          <p14:tracePt t="95697" x="8869363" y="1022350"/>
          <p14:tracePt t="95718" x="8778875" y="976313"/>
          <p14:tracePt t="95729" x="8686800" y="939800"/>
          <p14:tracePt t="95753" x="8596313" y="903288"/>
          <p14:tracePt t="95765" x="8523288" y="895350"/>
          <p14:tracePt t="95787" x="8394700" y="885825"/>
          <p14:tracePt t="95798" x="8367713" y="885825"/>
          <p14:tracePt t="95809" x="8267700" y="885825"/>
          <p14:tracePt t="95832" x="8185150" y="885825"/>
          <p14:tracePt t="95844" x="8102600" y="885825"/>
          <p14:tracePt t="95859" x="8029575" y="885825"/>
          <p14:tracePt t="95871" x="7937500" y="885825"/>
          <p14:tracePt t="95894" x="7883525" y="885825"/>
          <p14:tracePt t="95906" x="7820025" y="895350"/>
          <p14:tracePt t="95918" x="7764463" y="903288"/>
          <p14:tracePt t="95942" x="7710488" y="922338"/>
          <p14:tracePt t="95953" x="7664450" y="949325"/>
          <p14:tracePt t="95976" x="7608888" y="958850"/>
          <p14:tracePt t="96000" x="7518400" y="1004888"/>
          <p14:tracePt t="96012" x="7489825" y="1022350"/>
          <p14:tracePt t="96035" x="7462838" y="1058863"/>
          <p14:tracePt t="96046" x="7445375" y="1087438"/>
          <p14:tracePt t="96083" x="7416800" y="1177925"/>
          <p14:tracePt t="96093" x="7416800" y="1187450"/>
          <p14:tracePt t="96115" x="7416800" y="1270000"/>
          <p14:tracePt t="96126" x="7416800" y="1333500"/>
          <p14:tracePt t="96148" x="7416800" y="1387475"/>
          <p14:tracePt t="96171" x="7445375" y="1470025"/>
          <p14:tracePt t="96194" x="7489825" y="1562100"/>
          <p14:tracePt t="96205" x="7499350" y="1598613"/>
          <p14:tracePt t="96217" x="7508875" y="1625600"/>
          <p14:tracePt t="96229" x="7564438" y="1689100"/>
          <p14:tracePt t="96253" x="7637463" y="1762125"/>
          <p14:tracePt t="96263" x="7654925" y="1789113"/>
          <p14:tracePt t="96287" x="7718425" y="1817688"/>
          <p14:tracePt t="96310" x="7727950" y="1825625"/>
          <p14:tracePt t="96333" x="7754938" y="1825625"/>
          <p14:tracePt t="96343" x="7764463" y="1825625"/>
          <p14:tracePt t="96367" x="7800975" y="1825625"/>
          <p14:tracePt t="96390" x="7810500" y="1825625"/>
          <p14:tracePt t="96402" x="7820025" y="1817688"/>
          <p14:tracePt t="96425" x="7837488" y="1808163"/>
          <p14:tracePt t="96437" x="7847013" y="1798638"/>
          <p14:tracePt t="96469" x="7847013" y="1771650"/>
          <p14:tracePt t="96480" x="7847013" y="1762125"/>
          <p14:tracePt t="96503" x="7847013" y="1752600"/>
          <p14:tracePt t="96514" x="7847013" y="1744663"/>
          <p14:tracePt t="96558" x="7847013" y="1735138"/>
          <p14:tracePt t="96723" x="7847013" y="1708150"/>
          <p14:tracePt t="96735" x="7847013" y="1662113"/>
          <p14:tracePt t="96747" x="7837488" y="1616075"/>
          <p14:tracePt t="96759" x="7827963" y="1589088"/>
          <p14:tracePt t="96783" x="7800975" y="1452563"/>
          <p14:tracePt t="96794" x="7783513" y="1406525"/>
          <p14:tracePt t="96808" x="7783513" y="1387475"/>
          <p14:tracePt t="96832" x="7773988" y="1343025"/>
          <p14:tracePt t="96987" x="7773988" y="1360488"/>
          <p14:tracePt t="96998" x="7773988" y="1370013"/>
          <p14:tracePt t="97010" x="7800975" y="1406525"/>
          <p14:tracePt t="97033" x="7847013" y="1452563"/>
          <p14:tracePt t="97045" x="7900988" y="1516063"/>
          <p14:tracePt t="97057" x="7947025" y="1570038"/>
          <p14:tracePt t="97068" x="7983538" y="1606550"/>
          <p14:tracePt t="97091" x="8047038" y="1662113"/>
          <p14:tracePt t="97113" x="8075613" y="1689100"/>
          <p14:tracePt t="97124" x="8085138" y="1708150"/>
          <p14:tracePt t="97137" x="8093075" y="1716088"/>
          <p14:tracePt t="97148" x="8102600" y="1725613"/>
          <p14:tracePt t="97172" x="8129588" y="1752600"/>
          <p14:tracePt t="97183" x="8139113" y="1771650"/>
          <p14:tracePt t="97206" x="8139113" y="1781175"/>
          <p14:tracePt t="97339" x="8121650" y="1752600"/>
          <p14:tracePt t="97362" x="8010525" y="1635125"/>
          <p14:tracePt t="97374" x="7983538" y="1589088"/>
          <p14:tracePt t="97388" x="7947025" y="1543050"/>
          <p14:tracePt t="97388" x="7910513" y="1506538"/>
          <p14:tracePt t="97400" x="7893050" y="1479550"/>
          <p14:tracePt t="97423" x="7800975" y="1370013"/>
          <p14:tracePt t="97435" x="7783513" y="1343025"/>
          <p14:tracePt t="97458" x="7727950" y="1270000"/>
          <p14:tracePt t="97470" x="7718425" y="1260475"/>
          <p14:tracePt t="97607" x="7718425" y="1277938"/>
          <p14:tracePt t="97619" x="7718425" y="1323975"/>
          <p14:tracePt t="97642" x="7737475" y="1379538"/>
          <p14:tracePt t="97653" x="7783513" y="1470025"/>
          <p14:tracePt t="97676" x="7827963" y="1533525"/>
          <p14:tracePt t="97676" x="7856538" y="1562100"/>
          <p14:tracePt t="97701" x="7947025" y="1671638"/>
          <p14:tracePt t="97713" x="7983538" y="1725613"/>
          <p14:tracePt t="97736" x="8029575" y="1789113"/>
          <p14:tracePt t="97747" x="8047038" y="1808163"/>
          <p14:tracePt t="97759" x="8056563" y="1817688"/>
          <p14:tracePt t="97783" x="8066088" y="1825625"/>
          <p14:tracePt t="97964" x="8066088" y="1844675"/>
          <p14:tracePt t="97988" x="8066088" y="1927225"/>
          <p14:tracePt t="97999" x="8066088" y="1981200"/>
          <p14:tracePt t="98011" x="8066088" y="2009775"/>
          <p14:tracePt t="98036" x="8085138" y="2355850"/>
          <p14:tracePt t="98048" x="8102600" y="2428875"/>
          <p14:tracePt t="98060" x="8129588" y="2574925"/>
          <p14:tracePt t="98072" x="8129588" y="2647950"/>
          <p14:tracePt t="98095" x="8129588" y="2840038"/>
          <p14:tracePt t="98106" x="8129588" y="2876550"/>
          <p14:tracePt t="98119" x="8129588" y="2949575"/>
          <p14:tracePt t="98142" x="8129588" y="3005138"/>
          <p14:tracePt t="98156" x="8129588" y="3022600"/>
          <p14:tracePt t="98156" x="8121650" y="3041650"/>
          <p14:tracePt t="98169" x="8112125" y="3059113"/>
          <p14:tracePt t="98181" x="8093075" y="3086100"/>
          <p14:tracePt t="98204" x="8085138" y="3132138"/>
          <p14:tracePt t="98228" x="8075613" y="3141663"/>
          <p14:tracePt t="98252" x="8066088" y="3151188"/>
          <p14:tracePt t="98558" x="8066088" y="3132138"/>
          <p14:tracePt t="98569" x="8066088" y="3095625"/>
          <p14:tracePt t="98592" x="8066088" y="3078163"/>
          <p14:tracePt t="98603" x="8056563" y="3059113"/>
          <p14:tracePt t="98625" x="8056563" y="3049588"/>
          <p14:tracePt t="98637" x="8047038" y="3032125"/>
          <p14:tracePt t="98650" x="8047038" y="3013075"/>
          <p14:tracePt t="98688" x="8047038" y="3005138"/>
          <p14:tracePt t="98766" x="8039100" y="3005138"/>
          <p14:tracePt t="98923" x="7993063" y="3005138"/>
          <p14:tracePt t="98956" x="7827963" y="3005138"/>
          <p14:tracePt t="98980" x="7710488" y="3005138"/>
          <p14:tracePt t="98991" x="7526338" y="3005138"/>
          <p14:tracePt t="99014" x="7124700" y="3013075"/>
          <p14:tracePt t="99026" x="6978650" y="3032125"/>
          <p14:tracePt t="99039" x="6623050" y="3059113"/>
          <p14:tracePt t="99067" x="5791200" y="3141663"/>
          <p14:tracePt t="99088" x="5253038" y="3141663"/>
          <p14:tracePt t="99100" x="4813300" y="3141663"/>
          <p14:tracePt t="99123" x="4403725" y="3141663"/>
          <p14:tracePt t="99134" x="4073525" y="3141663"/>
          <p14:tracePt t="99147" x="3790950" y="3141663"/>
          <p14:tracePt t="99169" x="3544888" y="3122613"/>
          <p14:tracePt t="99180" x="3297238" y="3105150"/>
          <p14:tracePt t="99204" x="3068638" y="3078163"/>
          <p14:tracePt t="99216" x="2805113" y="3049588"/>
          <p14:tracePt t="99228" x="2540000" y="3032125"/>
          <p14:tracePt t="99239" x="2430463" y="3022600"/>
          <p14:tracePt t="99261" x="2046288" y="2959100"/>
          <p14:tracePt t="99272" x="1927225" y="2949575"/>
          <p14:tracePt t="99294" x="1644650" y="2903538"/>
          <p14:tracePt t="99306" x="1525588" y="2903538"/>
          <p14:tracePt t="99340" x="1416050" y="2894013"/>
          <p14:tracePt t="99352" x="1389063" y="2894013"/>
          <p14:tracePt t="99374" x="1306513" y="2894013"/>
          <p14:tracePt t="99386" x="1260475" y="2894013"/>
          <p14:tracePt t="99399" x="1243013" y="2894013"/>
          <p14:tracePt t="99422" x="1214438" y="2894013"/>
          <p14:tracePt t="99434" x="1206500" y="2894013"/>
          <p14:tracePt t="99447" x="1196975" y="2894013"/>
          <p14:tracePt t="99458" x="1177925" y="2894013"/>
          <p14:tracePt t="99481" x="1104900" y="2876550"/>
          <p14:tracePt t="99492" x="1087438" y="2876550"/>
          <p14:tracePt t="99515" x="1068388" y="2876550"/>
          <p14:tracePt t="99981" x="1058863" y="2867025"/>
          <p14:tracePt t="100039" x="1058863" y="2857500"/>
          <p14:tracePt t="100074" x="1050925" y="2849563"/>
          <p14:tracePt t="100243" x="1041400" y="2849563"/>
          <p14:tracePt t="100267" x="1022350" y="2922588"/>
          <p14:tracePt t="100291" x="1068388" y="3013075"/>
          <p14:tracePt t="100303" x="1087438" y="3049588"/>
          <p14:tracePt t="100793" x="1141413" y="3105150"/>
          <p14:tracePt t="100828" x="1141413" y="3095625"/>
          <p14:tracePt t="100828" x="1133475" y="3086100"/>
          <p14:tracePt t="100852" x="1123950" y="3078163"/>
          <p14:tracePt t="100876" x="1114425" y="3032125"/>
          <p14:tracePt t="100900" x="1104900" y="3013075"/>
          <p14:tracePt t="100911" x="1096963" y="3005138"/>
          <p14:tracePt t="100957" x="1096963" y="2986088"/>
          <p14:tracePt t="100980" x="1087438" y="2976563"/>
          <p14:tracePt t="100991" x="1068388" y="2968625"/>
          <p14:tracePt t="101014" x="1050925" y="2949575"/>
          <p14:tracePt t="101025" x="1050925" y="2940050"/>
          <p14:tracePt t="101044" x="1022350" y="2922588"/>
          <p14:tracePt t="101055" x="1014413" y="2913063"/>
          <p14:tracePt t="101101" x="1004888" y="2913063"/>
          <p14:tracePt t="101123" x="995363" y="2903538"/>
          <p14:tracePt t="101212" x="985838" y="2903538"/>
          <p14:tracePt t="101245" x="977900" y="2903538"/>
          <p14:tracePt t="103111" x="968375" y="2913063"/>
          <p14:tracePt t="103145" x="968375" y="3049588"/>
          <p14:tracePt t="103178" x="995363" y="3224213"/>
          <p14:tracePt t="103197" x="995363" y="3287713"/>
          <p14:tracePt t="103245" x="1014413" y="3406775"/>
          <p14:tracePt t="103284" x="1022350" y="3470275"/>
          <p14:tracePt t="103315" x="1022350" y="3487738"/>
          <p14:tracePt t="103348" x="1031875" y="3506788"/>
          <p14:tracePt t="103380" x="1041400" y="3516313"/>
          <p14:tracePt t="103398" x="1087438" y="3516313"/>
          <p14:tracePt t="103418" x="1160463" y="3516313"/>
          <p14:tracePt t="103437" x="1250950" y="3506788"/>
          <p14:tracePt t="103457" x="1306513" y="3487738"/>
          <p14:tracePt t="103475" x="1316038" y="3487738"/>
          <p14:tracePt t="103520" x="1323975" y="3487738"/>
          <p14:tracePt t="103818" x="1323975" y="3479800"/>
          <p14:tracePt t="103853" x="1306513" y="3479800"/>
          <p14:tracePt t="104081" x="1296988" y="3460750"/>
          <p14:tracePt t="104104" x="1343025" y="3451225"/>
          <p14:tracePt t="104116" x="1379538" y="3451225"/>
          <p14:tracePt t="104128" x="1433513" y="3451225"/>
          <p14:tracePt t="104139" x="1498600" y="3451225"/>
          <p14:tracePt t="104164" x="1571625" y="3443288"/>
          <p14:tracePt t="104175" x="1617663" y="3443288"/>
          <p14:tracePt t="104195" x="1690688" y="3443288"/>
          <p14:tracePt t="104207" x="1771650" y="3443288"/>
          <p14:tracePt t="104219" x="1844675" y="3443288"/>
          <p14:tracePt t="104243" x="1927225" y="3443288"/>
          <p14:tracePt t="104254" x="1973263" y="3443288"/>
          <p14:tracePt t="104266" x="2009775" y="3443288"/>
          <p14:tracePt t="104303" x="2036763" y="3433763"/>
          <p14:tracePt t="104490" x="2019300" y="3433763"/>
          <p14:tracePt t="104526" x="1900238" y="3433763"/>
          <p14:tracePt t="104549" x="1827213" y="3433763"/>
          <p14:tracePt t="104561" x="1744663" y="3433763"/>
          <p14:tracePt t="104584" x="1635125" y="3424238"/>
          <p14:tracePt t="104594" x="1617663" y="3424238"/>
          <p14:tracePt t="104608" x="1571625" y="3424238"/>
          <p14:tracePt t="104631" x="1506538" y="3424238"/>
          <p14:tracePt t="104644" x="1489075" y="3424238"/>
          <p14:tracePt t="104660" x="1470025" y="3424238"/>
          <p14:tracePt t="104672" x="1462088" y="3424238"/>
          <p14:tracePt t="104828" x="1470025" y="3424238"/>
          <p14:tracePt t="104839" x="1506538" y="3424238"/>
          <p14:tracePt t="104863" x="1635125" y="3424238"/>
          <p14:tracePt t="104886" x="1771650" y="3424238"/>
          <p14:tracePt t="104909" x="1873250" y="3424238"/>
          <p14:tracePt t="104921" x="1917700" y="3424238"/>
          <p14:tracePt t="104943" x="1963738" y="3424238"/>
          <p14:tracePt t="104955" x="1973263" y="3424238"/>
          <p14:tracePt t="104967" x="1982788" y="3424238"/>
          <p14:tracePt t="105753" x="2000250" y="3424238"/>
          <p14:tracePt t="105766" x="2009775" y="3424238"/>
          <p14:tracePt t="105779" x="2027238" y="3424238"/>
          <p14:tracePt t="105804" x="2092325" y="3424238"/>
          <p14:tracePt t="105815" x="2109788" y="3424238"/>
          <p14:tracePt t="105827" x="2155825" y="3424238"/>
          <p14:tracePt t="105840" x="2238375" y="3424238"/>
          <p14:tracePt t="105864" x="2357438" y="3424238"/>
          <p14:tracePt t="105875" x="2393950" y="3424238"/>
          <p14:tracePt t="105888" x="2493963" y="3424238"/>
          <p14:tracePt t="105901" x="2566988" y="3433763"/>
          <p14:tracePt t="105925" x="2676525" y="3460750"/>
          <p14:tracePt t="105945" x="2832100" y="3470275"/>
          <p14:tracePt t="105958" x="2859088" y="3470275"/>
          <p14:tracePt t="105969" x="2932113" y="3479800"/>
          <p14:tracePt t="105981" x="3032125" y="3497263"/>
          <p14:tracePt t="106005" x="3097213" y="3497263"/>
          <p14:tracePt t="106016" x="3141663" y="3516313"/>
          <p14:tracePt t="106028" x="3197225" y="3516313"/>
          <p14:tracePt t="106052" x="3252788" y="3516313"/>
          <p14:tracePt t="106063" x="3325813" y="3516313"/>
          <p14:tracePt t="106076" x="3406775" y="3516313"/>
          <p14:tracePt t="106088" x="3443288" y="3516313"/>
          <p14:tracePt t="106111" x="3571875" y="3516313"/>
          <p14:tracePt t="106123" x="3608388" y="3516313"/>
          <p14:tracePt t="106146" x="3717925" y="3516313"/>
          <p14:tracePt t="106167" x="3781425" y="3516313"/>
          <p14:tracePt t="106191" x="3937000" y="3516313"/>
          <p14:tracePt t="106203" x="3973513" y="3516313"/>
          <p14:tracePt t="106226" x="4065588" y="3516313"/>
          <p14:tracePt t="106249" x="4110038" y="3516313"/>
          <p14:tracePt t="106260" x="4129088" y="3516313"/>
          <p14:tracePt t="106283" x="4165600" y="3516313"/>
          <p14:tracePt t="106293" x="4175125" y="3516313"/>
          <p14:tracePt t="106309" x="4202113" y="3516313"/>
          <p14:tracePt t="106331" x="4256088" y="3516313"/>
          <p14:tracePt t="106368" x="4265613" y="3516313"/>
          <p14:tracePt t="106425" x="4275138" y="3506788"/>
          <p14:tracePt t="107531" x="4284663" y="3506788"/>
          <p14:tracePt t="107542" x="4321175" y="3506788"/>
          <p14:tracePt t="107542" x="4330700" y="3506788"/>
          <p14:tracePt t="107566" x="4411663" y="3506788"/>
          <p14:tracePt t="107589" x="4540250" y="3506788"/>
          <p14:tracePt t="107611" x="4649788" y="3506788"/>
          <p14:tracePt t="107622" x="4686300" y="3497263"/>
          <p14:tracePt t="107647" x="4759325" y="3497263"/>
          <p14:tracePt t="107671" x="4805363" y="3487738"/>
          <p14:tracePt t="107682" x="4822825" y="3479800"/>
          <p14:tracePt t="107705" x="4887913" y="3470275"/>
          <p14:tracePt t="107716" x="4914900" y="3470275"/>
          <p14:tracePt t="107728" x="4941888" y="3470275"/>
          <p14:tracePt t="107752" x="5014913" y="3460750"/>
          <p14:tracePt t="107764" x="5033963" y="3460750"/>
          <p14:tracePt t="107777" x="5051425" y="3460750"/>
          <p14:tracePt t="107790" x="5070475" y="3451225"/>
          <p14:tracePt t="107813" x="5078413" y="3451225"/>
          <p14:tracePt t="108347" x="5143500" y="3451225"/>
          <p14:tracePt t="108370" x="5187950" y="3451225"/>
          <p14:tracePt t="108392" x="5280025" y="3460750"/>
          <p14:tracePt t="108392" x="5326063" y="3460750"/>
          <p14:tracePt t="108417" x="5370513" y="3470275"/>
          <p14:tracePt t="108428" x="5426075" y="3470275"/>
          <p14:tracePt t="108452" x="5481638" y="3479800"/>
          <p14:tracePt t="108463" x="5499100" y="3479800"/>
          <p14:tracePt t="108485" x="5562600" y="3487738"/>
          <p14:tracePt t="108495" x="5591175" y="3487738"/>
          <p14:tracePt t="108507" x="5635625" y="3487738"/>
          <p14:tracePt t="108530" x="5691188" y="3487738"/>
          <p14:tracePt t="108541" x="5708650" y="3487738"/>
          <p14:tracePt t="108564" x="5745163" y="3487738"/>
          <p14:tracePt t="108586" x="5754688" y="3487738"/>
          <p14:tracePt t="108741" x="5764213" y="3487738"/>
          <p14:tracePt t="108764" x="5773738" y="3487738"/>
          <p14:tracePt t="108787" x="5781675" y="3487738"/>
          <p14:tracePt t="108810" x="5827713" y="3487738"/>
          <p14:tracePt t="108822" x="5837238" y="3487738"/>
          <p14:tracePt t="108845" x="5854700" y="3487738"/>
          <p14:tracePt t="108857" x="5883275" y="3487738"/>
          <p14:tracePt t="108870" x="5891213" y="3487738"/>
          <p14:tracePt t="108882" x="5900738" y="3487738"/>
          <p14:tracePt t="108905" x="5983288" y="3487738"/>
          <p14:tracePt t="108917" x="6010275" y="3487738"/>
          <p14:tracePt t="108939" x="6129338" y="3487738"/>
          <p14:tracePt t="108951" x="6156325" y="3487738"/>
          <p14:tracePt t="108962" x="6202363" y="3487738"/>
          <p14:tracePt t="108985" x="6338888" y="3487738"/>
          <p14:tracePt t="109008" x="6411913" y="3487738"/>
          <p14:tracePt t="109020" x="6486525" y="3487738"/>
          <p14:tracePt t="109044" x="6550025" y="3479800"/>
          <p14:tracePt t="109044" x="6586538" y="3479800"/>
          <p14:tracePt t="109056" x="6623050" y="3479800"/>
          <p14:tracePt t="109068" x="6705600" y="3479800"/>
          <p14:tracePt t="109092" x="6796088" y="3460750"/>
          <p14:tracePt t="109104" x="6823075" y="3460750"/>
          <p14:tracePt t="109116" x="6859588" y="3460750"/>
          <p14:tracePt t="109128" x="6869113" y="3451225"/>
          <p14:tracePt t="109339" x="6878638" y="3451225"/>
          <p14:tracePt t="109372" x="6978650" y="3479800"/>
          <p14:tracePt t="109383" x="7015163" y="3533775"/>
          <p14:tracePt t="109405" x="7034213" y="3616325"/>
          <p14:tracePt t="109910" x="7043738" y="3616325"/>
          <p14:tracePt t="109939" x="7061200" y="3560763"/>
          <p14:tracePt t="109951" x="7088188" y="3560763"/>
          <p14:tracePt t="109963" x="7107238" y="3560763"/>
          <p14:tracePt t="109986" x="7116763" y="3560763"/>
          <p14:tracePt t="110043" x="7116763" y="3552825"/>
          <p14:tracePt t="110119" x="7116763" y="3543300"/>
          <p14:tracePt t="110155" x="7116763" y="3524250"/>
          <p14:tracePt t="110166" x="7116763" y="3516313"/>
          <p14:tracePt t="110212" x="7116763" y="3506788"/>
          <p14:tracePt t="110234" x="7107238" y="3470275"/>
          <p14:tracePt t="110246" x="7107238" y="3460750"/>
          <p14:tracePt t="110258" x="7097713" y="3451225"/>
          <p14:tracePt t="110269" x="7097713" y="3433763"/>
          <p14:tracePt t="110292" x="7088188" y="3424238"/>
          <p14:tracePt t="110304" x="7080250" y="3414713"/>
          <p14:tracePt t="110339" x="7080250" y="3406775"/>
          <p14:tracePt t="110351" x="7070725" y="3397250"/>
          <p14:tracePt t="110374" x="7070725" y="3387725"/>
          <p14:tracePt t="110399" x="7070725" y="3378200"/>
          <p14:tracePt t="110409" x="7070725" y="3370263"/>
          <p14:tracePt t="110433" x="7070725" y="3360738"/>
          <p14:tracePt t="110799" x="7080250" y="3360738"/>
          <p14:tracePt t="110822" x="7088188" y="3360738"/>
          <p14:tracePt t="111106" x="7088188" y="3333750"/>
          <p14:tracePt t="111118" x="7088188" y="3324225"/>
          <p14:tracePt t="111162" x="7088188" y="3314700"/>
          <p14:tracePt t="111184" x="7088188" y="3305175"/>
          <p14:tracePt t="111218" x="7080250" y="3305175"/>
          <p14:tracePt t="111242" x="7051675" y="3305175"/>
          <p14:tracePt t="111265" x="6951663" y="3305175"/>
          <p14:tracePt t="111276" x="6905625" y="3305175"/>
          <p14:tracePt t="111289" x="6823075" y="3333750"/>
          <p14:tracePt t="111301" x="6723063" y="3341688"/>
          <p14:tracePt t="111323" x="6596063" y="3370263"/>
          <p14:tracePt t="111335" x="6494463" y="3378200"/>
          <p14:tracePt t="111356" x="6375400" y="3397250"/>
          <p14:tracePt t="111367" x="6229350" y="3443288"/>
          <p14:tracePt t="111379" x="6156325" y="3451225"/>
          <p14:tracePt t="111402" x="5883275" y="3497263"/>
          <p14:tracePt t="111413" x="5691188" y="3524250"/>
          <p14:tracePt t="111437" x="5499100" y="3552825"/>
          <p14:tracePt t="111459" x="5280025" y="3579813"/>
          <p14:tracePt t="111470" x="5224463" y="3589338"/>
          <p14:tracePt t="111494" x="5114925" y="3589338"/>
          <p14:tracePt t="111517" x="5051425" y="3589338"/>
          <p14:tracePt t="111541" x="4868863" y="3589338"/>
          <p14:tracePt t="111552" x="4822825" y="3589338"/>
          <p14:tracePt t="111576" x="4713288" y="3589338"/>
          <p14:tracePt t="111600" x="4667250" y="3589338"/>
          <p14:tracePt t="111600" x="4622800" y="3589338"/>
          <p14:tracePt t="111610" x="4594225" y="3589338"/>
          <p14:tracePt t="111634" x="4484688" y="3579813"/>
          <p14:tracePt t="111657" x="4403725" y="3543300"/>
          <p14:tracePt t="111682" x="4311650" y="3516313"/>
          <p14:tracePt t="111693" x="4284663" y="3497263"/>
          <p14:tracePt t="111718" x="4229100" y="3479800"/>
          <p14:tracePt t="111742" x="4219575" y="3470275"/>
          <p14:tracePt t="111754" x="4211638" y="3460750"/>
          <p14:tracePt t="111987" x="4219575" y="3470275"/>
          <p14:tracePt t="111999" x="4229100" y="3479800"/>
          <p14:tracePt t="112024" x="4367213" y="3552825"/>
          <p14:tracePt t="112044" x="4476750" y="3597275"/>
          <p14:tracePt t="112056" x="4540250" y="3643313"/>
          <p14:tracePt t="112068" x="4649788" y="3689350"/>
          <p14:tracePt t="112102" x="4878388" y="3762375"/>
          <p14:tracePt t="112135" x="5051425" y="3771900"/>
          <p14:tracePt t="112146" x="5097463" y="3771900"/>
          <p14:tracePt t="112159" x="5114925" y="3762375"/>
          <p14:tracePt t="112183" x="5180013" y="3689350"/>
          <p14:tracePt t="112194" x="5180013" y="3670300"/>
          <p14:tracePt t="112208" x="5180013" y="3662363"/>
          <p14:tracePt t="112218" x="5187950" y="3633788"/>
          <p14:tracePt t="112296" x="5187950" y="3616325"/>
          <p14:tracePt t="112319" x="5187950" y="3606800"/>
          <p14:tracePt t="112329" x="5187950" y="3589338"/>
          <p14:tracePt t="112585" x="5197475" y="3579813"/>
          <p14:tracePt t="112772" x="5216525" y="3589338"/>
          <p14:tracePt t="113275" x="5270500" y="3552825"/>
          <p14:tracePt t="113286" x="5316538" y="3533775"/>
          <p14:tracePt t="113299" x="5370513" y="3479800"/>
          <p14:tracePt t="113311" x="5481638" y="3378200"/>
          <p14:tracePt t="113334" x="5562600" y="3278188"/>
          <p14:tracePt t="113357" x="5764213" y="2976563"/>
          <p14:tracePt t="113380" x="5983288" y="2538413"/>
          <p14:tracePt t="113391" x="6138863" y="2246313"/>
          <p14:tracePt t="113415" x="6294438" y="1973263"/>
          <p14:tracePt t="113427" x="6430963" y="1735138"/>
          <p14:tracePt t="113442" x="6559550" y="1543050"/>
          <p14:tracePt t="113465" x="6604000" y="1479550"/>
          <p14:tracePt t="113477" x="6632575" y="1443038"/>
          <p14:tracePt t="113491" x="6632575" y="1433513"/>
          <p14:tracePt t="113582" x="6632575" y="1406525"/>
          <p14:tracePt t="113605" x="6632575" y="1397000"/>
          <p14:tracePt t="113618" x="6632575" y="1387475"/>
          <p14:tracePt t="113641" x="6632575" y="1379538"/>
          <p14:tracePt t="113908" x="6623050" y="1370013"/>
          <p14:tracePt t="113939" x="6613525" y="1370013"/>
          <p14:tracePt t="113951" x="6604000" y="1370013"/>
          <p14:tracePt t="116643" x="6613525" y="1370013"/>
          <p14:tracePt t="116677" x="6623050" y="1370013"/>
          <p14:tracePt t="116724" x="6632575" y="1360488"/>
          <p14:tracePt t="116758" x="6632575" y="1343025"/>
          <p14:tracePt t="116781" x="6632575" y="1333500"/>
          <p14:tracePt t="116792" x="6632575" y="1323975"/>
          <p14:tracePt t="116827" x="6632575" y="1314450"/>
          <p14:tracePt t="116839" x="6632575" y="1296988"/>
          <p14:tracePt t="116861" x="6632575" y="1287463"/>
          <p14:tracePt t="116871" x="6632575" y="1277938"/>
          <p14:tracePt t="116982" x="6640513" y="1270000"/>
          <p14:tracePt t="117032" x="6650038" y="1270000"/>
          <p14:tracePt t="117042" x="6659563" y="1270000"/>
          <p14:tracePt t="117065" x="6750050" y="1270000"/>
          <p14:tracePt t="117077" x="6778625" y="1287463"/>
          <p14:tracePt t="117090" x="6851650" y="1287463"/>
          <p14:tracePt t="117112" x="6932613" y="1296988"/>
          <p14:tracePt t="117123" x="6951663" y="1296988"/>
          <p14:tracePt t="117146" x="6988175" y="1296988"/>
          <p14:tracePt t="117168" x="6997700" y="1296988"/>
          <p14:tracePt t="117179" x="7024688" y="1296988"/>
          <p14:tracePt t="117203" x="7051675" y="1296988"/>
          <p14:tracePt t="117213" x="7061200" y="1296988"/>
          <p14:tracePt t="117237" x="7097713" y="1296988"/>
          <p14:tracePt t="117249" x="7116763" y="1296988"/>
          <p14:tracePt t="117262" x="7143750" y="1296988"/>
          <p14:tracePt t="117286" x="7180263" y="1296988"/>
          <p14:tracePt t="117309" x="7189788" y="1296988"/>
          <p14:tracePt t="117344" x="7197725" y="1306513"/>
          <p14:tracePt t="117390" x="7207250" y="1306513"/>
          <p14:tracePt t="117423" x="7216775" y="1306513"/>
          <p14:tracePt t="117435" x="7226300" y="1306513"/>
          <p14:tracePt t="117447" x="7234238" y="1306513"/>
          <p14:tracePt t="117459" x="7243763" y="1306513"/>
          <p14:tracePt t="117483" x="7253288" y="1306513"/>
          <p14:tracePt t="117621" x="7262813" y="1314450"/>
          <p14:tracePt t="117645" x="7270750" y="1343025"/>
          <p14:tracePt t="117656" x="7270750" y="1370013"/>
          <p14:tracePt t="117669" x="7280275" y="1397000"/>
          <p14:tracePt t="117681" x="7280275" y="1406525"/>
          <p14:tracePt t="117704" x="7280275" y="1460500"/>
          <p14:tracePt t="117715" x="7280275" y="1479550"/>
          <p14:tracePt t="117727" x="7280275" y="1497013"/>
          <p14:tracePt t="117752" x="7280275" y="1543050"/>
          <p14:tracePt t="117762" x="7280275" y="1562100"/>
          <p14:tracePt t="117787" x="7289800" y="1570038"/>
          <p14:tracePt t="117810" x="7289800" y="1579563"/>
          <p14:tracePt t="117845" x="7289800" y="1598613"/>
          <p14:tracePt t="117868" x="7289800" y="1606550"/>
          <p14:tracePt t="117892" x="7280275" y="1616075"/>
          <p14:tracePt t="117927" x="7270750" y="1625600"/>
          <p14:tracePt t="117952" x="7262813" y="1625600"/>
          <p14:tracePt t="117962" x="7253288" y="1625600"/>
          <p14:tracePt t="117988" x="7216775" y="1625600"/>
          <p14:tracePt t="118012" x="7161213" y="1625600"/>
          <p14:tracePt t="118035" x="7143750" y="1625600"/>
          <p14:tracePt t="118047" x="7088188" y="1625600"/>
          <p14:tracePt t="118059" x="7061200" y="1625600"/>
          <p14:tracePt t="118070" x="7043738" y="1625600"/>
          <p14:tracePt t="118094" x="6969125" y="1625600"/>
          <p14:tracePt t="118105" x="6924675" y="1625600"/>
          <p14:tracePt t="118117" x="6905625" y="1625600"/>
          <p14:tracePt t="118140" x="6878638" y="1625600"/>
          <p14:tracePt t="118152" x="6859588" y="1625600"/>
          <p14:tracePt t="118176" x="6851650" y="1616075"/>
          <p14:tracePt t="118202" x="6823075" y="1616075"/>
          <p14:tracePt t="118214" x="6815138" y="1616075"/>
          <p14:tracePt t="118226" x="6805613" y="1616075"/>
          <p14:tracePt t="118263" x="6786563" y="1616075"/>
          <p14:tracePt t="118375" x="6769100" y="1606550"/>
          <p14:tracePt t="118386" x="6769100" y="1598613"/>
          <p14:tracePt t="118399" x="6769100" y="1570038"/>
          <p14:tracePt t="118425" x="6769100" y="1497013"/>
          <p14:tracePt t="118437" x="6769100" y="1479550"/>
          <p14:tracePt t="118451" x="6769100" y="1460500"/>
          <p14:tracePt t="118462" x="6769100" y="1433513"/>
          <p14:tracePt t="118486" x="6769100" y="1423988"/>
          <p14:tracePt t="118508" x="6769100" y="1416050"/>
          <p14:tracePt t="118530" x="6769100" y="1406525"/>
          <p14:tracePt t="118705" x="6769100" y="1397000"/>
          <p14:tracePt t="118717" x="6769100" y="1387475"/>
          <p14:tracePt t="118742" x="6778625" y="1379538"/>
          <p14:tracePt t="118789" x="6786563" y="1370013"/>
          <p14:tracePt t="118822" x="6796088" y="1360488"/>
          <p14:tracePt t="118876" x="6851650" y="1360488"/>
          <p14:tracePt t="118900" x="6932613" y="1360488"/>
          <p14:tracePt t="118926" x="7015163" y="1360488"/>
          <p14:tracePt t="118949" x="7051675" y="1360488"/>
          <p14:tracePt t="118961" x="7061200" y="1360488"/>
          <p14:tracePt t="118986" x="7143750" y="1360488"/>
          <p14:tracePt t="119009" x="7197725" y="1360488"/>
          <p14:tracePt t="119021" x="7226300" y="1360488"/>
          <p14:tracePt t="119042" x="7253288" y="1360488"/>
          <p14:tracePt t="119067" x="7289800" y="1360488"/>
          <p14:tracePt t="119091" x="7299325" y="1360488"/>
          <p14:tracePt t="119103" x="7316788" y="1370013"/>
          <p14:tracePt t="119127" x="7335838" y="1370013"/>
          <p14:tracePt t="119163" x="7343775" y="1370013"/>
          <p14:tracePt t="119356" x="7353300" y="1379538"/>
          <p14:tracePt t="119402" x="7362825" y="1423988"/>
          <p14:tracePt t="119426" x="7362825" y="1460500"/>
          <p14:tracePt t="119450" x="7372350" y="1533525"/>
          <p14:tracePt t="119485" x="7372350" y="1579563"/>
          <p14:tracePt t="119496" x="7372350" y="1589088"/>
          <p14:tracePt t="119521" x="7372350" y="1598613"/>
          <p14:tracePt t="119545" x="7372350" y="1616075"/>
          <p14:tracePt t="119591" x="7372350" y="1625600"/>
          <p14:tracePt t="119627" x="7372350" y="1635125"/>
          <p14:tracePt t="119651" x="7372350" y="1662113"/>
          <p14:tracePt t="119662" x="7362825" y="1662113"/>
          <p14:tracePt t="119700" x="7353300" y="1671638"/>
          <p14:tracePt t="119710" x="7343775" y="1679575"/>
          <p14:tracePt t="119735" x="7307263" y="1679575"/>
          <p14:tracePt t="119746" x="7289800" y="1689100"/>
          <p14:tracePt t="119759" x="7253288" y="1689100"/>
          <p14:tracePt t="119770" x="7189788" y="1698625"/>
          <p14:tracePt t="119793" x="7134225" y="1708150"/>
          <p14:tracePt t="119804" x="7070725" y="1725613"/>
          <p14:tracePt t="119816" x="7024688" y="1725613"/>
          <p14:tracePt t="119837" x="6942138" y="1725613"/>
          <p14:tracePt t="119850" x="6905625" y="1725613"/>
          <p14:tracePt t="119872" x="6842125" y="1725613"/>
          <p14:tracePt t="119884" x="6796088" y="1725613"/>
          <p14:tracePt t="119896" x="6778625" y="1716088"/>
          <p14:tracePt t="119907" x="6769100" y="1716088"/>
          <p14:tracePt t="119937" x="6713538" y="1708150"/>
          <p14:tracePt t="119960" x="6677025" y="1698625"/>
          <p14:tracePt t="120071" x="6677025" y="1689100"/>
          <p14:tracePt t="120093" x="6677025" y="1662113"/>
          <p14:tracePt t="120104" x="6677025" y="1635125"/>
          <p14:tracePt t="120126" x="6677025" y="1543050"/>
          <p14:tracePt t="120150" x="6677025" y="1443038"/>
          <p14:tracePt t="120161" x="6677025" y="1406525"/>
          <p14:tracePt t="120185" x="6686550" y="1379538"/>
          <p14:tracePt t="120200" x="6686550" y="1370013"/>
          <p14:tracePt t="120398" x="6696075" y="1360488"/>
          <p14:tracePt t="120432" x="6750050" y="1360488"/>
          <p14:tracePt t="120444" x="6832600" y="1360488"/>
          <p14:tracePt t="120458" x="6932613" y="1360488"/>
          <p14:tracePt t="120458" x="7043738" y="1360488"/>
          <p14:tracePt t="120482" x="7270750" y="1360488"/>
          <p14:tracePt t="120493" x="7435850" y="1360488"/>
          <p14:tracePt t="120506" x="7508875" y="1360488"/>
          <p14:tracePt t="120759" x="7508875" y="1379538"/>
          <p14:tracePt t="120772" x="7499350" y="1397000"/>
          <p14:tracePt t="120795" x="7453313" y="1497013"/>
          <p14:tracePt t="120806" x="7445375" y="1516063"/>
          <p14:tracePt t="120819" x="7445375" y="1525588"/>
          <p14:tracePt t="120830" x="7435850" y="1552575"/>
          <p14:tracePt t="120853" x="7426325" y="1589088"/>
          <p14:tracePt t="120878" x="7416800" y="1616075"/>
          <p14:tracePt t="120903" x="7416800" y="1635125"/>
          <p14:tracePt t="120915" x="7408863" y="1643063"/>
          <p14:tracePt t="120926" x="7399338" y="1671638"/>
          <p14:tracePt t="120939" x="7389813" y="1689100"/>
          <p14:tracePt t="120963" x="7380288" y="1698625"/>
          <p14:tracePt t="120974" x="7372350" y="1708150"/>
          <p14:tracePt t="120997" x="7362825" y="1716088"/>
          <p14:tracePt t="121009" x="7335838" y="1735138"/>
          <p14:tracePt t="121021" x="7299325" y="1752600"/>
          <p14:tracePt t="121047" x="7280275" y="1752600"/>
          <p14:tracePt t="121071" x="7243763" y="1752600"/>
          <p14:tracePt t="121082" x="7234238" y="1752600"/>
          <p14:tracePt t="121106" x="7161213" y="1752600"/>
          <p14:tracePt t="121130" x="7043738" y="1752600"/>
          <p14:tracePt t="121154" x="6888163" y="1725613"/>
          <p14:tracePt t="121166" x="6778625" y="1708150"/>
          <p14:tracePt t="121185" x="6705600" y="1708150"/>
          <p14:tracePt t="121196" x="6696075" y="1698625"/>
          <p14:tracePt t="121689" x="6686550" y="1689100"/>
          <p14:tracePt t="121858" x="6669088" y="1679575"/>
          <p14:tracePt t="121883" x="6577013" y="1679575"/>
          <p14:tracePt t="121894" x="6523038" y="1698625"/>
          <p14:tracePt t="121907" x="6348413" y="1725613"/>
          <p14:tracePt t="121931" x="5965825" y="1798638"/>
          <p14:tracePt t="121943" x="5827713" y="1825625"/>
          <p14:tracePt t="121967" x="5326063" y="1927225"/>
          <p14:tracePt t="121990" x="5151438" y="1981200"/>
          <p14:tracePt t="122002" x="4987925" y="2054225"/>
          <p14:tracePt t="122025" x="4841875" y="2163763"/>
          <p14:tracePt t="122043" x="4740275" y="2246313"/>
          <p14:tracePt t="122054" x="4686300" y="2301875"/>
          <p14:tracePt t="122078" x="4467225" y="2501900"/>
          <p14:tracePt t="122101" x="4367213" y="2620963"/>
          <p14:tracePt t="122112" x="4311650" y="2703513"/>
          <p14:tracePt t="122136" x="4211638" y="2803525"/>
          <p14:tracePt t="122160" x="4119563" y="2894013"/>
          <p14:tracePt t="122183" x="4083050" y="2940050"/>
          <p14:tracePt t="122194" x="4046538" y="2986088"/>
          <p14:tracePt t="122207" x="4010025" y="3032125"/>
          <p14:tracePt t="122218" x="3992563" y="3059113"/>
          <p14:tracePt t="122241" x="3946525" y="3105150"/>
          <p14:tracePt t="122254" x="3890963" y="3159125"/>
          <p14:tracePt t="122276" x="3854450" y="3205163"/>
          <p14:tracePt t="122299" x="3817938" y="3241675"/>
          <p14:tracePt t="122325" x="3800475" y="3287713"/>
          <p14:tracePt t="122337" x="3790950" y="3297238"/>
          <p14:tracePt t="122349" x="3781425" y="3333750"/>
          <p14:tracePt t="122385" x="3781425" y="3378200"/>
          <p14:tracePt t="122396" x="3781425" y="3397250"/>
          <p14:tracePt t="122408" x="3781425" y="3406775"/>
          <p14:tracePt t="122430" x="3781425" y="3443288"/>
          <p14:tracePt t="122465" x="3854450" y="3479800"/>
          <p14:tracePt t="122477" x="3890963" y="3516313"/>
          <p14:tracePt t="122491" x="3937000" y="3524250"/>
          <p14:tracePt t="122504" x="3973513" y="3533775"/>
          <p14:tracePt t="122517" x="4019550" y="3543300"/>
          <p14:tracePt t="122528" x="4065588" y="3552825"/>
          <p14:tracePt t="122552" x="4102100" y="3552825"/>
          <p14:tracePt t="122576" x="4156075" y="3552825"/>
          <p14:tracePt t="122600" x="4192588" y="3552825"/>
          <p14:tracePt t="122612" x="4219575" y="3533775"/>
          <p14:tracePt t="122636" x="4275138" y="3470275"/>
          <p14:tracePt t="122657" x="4311650" y="3397250"/>
          <p14:tracePt t="122667" x="4311650" y="3378200"/>
          <p14:tracePt t="122691" x="4311650" y="3360738"/>
          <p14:tracePt t="122715" x="4311650" y="3297238"/>
          <p14:tracePt t="122726" x="4311650" y="3287713"/>
          <p14:tracePt t="122738" x="4311650" y="3260725"/>
          <p14:tracePt t="122750" x="4292600" y="3214688"/>
          <p14:tracePt t="122773" x="4292600" y="3205163"/>
          <p14:tracePt t="122785" x="4275138" y="3178175"/>
          <p14:tracePt t="122797" x="4265613" y="3178175"/>
          <p14:tracePt t="122820" x="4219575" y="3132138"/>
          <p14:tracePt t="122833" x="4156075" y="3114675"/>
          <p14:tracePt t="122855" x="4119563" y="3105150"/>
          <p14:tracePt t="122867" x="4073525" y="3086100"/>
          <p14:tracePt t="122879" x="4029075" y="3086100"/>
          <p14:tracePt t="122891" x="4000500" y="3086100"/>
          <p14:tracePt t="122915" x="3927475" y="3086100"/>
          <p14:tracePt t="122927" x="3883025" y="3086100"/>
          <p14:tracePt t="122945" x="3846513" y="3086100"/>
          <p14:tracePt t="122956" x="3817938" y="3095625"/>
          <p14:tracePt t="122968" x="3810000" y="3095625"/>
          <p14:tracePt t="122991" x="3698875" y="3151188"/>
          <p14:tracePt t="123002" x="3690938" y="3159125"/>
          <p14:tracePt t="123025" x="3625850" y="3187700"/>
          <p14:tracePt t="123037" x="3598863" y="3195638"/>
          <p14:tracePt t="123050" x="3571875" y="3214688"/>
          <p14:tracePt t="123061" x="3562350" y="3224213"/>
          <p14:tracePt t="123085" x="3535363" y="3241675"/>
          <p14:tracePt t="123096" x="3525838" y="3251200"/>
          <p14:tracePt t="123109" x="3525838" y="3260725"/>
          <p14:tracePt t="123133" x="3516313" y="3305175"/>
          <p14:tracePt t="123144" x="3516313" y="3324225"/>
          <p14:tracePt t="123158" x="3516313" y="3341688"/>
          <p14:tracePt t="123170" x="3535363" y="3360738"/>
          <p14:tracePt t="123193" x="3552825" y="3387725"/>
          <p14:tracePt t="123217" x="3598863" y="3424238"/>
          <p14:tracePt t="123240" x="3662363" y="3443288"/>
          <p14:tracePt t="123251" x="3754438" y="3451225"/>
          <p14:tracePt t="123275" x="3927475" y="3479800"/>
          <p14:tracePt t="123287" x="3973513" y="3487738"/>
          <p14:tracePt t="123300" x="4019550" y="3487738"/>
          <p14:tracePt t="123311" x="4065588" y="3487738"/>
          <p14:tracePt t="123336" x="4073525" y="3487738"/>
          <p14:tracePt t="123359" x="4102100" y="3487738"/>
          <p14:tracePt t="123384" x="4129088" y="3487738"/>
          <p14:tracePt t="123395" x="4165600" y="3487738"/>
          <p14:tracePt t="123408" x="4183063" y="3487738"/>
          <p14:tracePt t="123420" x="4192588" y="3487738"/>
          <p14:tracePt t="123444" x="4229100" y="3470275"/>
          <p14:tracePt t="123456" x="4256088" y="3470275"/>
          <p14:tracePt t="123466" x="4265613" y="3460750"/>
          <p14:tracePt t="123489" x="4284663" y="3414713"/>
          <p14:tracePt t="123500" x="4284663" y="3397250"/>
          <p14:tracePt t="123526" x="4284663" y="3351213"/>
          <p14:tracePt t="123549" x="4284663" y="3297238"/>
          <p14:tracePt t="123561" x="4284663" y="3278188"/>
          <p14:tracePt t="123585" x="4284663" y="3214688"/>
          <p14:tracePt t="123608" x="4284663" y="3195638"/>
          <p14:tracePt t="123633" x="4256088" y="3151188"/>
          <p14:tracePt t="123644" x="4238625" y="3132138"/>
          <p14:tracePt t="123657" x="4229100" y="3114675"/>
          <p14:tracePt t="123669" x="4202113" y="3086100"/>
          <p14:tracePt t="123691" x="4146550" y="3059113"/>
          <p14:tracePt t="123702" x="4138613" y="3059113"/>
          <p14:tracePt t="123726" x="4083050" y="3041650"/>
          <p14:tracePt t="123726" x="4065588" y="3041650"/>
          <p14:tracePt t="123750" x="4019550" y="3032125"/>
          <p14:tracePt t="123773" x="3900488" y="3022600"/>
          <p14:tracePt t="123784" x="3873500" y="3022600"/>
          <p14:tracePt t="123797" x="3773488" y="3022600"/>
          <p14:tracePt t="123809" x="3671888" y="3022600"/>
          <p14:tracePt t="123832" x="3598863" y="3022600"/>
          <p14:tracePt t="123843" x="3544888" y="3022600"/>
          <p14:tracePt t="123867" x="3498850" y="3022600"/>
          <p14:tracePt t="123879" x="3479800" y="3022600"/>
          <p14:tracePt t="123890" x="3443288" y="3049588"/>
          <p14:tracePt t="123915" x="3435350" y="3049588"/>
          <p14:tracePt t="123925" x="3425825" y="3068638"/>
          <p14:tracePt t="123937" x="3416300" y="3086100"/>
          <p14:tracePt t="123948" x="3416300" y="3105150"/>
          <p14:tracePt t="123970" x="3406775" y="3132138"/>
          <p14:tracePt t="123992" x="3406775" y="3151188"/>
          <p14:tracePt t="124003" x="3406775" y="3187700"/>
          <p14:tracePt t="124024" x="3406775" y="3214688"/>
          <p14:tracePt t="124035" x="3406775" y="3251200"/>
          <p14:tracePt t="124057" x="3406775" y="3260725"/>
          <p14:tracePt t="124078" x="3443288" y="3333750"/>
          <p14:tracePt t="124089" x="3452813" y="3341688"/>
          <p14:tracePt t="124111" x="3498850" y="3387725"/>
          <p14:tracePt t="124133" x="3581400" y="3424238"/>
          <p14:tracePt t="124143" x="3608388" y="3433763"/>
          <p14:tracePt t="124166" x="3690938" y="3460750"/>
          <p14:tracePt t="124188" x="3735388" y="3470275"/>
          <p14:tracePt t="124199" x="3754438" y="3470275"/>
          <p14:tracePt t="124222" x="3781425" y="3470275"/>
          <p14:tracePt t="124233" x="3800475" y="3470275"/>
          <p14:tracePt t="124255" x="3854450" y="3470275"/>
          <p14:tracePt t="124266" x="3890963" y="3470275"/>
          <p14:tracePt t="124278" x="3927475" y="3451225"/>
          <p14:tracePt t="124302" x="3983038" y="3451225"/>
          <p14:tracePt t="124312" x="4010025" y="3443288"/>
          <p14:tracePt t="124335" x="4046538" y="3443288"/>
          <p14:tracePt t="124345" x="4056063" y="3443288"/>
          <p14:tracePt t="124358" x="4065588" y="3433763"/>
          <p14:tracePt t="124380" x="4092575" y="3433763"/>
          <p14:tracePt t="124380" x="4102100" y="3433763"/>
          <p14:tracePt t="124391" x="4110038" y="3424238"/>
          <p14:tracePt t="124415" x="4146550" y="3397250"/>
          <p14:tracePt t="124437" x="4165600" y="3378200"/>
          <p14:tracePt t="124448" x="4175125" y="3370263"/>
          <p14:tracePt t="124470" x="4192588" y="3351213"/>
          <p14:tracePt t="124480" x="4202113" y="3351213"/>
          <p14:tracePt t="124503" x="4211638" y="3341688"/>
          <p14:tracePt t="124525" x="4219575" y="3324225"/>
          <p14:tracePt t="124536" x="4219575" y="3314700"/>
          <p14:tracePt t="124547" x="4219575" y="3297238"/>
          <p14:tracePt t="124558" x="4219575" y="3287713"/>
          <p14:tracePt t="124581" x="4219575" y="3260725"/>
          <p14:tracePt t="124592" x="4219575" y="3241675"/>
          <p14:tracePt t="124614" x="4219575" y="3214688"/>
          <p14:tracePt t="124625" x="4219575" y="3178175"/>
          <p14:tracePt t="124657" x="4192588" y="3141663"/>
          <p14:tracePt t="124668" x="4183063" y="3122613"/>
          <p14:tracePt t="124690" x="4165600" y="3105150"/>
          <p14:tracePt t="124701" x="4146550" y="3095625"/>
          <p14:tracePt t="124723" x="4102100" y="3078163"/>
          <p14:tracePt t="124734" x="4083050" y="3078163"/>
          <p14:tracePt t="124756" x="4029075" y="3068638"/>
          <p14:tracePt t="124767" x="4010025" y="3059113"/>
          <p14:tracePt t="124778" x="3992563" y="3059113"/>
          <p14:tracePt t="124802" x="3919538" y="3059113"/>
          <p14:tracePt t="124812" x="3900488" y="3059113"/>
          <p14:tracePt t="124835" x="3836988" y="3059113"/>
          <p14:tracePt t="124847" x="3827463" y="3059113"/>
          <p14:tracePt t="124860" x="3781425" y="3059113"/>
          <p14:tracePt t="124873" x="3763963" y="3059113"/>
          <p14:tracePt t="124886" x="3735388" y="3068638"/>
          <p14:tracePt t="124909" x="3681413" y="3095625"/>
          <p14:tracePt t="124920" x="3662363" y="3114675"/>
          <p14:tracePt t="124944" x="3608388" y="3159125"/>
          <p14:tracePt t="124968" x="3589338" y="3187700"/>
          <p14:tracePt t="124979" x="3581400" y="3214688"/>
          <p14:tracePt t="125003" x="3571875" y="3241675"/>
          <p14:tracePt t="125015" x="3571875" y="3251200"/>
          <p14:tracePt t="125026" x="3571875" y="3278188"/>
          <p14:tracePt t="125050" x="3571875" y="3305175"/>
          <p14:tracePt t="125061" x="3571875" y="3324225"/>
          <p14:tracePt t="125087" x="3589338" y="3370263"/>
          <p14:tracePt t="125109" x="3625850" y="3414713"/>
          <p14:tracePt t="125122" x="3662363" y="3443288"/>
          <p14:tracePt t="125144" x="3708400" y="3470275"/>
          <p14:tracePt t="125168" x="3790950" y="3497263"/>
          <p14:tracePt t="125194" x="3817938" y="3516313"/>
          <p14:tracePt t="125206" x="3854450" y="3516313"/>
          <p14:tracePt t="125218" x="3890963" y="3516313"/>
          <p14:tracePt t="125230" x="3910013" y="3516313"/>
          <p14:tracePt t="125253" x="3927475" y="3516313"/>
          <p14:tracePt t="125264" x="3956050" y="3516313"/>
          <p14:tracePt t="125277" x="3963988" y="3516313"/>
          <p14:tracePt t="125300" x="4010025" y="3516313"/>
          <p14:tracePt t="125310" x="4029075" y="3516313"/>
          <p14:tracePt t="125335" x="4065588" y="3516313"/>
          <p14:tracePt t="125346" x="4083050" y="3506788"/>
          <p14:tracePt t="125359" x="4102100" y="3497263"/>
          <p14:tracePt t="125372" x="4110038" y="3487738"/>
          <p14:tracePt t="125372" x="4119563" y="3479800"/>
          <p14:tracePt t="125395" x="4138613" y="3460750"/>
          <p14:tracePt t="125407" x="4146550" y="3460750"/>
          <p14:tracePt t="125420" x="4156075" y="3451225"/>
          <p14:tracePt t="125442" x="4175125" y="3406775"/>
          <p14:tracePt t="125466" x="4175125" y="3378200"/>
          <p14:tracePt t="125478" x="4183063" y="3360738"/>
          <p14:tracePt t="125501" x="4183063" y="3333750"/>
          <p14:tracePt t="125512" x="4183063" y="3305175"/>
          <p14:tracePt t="125534" x="4183063" y="3260725"/>
          <p14:tracePt t="125556" x="4165600" y="3205163"/>
          <p14:tracePt t="125579" x="4146550" y="3187700"/>
          <p14:tracePt t="125590" x="4129088" y="3159125"/>
          <p14:tracePt t="125614" x="4092575" y="3114675"/>
          <p14:tracePt t="125625" x="4065588" y="3095625"/>
          <p14:tracePt t="125637" x="4056063" y="3078163"/>
          <p14:tracePt t="125650" x="4029075" y="3059113"/>
          <p14:tracePt t="125674" x="3992563" y="3049588"/>
          <p14:tracePt t="125686" x="3937000" y="3049588"/>
          <p14:tracePt t="125699" x="3910013" y="3049588"/>
          <p14:tracePt t="125721" x="3854450" y="3049588"/>
          <p14:tracePt t="125734" x="3817938" y="3059113"/>
          <p14:tracePt t="125757" x="3790950" y="3068638"/>
          <p14:tracePt t="125780" x="3727450" y="3105150"/>
          <p14:tracePt t="125791" x="3708400" y="3114675"/>
          <p14:tracePt t="125815" x="3671888" y="3159125"/>
          <p14:tracePt t="125826" x="3654425" y="3224213"/>
          <p14:tracePt t="125838" x="3644900" y="3268663"/>
          <p14:tracePt t="125866" x="3635375" y="3370263"/>
          <p14:tracePt t="125890" x="3635375" y="3516313"/>
          <p14:tracePt t="125903" x="3654425" y="3560763"/>
          <p14:tracePt t="125926" x="3744913" y="3679825"/>
          <p14:tracePt t="125938" x="3800475" y="3743325"/>
          <p14:tracePt t="125951" x="3846513" y="3771900"/>
          <p14:tracePt t="125973" x="3956050" y="3798888"/>
          <p14:tracePt t="125985" x="3983038" y="3808413"/>
          <p14:tracePt t="125997" x="4046538" y="3808413"/>
          <p14:tracePt t="126009" x="4138613" y="3808413"/>
          <p14:tracePt t="126033" x="4275138" y="3798888"/>
          <p14:tracePt t="126044" x="4302125" y="3771900"/>
          <p14:tracePt t="126058" x="4357688" y="3725863"/>
          <p14:tracePt t="126081" x="4394200" y="3652838"/>
          <p14:tracePt t="126093" x="4403725" y="3625850"/>
          <p14:tracePt t="126116" x="4457700" y="3497263"/>
          <p14:tracePt t="126142" x="4457700" y="3414713"/>
          <p14:tracePt t="126154" x="4467225" y="3370263"/>
          <p14:tracePt t="126166" x="4467225" y="3305175"/>
          <p14:tracePt t="126178" x="4467225" y="3278188"/>
          <p14:tracePt t="126178" x="4476750" y="3251200"/>
          <p14:tracePt t="126202" x="4476750" y="3187700"/>
          <p14:tracePt t="126225" x="4494213" y="3095625"/>
          <p14:tracePt t="126236" x="4494213" y="3078163"/>
          <p14:tracePt t="126249" x="4494213" y="3049588"/>
          <p14:tracePt t="126261" x="4494213" y="3022600"/>
          <p14:tracePt t="126331" x="4484688" y="3022600"/>
          <p14:tracePt t="126341" x="4457700" y="3022600"/>
          <p14:tracePt t="126366" x="4421188" y="3059113"/>
          <p14:tracePt t="126388" x="4384675" y="3105150"/>
          <p14:tracePt t="126400" x="4367213" y="3141663"/>
          <p14:tracePt t="126422" x="4348163" y="3205163"/>
          <p14:tracePt t="126435" x="4348163" y="3241675"/>
          <p14:tracePt t="126447" x="4348163" y="3260725"/>
          <p14:tracePt t="126471" x="4348163" y="3305175"/>
          <p14:tracePt t="126481" x="4348163" y="3324225"/>
          <p14:tracePt t="126505" x="4394200" y="3378200"/>
          <p14:tracePt t="126516" x="4430713" y="3424238"/>
          <p14:tracePt t="126528" x="4467225" y="3443288"/>
          <p14:tracePt t="126540" x="4484688" y="3460750"/>
          <p14:tracePt t="126562" x="4613275" y="3516313"/>
          <p14:tracePt t="126596" x="4786313" y="3524250"/>
          <p14:tracePt t="126608" x="4841875" y="3524250"/>
          <p14:tracePt t="126620" x="4887913" y="3533775"/>
          <p14:tracePt t="126644" x="5097463" y="3533775"/>
          <p14:tracePt t="126656" x="5124450" y="3533775"/>
          <p14:tracePt t="126668" x="5160963" y="3533775"/>
          <p14:tracePt t="126680" x="5197475" y="3533775"/>
          <p14:tracePt t="126702" x="5224463" y="3516313"/>
          <p14:tracePt t="126726" x="5289550" y="3470275"/>
          <p14:tracePt t="126750" x="5316538" y="3443288"/>
          <p14:tracePt t="126761" x="5326063" y="3433763"/>
          <p14:tracePt t="126784" x="5353050" y="3397250"/>
          <p14:tracePt t="126808" x="5362575" y="3360738"/>
          <p14:tracePt t="126819" x="5370513" y="3333750"/>
          <p14:tracePt t="126842" x="5370513" y="3297238"/>
          <p14:tracePt t="126867" x="5370513" y="3224213"/>
          <p14:tracePt t="126891" x="5362575" y="3187700"/>
          <p14:tracePt t="126903" x="5334000" y="3159125"/>
          <p14:tracePt t="126916" x="5316538" y="3151188"/>
          <p14:tracePt t="126929" x="5297488" y="3132138"/>
          <p14:tracePt t="126953" x="5253038" y="3114675"/>
          <p14:tracePt t="126965" x="5207000" y="3095625"/>
          <p14:tracePt t="126977" x="5180013" y="3086100"/>
          <p14:tracePt t="127000" x="5060950" y="3068638"/>
          <p14:tracePt t="127011" x="5014913" y="3059113"/>
          <p14:tracePt t="127037" x="4859338" y="3041650"/>
          <p14:tracePt t="127059" x="4759325" y="3041650"/>
          <p14:tracePt t="127071" x="4713288" y="3041650"/>
          <p14:tracePt t="127093" x="4567238" y="3041650"/>
          <p14:tracePt t="127116" x="4513263" y="3041650"/>
          <p14:tracePt t="127139" x="4448175" y="3041650"/>
          <p14:tracePt t="127151" x="4411663" y="3049588"/>
          <p14:tracePt t="127175" x="4302125" y="3078163"/>
          <p14:tracePt t="127186" x="4256088" y="3095625"/>
          <p14:tracePt t="127198" x="4211638" y="3122613"/>
          <p14:tracePt t="127209" x="4175125" y="3141663"/>
          <p14:tracePt t="127233" x="4119563" y="3187700"/>
          <p14:tracePt t="127258" x="4092575" y="3251200"/>
          <p14:tracePt t="127282" x="4083050" y="3333750"/>
          <p14:tracePt t="127293" x="4083050" y="3360738"/>
          <p14:tracePt t="127317" x="4110038" y="3460750"/>
          <p14:tracePt t="127341" x="4175125" y="3516313"/>
          <p14:tracePt t="127352" x="4238625" y="3560763"/>
          <p14:tracePt t="127374" x="4348163" y="3606800"/>
          <p14:tracePt t="127386" x="4421188" y="3625850"/>
          <p14:tracePt t="127399" x="4567238" y="3679825"/>
          <p14:tracePt t="127422" x="4722813" y="3716338"/>
          <p14:tracePt t="127434" x="4859338" y="3743325"/>
          <p14:tracePt t="127446" x="4968875" y="3771900"/>
          <p14:tracePt t="127459" x="5005388" y="3771900"/>
          <p14:tracePt t="127481" x="5114925" y="3762375"/>
          <p14:tracePt t="127505" x="5243513" y="3652838"/>
          <p14:tracePt t="127517" x="5297488" y="3616325"/>
          <p14:tracePt t="127529" x="5370513" y="3552825"/>
          <p14:tracePt t="127540" x="5508625" y="3433763"/>
          <p14:tracePt t="127563" x="5599113" y="3314700"/>
          <p14:tracePt t="127575" x="5672138" y="3195638"/>
          <p14:tracePt t="127587" x="5708650" y="3151188"/>
          <p14:tracePt t="127599" x="5745163" y="3105150"/>
          <p14:tracePt t="127622" x="5900738" y="2876550"/>
          <p14:tracePt t="127646" x="6019800" y="2703513"/>
          <p14:tracePt t="127671" x="6229350" y="2419350"/>
          <p14:tracePt t="127684" x="6338888" y="2301875"/>
          <p14:tracePt t="127707" x="6421438" y="2200275"/>
          <p14:tracePt t="127729" x="6513513" y="2119313"/>
          <p14:tracePt t="127740" x="6550025" y="2073275"/>
          <p14:tracePt t="127763" x="6596063" y="1990725"/>
          <p14:tracePt t="127787" x="6623050" y="1927225"/>
          <p14:tracePt t="127809" x="6623050" y="1917700"/>
          <p14:tracePt t="127843" x="6623050" y="1898650"/>
          <p14:tracePt t="127855" x="6632575" y="1881188"/>
          <p14:tracePt t="127867" x="6632575" y="1854200"/>
          <p14:tracePt t="127890" x="6640513" y="1825625"/>
          <p14:tracePt t="127936" x="6640513" y="1817688"/>
          <p14:tracePt t="127960" x="6659563" y="1789113"/>
          <p14:tracePt t="127983" x="6686550" y="1752600"/>
          <p14:tracePt t="127995" x="6705600" y="1735138"/>
          <p14:tracePt t="128008" x="6732588" y="1708150"/>
          <p14:tracePt t="128032" x="6805613" y="1662113"/>
          <p14:tracePt t="128044" x="6823075" y="1652588"/>
          <p14:tracePt t="128057" x="6896100" y="1625600"/>
          <p14:tracePt t="128069" x="6969125" y="1606550"/>
          <p14:tracePt t="128092" x="6988175" y="1606550"/>
          <p14:tracePt t="128126" x="6997700" y="1606550"/>
          <p14:tracePt t="128149" x="7061200" y="1616075"/>
          <p14:tracePt t="128174" x="7124700" y="1652588"/>
          <p14:tracePt t="128186" x="7161213" y="1662113"/>
          <p14:tracePt t="128199" x="7189788" y="1671638"/>
          <p14:tracePt t="128210" x="7197725" y="1671638"/>
          <p14:tracePt t="128233" x="7207250" y="1679575"/>
          <p14:tracePt t="128259" x="7216775" y="1689100"/>
          <p14:tracePt t="128703" x="7197725" y="1689100"/>
          <p14:tracePt t="128715" x="7097713" y="1725613"/>
          <p14:tracePt t="128726" x="6978650" y="1762125"/>
          <p14:tracePt t="128739" x="6878638" y="1789113"/>
          <p14:tracePt t="128761" x="6494463" y="1898650"/>
          <p14:tracePt t="128774" x="6221413" y="2000250"/>
          <p14:tracePt t="128786" x="6065838" y="2046288"/>
          <p14:tracePt t="128811" x="5672138" y="2209800"/>
          <p14:tracePt t="128822" x="5453063" y="2319338"/>
          <p14:tracePt t="128847" x="5270500" y="2411413"/>
          <p14:tracePt t="128870" x="4987925" y="2601913"/>
          <p14:tracePt t="128882" x="4932363" y="2647950"/>
          <p14:tracePt t="128906" x="4795838" y="2840038"/>
          <p14:tracePt t="128930" x="4659313" y="3032125"/>
          <p14:tracePt t="128954" x="4549775" y="3195638"/>
          <p14:tracePt t="128966" x="4513263" y="3260725"/>
          <p14:tracePt t="128966" x="4467225" y="3333750"/>
          <p14:tracePt t="128978" x="4430713" y="3378200"/>
          <p14:tracePt t="128990" x="4411663" y="3424238"/>
          <p14:tracePt t="129014" x="4357688" y="3579813"/>
          <p14:tracePt t="129038" x="4348163" y="3625850"/>
          <p14:tracePt t="129063" x="4338638" y="3670300"/>
          <p14:tracePt t="129075" x="4338638" y="3679825"/>
          <p14:tracePt t="129132" x="4338638" y="3689350"/>
          <p14:tracePt t="129155" x="4421188" y="3633788"/>
          <p14:tracePt t="129167" x="4448175" y="3625850"/>
          <p14:tracePt t="129178" x="4530725" y="3543300"/>
          <p14:tracePt t="129203" x="4640263" y="3470275"/>
          <p14:tracePt t="129214" x="4659313" y="3443288"/>
          <p14:tracePt t="129226" x="4695825" y="3406775"/>
          <p14:tracePt t="129238" x="4703763" y="3360738"/>
          <p14:tracePt t="129261" x="4713288" y="3333750"/>
          <p14:tracePt t="129272" x="4713288" y="3305175"/>
          <p14:tracePt t="129296" x="4713288" y="3297238"/>
          <p14:tracePt t="129320" x="4695825" y="3260725"/>
          <p14:tracePt t="129344" x="4649788" y="3251200"/>
          <p14:tracePt t="129356" x="4576763" y="3241675"/>
          <p14:tracePt t="129368" x="4503738" y="3241675"/>
          <p14:tracePt t="129379" x="4448175" y="3241675"/>
          <p14:tracePt t="129403" x="4311650" y="3260725"/>
          <p14:tracePt t="129414" x="4256088" y="3287713"/>
          <p14:tracePt t="129438" x="4202113" y="3305175"/>
          <p14:tracePt t="129449" x="4165600" y="3333750"/>
          <p14:tracePt t="129461" x="4156075" y="3341688"/>
          <p14:tracePt t="129462" x="4156075" y="3351213"/>
          <p14:tracePt t="129485" x="4146550" y="3387725"/>
          <p14:tracePt t="129498" x="4146550" y="3406775"/>
          <p14:tracePt t="129509" x="4146550" y="3443288"/>
          <p14:tracePt t="129520" x="4146550" y="3460750"/>
          <p14:tracePt t="129544" x="4202113" y="3560763"/>
          <p14:tracePt t="129556" x="4229100" y="3579813"/>
          <p14:tracePt t="129568" x="4265613" y="3597275"/>
          <p14:tracePt t="129591" x="4476750" y="3662363"/>
          <p14:tracePt t="129624" x="4813300" y="3670300"/>
          <p14:tracePt t="129635" x="4914900" y="3670300"/>
          <p14:tracePt t="129647" x="4987925" y="3670300"/>
          <p14:tracePt t="129659" x="5124450" y="3670300"/>
          <p14:tracePt t="129683" x="5243513" y="3662363"/>
          <p14:tracePt t="129694" x="5260975" y="3652838"/>
          <p14:tracePt t="129707" x="5297488" y="3616325"/>
          <p14:tracePt t="129730" x="5343525" y="3516313"/>
          <p14:tracePt t="129742" x="5353050" y="3506788"/>
          <p14:tracePt t="129765" x="5370513" y="3460750"/>
          <p14:tracePt t="129777" x="5370513" y="3433763"/>
          <p14:tracePt t="129792" x="5370513" y="3387725"/>
          <p14:tracePt t="129804" x="5370513" y="3341688"/>
          <p14:tracePt t="129816" x="5370513" y="3278188"/>
          <p14:tracePt t="129840" x="5334000" y="3232150"/>
          <p14:tracePt t="129852" x="5297488" y="3187700"/>
          <p14:tracePt t="129874" x="5160963" y="3132138"/>
          <p14:tracePt t="129886" x="5097463" y="3122613"/>
          <p14:tracePt t="129899" x="5024438" y="3114675"/>
          <p14:tracePt t="129909" x="4987925" y="3114675"/>
          <p14:tracePt t="129910" x="4932363" y="3114675"/>
          <p14:tracePt t="129935" x="4795838" y="3095625"/>
          <p14:tracePt t="129945" x="4676775" y="3095625"/>
          <p14:tracePt t="129958" x="4622800" y="3095625"/>
          <p14:tracePt t="129982" x="4448175" y="3122613"/>
          <p14:tracePt t="129993" x="4348163" y="3159125"/>
          <p14:tracePt t="130016" x="4265613" y="3205163"/>
          <p14:tracePt t="130042" x="4175125" y="3278188"/>
          <p14:tracePt t="130053" x="4156075" y="3297238"/>
          <p14:tracePt t="130066" x="4146550" y="3305175"/>
          <p14:tracePt t="130077" x="4129088" y="3351213"/>
          <p14:tracePt t="130100" x="4119563" y="3433763"/>
          <p14:tracePt t="130122" x="4119563" y="3497263"/>
          <p14:tracePt t="130134" x="4119563" y="3524250"/>
          <p14:tracePt t="130157" x="4165600" y="3570288"/>
          <p14:tracePt t="130179" x="4211638" y="3616325"/>
          <p14:tracePt t="130191" x="4275138" y="3643313"/>
          <p14:tracePt t="130215" x="4384675" y="3670300"/>
          <p14:tracePt t="130236" x="4494213" y="3670300"/>
          <p14:tracePt t="130258" x="4513263" y="3670300"/>
          <p14:tracePt t="130736" x="4521200" y="3670300"/>
          <p14:tracePt t="130936" x="4540250" y="3670300"/>
          <p14:tracePt t="130959" x="4649788" y="3633788"/>
          <p14:tracePt t="130971" x="4713288" y="3616325"/>
          <p14:tracePt t="130995" x="4924425" y="3579813"/>
          <p14:tracePt t="131007" x="4968875" y="3579813"/>
          <p14:tracePt t="131018" x="4997450" y="3579813"/>
          <p14:tracePt t="131043" x="5233988" y="3552825"/>
          <p14:tracePt t="131054" x="5289550" y="3552825"/>
          <p14:tracePt t="131067" x="5370513" y="3543300"/>
          <p14:tracePt t="131079" x="5508625" y="3524250"/>
          <p14:tracePt t="131102" x="5627688" y="3497263"/>
          <p14:tracePt t="131114" x="5664200" y="3487738"/>
          <p14:tracePt t="131137" x="5672138" y="3487738"/>
          <p14:tracePt t="131353" x="5664200" y="3487738"/>
          <p14:tracePt t="131365" x="5654675" y="3487738"/>
          <p14:tracePt t="131377" x="5618163" y="3497263"/>
          <p14:tracePt t="131401" x="5591175" y="3506788"/>
          <p14:tracePt t="131412" x="5562600" y="3516313"/>
          <p14:tracePt t="131436" x="5526088" y="3524250"/>
          <p14:tracePt t="131537" x="5535613" y="3524250"/>
          <p14:tracePt t="131549" x="5581650" y="3524250"/>
          <p14:tracePt t="131573" x="5764213" y="3524250"/>
          <p14:tracePt t="131584" x="5837238" y="3524250"/>
          <p14:tracePt t="131597" x="5937250" y="3524250"/>
          <p14:tracePt t="131608" x="6156325" y="3524250"/>
          <p14:tracePt t="131632" x="6467475" y="3533775"/>
          <p14:tracePt t="131644" x="6540500" y="3533775"/>
          <p14:tracePt t="131656" x="6640513" y="3543300"/>
          <p14:tracePt t="131680" x="6713538" y="3552825"/>
          <p14:tracePt t="131692" x="6723063" y="3552825"/>
          <p14:tracePt t="131718" x="6742113" y="3552825"/>
          <p14:tracePt t="131831" x="6669088" y="3552825"/>
          <p14:tracePt t="131855" x="6440488" y="3552825"/>
          <p14:tracePt t="131868" x="6348413" y="3552825"/>
          <p14:tracePt t="131880" x="6138863" y="3552825"/>
          <p14:tracePt t="131891" x="5946775" y="3552825"/>
          <p14:tracePt t="131914" x="5837238" y="3552825"/>
          <p14:tracePt t="131937" x="5664200" y="3552825"/>
          <p14:tracePt t="131961" x="5535613" y="3552825"/>
          <p14:tracePt t="131973" x="5508625" y="3560763"/>
          <p14:tracePt t="131986" x="5481638" y="3570288"/>
          <p14:tracePt t="132069" x="5499100" y="3560763"/>
          <p14:tracePt t="132082" x="5562600" y="3552825"/>
          <p14:tracePt t="132104" x="5654675" y="3543300"/>
          <p14:tracePt t="132115" x="5781675" y="3543300"/>
          <p14:tracePt t="132127" x="5873750" y="3543300"/>
          <p14:tracePt t="132138" x="5992813" y="3543300"/>
          <p14:tracePt t="132162" x="6440488" y="3552825"/>
          <p14:tracePt t="132186" x="6650038" y="3552825"/>
          <p14:tracePt t="132208" x="6878638" y="3570288"/>
          <p14:tracePt t="132220" x="6942138" y="3570288"/>
          <p14:tracePt t="132243" x="6969125" y="3570288"/>
          <p14:tracePt t="132334" x="6951663" y="3579813"/>
          <p14:tracePt t="132346" x="6896100" y="3579813"/>
          <p14:tracePt t="132360" x="6805613" y="3579813"/>
          <p14:tracePt t="132385" x="6577013" y="3579813"/>
          <p14:tracePt t="132396" x="6486525" y="3579813"/>
          <p14:tracePt t="132408" x="6257925" y="3579813"/>
          <p14:tracePt t="132420" x="6029325" y="3579813"/>
          <p14:tracePt t="132444" x="5846763" y="3579813"/>
          <p14:tracePt t="132456" x="5635625" y="3579813"/>
          <p14:tracePt t="132469" x="5489575" y="3579813"/>
          <p14:tracePt t="132492" x="5353050" y="3597275"/>
          <p14:tracePt t="132504" x="5270500" y="3606800"/>
          <p14:tracePt t="132517" x="5216525" y="3643313"/>
          <p14:tracePt t="132631" x="5243513" y="3643313"/>
          <p14:tracePt t="132642" x="5343525" y="3616325"/>
          <p14:tracePt t="132665" x="5453063" y="3616325"/>
          <p14:tracePt t="132677" x="5718175" y="3616325"/>
          <p14:tracePt t="132692" x="6002338" y="3606800"/>
          <p14:tracePt t="132717" x="6284913" y="3606800"/>
          <p14:tracePt t="132741" x="6732588" y="3589338"/>
          <p14:tracePt t="132753" x="6805613" y="3589338"/>
          <p14:tracePt t="132777" x="6896100" y="3579813"/>
          <p14:tracePt t="132937" x="6832600" y="3579813"/>
          <p14:tracePt t="132960" x="6705600" y="3579813"/>
          <p14:tracePt t="132972" x="6650038" y="3579813"/>
          <p14:tracePt t="132994" x="6384925" y="3579813"/>
          <p14:tracePt t="133006" x="6275388" y="3579813"/>
          <p14:tracePt t="133019" x="6046788" y="3579813"/>
          <p14:tracePt t="133031" x="5854700" y="3570288"/>
          <p14:tracePt t="133055" x="5718175" y="3570288"/>
          <p14:tracePt t="133066" x="5664200" y="3570288"/>
          <p14:tracePt t="133079" x="5635625" y="3570288"/>
          <p14:tracePt t="133974" x="5700713" y="3570288"/>
          <p14:tracePt t="133985" x="5708650" y="3570288"/>
          <p14:tracePt t="133997" x="5718175" y="3570288"/>
          <p14:tracePt t="134314" x="5718175" y="3552825"/>
          <p14:tracePt t="134338" x="5727700" y="3552825"/>
          <p14:tracePt t="134455" x="5727700" y="3543300"/>
          <p14:tracePt t="134664" x="5727700" y="3533775"/>
          <p14:tracePt t="135278" x="5745163" y="3533775"/>
          <p14:tracePt t="135301" x="5846763" y="3533775"/>
          <p14:tracePt t="135312" x="5910263" y="3552825"/>
          <p14:tracePt t="135337" x="6138863" y="3570288"/>
          <p14:tracePt t="135362" x="6294438" y="3597275"/>
          <p14:tracePt t="135373" x="6357938" y="3597275"/>
          <p14:tracePt t="135386" x="6440488" y="3597275"/>
          <p14:tracePt t="135397" x="6477000" y="3597275"/>
          <p14:tracePt t="135398" x="6523038" y="3597275"/>
          <p14:tracePt t="135421" x="6650038" y="3597275"/>
          <p14:tracePt t="135444" x="6915150" y="3597275"/>
          <p14:tracePt t="135457" x="7034213" y="3597275"/>
          <p14:tracePt t="135469" x="7280275" y="3579813"/>
          <p14:tracePt t="135481" x="7508875" y="3552825"/>
          <p14:tracePt t="135504" x="7700963" y="3487738"/>
          <p14:tracePt t="135515" x="7883525" y="3433763"/>
          <p14:tracePt t="135527" x="8010525" y="3387725"/>
          <p14:tracePt t="135539" x="8075613" y="3360738"/>
          <p14:tracePt t="135564" x="8239125" y="3251200"/>
          <p14:tracePt t="135587" x="8358188" y="3114675"/>
          <p14:tracePt t="135609" x="8440738" y="3005138"/>
          <p14:tracePt t="135621" x="8486775" y="2949575"/>
          <p14:tracePt t="135644" x="8559800" y="2820988"/>
          <p14:tracePt t="135656" x="8586788" y="2747963"/>
          <p14:tracePt t="135669" x="8604250" y="2703513"/>
          <p14:tracePt t="135693" x="8632825" y="2538413"/>
          <p14:tracePt t="135705" x="8650288" y="2419350"/>
          <p14:tracePt t="135717" x="8650288" y="2365375"/>
          <p14:tracePt t="135728" x="8650288" y="2309813"/>
          <p14:tracePt t="135753" x="8650288" y="2136775"/>
          <p14:tracePt t="135765" x="8650288" y="2100263"/>
          <p14:tracePt t="135778" x="8650288" y="2054225"/>
          <p14:tracePt t="135788" x="8632825" y="2009775"/>
          <p14:tracePt t="135812" x="8623300" y="1954213"/>
          <p14:tracePt t="135836" x="8623300" y="1908175"/>
          <p14:tracePt t="135859" x="8613775" y="1871663"/>
          <p14:tracePt t="135871" x="8604250" y="1844675"/>
          <p14:tracePt t="135895" x="8586788" y="1808163"/>
          <p14:tracePt t="135907" x="8586788" y="1798638"/>
          <p14:tracePt t="135919" x="8577263" y="1771650"/>
          <p14:tracePt t="135929" x="8567738" y="1744663"/>
          <p14:tracePt t="135973" x="8567738" y="1735138"/>
          <p14:tracePt t="136061" x="8559800" y="1725613"/>
          <p14:tracePt t="136361" x="8550275" y="1735138"/>
          <p14:tracePt t="136395" x="8540750" y="1744663"/>
          <p14:tracePt t="136407" x="8531225" y="1744663"/>
          <p14:tracePt t="136454" x="8523288" y="1744663"/>
          <p14:tracePt t="136534" x="8586788" y="1789113"/>
          <p14:tracePt t="136545" x="8586788" y="1817688"/>
          <p14:tracePt t="136559" x="8531225" y="1935163"/>
          <p14:tracePt t="136862" x="8531225" y="1963738"/>
          <p14:tracePt t="136873" x="8531225" y="1954213"/>
          <p14:tracePt t="136886" x="8531225" y="1935163"/>
          <p14:tracePt t="136898" x="8531225" y="1917700"/>
          <p14:tracePt t="136923" x="8531225" y="1890713"/>
          <p14:tracePt t="136980" x="8523288" y="1871663"/>
          <p14:tracePt t="137003" x="8523288" y="1862138"/>
          <p14:tracePt t="137016" x="8523288" y="1854200"/>
          <p14:tracePt t="137029" x="8523288" y="1835150"/>
          <p14:tracePt t="137041" x="8523288" y="1825625"/>
          <p14:tracePt t="137066" x="8513763" y="1752600"/>
          <p14:tracePt t="137088" x="8513763" y="1725613"/>
          <p14:tracePt t="137100" x="8504238" y="1662113"/>
          <p14:tracePt t="137123" x="8504238" y="1598613"/>
          <p14:tracePt t="137147" x="8486775" y="1516063"/>
          <p14:tracePt t="137172" x="8486775" y="1479550"/>
          <p14:tracePt t="137206" x="8486775" y="1460500"/>
          <p14:tracePt t="137230" x="8477250" y="1452563"/>
          <p14:tracePt t="137277" x="8477250" y="1443038"/>
          <p14:tracePt t="137289" x="8477250" y="1423988"/>
          <p14:tracePt t="137313" x="8486775" y="1379538"/>
          <p14:tracePt t="137325" x="8494713" y="1350963"/>
          <p14:tracePt t="137337" x="8504238" y="1343025"/>
          <p14:tracePt t="137349" x="8504238" y="1333500"/>
          <p14:tracePt t="137350" x="8513763" y="1323975"/>
          <p14:tracePt t="137374" x="8513763" y="1314450"/>
          <p14:tracePt t="137386" x="8523288" y="1296988"/>
          <p14:tracePt t="137399" x="8523288" y="1287463"/>
          <p14:tracePt t="137422" x="8531225" y="1277938"/>
          <p14:tracePt t="137559" x="8540750" y="1277938"/>
          <p14:tracePt t="137705" x="8550275" y="1277938"/>
          <p14:tracePt t="137729" x="8550275" y="1296988"/>
          <p14:tracePt t="137741" x="8550275" y="1306513"/>
          <p14:tracePt t="137777" x="8550275" y="1314450"/>
          <p14:tracePt t="137789" x="8550275" y="1323975"/>
          <p14:tracePt t="138655" x="8540750" y="1333500"/>
          <p14:tracePt t="139096" x="8513763" y="1343025"/>
          <p14:tracePt t="139120" x="8467725" y="1387475"/>
          <p14:tracePt t="139131" x="8467725" y="1397000"/>
          <p14:tracePt t="139154" x="8440738" y="1423988"/>
          <p14:tracePt t="139177" x="8431213" y="1433513"/>
          <p14:tracePt t="139201" x="8421688" y="1433513"/>
          <p14:tracePt t="139235" x="8413750" y="1443038"/>
          <p14:tracePt t="139324" x="8394700" y="1443038"/>
          <p14:tracePt t="139346" x="8367713" y="1423988"/>
          <p14:tracePt t="139370" x="8312150" y="1406525"/>
          <p14:tracePt t="139382" x="8304213" y="1397000"/>
          <p14:tracePt t="139405" x="8275638" y="1370013"/>
          <p14:tracePt t="139416" x="8267700" y="1360488"/>
          <p14:tracePt t="139440" x="8258175" y="1350963"/>
          <p14:tracePt t="139486" x="8258175" y="1343025"/>
          <p14:tracePt t="139663" x="8258175" y="1379538"/>
          <p14:tracePt t="139687" x="8267700" y="1397000"/>
          <p14:tracePt t="139710" x="8275638" y="1452563"/>
          <p14:tracePt t="139734" x="8285163" y="1460500"/>
          <p14:tracePt t="139744" x="8285163" y="1470025"/>
          <p14:tracePt t="139823" x="8294688" y="1479550"/>
          <p14:tracePt t="139835" x="8304213" y="1479550"/>
          <p14:tracePt t="139870" x="8348663" y="1443038"/>
          <p14:tracePt t="139882" x="8348663" y="1433513"/>
          <p14:tracePt t="139906" x="8404225" y="1360488"/>
          <p14:tracePt t="139928" x="8440738" y="1314450"/>
          <p14:tracePt t="139940" x="8458200" y="1277938"/>
          <p14:tracePt t="139963" x="8486775" y="1223963"/>
          <p14:tracePt t="139985" x="8486775" y="1214438"/>
          <p14:tracePt t="140075" x="8494713" y="1214438"/>
          <p14:tracePt t="140100" x="8531225" y="1223963"/>
          <p14:tracePt t="140123" x="8586788" y="1233488"/>
          <p14:tracePt t="140135" x="8596313" y="1241425"/>
          <p14:tracePt t="140148" x="8604250" y="1241425"/>
          <p14:tracePt t="140286" x="8613775" y="1250950"/>
          <p14:tracePt t="140474" x="8613775" y="1260475"/>
          <p14:tracePt t="140487" x="8604250" y="1270000"/>
          <p14:tracePt t="140511" x="8559800" y="1350963"/>
          <p14:tracePt t="140522" x="8550275" y="1370013"/>
          <p14:tracePt t="140544" x="8523288" y="1416050"/>
          <p14:tracePt t="140556" x="8513763" y="1433513"/>
          <p14:tracePt t="140569" x="8513763" y="1443038"/>
          <p14:tracePt t="140580" x="8504238" y="1470025"/>
          <p14:tracePt t="140679" x="8494713" y="1479550"/>
          <p14:tracePt t="140907" x="8486775" y="1479550"/>
          <p14:tracePt t="141148" x="8486775" y="1460500"/>
          <p14:tracePt t="141159" x="8486775" y="1443038"/>
          <p14:tracePt t="141183" x="8486775" y="1397000"/>
          <p14:tracePt t="141216" x="8486775" y="1387475"/>
          <p14:tracePt t="141601" x="8477250" y="1379538"/>
          <p14:tracePt t="141636" x="8467725" y="1379538"/>
          <p14:tracePt t="141659" x="8458200" y="1387475"/>
          <p14:tracePt t="141694" x="8450263" y="1387475"/>
          <p14:tracePt t="141707" x="8421688" y="1387475"/>
          <p14:tracePt t="141719" x="8413750" y="1387475"/>
          <p14:tracePt t="141741" x="8367713" y="1387475"/>
          <p14:tracePt t="141753" x="8358188" y="1387475"/>
          <p14:tracePt t="141776" x="8331200" y="1387475"/>
          <p14:tracePt t="141799" x="8275638" y="1397000"/>
          <p14:tracePt t="141822" x="8212138" y="1406525"/>
          <p14:tracePt t="141833" x="8158163" y="1416050"/>
          <p14:tracePt t="141846" x="8148638" y="1416050"/>
          <p14:tracePt t="141858" x="8139113" y="1423988"/>
          <p14:tracePt t="141881" x="8121650" y="1433513"/>
          <p14:tracePt t="141892" x="8112125" y="1433513"/>
          <p14:tracePt t="142138" x="8093075" y="1443038"/>
          <p14:tracePt t="142161" x="8066088" y="1452563"/>
          <p14:tracePt t="142173" x="8039100" y="1479550"/>
          <p14:tracePt t="142195" x="8010525" y="1479550"/>
          <p14:tracePt t="142207" x="7974013" y="1489075"/>
          <p14:tracePt t="142220" x="7937500" y="1489075"/>
          <p14:tracePt t="142242" x="7910513" y="1489075"/>
          <p14:tracePt t="142254" x="7900988" y="1489075"/>
          <p14:tracePt t="142277" x="7893050" y="1489075"/>
          <p14:tracePt t="142300" x="7874000" y="1489075"/>
          <p14:tracePt t="142325" x="7847013" y="1479550"/>
          <p14:tracePt t="142336" x="7837488" y="1479550"/>
          <p14:tracePt t="142348" x="7820025" y="1479550"/>
          <p14:tracePt t="142359" x="7800975" y="1479550"/>
          <p14:tracePt t="142383" x="7737475" y="1460500"/>
          <p14:tracePt t="142394" x="7700963" y="1452563"/>
          <p14:tracePt t="142406" x="7691438" y="1452563"/>
          <p14:tracePt t="142417" x="7673975" y="1452563"/>
          <p14:tracePt t="142440" x="7627938" y="1443038"/>
          <p14:tracePt t="142475" x="7608888" y="1433513"/>
          <p14:tracePt t="143023" x="7645400" y="1433513"/>
          <p14:tracePt t="143024" x="7664450" y="1433513"/>
          <p14:tracePt t="143036" x="7673975" y="1433513"/>
          <p14:tracePt t="143048" x="7691438" y="1433513"/>
          <p14:tracePt t="143059" x="7718425" y="1433513"/>
          <p14:tracePt t="143082" x="7727950" y="1433513"/>
          <p14:tracePt t="143109" x="7737475" y="1433513"/>
          <p14:tracePt t="143329" x="7800975" y="1416050"/>
          <p14:tracePt t="143340" x="7837488" y="1406525"/>
          <p14:tracePt t="143363" x="7974013" y="1343025"/>
          <p14:tracePt t="143387" x="8010525" y="1314450"/>
          <p14:tracePt t="143412" x="8066088" y="1260475"/>
          <p14:tracePt t="143423" x="8066088" y="1250950"/>
          <p14:tracePt t="143448" x="8075613" y="1241425"/>
          <p14:tracePt t="143607" x="8075613" y="1260475"/>
          <p14:tracePt t="143632" x="8085138" y="1323975"/>
          <p14:tracePt t="143643" x="8085138" y="1343025"/>
          <p14:tracePt t="143656" x="8085138" y="1379538"/>
          <p14:tracePt t="143668" x="8085138" y="1387475"/>
          <p14:tracePt t="143691" x="8093075" y="1406525"/>
          <p14:tracePt t="143702" x="8093075" y="1416050"/>
          <p14:tracePt t="143885" x="8102600" y="1423988"/>
          <p14:tracePt t="143897" x="8121650" y="1406525"/>
          <p14:tracePt t="143910" x="8148638" y="1387475"/>
          <p14:tracePt t="143921" x="8158163" y="1379538"/>
          <p14:tracePt t="143944" x="8202613" y="1343025"/>
          <p14:tracePt t="143955" x="8231188" y="1323975"/>
          <p14:tracePt t="143967" x="8248650" y="1314450"/>
          <p14:tracePt t="143979" x="8258175" y="1314450"/>
          <p14:tracePt t="144003" x="8267700" y="1314450"/>
          <p14:tracePt t="144026" x="8275638" y="1306513"/>
          <p14:tracePt t="144559" x="8275638" y="1314450"/>
          <p14:tracePt t="144584" x="8275638" y="1387475"/>
          <p14:tracePt t="144594" x="8267700" y="1416050"/>
          <p14:tracePt t="144608" x="8239125" y="1489075"/>
          <p14:tracePt t="144620" x="8212138" y="1562100"/>
          <p14:tracePt t="144642" x="8202613" y="1598613"/>
          <p14:tracePt t="144666" x="8185150" y="1671638"/>
          <p14:tracePt t="144690" x="8175625" y="1698625"/>
          <p14:tracePt t="144702" x="8175625" y="1708150"/>
          <p14:tracePt t="144979" x="8175625" y="1716088"/>
          <p14:tracePt t="145004" x="8175625" y="1735138"/>
          <p14:tracePt t="145015" x="8194675" y="1744663"/>
          <p14:tracePt t="145026" x="8212138" y="1762125"/>
          <p14:tracePt t="145052" x="8248650" y="1808163"/>
          <p14:tracePt t="145064" x="8258175" y="1825625"/>
          <p14:tracePt t="145087" x="8267700" y="1835150"/>
          <p14:tracePt t="145109" x="8275638" y="1844675"/>
          <p14:tracePt t="145121" x="8285163" y="1854200"/>
          <p14:tracePt t="147589" x="8285163" y="1844675"/>
          <p14:tracePt t="147602" x="8285163" y="1825625"/>
          <p14:tracePt t="147626" x="8285163" y="1808163"/>
          <p14:tracePt t="147649" x="8285163" y="1798638"/>
          <p14:tracePt t="147683" x="8285163" y="1789113"/>
          <p14:tracePt t="147809" x="8275638" y="1771650"/>
          <p14:tracePt t="147820" x="8275638" y="1762125"/>
          <p14:tracePt t="147843" x="8275638" y="1744663"/>
          <p14:tracePt t="147854" x="8275638" y="1735138"/>
          <p14:tracePt t="147878" x="8275638" y="1725613"/>
          <p14:tracePt t="147900" x="8267700" y="1679575"/>
          <p14:tracePt t="147925" x="8258175" y="1635125"/>
          <p14:tracePt t="147935" x="8258175" y="1616075"/>
          <p14:tracePt t="147946" x="8248650" y="1598613"/>
          <p14:tracePt t="147958" x="8248650" y="1589088"/>
          <p14:tracePt t="147980" x="8239125" y="1570038"/>
          <p14:tracePt t="148013" x="8239125" y="1562100"/>
          <p14:tracePt t="148014" x="8239125" y="1552575"/>
          <p14:tracePt t="148025" x="8231188" y="1543050"/>
          <p14:tracePt t="148059" x="8221663" y="1516063"/>
          <p14:tracePt t="148070" x="8212138" y="1506538"/>
          <p14:tracePt t="148093" x="8202613" y="1479550"/>
          <p14:tracePt t="148104" x="8185150" y="1470025"/>
          <p14:tracePt t="148116" x="8166100" y="1452563"/>
          <p14:tracePt t="148127" x="8148638" y="1433513"/>
          <p14:tracePt t="148151" x="8112125" y="1406525"/>
          <p14:tracePt t="148175" x="8075613" y="1406525"/>
          <p14:tracePt t="148186" x="8066088" y="1406525"/>
          <p14:tracePt t="148198" x="8039100" y="1397000"/>
          <p14:tracePt t="148209" x="8029575" y="1397000"/>
          <p14:tracePt t="148230" x="7974013" y="1397000"/>
          <p14:tracePt t="148241" x="7956550" y="1387475"/>
          <p14:tracePt t="148264" x="7910513" y="1387475"/>
          <p14:tracePt t="148274" x="7883525" y="1387475"/>
          <p14:tracePt t="148287" x="7874000" y="1387475"/>
          <p14:tracePt t="148311" x="7856538" y="1387475"/>
          <p14:tracePt t="148322" x="7847013" y="1387475"/>
          <p14:tracePt t="148465" x="7856538" y="1387475"/>
          <p14:tracePt t="148476" x="7874000" y="1387475"/>
          <p14:tracePt t="148487" x="7920038" y="1379538"/>
          <p14:tracePt t="148506" x="7956550" y="1379538"/>
          <p14:tracePt t="148518" x="7974013" y="1379538"/>
          <p14:tracePt t="148652" x="7983538" y="1370013"/>
          <p14:tracePt t="148676" x="8010525" y="1343025"/>
          <p14:tracePt t="148700" x="8039100" y="1323975"/>
          <p14:tracePt t="148712" x="8066088" y="1287463"/>
          <p14:tracePt t="148736" x="8066088" y="1250950"/>
          <p14:tracePt t="148758" x="8075613" y="1233488"/>
          <p14:tracePt t="148910" x="8075613" y="1241425"/>
          <p14:tracePt t="148934" x="8085138" y="1306513"/>
          <p14:tracePt t="148946" x="8085138" y="1350963"/>
          <p14:tracePt t="148958" x="8085138" y="1397000"/>
          <p14:tracePt t="148983" x="8085138" y="1443038"/>
          <p14:tracePt t="148994" x="8085138" y="1470025"/>
          <p14:tracePt t="149240" x="8093075" y="1470025"/>
          <p14:tracePt t="149263" x="8139113" y="1416050"/>
          <p14:tracePt t="149275" x="8166100" y="1387475"/>
          <p14:tracePt t="149286" x="8221663" y="1296988"/>
          <p14:tracePt t="149297" x="8231188" y="1277938"/>
          <p14:tracePt t="149298" x="8248650" y="1250950"/>
          <p14:tracePt t="149323" x="8285163" y="1196975"/>
          <p14:tracePt t="149346" x="8304213" y="1160463"/>
          <p14:tracePt t="149369" x="8312150" y="1141413"/>
          <p14:tracePt t="149380" x="8321675" y="1131888"/>
          <p14:tracePt t="149403" x="8331200" y="1131888"/>
          <p14:tracePt t="149416" x="8358188" y="1131888"/>
          <p14:tracePt t="149428" x="8394700" y="1131888"/>
          <p14:tracePt t="149440" x="8421688" y="1160463"/>
          <p14:tracePt t="149464" x="8458200" y="1187450"/>
          <p14:tracePt t="149487" x="8458200" y="1233488"/>
          <p14:tracePt t="149510" x="8467725" y="1277938"/>
          <p14:tracePt t="149522" x="8467725" y="1296988"/>
          <p14:tracePt t="149543" x="8440738" y="1343025"/>
          <p14:tracePt t="149555" x="8431213" y="1350963"/>
          <p14:tracePt t="149577" x="8413750" y="1360488"/>
          <p14:tracePt t="149623" x="8394700" y="1360488"/>
          <p14:tracePt t="149647" x="8385175" y="1360488"/>
          <p14:tracePt t="149659" x="8377238" y="1333500"/>
          <p14:tracePt t="149682" x="8358188" y="1306513"/>
          <p14:tracePt t="149707" x="8358188" y="1296988"/>
          <p14:tracePt t="149732" x="8358188" y="1287463"/>
          <p14:tracePt t="150293" x="8348663" y="1287463"/>
          <p14:tracePt t="150306" x="8312150" y="1287463"/>
          <p14:tracePt t="150319" x="8231188" y="1287463"/>
          <p14:tracePt t="150329" x="8194675" y="1287463"/>
          <p14:tracePt t="150352" x="8085138" y="1287463"/>
          <p14:tracePt t="150363" x="8056563" y="1287463"/>
          <p14:tracePt t="150376" x="8010525" y="1287463"/>
          <p14:tracePt t="150400" x="7956550" y="1296988"/>
          <p14:tracePt t="150411" x="7937500" y="1306513"/>
          <p14:tracePt t="150434" x="7820025" y="1333500"/>
          <p14:tracePt t="150445" x="7754938" y="1360488"/>
          <p14:tracePt t="150459" x="7737475" y="1370013"/>
          <p14:tracePt t="150470" x="7718425" y="1379538"/>
          <p14:tracePt t="150494" x="7710488" y="1379538"/>
          <p14:tracePt t="150628" x="7754938" y="1379538"/>
          <p14:tracePt t="150652" x="7929563" y="1387475"/>
          <p14:tracePt t="150686" x="8102600" y="1397000"/>
          <p14:tracePt t="150708" x="8148638" y="1397000"/>
          <p14:tracePt t="150720" x="8175625" y="1397000"/>
          <p14:tracePt t="150743" x="8212138" y="1406525"/>
          <p14:tracePt t="150767" x="8221663" y="1406525"/>
          <p14:tracePt t="150803" x="8231188" y="1406525"/>
          <p14:tracePt t="150826" x="8239125" y="1406525"/>
          <p14:tracePt t="151074" x="8248650" y="1397000"/>
          <p14:tracePt t="151823" x="8258175" y="1397000"/>
          <p14:tracePt t="151835" x="8294688" y="1379538"/>
          <p14:tracePt t="151848" x="8312150" y="1370013"/>
          <p14:tracePt t="151860" x="8321675" y="1360488"/>
          <p14:tracePt t="151884" x="8331200" y="1343025"/>
          <p14:tracePt t="151895" x="8348663" y="1323975"/>
          <p14:tracePt t="151908" x="8367713" y="1306513"/>
          <p14:tracePt t="151920" x="8377238" y="1296988"/>
          <p14:tracePt t="151942" x="8385175" y="1287463"/>
          <p14:tracePt t="151966" x="8394700" y="1287463"/>
          <p14:tracePt t="151991" x="8413750" y="1260475"/>
          <p14:tracePt t="152026" x="8440738" y="1223963"/>
          <p14:tracePt t="152050" x="8458200" y="1204913"/>
          <p14:tracePt t="152072" x="8467725" y="1196975"/>
          <p14:tracePt t="152084" x="8477250" y="1187450"/>
          <p14:tracePt t="152108" x="8477250" y="1177925"/>
          <p14:tracePt t="152164" x="8494713" y="1168400"/>
          <p14:tracePt t="152194" x="8513763" y="1187450"/>
          <p14:tracePt t="152217" x="8523288" y="1196975"/>
          <p14:tracePt t="152242" x="8540750" y="1214438"/>
          <p14:tracePt t="152275" x="8540750" y="1260475"/>
          <p14:tracePt t="152299" x="8540750" y="1277938"/>
          <p14:tracePt t="152310" x="8540750" y="1306513"/>
          <p14:tracePt t="152332" x="8540750" y="1314450"/>
          <p14:tracePt t="152357" x="8540750" y="1343025"/>
          <p14:tracePt t="152379" x="8531225" y="1350963"/>
          <p14:tracePt t="152413" x="8513763" y="1360488"/>
          <p14:tracePt t="152424" x="8486775" y="1370013"/>
          <p14:tracePt t="152437" x="8467725" y="1370013"/>
          <p14:tracePt t="152458" x="8431213" y="1379538"/>
          <p14:tracePt t="152470" x="8421688" y="1379538"/>
          <p14:tracePt t="152494" x="8394700" y="1379538"/>
          <p14:tracePt t="152505" x="8367713" y="1379538"/>
          <p14:tracePt t="152518" x="8358188" y="1379538"/>
          <p14:tracePt t="152552" x="8304213" y="1350963"/>
          <p14:tracePt t="152586" x="8248650" y="1306513"/>
          <p14:tracePt t="152597" x="8239125" y="1287463"/>
          <p14:tracePt t="152611" x="8239125" y="1277938"/>
          <p14:tracePt t="152634" x="8239125" y="1260475"/>
          <p14:tracePt t="152646" x="8239125" y="1250950"/>
          <p14:tracePt t="152671" x="8239125" y="1233488"/>
          <p14:tracePt t="152695" x="8275638" y="1196975"/>
          <p14:tracePt t="152706" x="8285163" y="1196975"/>
          <p14:tracePt t="152719" x="8312150" y="1187450"/>
          <p14:tracePt t="152742" x="8340725" y="1177925"/>
          <p14:tracePt t="152753" x="8348663" y="1177925"/>
          <p14:tracePt t="152767" x="8367713" y="1177925"/>
          <p14:tracePt t="152802" x="8377238" y="1177925"/>
          <p14:tracePt t="152813" x="8385175" y="1177925"/>
          <p14:tracePt t="152826" x="8413750" y="1204913"/>
          <p14:tracePt t="152850" x="8421688" y="1233488"/>
          <p14:tracePt t="152861" x="8431213" y="1260475"/>
          <p14:tracePt t="152886" x="8431213" y="1270000"/>
          <p14:tracePt t="152911" x="8431213" y="1277938"/>
          <p14:tracePt t="152923" x="8431213" y="1296988"/>
          <p14:tracePt t="152936" x="8431213" y="1306513"/>
          <p14:tracePt t="152970" x="8431213" y="1314450"/>
          <p14:tracePt t="153344" x="8431213" y="1323975"/>
          <p14:tracePt t="153378" x="8431213" y="1333500"/>
          <p14:tracePt t="153389" x="8421688" y="1343025"/>
          <p14:tracePt t="153412" x="8413750" y="1350963"/>
          <p14:tracePt t="153424" x="8404225" y="1379538"/>
          <p14:tracePt t="153438" x="8394700" y="1387475"/>
          <p14:tracePt t="153450" x="8394700" y="1397000"/>
          <p14:tracePt t="153473" x="8377238" y="1423988"/>
          <p14:tracePt t="153484" x="8367713" y="1433513"/>
          <p14:tracePt t="153496" x="8358188" y="1452563"/>
          <p14:tracePt t="153519" x="8340725" y="1470025"/>
          <p14:tracePt t="153520" x="8331200" y="1479550"/>
          <p14:tracePt t="153554" x="8285163" y="1516063"/>
          <p14:tracePt t="153566" x="8275638" y="1525588"/>
          <p14:tracePt t="153578" x="8267700" y="1525588"/>
          <p14:tracePt t="153590" x="8248650" y="1533525"/>
          <p14:tracePt t="153613" x="8231188" y="1543050"/>
          <p14:tracePt t="153637" x="8202613" y="1543050"/>
          <p14:tracePt t="153660" x="8158163" y="1543050"/>
          <p14:tracePt t="153672" x="8148638" y="1543050"/>
          <p14:tracePt t="153697" x="8075613" y="1543050"/>
          <p14:tracePt t="153720" x="8029575" y="1516063"/>
          <p14:tracePt t="153732" x="8002588" y="1506538"/>
          <p14:tracePt t="153756" x="7966075" y="1489075"/>
          <p14:tracePt t="153767" x="7947025" y="1479550"/>
          <p14:tracePt t="153779" x="7920038" y="1470025"/>
          <p14:tracePt t="153803" x="7883525" y="1460500"/>
          <p14:tracePt t="153814" x="7837488" y="1460500"/>
          <p14:tracePt t="153826" x="7800975" y="1460500"/>
          <p14:tracePt t="153838" x="7791450" y="1452563"/>
          <p14:tracePt t="153861" x="7754938" y="1443038"/>
          <p14:tracePt t="153873" x="7718425" y="1423988"/>
          <p14:tracePt t="153896" x="7710488" y="1423988"/>
          <p14:tracePt t="153908" x="7681913" y="1423988"/>
          <p14:tracePt t="153920" x="7664450" y="1423988"/>
          <p14:tracePt t="153943" x="7645400" y="1423988"/>
          <p14:tracePt t="153968" x="7627938" y="1423988"/>
          <p14:tracePt t="153979" x="7618413" y="1423988"/>
          <p14:tracePt t="154003" x="7608888" y="1423988"/>
          <p14:tracePt t="154481" x="7627938" y="1416050"/>
          <p14:tracePt t="154503" x="7691438" y="1406525"/>
          <p14:tracePt t="154514" x="7747000" y="1406525"/>
          <p14:tracePt t="154526" x="7827963" y="1406525"/>
          <p14:tracePt t="154551" x="7920038" y="1406525"/>
          <p14:tracePt t="154562" x="7929563" y="1406525"/>
          <p14:tracePt t="154861" x="7937500" y="1406525"/>
          <p14:tracePt t="154873" x="7947025" y="1443038"/>
          <p14:tracePt t="154886" x="7983538" y="1506538"/>
          <p14:tracePt t="154898" x="8047038" y="1616075"/>
          <p14:tracePt t="154920" x="8093075" y="1708150"/>
          <p14:tracePt t="154943" x="8166100" y="1862138"/>
          <p14:tracePt t="154955" x="8175625" y="1881188"/>
          <p14:tracePt t="154967" x="8221663" y="1944688"/>
          <p14:tracePt t="154979" x="8231188" y="1973263"/>
          <p14:tracePt t="155002" x="8239125" y="1981200"/>
          <p14:tracePt t="155013" x="8239125" y="1990725"/>
          <p14:tracePt t="158201" x="8239125" y="1963738"/>
          <p14:tracePt t="158448" x="8239125" y="1954213"/>
          <p14:tracePt t="158483" x="8231188" y="1944688"/>
          <p14:tracePt t="158539" x="8231188" y="1935163"/>
          <p14:tracePt t="158574" x="8221663" y="1917700"/>
          <p14:tracePt t="158599" x="8212138" y="1898650"/>
          <p14:tracePt t="158625" x="8194675" y="1881188"/>
          <p14:tracePt t="158637" x="8185150" y="1871663"/>
          <p14:tracePt t="158649" x="8148638" y="1862138"/>
          <p14:tracePt t="158661" x="8112125" y="1844675"/>
          <p14:tracePt t="158685" x="8066088" y="1835150"/>
          <p14:tracePt t="158696" x="7993063" y="1817688"/>
          <p14:tracePt t="158708" x="7893050" y="1808163"/>
          <p14:tracePt t="158734" x="7727950" y="1789113"/>
          <p14:tracePt t="158744" x="7637463" y="1789113"/>
          <p14:tracePt t="158759" x="7435850" y="1762125"/>
          <p14:tracePt t="158770" x="7270750" y="1752600"/>
          <p14:tracePt t="158794" x="7161213" y="1744663"/>
          <p14:tracePt t="158806" x="7124700" y="1716088"/>
          <p14:tracePt t="158872" x="7116763" y="1716088"/>
          <p14:tracePt t="158884" x="7107238" y="1716088"/>
          <p14:tracePt t="158896" x="7097713" y="1716088"/>
          <p14:tracePt t="158908" x="7088188" y="1716088"/>
          <p14:tracePt t="158931" x="7070725" y="1725613"/>
          <p14:tracePt t="158943" x="7061200" y="1725613"/>
          <p14:tracePt t="158980" x="7051675" y="1735138"/>
          <p14:tracePt t="159294" x="7124700" y="1679575"/>
          <p14:tracePt t="159305" x="7153275" y="1652588"/>
          <p14:tracePt t="159318" x="7189788" y="1643063"/>
          <p14:tracePt t="159328" x="7226300" y="1635125"/>
          <p14:tracePt t="159354" x="7280275" y="1635125"/>
          <p14:tracePt t="159366" x="7316788" y="1635125"/>
          <p14:tracePt t="159377" x="7326313" y="1635125"/>
          <p14:tracePt t="159378" x="7353300" y="1635125"/>
          <p14:tracePt t="159402" x="7399338" y="1643063"/>
          <p14:tracePt t="159412" x="7426325" y="1662113"/>
          <p14:tracePt t="159459" x="7445375" y="1662113"/>
          <p14:tracePt t="159483" x="7445375" y="1671638"/>
          <p14:tracePt t="159820" x="7462838" y="1689100"/>
          <p14:tracePt t="159854" x="7489825" y="1716088"/>
          <p14:tracePt t="159867" x="7499350" y="1716088"/>
          <p14:tracePt t="159878" x="7499350" y="1725613"/>
          <p14:tracePt t="159900" x="7508875" y="1735138"/>
          <p14:tracePt t="159934" x="7508875" y="1744663"/>
          <p14:tracePt t="159968" x="7508875" y="1752600"/>
          <p14:tracePt t="160994" x="7518400" y="1752600"/>
          <p14:tracePt t="161006" x="7535863" y="1725613"/>
          <p14:tracePt t="161019" x="7535863" y="1716088"/>
          <p14:tracePt t="161042" x="7554913" y="1662113"/>
          <p14:tracePt t="161054" x="7564438" y="1625600"/>
          <p14:tracePt t="161066" x="7572375" y="1606550"/>
          <p14:tracePt t="161077" x="7581900" y="1579563"/>
          <p14:tracePt t="161102" x="7591425" y="1543050"/>
          <p14:tracePt t="161114" x="7600950" y="1533525"/>
          <p14:tracePt t="161138" x="7608888" y="1506538"/>
          <p14:tracePt t="161159" x="7608888" y="1479550"/>
          <p14:tracePt t="161188" x="7618413" y="1452563"/>
          <p14:tracePt t="161210" x="7627938" y="1423988"/>
          <p14:tracePt t="161244" x="7627938" y="1416050"/>
          <p14:tracePt t="161389" x="7637463" y="1406525"/>
          <p14:tracePt t="161389" x="7645400" y="1406525"/>
          <p14:tracePt t="161411" x="7654925" y="1416050"/>
          <p14:tracePt t="161434" x="7681913" y="1443038"/>
          <p14:tracePt t="161445" x="7700963" y="1443038"/>
          <p14:tracePt t="161457" x="7727950" y="1460500"/>
          <p14:tracePt t="161468" x="7737475" y="1470025"/>
          <p14:tracePt t="161492" x="7764463" y="1489075"/>
          <p14:tracePt t="161505" x="7773988" y="1506538"/>
          <p14:tracePt t="161516" x="7791450" y="1525588"/>
          <p14:tracePt t="161528" x="7800975" y="1533525"/>
          <p14:tracePt t="161552" x="7837488" y="1562100"/>
          <p14:tracePt t="161576" x="7837488" y="1570038"/>
          <p14:tracePt t="161600" x="7847013" y="1589088"/>
          <p14:tracePt t="161610" x="7847013" y="1598613"/>
          <p14:tracePt t="161635" x="7856538" y="1598613"/>
          <p14:tracePt t="161645" x="7864475" y="1606550"/>
          <p14:tracePt t="161694" x="7864475" y="1635125"/>
          <p14:tracePt t="161706" x="7864475" y="1643063"/>
          <p14:tracePt t="161719" x="7874000" y="1652588"/>
          <p14:tracePt t="161742" x="7874000" y="1689100"/>
          <p14:tracePt t="161755" x="7883525" y="1708150"/>
          <p14:tracePt t="161767" x="7883525" y="1716088"/>
          <p14:tracePt t="161777" x="7893050" y="1735138"/>
          <p14:tracePt t="161802" x="7893050" y="1744663"/>
          <p14:tracePt t="161889" x="7900988" y="1752600"/>
          <p14:tracePt t="162036" x="7900988" y="1762125"/>
          <p14:tracePt t="162238" x="7900988" y="1771650"/>
          <p14:tracePt t="162273" x="7910513" y="1789113"/>
          <p14:tracePt t="162726" x="7910513" y="1798638"/>
          <p14:tracePt t="162907" x="7910513" y="1808163"/>
          <p14:tracePt t="162953" x="7893050" y="1817688"/>
          <p14:tracePt t="163000" x="7893050" y="1825625"/>
          <p14:tracePt t="164082" x="7893050" y="1808163"/>
          <p14:tracePt t="164108" x="7893050" y="1798638"/>
          <p14:tracePt t="164121" x="7893050" y="1789113"/>
          <p14:tracePt t="164143" x="7893050" y="1781175"/>
          <p14:tracePt t="164168" x="7893050" y="1771650"/>
          <p14:tracePt t="164279" x="7893050" y="1762125"/>
          <p14:tracePt t="164894" x="7893050" y="1735138"/>
          <p14:tracePt t="164906" x="7893050" y="1698625"/>
          <p14:tracePt t="164919" x="7883525" y="1671638"/>
          <p14:tracePt t="164943" x="7883525" y="1652588"/>
          <p14:tracePt t="164955" x="7874000" y="1643063"/>
          <p14:tracePt t="164968" x="7874000" y="1625600"/>
          <p14:tracePt t="164979" x="7874000" y="1616075"/>
          <p14:tracePt t="165003" x="7874000" y="1579563"/>
          <p14:tracePt t="165014" x="7874000" y="1533525"/>
          <p14:tracePt t="165027" x="7874000" y="1506538"/>
          <p14:tracePt t="165039" x="7874000" y="1489075"/>
          <p14:tracePt t="165062" x="7874000" y="1379538"/>
          <p14:tracePt t="165085" x="7874000" y="1343025"/>
          <p14:tracePt t="165110" x="7874000" y="1314450"/>
          <p14:tracePt t="165332" x="7900988" y="1343025"/>
          <p14:tracePt t="165344" x="7920038" y="1360488"/>
          <p14:tracePt t="165357" x="7929563" y="1379538"/>
          <p14:tracePt t="165368" x="7974013" y="1433513"/>
          <p14:tracePt t="165391" x="8010525" y="1489075"/>
          <p14:tracePt t="165391" x="8029575" y="1506538"/>
          <p14:tracePt t="165403" x="8056563" y="1533525"/>
          <p14:tracePt t="165426" x="8093075" y="1606550"/>
          <p14:tracePt t="165449" x="8129588" y="1662113"/>
          <p14:tracePt t="165474" x="8166100" y="1725613"/>
          <p14:tracePt t="165486" x="8166100" y="1744663"/>
          <p14:tracePt t="165498" x="8175625" y="1752600"/>
          <p14:tracePt t="165509" x="8185150" y="1781175"/>
          <p14:tracePt t="165780" x="8185150" y="1817688"/>
          <p14:tracePt t="165792" x="8185150" y="1835150"/>
          <p14:tracePt t="165816" x="8185150" y="1871663"/>
          <p14:tracePt t="165838" x="8185150" y="1898650"/>
          <p14:tracePt t="165861" x="8185150" y="1917700"/>
          <p14:tracePt t="166902" x="8175625" y="1944688"/>
          <p14:tracePt t="166925" x="8158163" y="1973263"/>
          <p14:tracePt t="166951" x="8129588" y="2036763"/>
          <p14:tracePt t="166962" x="8129588" y="2054225"/>
          <p14:tracePt t="166985" x="8129588" y="2082800"/>
          <p14:tracePt t="166996" x="8129588" y="2090738"/>
          <p14:tracePt t="167065" x="8129588" y="2119313"/>
          <p14:tracePt t="167077" x="8129588" y="2127250"/>
          <p14:tracePt t="167101" x="8129588" y="2155825"/>
          <p14:tracePt t="167125" x="8121650" y="2209800"/>
          <p14:tracePt t="167125" x="8102600" y="2236788"/>
          <p14:tracePt t="167149" x="8102600" y="2309813"/>
          <p14:tracePt t="167174" x="8066088" y="2501900"/>
          <p14:tracePt t="167186" x="8047038" y="2584450"/>
          <p14:tracePt t="167199" x="8039100" y="2667000"/>
          <p14:tracePt t="167209" x="7983538" y="2803525"/>
          <p14:tracePt t="167231" x="7920038" y="2949575"/>
          <p14:tracePt t="167242" x="7820025" y="3086100"/>
          <p14:tracePt t="167266" x="7691438" y="3205163"/>
          <p14:tracePt t="167276" x="7654925" y="3241675"/>
          <p14:tracePt t="167288" x="7564438" y="3314700"/>
          <p14:tracePt t="167311" x="7462838" y="3370263"/>
          <p14:tracePt t="167324" x="7372350" y="3414713"/>
          <p14:tracePt t="167336" x="7289800" y="3443288"/>
          <p14:tracePt t="167348" x="7243763" y="3451225"/>
          <p14:tracePt t="167372" x="7153275" y="3487738"/>
          <p14:tracePt t="167383" x="7124700" y="3497263"/>
          <p14:tracePt t="167407" x="7116763" y="3497263"/>
          <p14:tracePt t="167430" x="7097713" y="3497263"/>
          <p14:tracePt t="167454" x="7051675" y="3497263"/>
          <p14:tracePt t="167465" x="7007225" y="3497263"/>
          <p14:tracePt t="167477" x="6978650" y="3497263"/>
          <p14:tracePt t="167488" x="6942138" y="3497263"/>
          <p14:tracePt t="167513" x="6732588" y="3497263"/>
          <p14:tracePt t="167524" x="6632575" y="3497263"/>
          <p14:tracePt t="167537" x="6540500" y="3497263"/>
          <p14:tracePt t="167561" x="6192838" y="3516313"/>
          <p14:tracePt t="167573" x="6129338" y="3533775"/>
          <p14:tracePt t="167586" x="6092825" y="3533775"/>
          <p14:tracePt t="167598" x="6056313" y="3543300"/>
          <p14:tracePt t="167623" x="6019800" y="3552825"/>
          <p14:tracePt t="167647" x="6002338" y="3560763"/>
          <p14:tracePt t="167670" x="5973763" y="3560763"/>
          <p14:tracePt t="167682" x="5956300" y="3560763"/>
          <p14:tracePt t="167704" x="5846763" y="3543300"/>
          <p14:tracePt t="167716" x="5810250" y="3543300"/>
          <p14:tracePt t="167729" x="5754688" y="3533775"/>
          <p14:tracePt t="167740" x="5681663" y="3524250"/>
          <p14:tracePt t="167764" x="5535613" y="3497263"/>
          <p14:tracePt t="167774" x="5508625" y="3497263"/>
          <p14:tracePt t="167787" x="5462588" y="3487738"/>
          <p14:tracePt t="167810" x="5445125" y="3487738"/>
          <p14:tracePt t="167933" x="5508625" y="3470275"/>
          <p14:tracePt t="167946" x="5599113" y="3470275"/>
          <p14:tracePt t="167958" x="5635625" y="3470275"/>
          <p14:tracePt t="167983" x="5810250" y="3470275"/>
          <p14:tracePt t="167995" x="5929313" y="3470275"/>
          <p14:tracePt t="168008" x="5983288" y="3470275"/>
          <p14:tracePt t="168042" x="6010275" y="3470275"/>
          <p14:tracePt t="169556" x="6019800" y="3470275"/>
          <p14:tracePt t="169710" x="5973763" y="3479800"/>
          <p14:tracePt t="169722" x="5910263" y="3479800"/>
          <p14:tracePt t="169745" x="5846763" y="3487738"/>
          <p14:tracePt t="169756" x="5827713" y="3487738"/>
          <p14:tracePt t="169769" x="5791200" y="3497263"/>
          <p14:tracePt t="169792" x="5737225" y="3506788"/>
          <p14:tracePt t="169803" x="5708650" y="3506788"/>
          <p14:tracePt t="169826" x="5591175" y="3533775"/>
          <p14:tracePt t="169851" x="5499100" y="3552825"/>
          <p14:tracePt t="169862" x="5426075" y="3560763"/>
          <p14:tracePt t="169886" x="5343525" y="3570288"/>
          <p14:tracePt t="169897" x="5270500" y="3570288"/>
          <p14:tracePt t="169908" x="5197475" y="3579813"/>
          <p14:tracePt t="169938" x="5087938" y="3579813"/>
          <p14:tracePt t="169961" x="4924425" y="3579813"/>
          <p14:tracePt t="169973" x="4832350" y="3579813"/>
          <p14:tracePt t="169995" x="4732338" y="3579813"/>
          <p14:tracePt t="170008" x="4659313" y="3579813"/>
          <p14:tracePt t="170020" x="4549775" y="3579813"/>
          <p14:tracePt t="170043" x="4430713" y="3579813"/>
          <p14:tracePt t="170055" x="4348163" y="3579813"/>
          <p14:tracePt t="170068" x="4311650" y="3579813"/>
          <p14:tracePt t="170102" x="4302125" y="3579813"/>
          <p14:tracePt t="170115" x="4292600" y="3589338"/>
          <p14:tracePt t="170213" x="4403725" y="3589338"/>
          <p14:tracePt t="170246" x="4695825" y="3560763"/>
          <p14:tracePt t="170269" x="4878388" y="3560763"/>
          <p14:tracePt t="170293" x="5224463" y="3560763"/>
          <p14:tracePt t="170305" x="5280025" y="3560763"/>
          <p14:tracePt t="170317" x="5326063" y="3560763"/>
          <p14:tracePt t="170328" x="5389563" y="3560763"/>
          <p14:tracePt t="170352" x="5416550" y="3560763"/>
          <p14:tracePt t="170684" x="5426075" y="3552825"/>
          <p14:tracePt t="170696" x="5426075" y="3543300"/>
          <p14:tracePt t="176065" x="5408613" y="3543300"/>
          <p14:tracePt t="176076" x="5389563" y="3543300"/>
          <p14:tracePt t="176088" x="5326063" y="3543300"/>
          <p14:tracePt t="176124" x="5170488" y="3524250"/>
          <p14:tracePt t="176136" x="5124450" y="3524250"/>
          <p14:tracePt t="176148" x="5087938" y="3524250"/>
          <p14:tracePt t="176171" x="4914900" y="3533775"/>
          <p14:tracePt t="176184" x="4868863" y="3552825"/>
          <p14:tracePt t="176197" x="4805363" y="3560763"/>
          <p14:tracePt t="176208" x="4686300" y="3589338"/>
          <p14:tracePt t="176233" x="4430713" y="3625850"/>
          <p14:tracePt t="176233" x="4338638" y="3643313"/>
          <p14:tracePt t="176246" x="4219575" y="3670300"/>
          <p14:tracePt t="176258" x="4119563" y="3679825"/>
          <p14:tracePt t="176283" x="3773488" y="3735388"/>
          <p14:tracePt t="176295" x="3698875" y="3735388"/>
          <p14:tracePt t="176307" x="3617913" y="3735388"/>
          <p14:tracePt t="176318" x="3435350" y="3735388"/>
          <p14:tracePt t="176341" x="3170238" y="3735388"/>
          <p14:tracePt t="176354" x="3068638" y="3735388"/>
          <p14:tracePt t="176366" x="2849563" y="3735388"/>
          <p14:tracePt t="176389" x="2566988" y="3735388"/>
          <p14:tracePt t="176402" x="2320925" y="3752850"/>
          <p14:tracePt t="176423" x="1927225" y="3779838"/>
          <p14:tracePt t="176434" x="1844675" y="3789363"/>
          <p14:tracePt t="176447" x="1708150" y="3816350"/>
          <p14:tracePt t="176458" x="1617663" y="3852863"/>
          <p14:tracePt t="176480" x="1552575" y="3862388"/>
          <p14:tracePt t="176491" x="1543050" y="3871913"/>
          <p14:tracePt t="176514" x="1525588" y="3871913"/>
          <p14:tracePt t="176526" x="1516063" y="3881438"/>
          <p14:tracePt t="176642" x="1506538" y="3881438"/>
          <p14:tracePt t="177119" x="1506538" y="3871913"/>
          <p14:tracePt t="177336" x="1498600" y="3862388"/>
          <p14:tracePt t="177403" x="1498600" y="3852863"/>
          <p14:tracePt t="177559" x="1525588" y="3852863"/>
          <p14:tracePt t="177572" x="1552575" y="3852863"/>
          <p14:tracePt t="177596" x="1625600" y="3852863"/>
          <p14:tracePt t="177619" x="1662113" y="3844925"/>
          <p14:tracePt t="177631" x="1698625" y="3835400"/>
          <p14:tracePt t="177655" x="1735138" y="3825875"/>
          <p14:tracePt t="177666" x="1763713" y="3816350"/>
          <p14:tracePt t="177679" x="1800225" y="3808413"/>
          <p14:tracePt t="177714" x="1827213" y="3798888"/>
          <p14:tracePt t="177726" x="1844675" y="3789363"/>
          <p14:tracePt t="177738" x="1854200" y="3789363"/>
          <p14:tracePt t="177763" x="1873250" y="3789363"/>
          <p14:tracePt t="177842" x="1881188" y="3789363"/>
          <p14:tracePt t="177866" x="1890713" y="3789363"/>
          <p14:tracePt t="177901" x="1909763" y="3789363"/>
          <p14:tracePt t="177948" x="1917700" y="3789363"/>
          <p14:tracePt t="178098" x="1909763" y="3789363"/>
          <p14:tracePt t="178122" x="1881188" y="3789363"/>
          <p14:tracePt t="178134" x="1881188" y="3798888"/>
          <p14:tracePt t="178146" x="1854200" y="3798888"/>
          <p14:tracePt t="178158" x="1836738" y="3798888"/>
          <p14:tracePt t="178182" x="1800225" y="3798888"/>
          <p14:tracePt t="178204" x="1727200" y="3789363"/>
          <p14:tracePt t="178227" x="1698625" y="3771900"/>
          <p14:tracePt t="178240" x="1662113" y="3752850"/>
          <p14:tracePt t="178264" x="1644650" y="3735388"/>
          <p14:tracePt t="178287" x="1635125" y="3725863"/>
          <p14:tracePt t="178298" x="1625600" y="3725863"/>
          <p14:tracePt t="178322" x="1598613" y="3725863"/>
          <p14:tracePt t="178345" x="1562100" y="3725863"/>
          <p14:tracePt t="178402" x="1552575" y="3725863"/>
          <p14:tracePt t="178414" x="1543050" y="3716338"/>
          <p14:tracePt t="178426" x="1525588" y="3706813"/>
          <p14:tracePt t="178451" x="1516063" y="3706813"/>
          <p14:tracePt t="178764" x="1525588" y="3698875"/>
          <p14:tracePt t="178786" x="1506538" y="3679825"/>
          <p14:tracePt t="178798" x="1452563" y="3652838"/>
          <p14:tracePt t="178821" x="1333500" y="3625850"/>
          <p14:tracePt t="178844" x="1250950" y="3652838"/>
          <p14:tracePt t="179238" x="1279525" y="3633788"/>
          <p14:tracePt t="179262" x="1323975" y="3625850"/>
          <p14:tracePt t="179274" x="1425575" y="3652838"/>
          <p14:tracePt t="179296" x="1671638" y="3662363"/>
          <p14:tracePt t="179319" x="2284413" y="3506788"/>
          <p14:tracePt t="179330" x="2493963" y="3487738"/>
          <p14:tracePt t="179353" x="2968625" y="3397250"/>
          <p14:tracePt t="179375" x="3270250" y="3305175"/>
          <p14:tracePt t="179399" x="4010025" y="3122613"/>
          <p14:tracePt t="179410" x="4202113" y="3068638"/>
          <p14:tracePt t="179435" x="4832350" y="2922588"/>
          <p14:tracePt t="179446" x="5207000" y="2857500"/>
          <p14:tracePt t="179458" x="5399088" y="2813050"/>
          <p14:tracePt t="179469" x="5562600" y="2767013"/>
          <p14:tracePt t="179493" x="5973763" y="2630488"/>
          <p14:tracePt t="179517" x="6257925" y="2492375"/>
          <p14:tracePt t="179539" x="6477000" y="2328863"/>
          <p14:tracePt t="179550" x="6530975" y="2273300"/>
          <p14:tracePt t="179573" x="6713538" y="2119313"/>
          <p14:tracePt t="179573" x="6759575" y="2082800"/>
          <p14:tracePt t="179597" x="6842125" y="2009775"/>
          <p14:tracePt t="179620" x="6988175" y="1898650"/>
          <p14:tracePt t="179631" x="7051675" y="1862138"/>
          <p14:tracePt t="179654" x="7408863" y="1698625"/>
          <p14:tracePt t="179666" x="7535863" y="1652588"/>
          <p14:tracePt t="179678" x="7654925" y="1606550"/>
          <p14:tracePt t="179690" x="7893050" y="1516063"/>
          <p14:tracePt t="179714" x="8194675" y="1406525"/>
          <p14:tracePt t="179725" x="8258175" y="1379538"/>
          <p14:tracePt t="179737" x="8340725" y="1343025"/>
          <p14:tracePt t="179760" x="8377238" y="1323975"/>
          <p14:tracePt t="179772" x="8385175" y="1314450"/>
          <p14:tracePt t="180018" x="8394700" y="1306513"/>
          <p14:tracePt t="180102" x="8394700" y="1296988"/>
          <p14:tracePt t="180114" x="8394700" y="1277938"/>
          <p14:tracePt t="180126" x="8377238" y="1260475"/>
          <p14:tracePt t="180267" x="8377238" y="1270000"/>
          <p14:tracePt t="180322" x="8450263" y="1343025"/>
          <p14:tracePt t="180335" x="8450263" y="1360488"/>
          <p14:tracePt t="180914" x="8450263" y="1323975"/>
          <p14:tracePt t="180925" x="8450263" y="1277938"/>
          <p14:tracePt t="181023" x="8440738" y="1287463"/>
          <p14:tracePt t="181034" x="8440738" y="1296988"/>
          <p14:tracePt t="181046" x="8440738" y="1306513"/>
          <p14:tracePt t="181069" x="8450263" y="1343025"/>
          <p14:tracePt t="181080" x="8458200" y="1360488"/>
          <p14:tracePt t="181103" x="8458200" y="1370013"/>
          <p14:tracePt t="181156" x="8458200" y="1379538"/>
          <p14:tracePt t="181304" x="8467725" y="1387475"/>
          <p14:tracePt t="181349" x="8477250" y="1387475"/>
          <p14:tracePt t="181383" x="8486775" y="1387475"/>
          <p14:tracePt t="181419" x="8494713" y="1387475"/>
          <p14:tracePt t="181464" x="8504238" y="1379538"/>
          <p14:tracePt t="181503" x="8531225" y="1370013"/>
          <p14:tracePt t="181549" x="8540750" y="1333500"/>
          <p14:tracePt t="181574" x="8550275" y="1277938"/>
          <p14:tracePt t="181587" x="8550275" y="1250950"/>
          <p14:tracePt t="181600" x="8550275" y="1241425"/>
          <p14:tracePt t="181610" x="8550275" y="1223963"/>
          <p14:tracePt t="181634" x="8550275" y="1204913"/>
          <p14:tracePt t="181658" x="8550275" y="1196975"/>
          <p14:tracePt t="181669" x="8550275" y="1187450"/>
          <p14:tracePt t="181715" x="8550275" y="1177925"/>
          <p14:tracePt t="181726" x="8550275" y="1168400"/>
          <p14:tracePt t="181738" x="8540750" y="1168400"/>
          <p14:tracePt t="181749" x="8531225" y="1160463"/>
          <p14:tracePt t="181784" x="8513763" y="1160463"/>
          <p14:tracePt t="181796" x="8504238" y="1160463"/>
          <p14:tracePt t="181808" x="8494713" y="1160463"/>
          <p14:tracePt t="181831" x="8450263" y="1177925"/>
          <p14:tracePt t="181856" x="8421688" y="1187450"/>
          <p14:tracePt t="181881" x="8367713" y="1204913"/>
          <p14:tracePt t="181915" x="8331200" y="1233488"/>
          <p14:tracePt t="181925" x="8321675" y="1241425"/>
          <p14:tracePt t="181939" x="8312150" y="1250950"/>
          <p14:tracePt t="181962" x="8285163" y="1287463"/>
          <p14:tracePt t="181974" x="8285163" y="1296988"/>
          <p14:tracePt t="181986" x="8285163" y="1306513"/>
          <p14:tracePt t="181998" x="8275638" y="1323975"/>
          <p14:tracePt t="182022" x="8275638" y="1350963"/>
          <p14:tracePt t="182033" x="8275638" y="1360488"/>
          <p14:tracePt t="182057" x="8275638" y="1406525"/>
          <p14:tracePt t="182079" x="8275638" y="1433513"/>
          <p14:tracePt t="182102" x="8294688" y="1460500"/>
          <p14:tracePt t="182115" x="8304213" y="1470025"/>
          <p14:tracePt t="182126" x="8321675" y="1489075"/>
          <p14:tracePt t="182161" x="8348663" y="1497013"/>
          <p14:tracePt t="182194" x="8358188" y="1497013"/>
          <p14:tracePt t="182205" x="8385175" y="1497013"/>
          <p14:tracePt t="182218" x="8413750" y="1497013"/>
          <p14:tracePt t="182242" x="8450263" y="1489075"/>
          <p14:tracePt t="182253" x="8486775" y="1479550"/>
          <p14:tracePt t="182275" x="8513763" y="1470025"/>
          <p14:tracePt t="182329" x="8523288" y="1452563"/>
          <p14:tracePt t="182352" x="8540750" y="1423988"/>
          <p14:tracePt t="182363" x="8550275" y="1406525"/>
          <p14:tracePt t="182376" x="8559800" y="1379538"/>
          <p14:tracePt t="182387" x="8559800" y="1370013"/>
          <p14:tracePt t="182410" x="8559800" y="1323975"/>
          <p14:tracePt t="182421" x="8559800" y="1314450"/>
          <p14:tracePt t="182445" x="8559800" y="1287463"/>
          <p14:tracePt t="182468" x="8559800" y="1277938"/>
          <p14:tracePt t="182491" x="8550275" y="1260475"/>
          <p14:tracePt t="182525" x="8531225" y="1241425"/>
          <p14:tracePt t="182581" x="8523288" y="1241425"/>
          <p14:tracePt t="182591" x="8513763" y="1241425"/>
          <p14:tracePt t="182616" x="8477250" y="1241425"/>
          <p14:tracePt t="182671" x="8467725" y="1241425"/>
          <p14:tracePt t="182839" x="8458200" y="1250950"/>
          <p14:tracePt t="182920" x="8458200" y="1277938"/>
          <p14:tracePt t="182943" x="8494713" y="1360488"/>
          <p14:tracePt t="182955" x="8494713" y="1387475"/>
          <p14:tracePt t="182967" x="8494713" y="1397000"/>
          <p14:tracePt t="183033" x="8467725" y="1433513"/>
          <p14:tracePt t="183056" x="8413750" y="1479550"/>
          <p14:tracePt t="183079" x="8367713" y="1506538"/>
          <p14:tracePt t="183090" x="8358188" y="1516063"/>
          <p14:tracePt t="183113" x="8304213" y="1552575"/>
          <p14:tracePt t="183136" x="8294688" y="1562100"/>
          <p14:tracePt t="183159" x="8275638" y="1570038"/>
          <p14:tracePt t="183222" x="8248650" y="1570038"/>
          <p14:tracePt t="183234" x="8248650" y="1562100"/>
          <p14:tracePt t="183246" x="8239125" y="1562100"/>
          <p14:tracePt t="183268" x="8231188" y="1552575"/>
          <p14:tracePt t="183279" x="8221663" y="1543050"/>
          <p14:tracePt t="183302" x="8212138" y="1506538"/>
          <p14:tracePt t="183314" x="8202613" y="1497013"/>
          <p14:tracePt t="183326" x="8194675" y="1460500"/>
          <p14:tracePt t="183337" x="8185150" y="1452563"/>
          <p14:tracePt t="183360" x="8185150" y="1433513"/>
          <p14:tracePt t="183371" x="8185150" y="1416050"/>
          <p14:tracePt t="183393" x="8185150" y="1406525"/>
          <p14:tracePt t="183415" x="8185150" y="1397000"/>
          <p14:tracePt t="183447" x="8185150" y="1387475"/>
          <p14:tracePt t="183470" x="8185150" y="1370013"/>
          <p14:tracePt t="183484" x="8185150" y="1333500"/>
          <p14:tracePt t="183506" x="8202613" y="1306513"/>
          <p14:tracePt t="183518" x="8221663" y="1287463"/>
          <p14:tracePt t="183531" x="8239125" y="1260475"/>
          <p14:tracePt t="183690" x="8258175" y="1287463"/>
          <p14:tracePt t="183701" x="8258175" y="1296988"/>
          <p14:tracePt t="183723" x="8275638" y="1370013"/>
          <p14:tracePt t="183757" x="8285163" y="1479550"/>
          <p14:tracePt t="183780" x="8294688" y="1516063"/>
          <p14:tracePt t="183804" x="8304213" y="1543050"/>
          <p14:tracePt t="183894" x="8312150" y="1552575"/>
          <p14:tracePt t="183918" x="8321675" y="1543050"/>
          <p14:tracePt t="183944" x="8321675" y="1479550"/>
          <p14:tracePt t="183956" x="8321675" y="1452563"/>
          <p14:tracePt t="183968" x="8331200" y="1397000"/>
          <p14:tracePt t="183979" x="8331200" y="1370013"/>
          <p14:tracePt t="184002" x="8340725" y="1277938"/>
          <p14:tracePt t="184013" x="8340725" y="1233488"/>
          <p14:tracePt t="184035" x="8348663" y="1196975"/>
          <p14:tracePt t="184046" x="8348663" y="1168400"/>
          <p14:tracePt t="184058" x="8348663" y="1160463"/>
          <p14:tracePt t="184082" x="8348663" y="1150938"/>
          <p14:tracePt t="184219" x="8358188" y="1141413"/>
          <p14:tracePt t="184230" x="8367713" y="1141413"/>
          <p14:tracePt t="184253" x="8467725" y="1141413"/>
          <p14:tracePt t="184264" x="8513763" y="1141413"/>
          <p14:tracePt t="184276" x="8567738" y="1131888"/>
          <p14:tracePt t="184299" x="8732838" y="1131888"/>
          <p14:tracePt t="184299" x="8751888" y="1131888"/>
          <p14:tracePt t="184333" x="8778875" y="1123950"/>
          <p14:tracePt t="184694" x="8759825" y="1131888"/>
          <p14:tracePt t="184705" x="8742363" y="1141413"/>
          <p14:tracePt t="184718" x="8732838" y="1141413"/>
          <p14:tracePt t="184730" x="8686800" y="1160463"/>
          <p14:tracePt t="184755" x="8623300" y="1196975"/>
          <p14:tracePt t="184755" x="8604250" y="1214438"/>
          <p14:tracePt t="184778" x="8567738" y="1233488"/>
          <p14:tracePt t="184789" x="8540750" y="1260475"/>
          <p14:tracePt t="184814" x="8513763" y="1277938"/>
          <p14:tracePt t="184837" x="8494713" y="1306513"/>
          <p14:tracePt t="184861" x="8486775" y="1306513"/>
          <p14:tracePt t="184873" x="8486775" y="1314450"/>
          <p14:tracePt t="184897" x="8477250" y="1343025"/>
          <p14:tracePt t="184920" x="8477250" y="1370013"/>
          <p14:tracePt t="184932" x="8477250" y="1387475"/>
          <p14:tracePt t="184955" x="8477250" y="1416050"/>
          <p14:tracePt t="184967" x="8477250" y="1443038"/>
          <p14:tracePt t="184979" x="8467725" y="1470025"/>
          <p14:tracePt t="185003" x="8458200" y="1479550"/>
          <p14:tracePt t="185015" x="8440738" y="1489075"/>
          <p14:tracePt t="185026" x="8440738" y="1497013"/>
          <p14:tracePt t="185063" x="8431213" y="1497013"/>
          <p14:tracePt t="185087" x="8421688" y="1497013"/>
          <p14:tracePt t="185087" x="8404225" y="1497013"/>
          <p14:tracePt t="185111" x="8367713" y="1470025"/>
          <p14:tracePt t="185121" x="8358188" y="1460500"/>
          <p14:tracePt t="185146" x="8321675" y="1423988"/>
          <p14:tracePt t="185169" x="8304213" y="1379538"/>
          <p14:tracePt t="185182" x="8304213" y="1370013"/>
          <p14:tracePt t="185208" x="8294688" y="1333500"/>
          <p14:tracePt t="185219" x="8294688" y="1323975"/>
          <p14:tracePt t="185230" x="8294688" y="1306513"/>
          <p14:tracePt t="185253" x="8312150" y="1270000"/>
          <p14:tracePt t="185264" x="8331200" y="1250950"/>
          <p14:tracePt t="185277" x="8340725" y="1233488"/>
          <p14:tracePt t="185289" x="8348663" y="1233488"/>
          <p14:tracePt t="185312" x="8377238" y="1214438"/>
          <p14:tracePt t="185323" x="8394700" y="1204913"/>
          <p14:tracePt t="185347" x="8413750" y="1204913"/>
          <p14:tracePt t="185358" x="8431213" y="1204913"/>
          <p14:tracePt t="185370" x="8450263" y="1204913"/>
          <p14:tracePt t="185392" x="8486775" y="1204913"/>
          <p14:tracePt t="185403" x="8513763" y="1214438"/>
          <p14:tracePt t="185416" x="8540750" y="1233488"/>
          <p14:tracePt t="185427" x="8550275" y="1233488"/>
          <p14:tracePt t="185451" x="8567738" y="1250950"/>
          <p14:tracePt t="185475" x="8586788" y="1277938"/>
          <p14:tracePt t="185500" x="8586788" y="1287463"/>
          <p14:tracePt t="185511" x="8586788" y="1296988"/>
          <p14:tracePt t="185535" x="8586788" y="1323975"/>
          <p14:tracePt t="185558" x="8586788" y="1370013"/>
          <p14:tracePt t="185570" x="8577263" y="1387475"/>
          <p14:tracePt t="185592" x="8567738" y="1397000"/>
          <p14:tracePt t="185616" x="8559800" y="1406525"/>
          <p14:tracePt t="185641" x="8540750" y="1416050"/>
          <p14:tracePt t="185653" x="8531225" y="1416050"/>
          <p14:tracePt t="185666" x="8523288" y="1416050"/>
          <p14:tracePt t="185677" x="8513763" y="1416050"/>
          <p14:tracePt t="185703" x="8458200" y="1416050"/>
          <p14:tracePt t="185714" x="8450263" y="1416050"/>
          <p14:tracePt t="185726" x="8431213" y="1416050"/>
          <p14:tracePt t="185749" x="8394700" y="1406525"/>
          <p14:tracePt t="185749" x="8385175" y="1406525"/>
          <p14:tracePt t="185786" x="8358188" y="1397000"/>
          <p14:tracePt t="185809" x="8358188" y="1370013"/>
          <p14:tracePt t="185821" x="8348663" y="1360488"/>
          <p14:tracePt t="185843" x="8348663" y="1323975"/>
          <p14:tracePt t="185856" x="8348663" y="1314450"/>
          <p14:tracePt t="185868" x="8348663" y="1277938"/>
          <p14:tracePt t="185891" x="8367713" y="1233488"/>
          <p14:tracePt t="185903" x="8377238" y="1223963"/>
          <p14:tracePt t="185927" x="8404225" y="1214438"/>
          <p14:tracePt t="185951" x="8413750" y="1204913"/>
          <p14:tracePt t="185961" x="8421688" y="1204913"/>
          <p14:tracePt t="185985" x="8440738" y="1204913"/>
          <p14:tracePt t="186008" x="8450263" y="1204913"/>
          <p14:tracePt t="186557" x="8450263" y="1196975"/>
          <p14:tracePt t="191413" x="8477250" y="1196975"/>
          <p14:tracePt t="191424" x="8513763" y="1196975"/>
          <p14:tracePt t="191445" x="8550275" y="1214438"/>
          <p14:tracePt t="191457" x="8559800" y="1214438"/>
          <p14:tracePt t="191468" x="8577263" y="1223963"/>
          <p14:tracePt t="191555" x="8596313" y="1223963"/>
          <p14:tracePt t="191601" x="8596313" y="1233488"/>
          <p14:tracePt t="191745" x="8604250" y="1241425"/>
          <p14:tracePt t="191780" x="8604250" y="1250950"/>
          <p14:tracePt t="192130" x="8604250" y="1260475"/>
          <p14:tracePt t="192164" x="8604250" y="1277938"/>
          <p14:tracePt t="192187" x="8604250" y="1287463"/>
          <p14:tracePt t="192220" x="8596313" y="1314450"/>
          <p14:tracePt t="192243" x="8586788" y="1343025"/>
          <p14:tracePt t="192254" x="8577263" y="1360488"/>
          <p14:tracePt t="192266" x="8550275" y="1387475"/>
          <p14:tracePt t="192278" x="8540750" y="1397000"/>
          <p14:tracePt t="192301" x="8523288" y="1406525"/>
          <p14:tracePt t="192313" x="8513763" y="1416050"/>
          <p14:tracePt t="192335" x="8494713" y="1433513"/>
          <p14:tracePt t="192359" x="8486775" y="1452563"/>
          <p14:tracePt t="192382" x="8477250" y="1452563"/>
          <p14:tracePt t="192393" x="8450263" y="1460500"/>
          <p14:tracePt t="192414" x="8421688" y="1470025"/>
          <p14:tracePt t="192426" x="8413750" y="1470025"/>
          <p14:tracePt t="192441" x="8404225" y="1479550"/>
          <p14:tracePt t="192466" x="8394700" y="1479550"/>
          <p14:tracePt t="192489" x="8385175" y="1489075"/>
          <p14:tracePt t="192658" x="8377238" y="1489075"/>
          <p14:tracePt t="192692" x="8331200" y="1443038"/>
          <p14:tracePt t="192705" x="8331200" y="1433513"/>
          <p14:tracePt t="192717" x="8321675" y="1423988"/>
          <p14:tracePt t="192729" x="8321675" y="1379538"/>
          <p14:tracePt t="192752" x="8312150" y="1323975"/>
          <p14:tracePt t="192776" x="8312150" y="1287463"/>
          <p14:tracePt t="192801" x="8312150" y="1270000"/>
          <p14:tracePt t="192811" x="8312150" y="1260475"/>
          <p14:tracePt t="192836" x="8312150" y="1241425"/>
          <p14:tracePt t="192859" x="8312150" y="1214438"/>
          <p14:tracePt t="192883" x="8340725" y="1204913"/>
          <p14:tracePt t="192893" x="8358188" y="1196975"/>
          <p14:tracePt t="192906" x="8385175" y="1187450"/>
          <p14:tracePt t="192918" x="8413750" y="1187450"/>
          <p14:tracePt t="192940" x="8440738" y="1177925"/>
          <p14:tracePt t="192952" x="8477250" y="1177925"/>
          <p14:tracePt t="192976" x="8504238" y="1177925"/>
          <p14:tracePt t="192999" x="8540750" y="1177925"/>
          <p14:tracePt t="193023" x="8567738" y="1196975"/>
          <p14:tracePt t="193047" x="8577263" y="1214438"/>
          <p14:tracePt t="193059" x="8577263" y="1223963"/>
          <p14:tracePt t="193082" x="8596313" y="1241425"/>
          <p14:tracePt t="193108" x="8596313" y="1250950"/>
          <p14:tracePt t="193120" x="8596313" y="1260475"/>
          <p14:tracePt t="193143" x="8596313" y="1270000"/>
          <p14:tracePt t="193167" x="8596313" y="1296988"/>
          <p14:tracePt t="193191" x="8577263" y="1350963"/>
          <p14:tracePt t="193202" x="8567738" y="1360488"/>
          <p14:tracePt t="193225" x="8550275" y="1387475"/>
          <p14:tracePt t="193236" x="8540750" y="1397000"/>
          <p14:tracePt t="193249" x="8531225" y="1397000"/>
          <p14:tracePt t="193271" x="8494713" y="1416050"/>
          <p14:tracePt t="193283" x="8477250" y="1423988"/>
          <p14:tracePt t="193306" x="8431213" y="1443038"/>
          <p14:tracePt t="193330" x="8413750" y="1443038"/>
          <p14:tracePt t="193341" x="8404225" y="1443038"/>
          <p14:tracePt t="193366" x="8385175" y="1443038"/>
          <p14:tracePt t="193391" x="8358188" y="1443038"/>
          <p14:tracePt t="193413" x="8348663" y="1433513"/>
          <p14:tracePt t="193425" x="8340725" y="1416050"/>
          <p14:tracePt t="193437" x="8331200" y="1406525"/>
          <p14:tracePt t="193449" x="8331200" y="1379538"/>
          <p14:tracePt t="193472" x="8331200" y="1360488"/>
          <p14:tracePt t="193507" x="8331200" y="1323975"/>
          <p14:tracePt t="193507" x="8331200" y="1314450"/>
          <p14:tracePt t="193532" x="8340725" y="1287463"/>
          <p14:tracePt t="193558" x="8367713" y="1270000"/>
          <p14:tracePt t="193583" x="8394700" y="1260475"/>
          <p14:tracePt t="193593" x="8404225" y="1260475"/>
          <p14:tracePt t="193606" x="8421688" y="1260475"/>
          <p14:tracePt t="193618" x="8431213" y="1260475"/>
          <p14:tracePt t="193641" x="8494713" y="1260475"/>
          <p14:tracePt t="193666" x="8540750" y="1260475"/>
          <p14:tracePt t="193689" x="8577263" y="1270000"/>
          <p14:tracePt t="193701" x="8586788" y="1270000"/>
          <p14:tracePt t="193725" x="8623300" y="1277938"/>
          <p14:tracePt t="193747" x="8623300" y="1287463"/>
          <p14:tracePt t="193780" x="8632825" y="1296988"/>
          <p14:tracePt t="196874" x="8623300" y="1296988"/>
          <p14:tracePt t="196897" x="8613775" y="1296988"/>
          <p14:tracePt t="196920" x="8604250" y="1306513"/>
          <p14:tracePt t="196932" x="8596313" y="1314450"/>
          <p14:tracePt t="196956" x="8586788" y="1323975"/>
          <p14:tracePt t="196979" x="8567738" y="1343025"/>
          <p14:tracePt t="197090" x="8559800" y="1343025"/>
          <p14:tracePt t="197124" x="8540750" y="1350963"/>
          <p14:tracePt t="197386" x="8531225" y="1350963"/>
          <p14:tracePt t="197397" x="8504238" y="1333500"/>
          <p14:tracePt t="197409" x="8486775" y="1314450"/>
          <p14:tracePt t="197433" x="8440738" y="1287463"/>
          <p14:tracePt t="197456" x="8358188" y="1241425"/>
          <p14:tracePt t="197480" x="8312150" y="1233488"/>
          <p14:tracePt t="197492" x="8275638" y="1223963"/>
          <p14:tracePt t="197514" x="8221663" y="1223963"/>
          <p14:tracePt t="197526" x="8185150" y="1223963"/>
          <p14:tracePt t="197538" x="8158163" y="1223963"/>
          <p14:tracePt t="197561" x="8102600" y="1214438"/>
          <p14:tracePt t="197573" x="8075613" y="1214438"/>
          <p14:tracePt t="197596" x="8047038" y="1214438"/>
          <p14:tracePt t="197619" x="8010525" y="1214438"/>
          <p14:tracePt t="197652" x="7937500" y="1214438"/>
          <p14:tracePt t="197664" x="7910513" y="1214438"/>
          <p14:tracePt t="197676" x="7874000" y="1214438"/>
          <p14:tracePt t="197700" x="7783513" y="1214438"/>
          <p14:tracePt t="197734" x="7727950" y="1214438"/>
          <p14:tracePt t="197745" x="7710488" y="1214438"/>
          <p14:tracePt t="197758" x="7700963" y="1214438"/>
          <p14:tracePt t="197791" x="7673975" y="1214438"/>
          <p14:tracePt t="197791" x="7664450" y="1214438"/>
          <p14:tracePt t="197825" x="7627938" y="1233488"/>
          <p14:tracePt t="198373" x="7618413" y="1233488"/>
          <p14:tracePt t="198428" x="7627938" y="1233488"/>
          <p14:tracePt t="198463" x="7654925" y="1233488"/>
          <p14:tracePt t="198475" x="7681913" y="1223963"/>
          <p14:tracePt t="198488" x="7710488" y="1223963"/>
          <p14:tracePt t="198506" x="7727950" y="1223963"/>
          <p14:tracePt t="198518" x="7754938" y="1223963"/>
          <p14:tracePt t="198542" x="7764463" y="1223963"/>
          <p14:tracePt t="198599" x="7773988" y="1223963"/>
          <p14:tracePt t="198623" x="7783513" y="1223963"/>
          <p14:tracePt t="198715" x="7800975" y="1214438"/>
          <p14:tracePt t="198726" x="7837488" y="1204913"/>
          <p14:tracePt t="198741" x="7856538" y="1196975"/>
          <p14:tracePt t="198741" x="7864475" y="1196975"/>
          <p14:tracePt t="198766" x="7900988" y="1177925"/>
          <p14:tracePt t="198788" x="7937500" y="1160463"/>
          <p14:tracePt t="198800" x="7947025" y="1160463"/>
          <p14:tracePt t="198823" x="7974013" y="1141413"/>
          <p14:tracePt t="198868" x="7983538" y="1131888"/>
          <p14:tracePt t="198936" x="7993063" y="1160463"/>
          <p14:tracePt t="198959" x="7993063" y="1187450"/>
          <p14:tracePt t="198971" x="7993063" y="1196975"/>
          <p14:tracePt t="198994" x="7993063" y="1204913"/>
          <p14:tracePt t="199006" x="7993063" y="1214438"/>
          <p14:tracePt t="199040" x="7993063" y="1223963"/>
          <p14:tracePt t="199052" x="7993063" y="1233488"/>
          <p14:tracePt t="199074" x="7974013" y="1270000"/>
          <p14:tracePt t="199086" x="7974013" y="1277938"/>
          <p14:tracePt t="199099" x="7956550" y="1296988"/>
          <p14:tracePt t="199122" x="7929563" y="1323975"/>
          <p14:tracePt t="199155" x="7929563" y="1343025"/>
          <p14:tracePt t="199241" x="7929563" y="1350963"/>
          <p14:tracePt t="199262" x="7947025" y="1350963"/>
          <p14:tracePt t="199275" x="7974013" y="1360488"/>
          <p14:tracePt t="199287" x="7993063" y="1360488"/>
          <p14:tracePt t="199298" x="8002588" y="1360488"/>
          <p14:tracePt t="199365" x="8020050" y="1360488"/>
          <p14:tracePt t="199365" x="8029575" y="1360488"/>
          <p14:tracePt t="199377" x="8047038" y="1360488"/>
          <p14:tracePt t="199401" x="8139113" y="1360488"/>
          <p14:tracePt t="199412" x="8166100" y="1360488"/>
          <p14:tracePt t="199437" x="8221663" y="1350963"/>
          <p14:tracePt t="199461" x="8248650" y="1343025"/>
          <p14:tracePt t="199496" x="8285163" y="1333500"/>
          <p14:tracePt t="199507" x="8294688" y="1323975"/>
          <p14:tracePt t="199575" x="8294688" y="1314450"/>
          <p14:tracePt t="199587" x="8294688" y="1306513"/>
          <p14:tracePt t="199610" x="8294688" y="1296988"/>
          <p14:tracePt t="199633" x="8285163" y="1260475"/>
          <p14:tracePt t="199658" x="8267700" y="1223963"/>
          <p14:tracePt t="199682" x="8267700" y="1177925"/>
          <p14:tracePt t="199695" x="8267700" y="1160463"/>
          <p14:tracePt t="199708" x="8267700" y="1123950"/>
          <p14:tracePt t="199720" x="8285163" y="1095375"/>
          <p14:tracePt t="199743" x="8304213" y="1077913"/>
          <p14:tracePt t="199755" x="8321675" y="1068388"/>
          <p14:tracePt t="199768" x="8340725" y="1068388"/>
          <p14:tracePt t="199791" x="8367713" y="1058863"/>
          <p14:tracePt t="199803" x="8404225" y="1058863"/>
          <p14:tracePt t="199826" x="8440738" y="1058863"/>
          <p14:tracePt t="199850" x="8486775" y="1058863"/>
          <p14:tracePt t="199861" x="8494713" y="1068388"/>
          <p14:tracePt t="199884" x="8513763" y="1087438"/>
          <p14:tracePt t="199895" x="8531225" y="1104900"/>
          <p14:tracePt t="199907" x="8531225" y="1114425"/>
          <p14:tracePt t="199931" x="8540750" y="1123950"/>
          <p14:tracePt t="199943" x="8550275" y="1141413"/>
          <p14:tracePt t="199943" x="8550275" y="1150938"/>
          <p14:tracePt t="199956" x="8550275" y="1160463"/>
          <p14:tracePt t="199968" x="8550275" y="1168400"/>
          <p14:tracePt t="199991" x="8559800" y="1196975"/>
          <p14:tracePt t="200025" x="8559800" y="1233488"/>
          <p14:tracePt t="200037" x="8559800" y="1241425"/>
          <p14:tracePt t="200050" x="8559800" y="1250950"/>
          <p14:tracePt t="200074" x="8559800" y="1270000"/>
          <p14:tracePt t="200109" x="8559800" y="1277938"/>
          <p14:tracePt t="200132" x="8550275" y="1296988"/>
          <p14:tracePt t="200166" x="8523288" y="1323975"/>
          <p14:tracePt t="200182" x="8504238" y="1333500"/>
          <p14:tracePt t="200205" x="8486775" y="1343025"/>
          <p14:tracePt t="200218" x="8467725" y="1360488"/>
          <p14:tracePt t="200241" x="8458200" y="1360488"/>
          <p14:tracePt t="200253" x="8450263" y="1360488"/>
          <p14:tracePt t="200265" x="8431213" y="1360488"/>
          <p14:tracePt t="200288" x="8404225" y="1360488"/>
          <p14:tracePt t="200300" x="8385175" y="1370013"/>
          <p14:tracePt t="200324" x="8348663" y="1370013"/>
          <p14:tracePt t="200335" x="8340725" y="1370013"/>
          <p14:tracePt t="200347" x="8321675" y="1370013"/>
          <p14:tracePt t="200359" x="8304213" y="1370013"/>
          <p14:tracePt t="200382" x="8285163" y="1343025"/>
          <p14:tracePt t="200393" x="8275638" y="1343025"/>
          <p14:tracePt t="200408" x="8267700" y="1314450"/>
          <p14:tracePt t="200432" x="8258175" y="1296988"/>
          <p14:tracePt t="200466" x="8258175" y="1277938"/>
          <p14:tracePt t="200488" x="8258175" y="1241425"/>
          <p14:tracePt t="200500" x="8267700" y="1223963"/>
          <p14:tracePt t="200522" x="8304213" y="1187450"/>
          <p14:tracePt t="200533" x="8312150" y="1177925"/>
          <p14:tracePt t="200556" x="8348663" y="1150938"/>
          <p14:tracePt t="200568" x="8394700" y="1131888"/>
          <p14:tracePt t="200601" x="8413750" y="1123950"/>
          <p14:tracePt t="200612" x="8421688" y="1123950"/>
          <p14:tracePt t="200637" x="8440738" y="1123950"/>
          <p14:tracePt t="200659" x="8467725" y="1123950"/>
          <p14:tracePt t="200684" x="8486775" y="1123950"/>
          <p14:tracePt t="200696" x="8504238" y="1123950"/>
          <p14:tracePt t="200709" x="8523288" y="1131888"/>
          <p14:tracePt t="200722" x="8531225" y="1131888"/>
          <p14:tracePt t="200747" x="8550275" y="1160463"/>
          <p14:tracePt t="200770" x="8577263" y="1187450"/>
          <p14:tracePt t="200783" x="8586788" y="1223963"/>
          <p14:tracePt t="200806" x="8586788" y="1277938"/>
          <p14:tracePt t="200819" x="8586788" y="1306513"/>
          <p14:tracePt t="200832" x="8586788" y="1333500"/>
          <p14:tracePt t="200855" x="8586788" y="1387475"/>
          <p14:tracePt t="200880" x="8586788" y="1406525"/>
          <p14:tracePt t="200892" x="8586788" y="1423988"/>
          <p14:tracePt t="200916" x="8586788" y="1443038"/>
          <p14:tracePt t="200942" x="8550275" y="1470025"/>
          <p14:tracePt t="200965" x="8504238" y="1516063"/>
          <p14:tracePt t="200991" x="8467725" y="1552575"/>
          <p14:tracePt t="201003" x="8440738" y="1562100"/>
          <p14:tracePt t="201016" x="8421688" y="1579563"/>
          <p14:tracePt t="201029" x="8404225" y="1579563"/>
          <p14:tracePt t="201054" x="8358188" y="1598613"/>
          <p14:tracePt t="201076" x="8312150" y="1598613"/>
          <p14:tracePt t="201099" x="8248650" y="1606550"/>
          <p14:tracePt t="201110" x="8212138" y="1606550"/>
          <p14:tracePt t="201133" x="8139113" y="1625600"/>
          <p14:tracePt t="201144" x="8085138" y="1635125"/>
          <p14:tracePt t="201157" x="8056563" y="1643063"/>
          <p14:tracePt t="201168" x="8029575" y="1643063"/>
          <p14:tracePt t="201190" x="7920038" y="1652588"/>
          <p14:tracePt t="201213" x="7820025" y="1662113"/>
          <p14:tracePt t="201224" x="7764463" y="1662113"/>
          <p14:tracePt t="201236" x="7747000" y="1662113"/>
          <p14:tracePt t="201247" x="7727950" y="1662113"/>
          <p14:tracePt t="201270" x="7691438" y="1662113"/>
          <p14:tracePt t="201336" x="7681913" y="1662113"/>
          <p14:tracePt t="201381" x="7681913" y="1652588"/>
          <p14:tracePt t="201392" x="7681913" y="1643063"/>
          <p14:tracePt t="201415" x="7718425" y="1616075"/>
          <p14:tracePt t="201426" x="7737475" y="1606550"/>
          <p14:tracePt t="201438" x="7810500" y="1598613"/>
          <p14:tracePt t="201461" x="7910513" y="1579563"/>
          <p14:tracePt t="201473" x="7956550" y="1579563"/>
          <p14:tracePt t="201494" x="8047038" y="1562100"/>
          <p14:tracePt t="201505" x="8066088" y="1562100"/>
          <p14:tracePt t="201519" x="8121650" y="1562100"/>
          <p14:tracePt t="201530" x="8139113" y="1562100"/>
          <p14:tracePt t="201554" x="8158163" y="1562100"/>
          <p14:tracePt t="201565" x="8185150" y="1562100"/>
          <p14:tracePt t="201577" x="8194675" y="1570038"/>
          <p14:tracePt t="201577" x="8202613" y="1579563"/>
          <p14:tracePt t="201601" x="8231188" y="1589088"/>
          <p14:tracePt t="201611" x="8258175" y="1598613"/>
          <p14:tracePt t="201634" x="8285163" y="1606550"/>
          <p14:tracePt t="201646" x="8294688" y="1616075"/>
          <p14:tracePt t="201659" x="8304213" y="1625600"/>
          <p14:tracePt t="201670" x="8304213" y="1635125"/>
          <p14:tracePt t="201694" x="8312150" y="1652588"/>
          <p14:tracePt t="201706" x="8321675" y="1671638"/>
          <p14:tracePt t="201719" x="8321675" y="1689100"/>
          <p14:tracePt t="201743" x="8321675" y="1716088"/>
          <p14:tracePt t="201756" x="8321675" y="1752600"/>
          <p14:tracePt t="201768" x="8312150" y="1762125"/>
          <p14:tracePt t="201805" x="8275638" y="1808163"/>
          <p14:tracePt t="201816" x="8258175" y="1817688"/>
          <p14:tracePt t="201828" x="8239125" y="1825625"/>
          <p14:tracePt t="201851" x="8112125" y="1854200"/>
          <p14:tracePt t="201863" x="8085138" y="1854200"/>
          <p14:tracePt t="201885" x="7983538" y="1854200"/>
          <p14:tracePt t="201909" x="7920038" y="1854200"/>
          <p14:tracePt t="201909" x="7900988" y="1844675"/>
          <p14:tracePt t="201922" x="7874000" y="1825625"/>
          <p14:tracePt t="201944" x="7800975" y="1798638"/>
          <p14:tracePt t="201956" x="7791450" y="1789113"/>
          <p14:tracePt t="201969" x="7754938" y="1762125"/>
          <p14:tracePt t="201991" x="7727950" y="1744663"/>
          <p14:tracePt t="202024" x="7727950" y="1735138"/>
          <p14:tracePt t="202048" x="7727950" y="1716088"/>
          <p14:tracePt t="202059" x="7727950" y="1708150"/>
          <p14:tracePt t="202082" x="7727950" y="1679575"/>
          <p14:tracePt t="202093" x="7754938" y="1662113"/>
          <p14:tracePt t="202105" x="7837488" y="1635125"/>
          <p14:tracePt t="202129" x="7937500" y="1606550"/>
          <p14:tracePt t="202140" x="8039100" y="1598613"/>
          <p14:tracePt t="202162" x="8102600" y="1598613"/>
          <p14:tracePt t="202172" x="8148638" y="1598613"/>
          <p14:tracePt t="202195" x="8185150" y="1598613"/>
          <p14:tracePt t="202218" x="8231188" y="1616075"/>
          <p14:tracePt t="202241" x="8267700" y="1643063"/>
          <p14:tracePt t="202252" x="8294688" y="1662113"/>
          <p14:tracePt t="202274" x="8312150" y="1671638"/>
          <p14:tracePt t="202286" x="8331200" y="1689100"/>
          <p14:tracePt t="202298" x="8340725" y="1698625"/>
          <p14:tracePt t="202330" x="8348663" y="1716088"/>
          <p14:tracePt t="202363" x="8348663" y="1725613"/>
          <p14:tracePt t="202408" x="8348663" y="1735138"/>
          <p14:tracePt t="203795" x="8340725" y="1735138"/>
          <p14:tracePt t="203972" x="8331200" y="1735138"/>
          <p14:tracePt t="204029" x="8321675" y="1735138"/>
          <p14:tracePt t="204396" x="8312150" y="1735138"/>
          <p14:tracePt t="204582" x="8304213" y="1735138"/>
          <p14:tracePt t="204685" x="8294688" y="1735138"/>
          <p14:tracePt t="204719" x="8267700" y="1735138"/>
          <p14:tracePt t="204732" x="8231188" y="1752600"/>
          <p14:tracePt t="204756" x="8158163" y="1752600"/>
          <p14:tracePt t="204779" x="8075613" y="1771650"/>
          <p14:tracePt t="204791" x="8056563" y="1771650"/>
          <p14:tracePt t="204815" x="8020050" y="1771650"/>
          <p14:tracePt t="204837" x="8010525" y="1771650"/>
          <p14:tracePt t="204859" x="8002588" y="1771650"/>
          <p14:tracePt t="205095" x="7966075" y="1771650"/>
          <p14:tracePt t="205106" x="7893050" y="1744663"/>
          <p14:tracePt t="205118" x="7783513" y="1708150"/>
          <p14:tracePt t="205141" x="7645400" y="1671638"/>
          <p14:tracePt t="205152" x="7426325" y="1598613"/>
          <p14:tracePt t="205176" x="7226300" y="1516063"/>
          <p14:tracePt t="205201" x="6988175" y="1416050"/>
          <p14:tracePt t="205213" x="6942138" y="1406525"/>
          <p14:tracePt t="205236" x="6896100" y="1379538"/>
          <p14:tracePt t="205248" x="6869113" y="1370013"/>
          <p14:tracePt t="205260" x="6859588" y="1370013"/>
          <p14:tracePt t="205285" x="6851650" y="1370013"/>
          <p14:tracePt t="205295" x="6823075" y="1370013"/>
          <p14:tracePt t="205308" x="6815138" y="1370013"/>
          <p14:tracePt t="205320" x="6796088" y="1379538"/>
          <p14:tracePt t="205343" x="6713538" y="1460500"/>
          <p14:tracePt t="205355" x="6696075" y="1489075"/>
          <p14:tracePt t="205367" x="6686550" y="1497013"/>
          <p14:tracePt t="205391" x="6669088" y="1543050"/>
          <p14:tracePt t="205403" x="6669088" y="1570038"/>
          <p14:tracePt t="205416" x="6669088" y="1579563"/>
          <p14:tracePt t="205427" x="6669088" y="1598613"/>
          <p14:tracePt t="205452" x="6669088" y="1606550"/>
          <p14:tracePt t="205901" x="6677025" y="1562100"/>
          <p14:tracePt t="205925" x="6686550" y="1525588"/>
          <p14:tracePt t="205950" x="6696075" y="1489075"/>
          <p14:tracePt t="205962" x="6705600" y="1489075"/>
          <p14:tracePt t="205985" x="6713538" y="1479550"/>
          <p14:tracePt t="206007" x="6732588" y="1443038"/>
          <p14:tracePt t="206029" x="6769100" y="1397000"/>
          <p14:tracePt t="206041" x="6823075" y="1360488"/>
          <p14:tracePt t="206063" x="6869113" y="1333500"/>
          <p14:tracePt t="206074" x="6915150" y="1314450"/>
          <p14:tracePt t="206087" x="6942138" y="1306513"/>
          <p14:tracePt t="206087" x="6969125" y="1296988"/>
          <p14:tracePt t="206122" x="7097713" y="1223963"/>
          <p14:tracePt t="206144" x="7116763" y="1214438"/>
          <p14:tracePt t="206156" x="7143750" y="1214438"/>
          <p14:tracePt t="206168" x="7153275" y="1204913"/>
          <p14:tracePt t="206203" x="7197725" y="1204913"/>
          <p14:tracePt t="206215" x="7207250" y="1204913"/>
          <p14:tracePt t="206227" x="7226300" y="1204913"/>
          <p14:tracePt t="206239" x="7253288" y="1223963"/>
          <p14:tracePt t="206262" x="7280275" y="1260475"/>
          <p14:tracePt t="206286" x="7316788" y="1370013"/>
          <p14:tracePt t="206308" x="7335838" y="1470025"/>
          <p14:tracePt t="206319" x="7335838" y="1497013"/>
          <p14:tracePt t="206343" x="7335838" y="1579563"/>
          <p14:tracePt t="206343" x="7335838" y="1598613"/>
          <p14:tracePt t="206367" x="7335838" y="1606550"/>
          <p14:tracePt t="206377" x="7335838" y="1616075"/>
          <p14:tracePt t="206875" x="7343775" y="1625600"/>
          <p14:tracePt t="206901" x="7399338" y="1616075"/>
          <p14:tracePt t="206925" x="7637463" y="1606550"/>
          <p14:tracePt t="206951" x="8039100" y="1598613"/>
          <p14:tracePt t="206961" x="8166100" y="1579563"/>
          <p14:tracePt t="206985" x="8385175" y="1579563"/>
          <p14:tracePt t="207159" x="8394700" y="1570038"/>
          <p14:tracePt t="207226" x="8377238" y="1543050"/>
          <p14:tracePt t="207238" x="8358188" y="1533525"/>
          <p14:tracePt t="207261" x="8285163" y="1460500"/>
          <p14:tracePt t="207273" x="8248650" y="1433513"/>
          <p14:tracePt t="207294" x="8202613" y="1360488"/>
          <p14:tracePt t="207306" x="8175625" y="1323975"/>
          <p14:tracePt t="207319" x="8166100" y="1306513"/>
          <p14:tracePt t="207340" x="8139113" y="1233488"/>
          <p14:tracePt t="207351" x="8139113" y="1214438"/>
          <p14:tracePt t="207374" x="8139113" y="1187450"/>
          <p14:tracePt t="207386" x="8139113" y="1160463"/>
          <p14:tracePt t="207540" x="8139113" y="1150938"/>
          <p14:tracePt t="207553" x="8129588" y="1141413"/>
          <p14:tracePt t="207655" x="8112125" y="1141413"/>
          <p14:tracePt t="207678" x="8085138" y="1141413"/>
          <p14:tracePt t="207700" x="8075613" y="1141413"/>
          <p14:tracePt t="207712" x="8066088" y="1141413"/>
          <p14:tracePt t="207735" x="8047038" y="1141413"/>
          <p14:tracePt t="207759" x="8020050" y="1150938"/>
          <p14:tracePt t="207769" x="8002588" y="1160463"/>
          <p14:tracePt t="207792" x="7983538" y="1168400"/>
          <p14:tracePt t="207804" x="7956550" y="1187450"/>
          <p14:tracePt t="207816" x="7937500" y="1204913"/>
          <p14:tracePt t="207840" x="7920038" y="1241425"/>
          <p14:tracePt t="207852" x="7900988" y="1270000"/>
          <p14:tracePt t="207875" x="7893050" y="1277938"/>
          <p14:tracePt t="207899" x="7883525" y="1314450"/>
          <p14:tracePt t="207910" x="7883525" y="1333500"/>
          <p14:tracePt t="207936" x="7883525" y="1360488"/>
          <p14:tracePt t="207958" x="7883525" y="1387475"/>
          <p14:tracePt t="207982" x="7883525" y="1433513"/>
          <p14:tracePt t="207993" x="7893050" y="1443038"/>
          <p14:tracePt t="207993" x="7893050" y="1452563"/>
          <p14:tracePt t="208006" x="7900988" y="1452563"/>
          <p14:tracePt t="208017" x="7910513" y="1460500"/>
          <p14:tracePt t="208040" x="7929563" y="1489075"/>
          <p14:tracePt t="208053" x="7937500" y="1497013"/>
          <p14:tracePt t="208053" x="7947025" y="1506538"/>
          <p14:tracePt t="208076" x="7956550" y="1516063"/>
          <p14:tracePt t="208122" x="7983538" y="1516063"/>
          <p14:tracePt t="208134" x="8002588" y="1516063"/>
          <p14:tracePt t="208158" x="8029575" y="1497013"/>
          <p14:tracePt t="208188" x="8093075" y="1443038"/>
          <p14:tracePt t="208211" x="8112125" y="1423988"/>
          <p14:tracePt t="208234" x="8139113" y="1370013"/>
          <p14:tracePt t="208245" x="8148638" y="1350963"/>
          <p14:tracePt t="208259" x="8148638" y="1343025"/>
          <p14:tracePt t="208270" x="8148638" y="1323975"/>
          <p14:tracePt t="208294" x="8148638" y="1296988"/>
          <p14:tracePt t="208317" x="8148638" y="1287463"/>
          <p14:tracePt t="208327" x="8148638" y="1277938"/>
          <p14:tracePt t="208351" x="8148638" y="1270000"/>
          <p14:tracePt t="208373" x="8148638" y="1241425"/>
          <p14:tracePt t="208397" x="8139113" y="1233488"/>
          <p14:tracePt t="208433" x="8129588" y="1223963"/>
          <p14:tracePt t="208444" x="8121650" y="1214438"/>
          <p14:tracePt t="208477" x="8121650" y="1204913"/>
          <p14:tracePt t="208522" x="8112125" y="1204913"/>
          <p14:tracePt t="208556" x="8093075" y="1204913"/>
          <p14:tracePt t="208567" x="8085138" y="1204913"/>
          <p14:tracePt t="208602" x="8066088" y="1204913"/>
          <p14:tracePt t="208624" x="8056563" y="1204913"/>
          <p14:tracePt t="208637" x="8056563" y="1214438"/>
          <p14:tracePt t="208650" x="8047038" y="1223963"/>
          <p14:tracePt t="208685" x="8029575" y="1233488"/>
          <p14:tracePt t="208719" x="8020050" y="1241425"/>
          <p14:tracePt t="208743" x="8002588" y="1260475"/>
          <p14:tracePt t="208767" x="7993063" y="1277938"/>
          <p14:tracePt t="208791" x="7993063" y="1306513"/>
          <p14:tracePt t="208802" x="7993063" y="1333500"/>
          <p14:tracePt t="208825" x="7993063" y="1350963"/>
          <p14:tracePt t="208849" x="7993063" y="1370013"/>
          <p14:tracePt t="208872" x="7993063" y="1406525"/>
          <p14:tracePt t="208896" x="8002588" y="1423988"/>
          <p14:tracePt t="208907" x="8010525" y="1433513"/>
          <p14:tracePt t="208936" x="8020050" y="1433513"/>
          <p14:tracePt t="208959" x="8029575" y="1443038"/>
          <p14:tracePt t="208970" x="8039100" y="1443038"/>
          <p14:tracePt t="208993" x="8047038" y="1452563"/>
          <p14:tracePt t="209005" x="8056563" y="1452563"/>
          <p14:tracePt t="209017" x="8075613" y="1452563"/>
          <p14:tracePt t="209039" x="8112125" y="1452563"/>
          <p14:tracePt t="209051" x="8139113" y="1433513"/>
          <p14:tracePt t="209074" x="8158163" y="1423988"/>
          <p14:tracePt t="209086" x="8185150" y="1397000"/>
          <p14:tracePt t="209097" x="8194675" y="1387475"/>
          <p14:tracePt t="209108" x="8202613" y="1379538"/>
          <p14:tracePt t="209131" x="8221663" y="1323975"/>
          <p14:tracePt t="209155" x="8231188" y="1306513"/>
          <p14:tracePt t="209166" x="8231188" y="1277938"/>
          <p14:tracePt t="209177" x="8231188" y="1260475"/>
          <p14:tracePt t="209188" x="8231188" y="1250950"/>
          <p14:tracePt t="209210" x="8231188" y="1233488"/>
          <p14:tracePt t="209222" x="8231188" y="1223963"/>
          <p14:tracePt t="209244" x="8231188" y="1196975"/>
          <p14:tracePt t="209255" x="8231188" y="1177925"/>
          <p14:tracePt t="209268" x="8231188" y="1168400"/>
          <p14:tracePt t="209290" x="8212138" y="1141413"/>
          <p14:tracePt t="209302" x="8212138" y="1131888"/>
          <p14:tracePt t="209324" x="8194675" y="1123950"/>
          <p14:tracePt t="209336" x="8185150" y="1123950"/>
          <p14:tracePt t="209359" x="8166100" y="1114425"/>
          <p14:tracePt t="209383" x="8148638" y="1114425"/>
          <p14:tracePt t="209406" x="8121650" y="1114425"/>
          <p14:tracePt t="209429" x="8112125" y="1114425"/>
          <p14:tracePt t="209441" x="8093075" y="1114425"/>
          <p14:tracePt t="209465" x="8056563" y="1114425"/>
          <p14:tracePt t="209489" x="8039100" y="1114425"/>
          <p14:tracePt t="209500" x="8020050" y="1123950"/>
          <p14:tracePt t="209523" x="8010525" y="1131888"/>
          <p14:tracePt t="209535" x="7993063" y="1150938"/>
          <p14:tracePt t="209546" x="7974013" y="1168400"/>
          <p14:tracePt t="209570" x="7956550" y="1196975"/>
          <p14:tracePt t="209582" x="7947025" y="1223963"/>
          <p14:tracePt t="209605" x="7937500" y="1250950"/>
          <p14:tracePt t="209630" x="7937500" y="1287463"/>
          <p14:tracePt t="209653" x="7937500" y="1296988"/>
          <p14:tracePt t="209666" x="7937500" y="1314450"/>
          <p14:tracePt t="209678" x="7937500" y="1323975"/>
          <p14:tracePt t="209690" x="7937500" y="1333500"/>
          <p14:tracePt t="209714" x="7937500" y="1350963"/>
          <p14:tracePt t="209725" x="7937500" y="1360488"/>
          <p14:tracePt t="209772" x="7966075" y="1387475"/>
          <p14:tracePt t="209795" x="7974013" y="1406525"/>
          <p14:tracePt t="209807" x="8002588" y="1416050"/>
          <p14:tracePt t="209819" x="8039100" y="1423988"/>
          <p14:tracePt t="209855" x="8093075" y="1452563"/>
          <p14:tracePt t="209866" x="8102600" y="1452563"/>
          <p14:tracePt t="209879" x="8112125" y="1452563"/>
          <p14:tracePt t="209891" x="8129588" y="1452563"/>
          <p14:tracePt t="209916" x="8175625" y="1452563"/>
          <p14:tracePt t="209939" x="8202613" y="1443038"/>
          <p14:tracePt t="209962" x="8239125" y="1416050"/>
          <p14:tracePt t="209974" x="8239125" y="1406525"/>
          <p14:tracePt t="209988" x="8267700" y="1379538"/>
          <p14:tracePt t="209999" x="8294688" y="1350963"/>
          <p14:tracePt t="210023" x="8312150" y="1314450"/>
          <p14:tracePt t="210046" x="8331200" y="1277938"/>
          <p14:tracePt t="210072" x="8331200" y="1250950"/>
          <p14:tracePt t="210084" x="8331200" y="1223963"/>
          <p14:tracePt t="210097" x="8331200" y="1204913"/>
          <p14:tracePt t="210108" x="8331200" y="1187450"/>
          <p14:tracePt t="210132" x="8331200" y="1168400"/>
          <p14:tracePt t="210143" x="8331200" y="1150938"/>
          <p14:tracePt t="210156" x="8321675" y="1141413"/>
          <p14:tracePt t="210184" x="8312150" y="1131888"/>
          <p14:tracePt t="210209" x="8304213" y="1131888"/>
          <p14:tracePt t="210243" x="8275638" y="1131888"/>
          <p14:tracePt t="210255" x="8258175" y="1131888"/>
          <p14:tracePt t="210267" x="8239125" y="1131888"/>
          <p14:tracePt t="210278" x="8231188" y="1131888"/>
          <p14:tracePt t="210301" x="8185150" y="1150938"/>
          <p14:tracePt t="210324" x="8175625" y="1160463"/>
          <p14:tracePt t="210335" x="8166100" y="1168400"/>
          <p14:tracePt t="210348" x="8158163" y="1177925"/>
          <p14:tracePt t="210382" x="8148638" y="1223963"/>
          <p14:tracePt t="210416" x="8139113" y="1287463"/>
          <p14:tracePt t="210427" x="8139113" y="1296988"/>
          <p14:tracePt t="210440" x="8139113" y="1306513"/>
          <p14:tracePt t="210462" x="8139113" y="1343025"/>
          <p14:tracePt t="210473" x="8139113" y="1360488"/>
          <p14:tracePt t="210486" x="8139113" y="1370013"/>
          <p14:tracePt t="210497" x="8148638" y="1387475"/>
          <p14:tracePt t="210520" x="8158163" y="1397000"/>
          <p14:tracePt t="210532" x="8166100" y="1406525"/>
          <p14:tracePt t="210555" x="8185150" y="1416050"/>
          <p14:tracePt t="210578" x="8202613" y="1423988"/>
          <p14:tracePt t="210601" x="8267700" y="1452563"/>
          <p14:tracePt t="210613" x="8275638" y="1460500"/>
          <p14:tracePt t="210625" x="8321675" y="1470025"/>
          <p14:tracePt t="210638" x="8367713" y="1479550"/>
          <p14:tracePt t="210662" x="8404225" y="1479550"/>
          <p14:tracePt t="210673" x="8440738" y="1479550"/>
          <p14:tracePt t="210686" x="8458200" y="1479550"/>
          <p14:tracePt t="210708" x="8467725" y="1479550"/>
          <p14:tracePt t="210721" x="8486775" y="1479550"/>
          <p14:tracePt t="210743" x="8513763" y="1470025"/>
          <p14:tracePt t="210756" x="8531225" y="1470025"/>
          <p14:tracePt t="210769" x="8550275" y="1460500"/>
          <p14:tracePt t="210779" x="8559800" y="1452563"/>
          <p14:tracePt t="210823" x="8567738" y="1423988"/>
          <p14:tracePt t="210834" x="8577263" y="1397000"/>
          <p14:tracePt t="210846" x="8577263" y="1379538"/>
          <p14:tracePt t="210858" x="8577263" y="1370013"/>
          <p14:tracePt t="210916" x="8577263" y="1360488"/>
          <p14:tracePt t="210938" x="8577263" y="1343025"/>
          <p14:tracePt t="210961" x="8567738" y="1323975"/>
          <p14:tracePt t="210995" x="8559800" y="1314450"/>
          <p14:tracePt t="211019" x="8559800" y="1306513"/>
          <p14:tracePt t="211036" x="8550275" y="1287463"/>
          <p14:tracePt t="211048" x="8540750" y="1270000"/>
          <p14:tracePt t="211060" x="8531225" y="1250950"/>
          <p14:tracePt t="211084" x="8513763" y="1233488"/>
          <p14:tracePt t="211107" x="8504238" y="1233488"/>
          <p14:tracePt t="211192" x="8458200" y="1233488"/>
          <p14:tracePt t="211216" x="8285163" y="1233488"/>
          <p14:tracePt t="211239" x="8185150" y="1241425"/>
          <p14:tracePt t="211250" x="8085138" y="1270000"/>
          <p14:tracePt t="211274" x="7966075" y="1296988"/>
          <p14:tracePt t="211285" x="7920038" y="1306513"/>
          <p14:tracePt t="211297" x="7883525" y="1314450"/>
          <p14:tracePt t="211309" x="7874000" y="1323975"/>
          <p14:tracePt t="211332" x="7847013" y="1333500"/>
          <p14:tracePt t="211524" x="7847013" y="1343025"/>
          <p14:tracePt t="211534" x="7847013" y="1360488"/>
          <p14:tracePt t="211546" x="7847013" y="1370013"/>
          <p14:tracePt t="211558" x="7864475" y="1406525"/>
          <p14:tracePt t="211582" x="7920038" y="1479550"/>
          <p14:tracePt t="211605" x="8002588" y="1552575"/>
          <p14:tracePt t="211628" x="8039100" y="1579563"/>
          <p14:tracePt t="211639" x="8056563" y="1589088"/>
          <p14:tracePt t="211665" x="8093075" y="1616075"/>
          <p14:tracePt t="211688" x="8112125" y="1643063"/>
          <p14:tracePt t="211699" x="8121650" y="1662113"/>
          <p14:tracePt t="211720" x="8129588" y="1671638"/>
          <p14:tracePt t="211744" x="8129588" y="1689100"/>
          <p14:tracePt t="211845" x="8129588" y="1671638"/>
          <p14:tracePt t="211856" x="8129588" y="1616075"/>
          <p14:tracePt t="211880" x="8075613" y="1516063"/>
          <p14:tracePt t="211892" x="8020050" y="1443038"/>
          <p14:tracePt t="211915" x="7974013" y="1387475"/>
          <p14:tracePt t="211915" x="7956550" y="1370013"/>
          <p14:tracePt t="211939" x="7910513" y="1323975"/>
          <p14:tracePt t="211951" x="7900988" y="1314450"/>
          <p14:tracePt t="212018" x="7893050" y="1306513"/>
          <p14:tracePt t="212195" x="7893050" y="1333500"/>
          <p14:tracePt t="212206" x="7900988" y="1333500"/>
          <p14:tracePt t="212218" x="7920038" y="1360488"/>
          <p14:tracePt t="212229" x="7966075" y="1423988"/>
          <p14:tracePt t="212252" x="8010525" y="1497013"/>
          <p14:tracePt t="212276" x="8066088" y="1570038"/>
          <p14:tracePt t="212301" x="8075613" y="1589088"/>
          <p14:tracePt t="212311" x="8085138" y="1606550"/>
          <p14:tracePt t="212335" x="8093075" y="1616075"/>
          <p14:tracePt t="213063" x="8102600" y="1616075"/>
          <p14:tracePt t="213086" x="8102600" y="1589088"/>
          <p14:tracePt t="213110" x="8102600" y="1562100"/>
          <p14:tracePt t="213122" x="8102600" y="1543050"/>
          <p14:tracePt t="213145" x="8102600" y="1533525"/>
          <p14:tracePt t="213157" x="8102600" y="1506538"/>
          <p14:tracePt t="213170" x="8112125" y="1479550"/>
          <p14:tracePt t="213193" x="8121650" y="1452563"/>
          <p14:tracePt t="213204" x="8139113" y="1416050"/>
          <p14:tracePt t="213217" x="8158163" y="1370013"/>
          <p14:tracePt t="213252" x="8185150" y="1314450"/>
          <p14:tracePt t="213263" x="8194675" y="1296988"/>
          <p14:tracePt t="213276" x="8194675" y="1287463"/>
          <p14:tracePt t="213299" x="8212138" y="1250950"/>
          <p14:tracePt t="213310" x="8221663" y="1241425"/>
          <p14:tracePt t="213334" x="8239125" y="1204913"/>
          <p14:tracePt t="213345" x="8258175" y="1187450"/>
          <p14:tracePt t="213359" x="8267700" y="1177925"/>
          <p14:tracePt t="213370" x="8275638" y="1177925"/>
          <p14:tracePt t="213393" x="8312150" y="1150938"/>
          <p14:tracePt t="213405" x="8321675" y="1150938"/>
          <p14:tracePt t="213418" x="8331200" y="1141413"/>
          <p14:tracePt t="213441" x="8367713" y="1131888"/>
          <p14:tracePt t="213441" x="8385175" y="1131888"/>
          <p14:tracePt t="213465" x="8394700" y="1123950"/>
          <p14:tracePt t="213476" x="8450263" y="1123950"/>
          <p14:tracePt t="213503" x="8467725" y="1123950"/>
          <p14:tracePt t="213514" x="8477250" y="1123950"/>
          <p14:tracePt t="213525" x="8486775" y="1131888"/>
          <p14:tracePt t="213548" x="8513763" y="1150938"/>
          <p14:tracePt t="213559" x="8540750" y="1168400"/>
          <p14:tracePt t="213584" x="8550275" y="1177925"/>
          <p14:tracePt t="213595" x="8550275" y="1187450"/>
          <p14:tracePt t="213608" x="8559800" y="1223963"/>
          <p14:tracePt t="213619" x="8567738" y="1241425"/>
          <p14:tracePt t="213642" x="8567738" y="1277938"/>
          <p14:tracePt t="213654" x="8567738" y="1287463"/>
          <p14:tracePt t="213667" x="8567738" y="1314450"/>
          <p14:tracePt t="213690" x="8567738" y="1343025"/>
          <p14:tracePt t="213701" x="8567738" y="1370013"/>
          <p14:tracePt t="213722" x="8550275" y="1406525"/>
          <p14:tracePt t="213733" x="8523288" y="1433513"/>
          <p14:tracePt t="213757" x="8486775" y="1470025"/>
          <p14:tracePt t="213784" x="8467725" y="1489075"/>
          <p14:tracePt t="213795" x="8458200" y="1497013"/>
          <p14:tracePt t="213807" x="8440738" y="1497013"/>
          <p14:tracePt t="213831" x="8394700" y="1497013"/>
          <p14:tracePt t="213842" x="8348663" y="1497013"/>
          <p14:tracePt t="213855" x="8321675" y="1489075"/>
          <p14:tracePt t="213867" x="8312150" y="1489075"/>
          <p14:tracePt t="213890" x="8285163" y="1479550"/>
          <p14:tracePt t="214032" x="8275638" y="1479550"/>
          <p14:tracePt t="214056" x="8267700" y="1479550"/>
          <p14:tracePt t="214079" x="8231188" y="1506538"/>
          <p14:tracePt t="214090" x="8212138" y="1533525"/>
          <p14:tracePt t="214114" x="8185150" y="1708150"/>
          <p14:tracePt t="214137" x="8129588" y="1871663"/>
          <p14:tracePt t="214150" x="8075613" y="2046288"/>
          <p14:tracePt t="214173" x="7956550" y="2346325"/>
          <p14:tracePt t="214182" x="7900988" y="2465388"/>
          <p14:tracePt t="214204" x="7764463" y="2684463"/>
          <p14:tracePt t="214216" x="7600950" y="2894013"/>
          <p14:tracePt t="214228" x="7408863" y="3105150"/>
          <p14:tracePt t="214251" x="7197725" y="3287713"/>
          <p14:tracePt t="214262" x="6924675" y="3433763"/>
          <p14:tracePt t="214286" x="6457950" y="3652838"/>
          <p14:tracePt t="214309" x="5973763" y="3825875"/>
          <p14:tracePt t="214332" x="5672138" y="3889375"/>
          <p14:tracePt t="214344" x="5426075" y="3927475"/>
          <p14:tracePt t="214356" x="5270500" y="3944938"/>
          <p14:tracePt t="214367" x="5207000" y="3944938"/>
          <p14:tracePt t="214389" x="5070475" y="3944938"/>
          <p14:tracePt t="214400" x="5024438" y="3944938"/>
          <p14:tracePt t="214422" x="4951413" y="3944938"/>
          <p14:tracePt t="214434" x="4924425" y="3944938"/>
          <p14:tracePt t="214446" x="4887913" y="3944938"/>
          <p14:tracePt t="214469" x="4732338" y="3944938"/>
          <p14:tracePt t="214502" x="4649788" y="3944938"/>
          <p14:tracePt t="214514" x="4640263" y="3954463"/>
          <p14:tracePt t="214647" x="4640263" y="3898900"/>
          <p14:tracePt t="214671" x="4640263" y="3871913"/>
          <p14:tracePt t="214681" x="4640263" y="3844925"/>
          <p14:tracePt t="214704" x="4630738" y="3816350"/>
          <p14:tracePt t="214751" x="4613275" y="3816350"/>
          <p14:tracePt t="214762" x="4594225" y="3816350"/>
          <p14:tracePt t="214785" x="4576763" y="3816350"/>
          <p14:tracePt t="214809" x="4557713" y="3825875"/>
          <p14:tracePt t="214821" x="4540250" y="3825875"/>
          <p14:tracePt t="214844" x="4513263" y="3835400"/>
          <p14:tracePt t="214856" x="4484688" y="3835400"/>
          <p14:tracePt t="214867" x="4421188" y="3844925"/>
          <p14:tracePt t="214890" x="4338638" y="3852863"/>
          <p14:tracePt t="214902" x="4248150" y="3852863"/>
          <p14:tracePt t="214926" x="4138613" y="3852863"/>
          <p14:tracePt t="214949" x="3963988" y="3871913"/>
          <p14:tracePt t="214960" x="3927475" y="3871913"/>
          <p14:tracePt t="214985" x="3863975" y="3871913"/>
          <p14:tracePt t="215009" x="3854450" y="3871913"/>
          <p14:tracePt t="215666" x="3846513" y="3871913"/>
          <p14:tracePt t="215760" x="3854450" y="3871913"/>
          <p14:tracePt t="215784" x="3890963" y="3871913"/>
          <p14:tracePt t="215796" x="3919538" y="3871913"/>
          <p14:tracePt t="215820" x="3937000" y="3871913"/>
          <p14:tracePt t="215843" x="3946525" y="3871913"/>
          <p14:tracePt t="216009" x="3890963" y="3871913"/>
          <p14:tracePt t="216035" x="3773488" y="3862388"/>
          <p14:tracePt t="216046" x="3744913" y="3852863"/>
          <p14:tracePt t="216059" x="3698875" y="3844925"/>
          <p14:tracePt t="216071" x="3671888" y="3835400"/>
          <p14:tracePt t="216172" x="3671888" y="3825875"/>
          <p14:tracePt t="216184" x="3690938" y="3825875"/>
          <p14:tracePt t="216196" x="3708400" y="3825875"/>
          <p14:tracePt t="216207" x="3727450" y="3825875"/>
          <p14:tracePt t="216230" x="3827463" y="3825875"/>
          <p14:tracePt t="216242" x="3846513" y="3825875"/>
          <p14:tracePt t="216266" x="3883025" y="3825875"/>
          <p14:tracePt t="216277" x="3890963" y="3825875"/>
          <p14:tracePt t="216290" x="3900488" y="3825875"/>
          <p14:tracePt t="216313" x="3910013" y="3835400"/>
          <p14:tracePt t="216406" x="3817938" y="3844925"/>
          <p14:tracePt t="216417" x="3773488" y="3844925"/>
          <p14:tracePt t="216429" x="3735388" y="3844925"/>
          <p14:tracePt t="216454" x="3644900" y="3844925"/>
          <p14:tracePt t="216675" x="3654425" y="3844925"/>
          <p14:tracePt t="216699" x="3727450" y="3844925"/>
          <p14:tracePt t="216709" x="3827463" y="3844925"/>
          <p14:tracePt t="216726" x="3919538" y="3844925"/>
          <p14:tracePt t="216759" x="4183063" y="3852863"/>
          <p14:tracePt t="216771" x="4256088" y="3852863"/>
          <p14:tracePt t="216793" x="4403725" y="3862388"/>
          <p14:tracePt t="216805" x="4411663" y="3862388"/>
          <p14:tracePt t="216985" x="4348163" y="3862388"/>
          <p14:tracePt t="217008" x="4302125" y="3862388"/>
          <p14:tracePt t="217020" x="4256088" y="3862388"/>
          <p14:tracePt t="217043" x="4229100" y="3862388"/>
          <p14:tracePt t="217183" x="4238625" y="3862388"/>
          <p14:tracePt t="217205" x="4403725" y="3862388"/>
          <p14:tracePt t="217228" x="4557713" y="3862388"/>
          <p14:tracePt t="217240" x="4749800" y="3862388"/>
          <p14:tracePt t="217262" x="4932363" y="3862388"/>
          <p14:tracePt t="217274" x="5087938" y="3862388"/>
          <p14:tracePt t="217286" x="5170488" y="3862388"/>
          <p14:tracePt t="217297" x="5216525" y="3862388"/>
          <p14:tracePt t="217320" x="5270500" y="3862388"/>
          <p14:tracePt t="217342" x="5307013" y="3862388"/>
          <p14:tracePt t="217354" x="5326063" y="3862388"/>
          <p14:tracePt t="217377" x="5334000" y="3862388"/>
          <p14:tracePt t="217399" x="5343525" y="3862388"/>
          <p14:tracePt t="217547" x="5353050" y="3862388"/>
          <p14:tracePt t="217570" x="5389563" y="3862388"/>
          <p14:tracePt t="217593" x="5562600" y="3862388"/>
          <p14:tracePt t="217605" x="5599113" y="3862388"/>
          <p14:tracePt t="217617" x="5654675" y="3862388"/>
          <p14:tracePt t="217629" x="5773738" y="3862388"/>
          <p14:tracePt t="217653" x="5873750" y="3871913"/>
          <p14:tracePt t="217840" x="5883275" y="3871913"/>
          <p14:tracePt t="217852" x="5929313" y="3871913"/>
          <p14:tracePt t="217876" x="6056313" y="3871913"/>
          <p14:tracePt t="217901" x="6202363" y="3871913"/>
          <p14:tracePt t="217913" x="6375400" y="3871913"/>
          <p14:tracePt t="217936" x="6596063" y="3871913"/>
          <p14:tracePt t="217959" x="6942138" y="3871913"/>
          <p14:tracePt t="217983" x="6961188" y="3871913"/>
          <p14:tracePt t="218074" x="6969125" y="3871913"/>
          <p14:tracePt t="218186" x="7007225" y="3871913"/>
          <p14:tracePt t="218208" x="7070725" y="3871913"/>
          <p14:tracePt t="218233" x="7226300" y="3871913"/>
          <p14:tracePt t="218244" x="7262813" y="3871913"/>
          <p14:tracePt t="218258" x="7316788" y="3871913"/>
          <p14:tracePt t="218268" x="7343775" y="3871913"/>
          <p14:tracePt t="218292" x="7372350" y="3871913"/>
          <p14:tracePt t="218346" x="7380288" y="3871913"/>
          <p14:tracePt t="218369" x="7416800" y="3871913"/>
          <p14:tracePt t="218380" x="7462838" y="3871913"/>
          <p14:tracePt t="218403" x="7535863" y="3881438"/>
          <p14:tracePt t="218415" x="7572375" y="3881438"/>
          <p14:tracePt t="218426" x="7627938" y="3889375"/>
          <p14:tracePt t="218438" x="7664450" y="3889375"/>
          <p14:tracePt t="218462" x="7737475" y="3908425"/>
          <p14:tracePt t="218472" x="7754938" y="3908425"/>
          <p14:tracePt t="220030" x="7737475" y="3908425"/>
          <p14:tracePt t="220051" x="7700963" y="3881438"/>
          <p14:tracePt t="220075" x="7645400" y="3852863"/>
          <p14:tracePt t="220298" x="7627938" y="3852863"/>
          <p14:tracePt t="220324" x="7564438" y="3852863"/>
          <p14:tracePt t="220335" x="7481888" y="3852863"/>
          <p14:tracePt t="220348" x="7362825" y="3852863"/>
          <p14:tracePt t="220382" x="7143750" y="3852863"/>
          <p14:tracePt t="220392" x="7070725" y="3852863"/>
          <p14:tracePt t="220416" x="6915150" y="3852863"/>
          <p14:tracePt t="220439" x="6815138" y="3852863"/>
          <p14:tracePt t="220462" x="6696075" y="3852863"/>
          <p14:tracePt t="220473" x="6686550" y="3852863"/>
          <p14:tracePt t="220487" x="6659563" y="3862388"/>
          <p14:tracePt t="220498" x="6650038" y="3862388"/>
          <p14:tracePt t="220689" x="6669088" y="3862388"/>
          <p14:tracePt t="220714" x="6732588" y="3862388"/>
          <p14:tracePt t="220726" x="6750050" y="3862388"/>
          <p14:tracePt t="220739" x="6786563" y="3862388"/>
          <p14:tracePt t="220751" x="6796088" y="3862388"/>
          <p14:tracePt t="220774" x="6805613" y="3862388"/>
          <p14:tracePt t="220920" x="6796088" y="3862388"/>
          <p14:tracePt t="220943" x="6705600" y="3871913"/>
          <p14:tracePt t="220956" x="6604000" y="3881438"/>
          <p14:tracePt t="220968" x="6567488" y="3881438"/>
          <p14:tracePt t="220992" x="6403975" y="3889375"/>
          <p14:tracePt t="221003" x="6311900" y="3889375"/>
          <p14:tracePt t="221016" x="6138863" y="3889375"/>
          <p14:tracePt t="221027" x="6029325" y="3889375"/>
          <p14:tracePt t="221050" x="5764213" y="3889375"/>
          <p14:tracePt t="221061" x="5681663" y="3881438"/>
          <p14:tracePt t="221086" x="5408613" y="3852863"/>
          <p14:tracePt t="221098" x="5353050" y="3852863"/>
          <p14:tracePt t="221109" x="5297488" y="3852863"/>
          <p14:tracePt t="221134" x="5060950" y="3852863"/>
          <p14:tracePt t="221157" x="4968875" y="3852863"/>
          <p14:tracePt t="221168" x="4851400" y="3852863"/>
          <p14:tracePt t="221192" x="4749800" y="3852863"/>
          <p14:tracePt t="221204" x="4649788" y="3852863"/>
          <p14:tracePt t="221217" x="4567238" y="3852863"/>
          <p14:tracePt t="221240" x="4494213" y="3852863"/>
          <p14:tracePt t="221252" x="4421188" y="3862388"/>
          <p14:tracePt t="221275" x="4367213" y="3871913"/>
          <p14:tracePt t="221298" x="4330700" y="3871913"/>
          <p14:tracePt t="221441" x="4448175" y="3871913"/>
          <p14:tracePt t="221453" x="4484688" y="3871913"/>
          <p14:tracePt t="221453" x="4557713" y="3871913"/>
          <p14:tracePt t="221465" x="4667250" y="3871913"/>
          <p14:tracePt t="221488" x="5060950" y="3871913"/>
          <p14:tracePt t="221500" x="5180013" y="3889375"/>
          <p14:tracePt t="221523" x="5481638" y="3898900"/>
          <p14:tracePt t="221536" x="5672138" y="3898900"/>
          <p14:tracePt t="221548" x="5745163" y="3908425"/>
          <p14:tracePt t="221560" x="5827713" y="3927475"/>
          <p14:tracePt t="221584" x="6138863" y="3954463"/>
          <p14:tracePt t="221595" x="6229350" y="3954463"/>
          <p14:tracePt t="221608" x="6330950" y="3963988"/>
          <p14:tracePt t="221633" x="6705600" y="3963988"/>
          <p14:tracePt t="221644" x="6778625" y="3963988"/>
          <p14:tracePt t="221656" x="6859588" y="3963988"/>
          <p14:tracePt t="221668" x="6978650" y="3981450"/>
          <p14:tracePt t="221690" x="7107238" y="3981450"/>
          <p14:tracePt t="221702" x="7134225" y="3981450"/>
          <p14:tracePt t="221726" x="7170738" y="3981450"/>
          <p14:tracePt t="221951" x="7180263" y="3981450"/>
          <p14:tracePt t="222413" x="7153275" y="3981450"/>
          <p14:tracePt t="222424" x="7116763" y="3927475"/>
          <p14:tracePt t="222437" x="7097713" y="3898900"/>
          <p14:tracePt t="222437" x="7070725" y="3852863"/>
          <p14:tracePt t="222471" x="6942138" y="3689350"/>
          <p14:tracePt t="222482" x="6915150" y="3662363"/>
          <p14:tracePt t="222506" x="6869113" y="3616325"/>
          <p14:tracePt t="222518" x="6859588" y="3606800"/>
          <p14:tracePt t="222608" x="6851650" y="3606800"/>
          <p14:tracePt t="222620" x="6842125" y="3606800"/>
          <p14:tracePt t="222643" x="6842125" y="3616325"/>
          <p14:tracePt t="222668" x="6859588" y="3625850"/>
          <p14:tracePt t="222691" x="6988175" y="3625850"/>
          <p14:tracePt t="222703" x="7080250" y="3597275"/>
          <p14:tracePt t="222725" x="7453313" y="3433763"/>
          <p14:tracePt t="222750" x="7837488" y="3159125"/>
          <p14:tracePt t="222762" x="8010525" y="2894013"/>
          <p14:tracePt t="222786" x="8112125" y="2674938"/>
          <p14:tracePt t="222798" x="8158163" y="2428875"/>
          <p14:tracePt t="222811" x="8166100" y="2182813"/>
          <p14:tracePt t="222835" x="8166100" y="1990725"/>
          <p14:tracePt t="222835" x="8166100" y="1935163"/>
          <p14:tracePt t="222859" x="8129588" y="1789113"/>
          <p14:tracePt t="222870" x="8112125" y="1744663"/>
          <p14:tracePt t="222893" x="8066088" y="1662113"/>
          <p14:tracePt t="222917" x="8029575" y="1589088"/>
          <p14:tracePt t="222936" x="8002588" y="1543050"/>
          <p14:tracePt t="222949" x="8002588" y="1533525"/>
          <p14:tracePt t="222975" x="7983538" y="1516063"/>
          <p14:tracePt t="222998" x="7966075" y="1497013"/>
          <p14:tracePt t="223034" x="7920038" y="1479550"/>
          <p14:tracePt t="223046" x="7910513" y="1470025"/>
          <p14:tracePt t="223057" x="7893050" y="1452563"/>
          <p14:tracePt t="223080" x="7856538" y="1406525"/>
          <p14:tracePt t="223115" x="7837488" y="1406525"/>
          <p14:tracePt t="223138" x="7827963" y="1406525"/>
          <p14:tracePt t="223172" x="7800975" y="1423988"/>
          <p14:tracePt t="223195" x="7800975" y="1460500"/>
          <p14:tracePt t="223218" x="7800975" y="1470025"/>
          <p14:tracePt t="223229" x="7800975" y="1497013"/>
          <p14:tracePt t="223253" x="7837488" y="1533525"/>
          <p14:tracePt t="223264" x="7847013" y="1533525"/>
          <p14:tracePt t="223276" x="7874000" y="1543050"/>
          <p14:tracePt t="223301" x="7929563" y="1543050"/>
          <p14:tracePt t="223312" x="7937500" y="1543050"/>
          <p14:tracePt t="223326" x="7974013" y="1543050"/>
          <p14:tracePt t="223337" x="8002588" y="1525588"/>
          <p14:tracePt t="223359" x="8020050" y="1506538"/>
          <p14:tracePt t="223371" x="8047038" y="1479550"/>
          <p14:tracePt t="223394" x="8075613" y="1443038"/>
          <p14:tracePt t="223406" x="8085138" y="1397000"/>
          <p14:tracePt t="223418" x="8093075" y="1360488"/>
          <p14:tracePt t="223442" x="8093075" y="1323975"/>
          <p14:tracePt t="223454" x="8102600" y="1296988"/>
          <p14:tracePt t="223466" x="8102600" y="1287463"/>
          <p14:tracePt t="223477" x="8102600" y="1277938"/>
          <p14:tracePt t="223501" x="8102600" y="1233488"/>
          <p14:tracePt t="223512" x="8093075" y="1214438"/>
          <p14:tracePt t="223536" x="8085138" y="1196975"/>
          <p14:tracePt t="223558" x="8075613" y="1196975"/>
          <p14:tracePt t="223639" x="8039100" y="1204913"/>
          <p14:tracePt t="223651" x="8020050" y="1223963"/>
          <p14:tracePt t="223675" x="7993063" y="1241425"/>
          <p14:tracePt t="223687" x="7983538" y="1250950"/>
          <p14:tracePt t="223699" x="7974013" y="1260475"/>
          <p14:tracePt t="223723" x="7974013" y="1287463"/>
          <p14:tracePt t="223734" x="7974013" y="1296988"/>
          <p14:tracePt t="223746" x="7974013" y="1306513"/>
          <p14:tracePt t="223758" x="7974013" y="1323975"/>
          <p14:tracePt t="223781" x="7974013" y="1370013"/>
          <p14:tracePt t="223793" x="7974013" y="1387475"/>
          <p14:tracePt t="223816" x="7983538" y="1423988"/>
          <p14:tracePt t="223827" x="7993063" y="1443038"/>
          <p14:tracePt t="223840" x="8002588" y="1452563"/>
          <p14:tracePt t="223863" x="8020050" y="1470025"/>
          <p14:tracePt t="223887" x="8029575" y="1479550"/>
          <p14:tracePt t="223899" x="8047038" y="1479550"/>
          <p14:tracePt t="223923" x="8075613" y="1479550"/>
          <p14:tracePt t="223948" x="8102600" y="1479550"/>
          <p14:tracePt t="223976" x="8121650" y="1452563"/>
          <p14:tracePt t="223999" x="8148638" y="1433513"/>
          <p14:tracePt t="224012" x="8158163" y="1423988"/>
          <p14:tracePt t="224025" x="8166100" y="1370013"/>
          <p14:tracePt t="224060" x="8166100" y="1287463"/>
          <p14:tracePt t="224084" x="8166100" y="1260475"/>
          <p14:tracePt t="224107" x="8166100" y="1250950"/>
          <p14:tracePt t="224119" x="8166100" y="1241425"/>
          <p14:tracePt t="224219" x="8166100" y="1233488"/>
          <p14:tracePt t="224254" x="8148638" y="1233488"/>
          <p14:tracePt t="224266" x="8129588" y="1233488"/>
          <p14:tracePt t="224278" x="8112125" y="1241425"/>
          <p14:tracePt t="224290" x="8102600" y="1250950"/>
          <p14:tracePt t="224312" x="8066088" y="1277938"/>
          <p14:tracePt t="224324" x="8056563" y="1277938"/>
          <p14:tracePt t="224335" x="8056563" y="1287463"/>
          <p14:tracePt t="224358" x="8039100" y="1306513"/>
          <p14:tracePt t="224393" x="8039100" y="1323975"/>
          <p14:tracePt t="224428" x="8039100" y="1343025"/>
          <p14:tracePt t="224472" x="8039100" y="1370013"/>
          <p14:tracePt t="224483" x="8039100" y="1379538"/>
          <p14:tracePt t="224496" x="8039100" y="1397000"/>
          <p14:tracePt t="224508" x="8047038" y="1423988"/>
          <p14:tracePt t="224530" x="8056563" y="1423988"/>
          <p14:tracePt t="224542" x="8066088" y="1443038"/>
          <p14:tracePt t="224564" x="8075613" y="1452563"/>
          <p14:tracePt t="224574" x="8085138" y="1460500"/>
          <p14:tracePt t="224588" x="8112125" y="1470025"/>
          <p14:tracePt t="224756" x="8139113" y="1506538"/>
          <p14:tracePt t="224780" x="8248650" y="1635125"/>
          <p14:tracePt t="224791" x="8258175" y="1679575"/>
          <p14:tracePt t="224814" x="8340725" y="1835150"/>
          <p14:tracePt t="224825" x="8367713" y="1898650"/>
          <p14:tracePt t="224825" x="8367713" y="1927225"/>
          <p14:tracePt t="224837" x="8367713" y="1973263"/>
          <p14:tracePt t="224861" x="8367713" y="2182813"/>
          <p14:tracePt t="224873" x="8348663" y="2338388"/>
          <p14:tracePt t="224886" x="8340725" y="2438400"/>
          <p14:tracePt t="224897" x="8312150" y="2528888"/>
          <p14:tracePt t="224922" x="8121650" y="2922588"/>
          <p14:tracePt t="224956" x="7937500" y="3351213"/>
          <p14:tracePt t="224980" x="7847013" y="3543300"/>
          <p14:tracePt t="225002" x="7710488" y="3798888"/>
          <p14:tracePt t="225013" x="7681913" y="3844925"/>
          <p14:tracePt t="225027" x="7664450" y="3881438"/>
          <p14:tracePt t="225040" x="7637463" y="3927475"/>
          <p14:tracePt t="225064" x="7591425" y="3971925"/>
          <p14:tracePt t="225076" x="7581900" y="3990975"/>
          <p14:tracePt t="225090" x="7554913" y="4017963"/>
          <p14:tracePt t="225103" x="7554913" y="4027488"/>
          <p14:tracePt t="225115" x="7545388" y="4037013"/>
          <p14:tracePt t="225140" x="7526338" y="4054475"/>
          <p14:tracePt t="225152" x="7508875" y="4081463"/>
          <p14:tracePt t="225174" x="7489825" y="4090988"/>
          <p14:tracePt t="225286" x="7499350" y="4064000"/>
          <p14:tracePt t="225308" x="7591425" y="3963988"/>
          <p14:tracePt t="225319" x="7637463" y="3927475"/>
          <p14:tracePt t="225341" x="7710488" y="3852863"/>
          <p14:tracePt t="225353" x="7737475" y="3835400"/>
          <p14:tracePt t="225365" x="7747000" y="3825875"/>
          <p14:tracePt t="225388" x="7754938" y="3808413"/>
          <p14:tracePt t="225400" x="7764463" y="3798888"/>
          <p14:tracePt t="225423" x="7773988" y="3798888"/>
          <p14:tracePt t="225480" x="7783513" y="3789363"/>
          <p14:tracePt t="233422" x="7445375" y="3735388"/>
          <p14:tracePt t="233445" x="7180263" y="3725863"/>
          <p14:tracePt t="233469" x="6640513" y="3725863"/>
          <p14:tracePt t="233503" x="6029325" y="3816350"/>
          <p14:tracePt t="233515" x="5883275" y="3835400"/>
          <p14:tracePt t="233527" x="5745163" y="3844925"/>
          <p14:tracePt t="233538" x="5462588" y="3881438"/>
          <p14:tracePt t="233560" x="5197475" y="3889375"/>
          <p14:tracePt t="233585" x="4567238" y="3935413"/>
          <p14:tracePt t="233608" x="4265613" y="3954463"/>
          <p14:tracePt t="233620" x="3983038" y="3971925"/>
          <p14:tracePt t="233644" x="3589338" y="4000500"/>
          <p14:tracePt t="233656" x="3435350" y="4008438"/>
          <p14:tracePt t="233668" x="3151188" y="4027488"/>
          <p14:tracePt t="233680" x="2841625" y="4027488"/>
          <p14:tracePt t="233703" x="2503488" y="4027488"/>
          <p14:tracePt t="233715" x="2182813" y="4044950"/>
          <p14:tracePt t="233727" x="1927225" y="4054475"/>
          <p14:tracePt t="233750" x="1681163" y="4054475"/>
          <p14:tracePt t="233762" x="1433513" y="4054475"/>
          <p14:tracePt t="233786" x="1058863" y="4054475"/>
          <p14:tracePt t="233809" x="758825" y="4073525"/>
          <p14:tracePt t="233833" x="511175" y="4081463"/>
          <p14:tracePt t="233843" x="447675" y="4081463"/>
          <p14:tracePt t="233857" x="338138" y="4081463"/>
          <p14:tracePt t="233869" x="255588" y="4081463"/>
          <p14:tracePt t="233892" x="201613" y="4081463"/>
          <p14:tracePt t="233904" x="173038" y="4081463"/>
          <p14:tracePt t="234063" x="165100" y="4081463"/>
          <p14:tracePt t="234087" x="182563" y="4073525"/>
          <p14:tracePt t="234109" x="347663" y="4044950"/>
          <p14:tracePt t="234143" x="493713" y="4037013"/>
          <p14:tracePt t="234155" x="511175" y="4027488"/>
          <p14:tracePt t="234166" x="539750" y="4027488"/>
          <p14:tracePt t="234177" x="566738" y="4027488"/>
          <p14:tracePt t="234201" x="603250" y="4027488"/>
          <p14:tracePt t="234225" x="612775" y="4017963"/>
          <p14:tracePt t="234249" x="620713" y="4017963"/>
          <p14:tracePt t="234546" x="620713" y="4008438"/>
          <p14:tracePt t="257745" x="666750" y="4008438"/>
          <p14:tracePt t="257756" x="822325" y="4064000"/>
          <p14:tracePt t="257770" x="822325" y="4073525"/>
          <p14:tracePt t="257794" x="693738" y="4073525"/>
          <p14:tracePt t="257805" x="666750" y="4073525"/>
          <p14:tracePt t="257818" x="649288" y="4073525"/>
          <p14:tracePt t="257830" x="620713" y="4073525"/>
          <p14:tracePt t="257852" x="603250" y="4117975"/>
          <p14:tracePt t="257876" x="603250" y="4292600"/>
          <p14:tracePt t="257899" x="603250" y="4329113"/>
          <p14:tracePt t="258011" x="603250" y="4346575"/>
          <p14:tracePt t="258022" x="612775" y="4373563"/>
          <p14:tracePt t="258044" x="649288" y="4475163"/>
          <p14:tracePt t="258055" x="649288" y="4492625"/>
          <p14:tracePt t="258067" x="649288" y="4519613"/>
          <p14:tracePt t="258078" x="649288" y="4538663"/>
          <p14:tracePt t="258102" x="649288" y="4575175"/>
          <p14:tracePt t="258113" x="657225" y="4602163"/>
          <p14:tracePt t="258125" x="676275" y="4621213"/>
          <p14:tracePt t="258148" x="822325" y="4665663"/>
          <p14:tracePt t="258159" x="977900" y="4711700"/>
          <p14:tracePt t="258186" x="1123950" y="4757738"/>
          <p14:tracePt t="258208" x="1306513" y="4903788"/>
          <p14:tracePt t="258219" x="1323975" y="4930775"/>
          <p14:tracePt t="258243" x="1360488" y="4976813"/>
          <p14:tracePt t="258255" x="1406525" y="4995863"/>
          <p14:tracePt t="258267" x="1443038" y="4995863"/>
          <p14:tracePt t="258289" x="1562100" y="5068888"/>
          <p14:tracePt t="258301" x="1598613" y="5095875"/>
          <p14:tracePt t="258325" x="1698625" y="5214938"/>
          <p14:tracePt t="258348" x="1698625" y="5387975"/>
          <p14:tracePt t="258358" x="1698625" y="5434013"/>
          <p14:tracePt t="258380" x="1698625" y="5634038"/>
          <p14:tracePt t="258402" x="1727200" y="5799138"/>
          <p14:tracePt t="258412" x="1735138" y="5826125"/>
          <p14:tracePt t="258435" x="1808163" y="5889625"/>
          <p14:tracePt t="258458" x="1836738" y="5918200"/>
          <p14:tracePt t="258470" x="1863725" y="5945188"/>
          <p14:tracePt t="258493" x="1927225" y="6100763"/>
          <p14:tracePt t="258504" x="1936750" y="6145213"/>
          <p14:tracePt t="258517" x="2009775" y="6319838"/>
          <p14:tracePt t="258541" x="2219325" y="6665913"/>
          <p14:tracePt t="258553" x="2274888" y="6729413"/>
          <p14:tracePt t="258566" x="2374900" y="6821488"/>
          <p14:tracePt t="258646" x="2822575" y="6831013"/>
          <p14:tracePt t="258658" x="2895600" y="6831013"/>
          <p14:tracePt t="258682" x="3014663" y="6831013"/>
          <p14:tracePt t="258694" x="3160713" y="6831013"/>
          <p14:tracePt t="258707" x="3279775" y="6831013"/>
          <p14:tracePt t="258719" x="3352800" y="6831013"/>
          <p14:tracePt t="258743" x="3379788" y="6838950"/>
          <p14:tracePt t="258755" x="3406775" y="6848475"/>
          <p14:tracePt t="258767" x="3425825" y="6848475"/>
          <p14:tracePt t="258791" x="3471863" y="6848475"/>
          <p14:tracePt t="258803" x="3508375" y="6848475"/>
          <p14:tracePt t="258815" x="3516313" y="6838950"/>
          <p14:tracePt t="258826" x="3535363" y="6821488"/>
          <p14:tracePt t="258850" x="3552825" y="6765925"/>
          <p14:tracePt t="258861" x="3562350" y="6748463"/>
          <p14:tracePt t="258875" x="3562350" y="6738938"/>
          <p14:tracePt t="258888" x="3562350" y="6729413"/>
          <p14:tracePt t="258910" x="3562350" y="6692900"/>
          <p14:tracePt t="258938" x="3562350" y="6665913"/>
          <p14:tracePt t="258961" x="3571875" y="6619875"/>
          <p14:tracePt t="259105" x="3571875" y="6611938"/>
          <p14:tracePt t="259127" x="3581400" y="6583363"/>
          <p14:tracePt t="259139" x="3589338" y="6556375"/>
          <p14:tracePt t="259162" x="3598863" y="6519863"/>
          <p14:tracePt t="259186" x="3644900" y="6410325"/>
          <p14:tracePt t="259208" x="3644900" y="6364288"/>
          <p14:tracePt t="259219" x="3654425" y="6291263"/>
          <p14:tracePt t="259243" x="3654425" y="6227763"/>
          <p14:tracePt t="259256" x="3654425" y="6191250"/>
          <p14:tracePt t="259268" x="3654425" y="6137275"/>
          <p14:tracePt t="259278" x="3654425" y="6100763"/>
          <p14:tracePt t="259302" x="3654425" y="6035675"/>
          <p14:tracePt t="259325" x="3654425" y="5972175"/>
          <p14:tracePt t="259349" x="3654425" y="5899150"/>
          <p14:tracePt t="259360" x="3654425" y="5881688"/>
          <p14:tracePt t="259385" x="3654425" y="5799138"/>
          <p14:tracePt t="259408" x="3654425" y="5743575"/>
          <p14:tracePt t="259432" x="3654425" y="5670550"/>
          <p14:tracePt t="259443" x="3644900" y="5616575"/>
          <p14:tracePt t="259458" x="3625850" y="5570538"/>
          <p14:tracePt t="259470" x="3608388" y="5524500"/>
          <p14:tracePt t="259492" x="3608388" y="5441950"/>
          <p14:tracePt t="259504" x="3598863" y="5414963"/>
          <p14:tracePt t="259505" x="3589338" y="5387975"/>
          <p14:tracePt t="259517" x="3581400" y="5368925"/>
          <p14:tracePt t="259528" x="3562350" y="5332413"/>
          <p14:tracePt t="259551" x="3516313" y="5259388"/>
          <p14:tracePt t="259575" x="3479800" y="5232400"/>
          <p14:tracePt t="259600" x="3443288" y="5195888"/>
          <p14:tracePt t="259611" x="3425825" y="5186363"/>
          <p14:tracePt t="259634" x="3333750" y="5141913"/>
          <p14:tracePt t="259646" x="3297238" y="5122863"/>
          <p14:tracePt t="259659" x="3270250" y="5113338"/>
          <p14:tracePt t="259671" x="3206750" y="5086350"/>
          <p14:tracePt t="259694" x="3105150" y="5049838"/>
          <p14:tracePt t="259707" x="3060700" y="5040313"/>
          <p14:tracePt t="259720" x="2987675" y="5032375"/>
          <p14:tracePt t="259742" x="2841625" y="5003800"/>
          <p14:tracePt t="259753" x="2795588" y="4995863"/>
          <p14:tracePt t="259765" x="2695575" y="4976813"/>
          <p14:tracePt t="259777" x="2613025" y="4959350"/>
          <p14:tracePt t="259801" x="2520950" y="4959350"/>
          <p14:tracePt t="259826" x="2466975" y="4959350"/>
          <p14:tracePt t="259894" x="2457450" y="4959350"/>
          <p14:tracePt t="259905" x="2430463" y="4959350"/>
          <p14:tracePt t="259919" x="2420938" y="4967288"/>
          <p14:tracePt t="259937" x="2374900" y="4995863"/>
          <p14:tracePt t="259961" x="2365375" y="5013325"/>
          <p14:tracePt t="259973" x="2347913" y="5032375"/>
          <p14:tracePt t="259985" x="2311400" y="5059363"/>
          <p14:tracePt t="260020" x="2274888" y="5105400"/>
          <p14:tracePt t="260031" x="2265363" y="5122863"/>
          <p14:tracePt t="260054" x="2238375" y="5186363"/>
          <p14:tracePt t="260065" x="2201863" y="5241925"/>
          <p14:tracePt t="260077" x="2192338" y="5259388"/>
          <p14:tracePt t="260100" x="2165350" y="5368925"/>
          <p14:tracePt t="260113" x="2146300" y="5424488"/>
          <p14:tracePt t="260125" x="2128838" y="5451475"/>
          <p14:tracePt t="260136" x="2119313" y="5478463"/>
          <p14:tracePt t="260160" x="2100263" y="5551488"/>
          <p14:tracePt t="260171" x="2092325" y="5570538"/>
          <p14:tracePt t="260194" x="2073275" y="5689600"/>
          <p14:tracePt t="260205" x="2073275" y="5716588"/>
          <p14:tracePt t="260217" x="2063750" y="5762625"/>
          <p14:tracePt t="260240" x="2036763" y="5843588"/>
          <p14:tracePt t="260241" x="2027238" y="5872163"/>
          <p14:tracePt t="260275" x="2027238" y="5972175"/>
          <p14:tracePt t="260298" x="2019300" y="6018213"/>
          <p14:tracePt t="260310" x="2019300" y="6081713"/>
          <p14:tracePt t="260335" x="2019300" y="6218238"/>
          <p14:tracePt t="260345" x="2019300" y="6237288"/>
          <p14:tracePt t="260357" x="2019300" y="6319838"/>
          <p14:tracePt t="260380" x="2019300" y="6383338"/>
          <p14:tracePt t="260392" x="2019300" y="6456363"/>
          <p14:tracePt t="260413" x="2019300" y="6510338"/>
          <p14:tracePt t="260425" x="2019300" y="6556375"/>
          <p14:tracePt t="260438" x="2019300" y="6611938"/>
          <p14:tracePt t="260449" x="2019300" y="6629400"/>
          <p14:tracePt t="260473" x="2027238" y="6684963"/>
          <p14:tracePt t="260485" x="2027238" y="6692900"/>
          <p14:tracePt t="260497" x="2027238" y="6702425"/>
          <p14:tracePt t="260521" x="2036763" y="6711950"/>
          <p14:tracePt t="260533" x="2046288" y="6729413"/>
          <p14:tracePt t="260580" x="2063750" y="6765925"/>
          <p14:tracePt t="260602" x="2082800" y="6784975"/>
          <p14:tracePt t="260613" x="2092325" y="6784975"/>
          <p14:tracePt t="260625" x="2109788" y="6794500"/>
          <p14:tracePt t="260636" x="2128838" y="6802438"/>
          <p14:tracePt t="260661" x="2219325" y="6848475"/>
          <p14:tracePt t="260673" x="2228850" y="6848475"/>
          <p14:tracePt t="261052" x="3552825" y="6838950"/>
          <p14:tracePt t="261062" x="3581400" y="6831013"/>
          <p14:tracePt t="261076" x="3608388" y="6821488"/>
          <p14:tracePt t="261088" x="3617913" y="6811963"/>
          <p14:tracePt t="261112" x="3662363" y="6784975"/>
          <p14:tracePt t="261135" x="3681413" y="6765925"/>
          <p14:tracePt t="261160" x="3690938" y="6757988"/>
          <p14:tracePt t="261194" x="3708400" y="6729413"/>
          <p14:tracePt t="261218" x="3744913" y="6675438"/>
          <p14:tracePt t="261253" x="3754438" y="6638925"/>
          <p14:tracePt t="261265" x="3763963" y="6619875"/>
          <p14:tracePt t="261300" x="3773488" y="6583363"/>
          <p14:tracePt t="261311" x="3773488" y="6575425"/>
          <p14:tracePt t="261336" x="3781425" y="6510338"/>
          <p14:tracePt t="261359" x="3781425" y="6429375"/>
          <p14:tracePt t="261383" x="3781425" y="6346825"/>
          <p14:tracePt t="261394" x="3790950" y="6300788"/>
          <p14:tracePt t="261395" x="3790950" y="6283325"/>
          <p14:tracePt t="261408" x="3790950" y="6264275"/>
          <p14:tracePt t="261420" x="3790950" y="6218238"/>
          <p14:tracePt t="261443" x="3790950" y="6127750"/>
          <p14:tracePt t="261466" x="3800475" y="6072188"/>
          <p14:tracePt t="261477" x="3800475" y="6018213"/>
          <p14:tracePt t="261501" x="3800475" y="5945188"/>
          <p14:tracePt t="261525" x="3800475" y="5843588"/>
          <p14:tracePt t="261549" x="3800475" y="5753100"/>
          <p14:tracePt t="261561" x="3800475" y="5697538"/>
          <p14:tracePt t="261575" x="3800475" y="5634038"/>
          <p14:tracePt t="261587" x="3800475" y="5580063"/>
          <p14:tracePt t="261610" x="3800475" y="5524500"/>
          <p14:tracePt t="261622" x="3800475" y="5507038"/>
          <p14:tracePt t="261646" x="3790950" y="5470525"/>
          <p14:tracePt t="261657" x="3781425" y="5414963"/>
          <p14:tracePt t="261668" x="3763963" y="5378450"/>
          <p14:tracePt t="261692" x="3744913" y="5341938"/>
          <p14:tracePt t="261705" x="3717925" y="5305425"/>
          <p14:tracePt t="261718" x="3690938" y="5251450"/>
          <p14:tracePt t="261730" x="3681413" y="5241925"/>
          <p14:tracePt t="261753" x="3635375" y="5195888"/>
          <p14:tracePt t="261765" x="3608388" y="5168900"/>
          <p14:tracePt t="261804" x="3508375" y="5122863"/>
          <p14:tracePt t="261827" x="3416300" y="5076825"/>
          <p14:tracePt t="261839" x="3379788" y="5059363"/>
          <p14:tracePt t="261861" x="3270250" y="5003800"/>
          <p14:tracePt t="261873" x="3233738" y="4995863"/>
          <p14:tracePt t="261896" x="3114675" y="4959350"/>
          <p14:tracePt t="261908" x="3087688" y="4959350"/>
          <p14:tracePt t="261920" x="3024188" y="4940300"/>
          <p14:tracePt t="261945" x="2849563" y="4913313"/>
          <p14:tracePt t="261969" x="2759075" y="4894263"/>
          <p14:tracePt t="261981" x="2732088" y="4876800"/>
          <p14:tracePt t="262006" x="2640013" y="4867275"/>
          <p14:tracePt t="262028" x="2593975" y="4867275"/>
          <p14:tracePt t="262053" x="2484438" y="4867275"/>
          <p14:tracePt t="262065" x="2466975" y="4867275"/>
          <p14:tracePt t="262075" x="2438400" y="4876800"/>
          <p14:tracePt t="262087" x="2411413" y="4876800"/>
          <p14:tracePt t="262110" x="2384425" y="4894263"/>
          <p14:tracePt t="262121" x="2347913" y="4903788"/>
          <p14:tracePt t="262143" x="2328863" y="4903788"/>
          <p14:tracePt t="262155" x="2328863" y="4913313"/>
          <p14:tracePt t="262166" x="2311400" y="4922838"/>
          <p14:tracePt t="262190" x="2284413" y="4930775"/>
          <p14:tracePt t="262201" x="2274888" y="4930775"/>
          <p14:tracePt t="262224" x="2265363" y="4940300"/>
          <p14:tracePt t="262225" x="2255838" y="4949825"/>
          <p14:tracePt t="262248" x="2238375" y="4976813"/>
          <p14:tracePt t="262259" x="2228850" y="4976813"/>
          <p14:tracePt t="262282" x="2211388" y="5022850"/>
          <p14:tracePt t="262303" x="2201863" y="5040313"/>
          <p14:tracePt t="262315" x="2192338" y="5068888"/>
          <p14:tracePt t="262327" x="2182813" y="5113338"/>
          <p14:tracePt t="262338" x="2174875" y="5132388"/>
          <p14:tracePt t="262362" x="2155825" y="5222875"/>
          <p14:tracePt t="262373" x="2146300" y="5259388"/>
          <p14:tracePt t="262396" x="2146300" y="5314950"/>
          <p14:tracePt t="262418" x="2136775" y="5405438"/>
          <p14:tracePt t="262443" x="2119313" y="5497513"/>
          <p14:tracePt t="262455" x="2119313" y="5570538"/>
          <p14:tracePt t="262467" x="2109788" y="5597525"/>
          <p14:tracePt t="262479" x="2092325" y="5634038"/>
          <p14:tracePt t="262503" x="2082800" y="5753100"/>
          <p14:tracePt t="262514" x="2082800" y="5770563"/>
          <p14:tracePt t="262526" x="2082800" y="5799138"/>
          <p14:tracePt t="262550" x="2063750" y="5945188"/>
          <p14:tracePt t="262562" x="2063750" y="5999163"/>
          <p14:tracePt t="262586" x="2063750" y="6081713"/>
          <p14:tracePt t="262609" x="2063750" y="6154738"/>
          <p14:tracePt t="262621" x="2063750" y="6191250"/>
          <p14:tracePt t="262643" x="2063750" y="6254750"/>
          <p14:tracePt t="262655" x="2063750" y="6273800"/>
          <p14:tracePt t="262667" x="2063750" y="6319838"/>
          <p14:tracePt t="262690" x="2063750" y="6392863"/>
          <p14:tracePt t="262701" x="2073275" y="6419850"/>
          <p14:tracePt t="262726" x="2100263" y="6483350"/>
          <p14:tracePt t="262750" x="2119313" y="6510338"/>
          <p14:tracePt t="262761" x="2136775" y="6556375"/>
          <p14:tracePt t="262785" x="2192338" y="6611938"/>
          <p14:tracePt t="262809" x="2228850" y="6656388"/>
          <p14:tracePt t="262833" x="2301875" y="6702425"/>
          <p14:tracePt t="262844" x="2328863" y="6711950"/>
          <p14:tracePt t="262858" x="2384425" y="6738938"/>
          <p14:tracePt t="262870" x="2438400" y="6765925"/>
          <p14:tracePt t="262893" x="2511425" y="6794500"/>
          <p14:tracePt t="262905" x="2584450" y="6802438"/>
          <p14:tracePt t="262917" x="2667000" y="6811963"/>
          <p14:tracePt t="262941" x="2768600" y="6811963"/>
          <p14:tracePt t="262952" x="2868613" y="6811963"/>
          <p14:tracePt t="262965" x="2951163" y="6811963"/>
          <p14:tracePt t="262977" x="2995613" y="6811963"/>
          <p14:tracePt t="263002" x="3133725" y="6811963"/>
          <p14:tracePt t="263013" x="3233738" y="6821488"/>
          <p14:tracePt t="263025" x="3279775" y="6821488"/>
          <p14:tracePt t="263036" x="3316288" y="6821488"/>
          <p14:tracePt t="263059" x="3443288" y="6821488"/>
          <p14:tracePt t="263084" x="3508375" y="6821488"/>
          <p14:tracePt t="263095" x="3535363" y="6821488"/>
          <p14:tracePt t="263107" x="3544888" y="6821488"/>
          <p14:tracePt t="263120" x="3562350" y="6811963"/>
          <p14:tracePt t="263425" x="3535363" y="6811963"/>
          <p14:tracePt t="263449" x="3498850" y="6821488"/>
          <p14:tracePt t="263473" x="3425825" y="6821488"/>
          <p14:tracePt t="263485" x="3398838" y="6811963"/>
          <p14:tracePt t="263497" x="3379788" y="6802438"/>
          <p14:tracePt t="263508" x="3289300" y="6784975"/>
          <p14:tracePt t="263532" x="3133725" y="6757988"/>
          <p14:tracePt t="263543" x="3032125" y="6748463"/>
          <p14:tracePt t="263556" x="2805113" y="6684963"/>
          <p14:tracePt t="263567" x="2493963" y="6629400"/>
          <p14:tracePt t="263589" x="2211388" y="6538913"/>
          <p14:tracePt t="263611" x="1817688" y="6356350"/>
          <p14:tracePt t="263622" x="1708150" y="6291263"/>
          <p14:tracePt t="263645" x="1506538" y="6118225"/>
          <p14:tracePt t="263670" x="1343025" y="5991225"/>
          <p14:tracePt t="263681" x="1223963" y="5872163"/>
          <p14:tracePt t="263705" x="1077913" y="5716588"/>
          <p14:tracePt t="263717" x="977900" y="5580063"/>
          <p14:tracePt t="263729" x="895350" y="5414963"/>
          <p14:tracePt t="263752" x="795338" y="5232400"/>
          <p14:tracePt t="263764" x="693738" y="5049838"/>
          <p14:tracePt t="263776" x="639763" y="4922838"/>
          <p14:tracePt t="263787" x="630238" y="4857750"/>
          <p14:tracePt t="263811" x="603250" y="4711700"/>
          <p14:tracePt t="263822" x="603250" y="4657725"/>
          <p14:tracePt t="263823" x="603250" y="4602163"/>
          <p14:tracePt t="263835" x="593725" y="4519613"/>
          <p14:tracePt t="263858" x="566738" y="4346575"/>
          <p14:tracePt t="263870" x="566738" y="4300538"/>
          <p14:tracePt t="263893" x="557213" y="4164013"/>
          <p14:tracePt t="263905" x="557213" y="4073525"/>
          <p14:tracePt t="263918" x="547688" y="3990975"/>
          <p14:tracePt t="263953" x="547688" y="3844925"/>
          <p14:tracePt t="263965" x="547688" y="3816350"/>
          <p14:tracePt t="263978" x="547688" y="3798888"/>
          <p14:tracePt t="264002" x="584200" y="3725863"/>
          <p14:tracePt t="264013" x="593725" y="3698875"/>
          <p14:tracePt t="264034" x="630238" y="3643313"/>
          <p14:tracePt t="264044" x="649288" y="3616325"/>
          <p14:tracePt t="264057" x="676275" y="3597275"/>
          <p14:tracePt t="264069" x="693738" y="3579813"/>
          <p14:tracePt t="264092" x="749300" y="3552825"/>
          <p14:tracePt t="264115" x="831850" y="3524250"/>
          <p14:tracePt t="264137" x="876300" y="3524250"/>
          <p14:tracePt t="264148" x="949325" y="3524250"/>
          <p14:tracePt t="264171" x="1096963" y="3524250"/>
          <p14:tracePt t="264182" x="1150938" y="3524250"/>
          <p14:tracePt t="264204" x="1233488" y="3552825"/>
          <p14:tracePt t="264216" x="1243013" y="3552825"/>
          <p14:tracePt t="264227" x="1260475" y="3560763"/>
          <p14:tracePt t="264283" x="1260475" y="3570288"/>
          <p14:tracePt t="264294" x="1260475" y="3606800"/>
          <p14:tracePt t="264307" x="1260475" y="3616325"/>
          <p14:tracePt t="264320" x="1260475" y="3643313"/>
          <p14:tracePt t="264342" x="1260475" y="3670300"/>
          <p14:tracePt t="264397" x="1260475" y="3679825"/>
          <p14:tracePt t="264430" x="1250950" y="3679825"/>
          <p14:tracePt t="264454" x="1223963" y="3689350"/>
          <p14:tracePt t="264466" x="1196975" y="3689350"/>
          <p14:tracePt t="264478" x="1187450" y="3689350"/>
          <p14:tracePt t="264502" x="1160463" y="3689350"/>
          <p14:tracePt t="264514" x="1141413" y="3689350"/>
          <p14:tracePt t="264526" x="1133475" y="3689350"/>
          <p14:tracePt t="264538" x="1123950" y="3689350"/>
          <p14:tracePt t="264561" x="1087438" y="3698875"/>
          <p14:tracePt t="264572" x="1077913" y="3698875"/>
          <p14:tracePt t="264596" x="1058863" y="3698875"/>
          <p14:tracePt t="264640" x="1050925" y="3698875"/>
          <p14:tracePt t="264784" x="1041400" y="3698875"/>
          <p14:tracePt t="265201" x="1068388" y="3698875"/>
          <p14:tracePt t="265213" x="1104900" y="3698875"/>
          <p14:tracePt t="265235" x="1160463" y="3698875"/>
          <p14:tracePt t="265257" x="1333500" y="3698875"/>
          <p14:tracePt t="265281" x="1425575" y="3698875"/>
          <p14:tracePt t="265293" x="1516063" y="3698875"/>
          <p14:tracePt t="265305" x="1617663" y="3716338"/>
          <p14:tracePt t="265338" x="1800225" y="3725863"/>
          <p14:tracePt t="265351" x="1844675" y="3725863"/>
          <p14:tracePt t="265374" x="1982788" y="3725863"/>
          <p14:tracePt t="265385" x="2055813" y="3725863"/>
          <p14:tracePt t="265419" x="2238375" y="3725863"/>
          <p14:tracePt t="265431" x="2284413" y="3725863"/>
          <p14:tracePt t="265455" x="2420938" y="3735388"/>
          <p14:tracePt t="265477" x="2547938" y="3735388"/>
          <p14:tracePt t="265490" x="2603500" y="3735388"/>
          <p14:tracePt t="265514" x="2849563" y="3735388"/>
          <p14:tracePt t="265525" x="2914650" y="3735388"/>
          <p14:tracePt t="265538" x="2968625" y="3735388"/>
          <p14:tracePt t="265561" x="3133725" y="3743325"/>
          <p14:tracePt t="265573" x="3160713" y="3743325"/>
          <p14:tracePt t="265586" x="3178175" y="3743325"/>
          <p14:tracePt t="265598" x="3224213" y="3743325"/>
          <p14:tracePt t="265622" x="3306763" y="3743325"/>
          <p14:tracePt t="265634" x="3325813" y="3743325"/>
          <p14:tracePt t="265646" x="3379788" y="3743325"/>
          <p14:tracePt t="265670" x="3462338" y="3743325"/>
          <p14:tracePt t="265681" x="3489325" y="3743325"/>
          <p14:tracePt t="265703" x="3581400" y="3743325"/>
          <p14:tracePt t="265714" x="3608388" y="3743325"/>
          <p14:tracePt t="265726" x="3635375" y="3743325"/>
          <p14:tracePt t="265738" x="3662363" y="3743325"/>
          <p14:tracePt t="265759" x="3671888" y="3743325"/>
          <p14:tracePt t="265794" x="3681413" y="3743325"/>
          <p14:tracePt t="265806" x="3690938" y="3743325"/>
          <p14:tracePt t="265818" x="3698875" y="3743325"/>
          <p14:tracePt t="265841" x="3717925" y="3743325"/>
          <p14:tracePt t="265853" x="3754438" y="3743325"/>
          <p14:tracePt t="265866" x="3800475" y="3743325"/>
          <p14:tracePt t="265877" x="3827463" y="3743325"/>
          <p14:tracePt t="265900" x="3927475" y="3735388"/>
          <p14:tracePt t="265911" x="3973513" y="3735388"/>
          <p14:tracePt t="265936" x="4065588" y="3725863"/>
          <p14:tracePt t="265949" x="4119563" y="3725863"/>
          <p14:tracePt t="265961" x="4183063" y="3725863"/>
          <p14:tracePt t="265985" x="4229100" y="3725863"/>
          <p14:tracePt t="266008" x="4284663" y="3725863"/>
          <p14:tracePt t="266020" x="4302125" y="3725863"/>
          <p14:tracePt t="266020" x="4321175" y="3725863"/>
          <p14:tracePt t="266043" x="4375150" y="3706813"/>
          <p14:tracePt t="266055" x="4394200" y="3698875"/>
          <p14:tracePt t="266067" x="4430713" y="3698875"/>
          <p14:tracePt t="266090" x="4567238" y="3698875"/>
          <p14:tracePt t="266101" x="4613275" y="3698875"/>
          <p14:tracePt t="266124" x="4759325" y="3670300"/>
          <p14:tracePt t="266134" x="4813300" y="3670300"/>
          <p14:tracePt t="266146" x="4868863" y="3670300"/>
          <p14:tracePt t="266157" x="4941888" y="3662363"/>
          <p14:tracePt t="266181" x="5070475" y="3662363"/>
          <p14:tracePt t="266203" x="5180013" y="3662363"/>
          <p14:tracePt t="266215" x="5224463" y="3662363"/>
          <p14:tracePt t="266226" x="5270500" y="3662363"/>
          <p14:tracePt t="266238" x="5353050" y="3662363"/>
          <p14:tracePt t="266261" x="5481638" y="3662363"/>
          <p14:tracePt t="266273" x="5535613" y="3662363"/>
          <p14:tracePt t="266295" x="5645150" y="3662363"/>
          <p14:tracePt t="266318" x="5800725" y="3662363"/>
          <p14:tracePt t="266340" x="5873750" y="3662363"/>
          <p14:tracePt t="266351" x="5946775" y="3662363"/>
          <p14:tracePt t="266375" x="6075363" y="3662363"/>
          <p14:tracePt t="266397" x="6211888" y="3662363"/>
          <p14:tracePt t="266408" x="6257925" y="3662363"/>
          <p14:tracePt t="266430" x="6375400" y="3662363"/>
          <p14:tracePt t="266452" x="6448425" y="3679825"/>
          <p14:tracePt t="266463" x="6523038" y="3689350"/>
          <p14:tracePt t="266475" x="6613525" y="3689350"/>
          <p14:tracePt t="266487" x="6640513" y="3689350"/>
          <p14:tracePt t="266509" x="6742113" y="3689350"/>
          <p14:tracePt t="266521" x="6786563" y="3689350"/>
          <p14:tracePt t="266543" x="6915150" y="3689350"/>
          <p14:tracePt t="266554" x="6969125" y="3689350"/>
          <p14:tracePt t="266566" x="7007225" y="3689350"/>
          <p14:tracePt t="266588" x="7161213" y="3689350"/>
          <p14:tracePt t="266600" x="7207250" y="3689350"/>
          <p14:tracePt t="266624" x="7335838" y="3689350"/>
          <p14:tracePt t="266636" x="7399338" y="3689350"/>
          <p14:tracePt t="266660" x="7426325" y="3689350"/>
          <p14:tracePt t="266684" x="7518400" y="3689350"/>
          <p14:tracePt t="266707" x="7572375" y="3689350"/>
          <p14:tracePt t="266732" x="7681913" y="3679825"/>
          <p14:tracePt t="266755" x="7718425" y="3679825"/>
          <p14:tracePt t="266765" x="7737475" y="3679825"/>
          <p14:tracePt t="266788" x="7747000" y="3679825"/>
          <p14:tracePt t="267036" x="7700963" y="3670300"/>
          <p14:tracePt t="267048" x="7691438" y="3670300"/>
          <p14:tracePt t="267071" x="7618413" y="3670300"/>
          <p14:tracePt t="267083" x="7554913" y="3670300"/>
          <p14:tracePt t="267106" x="7453313" y="3670300"/>
          <p14:tracePt t="267117" x="7362825" y="3652838"/>
          <p14:tracePt t="267129" x="7316788" y="3652838"/>
          <p14:tracePt t="267154" x="7189788" y="3652838"/>
          <p14:tracePt t="267178" x="6997700" y="3652838"/>
          <p14:tracePt t="267189" x="6942138" y="3652838"/>
          <p14:tracePt t="267212" x="6686550" y="3652838"/>
          <p14:tracePt t="267235" x="6567488" y="3643313"/>
          <p14:tracePt t="267258" x="6394450" y="3633788"/>
          <p14:tracePt t="267258" x="6330950" y="3616325"/>
          <p14:tracePt t="267291" x="6065838" y="3606800"/>
          <p14:tracePt t="267303" x="5983288" y="3606800"/>
          <p14:tracePt t="267316" x="5910263" y="3597275"/>
          <p14:tracePt t="267327" x="5754688" y="3597275"/>
          <p14:tracePt t="267351" x="5581650" y="3597275"/>
          <p14:tracePt t="267373" x="5389563" y="3597275"/>
          <p14:tracePt t="267385" x="5316538" y="3597275"/>
          <p14:tracePt t="267398" x="5253038" y="3579813"/>
          <p14:tracePt t="267409" x="5133975" y="3579813"/>
          <p14:tracePt t="267434" x="4941888" y="3570288"/>
          <p14:tracePt t="267435" x="4859338" y="3552825"/>
          <p14:tracePt t="267458" x="4732338" y="3552825"/>
          <p14:tracePt t="267469" x="4576763" y="3543300"/>
          <p14:tracePt t="267493" x="4440238" y="3543300"/>
          <p14:tracePt t="267505" x="4265613" y="3533775"/>
          <p14:tracePt t="267518" x="4110038" y="3533775"/>
          <p14:tracePt t="267540" x="3983038" y="3516313"/>
          <p14:tracePt t="267551" x="3863975" y="3516313"/>
          <p14:tracePt t="267575" x="3690938" y="3506788"/>
          <p14:tracePt t="267599" x="3516313" y="3506788"/>
          <p14:tracePt t="267621" x="3398838" y="3506788"/>
          <p14:tracePt t="267633" x="3279775" y="3506788"/>
          <p14:tracePt t="267646" x="3160713" y="3487738"/>
          <p14:tracePt t="267658" x="3105150" y="3487738"/>
          <p14:tracePt t="267682" x="2951163" y="3487738"/>
          <p14:tracePt t="267693" x="2832100" y="3487738"/>
          <p14:tracePt t="267706" x="2776538" y="3487738"/>
          <p14:tracePt t="267718" x="2695575" y="3487738"/>
          <p14:tracePt t="267741" x="2484438" y="3487738"/>
          <p14:tracePt t="267763" x="2365375" y="3487738"/>
          <p14:tracePt t="267776" x="2274888" y="3487738"/>
          <p14:tracePt t="267789" x="2155825" y="3487738"/>
          <p14:tracePt t="267824" x="1973263" y="3487738"/>
          <p14:tracePt t="267836" x="1927225" y="3487738"/>
          <p14:tracePt t="267849" x="1863725" y="3487738"/>
          <p14:tracePt t="267861" x="1827213" y="3487738"/>
          <p14:tracePt t="267885" x="1662113" y="3487738"/>
          <p14:tracePt t="267898" x="1617663" y="3487738"/>
          <p14:tracePt t="267909" x="1562100" y="3487738"/>
          <p14:tracePt t="267938" x="1397000" y="3487738"/>
          <p14:tracePt t="267961" x="1316038" y="3487738"/>
          <p14:tracePt t="267972" x="1296988" y="3487738"/>
          <p14:tracePt t="267995" x="1270000" y="3487738"/>
          <p14:tracePt t="268019" x="1260475" y="3487738"/>
          <p14:tracePt t="268041" x="1233488" y="3487738"/>
          <p14:tracePt t="268053" x="1223963" y="3487738"/>
          <p14:tracePt t="268075" x="1196975" y="3487738"/>
          <p14:tracePt t="268098" x="1150938" y="3487738"/>
          <p14:tracePt t="268110" x="1114425" y="3497263"/>
          <p14:tracePt t="268134" x="1077913" y="3506788"/>
          <p14:tracePt t="268146" x="1050925" y="3506788"/>
          <p14:tracePt t="268158" x="1031875" y="3516313"/>
          <p14:tracePt t="268182" x="1022350" y="3524250"/>
          <p14:tracePt t="268193" x="1014413" y="3524250"/>
          <p14:tracePt t="268205" x="995363" y="3533775"/>
          <p14:tracePt t="268217" x="985838" y="3543300"/>
          <p14:tracePt t="268239" x="949325" y="3560763"/>
          <p14:tracePt t="268251" x="949325" y="3570288"/>
          <p14:tracePt t="268275" x="931863" y="3579813"/>
          <p14:tracePt t="268287" x="922338" y="3589338"/>
          <p14:tracePt t="268299" x="912813" y="3597275"/>
          <p14:tracePt t="268321" x="912813" y="3606800"/>
          <p14:tracePt t="268400" x="912813" y="3625850"/>
          <p14:tracePt t="268412" x="912813" y="3633788"/>
          <p14:tracePt t="268436" x="912813" y="3643313"/>
          <p14:tracePt t="268458" x="941388" y="3662363"/>
          <p14:tracePt t="268492" x="977900" y="3689350"/>
          <p14:tracePt t="268505" x="995363" y="3698875"/>
          <p14:tracePt t="268518" x="1014413" y="3706813"/>
          <p14:tracePt t="268541" x="1077913" y="3735388"/>
          <p14:tracePt t="268565" x="1114425" y="3735388"/>
          <p14:tracePt t="268577" x="1160463" y="3752850"/>
          <p14:tracePt t="268601" x="1250950" y="3752850"/>
          <p14:tracePt t="268613" x="1287463" y="3762375"/>
          <p14:tracePt t="268626" x="1352550" y="3762375"/>
          <p14:tracePt t="268638" x="1443038" y="3779838"/>
          <p14:tracePt t="268661" x="1516063" y="3779838"/>
          <p14:tracePt t="268686" x="1708150" y="3779838"/>
          <p14:tracePt t="268710" x="1790700" y="3779838"/>
          <p14:tracePt t="268722" x="1881188" y="3789363"/>
          <p14:tracePt t="268746" x="2019300" y="3798888"/>
          <p14:tracePt t="268769" x="2155825" y="3798888"/>
          <p14:tracePt t="268793" x="2338388" y="3808413"/>
          <p14:tracePt t="268805" x="2393950" y="3808413"/>
          <p14:tracePt t="268819" x="2493963" y="3808413"/>
          <p14:tracePt t="268830" x="2566988" y="3808413"/>
          <p14:tracePt t="268854" x="2695575" y="3808413"/>
          <p14:tracePt t="268878" x="2987675" y="3808413"/>
          <p14:tracePt t="268890" x="3024188" y="3808413"/>
          <p14:tracePt t="268913" x="3151188" y="3808413"/>
          <p14:tracePt t="268925" x="3252788" y="3808413"/>
          <p14:tracePt t="268937" x="3289300" y="3808413"/>
          <p14:tracePt t="268956" x="3379788" y="3808413"/>
          <p14:tracePt t="268956" x="3416300" y="3808413"/>
          <p14:tracePt t="268992" x="3598863" y="3816350"/>
          <p14:tracePt t="269003" x="3644900" y="3816350"/>
          <p14:tracePt t="269017" x="3727450" y="3816350"/>
          <p14:tracePt t="269027" x="3773488" y="3816350"/>
          <p14:tracePt t="269051" x="3973513" y="3816350"/>
          <p14:tracePt t="269075" x="4202113" y="3835400"/>
          <p14:tracePt t="269098" x="4411663" y="3835400"/>
          <p14:tracePt t="269109" x="4476750" y="3835400"/>
          <p14:tracePt t="269132" x="4649788" y="3844925"/>
          <p14:tracePt t="269144" x="4722813" y="3844925"/>
          <p14:tracePt t="269157" x="4841875" y="3844925"/>
          <p14:tracePt t="269183" x="5070475" y="3844925"/>
          <p14:tracePt t="269195" x="5114925" y="3844925"/>
          <p14:tracePt t="269207" x="5170488" y="3844925"/>
          <p14:tracePt t="269219" x="5307013" y="3844925"/>
          <p14:tracePt t="269243" x="5518150" y="3844925"/>
          <p14:tracePt t="269255" x="5591175" y="3844925"/>
          <p14:tracePt t="269268" x="5745163" y="3844925"/>
          <p14:tracePt t="269279" x="5891213" y="3844925"/>
          <p14:tracePt t="269302" x="6065838" y="3844925"/>
          <p14:tracePt t="269324" x="6311900" y="3844925"/>
          <p14:tracePt t="269335" x="6384925" y="3844925"/>
          <p14:tracePt t="269347" x="6523038" y="3844925"/>
          <p14:tracePt t="269358" x="6577013" y="3844925"/>
          <p14:tracePt t="269381" x="6750050" y="3844925"/>
          <p14:tracePt t="269393" x="6869113" y="3844925"/>
          <p14:tracePt t="269406" x="6924675" y="3844925"/>
          <p14:tracePt t="269417" x="6988175" y="3844925"/>
          <p14:tracePt t="269441" x="7234238" y="3844925"/>
          <p14:tracePt t="269465" x="7353300" y="3844925"/>
          <p14:tracePt t="269487" x="7581900" y="3844925"/>
          <p14:tracePt t="269519" x="7747000" y="3844925"/>
          <p14:tracePt t="269531" x="7773988" y="3844925"/>
          <p14:tracePt t="269552" x="7837488" y="3844925"/>
          <p14:tracePt t="269576" x="7864475" y="3844925"/>
          <p14:tracePt t="269599" x="7910513" y="3844925"/>
          <p14:tracePt t="269634" x="8002588" y="3825875"/>
          <p14:tracePt t="269647" x="8047038" y="3816350"/>
          <p14:tracePt t="269659" x="8056563" y="3816350"/>
          <p14:tracePt t="269670" x="8075613" y="3816350"/>
          <p14:tracePt t="269695" x="8093075" y="3808413"/>
          <p14:tracePt t="269717" x="8093075" y="3798888"/>
          <p14:tracePt t="269740" x="8102600" y="3762375"/>
          <p14:tracePt t="269752" x="8102600" y="3752850"/>
          <p14:tracePt t="269774" x="8112125" y="3725863"/>
          <p14:tracePt t="269774" x="8112125" y="3716338"/>
          <p14:tracePt t="269797" x="8112125" y="3689350"/>
          <p14:tracePt t="269808" x="8112125" y="3679825"/>
          <p14:tracePt t="269833" x="8112125" y="3652838"/>
          <p14:tracePt t="269856" x="8102600" y="3625850"/>
          <p14:tracePt t="269878" x="8102600" y="3597275"/>
          <p14:tracePt t="269890" x="8093075" y="3579813"/>
          <p14:tracePt t="269913" x="8085138" y="3570288"/>
          <p14:tracePt t="269924" x="8066088" y="3552825"/>
          <p14:tracePt t="269937" x="8056563" y="3543300"/>
          <p14:tracePt t="269961" x="8047038" y="3533775"/>
          <p14:tracePt t="269997" x="8039100" y="3533775"/>
          <p14:tracePt t="270021" x="8020050" y="3533775"/>
          <p14:tracePt t="270033" x="7966075" y="3533775"/>
          <p14:tracePt t="270045" x="7937500" y="3533775"/>
          <p14:tracePt t="270056" x="7920038" y="3524250"/>
          <p14:tracePt t="270083" x="7800975" y="3516313"/>
          <p14:tracePt t="270095" x="7737475" y="3506788"/>
          <p14:tracePt t="270108" x="7710488" y="3506788"/>
          <p14:tracePt t="270133" x="7608888" y="3506788"/>
          <p14:tracePt t="270144" x="7535863" y="3506788"/>
          <p14:tracePt t="270157" x="7489825" y="3506788"/>
          <p14:tracePt t="270168" x="7472363" y="3506788"/>
          <p14:tracePt t="270191" x="7353300" y="3506788"/>
          <p14:tracePt t="270203" x="7326313" y="3506788"/>
          <p14:tracePt t="270225" x="7234238" y="3506788"/>
          <p14:tracePt t="270236" x="7207250" y="3506788"/>
          <p14:tracePt t="270247" x="7170738" y="3506788"/>
          <p14:tracePt t="270270" x="7043738" y="3516313"/>
          <p14:tracePt t="270280" x="7007225" y="3516313"/>
          <p14:tracePt t="270302" x="6851650" y="3524250"/>
          <p14:tracePt t="270313" x="6786563" y="3533775"/>
          <p14:tracePt t="270326" x="6713538" y="3533775"/>
          <p14:tracePt t="270350" x="6659563" y="3533775"/>
          <p14:tracePt t="270362" x="6632575" y="3533775"/>
          <p14:tracePt t="270385" x="6477000" y="3533775"/>
          <p14:tracePt t="270408" x="6375400" y="3533775"/>
          <p14:tracePt t="270419" x="6284913" y="3533775"/>
          <p14:tracePt t="270443" x="6102350" y="3524250"/>
          <p14:tracePt t="270455" x="6046788" y="3524250"/>
          <p14:tracePt t="270468" x="5929313" y="3524250"/>
          <p14:tracePt t="270491" x="5800725" y="3524250"/>
          <p14:tracePt t="270503" x="5764213" y="3524250"/>
          <p14:tracePt t="270515" x="5672138" y="3524250"/>
          <p14:tracePt t="270525" x="5635625" y="3524250"/>
          <p14:tracePt t="270550" x="5489575" y="3516313"/>
          <p14:tracePt t="270561" x="5370513" y="3516313"/>
          <p14:tracePt t="270586" x="5297488" y="3516313"/>
          <p14:tracePt t="270608" x="5051425" y="3516313"/>
          <p14:tracePt t="270630" x="4914900" y="3516313"/>
          <p14:tracePt t="270641" x="4768850" y="3516313"/>
          <p14:tracePt t="270665" x="4594225" y="3516313"/>
          <p14:tracePt t="270689" x="4248150" y="3497263"/>
          <p14:tracePt t="270700" x="4175125" y="3497263"/>
          <p14:tracePt t="270724" x="3963988" y="3497263"/>
          <p14:tracePt t="270735" x="3846513" y="3497263"/>
          <p14:tracePt t="270749" x="3810000" y="3497263"/>
          <p14:tracePt t="270772" x="3681413" y="3497263"/>
          <p14:tracePt t="270784" x="3581400" y="3497263"/>
          <p14:tracePt t="270797" x="3544888" y="3497263"/>
          <p14:tracePt t="270809" x="3498850" y="3497263"/>
          <p14:tracePt t="270833" x="3270250" y="3487738"/>
          <p14:tracePt t="270858" x="3170238" y="3487738"/>
          <p14:tracePt t="270883" x="2987675" y="3487738"/>
          <p14:tracePt t="270894" x="2932113" y="3487738"/>
          <p14:tracePt t="270907" x="2886075" y="3487738"/>
          <p14:tracePt t="270918" x="2805113" y="3487738"/>
          <p14:tracePt t="270944" x="2676525" y="3487738"/>
          <p14:tracePt t="270955" x="2640013" y="3487738"/>
          <p14:tracePt t="270968" x="2566988" y="3487738"/>
          <p14:tracePt t="270979" x="2474913" y="3479800"/>
          <p14:tracePt t="271002" x="2393950" y="3479800"/>
          <p14:tracePt t="271025" x="2228850" y="3479800"/>
          <p14:tracePt t="271048" x="2146300" y="3479800"/>
          <p14:tracePt t="271058" x="2046288" y="3479800"/>
          <p14:tracePt t="271082" x="1936750" y="3479800"/>
          <p14:tracePt t="271093" x="1836738" y="3479800"/>
          <p14:tracePt t="271105" x="1717675" y="3479800"/>
          <p14:tracePt t="271128" x="1579563" y="3460750"/>
          <p14:tracePt t="271139" x="1452563" y="3460750"/>
          <p14:tracePt t="271163" x="1333500" y="3451225"/>
          <p14:tracePt t="271174" x="1214438" y="3451225"/>
          <p14:tracePt t="271185" x="1133475" y="3451225"/>
          <p14:tracePt t="271197" x="1096963" y="3451225"/>
          <p14:tracePt t="271220" x="1014413" y="3451225"/>
          <p14:tracePt t="271230" x="977900" y="3451225"/>
          <p14:tracePt t="271253" x="876300" y="3451225"/>
          <p14:tracePt t="271265" x="839788" y="3451225"/>
          <p14:tracePt t="271299" x="730250" y="3451225"/>
          <p14:tracePt t="271310" x="703263" y="3451225"/>
          <p14:tracePt t="271335" x="657225" y="3451225"/>
          <p14:tracePt t="271445" x="649288" y="3460750"/>
          <p14:tracePt t="271478" x="649288" y="3479800"/>
          <p14:tracePt t="271502" x="649288" y="3506788"/>
          <p14:tracePt t="271525" x="649288" y="3543300"/>
          <p14:tracePt t="271549" x="649288" y="3570288"/>
          <p14:tracePt t="271585" x="649288" y="3579813"/>
          <p14:tracePt t="271609" x="649288" y="3589338"/>
          <p14:tracePt t="271620" x="649288" y="3597275"/>
          <p14:tracePt t="271643" x="666750" y="3616325"/>
          <p14:tracePt t="271655" x="685800" y="3633788"/>
          <p14:tracePt t="271667" x="703263" y="3633788"/>
          <p14:tracePt t="271690" x="749300" y="3643313"/>
          <p14:tracePt t="271702" x="803275" y="3670300"/>
          <p14:tracePt t="271725" x="885825" y="3679825"/>
          <p14:tracePt t="271750" x="985838" y="3689350"/>
          <p14:tracePt t="271761" x="1077913" y="3689350"/>
          <p14:tracePt t="271786" x="1160463" y="3698875"/>
          <p14:tracePt t="271798" x="1243013" y="3706813"/>
          <p14:tracePt t="271811" x="1323975" y="3725863"/>
          <p14:tracePt t="271835" x="1433513" y="3725863"/>
          <p14:tracePt t="271859" x="1617663" y="3735388"/>
          <p14:tracePt t="271870" x="1671638" y="3735388"/>
          <p14:tracePt t="271895" x="1836738" y="3743325"/>
          <p14:tracePt t="271905" x="1909763" y="3743325"/>
          <p14:tracePt t="271918" x="1963738" y="3743325"/>
          <p14:tracePt t="271940" x="2174875" y="3762375"/>
          <p14:tracePt t="271952" x="2255838" y="3762375"/>
          <p14:tracePt t="271966" x="2438400" y="3762375"/>
          <p14:tracePt t="271977" x="2540000" y="3762375"/>
          <p14:tracePt t="272001" x="2932113" y="3771900"/>
          <p14:tracePt t="272025" x="3124200" y="3771900"/>
          <p14:tracePt t="272048" x="3389313" y="3771900"/>
          <p14:tracePt t="272060" x="3462338" y="3771900"/>
          <p14:tracePt t="272084" x="3827463" y="3798888"/>
          <p14:tracePt t="272095" x="3919538" y="3816350"/>
          <p14:tracePt t="272108" x="4019550" y="3816350"/>
          <p14:tracePt t="272118" x="4211638" y="3825875"/>
          <p14:tracePt t="272142" x="4476750" y="3844925"/>
          <p14:tracePt t="272153" x="4549775" y="3844925"/>
          <p14:tracePt t="272166" x="4686300" y="3844925"/>
          <p14:tracePt t="272186" x="4841875" y="3844925"/>
          <p14:tracePt t="272199" x="4987925" y="3844925"/>
          <p14:tracePt t="272225" x="5334000" y="3844925"/>
          <p14:tracePt t="272249" x="5481638" y="3844925"/>
          <p14:tracePt t="272261" x="5654675" y="3844925"/>
          <p14:tracePt t="272285" x="5846763" y="3844925"/>
          <p14:tracePt t="272297" x="5900738" y="3844925"/>
          <p14:tracePt t="272308" x="6038850" y="3852863"/>
          <p14:tracePt t="272333" x="6229350" y="3852863"/>
          <p14:tracePt t="272344" x="6321425" y="3852863"/>
          <p14:tracePt t="272355" x="6477000" y="3852863"/>
          <p14:tracePt t="272367" x="6550025" y="3852863"/>
          <p14:tracePt t="272391" x="6815138" y="3852863"/>
          <p14:tracePt t="272402" x="6915150" y="3852863"/>
          <p14:tracePt t="272425" x="7124700" y="3852863"/>
          <p14:tracePt t="272437" x="7234238" y="3852863"/>
          <p14:tracePt t="272449" x="7280275" y="3852863"/>
          <p14:tracePt t="272472" x="7416800" y="3852863"/>
          <p14:tracePt t="272483" x="7489825" y="3852863"/>
          <p14:tracePt t="272496" x="7526338" y="3852863"/>
          <p14:tracePt t="272507" x="7545388" y="3852863"/>
          <p14:tracePt t="272531" x="7700963" y="3844925"/>
          <p14:tracePt t="272565" x="7883525" y="3825875"/>
          <p14:tracePt t="272575" x="7910513" y="3825875"/>
          <p14:tracePt t="272587" x="7937500" y="3825875"/>
          <p14:tracePt t="272611" x="7974013" y="3825875"/>
          <p14:tracePt t="272835" x="7883525" y="3808413"/>
          <p14:tracePt t="272858" x="7810500" y="3798888"/>
          <p14:tracePt t="272870" x="7691438" y="3789363"/>
          <p14:tracePt t="272895" x="7572375" y="3779838"/>
          <p14:tracePt t="272918" x="7426325" y="3762375"/>
          <p14:tracePt t="272929" x="7372350" y="3762375"/>
          <p14:tracePt t="272952" x="7197725" y="3762375"/>
          <p14:tracePt t="272976" x="7051675" y="3762375"/>
          <p14:tracePt t="273001" x="6924675" y="3762375"/>
          <p14:tracePt t="273013" x="6815138" y="3762375"/>
          <p14:tracePt t="273025" x="6750050" y="3752850"/>
          <p14:tracePt t="273046" x="6540500" y="3743325"/>
          <p14:tracePt t="273058" x="6467475" y="3743325"/>
          <p14:tracePt t="273079" x="6238875" y="3743325"/>
          <p14:tracePt t="273090" x="6156325" y="3743325"/>
          <p14:tracePt t="273091" x="6083300" y="3743325"/>
          <p14:tracePt t="273112" x="5965825" y="3725863"/>
          <p14:tracePt t="273123" x="5846763" y="3725863"/>
          <p14:tracePt t="273135" x="5791200" y="3725863"/>
          <p14:tracePt t="273146" x="5737225" y="3725863"/>
          <p14:tracePt t="273167" x="5499100" y="3716338"/>
          <p14:tracePt t="273178" x="5426075" y="3716338"/>
          <p14:tracePt t="273203" x="5133975" y="3698875"/>
          <p14:tracePt t="273225" x="4987925" y="3698875"/>
          <p14:tracePt t="273249" x="4759325" y="3698875"/>
          <p14:tracePt t="273260" x="4676775" y="3698875"/>
          <p14:tracePt t="273285" x="4375150" y="3698875"/>
          <p14:tracePt t="273307" x="4238625" y="3698875"/>
          <p14:tracePt t="273318" x="4129088" y="3698875"/>
          <p14:tracePt t="273340" x="3992563" y="3698875"/>
          <p14:tracePt t="273365" x="3708400" y="3698875"/>
          <p14:tracePt t="273387" x="3552825" y="3698875"/>
          <p14:tracePt t="273399" x="3398838" y="3706813"/>
          <p14:tracePt t="273423" x="3206750" y="3706813"/>
          <p14:tracePt t="273434" x="3133725" y="3706813"/>
          <p14:tracePt t="273446" x="2995613" y="3716338"/>
          <p14:tracePt t="273469" x="2859088" y="3716338"/>
          <p14:tracePt t="273481" x="2740025" y="3716338"/>
          <p14:tracePt t="273504" x="2584450" y="3716338"/>
          <p14:tracePt t="273515" x="2547938" y="3716338"/>
          <p14:tracePt t="273528" x="2457450" y="3716338"/>
          <p14:tracePt t="273540" x="2374900" y="3716338"/>
          <p14:tracePt t="273564" x="2292350" y="3716338"/>
          <p14:tracePt t="273588" x="2109788" y="3716338"/>
          <p14:tracePt t="273611" x="2027238" y="3716338"/>
          <p14:tracePt t="273623" x="1954213" y="3716338"/>
          <p14:tracePt t="273646" x="1873250" y="3716338"/>
          <p14:tracePt t="273669" x="1735138" y="3716338"/>
          <p14:tracePt t="273680" x="1698625" y="3716338"/>
          <p14:tracePt t="273704" x="1608138" y="3716338"/>
          <p14:tracePt t="273716" x="1562100" y="3716338"/>
          <p14:tracePt t="273729" x="1543050" y="3716338"/>
          <p14:tracePt t="273754" x="1498600" y="3716338"/>
          <p14:tracePt t="273765" x="1470025" y="3716338"/>
          <p14:tracePt t="273777" x="1462088" y="3716338"/>
          <p14:tracePt t="273789" x="1443038" y="3716338"/>
          <p14:tracePt t="273811" x="1389063" y="3716338"/>
          <p14:tracePt t="273845" x="1316038" y="3716338"/>
          <p14:tracePt t="273857" x="1306513" y="3716338"/>
          <p14:tracePt t="273891" x="1296988" y="3716338"/>
          <p14:tracePt t="274058" x="1333500" y="3716338"/>
          <p14:tracePt t="274070" x="1416050" y="3716338"/>
          <p14:tracePt t="274094" x="1489075" y="3716338"/>
          <p14:tracePt t="274119" x="1817688" y="3716338"/>
          <p14:tracePt t="274142" x="1963738" y="3716338"/>
          <p14:tracePt t="274154" x="2119313" y="3735388"/>
          <p14:tracePt t="274166" x="2274888" y="3743325"/>
          <p14:tracePt t="274178" x="2357438" y="3743325"/>
          <p14:tracePt t="274201" x="2584450" y="3762375"/>
          <p14:tracePt t="274213" x="2740025" y="3762375"/>
          <p14:tracePt t="274225" x="2832100" y="3762375"/>
          <p14:tracePt t="274249" x="3097213" y="3762375"/>
          <p14:tracePt t="274260" x="3187700" y="3762375"/>
          <p14:tracePt t="274285" x="3435350" y="3762375"/>
          <p14:tracePt t="274310" x="3800475" y="3762375"/>
          <p14:tracePt t="274323" x="3873500" y="3762375"/>
          <p14:tracePt t="274335" x="3946525" y="3762375"/>
          <p14:tracePt t="274346" x="4119563" y="3762375"/>
          <p14:tracePt t="274369" x="4367213" y="3762375"/>
          <p14:tracePt t="274392" x="4557713" y="3762375"/>
          <p14:tracePt t="274404" x="4613275" y="3762375"/>
          <p14:tracePt t="274404" x="4676775" y="3762375"/>
          <p14:tracePt t="274417" x="4732338" y="3762375"/>
          <p14:tracePt t="274428" x="4805363" y="3762375"/>
          <p14:tracePt t="274452" x="4978400" y="3762375"/>
          <p14:tracePt t="274464" x="5041900" y="3762375"/>
          <p14:tracePt t="274476" x="5124450" y="3762375"/>
          <p14:tracePt t="274486" x="5207000" y="3771900"/>
          <p14:tracePt t="274510" x="5289550" y="3771900"/>
          <p14:tracePt t="274534" x="5462588" y="3771900"/>
          <p14:tracePt t="274546" x="5499100" y="3771900"/>
          <p14:tracePt t="274558" x="5545138" y="3771900"/>
          <p14:tracePt t="274569" x="5627688" y="3771900"/>
          <p14:tracePt t="274591" x="5708650" y="3771900"/>
          <p14:tracePt t="274602" x="5781675" y="3762375"/>
          <p14:tracePt t="274615" x="5854700" y="3762375"/>
          <p14:tracePt t="274640" x="5919788" y="3762375"/>
          <p14:tracePt t="274640" x="5956300" y="3762375"/>
          <p14:tracePt t="274652" x="5992813" y="3743325"/>
          <p14:tracePt t="274675" x="6102350" y="3743325"/>
          <p14:tracePt t="274698" x="6221413" y="3743325"/>
          <p14:tracePt t="274709" x="6302375" y="3743325"/>
          <p14:tracePt t="274733" x="6384925" y="3743325"/>
          <p14:tracePt t="274744" x="6457950" y="3743325"/>
          <p14:tracePt t="274757" x="6530975" y="3743325"/>
          <p14:tracePt t="274781" x="6604000" y="3743325"/>
          <p14:tracePt t="274793" x="6686550" y="3743325"/>
          <p14:tracePt t="274806" x="6742113" y="3743325"/>
          <p14:tracePt t="274818" x="6786563" y="3743325"/>
          <p14:tracePt t="274841" x="6905625" y="3743325"/>
          <p14:tracePt t="274852" x="6961188" y="3743325"/>
          <p14:tracePt t="274875" x="7097713" y="3743325"/>
          <p14:tracePt t="274900" x="7189788" y="3743325"/>
          <p14:tracePt t="274923" x="7262813" y="3743325"/>
          <p14:tracePt t="274935" x="7316788" y="3752850"/>
          <p14:tracePt t="274947" x="7335838" y="3752850"/>
          <p14:tracePt t="274958" x="7353300" y="3752850"/>
          <p14:tracePt t="274982" x="7408863" y="3752850"/>
          <p14:tracePt t="274994" x="7426325" y="3752850"/>
          <p14:tracePt t="275007" x="7435850" y="3752850"/>
          <p14:tracePt t="275030" x="7462838" y="3752850"/>
          <p14:tracePt t="275064" x="7472363" y="3752850"/>
          <p14:tracePt t="275403" x="7362825" y="3771900"/>
          <p14:tracePt t="275416" x="7335838" y="3771900"/>
          <p14:tracePt t="275427" x="7189788" y="3771900"/>
          <p14:tracePt t="275451" x="6815138" y="3771900"/>
          <p14:tracePt t="275462" x="6659563" y="3771900"/>
          <p14:tracePt t="275486" x="6248400" y="3771900"/>
          <p14:tracePt t="275509" x="5873750" y="3779838"/>
          <p14:tracePt t="275522" x="5635625" y="3779838"/>
          <p14:tracePt t="275545" x="5370513" y="3779838"/>
          <p14:tracePt t="275556" x="5124450" y="3779838"/>
          <p14:tracePt t="275568" x="4905375" y="3779838"/>
          <p14:tracePt t="275590" x="4695825" y="3779838"/>
          <p14:tracePt t="275602" x="4467225" y="3779838"/>
          <p14:tracePt t="275626" x="4248150" y="3779838"/>
          <p14:tracePt t="275626" x="4129088" y="3779838"/>
          <p14:tracePt t="275650" x="3810000" y="3779838"/>
          <p14:tracePt t="275663" x="3608388" y="3779838"/>
          <p14:tracePt t="275685" x="3398838" y="3779838"/>
          <p14:tracePt t="275697" x="3224213" y="3779838"/>
          <p14:tracePt t="275709" x="3170238" y="3779838"/>
          <p14:tracePt t="275732" x="2941638" y="3798888"/>
          <p14:tracePt t="275743" x="2786063" y="3798888"/>
          <p14:tracePt t="275756" x="2713038" y="3798888"/>
          <p14:tracePt t="275767" x="2640013" y="3798888"/>
          <p14:tracePt t="275790" x="2374900" y="3798888"/>
          <p14:tracePt t="275813" x="2146300" y="3798888"/>
          <p14:tracePt t="275824" x="1990725" y="3798888"/>
          <p14:tracePt t="275837" x="1917700" y="3798888"/>
          <p14:tracePt t="275849" x="1854200" y="3798888"/>
          <p14:tracePt t="275873" x="1625600" y="3798888"/>
          <p14:tracePt t="275885" x="1579563" y="3798888"/>
          <p14:tracePt t="275898" x="1543050" y="3798888"/>
          <p14:tracePt t="275910" x="1452563" y="3798888"/>
          <p14:tracePt t="275934" x="1287463" y="3798888"/>
          <p14:tracePt t="275959" x="1206500" y="3798888"/>
          <p14:tracePt t="275983" x="1169988" y="3798888"/>
          <p14:tracePt t="275995" x="1160463" y="3798888"/>
          <p14:tracePt t="276788" x="1150938" y="3808413"/>
          <p14:tracePt t="282966" x="1133475" y="3808413"/>
          <p14:tracePt t="282978" x="1114425" y="3808413"/>
          <p14:tracePt t="283001" x="1087438" y="3808413"/>
          <p14:tracePt t="283012" x="1068388" y="3808413"/>
          <p14:tracePt t="283033" x="1050925" y="3808413"/>
          <p14:tracePt t="283044" x="1041400" y="3808413"/>
          <p14:tracePt t="283056" x="1031875" y="3808413"/>
          <p14:tracePt t="283068" x="1022350" y="3808413"/>
          <p14:tracePt t="283091" x="985838" y="3798888"/>
          <p14:tracePt t="283113" x="968375" y="3798888"/>
          <p14:tracePt t="283124" x="949325" y="3789363"/>
          <p14:tracePt t="283137" x="922338" y="3789363"/>
          <p14:tracePt t="283148" x="904875" y="3779838"/>
          <p14:tracePt t="283171" x="885825" y="3779838"/>
          <p14:tracePt t="283182" x="885825" y="3771900"/>
          <p14:tracePt t="283204" x="876300" y="3762375"/>
          <p14:tracePt t="283215" x="868363" y="3752850"/>
          <p14:tracePt t="283250" x="868363" y="3716338"/>
          <p14:tracePt t="283261" x="868363" y="3706813"/>
          <p14:tracePt t="283283" x="868363" y="3689350"/>
          <p14:tracePt t="283308" x="868363" y="3679825"/>
          <p14:tracePt t="283341" x="868363" y="3670300"/>
          <p14:tracePt t="283363" x="868363" y="3652838"/>
          <p14:tracePt t="283374" x="868363" y="3643313"/>
          <p14:tracePt t="283398" x="876300" y="3616325"/>
          <p14:tracePt t="283420" x="885825" y="3589338"/>
          <p14:tracePt t="283454" x="895350" y="3579813"/>
          <p14:tracePt t="283477" x="904875" y="3570288"/>
          <p14:tracePt t="283501" x="949325" y="3560763"/>
          <p14:tracePt t="283513" x="958850" y="3560763"/>
          <p14:tracePt t="283525" x="977900" y="3552825"/>
          <p14:tracePt t="283561" x="995363" y="3543300"/>
          <p14:tracePt t="283572" x="1022350" y="3543300"/>
          <p14:tracePt t="283596" x="1077913" y="3543300"/>
          <p14:tracePt t="283607" x="1104900" y="3543300"/>
          <p14:tracePt t="283619" x="1141413" y="3543300"/>
          <p14:tracePt t="283643" x="1196975" y="3543300"/>
          <p14:tracePt t="283654" x="1223963" y="3543300"/>
          <p14:tracePt t="283667" x="1270000" y="3543300"/>
          <p14:tracePt t="283680" x="1360488" y="3543300"/>
          <p14:tracePt t="283702" x="1443038" y="3543300"/>
          <p14:tracePt t="283714" x="1525588" y="3543300"/>
          <p14:tracePt t="283725" x="1571625" y="3543300"/>
          <p14:tracePt t="283750" x="1708150" y="3543300"/>
          <p14:tracePt t="283761" x="1781175" y="3543300"/>
          <p14:tracePt t="283785" x="1844675" y="3552825"/>
          <p14:tracePt t="283808" x="2036763" y="3552825"/>
          <p14:tracePt t="283820" x="2063750" y="3552825"/>
          <p14:tracePt t="283844" x="2192338" y="3552825"/>
          <p14:tracePt t="283856" x="2292350" y="3579813"/>
          <p14:tracePt t="283868" x="2357438" y="3589338"/>
          <p14:tracePt t="283892" x="2547938" y="3589338"/>
          <p14:tracePt t="283903" x="2713038" y="3589338"/>
          <p14:tracePt t="283916" x="2813050" y="3606800"/>
          <p14:tracePt t="283936" x="3097213" y="3606800"/>
          <p14:tracePt t="283948" x="3197225" y="3616325"/>
          <p14:tracePt t="283959" x="3289300" y="3616325"/>
          <p14:tracePt t="283985" x="3598863" y="3643313"/>
          <p14:tracePt t="283997" x="3671888" y="3652838"/>
          <p14:tracePt t="284009" x="3754438" y="3652838"/>
          <p14:tracePt t="284032" x="4037013" y="3670300"/>
          <p14:tracePt t="284044" x="4102100" y="3679825"/>
          <p14:tracePt t="284056" x="4175125" y="3679825"/>
          <p14:tracePt t="284068" x="4330700" y="3698875"/>
          <p14:tracePt t="284091" x="4586288" y="3725863"/>
          <p14:tracePt t="284103" x="4676775" y="3725863"/>
          <p14:tracePt t="284116" x="4832350" y="3725863"/>
          <p14:tracePt t="284140" x="5060950" y="3725863"/>
          <p14:tracePt t="284151" x="5114925" y="3725863"/>
          <p14:tracePt t="284175" x="5408613" y="3725863"/>
          <p14:tracePt t="284198" x="5554663" y="3725863"/>
          <p14:tracePt t="284210" x="5708650" y="3725863"/>
          <p14:tracePt t="284234" x="5937250" y="3725863"/>
          <p14:tracePt t="284258" x="6129338" y="3725863"/>
          <p14:tracePt t="284281" x="6284913" y="3725863"/>
          <p14:tracePt t="284292" x="6411913" y="3725863"/>
          <p14:tracePt t="284315" x="6632575" y="3716338"/>
          <p14:tracePt t="284337" x="6786563" y="3706813"/>
          <p14:tracePt t="284348" x="6842125" y="3706813"/>
          <p14:tracePt t="284370" x="6969125" y="3698875"/>
          <p14:tracePt t="284394" x="7051675" y="3679825"/>
          <p14:tracePt t="284406" x="7124700" y="3679825"/>
          <p14:tracePt t="284418" x="7197725" y="3670300"/>
          <p14:tracePt t="284429" x="7243763" y="3670300"/>
          <p14:tracePt t="284453" x="7335838" y="3670300"/>
          <p14:tracePt t="284464" x="7416800" y="3670300"/>
          <p14:tracePt t="284476" x="7435850" y="3662363"/>
          <p14:tracePt t="284487" x="7481888" y="3662363"/>
          <p14:tracePt t="284512" x="7526338" y="3652838"/>
          <p14:tracePt t="284535" x="7554913" y="3643313"/>
          <p14:tracePt t="284558" x="7591425" y="3643313"/>
          <p14:tracePt t="284569" x="7600950" y="3643313"/>
          <p14:tracePt t="284593" x="7664450" y="3633788"/>
          <p14:tracePt t="284605" x="7681913" y="3633788"/>
          <p14:tracePt t="284618" x="7691438" y="3633788"/>
          <p14:tracePt t="284628" x="7737475" y="3633788"/>
          <p14:tracePt t="284652" x="7747000" y="3633788"/>
          <p14:tracePt t="284698" x="7754938" y="3633788"/>
          <p14:tracePt t="284787" x="7764463" y="3633788"/>
          <p14:tracePt t="284844" x="7747000" y="3670300"/>
          <p14:tracePt t="284856" x="7727950" y="3689350"/>
          <p14:tracePt t="284867" x="7673975" y="3698875"/>
          <p14:tracePt t="284880" x="7637463" y="3706813"/>
          <p14:tracePt t="284903" x="7489825" y="3725863"/>
          <p14:tracePt t="284926" x="7316788" y="3725863"/>
          <p14:tracePt t="284951" x="7015163" y="3725863"/>
          <p14:tracePt t="284962" x="6742113" y="3725863"/>
          <p14:tracePt t="284985" x="6440488" y="3725863"/>
          <p14:tracePt t="285008" x="5937250" y="3725863"/>
          <p14:tracePt t="285008" x="5773738" y="3725863"/>
          <p14:tracePt t="285021" x="5599113" y="3725863"/>
          <p14:tracePt t="285035" x="5435600" y="3725863"/>
          <p14:tracePt t="285057" x="4749800" y="3725863"/>
          <p14:tracePt t="285091" x="4138613" y="3725863"/>
          <p14:tracePt t="285103" x="3983038" y="3716338"/>
          <p14:tracePt t="285115" x="3836988" y="3698875"/>
          <p14:tracePt t="285127" x="3571875" y="3698875"/>
          <p14:tracePt t="285151" x="3160713" y="3698875"/>
          <p14:tracePt t="285175" x="2713038" y="3670300"/>
          <p14:tracePt t="285202" x="2146300" y="3643313"/>
          <p14:tracePt t="285212" x="2046288" y="3625850"/>
          <p14:tracePt t="285226" x="1954213" y="3625850"/>
          <p14:tracePt t="285238" x="1781175" y="3616325"/>
          <p14:tracePt t="285260" x="1644650" y="3616325"/>
          <p14:tracePt t="285260" x="1589088" y="3616325"/>
          <p14:tracePt t="285272" x="1535113" y="3616325"/>
          <p14:tracePt t="285285" x="1452563" y="3616325"/>
          <p14:tracePt t="285309" x="1370013" y="3616325"/>
          <p14:tracePt t="285321" x="1343025" y="3616325"/>
          <p14:tracePt t="285346" x="1223963" y="3616325"/>
          <p14:tracePt t="285368" x="1123950" y="3616325"/>
          <p14:tracePt t="285380" x="1022350" y="3616325"/>
          <p14:tracePt t="285404" x="941388" y="3616325"/>
          <p14:tracePt t="285416" x="876300" y="3616325"/>
          <p14:tracePt t="285427" x="858838" y="3616325"/>
          <p14:tracePt t="285451" x="849313" y="3616325"/>
          <p14:tracePt t="285741" x="839788" y="3616325"/>
          <p14:tracePt t="286385" x="849313" y="3625850"/>
          <p14:tracePt t="288021" x="803275" y="3625850"/>
          <p14:tracePt t="288044" x="758825" y="3633788"/>
          <p14:tracePt t="288070" x="722313" y="3633788"/>
          <p14:tracePt t="288102" x="685800" y="3633788"/>
          <p14:tracePt t="288126" x="666750" y="3633788"/>
          <p14:tracePt t="288137" x="630238" y="3643313"/>
          <p14:tracePt t="288184" x="584200" y="3643313"/>
          <p14:tracePt t="288195" x="576263" y="3652838"/>
          <p14:tracePt t="288220" x="539750" y="3670300"/>
          <p14:tracePt t="288243" x="530225" y="3670300"/>
          <p14:tracePt t="288256" x="530225" y="3679825"/>
          <p14:tracePt t="288268" x="520700" y="3689350"/>
          <p14:tracePt t="288291" x="501650" y="3706813"/>
          <p14:tracePt t="288315" x="484188" y="3725863"/>
          <p14:tracePt t="288326" x="474663" y="3735388"/>
          <p14:tracePt t="288326" x="474663" y="3743325"/>
          <p14:tracePt t="288351" x="465138" y="3771900"/>
          <p14:tracePt t="288362" x="447675" y="3808413"/>
          <p14:tracePt t="288375" x="438150" y="3844925"/>
          <p14:tracePt t="288387" x="438150" y="3852863"/>
          <p14:tracePt t="288411" x="420688" y="3908425"/>
          <p14:tracePt t="288435" x="401638" y="3981450"/>
          <p14:tracePt t="288459" x="392113" y="4073525"/>
          <p14:tracePt t="288470" x="384175" y="4100513"/>
          <p14:tracePt t="288494" x="384175" y="4210050"/>
          <p14:tracePt t="288506" x="384175" y="4310063"/>
          <p14:tracePt t="288518" x="384175" y="4356100"/>
          <p14:tracePt t="288528" x="384175" y="4392613"/>
          <p14:tracePt t="288553" x="384175" y="4548188"/>
          <p14:tracePt t="288576" x="384175" y="4638675"/>
          <p14:tracePt t="288600" x="428625" y="4830763"/>
          <p14:tracePt t="288611" x="447675" y="4876800"/>
          <p14:tracePt t="288634" x="511175" y="5013325"/>
          <p14:tracePt t="288645" x="539750" y="5068888"/>
          <p14:tracePt t="288658" x="576263" y="5141913"/>
          <p14:tracePt t="288658" x="612775" y="5205413"/>
          <p14:tracePt t="288683" x="758825" y="5405438"/>
          <p14:tracePt t="288694" x="812800" y="5451475"/>
          <p14:tracePt t="288706" x="858838" y="5487988"/>
          <p14:tracePt t="288717" x="995363" y="5588000"/>
          <p14:tracePt t="288740" x="1223963" y="5726113"/>
          <p14:tracePt t="288753" x="1323975" y="5762625"/>
          <p14:tracePt t="288766" x="1562100" y="5853113"/>
          <p14:tracePt t="288777" x="1800225" y="5945188"/>
          <p14:tracePt t="288803" x="2146300" y="6027738"/>
          <p14:tracePt t="288815" x="2255838" y="6045200"/>
          <p14:tracePt t="288827" x="2493963" y="6072188"/>
          <p14:tracePt t="288851" x="2759075" y="6081713"/>
          <p14:tracePt t="288862" x="2832100" y="6081713"/>
          <p14:tracePt t="288885" x="2932113" y="5999163"/>
          <p14:tracePt t="288909" x="3014663" y="5908675"/>
          <p14:tracePt t="288921" x="3041650" y="5843588"/>
          <p14:tracePt t="288945" x="3078163" y="5770563"/>
          <p14:tracePt t="288957" x="3097213" y="5726113"/>
          <p14:tracePt t="288969" x="3097213" y="5689600"/>
          <p14:tracePt t="288990" x="3097213" y="5653088"/>
          <p14:tracePt t="289002" x="3097213" y="5616575"/>
          <p14:tracePt t="289016" x="3078163" y="5561013"/>
          <p14:tracePt t="289028" x="3068638" y="5524500"/>
          <p14:tracePt t="289052" x="3032125" y="5434013"/>
          <p14:tracePt t="289065" x="2995613" y="5378450"/>
          <p14:tracePt t="289077" x="2978150" y="5351463"/>
          <p14:tracePt t="289101" x="2941638" y="5305425"/>
          <p14:tracePt t="289112" x="2895600" y="5278438"/>
          <p14:tracePt t="289136" x="2841625" y="5251450"/>
          <p14:tracePt t="289159" x="2759075" y="5205413"/>
          <p14:tracePt t="289171" x="2732088" y="5195888"/>
          <p14:tracePt t="289194" x="2686050" y="5159375"/>
          <p14:tracePt t="289206" x="2667000" y="5141913"/>
          <p14:tracePt t="289218" x="2649538" y="5122863"/>
          <p14:tracePt t="289241" x="2613025" y="5095875"/>
          <p14:tracePt t="289254" x="2613025" y="5086350"/>
          <p14:tracePt t="289364" x="2603500" y="5095875"/>
          <p14:tracePt t="289376" x="2603500" y="5105400"/>
          <p14:tracePt t="289388" x="2603500" y="5149850"/>
          <p14:tracePt t="289411" x="2603500" y="5222875"/>
          <p14:tracePt t="289424" x="2603500" y="5259388"/>
          <p14:tracePt t="289437" x="2603500" y="5305425"/>
          <p14:tracePt t="289461" x="2620963" y="5360988"/>
          <p14:tracePt t="289474" x="2630488" y="5397500"/>
          <p14:tracePt t="289486" x="2649538" y="5434013"/>
          <p14:tracePt t="289497" x="2676525" y="5470525"/>
          <p14:tracePt t="289521" x="2686050" y="5497513"/>
          <p14:tracePt t="289532" x="2695575" y="5524500"/>
          <p14:tracePt t="289545" x="2713038" y="5534025"/>
          <p14:tracePt t="289558" x="2713038" y="5551488"/>
          <p14:tracePt t="289582" x="2740025" y="5588000"/>
          <p14:tracePt t="289606" x="2759075" y="5624513"/>
          <p14:tracePt t="289606" x="2768600" y="5634038"/>
          <p14:tracePt t="289629" x="2786063" y="5643563"/>
          <p14:tracePt t="289640" x="2795588" y="5653088"/>
          <p14:tracePt t="289664" x="2813050" y="5670550"/>
          <p14:tracePt t="289675" x="2813050" y="5680075"/>
          <p14:tracePt t="289687" x="2822575" y="5689600"/>
          <p14:tracePt t="289699" x="2832100" y="5697538"/>
          <p14:tracePt t="289721" x="2878138" y="5716588"/>
          <p14:tracePt t="289744" x="2886075" y="5716588"/>
          <p14:tracePt t="289755" x="2895600" y="5716588"/>
          <p14:tracePt t="289769" x="2932113" y="5716588"/>
          <p14:tracePt t="289803" x="3005138" y="5716588"/>
          <p14:tracePt t="289814" x="3041650" y="5707063"/>
          <p14:tracePt t="289826" x="3068638" y="5697538"/>
          <p14:tracePt t="289851" x="3141663" y="5670550"/>
          <p14:tracePt t="289861" x="3160713" y="5653088"/>
          <p14:tracePt t="289885" x="3214688" y="5616575"/>
          <p14:tracePt t="289909" x="3260725" y="5580063"/>
          <p14:tracePt t="289921" x="3270250" y="5570538"/>
          <p14:tracePt t="289944" x="3316288" y="5524500"/>
          <p14:tracePt t="289954" x="3333750" y="5507038"/>
          <p14:tracePt t="289967" x="3352800" y="5478463"/>
          <p14:tracePt t="289989" x="3379788" y="5434013"/>
          <p14:tracePt t="290021" x="3406775" y="5368925"/>
          <p14:tracePt t="290045" x="3425825" y="5341938"/>
          <p14:tracePt t="290057" x="3435350" y="5305425"/>
          <p14:tracePt t="290079" x="3443288" y="5278438"/>
          <p14:tracePt t="290090" x="3452813" y="5259388"/>
          <p14:tracePt t="290115" x="3452813" y="5241925"/>
          <p14:tracePt t="290125" x="3452813" y="5232400"/>
          <p14:tracePt t="290158" x="3452813" y="5222875"/>
          <p14:tracePt t="290393" x="3452813" y="5214938"/>
          <p14:tracePt t="290418" x="3443288" y="5222875"/>
          <p14:tracePt t="290442" x="3406775" y="5295900"/>
          <p14:tracePt t="290454" x="3398838" y="5324475"/>
          <p14:tracePt t="290467" x="3389313" y="5332413"/>
          <p14:tracePt t="290478" x="3362325" y="5360988"/>
          <p14:tracePt t="290501" x="3333750" y="5424488"/>
          <p14:tracePt t="290524" x="3306763" y="5497513"/>
          <p14:tracePt t="290534" x="3306763" y="5514975"/>
          <p14:tracePt t="290547" x="3289300" y="5534025"/>
          <p14:tracePt t="290560" x="3270250" y="5580063"/>
          <p14:tracePt t="290583" x="3243263" y="5634038"/>
          <p14:tracePt t="290595" x="3233738" y="5643563"/>
          <p14:tracePt t="290607" x="3214688" y="5680075"/>
          <p14:tracePt t="290632" x="3197225" y="5726113"/>
          <p14:tracePt t="290643" x="3187700" y="5734050"/>
          <p14:tracePt t="290656" x="3170238" y="5753100"/>
          <p14:tracePt t="290669" x="3151188" y="5780088"/>
          <p14:tracePt t="290691" x="3124200" y="5799138"/>
          <p14:tracePt t="290702" x="3105150" y="5816600"/>
          <p14:tracePt t="290725" x="3051175" y="5853113"/>
          <p14:tracePt t="290747" x="3005138" y="5872163"/>
          <p14:tracePt t="290774" x="2978150" y="5881688"/>
          <p14:tracePt t="290786" x="2968625" y="5881688"/>
          <p14:tracePt t="290799" x="2941638" y="5889625"/>
          <p14:tracePt t="290810" x="2914650" y="5889625"/>
          <p14:tracePt t="290834" x="2905125" y="5899150"/>
          <p14:tracePt t="290857" x="2859088" y="5899150"/>
          <p14:tracePt t="290869" x="2849563" y="5889625"/>
          <p14:tracePt t="290893" x="2813050" y="5872163"/>
          <p14:tracePt t="290905" x="2768600" y="5843588"/>
          <p14:tracePt t="290918" x="2759075" y="5843588"/>
          <p14:tracePt t="290942" x="2732088" y="5816600"/>
          <p14:tracePt t="290953" x="2703513" y="5789613"/>
          <p14:tracePt t="290965" x="2695575" y="5780088"/>
          <p14:tracePt t="290976" x="2686050" y="5770563"/>
          <p14:tracePt t="291000" x="2667000" y="5753100"/>
          <p14:tracePt t="291023" x="2657475" y="5726113"/>
          <p14:tracePt t="291035" x="2649538" y="5697538"/>
          <p14:tracePt t="291047" x="2640013" y="5680075"/>
          <p14:tracePt t="291059" x="2640013" y="5670550"/>
          <p14:tracePt t="291084" x="2613025" y="5588000"/>
          <p14:tracePt t="291095" x="2603500" y="5561013"/>
          <p14:tracePt t="291107" x="2593975" y="5543550"/>
          <p14:tracePt t="291119" x="2584450" y="5487988"/>
          <p14:tracePt t="291141" x="2576513" y="5434013"/>
          <p14:tracePt t="291166" x="2566988" y="5387975"/>
          <p14:tracePt t="291191" x="2557463" y="5314950"/>
          <p14:tracePt t="291203" x="2557463" y="5278438"/>
          <p14:tracePt t="291216" x="2557463" y="5259388"/>
          <p14:tracePt t="291228" x="2547938" y="5222875"/>
          <p14:tracePt t="291251" x="2547938" y="5205413"/>
          <p14:tracePt t="291263" x="2540000" y="5186363"/>
          <p14:tracePt t="291274" x="2540000" y="5168900"/>
          <p14:tracePt t="291296" x="2540000" y="5141913"/>
          <p14:tracePt t="291331" x="2540000" y="5132388"/>
          <p14:tracePt t="291341" x="2540000" y="5122863"/>
          <p14:tracePt t="291364" x="2530475" y="5105400"/>
          <p14:tracePt t="291375" x="2530475" y="5095875"/>
          <p14:tracePt t="291388" x="2530475" y="5086350"/>
          <p14:tracePt t="291410" x="2530475" y="5076825"/>
          <p14:tracePt t="291533" x="2530475" y="5095875"/>
          <p14:tracePt t="291556" x="2530475" y="5113338"/>
          <p14:tracePt t="291579" x="2530475" y="5178425"/>
          <p14:tracePt t="291591" x="2530475" y="5195888"/>
          <p14:tracePt t="291613" x="2530475" y="5251450"/>
          <p14:tracePt t="291625" x="2540000" y="5278438"/>
          <p14:tracePt t="291641" x="2547938" y="5314950"/>
          <p14:tracePt t="291652" x="2557463" y="5324475"/>
          <p14:tracePt t="291665" x="2566988" y="5351463"/>
          <p14:tracePt t="291686" x="2584450" y="5387975"/>
          <p14:tracePt t="291698" x="2593975" y="5424488"/>
          <p14:tracePt t="291721" x="2603500" y="5470525"/>
          <p14:tracePt t="291733" x="2613025" y="5487988"/>
          <p14:tracePt t="291755" x="2640013" y="5543550"/>
          <p14:tracePt t="291778" x="2649538" y="5551488"/>
          <p14:tracePt t="291801" x="2667000" y="5588000"/>
          <p14:tracePt t="291813" x="2676525" y="5597525"/>
          <p14:tracePt t="291836" x="2703513" y="5634038"/>
          <p14:tracePt t="291858" x="2713038" y="5634038"/>
          <p14:tracePt t="291870" x="2722563" y="5643563"/>
          <p14:tracePt t="291893" x="2732088" y="5661025"/>
          <p14:tracePt t="291905" x="2740025" y="5670550"/>
          <p14:tracePt t="291918" x="2759075" y="5689600"/>
          <p14:tracePt t="291941" x="2776538" y="5697538"/>
          <p14:tracePt t="291953" x="2786063" y="5707063"/>
          <p14:tracePt t="291965" x="2795588" y="5716588"/>
          <p14:tracePt t="292058" x="2805113" y="5716588"/>
          <p14:tracePt t="292083" x="2822575" y="5716588"/>
          <p14:tracePt t="292095" x="2841625" y="5716588"/>
          <p14:tracePt t="292108" x="2849563" y="5716588"/>
          <p14:tracePt t="292119" x="2859088" y="5716588"/>
          <p14:tracePt t="292142" x="2886075" y="5726113"/>
          <p14:tracePt t="292153" x="2895600" y="5726113"/>
          <p14:tracePt t="292174" x="2932113" y="5726113"/>
          <p14:tracePt t="292186" x="2951163" y="5726113"/>
          <p14:tracePt t="292197" x="2959100" y="5716588"/>
          <p14:tracePt t="292220" x="2987675" y="5707063"/>
          <p14:tracePt t="292232" x="2995613" y="5707063"/>
          <p14:tracePt t="292256" x="3014663" y="5697538"/>
          <p14:tracePt t="292278" x="3041650" y="5680075"/>
          <p14:tracePt t="292290" x="3041650" y="5670550"/>
          <p14:tracePt t="292314" x="3097213" y="5643563"/>
          <p14:tracePt t="292315" x="3105150" y="5634038"/>
          <p14:tracePt t="292340" x="3141663" y="5607050"/>
          <p14:tracePt t="292365" x="3187700" y="5570538"/>
          <p14:tracePt t="292388" x="3197225" y="5561013"/>
          <p14:tracePt t="292400" x="3214688" y="5534025"/>
          <p14:tracePt t="292423" x="3260725" y="5478463"/>
          <p14:tracePt t="292435" x="3260725" y="5470525"/>
          <p14:tracePt t="292446" x="3279775" y="5434013"/>
          <p14:tracePt t="292469" x="3279775" y="5414963"/>
          <p14:tracePt t="292480" x="3289300" y="5397500"/>
          <p14:tracePt t="292503" x="3316288" y="5341938"/>
          <p14:tracePt t="292514" x="3325813" y="5341938"/>
          <p14:tracePt t="292525" x="3333750" y="5305425"/>
          <p14:tracePt t="292536" x="3343275" y="5295900"/>
          <p14:tracePt t="292559" x="3343275" y="5259388"/>
          <p14:tracePt t="292583" x="3352800" y="5232400"/>
          <p14:tracePt t="292594" x="3352800" y="5214938"/>
          <p14:tracePt t="292608" x="3352800" y="5186363"/>
          <p14:tracePt t="292619" x="3352800" y="5178425"/>
          <p14:tracePt t="292642" x="3362325" y="5149850"/>
          <p14:tracePt t="292653" x="3362325" y="5132388"/>
          <p14:tracePt t="292864" x="3362325" y="5149850"/>
          <p14:tracePt t="292875" x="3362325" y="5168900"/>
          <p14:tracePt t="292887" x="3362325" y="5178425"/>
          <p14:tracePt t="292900" x="3362325" y="5195888"/>
          <p14:tracePt t="292924" x="3343275" y="5232400"/>
          <p14:tracePt t="292957" x="3316288" y="5287963"/>
          <p14:tracePt t="292969" x="3316288" y="5295900"/>
          <p14:tracePt t="292982" x="3316288" y="5314950"/>
          <p14:tracePt t="293007" x="3289300" y="5360988"/>
          <p14:tracePt t="293031" x="3279775" y="5387975"/>
          <p14:tracePt t="293042" x="3260725" y="5424488"/>
          <p14:tracePt t="293066" x="3224213" y="5470525"/>
          <p14:tracePt t="293089" x="3224213" y="5497513"/>
          <p14:tracePt t="293112" x="3197225" y="5524500"/>
          <p14:tracePt t="293112" x="3197225" y="5534025"/>
          <p14:tracePt t="293123" x="3187700" y="5551488"/>
          <p14:tracePt t="293136" x="3170238" y="5580063"/>
          <p14:tracePt t="293147" x="3170238" y="5588000"/>
          <p14:tracePt t="293170" x="3141663" y="5616575"/>
          <p14:tracePt t="293180" x="3124200" y="5624513"/>
          <p14:tracePt t="293205" x="3114675" y="5634038"/>
          <p14:tracePt t="293228" x="3087688" y="5661025"/>
          <p14:tracePt t="293228" x="3087688" y="5670550"/>
          <p14:tracePt t="293251" x="3078163" y="5680075"/>
          <p14:tracePt t="293262" x="3051175" y="5697538"/>
          <p14:tracePt t="293284" x="3041650" y="5707063"/>
          <p14:tracePt t="293308" x="2978150" y="5726113"/>
          <p14:tracePt t="293319" x="2968625" y="5726113"/>
          <p14:tracePt t="293342" x="2932113" y="5753100"/>
          <p14:tracePt t="293421" x="2914650" y="5753100"/>
          <p14:tracePt t="293434" x="2905125" y="5753100"/>
          <p14:tracePt t="293458" x="2878138" y="5753100"/>
          <p14:tracePt t="293483" x="2859088" y="5753100"/>
          <p14:tracePt t="293507" x="2832100" y="5743575"/>
          <p14:tracePt t="293530" x="2776538" y="5697538"/>
          <p14:tracePt t="293541" x="2768600" y="5689600"/>
          <p14:tracePt t="293565" x="2695575" y="5616575"/>
          <p14:tracePt t="293588" x="2686050" y="5588000"/>
          <p14:tracePt t="293599" x="2676525" y="5561013"/>
          <p14:tracePt t="293621" x="2667000" y="5534025"/>
          <p14:tracePt t="293644" x="2657475" y="5497513"/>
          <p14:tracePt t="293656" x="2649538" y="5478463"/>
          <p14:tracePt t="293668" x="2620963" y="5434013"/>
          <p14:tracePt t="293679" x="2620963" y="5397500"/>
          <p14:tracePt t="293703" x="2613025" y="5351463"/>
          <p14:tracePt t="293715" x="2603500" y="5278438"/>
          <p14:tracePt t="293727" x="2603500" y="5241925"/>
          <p14:tracePt t="293751" x="2593975" y="5205413"/>
          <p14:tracePt t="293763" x="2584450" y="5168900"/>
          <p14:tracePt t="293775" x="2584450" y="5141913"/>
          <p14:tracePt t="293787" x="2584450" y="5132388"/>
          <p14:tracePt t="293809" x="2584450" y="5122863"/>
          <p14:tracePt t="293822" x="2584450" y="5113338"/>
          <p14:tracePt t="293889" x="2576513" y="5105400"/>
          <p14:tracePt t="294032" x="2576513" y="5122863"/>
          <p14:tracePt t="294043" x="2576513" y="5141913"/>
          <p14:tracePt t="294056" x="2576513" y="5178425"/>
          <p14:tracePt t="294069" x="2576513" y="5195888"/>
          <p14:tracePt t="294092" x="2576513" y="5287963"/>
          <p14:tracePt t="294105" x="2576513" y="5295900"/>
          <p14:tracePt t="294116" x="2576513" y="5324475"/>
          <p14:tracePt t="294140" x="2576513" y="5397500"/>
          <p14:tracePt t="294140" x="2576513" y="5414963"/>
          <p14:tracePt t="294152" x="2576513" y="5441950"/>
          <p14:tracePt t="294166" x="2576513" y="5461000"/>
          <p14:tracePt t="294186" x="2584450" y="5507038"/>
          <p14:tracePt t="294186" x="2593975" y="5514975"/>
          <p14:tracePt t="294200" x="2603500" y="5534025"/>
          <p14:tracePt t="294211" x="2613025" y="5551488"/>
          <p14:tracePt t="294233" x="2620963" y="5561013"/>
          <p14:tracePt t="294245" x="2640013" y="5580063"/>
          <p14:tracePt t="294258" x="2649538" y="5616575"/>
          <p14:tracePt t="294281" x="2657475" y="5624513"/>
          <p14:tracePt t="294294" x="2657475" y="5634038"/>
          <p14:tracePt t="294307" x="2676525" y="5653088"/>
          <p14:tracePt t="294318" x="2686050" y="5653088"/>
          <p14:tracePt t="294342" x="2695575" y="5661025"/>
          <p14:tracePt t="294353" x="2703513" y="5670550"/>
          <p14:tracePt t="294365" x="2713038" y="5680075"/>
          <p14:tracePt t="294375" x="2722563" y="5680075"/>
          <p14:tracePt t="294397" x="2740025" y="5697538"/>
          <p14:tracePt t="294420" x="2776538" y="5716588"/>
          <p14:tracePt t="294454" x="2786063" y="5716588"/>
          <p14:tracePt t="294477" x="2805113" y="5716588"/>
          <p14:tracePt t="294488" x="2822575" y="5726113"/>
          <p14:tracePt t="294512" x="2868613" y="5734050"/>
          <p14:tracePt t="294536" x="2886075" y="5734050"/>
          <p14:tracePt t="294559" x="2905125" y="5734050"/>
          <p14:tracePt t="294570" x="2922588" y="5734050"/>
          <p14:tracePt t="294593" x="2951163" y="5734050"/>
          <p14:tracePt t="294605" x="2968625" y="5734050"/>
          <p14:tracePt t="294629" x="2995613" y="5716588"/>
          <p14:tracePt t="294653" x="3024188" y="5697538"/>
          <p14:tracePt t="294676" x="3060700" y="5680075"/>
          <p14:tracePt t="294699" x="3087688" y="5643563"/>
          <p14:tracePt t="294710" x="3097213" y="5643563"/>
          <p14:tracePt t="294734" x="3124200" y="5616575"/>
          <p14:tracePt t="294745" x="3133725" y="5607050"/>
          <p14:tracePt t="294758" x="3151188" y="5580063"/>
          <p14:tracePt t="294769" x="3170238" y="5561013"/>
          <p14:tracePt t="294794" x="3197225" y="5534025"/>
          <p14:tracePt t="294806" x="3206750" y="5514975"/>
          <p14:tracePt t="294820" x="3233738" y="5470525"/>
          <p14:tracePt t="294842" x="3260725" y="5405438"/>
          <p14:tracePt t="294854" x="3270250" y="5387975"/>
          <p14:tracePt t="294867" x="3289300" y="5341938"/>
          <p14:tracePt t="294877" x="3297238" y="5324475"/>
          <p14:tracePt t="294902" x="3316288" y="5287963"/>
          <p14:tracePt t="294924" x="3325813" y="5259388"/>
          <p14:tracePt t="294949" x="3333750" y="5232400"/>
          <p14:tracePt t="294960" x="3343275" y="5205413"/>
          <p14:tracePt t="294984" x="3343275" y="5186363"/>
          <p14:tracePt t="295008" x="3352800" y="5149850"/>
          <p14:tracePt t="295019" x="3352800" y="5141913"/>
          <p14:tracePt t="295043" x="3362325" y="5132388"/>
          <p14:tracePt t="295055" x="3362325" y="5122863"/>
          <p14:tracePt t="295656" x="3352800" y="5149850"/>
          <p14:tracePt t="295679" x="3343275" y="5186363"/>
          <p14:tracePt t="295704" x="3325813" y="5232400"/>
          <p14:tracePt t="295727" x="3306763" y="5268913"/>
          <p14:tracePt t="295739" x="3289300" y="5324475"/>
          <p14:tracePt t="295763" x="3270250" y="5360988"/>
          <p14:tracePt t="295775" x="3260725" y="5397500"/>
          <p14:tracePt t="295788" x="3252788" y="5424488"/>
          <p14:tracePt t="295822" x="3243263" y="5434013"/>
          <p14:tracePt t="295845" x="3224213" y="5461000"/>
          <p14:tracePt t="295869" x="3187700" y="5497513"/>
          <p14:tracePt t="295880" x="3178175" y="5497513"/>
          <p14:tracePt t="295904" x="3160713" y="5524500"/>
          <p14:tracePt t="295927" x="3124200" y="5561013"/>
          <p14:tracePt t="295939" x="3124200" y="5570538"/>
          <p14:tracePt t="295962" x="3060700" y="5607050"/>
          <p14:tracePt t="295985" x="3051175" y="5607050"/>
          <p14:tracePt t="296009" x="3005138" y="5624513"/>
          <p14:tracePt t="296043" x="2968625" y="5634038"/>
          <p14:tracePt t="296055" x="2959100" y="5643563"/>
          <p14:tracePt t="296067" x="2951163" y="5643563"/>
          <p14:tracePt t="296092" x="2914650" y="5643563"/>
          <p14:tracePt t="296104" x="2895600" y="5653088"/>
          <p14:tracePt t="296116" x="2878138" y="5653088"/>
          <p14:tracePt t="296116" x="2859088" y="5661025"/>
          <p14:tracePt t="296127" x="2841625" y="5661025"/>
          <p14:tracePt t="296151" x="2795588" y="5661025"/>
          <p14:tracePt t="296162" x="2759075" y="5680075"/>
          <p14:tracePt t="296175" x="2740025" y="5680075"/>
          <p14:tracePt t="296188" x="2713038" y="5689600"/>
          <p14:tracePt t="296211" x="2703513" y="5689600"/>
          <p14:tracePt t="296234" x="2676525" y="5689600"/>
          <p14:tracePt t="296257" x="2667000" y="5689600"/>
          <p14:tracePt t="296292" x="2649538" y="5670550"/>
          <p14:tracePt t="296304" x="2649538" y="5661025"/>
          <p14:tracePt t="296316" x="2620963" y="5624513"/>
          <p14:tracePt t="296326" x="2613025" y="5597525"/>
          <p14:tracePt t="296350" x="2593975" y="5534025"/>
          <p14:tracePt t="296374" x="2584450" y="5461000"/>
          <p14:tracePt t="296384" x="2576513" y="5441950"/>
          <p14:tracePt t="296396" x="2576513" y="5387975"/>
          <p14:tracePt t="296408" x="2576513" y="5368925"/>
          <p14:tracePt t="296432" x="2576513" y="5305425"/>
          <p14:tracePt t="296443" x="2576513" y="5268913"/>
          <p14:tracePt t="296456" x="2576513" y="5259388"/>
          <p14:tracePt t="296482" x="2576513" y="5222875"/>
          <p14:tracePt t="296492" x="2576513" y="5214938"/>
          <p14:tracePt t="296505" x="2576513" y="5205413"/>
          <p14:tracePt t="296540" x="2566988" y="5186363"/>
          <p14:tracePt t="296762" x="2566988" y="5251450"/>
          <p14:tracePt t="296774" x="2566988" y="5259388"/>
          <p14:tracePt t="296787" x="2566988" y="5278438"/>
          <p14:tracePt t="296799" x="2566988" y="5324475"/>
          <p14:tracePt t="296824" x="2566988" y="5360988"/>
          <p14:tracePt t="296847" x="2566988" y="5397500"/>
          <p14:tracePt t="296870" x="2576513" y="5424488"/>
          <p14:tracePt t="296882" x="2584450" y="5441950"/>
          <p14:tracePt t="296895" x="2593975" y="5461000"/>
          <p14:tracePt t="296905" x="2613025" y="5507038"/>
          <p14:tracePt t="296930" x="2620963" y="5524500"/>
          <p14:tracePt t="296941" x="2640013" y="5580063"/>
          <p14:tracePt t="296965" x="2667000" y="5624513"/>
          <p14:tracePt t="296989" x="2695575" y="5670550"/>
          <p14:tracePt t="297013" x="2713038" y="5689600"/>
          <p14:tracePt t="297038" x="2722563" y="5697538"/>
          <p14:tracePt t="297073" x="2732088" y="5707063"/>
          <p14:tracePt t="297084" x="2749550" y="5726113"/>
          <p14:tracePt t="297096" x="2759075" y="5734050"/>
          <p14:tracePt t="297108" x="2776538" y="5743575"/>
          <p14:tracePt t="297132" x="2795588" y="5753100"/>
          <p14:tracePt t="297155" x="2822575" y="5762625"/>
          <p14:tracePt t="297178" x="2859088" y="5780088"/>
          <p14:tracePt t="297189" x="2868613" y="5780088"/>
          <p14:tracePt t="297213" x="2886075" y="5789613"/>
          <p14:tracePt t="297225" x="2905125" y="5789613"/>
          <p14:tracePt t="297237" x="2914650" y="5789613"/>
          <p14:tracePt t="297262" x="2978150" y="5799138"/>
          <p14:tracePt t="297273" x="2995613" y="5807075"/>
          <p14:tracePt t="297298" x="3014663" y="5807075"/>
          <p14:tracePt t="297321" x="3032125" y="5807075"/>
          <p14:tracePt t="297333" x="3051175" y="5807075"/>
          <p14:tracePt t="297346" x="3068638" y="5807075"/>
          <p14:tracePt t="297358" x="3078163" y="5807075"/>
          <p14:tracePt t="297381" x="3105150" y="5799138"/>
          <p14:tracePt t="297407" x="3160713" y="5770563"/>
          <p14:tracePt t="297432" x="3206750" y="5734050"/>
          <p14:tracePt t="297443" x="3224213" y="5726113"/>
          <p14:tracePt t="297456" x="3233738" y="5716588"/>
          <p14:tracePt t="297467" x="3243263" y="5697538"/>
          <p14:tracePt t="297490" x="3260725" y="5680075"/>
          <p14:tracePt t="297502" x="3270250" y="5670550"/>
          <p14:tracePt t="297525" x="3289300" y="5661025"/>
          <p14:tracePt t="297536" x="3297238" y="5643563"/>
          <p14:tracePt t="297548" x="3316288" y="5616575"/>
          <p14:tracePt t="297571" x="3343275" y="5588000"/>
          <p14:tracePt t="297583" x="3352800" y="5561013"/>
          <p14:tracePt t="297595" x="3370263" y="5534025"/>
          <p14:tracePt t="297607" x="3379788" y="5514975"/>
          <p14:tracePt t="297631" x="3406775" y="5478463"/>
          <p14:tracePt t="297654" x="3425825" y="5424488"/>
          <p14:tracePt t="297665" x="3435350" y="5397500"/>
          <p14:tracePt t="297677" x="3435350" y="5360988"/>
          <p14:tracePt t="297689" x="3443288" y="5360988"/>
          <p14:tracePt t="297714" x="3452813" y="5314950"/>
          <p14:tracePt t="297725" x="3452813" y="5287963"/>
          <p14:tracePt t="297737" x="3452813" y="5259388"/>
          <p14:tracePt t="297749" x="3462338" y="5241925"/>
          <p14:tracePt t="297773" x="3462338" y="5205413"/>
          <p14:tracePt t="297785" x="3471863" y="5205413"/>
          <p14:tracePt t="297820" x="3471863" y="5186363"/>
          <p14:tracePt t="297832" x="3471863" y="5178425"/>
          <p14:tracePt t="297856" x="3471863" y="5159375"/>
          <p14:tracePt t="297880" x="3471863" y="5149850"/>
          <p14:tracePt t="298038" x="3471863" y="5168900"/>
          <p14:tracePt t="298050" x="3462338" y="5195888"/>
          <p14:tracePt t="298073" x="3452813" y="5214938"/>
          <p14:tracePt t="298084" x="3443288" y="5232400"/>
          <p14:tracePt t="298107" x="3443288" y="5241925"/>
          <p14:tracePt t="298130" x="3443288" y="5259388"/>
          <p14:tracePt t="298142" x="3416300" y="5295900"/>
          <p14:tracePt t="298155" x="3406775" y="5324475"/>
          <p14:tracePt t="298179" x="3406775" y="5332413"/>
          <p14:tracePt t="298191" x="3398838" y="5360988"/>
          <p14:tracePt t="298212" x="3379788" y="5397500"/>
          <p14:tracePt t="298223" x="3370263" y="5424488"/>
          <p14:tracePt t="298235" x="3362325" y="5451475"/>
          <p14:tracePt t="298268" x="3343275" y="5507038"/>
          <p14:tracePt t="298302" x="3316288" y="5524500"/>
          <p14:tracePt t="298324" x="3297238" y="5551488"/>
          <p14:tracePt t="298336" x="3279775" y="5570538"/>
          <p14:tracePt t="298348" x="3270250" y="5580063"/>
          <p14:tracePt t="298360" x="3270250" y="5588000"/>
          <p14:tracePt t="298383" x="3233738" y="5607050"/>
          <p14:tracePt t="298395" x="3214688" y="5616575"/>
          <p14:tracePt t="298407" x="3206750" y="5624513"/>
          <p14:tracePt t="298431" x="3178175" y="5653088"/>
          <p14:tracePt t="298443" x="3160713" y="5661025"/>
          <p14:tracePt t="298456" x="3151188" y="5670550"/>
          <p14:tracePt t="298491" x="3097213" y="5689600"/>
          <p14:tracePt t="298502" x="3087688" y="5689600"/>
          <p14:tracePt t="298515" x="3087688" y="5697538"/>
          <p14:tracePt t="298526" x="3068638" y="5716588"/>
          <p14:tracePt t="298552" x="3041650" y="5726113"/>
          <p14:tracePt t="298574" x="3024188" y="5743575"/>
          <p14:tracePt t="298586" x="3014663" y="5753100"/>
          <p14:tracePt t="298609" x="3005138" y="5753100"/>
          <p14:tracePt t="298632" x="2987675" y="5753100"/>
          <p14:tracePt t="298655" x="2968625" y="5762625"/>
          <p14:tracePt t="298667" x="2951163" y="5770563"/>
          <p14:tracePt t="298691" x="2941638" y="5770563"/>
          <p14:tracePt t="298715" x="2905125" y="5770563"/>
          <p14:tracePt t="298741" x="2886075" y="5770563"/>
          <p14:tracePt t="298766" x="2878138" y="5770563"/>
          <p14:tracePt t="298778" x="2868613" y="5770563"/>
          <p14:tracePt t="298802" x="2822575" y="5743575"/>
          <p14:tracePt t="298825" x="2805113" y="5707063"/>
          <p14:tracePt t="298849" x="2776538" y="5670550"/>
          <p14:tracePt t="298860" x="2768600" y="5661025"/>
          <p14:tracePt t="298885" x="2768600" y="5624513"/>
          <p14:tracePt t="298908" x="2749550" y="5616575"/>
          <p14:tracePt t="298908" x="2749550" y="5607050"/>
          <p14:tracePt t="298920" x="2740025" y="5597525"/>
          <p14:tracePt t="298944" x="2722563" y="5534025"/>
          <p14:tracePt t="298956" x="2713038" y="5507038"/>
          <p14:tracePt t="298969" x="2695575" y="5461000"/>
          <p14:tracePt t="298993" x="2657475" y="5378450"/>
          <p14:tracePt t="299006" x="2630488" y="5314950"/>
          <p14:tracePt t="299018" x="2620963" y="5278438"/>
          <p14:tracePt t="299032" x="2613025" y="5259388"/>
          <p14:tracePt t="299032" x="2613025" y="5241925"/>
          <p14:tracePt t="299055" x="2576513" y="5159375"/>
          <p14:tracePt t="299078" x="2576513" y="5149850"/>
          <p14:tracePt t="299101" x="2566988" y="5113338"/>
          <p14:tracePt t="299157" x="2566988" y="5105400"/>
          <p14:tracePt t="299308" x="2557463" y="5105400"/>
          <p14:tracePt t="299331" x="2557463" y="5141913"/>
          <p14:tracePt t="299355" x="2557463" y="5186363"/>
          <p14:tracePt t="299376" x="2557463" y="5241925"/>
          <p14:tracePt t="299388" x="2557463" y="5287963"/>
          <p14:tracePt t="299412" x="2576513" y="5351463"/>
          <p14:tracePt t="299423" x="2576513" y="5387975"/>
          <p14:tracePt t="299446" x="2603500" y="5451475"/>
          <p14:tracePt t="299469" x="2630488" y="5543550"/>
          <p14:tracePt t="299494" x="2640013" y="5570538"/>
          <p14:tracePt t="299505" x="2649538" y="5588000"/>
          <p14:tracePt t="299518" x="2667000" y="5616575"/>
          <p14:tracePt t="299530" x="2676525" y="5634038"/>
          <p14:tracePt t="299553" x="2686050" y="5653088"/>
          <p14:tracePt t="299565" x="2695575" y="5670550"/>
          <p14:tracePt t="299577" x="2703513" y="5680075"/>
          <p14:tracePt t="299601" x="2713038" y="5689600"/>
          <p14:tracePt t="299612" x="2722563" y="5707063"/>
          <p14:tracePt t="299612" x="2722563" y="5716588"/>
          <p14:tracePt t="299625" x="2732088" y="5726113"/>
          <p14:tracePt t="299637" x="2740025" y="5743575"/>
          <p14:tracePt t="299660" x="2768600" y="5762625"/>
          <p14:tracePt t="299695" x="2841625" y="5780088"/>
          <p14:tracePt t="299719" x="2878138" y="5780088"/>
          <p14:tracePt t="299742" x="2995613" y="5762625"/>
          <p14:tracePt t="299753" x="3032125" y="5743575"/>
          <p14:tracePt t="299765" x="3060700" y="5716588"/>
          <p14:tracePt t="299777" x="3097213" y="5680075"/>
          <p14:tracePt t="299800" x="3105150" y="5670550"/>
          <p14:tracePt t="299810" x="3114675" y="5661025"/>
          <p14:tracePt t="299910" x="3114675" y="5680075"/>
          <p14:tracePt t="299922" x="3124200" y="5743575"/>
          <p14:tracePt t="299945" x="3141663" y="5899150"/>
          <p14:tracePt t="299969" x="3178175" y="6127750"/>
          <p14:tracePt t="299992" x="3206750" y="6319838"/>
          <p14:tracePt t="299992" x="3214688" y="6419850"/>
          <p14:tracePt t="300005" x="3243263" y="6519863"/>
          <p14:tracePt t="300016" x="3297238" y="6665913"/>
          <p14:tracePt t="300026" x="3306763" y="6702425"/>
          <p14:tracePt t="300050" x="3343275" y="6784975"/>
          <p14:tracePt t="300084" x="3343275" y="6794500"/>
          <p14:tracePt t="300268" x="3343275" y="6784975"/>
          <p14:tracePt t="300279" x="3343275" y="6765925"/>
          <p14:tracePt t="300300" x="3343275" y="6738938"/>
          <p14:tracePt t="300311" x="3343275" y="6729413"/>
          <p14:tracePt t="300334" x="3343275" y="6711950"/>
          <p14:tracePt t="300357" x="3343275" y="6692900"/>
          <p14:tracePt t="300379" x="3333750" y="6656388"/>
          <p14:tracePt t="300391" x="3333750" y="6638925"/>
          <p14:tracePt t="300415" x="3289300" y="6565900"/>
          <p14:tracePt t="300440" x="3279775" y="6538913"/>
          <p14:tracePt t="300452" x="3233738" y="6483350"/>
          <p14:tracePt t="300465" x="3206750" y="6456363"/>
          <p14:tracePt t="300476" x="3187700" y="6429375"/>
          <p14:tracePt t="300502" x="3160713" y="6410325"/>
          <p14:tracePt t="300524" x="3133725" y="6392863"/>
          <p14:tracePt t="300548" x="3114675" y="6373813"/>
          <p14:tracePt t="300560" x="3087688" y="6364288"/>
          <p14:tracePt t="300583" x="3041650" y="6337300"/>
          <p14:tracePt t="300594" x="3014663" y="6310313"/>
          <p14:tracePt t="300608" x="2959100" y="6283325"/>
          <p14:tracePt t="300619" x="2941638" y="6273800"/>
          <p14:tracePt t="300644" x="2895600" y="6254750"/>
          <p14:tracePt t="300655" x="2859088" y="6246813"/>
          <p14:tracePt t="300668" x="2841625" y="6227763"/>
          <p14:tracePt t="300692" x="2832100" y="6227763"/>
          <p14:tracePt t="300704" x="2813050" y="6227763"/>
          <p14:tracePt t="300716" x="2805113" y="6227763"/>
          <p14:tracePt t="300727" x="2795588" y="6227763"/>
          <p14:tracePt t="300750" x="2749550" y="6227763"/>
          <p14:tracePt t="300773" x="2722563" y="6227763"/>
          <p14:tracePt t="300785" x="2703513" y="6227763"/>
          <p14:tracePt t="300796" x="2686050" y="6227763"/>
          <p14:tracePt t="300808" x="2676525" y="6237288"/>
          <p14:tracePt t="300833" x="2640013" y="6264275"/>
          <p14:tracePt t="300845" x="2603500" y="6283325"/>
          <p14:tracePt t="300858" x="2584450" y="6291263"/>
          <p14:tracePt t="300858" x="2576513" y="6300788"/>
          <p14:tracePt t="300870" x="2557463" y="6319838"/>
          <p14:tracePt t="300893" x="2511425" y="6364288"/>
          <p14:tracePt t="300905" x="2493963" y="6373813"/>
          <p14:tracePt t="300918" x="2466975" y="6410325"/>
          <p14:tracePt t="300941" x="2447925" y="6446838"/>
          <p14:tracePt t="300952" x="2438400" y="6465888"/>
          <p14:tracePt t="300966" x="2438400" y="6473825"/>
          <p14:tracePt t="300977" x="2430463" y="6502400"/>
          <p14:tracePt t="301001" x="2420938" y="6519863"/>
          <p14:tracePt t="301011" x="2401888" y="6538913"/>
          <p14:tracePt t="301036" x="2384425" y="6575425"/>
          <p14:tracePt t="301047" x="2384425" y="6583363"/>
          <p14:tracePt t="301059" x="2374900" y="6592888"/>
          <p14:tracePt t="301083" x="2357438" y="6602413"/>
          <p14:tracePt t="301231" x="2384425" y="6556375"/>
          <p14:tracePt t="301254" x="2411413" y="6510338"/>
          <p14:tracePt t="301278" x="2466975" y="6446838"/>
          <p14:tracePt t="301301" x="2493963" y="6400800"/>
          <p14:tracePt t="301313" x="2520950" y="6364288"/>
          <p14:tracePt t="301325" x="2540000" y="6337300"/>
          <p14:tracePt t="301336" x="2557463" y="6319838"/>
          <p14:tracePt t="301360" x="2613025" y="6264275"/>
          <p14:tracePt t="301371" x="2630488" y="6246813"/>
          <p14:tracePt t="301394" x="2667000" y="6237288"/>
          <p14:tracePt t="301418" x="2703513" y="6218238"/>
          <p14:tracePt t="301418" x="2722563" y="6218238"/>
          <p14:tracePt t="301442" x="2749550" y="6218238"/>
          <p14:tracePt t="301453" x="2759075" y="6218238"/>
          <p14:tracePt t="301467" x="2786063" y="6218238"/>
          <p14:tracePt t="301479" x="2795588" y="6218238"/>
          <p14:tracePt t="301501" x="2849563" y="6218238"/>
          <p14:tracePt t="301513" x="2868613" y="6227763"/>
          <p14:tracePt t="301525" x="2905125" y="6246813"/>
          <p14:tracePt t="301549" x="2987675" y="6273800"/>
          <p14:tracePt t="301559" x="3024188" y="6283325"/>
          <p14:tracePt t="301584" x="3124200" y="6327775"/>
          <p14:tracePt t="301595" x="3151188" y="6346825"/>
          <p14:tracePt t="301607" x="3151188" y="6356350"/>
          <p14:tracePt t="301620" x="3178175" y="6364288"/>
          <p14:tracePt t="301644" x="3197225" y="6383338"/>
          <p14:tracePt t="301667" x="3214688" y="6429375"/>
          <p14:tracePt t="301692" x="3233738" y="6473825"/>
          <p14:tracePt t="301703" x="3243263" y="6492875"/>
          <p14:tracePt t="301715" x="3243263" y="6519863"/>
          <p14:tracePt t="301726" x="3252788" y="6538913"/>
          <p14:tracePt t="301749" x="3270250" y="6592888"/>
          <p14:tracePt t="301761" x="3270250" y="6619875"/>
          <p14:tracePt t="301775" x="3279775" y="6638925"/>
          <p14:tracePt t="301786" x="3279775" y="6648450"/>
          <p14:tracePt t="301811" x="3289300" y="6656388"/>
          <p14:tracePt t="302144" x="3270250" y="6656388"/>
          <p14:tracePt t="302223" x="3260725" y="6656388"/>
          <p14:tracePt t="302245" x="3233738" y="6656388"/>
          <p14:tracePt t="302257" x="3187700" y="6656388"/>
          <p14:tracePt t="302279" x="3114675" y="6648450"/>
          <p14:tracePt t="302290" x="3014663" y="6619875"/>
          <p14:tracePt t="302313" x="2922588" y="6611938"/>
          <p14:tracePt t="302336" x="2657475" y="6538913"/>
          <p14:tracePt t="302358" x="2511425" y="6492875"/>
          <p14:tracePt t="302370" x="2357438" y="6456363"/>
          <p14:tracePt t="302393" x="2201863" y="6410325"/>
          <p14:tracePt t="302405" x="2036763" y="6392863"/>
          <p14:tracePt t="302416" x="1900238" y="6364288"/>
          <p14:tracePt t="302452" x="1754188" y="6300788"/>
          <p14:tracePt t="302476" x="1717675" y="6283325"/>
          <p14:tracePt t="302500" x="1671638" y="6200775"/>
          <p14:tracePt t="302511" x="1671638" y="6164263"/>
          <p14:tracePt t="302536" x="1635125" y="6027738"/>
          <p14:tracePt t="302560" x="1617663" y="5881688"/>
          <p14:tracePt t="302572" x="1617663" y="5843588"/>
          <p14:tracePt t="302584" x="1617663" y="5743575"/>
          <p14:tracePt t="302607" x="1617663" y="5634038"/>
          <p14:tracePt t="302620" x="1617663" y="5588000"/>
          <p14:tracePt t="302643" x="1635125" y="5451475"/>
          <p14:tracePt t="302654" x="1644650" y="5441950"/>
          <p14:tracePt t="302667" x="1662113" y="5405438"/>
          <p14:tracePt t="302678" x="1681163" y="5387975"/>
          <p14:tracePt t="302702" x="1717675" y="5360988"/>
          <p14:tracePt t="302725" x="1744663" y="5332413"/>
          <p14:tracePt t="302748" x="1754188" y="5324475"/>
          <p14:tracePt t="302759" x="1763713" y="5314950"/>
          <p14:tracePt t="305061" x="1763713" y="5305425"/>
          <p14:tracePt t="305073" x="1763713" y="5295900"/>
          <p14:tracePt t="305572" x="1763713" y="5268913"/>
          <p14:tracePt t="305984" x="1754188" y="5259388"/>
          <p14:tracePt t="308022" x="1754188" y="5195888"/>
          <p14:tracePt t="308035" x="1754188" y="5178425"/>
          <p14:tracePt t="308049" x="1754188" y="5168900"/>
          <p14:tracePt t="308073" x="1754188" y="5149850"/>
          <p14:tracePt t="308085" x="1754188" y="5141913"/>
          <p14:tracePt t="308097" x="1754188" y="5132388"/>
          <p14:tracePt t="308108" x="1763713" y="5122863"/>
          <p14:tracePt t="308129" x="1771650" y="5105400"/>
          <p14:tracePt t="308142" x="1771650" y="5086350"/>
          <p14:tracePt t="308155" x="1790700" y="5059363"/>
          <p14:tracePt t="308179" x="1817688" y="5013325"/>
          <p14:tracePt t="308191" x="1827213" y="4995863"/>
          <p14:tracePt t="308215" x="1844675" y="4967288"/>
          <p14:tracePt t="308241" x="1873250" y="4930775"/>
          <p14:tracePt t="308254" x="1890713" y="4913313"/>
          <p14:tracePt t="308266" x="1917700" y="4884738"/>
          <p14:tracePt t="308277" x="1946275" y="4876800"/>
          <p14:tracePt t="308301" x="1990725" y="4867275"/>
          <p14:tracePt t="308325" x="2128838" y="4857750"/>
          <p14:tracePt t="308348" x="2238375" y="4857750"/>
          <p14:tracePt t="308359" x="2466975" y="4857750"/>
          <p14:tracePt t="308384" x="2859088" y="4857750"/>
          <p14:tracePt t="308407" x="3343275" y="4857750"/>
          <p14:tracePt t="308419" x="3617913" y="4857750"/>
          <p14:tracePt t="308443" x="3883025" y="4857750"/>
          <p14:tracePt t="308455" x="4073525" y="4857750"/>
          <p14:tracePt t="308467" x="4248150" y="4876800"/>
          <p14:tracePt t="308491" x="4375150" y="4876800"/>
          <p14:tracePt t="308504" x="4503738" y="4903788"/>
          <p14:tracePt t="308517" x="4586288" y="4913313"/>
          <p14:tracePt t="308551" x="4749800" y="4922838"/>
          <p14:tracePt t="308575" x="4822825" y="4922838"/>
          <p14:tracePt t="308598" x="4895850" y="4922838"/>
          <p14:tracePt t="308609" x="4905375" y="4922838"/>
          <p14:tracePt t="308643" x="4914900" y="4922838"/>
          <p14:tracePt t="308666" x="4932363" y="4922838"/>
          <p14:tracePt t="308691" x="4960938" y="4922838"/>
          <p14:tracePt t="308716" x="4987925" y="4922838"/>
          <p14:tracePt t="308739" x="5005388" y="4922838"/>
          <p14:tracePt t="308915" x="5024438" y="4922838"/>
          <p14:tracePt t="308939" x="5060950" y="4922838"/>
          <p14:tracePt t="308963" x="5106988" y="4922838"/>
          <p14:tracePt t="308975" x="5151438" y="4922838"/>
          <p14:tracePt t="308989" x="5187950" y="4922838"/>
          <p14:tracePt t="309001" x="5233988" y="4922838"/>
          <p14:tracePt t="309024" x="5270500" y="4922838"/>
          <p14:tracePt t="309024" x="5297488" y="4922838"/>
          <p14:tracePt t="309049" x="5353050" y="4922838"/>
          <p14:tracePt t="309060" x="5362575" y="4922838"/>
          <p14:tracePt t="309084" x="5370513" y="4922838"/>
          <p14:tracePt t="309217" x="5380038" y="4922838"/>
          <p14:tracePt t="309297" x="5389563" y="4922838"/>
          <p14:tracePt t="309335" x="5307013" y="4940300"/>
          <p14:tracePt t="309347" x="5260975" y="4940300"/>
          <p14:tracePt t="309358" x="5224463" y="4940300"/>
          <p14:tracePt t="309382" x="5070475" y="4940300"/>
          <p14:tracePt t="309393" x="5005388" y="4940300"/>
          <p14:tracePt t="309406" x="4951413" y="4940300"/>
          <p14:tracePt t="309418" x="4868863" y="4940300"/>
          <p14:tracePt t="309440" x="4713288" y="4922838"/>
          <p14:tracePt t="309440" x="4613275" y="4913313"/>
          <p14:tracePt t="309453" x="4521200" y="4913313"/>
          <p14:tracePt t="309465" x="4330700" y="4913313"/>
          <p14:tracePt t="309490" x="4119563" y="4894263"/>
          <p14:tracePt t="309501" x="4073525" y="4894263"/>
          <p14:tracePt t="309525" x="4000500" y="4894263"/>
          <p14:tracePt t="309549" x="3983038" y="4894263"/>
          <p14:tracePt t="309560" x="3973513" y="4894263"/>
          <p14:tracePt t="309585" x="3963988" y="4894263"/>
          <p14:tracePt t="309746" x="3946525" y="4903788"/>
          <p14:tracePt t="309769" x="3937000" y="4913313"/>
          <p14:tracePt t="309781" x="3937000" y="4940300"/>
          <p14:tracePt t="309806" x="3927475" y="4967288"/>
          <p14:tracePt t="309829" x="3910013" y="5049838"/>
          <p14:tracePt t="309840" x="3900488" y="5076825"/>
          <p14:tracePt t="309865" x="3900488" y="5159375"/>
          <p14:tracePt t="309876" x="3900488" y="5186363"/>
          <p14:tracePt t="309891" x="3900488" y="5251450"/>
          <p14:tracePt t="309916" x="3900488" y="5332413"/>
          <p14:tracePt t="309936" x="3900488" y="5461000"/>
          <p14:tracePt t="309949" x="3900488" y="5524500"/>
          <p14:tracePt t="309974" x="3927475" y="5743575"/>
          <p14:tracePt t="309996" x="3937000" y="5862638"/>
          <p14:tracePt t="310020" x="3973513" y="6008688"/>
          <p14:tracePt t="310020" x="3983038" y="6054725"/>
          <p14:tracePt t="310055" x="4000500" y="6173788"/>
          <p14:tracePt t="310079" x="4019550" y="6237288"/>
          <p14:tracePt t="310091" x="4029075" y="6310313"/>
          <p14:tracePt t="310115" x="4046538" y="6392863"/>
          <p14:tracePt t="310126" x="4056063" y="6437313"/>
          <p14:tracePt t="310140" x="4065588" y="6492875"/>
          <p14:tracePt t="310163" x="4092575" y="6583363"/>
          <p14:tracePt t="310175" x="4092575" y="6602413"/>
          <p14:tracePt t="310187" x="4092575" y="6638925"/>
          <p14:tracePt t="310198" x="4102100" y="6675438"/>
          <p14:tracePt t="310222" x="4110038" y="6729413"/>
          <p14:tracePt t="310232" x="4110038" y="6748463"/>
          <p14:tracePt t="310245" x="4110038" y="6757988"/>
          <p14:tracePt t="310268" x="4119563" y="6775450"/>
          <p14:tracePt t="310346" x="4129088" y="6784975"/>
          <p14:tracePt t="310358" x="4138613" y="6794500"/>
          <p14:tracePt t="310358" x="4175125" y="6794500"/>
          <p14:tracePt t="310371" x="4202113" y="6794500"/>
          <p14:tracePt t="310394" x="4292600" y="6794500"/>
          <p14:tracePt t="310406" x="4348163" y="6794500"/>
          <p14:tracePt t="310420" x="4384675" y="6794500"/>
          <p14:tracePt t="310444" x="4494213" y="6794500"/>
          <p14:tracePt t="310455" x="4557713" y="6794500"/>
          <p14:tracePt t="310468" x="4586288" y="6794500"/>
          <p14:tracePt t="310480" x="4630738" y="6794500"/>
          <p14:tracePt t="310503" x="4740275" y="6802438"/>
          <p14:tracePt t="310514" x="4768850" y="6802438"/>
          <p14:tracePt t="310526" x="4795838" y="6802438"/>
          <p14:tracePt t="310550" x="4895850" y="6802438"/>
          <p14:tracePt t="310550" x="4932363" y="6802438"/>
          <p14:tracePt t="310575" x="4978400" y="6802438"/>
          <p14:tracePt t="310587" x="5014913" y="6802438"/>
          <p14:tracePt t="310611" x="5051425" y="6802438"/>
          <p14:tracePt t="310623" x="5060950" y="6802438"/>
          <p14:tracePt t="310635" x="5097463" y="6802438"/>
          <p14:tracePt t="310659" x="5143500" y="6802438"/>
          <p14:tracePt t="310671" x="5151438" y="6802438"/>
          <p14:tracePt t="310695" x="5233988" y="6802438"/>
          <p14:tracePt t="310718" x="5253038" y="6802438"/>
          <p14:tracePt t="310730" x="5289550" y="6794500"/>
          <p14:tracePt t="310751" x="5326063" y="6784975"/>
          <p14:tracePt t="310764" x="5353050" y="6765925"/>
          <p14:tracePt t="310775" x="5362575" y="6757988"/>
          <p14:tracePt t="310799" x="5380038" y="6738938"/>
          <p14:tracePt t="310842" x="5380038" y="6711950"/>
          <p14:tracePt t="310867" x="5389563" y="6656388"/>
          <p14:tracePt t="310890" x="5389563" y="6575425"/>
          <p14:tracePt t="310913" x="5389563" y="6502400"/>
          <p14:tracePt t="310925" x="5389563" y="6429375"/>
          <p14:tracePt t="310938" x="5389563" y="6364288"/>
          <p14:tracePt t="310950" x="5389563" y="6319838"/>
          <p14:tracePt t="310973" x="5389563" y="6218238"/>
          <p14:tracePt t="310984" x="5389563" y="6118225"/>
          <p14:tracePt t="310995" x="5389563" y="6081713"/>
          <p14:tracePt t="311006" x="5389563" y="6045200"/>
          <p14:tracePt t="311031" x="5362575" y="5889625"/>
          <p14:tracePt t="311052" x="5343525" y="5816600"/>
          <p14:tracePt t="311064" x="5334000" y="5753100"/>
          <p14:tracePt t="311077" x="5326063" y="5707063"/>
          <p14:tracePt t="311088" x="5326063" y="5670550"/>
          <p14:tracePt t="311112" x="5280025" y="5514975"/>
          <p14:tracePt t="311122" x="5270500" y="5487988"/>
          <p14:tracePt t="311135" x="5270500" y="5441950"/>
          <p14:tracePt t="311146" x="5260975" y="5397500"/>
          <p14:tracePt t="311168" x="5243513" y="5332413"/>
          <p14:tracePt t="311192" x="5233988" y="5251450"/>
          <p14:tracePt t="311203" x="5233988" y="5241925"/>
          <p14:tracePt t="311215" x="5224463" y="5222875"/>
          <p14:tracePt t="311226" x="5224463" y="5195888"/>
          <p14:tracePt t="311249" x="5224463" y="5186363"/>
          <p14:tracePt t="311260" x="5224463" y="5159375"/>
          <p14:tracePt t="311285" x="5216525" y="5122863"/>
          <p14:tracePt t="311296" x="5216525" y="5113338"/>
          <p14:tracePt t="311308" x="5216525" y="5095875"/>
          <p14:tracePt t="311331" x="5207000" y="5068888"/>
          <p14:tracePt t="311355" x="5207000" y="5059363"/>
          <p14:tracePt t="311366" x="5197475" y="5049838"/>
          <p14:tracePt t="311390" x="5187950" y="5040313"/>
          <p14:tracePt t="311401" x="5151438" y="5040313"/>
          <p14:tracePt t="311424" x="5033963" y="5032375"/>
          <p14:tracePt t="311436" x="4914900" y="5032375"/>
          <p14:tracePt t="311449" x="4805363" y="5032375"/>
          <p14:tracePt t="311472" x="4732338" y="5022850"/>
          <p14:tracePt t="311483" x="4613275" y="5003800"/>
          <p14:tracePt t="311495" x="4513263" y="5003800"/>
          <p14:tracePt t="311507" x="4457700" y="4995863"/>
          <p14:tracePt t="311532" x="4311650" y="4995863"/>
          <p14:tracePt t="311543" x="4229100" y="4986338"/>
          <p14:tracePt t="311555" x="4202113" y="4986338"/>
          <p14:tracePt t="311578" x="4129088" y="4986338"/>
          <p14:tracePt t="311613" x="4119563" y="4986338"/>
          <p14:tracePt t="311624" x="4110038" y="4986338"/>
          <p14:tracePt t="311901" x="4102100" y="4986338"/>
          <p14:tracePt t="311924" x="4102100" y="5003800"/>
          <p14:tracePt t="311948" x="4102100" y="5013325"/>
          <p14:tracePt t="311975" x="4102100" y="5022850"/>
          <p14:tracePt t="311999" x="4102100" y="5059363"/>
          <p14:tracePt t="312010" x="4092575" y="5068888"/>
          <p14:tracePt t="312024" x="4092575" y="5095875"/>
          <p14:tracePt t="312036" x="4092575" y="5132388"/>
          <p14:tracePt t="312059" x="4092575" y="5186363"/>
          <p14:tracePt t="312084" x="4092575" y="5305425"/>
          <p14:tracePt t="312094" x="4092575" y="5332413"/>
          <p14:tracePt t="312107" x="4092575" y="5360988"/>
          <p14:tracePt t="312119" x="4092575" y="5424488"/>
          <p14:tracePt t="312142" x="4092575" y="5524500"/>
          <p14:tracePt t="312154" x="4092575" y="5551488"/>
          <p14:tracePt t="312166" x="4092575" y="5624513"/>
          <p14:tracePt t="312178" x="4092575" y="5670550"/>
          <p14:tracePt t="312202" x="4092575" y="5734050"/>
          <p14:tracePt t="312225" x="4092575" y="5862638"/>
          <p14:tracePt t="312246" x="4083050" y="5926138"/>
          <p14:tracePt t="312258" x="4083050" y="5999163"/>
          <p14:tracePt t="312282" x="4083050" y="6081713"/>
          <p14:tracePt t="312294" x="4083050" y="6154738"/>
          <p14:tracePt t="312306" x="4073525" y="6227763"/>
          <p14:tracePt t="312318" x="4073525" y="6246813"/>
          <p14:tracePt t="312342" x="4073525" y="6327775"/>
          <p14:tracePt t="312355" x="4065588" y="6364288"/>
          <p14:tracePt t="312389" x="4065588" y="6410325"/>
          <p14:tracePt t="312401" x="4065588" y="6437313"/>
          <p14:tracePt t="312425" x="4065588" y="6456363"/>
          <p14:tracePt t="312449" x="4065588" y="6502400"/>
          <p14:tracePt t="312474" x="4065588" y="6529388"/>
          <p14:tracePt t="312485" x="4065588" y="6556375"/>
          <p14:tracePt t="312498" x="4065588" y="6592888"/>
          <p14:tracePt t="312509" x="4065588" y="6602413"/>
          <p14:tracePt t="312533" x="4065588" y="6629400"/>
          <p14:tracePt t="312611" x="4065588" y="6638925"/>
          <p14:tracePt t="312646" x="4065588" y="6648450"/>
          <p14:tracePt t="312671" x="4102100" y="6656388"/>
          <p14:tracePt t="312683" x="4138613" y="6665913"/>
          <p14:tracePt t="312706" x="4256088" y="6675438"/>
          <p14:tracePt t="312729" x="4302125" y="6675438"/>
          <p14:tracePt t="312752" x="4394200" y="6684963"/>
          <p14:tracePt t="312775" x="4411663" y="6684963"/>
          <p14:tracePt t="312787" x="4440238" y="6684963"/>
          <p14:tracePt t="312810" x="4484688" y="6684963"/>
          <p14:tracePt t="312823" x="4521200" y="6684963"/>
          <p14:tracePt t="312835" x="4586288" y="6684963"/>
          <p14:tracePt t="312859" x="4630738" y="6684963"/>
          <p14:tracePt t="312872" x="4695825" y="6684963"/>
          <p14:tracePt t="312884" x="4740275" y="6684963"/>
          <p14:tracePt t="312896" x="4795838" y="6684963"/>
          <p14:tracePt t="312921" x="4851400" y="6684963"/>
          <p14:tracePt t="312936" x="4887913" y="6684963"/>
          <p14:tracePt t="312948" x="4924425" y="6684963"/>
          <p14:tracePt t="312959" x="4941888" y="6684963"/>
          <p14:tracePt t="312985" x="5005388" y="6684963"/>
          <p14:tracePt t="312996" x="5078413" y="6684963"/>
          <p14:tracePt t="313008" x="5124450" y="6684963"/>
          <p14:tracePt t="313032" x="5170488" y="6684963"/>
          <p14:tracePt t="313044" x="5216525" y="6684963"/>
          <p14:tracePt t="313057" x="5233988" y="6684963"/>
          <p14:tracePt t="313092" x="5260975" y="6684963"/>
          <p14:tracePt t="313103" x="5270500" y="6684963"/>
          <p14:tracePt t="313139" x="5280025" y="6684963"/>
          <p14:tracePt t="313208" x="5289550" y="6684963"/>
          <p14:tracePt t="313232" x="5297488" y="6675438"/>
          <p14:tracePt t="313257" x="5307013" y="6665913"/>
          <p14:tracePt t="313281" x="5316538" y="6656388"/>
          <p14:tracePt t="313318" x="5326063" y="6648450"/>
          <p14:tracePt t="313340" x="5334000" y="6619875"/>
          <p14:tracePt t="313351" x="5353050" y="6575425"/>
          <p14:tracePt t="313365" x="5362575" y="6538913"/>
          <p14:tracePt t="313390" x="5380038" y="6446838"/>
          <p14:tracePt t="313403" x="5380038" y="6400800"/>
          <p14:tracePt t="313415" x="5380038" y="6327775"/>
          <p14:tracePt t="313427" x="5380038" y="6273800"/>
          <p14:tracePt t="313451" x="5380038" y="6210300"/>
          <p14:tracePt t="313463" x="5380038" y="6164263"/>
          <p14:tracePt t="313477" x="5380038" y="6091238"/>
          <p14:tracePt t="313489" x="5380038" y="6072188"/>
          <p14:tracePt t="313513" x="5380038" y="5991225"/>
          <p14:tracePt t="313525" x="5380038" y="5945188"/>
          <p14:tracePt t="313537" x="5380038" y="5918200"/>
          <p14:tracePt t="313562" x="5380038" y="5835650"/>
          <p14:tracePt t="313573" x="5380038" y="5753100"/>
          <p14:tracePt t="313586" x="5370513" y="5661025"/>
          <p14:tracePt t="313599" x="5370513" y="5634038"/>
          <p14:tracePt t="313621" x="5370513" y="5534025"/>
          <p14:tracePt t="313644" x="5370513" y="5461000"/>
          <p14:tracePt t="313656" x="5370513" y="5405438"/>
          <p14:tracePt t="313670" x="5370513" y="5351463"/>
          <p14:tracePt t="313680" x="5353050" y="5332413"/>
          <p14:tracePt t="313704" x="5353050" y="5278438"/>
          <p14:tracePt t="313715" x="5353050" y="5259388"/>
          <p14:tracePt t="313727" x="5353050" y="5251450"/>
          <p14:tracePt t="313740" x="5353050" y="5241925"/>
          <p14:tracePt t="313764" x="5353050" y="5195888"/>
          <p14:tracePt t="313775" x="5353050" y="5178425"/>
          <p14:tracePt t="313809" x="5343525" y="5159375"/>
          <p14:tracePt t="313844" x="5343525" y="5149850"/>
          <p14:tracePt t="313868" x="5343525" y="5141913"/>
          <p14:tracePt t="313881" x="5343525" y="5122863"/>
          <p14:tracePt t="314041" x="5334000" y="5113338"/>
          <p14:tracePt t="314065" x="5297488" y="5105400"/>
          <p14:tracePt t="314090" x="5243513" y="5086350"/>
          <p14:tracePt t="314102" x="5216525" y="5086350"/>
          <p14:tracePt t="314125" x="5180013" y="5076825"/>
          <p14:tracePt t="314149" x="5014913" y="5068888"/>
          <p14:tracePt t="314173" x="4895850" y="5059363"/>
          <p14:tracePt t="314185" x="4776788" y="5059363"/>
          <p14:tracePt t="314197" x="4676775" y="5049838"/>
          <p14:tracePt t="314209" x="4630738" y="5032375"/>
          <p14:tracePt t="314210" x="4576763" y="5032375"/>
          <p14:tracePt t="314234" x="4503738" y="5032375"/>
          <p14:tracePt t="314258" x="4321175" y="5032375"/>
          <p14:tracePt t="314293" x="4165600" y="5032375"/>
          <p14:tracePt t="314316" x="4083050" y="5032375"/>
          <p14:tracePt t="314340" x="3973513" y="5040313"/>
          <p14:tracePt t="314350" x="3956050" y="5040313"/>
          <p14:tracePt t="314373" x="3927475" y="5040313"/>
          <p14:tracePt t="314484" x="3919538" y="5040313"/>
          <p14:tracePt t="314495" x="3919538" y="5049838"/>
          <p14:tracePt t="314519" x="3910013" y="5076825"/>
          <p14:tracePt t="314542" x="3910013" y="5113338"/>
          <p14:tracePt t="314542" x="3910013" y="5141913"/>
          <p14:tracePt t="314555" x="3910013" y="5149850"/>
          <p14:tracePt t="314569" x="3910013" y="5195888"/>
          <p14:tracePt t="314591" x="3910013" y="5268913"/>
          <p14:tracePt t="314602" x="3910013" y="5324475"/>
          <p14:tracePt t="314626" x="3910013" y="5414963"/>
          <p14:tracePt t="314650" x="3919538" y="5487988"/>
          <p14:tracePt t="314662" x="3937000" y="5543550"/>
          <p14:tracePt t="314674" x="3946525" y="5561013"/>
          <p14:tracePt t="314698" x="3946525" y="5653088"/>
          <p14:tracePt t="314709" x="3956050" y="5726113"/>
          <p14:tracePt t="314734" x="3963988" y="5799138"/>
          <p14:tracePt t="314757" x="3983038" y="5954713"/>
          <p14:tracePt t="314769" x="3983038" y="5999163"/>
          <p14:tracePt t="314792" x="3983038" y="6127750"/>
          <p14:tracePt t="314816" x="3992563" y="6273800"/>
          <p14:tracePt t="314841" x="3992563" y="6373813"/>
          <p14:tracePt t="314853" x="4010025" y="6437313"/>
          <p14:tracePt t="314865" x="4010025" y="6465888"/>
          <p14:tracePt t="314876" x="4019550" y="6483350"/>
          <p14:tracePt t="314900" x="4029075" y="6546850"/>
          <p14:tracePt t="314925" x="4029075" y="6565900"/>
          <p14:tracePt t="314950" x="4037013" y="6611938"/>
          <p14:tracePt t="314961" x="4037013" y="6619875"/>
          <p14:tracePt t="314986" x="4046538" y="6648450"/>
          <p14:tracePt t="315011" x="4046538" y="6675438"/>
          <p14:tracePt t="315023" x="4046538" y="6684963"/>
          <p14:tracePt t="315035" x="4056063" y="6702425"/>
          <p14:tracePt t="315123" x="4065588" y="6711950"/>
          <p14:tracePt t="315146" x="4073525" y="6711950"/>
          <p14:tracePt t="315158" x="4110038" y="6721475"/>
          <p14:tracePt t="315182" x="4175125" y="6721475"/>
          <p14:tracePt t="315195" x="4229100" y="6721475"/>
          <p14:tracePt t="315206" x="4302125" y="6721475"/>
          <p14:tracePt t="315234" x="4384675" y="6721475"/>
          <p14:tracePt t="315245" x="4394200" y="6721475"/>
          <p14:tracePt t="315258" x="4448175" y="6721475"/>
          <p14:tracePt t="315270" x="4503738" y="6721475"/>
          <p14:tracePt t="315294" x="4576763" y="6721475"/>
          <p14:tracePt t="315305" x="4630738" y="6711950"/>
          <p14:tracePt t="315318" x="4676775" y="6702425"/>
          <p14:tracePt t="315342" x="4722813" y="6702425"/>
          <p14:tracePt t="315355" x="4795838" y="6675438"/>
          <p14:tracePt t="315368" x="4887913" y="6656388"/>
          <p14:tracePt t="315380" x="4914900" y="6656388"/>
          <p14:tracePt t="315380" x="4960938" y="6656388"/>
          <p14:tracePt t="315404" x="5033963" y="6656388"/>
          <p14:tracePt t="315416" x="5106988" y="6648450"/>
          <p14:tracePt t="315427" x="5124450" y="6648450"/>
          <p14:tracePt t="315439" x="5151438" y="6648450"/>
          <p14:tracePt t="315463" x="5260975" y="6638925"/>
          <p14:tracePt t="315475" x="5270500" y="6638925"/>
          <p14:tracePt t="315487" x="5280025" y="6638925"/>
          <p14:tracePt t="315508" x="5289550" y="6638925"/>
          <p14:tracePt t="315542" x="5289550" y="6629400"/>
          <p14:tracePt t="316569" x="5289550" y="6619875"/>
          <p14:tracePt t="316985" x="5280025" y="6619875"/>
          <p14:tracePt t="317854" x="5243513" y="6619875"/>
          <p14:tracePt t="317866" x="5180013" y="6629400"/>
          <p14:tracePt t="317878" x="5114925" y="6629400"/>
          <p14:tracePt t="317890" x="5087938" y="6629400"/>
          <p14:tracePt t="317915" x="4713288" y="6619875"/>
          <p14:tracePt t="317926" x="4603750" y="6611938"/>
          <p14:tracePt t="317938" x="4467225" y="6592888"/>
          <p14:tracePt t="317963" x="3873500" y="6429375"/>
          <p14:tracePt t="317974" x="3671888" y="6346825"/>
          <p14:tracePt t="317987" x="3471863" y="6254750"/>
          <p14:tracePt t="318000" x="2978150" y="5962650"/>
          <p14:tracePt t="318022" x="2201863" y="5414963"/>
          <p14:tracePt t="318035" x="1963738" y="5232400"/>
          <p14:tracePt t="318047" x="1617663" y="4922838"/>
          <p14:tracePt t="318071" x="1296988" y="4519613"/>
          <p14:tracePt t="318083" x="1223963" y="4419600"/>
          <p14:tracePt t="318107" x="1087438" y="4127500"/>
          <p14:tracePt t="318131" x="1022350" y="4017963"/>
          <p14:tracePt t="318143" x="1004888" y="3963988"/>
          <p14:tracePt t="318156" x="985838" y="3889375"/>
          <p14:tracePt t="318168" x="985838" y="3835400"/>
          <p14:tracePt t="318192" x="968375" y="3762375"/>
          <p14:tracePt t="318217" x="949325" y="3597275"/>
          <p14:tracePt t="318241" x="949325" y="3543300"/>
          <p14:tracePt t="318253" x="949325" y="3487738"/>
          <p14:tracePt t="318265" x="949325" y="3443288"/>
          <p14:tracePt t="318299" x="949325" y="3333750"/>
          <p14:tracePt t="318324" x="949325" y="3287713"/>
          <p14:tracePt t="318324" x="949325" y="3278188"/>
          <p14:tracePt t="318348" x="949325" y="3260725"/>
          <p14:tracePt t="318360" x="949325" y="3251200"/>
          <p14:tracePt t="318384" x="949325" y="3241675"/>
          <p14:tracePt t="318407" x="949325" y="3232150"/>
          <p14:tracePt t="318442" x="949325" y="3224213"/>
          <p14:tracePt t="318910" x="995363" y="3241675"/>
          <p14:tracePt t="318920" x="1022350" y="3251200"/>
          <p14:tracePt t="318943" x="1141413" y="3278188"/>
          <p14:tracePt t="318955" x="1206500" y="3297238"/>
          <p14:tracePt t="318968" x="1360488" y="3324225"/>
          <p14:tracePt t="318990" x="1617663" y="3360738"/>
          <p14:tracePt t="319002" x="1671638" y="3360738"/>
          <p14:tracePt t="319026" x="1771650" y="3370263"/>
          <p14:tracePt t="319048" x="1781175" y="3370263"/>
          <p14:tracePt t="319167" x="1790700" y="3370263"/>
          <p14:tracePt t="319190" x="1800225" y="3370263"/>
          <p14:tracePt t="319202" x="1863725" y="3370263"/>
          <p14:tracePt t="319224" x="1936750" y="3360738"/>
          <p14:tracePt t="319236" x="2036763" y="3351213"/>
          <p14:tracePt t="319249" x="2063750" y="3351213"/>
          <p14:tracePt t="319273" x="2201863" y="3341688"/>
          <p14:tracePt t="319283" x="2265363" y="3333750"/>
          <p14:tracePt t="319295" x="2292350" y="3333750"/>
          <p14:tracePt t="319307" x="2328863" y="3333750"/>
          <p14:tracePt t="319332" x="2401888" y="3324225"/>
          <p14:tracePt t="319343" x="2420938" y="3324225"/>
          <p14:tracePt t="319356" x="2430463" y="3324225"/>
          <p14:tracePt t="319878" x="2447925" y="3324225"/>
          <p14:tracePt t="319890" x="2493963" y="3341688"/>
          <p14:tracePt t="319914" x="2822575" y="3424238"/>
          <p14:tracePt t="319943" x="3516313" y="3516313"/>
          <p14:tracePt t="319955" x="3800475" y="3543300"/>
          <p14:tracePt t="319967" x="3900488" y="3560763"/>
          <p14:tracePt t="319979" x="3956050" y="3570288"/>
          <p14:tracePt t="320056" x="3963988" y="3570288"/>
          <p14:tracePt t="320078" x="3983038" y="3543300"/>
          <p14:tracePt t="320078" x="3992563" y="3543300"/>
          <p14:tracePt t="320090" x="3992563" y="3524250"/>
          <p14:tracePt t="320112" x="3992563" y="3451225"/>
          <p14:tracePt t="320136" x="3992563" y="3414713"/>
          <p14:tracePt t="320158" x="3992563" y="3370263"/>
          <p14:tracePt t="320170" x="3992563" y="3360738"/>
          <p14:tracePt t="320193" x="3973513" y="3324225"/>
          <p14:tracePt t="320205" x="3963988" y="3314700"/>
          <p14:tracePt t="320218" x="3927475" y="3297238"/>
          <p14:tracePt t="320228" x="3900488" y="3287713"/>
          <p14:tracePt t="320253" x="3846513" y="3287713"/>
          <p14:tracePt t="320265" x="3810000" y="3287713"/>
          <p14:tracePt t="320277" x="3744913" y="3305175"/>
          <p14:tracePt t="320299" x="3708400" y="3314700"/>
          <p14:tracePt t="320309" x="3690938" y="3324225"/>
          <p14:tracePt t="320526" x="3708400" y="3333750"/>
          <p14:tracePt t="320550" x="3900488" y="3370263"/>
          <p14:tracePt t="320561" x="4000500" y="3378200"/>
          <p14:tracePt t="320574" x="4110038" y="3397250"/>
          <p14:tracePt t="320586" x="4384675" y="3424238"/>
          <p14:tracePt t="320610" x="4703763" y="3460750"/>
          <p14:tracePt t="320620" x="4786313" y="3479800"/>
          <p14:tracePt t="320644" x="4832350" y="3479800"/>
          <p14:tracePt t="320757" x="4878388" y="3479800"/>
          <p14:tracePt t="320781" x="4960938" y="3451225"/>
          <p14:tracePt t="320808" x="5143500" y="3433763"/>
          <p14:tracePt t="320833" x="5362575" y="3397250"/>
          <p14:tracePt t="320844" x="5416550" y="3397250"/>
          <p14:tracePt t="320856" x="5445125" y="3387725"/>
          <p14:tracePt t="320944" x="5481638" y="3387725"/>
          <p14:tracePt t="320955" x="5535613" y="3387725"/>
          <p14:tracePt t="320967" x="5627688" y="3387725"/>
          <p14:tracePt t="320979" x="5681663" y="3387725"/>
          <p14:tracePt t="321001" x="6019800" y="3406775"/>
          <p14:tracePt t="321013" x="6302375" y="3424238"/>
          <p14:tracePt t="321025" x="6467475" y="3424238"/>
          <p14:tracePt t="321050" x="6805613" y="3424238"/>
          <p14:tracePt t="321060" x="6832600" y="3424238"/>
          <p14:tracePt t="321143" x="6842125" y="3424238"/>
          <p14:tracePt t="321156" x="6859588" y="3424238"/>
          <p14:tracePt t="321168" x="6878638" y="3414713"/>
          <p14:tracePt t="321168" x="6924675" y="3397250"/>
          <p14:tracePt t="321194" x="7024688" y="3370263"/>
          <p14:tracePt t="321205" x="7153275" y="3333750"/>
          <p14:tracePt t="321218" x="7216775" y="3324225"/>
          <p14:tracePt t="321230" x="7270750" y="3305175"/>
          <p14:tracePt t="321254" x="7399338" y="3278188"/>
          <p14:tracePt t="321811" x="7326313" y="3333750"/>
          <p14:tracePt t="321837" x="6969125" y="3589338"/>
          <p14:tracePt t="321862" x="6677025" y="3789363"/>
          <p14:tracePt t="321874" x="6375400" y="4027488"/>
          <p14:tracePt t="321887" x="6075363" y="4292600"/>
          <p14:tracePt t="321898" x="5919788" y="4465638"/>
          <p14:tracePt t="321921" x="5562600" y="4848225"/>
          <p14:tracePt t="321933" x="5489575" y="4930775"/>
          <p14:tracePt t="321946" x="5297488" y="5141913"/>
          <p14:tracePt t="321969" x="5033963" y="5441950"/>
          <p14:tracePt t="321981" x="4941888" y="5524500"/>
          <p14:tracePt t="322005" x="4703763" y="5770563"/>
          <p14:tracePt t="322030" x="4476750" y="5991225"/>
          <p14:tracePt t="322042" x="4440238" y="6045200"/>
          <p14:tracePt t="322057" x="4421188" y="6064250"/>
          <p14:tracePt t="322069" x="4403725" y="6091238"/>
          <p14:tracePt t="322091" x="4384675" y="6108700"/>
          <p14:tracePt t="322117" x="4375150" y="6137275"/>
          <p14:tracePt t="322141" x="4367213" y="6154738"/>
          <p14:tracePt t="322165" x="4357688" y="6173788"/>
          <p14:tracePt t="322176" x="4357688" y="6181725"/>
          <p14:tracePt t="322200" x="4348163" y="6210300"/>
          <p14:tracePt t="322224" x="4338638" y="6227763"/>
          <p14:tracePt t="322249" x="4330700" y="6237288"/>
          <p14:tracePt t="322339" x="4357688" y="6246813"/>
          <p14:tracePt t="322363" x="4411663" y="6254750"/>
          <p14:tracePt t="322374" x="4448175" y="6254750"/>
          <p14:tracePt t="322387" x="4513263" y="6254750"/>
          <p14:tracePt t="322399" x="4586288" y="6264275"/>
          <p14:tracePt t="322423" x="4630738" y="6264275"/>
          <p14:tracePt t="322434" x="4667250" y="6264275"/>
          <p14:tracePt t="322446" x="4695825" y="6273800"/>
          <p14:tracePt t="322458" x="4703763" y="6273800"/>
          <p14:tracePt t="322482" x="4722813" y="6291263"/>
          <p14:tracePt t="322505" x="4722813" y="6300788"/>
          <p14:tracePt t="322529" x="4768850" y="6327775"/>
          <p14:tracePt t="322540" x="4786313" y="6346825"/>
          <p14:tracePt t="322563" x="4822825" y="6364288"/>
          <p14:tracePt t="322587" x="4832350" y="6373813"/>
          <p14:tracePt t="322699" x="4832350" y="6383338"/>
          <p14:tracePt t="322735" x="4878388" y="6429375"/>
          <p14:tracePt t="322758" x="4905375" y="6446838"/>
          <p14:tracePt t="322783" x="4968875" y="6492875"/>
          <p14:tracePt t="322795" x="4987925" y="6502400"/>
          <p14:tracePt t="322808" x="5005388" y="6510338"/>
          <p14:tracePt t="322820" x="5060950" y="6556375"/>
          <p14:tracePt t="322843" x="5106988" y="6592888"/>
          <p14:tracePt t="322855" x="5124450" y="6611938"/>
          <p14:tracePt t="322867" x="5133975" y="6619875"/>
          <p14:tracePt t="323035" x="5197475" y="6575425"/>
          <p14:tracePt t="323060" x="5334000" y="6429375"/>
          <p14:tracePt t="323071" x="5380038" y="6346825"/>
          <p14:tracePt t="323094" x="5426075" y="6227763"/>
          <p14:tracePt t="323118" x="5508625" y="5872163"/>
          <p14:tracePt t="323141" x="5535613" y="5697538"/>
          <p14:tracePt t="323155" x="5562600" y="5551488"/>
          <p14:tracePt t="323167" x="5562600" y="5461000"/>
          <p14:tracePt t="323200" x="5562600" y="5314950"/>
          <p14:tracePt t="323213" x="5562600" y="5278438"/>
          <p14:tracePt t="323224" x="5554663" y="5259388"/>
          <p14:tracePt t="323236" x="5518150" y="5214938"/>
          <p14:tracePt t="323260" x="5481638" y="5141913"/>
          <p14:tracePt t="323283" x="5435600" y="5086350"/>
          <p14:tracePt t="323295" x="5416550" y="5068888"/>
          <p14:tracePt t="323307" x="5408613" y="5068888"/>
          <p14:tracePt t="323319" x="5399088" y="5059363"/>
          <p14:tracePt t="323343" x="5334000" y="5022850"/>
          <p14:tracePt t="323355" x="5316538" y="5013325"/>
          <p14:tracePt t="323368" x="5289550" y="5003800"/>
          <p14:tracePt t="323391" x="5187950" y="4976813"/>
          <p14:tracePt t="323403" x="5160963" y="4967288"/>
          <p14:tracePt t="323416" x="5097463" y="4959350"/>
          <p14:tracePt t="323427" x="5024438" y="4940300"/>
          <p14:tracePt t="323452" x="4895850" y="4913313"/>
          <p14:tracePt t="323464" x="4851400" y="4913313"/>
          <p14:tracePt t="323477" x="4776788" y="4903788"/>
          <p14:tracePt t="323488" x="4749800" y="4903788"/>
          <p14:tracePt t="323512" x="4613275" y="4894263"/>
          <p14:tracePt t="323535" x="4540250" y="4894263"/>
          <p14:tracePt t="323558" x="4467225" y="4894263"/>
          <p14:tracePt t="323570" x="4440238" y="4894263"/>
          <p14:tracePt t="323593" x="4403725" y="4913313"/>
          <p14:tracePt t="323606" x="4357688" y="4913313"/>
          <p14:tracePt t="323618" x="4292600" y="4940300"/>
          <p14:tracePt t="323629" x="4275138" y="4959350"/>
          <p14:tracePt t="323654" x="4165600" y="4995863"/>
          <p14:tracePt t="323665" x="4129088" y="5013325"/>
          <p14:tracePt t="323677" x="4119563" y="5022850"/>
          <p14:tracePt t="323701" x="4083050" y="5040313"/>
          <p14:tracePt t="323712" x="4073525" y="5049838"/>
          <p14:tracePt t="323735" x="4065588" y="5059363"/>
          <p14:tracePt t="323759" x="4029075" y="5105400"/>
          <p14:tracePt t="323782" x="3983038" y="5205413"/>
          <p14:tracePt t="323793" x="3973513" y="5295900"/>
          <p14:tracePt t="323806" x="3963988" y="5332413"/>
          <p14:tracePt t="323817" x="3963988" y="5368925"/>
          <p14:tracePt t="323841" x="3937000" y="5524500"/>
          <p14:tracePt t="323864" x="3937000" y="5607050"/>
          <p14:tracePt t="323875" x="3927475" y="5697538"/>
          <p14:tracePt t="323899" x="3927475" y="5770563"/>
          <p14:tracePt t="323922" x="3919538" y="5935663"/>
          <p14:tracePt t="323935" x="3919538" y="5981700"/>
          <p14:tracePt t="323948" x="3919538" y="6064250"/>
          <p14:tracePt t="323960" x="3919538" y="6108700"/>
          <p14:tracePt t="323974" x="3927475" y="6191250"/>
          <p14:tracePt t="323985" x="3937000" y="6273800"/>
          <p14:tracePt t="324009" x="3956050" y="6364288"/>
          <p14:tracePt t="324020" x="3963988" y="6419850"/>
          <p14:tracePt t="324044" x="3983038" y="6529388"/>
          <p14:tracePt t="324056" x="3992563" y="6556375"/>
          <p14:tracePt t="324070" x="4000500" y="6602413"/>
          <p14:tracePt t="324093" x="4037013" y="6665913"/>
          <p14:tracePt t="324106" x="4046538" y="6684963"/>
          <p14:tracePt t="324118" x="4073525" y="6711950"/>
          <p14:tracePt t="324130" x="4092575" y="6748463"/>
          <p14:tracePt t="324154" x="4110038" y="6765925"/>
          <p14:tracePt t="324166" x="4165600" y="6784975"/>
          <p14:tracePt t="324183" x="4219575" y="6802438"/>
          <p14:tracePt t="324206" x="4302125" y="6821488"/>
          <p14:tracePt t="324229" x="4430713" y="6838950"/>
          <p14:tracePt t="324241" x="4513263" y="6838950"/>
          <p14:tracePt t="324263" x="4603750" y="6848475"/>
          <p14:tracePt t="324275" x="4703763" y="6848475"/>
          <p14:tracePt t="324287" x="4740275" y="6848475"/>
          <p14:tracePt t="324310" x="4859338" y="6848475"/>
          <p14:tracePt t="324322" x="4914900" y="6848475"/>
          <p14:tracePt t="324334" x="4951413" y="6848475"/>
          <p14:tracePt t="324345" x="4978400" y="6838950"/>
          <p14:tracePt t="324369" x="5078413" y="6821488"/>
          <p14:tracePt t="324380" x="5097463" y="6821488"/>
          <p14:tracePt t="324403" x="5170488" y="6775450"/>
          <p14:tracePt t="324415" x="5197475" y="6765925"/>
          <p14:tracePt t="324427" x="5224463" y="6748463"/>
          <p14:tracePt t="324449" x="5343525" y="6675438"/>
          <p14:tracePt t="324461" x="5362575" y="6665913"/>
          <p14:tracePt t="324483" x="5399088" y="6619875"/>
          <p14:tracePt t="324495" x="5399088" y="6611938"/>
          <p14:tracePt t="324508" x="5408613" y="6583363"/>
          <p14:tracePt t="324508" x="5416550" y="6575425"/>
          <p14:tracePt t="324519" x="5426075" y="6546850"/>
          <p14:tracePt t="324543" x="5453063" y="6456363"/>
          <p14:tracePt t="324554" x="5462588" y="6429375"/>
          <p14:tracePt t="324566" x="5462588" y="6346825"/>
          <p14:tracePt t="324589" x="5489575" y="6210300"/>
          <p14:tracePt t="324600" x="5489575" y="6181725"/>
          <p14:tracePt t="324623" x="5499100" y="6064250"/>
          <p14:tracePt t="324634" x="5499100" y="6027738"/>
          <p14:tracePt t="324647" x="5499100" y="5954713"/>
          <p14:tracePt t="324659" x="5499100" y="5872163"/>
          <p14:tracePt t="324683" x="5489575" y="5780088"/>
          <p14:tracePt t="324694" x="5472113" y="5707063"/>
          <p14:tracePt t="324707" x="5445125" y="5634038"/>
          <p14:tracePt t="324731" x="5426075" y="5561013"/>
          <p14:tracePt t="324743" x="5408613" y="5497513"/>
          <p14:tracePt t="324756" x="5389563" y="5414963"/>
          <p14:tracePt t="324766" x="5362575" y="5378450"/>
          <p14:tracePt t="324790" x="5307013" y="5287963"/>
          <p14:tracePt t="324801" x="5280025" y="5222875"/>
          <p14:tracePt t="324825" x="5243513" y="5168900"/>
          <p14:tracePt t="324836" x="5207000" y="5141913"/>
          <p14:tracePt t="324849" x="5170488" y="5105400"/>
          <p14:tracePt t="324871" x="5133975" y="5076825"/>
          <p14:tracePt t="324884" x="5097463" y="5032375"/>
          <p14:tracePt t="324896" x="5060950" y="5022850"/>
          <p14:tracePt t="324931" x="5005388" y="5013325"/>
          <p14:tracePt t="324954" x="4978400" y="5013325"/>
          <p14:tracePt t="324977" x="4914900" y="5013325"/>
          <p14:tracePt t="324989" x="4878388" y="5013325"/>
          <p14:tracePt t="325013" x="4732338" y="5013325"/>
          <p14:tracePt t="325024" x="4686300" y="5013325"/>
          <p14:tracePt t="325045" x="4594225" y="5013325"/>
          <p14:tracePt t="325068" x="4521200" y="5022850"/>
          <p14:tracePt t="325091" x="4375150" y="5049838"/>
          <p14:tracePt t="325103" x="4357688" y="5049838"/>
          <p14:tracePt t="325116" x="4330700" y="5049838"/>
          <p14:tracePt t="325127" x="4302125" y="5059363"/>
          <p14:tracePt t="325151" x="4275138" y="5068888"/>
          <p14:tracePt t="325174" x="4238625" y="5086350"/>
          <p14:tracePt t="325186" x="4229100" y="5095875"/>
          <p14:tracePt t="325208" x="4211638" y="5113338"/>
          <p14:tracePt t="325232" x="4175125" y="5132388"/>
          <p14:tracePt t="325255" x="4146550" y="5159375"/>
          <p14:tracePt t="325267" x="4129088" y="5186363"/>
          <p14:tracePt t="325291" x="4119563" y="5205413"/>
          <p14:tracePt t="325301" x="4119563" y="5222875"/>
          <p14:tracePt t="325324" x="4110038" y="5268913"/>
          <p14:tracePt t="325336" x="4102100" y="5314950"/>
          <p14:tracePt t="325348" x="4102100" y="5368925"/>
          <p14:tracePt t="325370" x="4102100" y="5441950"/>
          <p14:tracePt t="325381" x="4102100" y="5497513"/>
          <p14:tracePt t="325404" x="4102100" y="5570538"/>
          <p14:tracePt t="325428" x="4102100" y="5743575"/>
          <p14:tracePt t="325438" x="4102100" y="5780088"/>
          <p14:tracePt t="325462" x="4119563" y="5945188"/>
          <p14:tracePt t="325474" x="4119563" y="6045200"/>
          <p14:tracePt t="325509" x="4129088" y="6210300"/>
          <p14:tracePt t="325521" x="4129088" y="6254750"/>
          <p14:tracePt t="325544" x="4129088" y="6356350"/>
          <p14:tracePt t="325568" x="4138613" y="6456363"/>
          <p14:tracePt t="325580" x="4138613" y="6492875"/>
          <p14:tracePt t="325603" x="4138613" y="6611938"/>
          <p14:tracePt t="325614" x="4146550" y="6638925"/>
          <p14:tracePt t="325625" x="4146550" y="6665913"/>
          <p14:tracePt t="325650" x="4146550" y="6721475"/>
          <p14:tracePt t="325650" x="4146550" y="6738938"/>
          <p14:tracePt t="325685" x="4165600" y="6802438"/>
          <p14:tracePt t="325709" x="4175125" y="6821488"/>
          <p14:tracePt t="325733" x="4202113" y="6848475"/>
          <p14:tracePt t="325745" x="4211638" y="6848475"/>
          <p14:tracePt t="325851" x="4805363" y="6831013"/>
          <p14:tracePt t="325875" x="4951413" y="6821488"/>
          <p14:tracePt t="325899" x="4987925" y="6811963"/>
          <p14:tracePt t="325910" x="5005388" y="6811963"/>
          <p14:tracePt t="325959" x="5014913" y="6802438"/>
          <p14:tracePt t="326957" x="5005388" y="6802438"/>
          <p14:tracePt t="326969" x="4997450" y="6802438"/>
          <p14:tracePt t="327017" x="4987925" y="6802438"/>
          <p14:tracePt t="327041" x="4978400" y="6794500"/>
          <p14:tracePt t="327053" x="4951413" y="6775450"/>
          <p14:tracePt t="327066" x="4941888" y="6775450"/>
          <p14:tracePt t="327101" x="4905375" y="6738938"/>
          <p14:tracePt t="327113" x="4895850" y="6738938"/>
          <p14:tracePt t="327136" x="4895850" y="6729413"/>
          <p14:tracePt t="327160" x="4878388" y="6729413"/>
          <p14:tracePt t="327184" x="4859338" y="6711950"/>
          <p14:tracePt t="327207" x="4851400" y="6702425"/>
          <p14:tracePt t="327220" x="4841875" y="6692900"/>
          <p14:tracePt t="327242" x="4822825" y="6675438"/>
          <p14:tracePt t="327265" x="4805363" y="6656388"/>
          <p14:tracePt t="327288" x="4795838" y="6638925"/>
          <p14:tracePt t="327300" x="4786313" y="6619875"/>
          <p14:tracePt t="327323" x="4768850" y="6575425"/>
          <p14:tracePt t="327335" x="4768850" y="6565900"/>
          <p14:tracePt t="327348" x="4749800" y="6519863"/>
          <p14:tracePt t="327358" x="4740275" y="6473825"/>
          <p14:tracePt t="327385" x="4732338" y="6419850"/>
          <p14:tracePt t="327407" x="4722813" y="6383338"/>
          <p14:tracePt t="327431" x="4722813" y="6373813"/>
          <p14:tracePt t="327443" x="4722813" y="6346825"/>
          <p14:tracePt t="327456" x="4722813" y="6337300"/>
          <p14:tracePt t="327467" x="4722813" y="6327775"/>
          <p14:tracePt t="327491" x="4722813" y="6310313"/>
          <p14:tracePt t="327503" x="4722813" y="6300788"/>
          <p14:tracePt t="327524" x="4722813" y="6283325"/>
          <p14:tracePt t="327546" x="4722813" y="6264275"/>
          <p14:tracePt t="327569" x="4722813" y="6246813"/>
          <p14:tracePt t="327601" x="4722813" y="6210300"/>
          <p14:tracePt t="327613" x="4722813" y="6191250"/>
          <p14:tracePt t="327625" x="4722813" y="6181725"/>
          <p14:tracePt t="327636" x="4722813" y="6154738"/>
          <p14:tracePt t="327660" x="4713288" y="6137275"/>
          <p14:tracePt t="327684" x="4713288" y="6127750"/>
          <p14:tracePt t="327707" x="4713288" y="6108700"/>
          <p14:tracePt t="327741" x="4713288" y="6091238"/>
          <p14:tracePt t="327775" x="4713288" y="6081713"/>
          <p14:tracePt t="327800" x="4703763" y="6072188"/>
          <p14:tracePt t="327823" x="4703763" y="6064250"/>
          <p14:tracePt t="327835" x="4703763" y="6054725"/>
          <p14:tracePt t="327858" x="4703763" y="6045200"/>
          <p14:tracePt t="327881" x="4695825" y="6027738"/>
          <p14:tracePt t="327918" x="4695825" y="6018213"/>
          <p14:tracePt t="327942" x="4695825" y="5999163"/>
          <p14:tracePt t="327966" x="4695825" y="5981700"/>
          <p14:tracePt t="328084" x="4695825" y="5972175"/>
          <p14:tracePt t="328095" x="4695825" y="5962650"/>
          <p14:tracePt t="328130" x="4695825" y="5954713"/>
          <p14:tracePt t="328141" x="4695825" y="5945188"/>
          <p14:tracePt t="328165" x="4695825" y="5935663"/>
          <p14:tracePt t="328437" x="4695825" y="5926138"/>
          <p14:tracePt t="328495" x="4686300" y="5918200"/>
          <p14:tracePt t="328531" x="4676775" y="5908675"/>
          <p14:tracePt t="328578" x="4676775" y="5899150"/>
          <p14:tracePt t="328602" x="4667250" y="5899150"/>
          <p14:tracePt t="330218" x="4667250" y="5889625"/>
          <p14:tracePt t="331482" x="4649788" y="5908675"/>
          <p14:tracePt t="331508" x="4586288" y="5918200"/>
          <p14:tracePt t="331532" x="4540250" y="5918200"/>
          <p14:tracePt t="331544" x="4503738" y="5918200"/>
          <p14:tracePt t="331556" x="4476750" y="5908675"/>
          <p14:tracePt t="331581" x="4440238" y="5872163"/>
          <p14:tracePt t="331592" x="4411663" y="5843588"/>
          <p14:tracePt t="331604" x="4367213" y="5799138"/>
          <p14:tracePt t="331616" x="4348163" y="5762625"/>
          <p14:tracePt t="331640" x="4292600" y="5661025"/>
          <p14:tracePt t="331652" x="4265613" y="5588000"/>
          <p14:tracePt t="331666" x="4248150" y="5561013"/>
          <p14:tracePt t="331676" x="4229100" y="5514975"/>
          <p14:tracePt t="331701" x="4202113" y="5424488"/>
          <p14:tracePt t="331724" x="4192588" y="5368925"/>
          <p14:tracePt t="331749" x="4183063" y="5259388"/>
          <p14:tracePt t="331760" x="4183063" y="5232400"/>
          <p14:tracePt t="331785" x="4183063" y="5159375"/>
          <p14:tracePt t="331807" x="4183063" y="5122863"/>
          <p14:tracePt t="331819" x="4183063" y="5095875"/>
          <p14:tracePt t="331842" x="4183063" y="5068888"/>
          <p14:tracePt t="331887" x="4183063" y="5059363"/>
          <p14:tracePt t="332040" x="4183063" y="5076825"/>
          <p14:tracePt t="332064" x="4183063" y="5132388"/>
          <p14:tracePt t="332090" x="4183063" y="5232400"/>
          <p14:tracePt t="332111" x="4183063" y="5259388"/>
          <p14:tracePt t="332123" x="4238625" y="5368925"/>
          <p14:tracePt t="332135" x="4256088" y="5414963"/>
          <p14:tracePt t="332146" x="4256088" y="5434013"/>
          <p14:tracePt t="332169" x="4284663" y="5507038"/>
          <p14:tracePt t="332179" x="4292600" y="5524500"/>
          <p14:tracePt t="332202" x="4311650" y="5588000"/>
          <p14:tracePt t="332214" x="4338638" y="5643563"/>
          <p14:tracePt t="332225" x="4348163" y="5670550"/>
          <p14:tracePt t="332249" x="4375150" y="5726113"/>
          <p14:tracePt t="332260" x="4384675" y="5753100"/>
          <p14:tracePt t="332260" x="4394200" y="5770563"/>
          <p14:tracePt t="332283" x="4421188" y="5816600"/>
          <p14:tracePt t="332294" x="4448175" y="5853113"/>
          <p14:tracePt t="332306" x="4467225" y="5872163"/>
          <p14:tracePt t="332318" x="4484688" y="5889625"/>
          <p14:tracePt t="332342" x="4530725" y="5935663"/>
          <p14:tracePt t="332363" x="4557713" y="5954713"/>
          <p14:tracePt t="332375" x="4586288" y="5962650"/>
          <p14:tracePt t="332423" x="4649788" y="5981700"/>
          <p14:tracePt t="332435" x="4686300" y="6008688"/>
          <p14:tracePt t="332446" x="4686300" y="6018213"/>
          <p14:tracePt t="332459" x="4713288" y="6018213"/>
          <p14:tracePt t="332484" x="4768850" y="6008688"/>
          <p14:tracePt t="332496" x="4786313" y="5999163"/>
          <p14:tracePt t="332509" x="4805363" y="5981700"/>
          <p14:tracePt t="332532" x="4859338" y="5926138"/>
          <p14:tracePt t="332555" x="4895850" y="5889625"/>
          <p14:tracePt t="332567" x="4932363" y="5826125"/>
          <p14:tracePt t="332590" x="4978400" y="5762625"/>
          <p14:tracePt t="332601" x="5014913" y="5689600"/>
          <p14:tracePt t="332624" x="5051425" y="5624513"/>
          <p14:tracePt t="332636" x="5078413" y="5561013"/>
          <p14:tracePt t="332648" x="5106988" y="5487988"/>
          <p14:tracePt t="332670" x="5124450" y="5424488"/>
          <p14:tracePt t="332682" x="5133975" y="5397500"/>
          <p14:tracePt t="332704" x="5143500" y="5341938"/>
          <p14:tracePt t="332727" x="5160963" y="5287963"/>
          <p14:tracePt t="332752" x="5160963" y="5278438"/>
          <p14:tracePt t="332764" x="5160963" y="5259388"/>
          <p14:tracePt t="332776" x="5170488" y="5241925"/>
          <p14:tracePt t="332788" x="5170488" y="5214938"/>
          <p14:tracePt t="332813" x="5170488" y="5205413"/>
          <p14:tracePt t="332836" x="5170488" y="5186363"/>
          <p14:tracePt t="333703" x="5170488" y="5205413"/>
          <p14:tracePt t="333714" x="5197475" y="5251450"/>
          <p14:tracePt t="333726" x="5207000" y="5268913"/>
          <p14:tracePt t="333738" x="5243513" y="5360988"/>
          <p14:tracePt t="333762" x="5280025" y="5470525"/>
          <p14:tracePt t="333762" x="5297488" y="5514975"/>
          <p14:tracePt t="333774" x="5316538" y="5580063"/>
          <p14:tracePt t="333786" x="5326063" y="5653088"/>
          <p14:tracePt t="333809" x="5326063" y="5707063"/>
          <p14:tracePt t="333821" x="5326063" y="5753100"/>
          <p14:tracePt t="333846" x="5326063" y="5816600"/>
          <p14:tracePt t="333868" x="5326063" y="5843588"/>
          <p14:tracePt t="334376" x="5326063" y="5853113"/>
          <p14:tracePt t="334400" x="5289550" y="5872163"/>
          <p14:tracePt t="334411" x="5260975" y="5889625"/>
          <p14:tracePt t="334436" x="5260975" y="5908675"/>
          <p14:tracePt t="334447" x="5260975" y="5918200"/>
          <p14:tracePt t="335067" x="5307013" y="5899150"/>
          <p14:tracePt t="335089" x="5280025" y="5862638"/>
          <p14:tracePt t="335158" x="5270500" y="5862638"/>
          <p14:tracePt t="335213" x="5270500" y="5853113"/>
          <p14:tracePt t="335258" x="5260975" y="5843588"/>
          <p14:tracePt t="335552" x="5270500" y="5843588"/>
          <p14:tracePt t="335575" x="5297488" y="5853113"/>
          <p14:tracePt t="335599" x="5353050" y="5862638"/>
          <p14:tracePt t="335623" x="5370513" y="5862638"/>
          <p14:tracePt t="335735" x="5380038" y="5862638"/>
          <p14:tracePt t="335758" x="5408613" y="5843588"/>
          <p14:tracePt t="335770" x="5416550" y="5835650"/>
          <p14:tracePt t="335793" x="5445125" y="5799138"/>
          <p14:tracePt t="335817" x="5453063" y="5789613"/>
          <p14:tracePt t="335851" x="5453063" y="5780088"/>
          <p14:tracePt t="335874" x="5453063" y="5770563"/>
          <p14:tracePt t="335909" x="5453063" y="5762625"/>
          <p14:tracePt t="335933" x="5453063" y="5743575"/>
          <p14:tracePt t="335946" x="5462588" y="5734050"/>
          <p14:tracePt t="335958" x="5481638" y="5707063"/>
          <p14:tracePt t="335970" x="5489575" y="5680075"/>
          <p14:tracePt t="335994" x="5499100" y="5661025"/>
          <p14:tracePt t="336018" x="5508625" y="5634038"/>
          <p14:tracePt t="336053" x="5508625" y="5624513"/>
          <p14:tracePt t="336064" x="5518150" y="5616575"/>
          <p14:tracePt t="336132" x="5518150" y="5607050"/>
          <p14:tracePt t="336156" x="5518150" y="5597525"/>
          <p14:tracePt t="336179" x="5526088" y="5570538"/>
          <p14:tracePt t="336214" x="5554663" y="5551488"/>
          <p14:tracePt t="336238" x="5554663" y="5524500"/>
          <p14:tracePt t="336238" x="5562600" y="5514975"/>
          <p14:tracePt t="336262" x="5591175" y="5470525"/>
          <p14:tracePt t="336273" x="5599113" y="5461000"/>
          <p14:tracePt t="336297" x="5608638" y="5451475"/>
          <p14:tracePt t="336321" x="5627688" y="5424488"/>
          <p14:tracePt t="336333" x="5627688" y="5414963"/>
          <p14:tracePt t="336345" x="5635625" y="5387975"/>
          <p14:tracePt t="336357" x="5645150" y="5360988"/>
          <p14:tracePt t="336380" x="5645150" y="5351463"/>
          <p14:tracePt t="336403" x="5664200" y="5324475"/>
          <p14:tracePt t="336415" x="5664200" y="5314950"/>
          <p14:tracePt t="336439" x="5672138" y="5305425"/>
          <p14:tracePt t="336463" x="5681663" y="5278438"/>
          <p14:tracePt t="336541" x="5681663" y="5268913"/>
          <p14:tracePt t="336565" x="5691188" y="5259388"/>
          <p14:tracePt t="336612" x="5691188" y="5251450"/>
          <p14:tracePt t="336647" x="5700713" y="5222875"/>
          <p14:tracePt t="336691" x="5700713" y="5214938"/>
          <p14:tracePt t="336714" x="5700713" y="5205413"/>
          <p14:tracePt t="336738" x="5700713" y="5195888"/>
          <p14:tracePt t="336771" x="5700713" y="5186363"/>
          <p14:tracePt t="336817" x="5700713" y="5178425"/>
          <p14:tracePt t="337073" x="5700713" y="5168900"/>
          <p14:tracePt t="337627" x="5700713" y="5159375"/>
          <p14:tracePt t="337638" x="5700713" y="5141913"/>
          <p14:tracePt t="337663" x="5700713" y="5122863"/>
          <p14:tracePt t="337675" x="5700713" y="5105400"/>
          <p14:tracePt t="337710" x="5700713" y="5095875"/>
          <p14:tracePt t="337877" x="5700713" y="5149850"/>
          <p14:tracePt t="337914" x="5700713" y="5205413"/>
          <p14:tracePt t="337925" x="5700713" y="5232400"/>
          <p14:tracePt t="337938" x="5700713" y="5259388"/>
          <p14:tracePt t="337960" x="5700713" y="5332413"/>
          <p14:tracePt t="337972" x="5691188" y="5387975"/>
          <p14:tracePt t="337985" x="5691188" y="5434013"/>
          <p14:tracePt t="337997" x="5691188" y="5461000"/>
          <p14:tracePt t="338020" x="5691188" y="5597525"/>
          <p14:tracePt t="338054" x="5691188" y="5707063"/>
          <p14:tracePt t="338066" x="5691188" y="5726113"/>
          <p14:tracePt t="338078" x="5691188" y="5743575"/>
          <p14:tracePt t="338102" x="5691188" y="5862638"/>
          <p14:tracePt t="338112" x="5691188" y="5889625"/>
          <p14:tracePt t="338125" x="5691188" y="5945188"/>
          <p14:tracePt t="338137" x="5691188" y="6018213"/>
          <p14:tracePt t="338159" x="5681663" y="6100763"/>
          <p14:tracePt t="338171" x="5681663" y="6191250"/>
          <p14:tracePt t="338193" x="5681663" y="6291263"/>
          <p14:tracePt t="338205" x="5681663" y="6310313"/>
          <p14:tracePt t="338217" x="5681663" y="6364288"/>
          <p14:tracePt t="338240" x="5681663" y="6456363"/>
          <p14:tracePt t="338251" x="5681663" y="6473825"/>
          <p14:tracePt t="338273" x="5681663" y="6556375"/>
          <p14:tracePt t="338284" x="5681663" y="6575425"/>
          <p14:tracePt t="338296" x="5681663" y="6611938"/>
          <p14:tracePt t="338307" x="5681663" y="6629400"/>
          <p14:tracePt t="338331" x="5681663" y="6684963"/>
          <p14:tracePt t="338354" x="5681663" y="6711950"/>
          <p14:tracePt t="338378" x="5681663" y="6748463"/>
          <p14:tracePt t="338389" x="5681663" y="6765925"/>
          <p14:tracePt t="338411" x="5681663" y="6784975"/>
          <p14:tracePt t="338422" x="5681663" y="6794500"/>
          <p14:tracePt t="338434" x="5681663" y="6802438"/>
          <p14:tracePt t="338502" x="5681663" y="6811963"/>
          <p14:tracePt t="338581" x="5718175" y="6811963"/>
          <p14:tracePt t="338594" x="5737225" y="6811963"/>
          <p14:tracePt t="338607" x="5773738" y="6811963"/>
          <p14:tracePt t="338633" x="5873750" y="6811963"/>
          <p14:tracePt t="338645" x="5910263" y="6811963"/>
          <p14:tracePt t="338669" x="5946775" y="6811963"/>
          <p14:tracePt t="338692" x="5983288" y="6811963"/>
          <p14:tracePt t="338703" x="6002338" y="6811963"/>
          <p14:tracePt t="338716" x="6010275" y="6811963"/>
          <p14:tracePt t="338741" x="6065838" y="6802438"/>
          <p14:tracePt t="338753" x="6075363" y="6794500"/>
          <p14:tracePt t="338764" x="6102350" y="6794500"/>
          <p14:tracePt t="338776" x="6148388" y="6784975"/>
          <p14:tracePt t="338800" x="6184900" y="6784975"/>
          <p14:tracePt t="338812" x="6229350" y="6784975"/>
          <p14:tracePt t="338824" x="6275388" y="6784975"/>
          <p14:tracePt t="338848" x="6330950" y="6775450"/>
          <p14:tracePt t="338860" x="6375400" y="6775450"/>
          <p14:tracePt t="338885" x="6440488" y="6765925"/>
          <p14:tracePt t="338908" x="6494463" y="6765925"/>
          <p14:tracePt t="338920" x="6530975" y="6757988"/>
          <p14:tracePt t="338937" x="6559550" y="6757988"/>
          <p14:tracePt t="338949" x="6577013" y="6757988"/>
          <p14:tracePt t="338972" x="6623050" y="6757988"/>
          <p14:tracePt t="338994" x="6686550" y="6757988"/>
          <p14:tracePt t="339019" x="6759575" y="6757988"/>
          <p14:tracePt t="339031" x="6796088" y="6757988"/>
          <p14:tracePt t="339054" x="6851650" y="6757988"/>
          <p14:tracePt t="339077" x="6896100" y="6757988"/>
          <p14:tracePt t="339089" x="6915150" y="6757988"/>
          <p14:tracePt t="339112" x="7007225" y="6748463"/>
          <p14:tracePt t="339135" x="7051675" y="6738938"/>
          <p14:tracePt t="339157" x="7097713" y="6729413"/>
          <p14:tracePt t="339169" x="7116763" y="6729413"/>
          <p14:tracePt t="339193" x="7134225" y="6721475"/>
          <p14:tracePt t="339204" x="7143750" y="6721475"/>
          <p14:tracePt t="339240" x="7180263" y="6721475"/>
          <p14:tracePt t="339251" x="7189788" y="6711950"/>
          <p14:tracePt t="339296" x="7207250" y="6702425"/>
          <p14:tracePt t="339307" x="7226300" y="6692900"/>
          <p14:tracePt t="339330" x="7253288" y="6675438"/>
          <p14:tracePt t="339354" x="7262813" y="6656388"/>
          <p14:tracePt t="339378" x="7270750" y="6648450"/>
          <p14:tracePt t="339378" x="7280275" y="6629400"/>
          <p14:tracePt t="339390" x="7280275" y="6619875"/>
          <p14:tracePt t="339413" x="7299325" y="6583363"/>
          <p14:tracePt t="339424" x="7307263" y="6556375"/>
          <p14:tracePt t="339437" x="7326313" y="6492875"/>
          <p14:tracePt t="339449" x="7326313" y="6446838"/>
          <p14:tracePt t="339475" x="7353300" y="6319838"/>
          <p14:tracePt t="339500" x="7353300" y="6191250"/>
          <p14:tracePt t="339524" x="7362825" y="6054725"/>
          <p14:tracePt t="339550" x="7362825" y="5945188"/>
          <p14:tracePt t="339561" x="7362825" y="5862638"/>
          <p14:tracePt t="339574" x="7372350" y="5780088"/>
          <p14:tracePt t="339586" x="7372350" y="5734050"/>
          <p14:tracePt t="339609" x="7389813" y="5634038"/>
          <p14:tracePt t="339632" x="7389813" y="5597525"/>
          <p14:tracePt t="339644" x="7399338" y="5561013"/>
          <p14:tracePt t="339658" x="7399338" y="5524500"/>
          <p14:tracePt t="339670" x="7399338" y="5487988"/>
          <p14:tracePt t="339693" x="7408863" y="5451475"/>
          <p14:tracePt t="339704" x="7408863" y="5424488"/>
          <p14:tracePt t="339718" x="7408863" y="5405438"/>
          <p14:tracePt t="339752" x="7408863" y="5351463"/>
          <p14:tracePt t="339765" x="7408863" y="5332413"/>
          <p14:tracePt t="339777" x="7408863" y="5305425"/>
          <p14:tracePt t="339802" x="7408863" y="5232400"/>
          <p14:tracePt t="339814" x="7408863" y="5205413"/>
          <p14:tracePt t="339827" x="7399338" y="5195888"/>
          <p14:tracePt t="339839" x="7399338" y="5186363"/>
          <p14:tracePt t="339862" x="7389813" y="5141913"/>
          <p14:tracePt t="339862" x="7389813" y="5122863"/>
          <p14:tracePt t="339886" x="7380288" y="5113338"/>
          <p14:tracePt t="339910" x="7362825" y="5076825"/>
          <p14:tracePt t="339934" x="7343775" y="5068888"/>
          <p14:tracePt t="339945" x="7316788" y="5059363"/>
          <p14:tracePt t="339969" x="7299325" y="5049838"/>
          <p14:tracePt t="339980" x="7270750" y="5040313"/>
          <p14:tracePt t="340004" x="7197725" y="5032375"/>
          <p14:tracePt t="340016" x="7170738" y="5032375"/>
          <p14:tracePt t="340027" x="7097713" y="5032375"/>
          <p14:tracePt t="340051" x="6997700" y="5003800"/>
          <p14:tracePt t="340062" x="6978650" y="5003800"/>
          <p14:tracePt t="340074" x="6896100" y="4995863"/>
          <p14:tracePt t="340086" x="6805613" y="4986338"/>
          <p14:tracePt t="340109" x="6732588" y="4986338"/>
          <p14:tracePt t="340121" x="6650038" y="4986338"/>
          <p14:tracePt t="340144" x="6540500" y="4986338"/>
          <p14:tracePt t="340156" x="6448425" y="4995863"/>
          <p14:tracePt t="340169" x="6348413" y="5013325"/>
          <p14:tracePt t="340192" x="6265863" y="5022850"/>
          <p14:tracePt t="340206" x="6211888" y="5040313"/>
          <p14:tracePt t="340217" x="6175375" y="5049838"/>
          <p14:tracePt t="340229" x="6156325" y="5059363"/>
          <p14:tracePt t="340252" x="6129338" y="5068888"/>
          <p14:tracePt t="340264" x="6119813" y="5068888"/>
          <p14:tracePt t="340264" x="6111875" y="5076825"/>
          <p14:tracePt t="340299" x="6102350" y="5076825"/>
          <p14:tracePt t="340386" x="6092825" y="5076825"/>
          <p14:tracePt t="340408" x="6083300" y="5076825"/>
          <p14:tracePt t="340785" x="5956300" y="4967288"/>
          <p14:tracePt t="340796" x="5891213" y="4930775"/>
          <p14:tracePt t="340808" x="5791200" y="4884738"/>
          <p14:tracePt t="340831" x="5508625" y="4711700"/>
          <p14:tracePt t="340843" x="5399088" y="4638675"/>
          <p14:tracePt t="340855" x="5197475" y="4511675"/>
          <p14:tracePt t="340868" x="4978400" y="4373563"/>
          <p14:tracePt t="340891" x="4951413" y="4346575"/>
          <p14:tracePt t="340902" x="4841875" y="4264025"/>
          <p14:tracePt t="340926" x="4622800" y="4127500"/>
          <p14:tracePt t="340938" x="4557713" y="4090988"/>
          <p14:tracePt t="340951" x="4411663" y="4027488"/>
          <p14:tracePt t="340974" x="4183063" y="3944938"/>
          <p14:tracePt t="340999" x="3973513" y="3862388"/>
          <p14:tracePt t="341010" x="3817938" y="3825875"/>
          <p14:tracePt t="341034" x="3671888" y="3771900"/>
          <p14:tracePt t="341058" x="3333750" y="3679825"/>
          <p14:tracePt t="341082" x="3151188" y="3625850"/>
          <p14:tracePt t="341093" x="2959100" y="3570288"/>
          <p14:tracePt t="341106" x="2759075" y="3497263"/>
          <p14:tracePt t="341117" x="2657475" y="3451225"/>
          <p14:tracePt t="341141" x="2374900" y="3324225"/>
          <p14:tracePt t="341153" x="2182813" y="3268663"/>
          <p14:tracePt t="341165" x="2092325" y="3232150"/>
          <p14:tracePt t="341186" x="1917700" y="3141663"/>
          <p14:tracePt t="341198" x="1873250" y="3114675"/>
          <p14:tracePt t="341221" x="1735138" y="3049588"/>
          <p14:tracePt t="341232" x="1708150" y="3032125"/>
          <p14:tracePt t="341245" x="1690688" y="3013075"/>
          <p14:tracePt t="341257" x="1662113" y="2995613"/>
          <p14:tracePt t="341281" x="1608138" y="2976563"/>
          <p14:tracePt t="341292" x="1589088" y="2968625"/>
          <p14:tracePt t="341306" x="1579563" y="2968625"/>
          <p14:tracePt t="341331" x="1571625" y="2968625"/>
          <p14:tracePt t="341341" x="1552575" y="2968625"/>
          <p14:tracePt t="341367" x="1489075" y="2959100"/>
          <p14:tracePt t="341391" x="1433513" y="2959100"/>
          <p14:tracePt t="341403" x="1425575" y="2959100"/>
          <p14:tracePt t="341415" x="1397000" y="2949575"/>
          <p14:tracePt t="341485" x="1389063" y="2949575"/>
          <p14:tracePt t="341532" x="1389063" y="2959100"/>
          <p14:tracePt t="341543" x="1389063" y="2968625"/>
          <p14:tracePt t="341556" x="1389063" y="2995613"/>
          <p14:tracePt t="341580" x="1389063" y="3022600"/>
          <p14:tracePt t="341591" x="1397000" y="3032125"/>
          <p14:tracePt t="341615" x="1416050" y="3041650"/>
          <p14:tracePt t="341639" x="1443038" y="3059113"/>
          <p14:tracePt t="341651" x="1479550" y="3078163"/>
          <p14:tracePt t="341674" x="1525588" y="3095625"/>
          <p14:tracePt t="341698" x="1698625" y="3122613"/>
          <p14:tracePt t="341723" x="1781175" y="3132138"/>
          <p14:tracePt t="341735" x="1854200" y="3132138"/>
          <p14:tracePt t="341748" x="1890713" y="3132138"/>
          <p14:tracePt t="341759" x="1909763" y="3132138"/>
          <p14:tracePt t="341784" x="1946275" y="3132138"/>
          <p14:tracePt t="342088" x="1954213" y="3132138"/>
          <p14:tracePt t="342112" x="2000250" y="3132138"/>
          <p14:tracePt t="342124" x="2055813" y="3132138"/>
          <p14:tracePt t="342137" x="2100263" y="3132138"/>
          <p14:tracePt t="342149" x="2136775" y="3122613"/>
          <p14:tracePt t="342173" x="2320925" y="3095625"/>
          <p14:tracePt t="342184" x="2374900" y="3095625"/>
          <p14:tracePt t="342196" x="2411413" y="3095625"/>
          <p14:tracePt t="342208" x="2503488" y="3095625"/>
          <p14:tracePt t="342231" x="2640013" y="3095625"/>
          <p14:tracePt t="342257" x="2749550" y="3095625"/>
          <p14:tracePt t="342281" x="2895600" y="3095625"/>
          <p14:tracePt t="342292" x="2951163" y="3095625"/>
          <p14:tracePt t="342307" x="3024188" y="3086100"/>
          <p14:tracePt t="342320" x="3105150" y="3086100"/>
          <p14:tracePt t="342343" x="3206750" y="3086100"/>
          <p14:tracePt t="342354" x="3224213" y="3086100"/>
          <p14:tracePt t="342367" x="3289300" y="3086100"/>
          <p14:tracePt t="342391" x="3389313" y="3059113"/>
          <p14:tracePt t="342403" x="3425825" y="3059113"/>
          <p14:tracePt t="342415" x="3498850" y="3059113"/>
          <p14:tracePt t="342428" x="3608388" y="3049588"/>
          <p14:tracePt t="342454" x="3727450" y="3041650"/>
          <p14:tracePt t="342477" x="3817938" y="3032125"/>
          <p14:tracePt t="342501" x="3854450" y="3032125"/>
          <p14:tracePt t="342513" x="3900488" y="3032125"/>
          <p14:tracePt t="342524" x="3937000" y="3032125"/>
          <p14:tracePt t="342536" x="3963988" y="3022600"/>
          <p14:tracePt t="342560" x="4019550" y="3022600"/>
          <p14:tracePt t="342572" x="4065588" y="3022600"/>
          <p14:tracePt t="342584" x="4083050" y="3022600"/>
          <p14:tracePt t="342597" x="4092575" y="3022600"/>
          <p14:tracePt t="342810" x="4102100" y="3022600"/>
          <p14:tracePt t="342866" x="4110038" y="3013075"/>
          <p14:tracePt t="343136" x="4119563" y="3013075"/>
          <p14:tracePt t="343148" x="4146550" y="3013075"/>
          <p14:tracePt t="343171" x="4248150" y="3013075"/>
          <p14:tracePt t="343182" x="4275138" y="3013075"/>
          <p14:tracePt t="343205" x="4421188" y="3022600"/>
          <p14:tracePt t="343229" x="4476750" y="3032125"/>
          <p14:tracePt t="343240" x="4484688" y="3032125"/>
          <p14:tracePt t="343529" x="4494213" y="3032125"/>
          <p14:tracePt t="343563" x="4513263" y="3032125"/>
          <p14:tracePt t="343575" x="4521200" y="3032125"/>
          <p14:tracePt t="343587" x="4576763" y="3032125"/>
          <p14:tracePt t="343599" x="4667250" y="3032125"/>
          <p14:tracePt t="343622" x="4786313" y="3041650"/>
          <p14:tracePt t="343634" x="4932363" y="3041650"/>
          <p14:tracePt t="343647" x="5106988" y="3041650"/>
          <p14:tracePt t="343669" x="5243513" y="3041650"/>
          <p14:tracePt t="343683" x="5343525" y="3041650"/>
          <p14:tracePt t="343697" x="5380038" y="3049588"/>
          <p14:tracePt t="343709" x="5389563" y="3049588"/>
          <p14:tracePt t="344010" x="5462588" y="3049588"/>
          <p14:tracePt t="344022" x="5481638" y="3049588"/>
          <p14:tracePt t="344045" x="5700713" y="3049588"/>
          <p14:tracePt t="344057" x="5773738" y="3049588"/>
          <p14:tracePt t="344069" x="5873750" y="3049588"/>
          <p14:tracePt t="344092" x="6156325" y="3049588"/>
          <p14:tracePt t="344104" x="6211888" y="3049588"/>
          <p14:tracePt t="344116" x="6257925" y="3059113"/>
          <p14:tracePt t="344127" x="6338888" y="3059113"/>
          <p14:tracePt t="344151" x="6430963" y="3078163"/>
          <p14:tracePt t="344163" x="6503988" y="3078163"/>
          <p14:tracePt t="344175" x="6567488" y="3078163"/>
          <p14:tracePt t="344199" x="6632575" y="3078163"/>
          <p14:tracePt t="344210" x="6669088" y="3086100"/>
          <p14:tracePt t="344234" x="6713538" y="3086100"/>
          <p14:tracePt t="344257" x="6750050" y="3086100"/>
          <p14:tracePt t="344268" x="6759575" y="3086100"/>
          <p14:tracePt t="344404" x="6769100" y="3095625"/>
          <p14:tracePt t="344521" x="6805613" y="3095625"/>
          <p14:tracePt t="344546" x="6896100" y="3095625"/>
          <p14:tracePt t="344571" x="7034213" y="3095625"/>
          <p14:tracePt t="344585" x="7153275" y="3114675"/>
          <p14:tracePt t="344597" x="7197725" y="3114675"/>
          <p14:tracePt t="344625" x="7380288" y="3114675"/>
          <p14:tracePt t="344649" x="7518400" y="3114675"/>
          <p14:tracePt t="344662" x="7545388" y="3114675"/>
          <p14:tracePt t="344686" x="7654925" y="3105150"/>
          <p14:tracePt t="344709" x="7681913" y="3095625"/>
          <p14:tracePt t="344734" x="7691438" y="3095625"/>
          <p14:tracePt t="344805" x="7710488" y="3095625"/>
          <p14:tracePt t="344816" x="7718425" y="3095625"/>
          <p14:tracePt t="344840" x="7737475" y="3095625"/>
          <p14:tracePt t="344853" x="7754938" y="3095625"/>
          <p14:tracePt t="344866" x="7783513" y="3086100"/>
          <p14:tracePt t="344878" x="7791450" y="3086100"/>
          <p14:tracePt t="345091" x="7800975" y="3078163"/>
          <p14:tracePt t="345481" x="7773988" y="3105150"/>
          <p14:tracePt t="345493" x="7754938" y="3132138"/>
          <p14:tracePt t="345508" x="7710488" y="3241675"/>
          <p14:tracePt t="345520" x="7681913" y="3287713"/>
          <p14:tracePt t="345546" x="7554913" y="3679825"/>
          <p14:tracePt t="345569" x="7499350" y="3954463"/>
          <p14:tracePt t="345582" x="7462838" y="4219575"/>
          <p14:tracePt t="345606" x="7453313" y="4684713"/>
          <p14:tracePt t="345618" x="7435850" y="4821238"/>
          <p14:tracePt t="345630" x="7426325" y="4949825"/>
          <p14:tracePt t="345654" x="7289800" y="5387975"/>
          <p14:tracePt t="345677" x="7234238" y="5597525"/>
          <p14:tracePt t="345689" x="7197725" y="5743575"/>
          <p14:tracePt t="345712" x="7161213" y="5862638"/>
          <p14:tracePt t="345723" x="7116763" y="5972175"/>
          <p14:tracePt t="345735" x="7088188" y="6045200"/>
          <p14:tracePt t="345758" x="7043738" y="6127750"/>
          <p14:tracePt t="345770" x="6997700" y="6218238"/>
          <p14:tracePt t="345793" x="6969125" y="6283325"/>
          <p14:tracePt t="345805" x="6951663" y="6327775"/>
          <p14:tracePt t="345818" x="6905625" y="6392863"/>
          <p14:tracePt t="345830" x="6896100" y="6429375"/>
          <p14:tracePt t="345830" x="6888163" y="6437313"/>
          <p14:tracePt t="345854" x="6859588" y="6483350"/>
          <p14:tracePt t="345865" x="6842125" y="6519863"/>
          <p14:tracePt t="345878" x="6832600" y="6529388"/>
          <p14:tracePt t="345903" x="6823075" y="6556375"/>
          <p14:tracePt t="345916" x="6815138" y="6565900"/>
          <p14:tracePt t="345928" x="6796088" y="6592888"/>
          <p14:tracePt t="345940" x="6786563" y="6592888"/>
          <p14:tracePt t="345965" x="6742113" y="6611938"/>
          <p14:tracePt t="345989" x="6677025" y="6648450"/>
          <p14:tracePt t="346013" x="6604000" y="6675438"/>
          <p14:tracePt t="346025" x="6586538" y="6684963"/>
          <p14:tracePt t="346048" x="6577013" y="6684963"/>
          <p14:tracePt t="346072" x="6550025" y="6692900"/>
          <p14:tracePt t="346084" x="6530975" y="6702425"/>
          <p14:tracePt t="346097" x="6523038" y="6702425"/>
          <p14:tracePt t="346109" x="6503988" y="6702425"/>
          <p14:tracePt t="346133" x="6421438" y="6684963"/>
          <p14:tracePt t="346134" x="6357938" y="6665913"/>
          <p14:tracePt t="346157" x="6302375" y="6638925"/>
          <p14:tracePt t="346184" x="6029325" y="6538913"/>
          <p14:tracePt t="346207" x="5900738" y="6456363"/>
          <p14:tracePt t="346218" x="5800725" y="6383338"/>
          <p14:tracePt t="346241" x="5745163" y="6319838"/>
          <p14:tracePt t="346265" x="5691188" y="6081713"/>
          <p14:tracePt t="346290" x="5681663" y="5999163"/>
          <p14:tracePt t="346302" x="5681663" y="5926138"/>
          <p14:tracePt t="346315" x="5681663" y="5826125"/>
          <p14:tracePt t="346326" x="5681663" y="5780088"/>
          <p14:tracePt t="346349" x="5664200" y="5624513"/>
          <p14:tracePt t="346361" x="5664200" y="5524500"/>
          <p14:tracePt t="346384" x="5664200" y="5434013"/>
          <p14:tracePt t="346395" x="5672138" y="5341938"/>
          <p14:tracePt t="346408" x="5691188" y="5278438"/>
          <p14:tracePt t="346433" x="5718175" y="5222875"/>
          <p14:tracePt t="346446" x="5745163" y="5178425"/>
          <p14:tracePt t="346458" x="5800725" y="5149850"/>
          <p14:tracePt t="346470" x="5827713" y="5122863"/>
          <p14:tracePt t="346495" x="5956300" y="5068888"/>
          <p14:tracePt t="346519" x="6075363" y="5022850"/>
          <p14:tracePt t="346543" x="6175375" y="4995863"/>
          <p14:tracePt t="346556" x="6229350" y="4995863"/>
          <p14:tracePt t="346570" x="6302375" y="4986338"/>
          <p14:tracePt t="346582" x="6338888" y="4986338"/>
          <p14:tracePt t="346595" x="6384925" y="4986338"/>
          <p14:tracePt t="346596" x="6421438" y="4986338"/>
          <p14:tracePt t="346608" x="6457950" y="4986338"/>
          <p14:tracePt t="346632" x="6659563" y="5013325"/>
          <p14:tracePt t="346656" x="6732588" y="5032375"/>
          <p14:tracePt t="346681" x="7034213" y="5086350"/>
          <p14:tracePt t="346716" x="7189788" y="5159375"/>
          <p14:tracePt t="346740" x="7216775" y="5186363"/>
          <p14:tracePt t="346752" x="7226300" y="5205413"/>
          <p14:tracePt t="346766" x="7243763" y="5241925"/>
          <p14:tracePt t="346791" x="7270750" y="5332413"/>
          <p14:tracePt t="346803" x="7280275" y="5360988"/>
          <p14:tracePt t="346816" x="7316788" y="5470525"/>
          <p14:tracePt t="346828" x="7326313" y="5588000"/>
          <p14:tracePt t="346852" x="7362825" y="5743575"/>
          <p14:tracePt t="346863" x="7362825" y="5780088"/>
          <p14:tracePt t="346875" x="7380288" y="5899150"/>
          <p14:tracePt t="346888" x="7380288" y="5954713"/>
          <p14:tracePt t="346888" x="7380288" y="6035675"/>
          <p14:tracePt t="346911" x="7380288" y="6164263"/>
          <p14:tracePt t="346936" x="7389813" y="6373813"/>
          <p14:tracePt t="346961" x="7372350" y="6456363"/>
          <p14:tracePt t="346973" x="7316788" y="6519863"/>
          <p14:tracePt t="346987" x="7243763" y="6583363"/>
          <p14:tracePt t="346998" x="7197725" y="6611938"/>
          <p14:tracePt t="347023" x="7107238" y="6665913"/>
          <p14:tracePt t="347044" x="6988175" y="6721475"/>
          <p14:tracePt t="347069" x="6878638" y="6738938"/>
          <p14:tracePt t="347082" x="6796088" y="6738938"/>
          <p14:tracePt t="347094" x="6759575" y="6757988"/>
          <p14:tracePt t="347106" x="6732588" y="6757988"/>
          <p14:tracePt t="347129" x="6586538" y="6757988"/>
          <p14:tracePt t="347140" x="6550025" y="6757988"/>
          <p14:tracePt t="347165" x="6448425" y="6757988"/>
          <p14:tracePt t="347176" x="6384925" y="6757988"/>
          <p14:tracePt t="347190" x="6357938" y="6757988"/>
          <p14:tracePt t="347216" x="6275388" y="6729413"/>
          <p14:tracePt t="347239" x="6192838" y="6692900"/>
          <p14:tracePt t="347251" x="6175375" y="6684963"/>
          <p14:tracePt t="347274" x="6075363" y="6602413"/>
          <p14:tracePt t="347300" x="5973763" y="6492875"/>
          <p14:tracePt t="347324" x="5883275" y="6364288"/>
          <p14:tracePt t="347349" x="5800725" y="6227763"/>
          <p14:tracePt t="347361" x="5791200" y="6200775"/>
          <p14:tracePt t="347384" x="5727700" y="6008688"/>
          <p14:tracePt t="347406" x="5718175" y="5935663"/>
          <p14:tracePt t="347430" x="5708650" y="5743575"/>
          <p14:tracePt t="347441" x="5708650" y="5661025"/>
          <p14:tracePt t="347465" x="5708650" y="5397500"/>
          <p14:tracePt t="347489" x="5708650" y="5278438"/>
          <p14:tracePt t="347500" x="5708650" y="5159375"/>
          <p14:tracePt t="347524" x="5718175" y="5059363"/>
          <p14:tracePt t="347524" x="5727700" y="5013325"/>
          <p14:tracePt t="347547" x="5754688" y="4922838"/>
          <p14:tracePt t="347571" x="5791200" y="4857750"/>
          <p14:tracePt t="347584" x="5837238" y="4811713"/>
          <p14:tracePt t="347597" x="5873750" y="4767263"/>
          <p14:tracePt t="347608" x="5937250" y="4748213"/>
          <p14:tracePt t="347633" x="6038850" y="4748213"/>
          <p14:tracePt t="347644" x="6119813" y="4748213"/>
          <p14:tracePt t="347657" x="6294438" y="4748213"/>
          <p14:tracePt t="347669" x="6384925" y="4748213"/>
          <p14:tracePt t="347692" x="6659563" y="4767263"/>
          <p14:tracePt t="347704" x="6778625" y="4803775"/>
          <p14:tracePt t="347716" x="6823075" y="4830763"/>
          <p14:tracePt t="347740" x="6869113" y="4876800"/>
          <p14:tracePt t="347751" x="6896100" y="4894263"/>
          <p14:tracePt t="347774" x="6924675" y="4949825"/>
          <p14:tracePt t="347798" x="6969125" y="5013325"/>
          <p14:tracePt t="347823" x="7015163" y="5122863"/>
          <p14:tracePt t="347835" x="7034213" y="5186363"/>
          <p14:tracePt t="347848" x="7051675" y="5232400"/>
          <p14:tracePt t="347860" x="7051675" y="5268913"/>
          <p14:tracePt t="347884" x="7088188" y="5434013"/>
          <p14:tracePt t="347907" x="7088188" y="5514975"/>
          <p14:tracePt t="347919" x="7088188" y="5597525"/>
          <p14:tracePt t="347944" x="7088188" y="5726113"/>
          <p14:tracePt t="347956" x="7080250" y="5762625"/>
          <p14:tracePt t="347969" x="7034213" y="5835650"/>
          <p14:tracePt t="347991" x="6988175" y="5926138"/>
          <p14:tracePt t="348003" x="6969125" y="5962650"/>
          <p14:tracePt t="348017" x="6942138" y="6008688"/>
          <p14:tracePt t="348028" x="6896100" y="6091238"/>
          <p14:tracePt t="348054" x="6832600" y="6173788"/>
          <p14:tracePt t="348077" x="6769100" y="6237288"/>
          <p14:tracePt t="348099" x="6723063" y="6283325"/>
          <p14:tracePt t="348111" x="6659563" y="6327775"/>
          <p14:tracePt t="348135" x="6559550" y="6392863"/>
          <p14:tracePt t="348158" x="6486525" y="6429375"/>
          <p14:tracePt t="348170" x="6440488" y="6446838"/>
          <p14:tracePt t="348193" x="6384925" y="6465888"/>
          <p14:tracePt t="348204" x="6311900" y="6502400"/>
          <p14:tracePt t="348217" x="6265863" y="6510338"/>
          <p14:tracePt t="348241" x="6192838" y="6519863"/>
          <p14:tracePt t="348253" x="6156325" y="6538913"/>
          <p14:tracePt t="348266" x="6138863" y="6538913"/>
          <p14:tracePt t="348301" x="6129338" y="6538913"/>
          <p14:tracePt t="348336" x="6111875" y="6538913"/>
          <p14:tracePt t="348348" x="6102350" y="6510338"/>
          <p14:tracePt t="348361" x="6092825" y="6483350"/>
          <p14:tracePt t="348385" x="6083300" y="6410325"/>
          <p14:tracePt t="348410" x="6083300" y="6319838"/>
          <p14:tracePt t="348434" x="6083300" y="6264275"/>
          <p14:tracePt t="348445" x="6083300" y="6237288"/>
          <p14:tracePt t="348468" x="6083300" y="6210300"/>
          <p14:tracePt t="348492" x="6092825" y="6154738"/>
          <p14:tracePt t="348504" x="6102350" y="6137275"/>
          <p14:tracePt t="348517" x="6102350" y="6127750"/>
          <p14:tracePt t="348529" x="6102350" y="6118225"/>
          <p14:tracePt t="348553" x="6111875" y="6081713"/>
          <p14:tracePt t="348566" x="6119813" y="6064250"/>
          <p14:tracePt t="348599" x="6119813" y="6035675"/>
          <p14:tracePt t="348610" x="6129338" y="6027738"/>
          <p14:tracePt t="348625" x="6129338" y="6008688"/>
          <p14:tracePt t="348637" x="6138863" y="5991225"/>
          <p14:tracePt t="348661" x="6138863" y="5962650"/>
          <p14:tracePt t="348696" x="6148388" y="5926138"/>
          <p14:tracePt t="348719" x="6148388" y="5918200"/>
          <p14:tracePt t="348742" x="6148388" y="5899150"/>
          <p14:tracePt t="348755" x="6156325" y="5889625"/>
          <p14:tracePt t="348800" x="6165850" y="5881688"/>
          <p14:tracePt t="348934" x="6175375" y="5881688"/>
          <p14:tracePt t="349064" x="6184900" y="5881688"/>
          <p14:tracePt t="349274" x="6192838" y="5889625"/>
          <p14:tracePt t="349299" x="6202363" y="5899150"/>
          <p14:tracePt t="351363" x="6211888" y="5889625"/>
          <p14:tracePt t="351387" x="6238875" y="5872163"/>
          <p14:tracePt t="351399" x="6265863" y="5862638"/>
          <p14:tracePt t="351424" x="6284913" y="5853113"/>
          <p14:tracePt t="351449" x="6321425" y="5835650"/>
          <p14:tracePt t="351473" x="6348413" y="5826125"/>
          <p14:tracePt t="351484" x="6384925" y="5807075"/>
          <p14:tracePt t="351496" x="6421438" y="5799138"/>
          <p14:tracePt t="351531" x="6477000" y="5789613"/>
          <p14:tracePt t="351566" x="6503988" y="5780088"/>
          <p14:tracePt t="351591" x="6530975" y="5780088"/>
          <p14:tracePt t="351615" x="6559550" y="5780088"/>
          <p14:tracePt t="351671" x="6567488" y="5780088"/>
          <p14:tracePt t="351672" x="6577013" y="5789613"/>
          <p14:tracePt t="351696" x="6604000" y="5807075"/>
          <p14:tracePt t="351723" x="6623050" y="5826125"/>
          <p14:tracePt t="351735" x="6632575" y="5835650"/>
          <p14:tracePt t="351759" x="6640513" y="5862638"/>
          <p14:tracePt t="351784" x="6640513" y="5872163"/>
          <p14:tracePt t="351841" x="6640513" y="5881688"/>
          <p14:tracePt t="351888" x="6640513" y="5889625"/>
          <p14:tracePt t="351934" x="6640513" y="5899150"/>
          <p14:tracePt t="351982" x="6640513" y="5908675"/>
          <p14:tracePt t="352004" x="6640513" y="5918200"/>
          <p14:tracePt t="353842" x="6669088" y="5926138"/>
          <p14:tracePt t="353853" x="6705600" y="5935663"/>
          <p14:tracePt t="353867" x="6742113" y="5962650"/>
          <p14:tracePt t="353878" x="6778625" y="5981700"/>
          <p14:tracePt t="353903" x="6815138" y="6018213"/>
          <p14:tracePt t="353916" x="6851650" y="6045200"/>
          <p14:tracePt t="353928" x="6888163" y="6081713"/>
          <p14:tracePt t="353952" x="6905625" y="6127750"/>
          <p14:tracePt t="353962" x="6915150" y="6154738"/>
          <p14:tracePt t="353976" x="6932613" y="6191250"/>
          <p14:tracePt t="353988" x="6951663" y="6227763"/>
          <p14:tracePt t="354010" x="6969125" y="6283325"/>
          <p14:tracePt t="354022" x="6988175" y="6319838"/>
          <p14:tracePt t="354046" x="6997700" y="6346825"/>
          <p14:tracePt t="354057" x="7007225" y="6373813"/>
          <p14:tracePt t="363490" x="7007225" y="6419850"/>
          <p14:tracePt t="363516" x="7024688" y="6473825"/>
          <p14:tracePt t="363539" x="7207250" y="67214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79CB-543B-4DCF-BF13-8E52B1465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503040"/>
          </a:xfrm>
        </p:spPr>
        <p:txBody>
          <a:bodyPr>
            <a:normAutofit/>
          </a:bodyPr>
          <a:lstStyle/>
          <a:p>
            <a:r>
              <a:rPr lang="sr-Latn-RS" sz="32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Kvadratna jednačina:</a:t>
            </a:r>
            <a:br>
              <a:rPr lang="sr-Latn-RS" sz="32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32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Vietove</a:t>
            </a:r>
            <a:r>
              <a:rPr lang="en-U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formule</a:t>
            </a:r>
            <a:endParaRPr lang="en-US" sz="32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94D66E-1427-4A1C-A402-90F230F1FF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528" y="2215405"/>
                <a:ext cx="8712967" cy="4525963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sr-Latn-RS" sz="1800" dirty="0"/>
                  <a:t>Rešenja </a:t>
                </a:r>
                <a14:m>
                  <m:oMath xmlns:m="http://schemas.openxmlformats.org/officeDocument/2006/math">
                    <m:r>
                      <a:rPr lang="sr-Latn-R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1800" i="1" baseline="-25000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sr-Latn-RS" sz="1800" dirty="0"/>
                  <a:t> i </a:t>
                </a:r>
                <a14:m>
                  <m:oMath xmlns:m="http://schemas.openxmlformats.org/officeDocument/2006/math">
                    <m:r>
                      <a:rPr lang="sr-Latn-R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1800" i="1" baseline="-25000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sr-Latn-RS" sz="1800" dirty="0"/>
                  <a:t> kvadratne jednačine </a:t>
                </a:r>
                <a14:m>
                  <m:oMath xmlns:m="http://schemas.openxmlformats.org/officeDocument/2006/math">
                    <m:r>
                      <a:rPr lang="sr-Latn-RS" sz="1800" i="1" dirty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sr-Latn-RS" sz="1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18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sr-Latn-RS" sz="18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r-Latn-RS" sz="18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1800" i="1" dirty="0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sr-Latn-RS" sz="18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1800" i="1" dirty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sr-Latn-RS" sz="1800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sr-Latn-RS" sz="1800" dirty="0">
                    <a:latin typeface="Cambria Math" panose="02040503050406030204" pitchFamily="18" charset="0"/>
                  </a:rPr>
                  <a:t>:</a:t>
                </a:r>
                <a:endParaRPr lang="sr-Latn-RS" sz="1800" i="1" dirty="0">
                  <a:latin typeface="Cambria Math" panose="02040503050406030204" pitchFamily="18" charset="0"/>
                </a:endParaRPr>
              </a:p>
              <a:p>
                <a:pPr marL="0" indent="0">
                  <a:spcBef>
                    <a:spcPts val="18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r-Latn-R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sr-Latn-RS" sz="16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1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sr-Latn-R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sr-Latn-R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sr-Latn-R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sr-Latn-R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sr-Latn-R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sr-Latn-R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𝑎𝑐</m:t>
                              </m:r>
                            </m:e>
                          </m:rad>
                        </m:num>
                        <m:den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sr-Latn-RS" sz="1600" b="0" i="0" dirty="0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sr-Latn-RS" sz="1600" b="0" i="0" dirty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sr-Latn-RS" sz="1600" b="0" i="0" dirty="0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sr-Latn-R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sr-Latn-RS" sz="16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1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sr-Latn-R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sr-Latn-R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sr-Latn-R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sr-Latn-R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sr-Latn-R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sr-Latn-R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𝑎𝑐</m:t>
                              </m:r>
                            </m:e>
                          </m:rad>
                        </m:num>
                        <m:den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sr-Latn-RS" sz="1600" dirty="0"/>
              </a:p>
              <a:p>
                <a:pPr marL="0" indent="0">
                  <a:spcBef>
                    <a:spcPts val="18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r-Latn-R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sr-Latn-RS" sz="16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sr-Latn-R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sr-Latn-RS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sr-Latn-RS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1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sr-Latn-R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sr-Latn-R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sr-Latn-R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sr-Latn-R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sr-Latn-R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sr-Latn-R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𝑎𝑐</m:t>
                              </m:r>
                            </m:e>
                          </m:rad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sr-Latn-R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sr-Latn-R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sr-Latn-R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sr-Latn-R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sr-Latn-R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sr-Latn-R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𝑎𝑐</m:t>
                              </m:r>
                            </m:e>
                          </m:rad>
                        </m:num>
                        <m:den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sr-Latn-RS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1600" b="0" i="1" dirty="0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sr-Latn-RS" sz="16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sr-Latn-RS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sr-Latn-RS" sz="16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sr-Latn-RS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sr-Latn-RS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16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sr-Latn-RS" sz="16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sr-Latn-RS" sz="1600" dirty="0"/>
              </a:p>
              <a:p>
                <a:pPr marL="0" indent="0">
                  <a:spcBef>
                    <a:spcPts val="18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r-Latn-R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sr-Latn-R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sr-Latn-RS" sz="16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1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sr-Latn-R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sr-Latn-R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sr-Latn-R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sr-Latn-R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sr-Latn-R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sr-Latn-R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𝑎𝑐</m:t>
                              </m:r>
                            </m:e>
                          </m:rad>
                        </m:num>
                        <m:den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sr-Latn-RS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sr-Latn-RS" sz="1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sr-Latn-R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sr-Latn-R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sr-Latn-R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sr-Latn-R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sr-Latn-R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sr-Latn-R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𝑎𝑐</m:t>
                              </m:r>
                            </m:e>
                          </m:rad>
                        </m:num>
                        <m:den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sr-Latn-RS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sr-Latn-RS" sz="16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sr-Latn-RS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sz="1600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sr-Latn-RS" sz="1600" i="1" dirty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  <m:sup>
                              <m:r>
                                <a:rPr lang="sr-Latn-RS" sz="16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sr-Latn-RS" sz="16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sr-Latn-RS" sz="16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sr-Latn-R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sr-Latn-RS" sz="16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lang="sr-Latn-RS" sz="16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sr-Latn-RS" sz="16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p>
                                          <m:r>
                                            <a:rPr lang="sr-Latn-RS" sz="16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sr-Latn-RS" sz="16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sr-Latn-RS" sz="16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𝑎𝑐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sr-Latn-RS" sz="16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sr-Latn-RS" sz="16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sr-Latn-RS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sr-Latn-RS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sr-Latn-RS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sz="1600" b="0" i="1" dirty="0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sr-Latn-RS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sr-Latn-RS" sz="16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sr-Latn-RS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sz="1600" b="0" i="1" dirty="0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sr-Latn-RS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sr-Latn-RS" sz="1600" b="0" i="1" dirty="0" smtClean="0">
                              <a:latin typeface="Cambria Math" panose="02040503050406030204" pitchFamily="18" charset="0"/>
                            </a:rPr>
                            <m:t>+4</m:t>
                          </m:r>
                          <m:r>
                            <a:rPr lang="sr-Latn-RS" sz="1600" b="0" i="1" dirty="0" smtClean="0">
                              <a:latin typeface="Cambria Math" panose="02040503050406030204" pitchFamily="18" charset="0"/>
                            </a:rPr>
                            <m:t>𝑎𝑐</m:t>
                          </m:r>
                        </m:num>
                        <m:den>
                          <m:r>
                            <a:rPr lang="sr-Latn-RS" sz="16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sr-Latn-RS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sr-Latn-RS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16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sr-Latn-RS" sz="16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sr-Latn-RS" sz="1600" dirty="0"/>
              </a:p>
              <a:p>
                <a:pPr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sr-Latn-RS" sz="1800" dirty="0"/>
                  <a:t>Rešenja </a:t>
                </a:r>
                <a14:m>
                  <m:oMath xmlns:m="http://schemas.openxmlformats.org/officeDocument/2006/math">
                    <m:r>
                      <a:rPr lang="sr-Latn-R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1800" i="1" baseline="-25000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sr-Latn-RS" sz="1800" dirty="0"/>
                  <a:t> i </a:t>
                </a:r>
                <a14:m>
                  <m:oMath xmlns:m="http://schemas.openxmlformats.org/officeDocument/2006/math">
                    <m:r>
                      <a:rPr lang="sr-Latn-R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1800" i="1" baseline="-25000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sr-Latn-RS" sz="1800" dirty="0"/>
                  <a:t> kvadratne jednačine </a:t>
                </a:r>
                <a14:m>
                  <m:oMath xmlns:m="http://schemas.openxmlformats.org/officeDocument/2006/math">
                    <m:r>
                      <a:rPr lang="sr-Latn-RS" sz="1800" i="1" dirty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sr-Latn-RS" sz="1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18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sr-Latn-RS" sz="18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r-Latn-RS" sz="18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1800" i="1" dirty="0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sr-Latn-RS" sz="18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1800" i="1" dirty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sr-Latn-RS" sz="1800" i="1" dirty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sr-Latn-RS" sz="1800" dirty="0"/>
                  <a:t>međusobno su povezana </a:t>
                </a:r>
                <a:r>
                  <a:rPr lang="sr-Latn-RS" sz="1800" b="1" dirty="0">
                    <a:solidFill>
                      <a:srgbClr val="0070C0"/>
                    </a:solidFill>
                  </a:rPr>
                  <a:t>Vietovim formulama</a:t>
                </a:r>
                <a:r>
                  <a:rPr lang="sr-Latn-RS" sz="1800" dirty="0"/>
                  <a:t>:</a:t>
                </a:r>
                <a:endParaRPr lang="en-US" sz="1800" dirty="0"/>
              </a:p>
              <a:p>
                <a:pPr marL="0" indent="0">
                  <a:spcBef>
                    <a:spcPts val="18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18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sr-Latn-RS" sz="1800" b="1" i="1" baseline="-25000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sr-Latn-RS" sz="1800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sr-Latn-RS" sz="1800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sr-Latn-RS" sz="1800" b="1" i="1" baseline="-25000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sr-Latn-RS" sz="1800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sr-Latn-RS" sz="18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r>
                            <a:rPr lang="en-US" sz="18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  <m:r>
                        <a:rPr lang="sr-Latn-RS" sz="18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sr-Latn-RS" sz="1800" b="0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sr-Latn-RS" sz="18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sr-Latn-RS" sz="18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sr-Latn-RS" sz="18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sr-Latn-RS" sz="1800" b="1" i="1" baseline="-25000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sr-Latn-RS" sz="1800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sr-Latn-RS" sz="1800" b="1" i="1" baseline="-25000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sr-Latn-RS" sz="1800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18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num>
                        <m:den>
                          <m:r>
                            <a:rPr lang="en-US" sz="18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</m:oMath>
                  </m:oMathPara>
                </a14:m>
                <a:endParaRPr lang="sr-Latn-RS" sz="1800" b="1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94D66E-1427-4A1C-A402-90F230F1F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2215405"/>
                <a:ext cx="8712967" cy="4525963"/>
              </a:xfrm>
              <a:blipFill>
                <a:blip r:embed="rId5"/>
                <a:stretch>
                  <a:fillRect l="-420" t="-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74D22-C013-455B-9D40-57E7A8FD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376243"/>
            <a:ext cx="2133600" cy="365125"/>
          </a:xfrm>
        </p:spPr>
        <p:txBody>
          <a:bodyPr/>
          <a:lstStyle/>
          <a:p>
            <a:fld id="{A41D157F-3E06-4896-ABF5-651A2939E935}" type="slidenum">
              <a:rPr lang="en-GB" smtClean="0"/>
              <a:t>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4817BE-030E-40FE-8D13-98722E0A740B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F1A9936-2B3F-4900-B971-D54639EAA1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671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779"/>
    </mc:Choice>
    <mc:Fallback>
      <p:transition spd="slow" advTm="256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1746" x="457200" y="2401888"/>
          <p14:tracePt t="3289" x="447675" y="2401888"/>
          <p14:tracePt t="3465" x="438150" y="2411413"/>
          <p14:tracePt t="5393" x="428625" y="2411413"/>
          <p14:tracePt t="10181" x="420688" y="2419350"/>
          <p14:tracePt t="11404" x="411163" y="2419350"/>
          <p14:tracePt t="11649" x="401638" y="2419350"/>
          <p14:tracePt t="12211" x="392113" y="2419350"/>
          <p14:tracePt t="12350" x="384175" y="2419350"/>
          <p14:tracePt t="13999" x="374650" y="2419350"/>
          <p14:tracePt t="15992" x="365125" y="2419350"/>
          <p14:tracePt t="16273" x="365125" y="2474913"/>
          <p14:tracePt t="16309" x="493713" y="2684463"/>
          <p14:tracePt t="16346" x="685800" y="2903538"/>
          <p14:tracePt t="16381" x="766763" y="3005138"/>
          <p14:tracePt t="16419" x="803275" y="3041650"/>
          <p14:tracePt t="16492" x="812800" y="3049588"/>
          <p14:tracePt t="16528" x="822325" y="3049588"/>
          <p14:tracePt t="16565" x="831850" y="3049588"/>
          <p14:tracePt t="16601" x="895350" y="3059113"/>
          <p14:tracePt t="16638" x="1050925" y="3041650"/>
          <p14:tracePt t="16674" x="1104900" y="3041650"/>
          <p14:tracePt t="16710" x="1150938" y="3032125"/>
          <p14:tracePt t="16747" x="1187450" y="3013075"/>
          <p14:tracePt t="16784" x="1250950" y="3005138"/>
          <p14:tracePt t="16819" x="1333500" y="2995613"/>
          <p14:tracePt t="16857" x="1433513" y="2995613"/>
          <p14:tracePt t="16892" x="1579563" y="2995613"/>
          <p14:tracePt t="16929" x="1681163" y="2995613"/>
          <p14:tracePt t="16965" x="1690688" y="2995613"/>
          <p14:tracePt t="17143" x="1698625" y="2986088"/>
          <p14:tracePt t="18012" x="1671638" y="2986088"/>
          <p14:tracePt t="18047" x="1617663" y="2849563"/>
          <p14:tracePt t="18084" x="1543050" y="2730500"/>
          <p14:tracePt t="18119" x="1525588" y="2674938"/>
          <p14:tracePt t="18157" x="1525588" y="2647950"/>
          <p14:tracePt t="18439" x="1552575" y="2711450"/>
          <p14:tracePt t="18475" x="1617663" y="2803525"/>
          <p14:tracePt t="18512" x="1690688" y="2876550"/>
          <p14:tracePt t="18548" x="1763713" y="2913063"/>
          <p14:tracePt t="18585" x="1817688" y="2930525"/>
          <p14:tracePt t="18620" x="1890713" y="2940050"/>
          <p14:tracePt t="18657" x="2009775" y="2894013"/>
          <p14:tracePt t="18693" x="2092325" y="2813050"/>
          <p14:tracePt t="18731" x="2119313" y="2767013"/>
          <p14:tracePt t="18767" x="2128838" y="2740025"/>
          <p14:tracePt t="18767" x="2136775" y="2730500"/>
          <p14:tracePt t="18803" x="2146300" y="2720975"/>
          <p14:tracePt t="18840" x="2146300" y="2711450"/>
          <p14:tracePt t="18876" x="2146300" y="2684463"/>
          <p14:tracePt t="19746" x="2182813" y="2657475"/>
          <p14:tracePt t="19783" x="2201863" y="2647950"/>
          <p14:tracePt t="19957" x="2174875" y="2684463"/>
          <p14:tracePt t="20410" x="2201863" y="2667000"/>
          <p14:tracePt t="20445" x="2219325" y="2657475"/>
          <p14:tracePt t="20483" x="2238375" y="2647950"/>
          <p14:tracePt t="20519" x="2274888" y="2647950"/>
          <p14:tracePt t="20555" x="2292350" y="2630488"/>
          <p14:tracePt t="20590" x="2365375" y="2630488"/>
          <p14:tracePt t="20627" x="2557463" y="2630488"/>
          <p14:tracePt t="20662" x="2776538" y="2657475"/>
          <p14:tracePt t="20699" x="3141663" y="2667000"/>
          <p14:tracePt t="20699" x="3214688" y="2667000"/>
          <p14:tracePt t="20735" x="3544888" y="2684463"/>
          <p14:tracePt t="20772" x="3773488" y="2684463"/>
          <p14:tracePt t="20809" x="3927475" y="2684463"/>
          <p14:tracePt t="20847" x="4092575" y="2684463"/>
          <p14:tracePt t="20884" x="4284663" y="2657475"/>
          <p14:tracePt t="20921" x="4457700" y="2647950"/>
          <p14:tracePt t="20957" x="4586288" y="2647950"/>
          <p14:tracePt t="20994" x="4594225" y="2647950"/>
          <p14:tracePt t="21243" x="4549775" y="2647950"/>
          <p14:tracePt t="21279" x="4494213" y="2647950"/>
          <p14:tracePt t="21316" x="4467225" y="2647950"/>
          <p14:tracePt t="21352" x="4411663" y="2630488"/>
          <p14:tracePt t="21389" x="4367213" y="2620963"/>
          <p14:tracePt t="21424" x="4338638" y="2620963"/>
          <p14:tracePt t="21462" x="4330700" y="2620963"/>
          <p14:tracePt t="21498" x="4321175" y="2620963"/>
          <p14:tracePt t="21534" x="4311650" y="2620963"/>
          <p14:tracePt t="21570" x="4292600" y="2620963"/>
          <p14:tracePt t="21607" x="4275138" y="2620963"/>
          <p14:tracePt t="21746" x="4265613" y="2630488"/>
          <p14:tracePt t="21884" x="4256088" y="2630488"/>
          <p14:tracePt t="21920" x="4175125" y="2638425"/>
          <p14:tracePt t="21957" x="4138613" y="2638425"/>
          <p14:tracePt t="21991" x="4129088" y="2638425"/>
          <p14:tracePt t="22027" x="4119563" y="2647950"/>
          <p14:tracePt t="22447" x="4119563" y="2657475"/>
          <p14:tracePt t="22485" x="4138613" y="2657475"/>
          <p14:tracePt t="22523" x="4146550" y="2657475"/>
          <p14:tracePt t="22559" x="4175125" y="2657475"/>
          <p14:tracePt t="22595" x="4183063" y="2657475"/>
          <p14:tracePt t="22631" x="4202113" y="2657475"/>
          <p14:tracePt t="22667" x="4229100" y="2657475"/>
          <p14:tracePt t="22703" x="4238625" y="2657475"/>
          <p14:tracePt t="22740" x="4265613" y="2647950"/>
          <p14:tracePt t="22775" x="4302125" y="2647950"/>
          <p14:tracePt t="22812" x="4311650" y="2647950"/>
          <p14:tracePt t="22849" x="4338638" y="2647950"/>
          <p14:tracePt t="22885" x="4367213" y="2638425"/>
          <p14:tracePt t="22920" x="4411663" y="2638425"/>
          <p14:tracePt t="22957" x="4457700" y="2630488"/>
          <p14:tracePt t="22993" x="4476750" y="2630488"/>
          <p14:tracePt t="23029" x="4484688" y="2630488"/>
          <p14:tracePt t="23064" x="4494213" y="2620963"/>
          <p14:tracePt t="23311" x="4503738" y="2620963"/>
          <p14:tracePt t="23489" x="4540250" y="2611438"/>
          <p14:tracePt t="23525" x="4576763" y="2611438"/>
          <p14:tracePt t="23563" x="4630738" y="2611438"/>
          <p14:tracePt t="23598" x="4676775" y="2611438"/>
          <p14:tracePt t="23635" x="4713288" y="2620963"/>
          <p14:tracePt t="23672" x="4722813" y="2620963"/>
          <p14:tracePt t="23709" x="4740275" y="2620963"/>
          <p14:tracePt t="23816" x="4749800" y="2620963"/>
          <p14:tracePt t="23889" x="4759325" y="2630488"/>
          <p14:tracePt t="24028" x="4768850" y="2630488"/>
          <p14:tracePt t="24062" x="4813300" y="2638425"/>
          <p14:tracePt t="24100" x="4851400" y="2647950"/>
          <p14:tracePt t="24346" x="4859338" y="2647950"/>
          <p14:tracePt t="24382" x="4878388" y="2647950"/>
          <p14:tracePt t="24420" x="4932363" y="2647950"/>
          <p14:tracePt t="24456" x="4968875" y="2647950"/>
          <p14:tracePt t="24527" x="4987925" y="2657475"/>
          <p14:tracePt t="24563" x="4997450" y="2657475"/>
          <p14:tracePt t="25089" x="5087938" y="2657475"/>
          <p14:tracePt t="25125" x="5289550" y="2667000"/>
          <p14:tracePt t="25162" x="5389563" y="2684463"/>
          <p14:tracePt t="25197" x="5399088" y="2693988"/>
          <p14:tracePt t="25477" x="5453063" y="2693988"/>
          <p14:tracePt t="25514" x="5499100" y="2693988"/>
          <p14:tracePt t="25550" x="5508625" y="2693988"/>
          <p14:tracePt t="25587" x="5518150" y="2693988"/>
          <p14:tracePt t="25762" x="5545138" y="2693988"/>
          <p14:tracePt t="25798" x="5627688" y="2684463"/>
          <p14:tracePt t="25834" x="5764213" y="2684463"/>
          <p14:tracePt t="25869" x="5791200" y="2674938"/>
          <p14:tracePt t="26184" x="5818188" y="2667000"/>
          <p14:tracePt t="26220" x="5937250" y="2647950"/>
          <p14:tracePt t="26256" x="6046788" y="2638425"/>
          <p14:tracePt t="26293" x="6102350" y="2630488"/>
          <p14:tracePt t="26330" x="6111875" y="2620963"/>
          <p14:tracePt t="26820" x="6102350" y="2620963"/>
          <p14:tracePt t="26856" x="5837238" y="2647950"/>
          <p14:tracePt t="26892" x="5224463" y="2647950"/>
          <p14:tracePt t="26928" x="4430713" y="2647950"/>
          <p14:tracePt t="26964" x="3735388" y="2611438"/>
          <p14:tracePt t="27002" x="3389313" y="2593975"/>
          <p14:tracePt t="27039" x="3187700" y="2593975"/>
          <p14:tracePt t="27076" x="2932113" y="2601913"/>
          <p14:tracePt t="27114" x="2657475" y="2601913"/>
          <p14:tracePt t="27150" x="2357438" y="2601913"/>
          <p14:tracePt t="27186" x="2082800" y="2601913"/>
          <p14:tracePt t="27222" x="1963738" y="2601913"/>
          <p14:tracePt t="27259" x="1735138" y="2620963"/>
          <p14:tracePt t="27295" x="1470025" y="2674938"/>
          <p14:tracePt t="27331" x="1206500" y="2711450"/>
          <p14:tracePt t="27367" x="1150938" y="2730500"/>
          <p14:tracePt t="27403" x="1141413" y="2740025"/>
          <p14:tracePt t="27439" x="1104900" y="2784475"/>
          <p14:tracePt t="27476" x="1031875" y="2857500"/>
          <p14:tracePt t="27512" x="968375" y="2922588"/>
          <p14:tracePt t="27550" x="931863" y="2949575"/>
          <p14:tracePt t="27586" x="922338" y="2959100"/>
          <p14:tracePt t="29984" x="985838" y="3032125"/>
          <p14:tracePt t="30019" x="1206500" y="3214688"/>
          <p14:tracePt t="30056" x="1397000" y="3370263"/>
          <p14:tracePt t="30094" x="1781175" y="3443288"/>
          <p14:tracePt t="30132" x="2019300" y="3443288"/>
          <p14:tracePt t="30168" x="2238375" y="3433763"/>
          <p14:tracePt t="30206" x="2430463" y="3433763"/>
          <p14:tracePt t="30241" x="2593975" y="3406775"/>
          <p14:tracePt t="30278" x="2786063" y="3360738"/>
          <p14:tracePt t="30314" x="2959100" y="3351213"/>
          <p14:tracePt t="30351" x="3051175" y="3341688"/>
          <p14:tracePt t="30388" x="3060700" y="3333750"/>
          <p14:tracePt t="30988" x="3060700" y="3314700"/>
          <p14:tracePt t="31024" x="3078163" y="3251200"/>
          <p14:tracePt t="31061" x="3087688" y="3178175"/>
          <p14:tracePt t="31098" x="3097213" y="3086100"/>
          <p14:tracePt t="31135" x="3105150" y="3049588"/>
          <p14:tracePt t="31170" x="3105150" y="3022600"/>
          <p14:tracePt t="31206" x="3105150" y="3013075"/>
          <p14:tracePt t="31242" x="3105150" y="3005138"/>
          <p14:tracePt t="31805" x="3114675" y="2995613"/>
          <p14:tracePt t="31841" x="3170238" y="2995613"/>
          <p14:tracePt t="31878" x="3297238" y="2995613"/>
          <p14:tracePt t="31914" x="3435350" y="2995613"/>
          <p14:tracePt t="31951" x="3498850" y="2995613"/>
          <p14:tracePt t="32266" x="3508375" y="2995613"/>
          <p14:tracePt t="32302" x="3562350" y="2995613"/>
          <p14:tracePt t="32339" x="3671888" y="3032125"/>
          <p14:tracePt t="32374" x="3727450" y="3041650"/>
          <p14:tracePt t="32831" x="3735388" y="3041650"/>
          <p14:tracePt t="32867" x="3763963" y="2976563"/>
          <p14:tracePt t="32904" x="3781425" y="2959100"/>
          <p14:tracePt t="33292" x="3790950" y="2959100"/>
          <p14:tracePt t="33327" x="3854450" y="2986088"/>
          <p14:tracePt t="33364" x="3863975" y="2995613"/>
          <p14:tracePt t="33471" x="3883025" y="2995613"/>
          <p14:tracePt t="33506" x="4010025" y="2995613"/>
          <p14:tracePt t="33544" x="4119563" y="2995613"/>
          <p14:tracePt t="33580" x="4165600" y="2995613"/>
          <p14:tracePt t="33617" x="4175125" y="2995613"/>
          <p14:tracePt t="33654" x="4192588" y="2995613"/>
          <p14:tracePt t="33691" x="4229100" y="2995613"/>
          <p14:tracePt t="33727" x="4275138" y="2995613"/>
          <p14:tracePt t="33765" x="4348163" y="2995613"/>
          <p14:tracePt t="33801" x="4384675" y="2995613"/>
          <p14:tracePt t="33839" x="4440238" y="2995613"/>
          <p14:tracePt t="33875" x="4467225" y="2995613"/>
          <p14:tracePt t="34296" x="4503738" y="2995613"/>
          <p14:tracePt t="34332" x="4513263" y="2995613"/>
          <p14:tracePt t="34612" x="4503738" y="3022600"/>
          <p14:tracePt t="34648" x="4411663" y="3068638"/>
          <p14:tracePt t="34684" x="4311650" y="3122613"/>
          <p14:tracePt t="34719" x="4219575" y="3187700"/>
          <p14:tracePt t="34756" x="4175125" y="3224213"/>
          <p14:tracePt t="34793" x="4146550" y="3241675"/>
          <p14:tracePt t="34829" x="4138613" y="3251200"/>
          <p14:tracePt t="34866" x="4110038" y="3268663"/>
          <p14:tracePt t="34901" x="4102100" y="3278188"/>
          <p14:tracePt t="34973" x="4092575" y="3278188"/>
          <p14:tracePt t="35045" x="4056063" y="3251200"/>
          <p14:tracePt t="35152" x="4046538" y="3241675"/>
          <p14:tracePt t="36873" x="4046538" y="3278188"/>
          <p14:tracePt t="36908" x="4165600" y="3370263"/>
          <p14:tracePt t="36912" x="4192588" y="3378200"/>
          <p14:tracePt t="36950" x="4275138" y="3414713"/>
          <p14:tracePt t="36987" x="4330700" y="3433763"/>
          <p14:tracePt t="37023" x="4384675" y="3443288"/>
          <p14:tracePt t="37059" x="4448175" y="3443288"/>
          <p14:tracePt t="37095" x="4540250" y="3443288"/>
          <p14:tracePt t="37132" x="4667250" y="3443288"/>
          <p14:tracePt t="37168" x="4776788" y="3443288"/>
          <p14:tracePt t="37204" x="4878388" y="3443288"/>
          <p14:tracePt t="37240" x="4951413" y="3433763"/>
          <p14:tracePt t="37277" x="5041900" y="3406775"/>
          <p14:tracePt t="37313" x="5060950" y="3406775"/>
          <p14:tracePt t="37349" x="5070475" y="3406775"/>
          <p14:tracePt t="37454" x="5070475" y="3397250"/>
          <p14:tracePt t="38016" x="4997450" y="3397250"/>
          <p14:tracePt t="38052" x="4914900" y="3397250"/>
          <p14:tracePt t="38089" x="4887913" y="3397250"/>
          <p14:tracePt t="38332" x="4941888" y="3397250"/>
          <p14:tracePt t="38368" x="5070475" y="3387725"/>
          <p14:tracePt t="38405" x="5087938" y="3378200"/>
          <p14:tracePt t="38579" x="5106988" y="3360738"/>
          <p14:tracePt t="38614" x="5114925" y="3333750"/>
          <p14:tracePt t="38966" x="5143500" y="3341688"/>
          <p14:tracePt t="39003" x="5197475" y="3351213"/>
          <p14:tracePt t="39391" x="5207000" y="3351213"/>
          <p14:tracePt t="39427" x="5216525" y="3406775"/>
          <p14:tracePt t="39464" x="5297488" y="3406775"/>
          <p14:tracePt t="39501" x="5334000" y="3370263"/>
          <p14:tracePt t="39538" x="5353050" y="3341688"/>
          <p14:tracePt t="39576" x="5380038" y="3287713"/>
          <p14:tracePt t="39613" x="5389563" y="3260725"/>
          <p14:tracePt t="39650" x="5399088" y="3224213"/>
          <p14:tracePt t="39687" x="5399088" y="3178175"/>
          <p14:tracePt t="39687" x="5399088" y="3151188"/>
          <p14:tracePt t="39723" x="5416550" y="3086100"/>
          <p14:tracePt t="39761" x="5416550" y="3041650"/>
          <p14:tracePt t="39797" x="5416550" y="2995613"/>
          <p14:tracePt t="40392" x="5445125" y="2995613"/>
          <p14:tracePt t="40427" x="5545138" y="3032125"/>
          <p14:tracePt t="40465" x="5681663" y="3041650"/>
          <p14:tracePt t="40501" x="5773738" y="3032125"/>
          <p14:tracePt t="40538" x="5781675" y="3032125"/>
          <p14:tracePt t="40575" x="5791200" y="3022600"/>
          <p14:tracePt t="40717" x="5800725" y="3022600"/>
          <p14:tracePt t="40753" x="5864225" y="2995613"/>
          <p14:tracePt t="40789" x="5891213" y="2986088"/>
          <p14:tracePt t="40825" x="5900738" y="2976563"/>
          <p14:tracePt t="41001" x="5919788" y="2940050"/>
          <p14:tracePt t="41038" x="5929313" y="2913063"/>
          <p14:tracePt t="41074" x="5937250" y="2903538"/>
          <p14:tracePt t="41254" x="5946775" y="2922588"/>
          <p14:tracePt t="41290" x="5965825" y="2959100"/>
          <p14:tracePt t="41327" x="5983288" y="2995613"/>
          <p14:tracePt t="41541" x="5992813" y="3005138"/>
          <p14:tracePt t="41577" x="6029325" y="3005138"/>
          <p14:tracePt t="41615" x="6075363" y="2995613"/>
          <p14:tracePt t="41651" x="6148388" y="2995613"/>
          <p14:tracePt t="41687" x="6211888" y="2995613"/>
          <p14:tracePt t="41723" x="6265863" y="2986088"/>
          <p14:tracePt t="41761" x="6302375" y="2986088"/>
          <p14:tracePt t="41797" x="6311900" y="2986088"/>
          <p14:tracePt t="41869" x="6357938" y="2986088"/>
          <p14:tracePt t="41905" x="6411913" y="2976563"/>
          <p14:tracePt t="41942" x="6448425" y="2976563"/>
          <p14:tracePt t="41978" x="6457950" y="2976563"/>
          <p14:tracePt t="42050" x="6477000" y="2976563"/>
          <p14:tracePt t="42088" x="6559550" y="2976563"/>
          <p14:tracePt t="42125" x="6613525" y="2976563"/>
          <p14:tracePt t="42161" x="6669088" y="2976563"/>
          <p14:tracePt t="42198" x="6696075" y="2976563"/>
          <p14:tracePt t="42234" x="6732588" y="2976563"/>
          <p14:tracePt t="42272" x="6750050" y="2976563"/>
          <p14:tracePt t="42307" x="6778625" y="2976563"/>
          <p14:tracePt t="42342" x="6786563" y="2976563"/>
          <p14:tracePt t="42377" x="6796088" y="2976563"/>
          <p14:tracePt t="42414" x="6805613" y="2976563"/>
          <p14:tracePt t="42450" x="6842125" y="2976563"/>
          <p14:tracePt t="42487" x="6869113" y="2976563"/>
          <p14:tracePt t="42524" x="6888163" y="2976563"/>
          <p14:tracePt t="42561" x="6896100" y="2976563"/>
          <p14:tracePt t="42598" x="6915150" y="2986088"/>
          <p14:tracePt t="42671" x="6924675" y="2986088"/>
          <p14:tracePt t="42706" x="6932613" y="2986088"/>
          <p14:tracePt t="42992" x="6942138" y="2986088"/>
          <p14:tracePt t="43028" x="6951663" y="2986088"/>
          <p14:tracePt t="43099" x="6961188" y="2986088"/>
          <p14:tracePt t="43205" x="6969125" y="2986088"/>
          <p14:tracePt t="43277" x="6978650" y="2986088"/>
          <p14:tracePt t="43554" x="6988175" y="2995613"/>
          <p14:tracePt t="43590" x="6942138" y="3032125"/>
          <p14:tracePt t="43628" x="6851650" y="3105150"/>
          <p14:tracePt t="43664" x="6732588" y="3205163"/>
          <p14:tracePt t="43701" x="6650038" y="3251200"/>
          <p14:tracePt t="43737" x="6513513" y="3314700"/>
          <p14:tracePt t="43775" x="6384925" y="3360738"/>
          <p14:tracePt t="43811" x="6375400" y="3360738"/>
          <p14:tracePt t="43918" x="6367463" y="3360738"/>
          <p14:tracePt t="44057" x="6357938" y="3333750"/>
          <p14:tracePt t="44094" x="6357938" y="3297238"/>
          <p14:tracePt t="44406" x="6367463" y="3268663"/>
          <p14:tracePt t="44442" x="6486525" y="3251200"/>
          <p14:tracePt t="44479" x="6550025" y="3251200"/>
          <p14:tracePt t="44624" x="6550025" y="3241675"/>
          <p14:tracePt t="48779" x="6530975" y="3224213"/>
          <p14:tracePt t="48815" x="6421438" y="3078163"/>
          <p14:tracePt t="48853" x="6119813" y="2849563"/>
          <p14:tracePt t="48890" x="5900738" y="2740025"/>
          <p14:tracePt t="48927" x="5681663" y="2601913"/>
          <p14:tracePt t="48964" x="5408613" y="2511425"/>
          <p14:tracePt t="49003" x="5253038" y="2484438"/>
          <p14:tracePt t="49038" x="4941888" y="2428875"/>
          <p14:tracePt t="49075" x="4540250" y="2346325"/>
          <p14:tracePt t="49112" x="4330700" y="2309813"/>
          <p14:tracePt t="49150" x="4219575" y="2301875"/>
          <p14:tracePt t="49186" x="4110038" y="2301875"/>
          <p14:tracePt t="49223" x="4000500" y="2355850"/>
          <p14:tracePt t="49259" x="3937000" y="2401888"/>
          <p14:tracePt t="49295" x="3854450" y="2484438"/>
          <p14:tracePt t="49332" x="3763963" y="2574925"/>
          <p14:tracePt t="49370" x="3698875" y="2638425"/>
          <p14:tracePt t="49406" x="3644900" y="2693988"/>
          <p14:tracePt t="49444" x="3589338" y="2740025"/>
          <p14:tracePt t="49481" x="3571875" y="2757488"/>
          <p14:tracePt t="49518" x="3562350" y="2767013"/>
          <p14:tracePt t="49554" x="3552825" y="2776538"/>
          <p14:tracePt t="49590" x="3544888" y="2784475"/>
          <p14:tracePt t="49626" x="3535363" y="2794000"/>
          <p14:tracePt t="49767" x="3535363" y="2747963"/>
          <p14:tracePt t="49803" x="3589338" y="2667000"/>
          <p14:tracePt t="49840" x="3681413" y="2557463"/>
          <p14:tracePt t="49876" x="3827463" y="2474913"/>
          <p14:tracePt t="49915" x="3983038" y="2419350"/>
          <p14:tracePt t="49951" x="4219575" y="2374900"/>
          <p14:tracePt t="49987" x="4494213" y="2328863"/>
          <p14:tracePt t="50023" x="4786313" y="2309813"/>
          <p14:tracePt t="50059" x="5114925" y="2301875"/>
          <p14:tracePt t="50098" x="5370513" y="2309813"/>
          <p14:tracePt t="50134" x="5453063" y="2365375"/>
          <p14:tracePt t="50171" x="5545138" y="2465388"/>
          <p14:tracePt t="50208" x="5627688" y="2557463"/>
          <p14:tracePt t="50245" x="5708650" y="2693988"/>
          <p14:tracePt t="50282" x="5737225" y="2730500"/>
          <p14:tracePt t="50318" x="5754688" y="2767013"/>
          <p14:tracePt t="50354" x="5764213" y="2803525"/>
          <p14:tracePt t="50426" x="5773738" y="2813050"/>
          <p14:tracePt t="50568" x="5773738" y="2794000"/>
          <p14:tracePt t="50604" x="5754688" y="2720975"/>
          <p14:tracePt t="50643" x="5672138" y="2593975"/>
          <p14:tracePt t="50678" x="5581650" y="2492375"/>
          <p14:tracePt t="50716" x="5518150" y="2438400"/>
          <p14:tracePt t="50752" x="5445125" y="2401888"/>
          <p14:tracePt t="50788" x="5280025" y="2346325"/>
          <p14:tracePt t="50824" x="5060950" y="2273300"/>
          <p14:tracePt t="50861" x="4859338" y="2246313"/>
          <p14:tracePt t="50897" x="4667250" y="2209800"/>
          <p14:tracePt t="50934" x="4494213" y="2209800"/>
          <p14:tracePt t="50971" x="4375150" y="2209800"/>
          <p14:tracePt t="51012" x="4183063" y="2219325"/>
          <p14:tracePt t="51048" x="4000500" y="2273300"/>
          <p14:tracePt t="51084" x="3883025" y="2346325"/>
          <p14:tracePt t="51121" x="3773488" y="2419350"/>
          <p14:tracePt t="51158" x="3635375" y="2538413"/>
          <p14:tracePt t="51193" x="3525838" y="2647950"/>
          <p14:tracePt t="51230" x="3489325" y="2693988"/>
          <p14:tracePt t="51265" x="3425825" y="2757488"/>
          <p14:tracePt t="51301" x="3398838" y="2776538"/>
          <p14:tracePt t="51301" x="3389313" y="2794000"/>
          <p14:tracePt t="51337" x="3370263" y="2813050"/>
          <p14:tracePt t="51375" x="3362325" y="2830513"/>
          <p14:tracePt t="51482" x="3389313" y="2767013"/>
          <p14:tracePt t="51517" x="3516313" y="2630488"/>
          <p14:tracePt t="51555" x="3735388" y="2465388"/>
          <p14:tracePt t="51591" x="3956050" y="2365375"/>
          <p14:tracePt t="51628" x="4119563" y="2319338"/>
          <p14:tracePt t="51666" x="4284663" y="2309813"/>
          <p14:tracePt t="51704" x="4732338" y="2282825"/>
          <p14:tracePt t="51740" x="4960938" y="2319338"/>
          <p14:tracePt t="51778" x="5124450" y="2365375"/>
          <p14:tracePt t="51815" x="5362575" y="2447925"/>
          <p14:tracePt t="51851" x="5489575" y="2547938"/>
          <p14:tracePt t="51888" x="5618163" y="2638425"/>
          <p14:tracePt t="51925" x="5754688" y="2757488"/>
          <p14:tracePt t="51963" x="5827713" y="2820988"/>
          <p14:tracePt t="51999" x="5864225" y="2857500"/>
          <p14:tracePt t="52035" x="5873750" y="2867025"/>
          <p14:tracePt t="52424" x="5900738" y="2849563"/>
          <p14:tracePt t="52460" x="6075363" y="2720975"/>
          <p14:tracePt t="52498" x="6421438" y="2501900"/>
          <p14:tracePt t="52535" x="6550025" y="2465388"/>
          <p14:tracePt t="52572" x="6696075" y="2447925"/>
          <p14:tracePt t="52608" x="6878638" y="2492375"/>
          <p14:tracePt t="52646" x="7097713" y="2593975"/>
          <p14:tracePt t="52682" x="7262813" y="2730500"/>
          <p14:tracePt t="52719" x="7353300" y="2903538"/>
          <p14:tracePt t="52756" x="7380288" y="3032125"/>
          <p14:tracePt t="52792" x="7389813" y="3095625"/>
          <p14:tracePt t="52829" x="7389813" y="3151188"/>
          <p14:tracePt t="52867" x="7389813" y="3195638"/>
          <p14:tracePt t="52903" x="7389813" y="3205163"/>
          <p14:tracePt t="52940" x="7380288" y="3214688"/>
          <p14:tracePt t="52977" x="7372350" y="3214688"/>
          <p14:tracePt t="53014" x="7326313" y="3214688"/>
          <p14:tracePt t="53050" x="7234238" y="3214688"/>
          <p14:tracePt t="53088" x="7080250" y="3205163"/>
          <p14:tracePt t="53125" x="6969125" y="3168650"/>
          <p14:tracePt t="53162" x="6961188" y="3159125"/>
          <p14:tracePt t="53446" x="6969125" y="3159125"/>
          <p14:tracePt t="53517" x="6978650" y="3151188"/>
          <p14:tracePt t="54365" x="6978650" y="3168650"/>
          <p14:tracePt t="54403" x="6732588" y="3370263"/>
          <p14:tracePt t="54439" x="6294438" y="3543300"/>
          <p14:tracePt t="54475" x="5754688" y="3662363"/>
          <p14:tracePt t="54512" x="4878388" y="3743325"/>
          <p14:tracePt t="54548" x="3873500" y="3771900"/>
          <p14:tracePt t="54585" x="3141663" y="3735388"/>
          <p14:tracePt t="54621" x="2484438" y="3679825"/>
          <p14:tracePt t="54659" x="1917700" y="3633788"/>
          <p14:tracePt t="54659" x="1827213" y="3616325"/>
          <p14:tracePt t="54696" x="1589088" y="3606800"/>
          <p14:tracePt t="54733" x="1406525" y="3570288"/>
          <p14:tracePt t="54768" x="1150938" y="3516313"/>
          <p14:tracePt t="54806" x="941388" y="3470275"/>
          <p14:tracePt t="54843" x="876300" y="3433763"/>
          <p14:tracePt t="54881" x="831850" y="3406775"/>
          <p14:tracePt t="54955" x="822325" y="3387725"/>
          <p14:tracePt t="54992" x="722313" y="3360738"/>
          <p14:tracePt t="55030" x="657225" y="3351213"/>
          <p14:tracePt t="55066" x="649288" y="3341688"/>
          <p14:tracePt t="55246" x="593725" y="3333750"/>
          <p14:tracePt t="55283" x="447675" y="3287713"/>
          <p14:tracePt t="55283" x="428625" y="3268663"/>
          <p14:tracePt t="55319" x="374650" y="3268663"/>
          <p14:tracePt t="55356" x="365125" y="3260725"/>
          <p14:tracePt t="55392" x="355600" y="3260725"/>
          <p14:tracePt t="55675" x="347663" y="3251200"/>
          <p14:tracePt t="56880" x="392113" y="3397250"/>
          <p14:tracePt t="56915" x="649288" y="3643313"/>
          <p14:tracePt t="56955" x="977900" y="3816350"/>
          <p14:tracePt t="56955" x="1058863" y="3844925"/>
          <p14:tracePt t="56990" x="1397000" y="3944938"/>
          <p14:tracePt t="57027" x="1690688" y="3963988"/>
          <p14:tracePt t="57064" x="1917700" y="3963988"/>
          <p14:tracePt t="57100" x="2192338" y="3981450"/>
          <p14:tracePt t="57135" x="2511425" y="4017963"/>
          <p14:tracePt t="57173" x="2776538" y="4064000"/>
          <p14:tracePt t="57209" x="3087688" y="4117975"/>
          <p14:tracePt t="57246" x="3279775" y="4127500"/>
          <p14:tracePt t="57247" x="3297238" y="4127500"/>
          <p14:tracePt t="57282" x="3325813" y="4127500"/>
          <p14:tracePt t="57319" x="3362325" y="4090988"/>
          <p14:tracePt t="57356" x="3362325" y="4017963"/>
          <p14:tracePt t="57393" x="3260725" y="3852863"/>
          <p14:tracePt t="57429" x="3170238" y="3743325"/>
          <p14:tracePt t="57466" x="3078163" y="3625850"/>
          <p14:tracePt t="57503" x="2822575" y="3451225"/>
          <p14:tracePt t="57540" x="2732088" y="3414713"/>
          <p14:tracePt t="57576" x="2667000" y="3414713"/>
          <p14:tracePt t="57614" x="2530475" y="3433763"/>
          <p14:tracePt t="57650" x="2301875" y="3487738"/>
          <p14:tracePt t="57688" x="2128838" y="3524250"/>
          <p14:tracePt t="57725" x="2046288" y="3552825"/>
          <p14:tracePt t="57761" x="2019300" y="3589338"/>
          <p14:tracePt t="57798" x="1990725" y="3679825"/>
          <p14:tracePt t="57835" x="1982788" y="3735388"/>
          <p14:tracePt t="57871" x="2009775" y="3816350"/>
          <p14:tracePt t="57908" x="2073275" y="3871913"/>
          <p14:tracePt t="57947" x="2174875" y="3917950"/>
          <p14:tracePt t="57984" x="2338388" y="3944938"/>
          <p14:tracePt t="58020" x="2530475" y="3963988"/>
          <p14:tracePt t="58056" x="2676525" y="3963988"/>
          <p14:tracePt t="58091" x="2776538" y="3954463"/>
          <p14:tracePt t="58129" x="2859088" y="3898900"/>
          <p14:tracePt t="58165" x="2886075" y="3852863"/>
          <p14:tracePt t="58202" x="2914650" y="3789363"/>
          <p14:tracePt t="58238" x="2914650" y="3689350"/>
          <p14:tracePt t="58274" x="2895600" y="3625850"/>
          <p14:tracePt t="58311" x="2832100" y="3570288"/>
          <p14:tracePt t="58349" x="2620963" y="3516313"/>
          <p14:tracePt t="58386" x="2401888" y="3506788"/>
          <p14:tracePt t="58423" x="2265363" y="3487738"/>
          <p14:tracePt t="58458" x="2201863" y="3487738"/>
          <p14:tracePt t="58495" x="2119313" y="3497263"/>
          <p14:tracePt t="58531" x="2000250" y="3543300"/>
          <p14:tracePt t="58569" x="1954213" y="3579813"/>
          <p14:tracePt t="58605" x="1917700" y="3633788"/>
          <p14:tracePt t="58642" x="1917700" y="3743325"/>
          <p14:tracePt t="58678" x="1917700" y="3798888"/>
          <p14:tracePt t="58714" x="1963738" y="3852863"/>
          <p14:tracePt t="58751" x="2027238" y="3908425"/>
          <p14:tracePt t="58787" x="2155825" y="3944938"/>
          <p14:tracePt t="58823" x="2328863" y="3981450"/>
          <p14:tracePt t="58861" x="2438400" y="4000500"/>
          <p14:tracePt t="58861" x="2447925" y="4000500"/>
          <p14:tracePt t="58897" x="2557463" y="4000500"/>
          <p14:tracePt t="58897" x="2593975" y="4000500"/>
          <p14:tracePt t="58933" x="2703513" y="3963988"/>
          <p14:tracePt t="58970" x="2776538" y="3927475"/>
          <p14:tracePt t="59008" x="2841625" y="3871913"/>
          <p14:tracePt t="59009" x="2859088" y="3852863"/>
          <p14:tracePt t="59045" x="2886075" y="3798888"/>
          <p14:tracePt t="59082" x="2895600" y="3716338"/>
          <p14:tracePt t="59118" x="2895600" y="3616325"/>
          <p14:tracePt t="59155" x="2832100" y="3543300"/>
          <p14:tracePt t="59191" x="2732088" y="3524250"/>
          <p14:tracePt t="59228" x="2584450" y="3479800"/>
          <p14:tracePt t="59265" x="2301875" y="3470275"/>
          <p14:tracePt t="59303" x="2128838" y="3470275"/>
          <p14:tracePt t="59339" x="2046288" y="3487738"/>
          <p14:tracePt t="59376" x="1973263" y="3516313"/>
          <p14:tracePt t="59412" x="1873250" y="3589338"/>
          <p14:tracePt t="59449" x="1827213" y="3652838"/>
          <p14:tracePt t="59485" x="1817688" y="3725863"/>
          <p14:tracePt t="59522" x="1817688" y="3798888"/>
          <p14:tracePt t="59558" x="1863725" y="3862388"/>
          <p14:tracePt t="59595" x="1946275" y="3917950"/>
          <p14:tracePt t="59632" x="2092325" y="3981450"/>
          <p14:tracePt t="59669" x="2274888" y="4000500"/>
          <p14:tracePt t="59705" x="2430463" y="4000500"/>
          <p14:tracePt t="59741" x="2557463" y="3981450"/>
          <p14:tracePt t="59777" x="2695575" y="3917950"/>
          <p14:tracePt t="59814" x="2759075" y="3881438"/>
          <p14:tracePt t="59852" x="2813050" y="3844925"/>
          <p14:tracePt t="59889" x="2868613" y="3771900"/>
          <p14:tracePt t="59924" x="2886075" y="3689350"/>
          <p14:tracePt t="59962" x="2886075" y="3616325"/>
          <p14:tracePt t="59998" x="2841625" y="3570288"/>
          <p14:tracePt t="60035" x="2759075" y="3543300"/>
          <p14:tracePt t="60035" x="2740025" y="3533775"/>
          <p14:tracePt t="60071" x="2593975" y="3506788"/>
          <p14:tracePt t="60107" x="2438400" y="3497263"/>
          <p14:tracePt t="60143" x="2238375" y="3497263"/>
          <p14:tracePt t="60180" x="2119313" y="3524250"/>
          <p14:tracePt t="60217" x="2019300" y="3579813"/>
          <p14:tracePt t="60257" x="1973263" y="3625850"/>
          <p14:tracePt t="60293" x="1936750" y="3670300"/>
          <p14:tracePt t="60330" x="1936750" y="3725863"/>
          <p14:tracePt t="60366" x="1946275" y="3798888"/>
          <p14:tracePt t="60403" x="2036763" y="3898900"/>
          <p14:tracePt t="60439" x="2128838" y="3927475"/>
          <p14:tracePt t="60477" x="2247900" y="3954463"/>
          <p14:tracePt t="60512" x="2384425" y="3963988"/>
          <p14:tracePt t="60548" x="2530475" y="3944938"/>
          <p14:tracePt t="60585" x="2620963" y="3908425"/>
          <p14:tracePt t="60621" x="2686050" y="3871913"/>
          <p14:tracePt t="60657" x="2713038" y="3835400"/>
          <p14:tracePt t="60695" x="2768600" y="3716338"/>
          <p14:tracePt t="60731" x="2768600" y="3616325"/>
          <p14:tracePt t="60768" x="2667000" y="3506788"/>
          <p14:tracePt t="60805" x="2493963" y="3443288"/>
          <p14:tracePt t="60844" x="2338388" y="3424238"/>
          <p14:tracePt t="60881" x="2192338" y="3414713"/>
          <p14:tracePt t="60918" x="2082800" y="3433763"/>
          <p14:tracePt t="60955" x="1990725" y="3479800"/>
          <p14:tracePt t="60992" x="1954213" y="3524250"/>
          <p14:tracePt t="61029" x="1927225" y="3643313"/>
          <p14:tracePt t="61066" x="1927225" y="3706813"/>
          <p14:tracePt t="61104" x="1927225" y="3771900"/>
          <p14:tracePt t="61141" x="1973263" y="3835400"/>
          <p14:tracePt t="61176" x="2000250" y="3889375"/>
          <p14:tracePt t="61213" x="2073275" y="3963988"/>
          <p14:tracePt t="61250" x="2109788" y="3990975"/>
          <p14:tracePt t="61285" x="2274888" y="4000500"/>
          <p14:tracePt t="61321" x="2374900" y="4000500"/>
          <p14:tracePt t="61358" x="2493963" y="4000500"/>
          <p14:tracePt t="61393" x="2676525" y="4008438"/>
          <p14:tracePt t="61431" x="2749550" y="4008438"/>
          <p14:tracePt t="62072" x="2749550" y="4000500"/>
          <p14:tracePt t="62110" x="2749550" y="3971925"/>
          <p14:tracePt t="62425" x="2776538" y="3944938"/>
          <p14:tracePt t="62461" x="2849563" y="3935413"/>
          <p14:tracePt t="62498" x="2932113" y="3935413"/>
          <p14:tracePt t="62569" x="2941638" y="3944938"/>
          <p14:tracePt t="62713" x="2932113" y="3927475"/>
          <p14:tracePt t="62749" x="2914650" y="3889375"/>
          <p14:tracePt t="62787" x="2895600" y="3852863"/>
          <p14:tracePt t="62823" x="2895600" y="3816350"/>
          <p14:tracePt t="62860" x="2895600" y="3706813"/>
          <p14:tracePt t="62896" x="2905125" y="3497263"/>
          <p14:tracePt t="62933" x="2959100" y="3232150"/>
          <p14:tracePt t="62969" x="3005138" y="3078163"/>
          <p14:tracePt t="63006" x="3024188" y="2968625"/>
          <p14:tracePt t="63041" x="3024188" y="2876550"/>
          <p14:tracePt t="63081" x="3041650" y="2794000"/>
          <p14:tracePt t="63116" x="3041650" y="2711450"/>
          <p14:tracePt t="63153" x="3051175" y="2667000"/>
          <p14:tracePt t="63189" x="3060700" y="2630488"/>
          <p14:tracePt t="63225" x="3068638" y="2593975"/>
          <p14:tracePt t="63367" x="3068638" y="2711450"/>
          <p14:tracePt t="63403" x="3051175" y="2913063"/>
          <p14:tracePt t="63438" x="3051175" y="3068638"/>
          <p14:tracePt t="63439" x="3041650" y="3114675"/>
          <p14:tracePt t="63475" x="3032125" y="3232150"/>
          <p14:tracePt t="63512" x="3032125" y="3314700"/>
          <p14:tracePt t="63547" x="3032125" y="3324225"/>
          <p14:tracePt t="63585" x="3087688" y="3333750"/>
          <p14:tracePt t="63620" x="3279775" y="3333750"/>
          <p14:tracePt t="63657" x="3462338" y="3333750"/>
          <p14:tracePt t="63694" x="3754438" y="3324225"/>
          <p14:tracePt t="63730" x="4029075" y="3314700"/>
          <p14:tracePt t="63766" x="4219575" y="3278188"/>
          <p14:tracePt t="63803" x="4338638" y="3268663"/>
          <p14:tracePt t="63839" x="4375150" y="3260725"/>
          <p14:tracePt t="63877" x="4411663" y="3251200"/>
          <p14:tracePt t="63914" x="4430713" y="3241675"/>
          <p14:tracePt t="63951" x="4484688" y="3086100"/>
          <p14:tracePt t="63987" x="4513263" y="2894013"/>
          <p14:tracePt t="64024" x="4521200" y="2720975"/>
          <p14:tracePt t="64060" x="4521200" y="2647950"/>
          <p14:tracePt t="64096" x="4521200" y="2638425"/>
          <p14:tracePt t="64167" x="4411663" y="2638425"/>
          <p14:tracePt t="64203" x="4019550" y="2638425"/>
          <p14:tracePt t="64243" x="3479800" y="2638425"/>
          <p14:tracePt t="64278" x="3151188" y="2638425"/>
          <p14:tracePt t="64315" x="2959100" y="2638425"/>
          <p14:tracePt t="64350" x="2941638" y="2638425"/>
          <p14:tracePt t="64386" x="2995613" y="2638425"/>
          <p14:tracePt t="64423" x="3160713" y="2638425"/>
          <p14:tracePt t="64460" x="3535363" y="2638425"/>
          <p14:tracePt t="64496" x="4265613" y="2638425"/>
          <p14:tracePt t="64533" x="4841875" y="2647950"/>
          <p14:tracePt t="64569" x="4941888" y="2667000"/>
          <p14:tracePt t="64606" x="4951413" y="2674938"/>
          <p14:tracePt t="64642" x="4951413" y="2684463"/>
          <p14:tracePt t="64854" x="5033963" y="2684463"/>
          <p14:tracePt t="64891" x="5114925" y="2684463"/>
          <p14:tracePt t="64930" x="5124450" y="2684463"/>
          <p14:tracePt t="65037" x="5170488" y="2767013"/>
          <p14:tracePt t="65074" x="5224463" y="2922588"/>
          <p14:tracePt t="65112" x="5253038" y="3005138"/>
          <p14:tracePt t="65148" x="5260975" y="3095625"/>
          <p14:tracePt t="65149" x="5260975" y="3114675"/>
          <p14:tracePt t="65186" x="5289550" y="3214688"/>
          <p14:tracePt t="65223" x="5297488" y="3268663"/>
          <p14:tracePt t="65260" x="5307013" y="3287713"/>
          <p14:tracePt t="65296" x="5343525" y="3297238"/>
          <p14:tracePt t="65335" x="5518150" y="3297238"/>
          <p14:tracePt t="65371" x="5718175" y="3297238"/>
          <p14:tracePt t="65409" x="6138863" y="3297238"/>
          <p14:tracePt t="65446" x="6302375" y="3297238"/>
          <p14:tracePt t="65483" x="6503988" y="3297238"/>
          <p14:tracePt t="65519" x="6650038" y="3287713"/>
          <p14:tracePt t="65557" x="6696075" y="3268663"/>
          <p14:tracePt t="65593" x="6732588" y="3260725"/>
          <p14:tracePt t="65631" x="6778625" y="3232150"/>
          <p14:tracePt t="65668" x="6832600" y="3187700"/>
          <p14:tracePt t="65705" x="6924675" y="3086100"/>
          <p14:tracePt t="65742" x="7024688" y="2959100"/>
          <p14:tracePt t="65779" x="7043738" y="2813050"/>
          <p14:tracePt t="65816" x="7043738" y="2720975"/>
          <p14:tracePt t="65854" x="7043738" y="2684463"/>
          <p14:tracePt t="65890" x="7043738" y="2657475"/>
          <p14:tracePt t="65926" x="7024688" y="2647950"/>
          <p14:tracePt t="65965" x="6951663" y="2638425"/>
          <p14:tracePt t="66002" x="6842125" y="2630488"/>
          <p14:tracePt t="66037" x="6640513" y="2630488"/>
          <p14:tracePt t="66073" x="6375400" y="2630488"/>
          <p14:tracePt t="66108" x="6119813" y="2630488"/>
          <p14:tracePt t="66144" x="5791200" y="2630488"/>
          <p14:tracePt t="66180" x="5618163" y="2657475"/>
          <p14:tracePt t="66217" x="5581650" y="2657475"/>
          <p14:tracePt t="66254" x="5572125" y="2657475"/>
          <p14:tracePt t="66291" x="5499100" y="2674938"/>
          <p14:tracePt t="66327" x="5416550" y="2684463"/>
          <p14:tracePt t="66364" x="5408613" y="2693988"/>
          <p14:tracePt t="66399" x="5389563" y="2711450"/>
          <p14:tracePt t="66435" x="5370513" y="2803525"/>
          <p14:tracePt t="66471" x="5353050" y="2949575"/>
          <p14:tracePt t="66508" x="5316538" y="3132138"/>
          <p14:tracePt t="66544" x="5289550" y="3297238"/>
          <p14:tracePt t="66582" x="5289550" y="3324225"/>
          <p14:tracePt t="66618" x="5297488" y="3351213"/>
          <p14:tracePt t="66655" x="5326063" y="3370263"/>
          <p14:tracePt t="66692" x="5508625" y="3387725"/>
          <p14:tracePt t="66730" x="5664200" y="3397250"/>
          <p14:tracePt t="66766" x="6010275" y="3397250"/>
          <p14:tracePt t="66802" x="6586538" y="3397250"/>
          <p14:tracePt t="66837" x="7034213" y="3360738"/>
          <p14:tracePt t="66875" x="7107238" y="3351213"/>
          <p14:tracePt t="66910" x="7116763" y="3341688"/>
          <p14:tracePt t="67123" x="7088188" y="3341688"/>
          <p14:tracePt t="67158" x="6932613" y="3351213"/>
          <p14:tracePt t="67194" x="6786563" y="3360738"/>
          <p14:tracePt t="67230" x="6750050" y="3360738"/>
          <p14:tracePt t="67266" x="6742113" y="3360738"/>
          <p14:tracePt t="67442" x="6669088" y="3370263"/>
          <p14:tracePt t="67478" x="6467475" y="3397250"/>
          <p14:tracePt t="67516" x="6265863" y="3414713"/>
          <p14:tracePt t="67553" x="6029325" y="3414713"/>
          <p14:tracePt t="67553" x="5973763" y="3414713"/>
          <p14:tracePt t="67590" x="5681663" y="3424238"/>
          <p14:tracePt t="67626" x="5508625" y="3424238"/>
          <p14:tracePt t="67662" x="5326063" y="3424238"/>
          <p14:tracePt t="67698" x="5114925" y="3424238"/>
          <p14:tracePt t="67735" x="4932363" y="3424238"/>
          <p14:tracePt t="67770" x="4813300" y="3424238"/>
          <p14:tracePt t="67807" x="4676775" y="3424238"/>
          <p14:tracePt t="67844" x="4503738" y="3414713"/>
          <p14:tracePt t="67880" x="4256088" y="3414713"/>
          <p14:tracePt t="67916" x="4083050" y="3406775"/>
          <p14:tracePt t="67953" x="3927475" y="3387725"/>
          <p14:tracePt t="67988" x="3900488" y="3387725"/>
          <p14:tracePt t="68025" x="3890963" y="3387725"/>
          <p14:tracePt t="68099" x="3873500" y="3378200"/>
          <p14:tracePt t="68169" x="3863975" y="3370263"/>
          <p14:tracePt t="68345" x="3883025" y="3351213"/>
          <p14:tracePt t="68381" x="3956050" y="3324225"/>
          <p14:tracePt t="68418" x="4029075" y="3297238"/>
          <p14:tracePt t="68453" x="4037013" y="3287713"/>
          <p14:tracePt t="68489" x="4037013" y="3268663"/>
          <p14:tracePt t="68526" x="4046538" y="3260725"/>
          <p14:tracePt t="68563" x="4046538" y="3241675"/>
          <p14:tracePt t="68599" x="4046538" y="3205163"/>
          <p14:tracePt t="68637" x="4046538" y="3178175"/>
          <p14:tracePt t="68674" x="4037013" y="3168650"/>
          <p14:tracePt t="68711" x="4010025" y="3159125"/>
          <p14:tracePt t="68783" x="4000500" y="3159125"/>
          <p14:tracePt t="68960" x="4046538" y="3187700"/>
          <p14:tracePt t="68998" x="4165600" y="3232150"/>
          <p14:tracePt t="69035" x="4292600" y="3287713"/>
          <p14:tracePt t="69071" x="4394200" y="3314700"/>
          <p14:tracePt t="69109" x="4521200" y="3333750"/>
          <p14:tracePt t="69144" x="4732338" y="3351213"/>
          <p14:tracePt t="69180" x="4887913" y="3360738"/>
          <p14:tracePt t="69216" x="5051425" y="3360738"/>
          <p14:tracePt t="69253" x="5307013" y="3297238"/>
          <p14:tracePt t="69289" x="5508625" y="3268663"/>
          <p14:tracePt t="69326" x="5635625" y="3241675"/>
          <p14:tracePt t="69362" x="5708650" y="3224213"/>
          <p14:tracePt t="69363" x="5737225" y="3214688"/>
          <p14:tracePt t="69399" x="5837238" y="3178175"/>
          <p14:tracePt t="69436" x="5864225" y="3159125"/>
          <p14:tracePt t="69472" x="5929313" y="3132138"/>
          <p14:tracePt t="69509" x="5956300" y="3122613"/>
          <p14:tracePt t="69794" x="5937250" y="3141663"/>
          <p14:tracePt t="69830" x="5873750" y="3178175"/>
          <p14:tracePt t="69869" x="5737225" y="3241675"/>
          <p14:tracePt t="69904" x="5618163" y="3297238"/>
          <p14:tracePt t="69941" x="5499100" y="3324225"/>
          <p14:tracePt t="69980" x="5334000" y="3406775"/>
          <p14:tracePt t="70018" x="5216525" y="3433763"/>
          <p14:tracePt t="70054" x="5106988" y="3443288"/>
          <p14:tracePt t="70090" x="4951413" y="3460750"/>
          <p14:tracePt t="70127" x="4649788" y="3479800"/>
          <p14:tracePt t="70163" x="4484688" y="3470275"/>
          <p14:tracePt t="70199" x="4330700" y="3443288"/>
          <p14:tracePt t="70236" x="4211638" y="3387725"/>
          <p14:tracePt t="70273" x="4156075" y="3360738"/>
          <p14:tracePt t="70310" x="4092575" y="3324225"/>
          <p14:tracePt t="70347" x="4046538" y="3305175"/>
          <p14:tracePt t="70384" x="4029075" y="3287713"/>
          <p14:tracePt t="70419" x="4000500" y="3268663"/>
          <p14:tracePt t="70630" x="3992563" y="3260725"/>
          <p14:tracePt t="70666" x="3992563" y="3251200"/>
          <p14:tracePt t="70702" x="3973513" y="3224213"/>
          <p14:tracePt t="70847" x="3973513" y="3214688"/>
          <p14:tracePt t="70919" x="3963988" y="3205163"/>
          <p14:tracePt t="71097" x="3992563" y="3232150"/>
          <p14:tracePt t="71133" x="4083050" y="3278188"/>
          <p14:tracePt t="71169" x="4211638" y="3324225"/>
          <p14:tracePt t="71205" x="4284663" y="3370263"/>
          <p14:tracePt t="71246" x="4403725" y="3406775"/>
          <p14:tracePt t="71282" x="4484688" y="3424238"/>
          <p14:tracePt t="71319" x="4549775" y="3433763"/>
          <p14:tracePt t="71356" x="4659313" y="3433763"/>
          <p14:tracePt t="71392" x="4887913" y="3433763"/>
          <p14:tracePt t="71393" x="4924425" y="3433763"/>
          <p14:tracePt t="71428" x="5143500" y="3406775"/>
          <p14:tracePt t="71464" x="5334000" y="3378200"/>
          <p14:tracePt t="71500" x="5435600" y="3341688"/>
          <p14:tracePt t="71537" x="5545138" y="3287713"/>
          <p14:tracePt t="71573" x="5599113" y="3268663"/>
          <p14:tracePt t="71611" x="5691188" y="3232150"/>
          <p14:tracePt t="71647" x="5754688" y="3195638"/>
          <p14:tracePt t="71683" x="5764213" y="3187700"/>
          <p14:tracePt t="72280" x="5672138" y="3187700"/>
          <p14:tracePt t="72316" x="5426075" y="3260725"/>
          <p14:tracePt t="72352" x="5005388" y="3360738"/>
          <p14:tracePt t="72388" x="4768850" y="3406775"/>
          <p14:tracePt t="72424" x="4622800" y="3451225"/>
          <p14:tracePt t="72460" x="4448175" y="3487738"/>
          <p14:tracePt t="72497" x="4211638" y="3543300"/>
          <p14:tracePt t="72533" x="4073525" y="3579813"/>
          <p14:tracePt t="72570" x="3963988" y="3625850"/>
          <p14:tracePt t="72607" x="3817938" y="3679825"/>
          <p14:tracePt t="72644" x="3735388" y="3725863"/>
          <p14:tracePt t="72680" x="3708400" y="3735388"/>
          <p14:tracePt t="72717" x="3654425" y="3762375"/>
          <p14:tracePt t="72754" x="3598863" y="3779838"/>
          <p14:tracePt t="72790" x="3535363" y="3798888"/>
          <p14:tracePt t="72827" x="3479800" y="3816350"/>
          <p14:tracePt t="72865" x="3435350" y="3825875"/>
          <p14:tracePt t="72901" x="3370263" y="3835400"/>
          <p14:tracePt t="72938" x="3352800" y="3835400"/>
          <p14:tracePt t="72974" x="3325813" y="3835400"/>
          <p14:tracePt t="72975" x="3316288" y="3835400"/>
          <p14:tracePt t="73012" x="3187700" y="3816350"/>
          <p14:tracePt t="73049" x="3078163" y="3808413"/>
          <p14:tracePt t="73087" x="3032125" y="3808413"/>
          <p14:tracePt t="73231" x="3024188" y="3798888"/>
          <p14:tracePt t="73337" x="3087688" y="3798888"/>
          <p14:tracePt t="73374" x="3214688" y="3789363"/>
          <p14:tracePt t="73412" x="3462338" y="3789363"/>
          <p14:tracePt t="73448" x="3717925" y="3779838"/>
          <p14:tracePt t="73486" x="3790950" y="3779838"/>
          <p14:tracePt t="73522" x="3800475" y="3779838"/>
          <p14:tracePt t="73631" x="3810000" y="3771900"/>
          <p14:tracePt t="73668" x="3644900" y="3771900"/>
          <p14:tracePt t="73669" x="3617913" y="3771900"/>
          <p14:tracePt t="73706" x="3462338" y="3771900"/>
          <p14:tracePt t="73743" x="3325813" y="3771900"/>
          <p14:tracePt t="73780" x="3260725" y="3771900"/>
          <p14:tracePt t="73817" x="3233738" y="3771900"/>
          <p14:tracePt t="73853" x="3178175" y="3771900"/>
          <p14:tracePt t="73890" x="3141663" y="3762375"/>
          <p14:tracePt t="74103" x="3197225" y="3762375"/>
          <p14:tracePt t="74139" x="3325813" y="3762375"/>
          <p14:tracePt t="74176" x="3479800" y="3762375"/>
          <p14:tracePt t="74212" x="3654425" y="3762375"/>
          <p14:tracePt t="74250" x="3817938" y="3762375"/>
          <p14:tracePt t="74287" x="3937000" y="3762375"/>
          <p14:tracePt t="74325" x="4183063" y="3779838"/>
          <p14:tracePt t="74361" x="4375150" y="3779838"/>
          <p14:tracePt t="74398" x="4530725" y="3779838"/>
          <p14:tracePt t="74434" x="4759325" y="3779838"/>
          <p14:tracePt t="74472" x="4941888" y="3779838"/>
          <p14:tracePt t="74509" x="5114925" y="3779838"/>
          <p14:tracePt t="74547" x="5380038" y="3779838"/>
          <p14:tracePt t="74582" x="5618163" y="3798888"/>
          <p14:tracePt t="74619" x="5691188" y="3798888"/>
          <p14:tracePt t="74656" x="5708650" y="3798888"/>
          <p14:tracePt t="74764" x="5718175" y="3798888"/>
          <p14:tracePt t="74800" x="5727700" y="3798888"/>
          <p14:tracePt t="74909" x="5627688" y="3816350"/>
          <p14:tracePt t="74947" x="5243513" y="3927475"/>
          <p14:tracePt t="74984" x="4703763" y="3990975"/>
          <p14:tracePt t="75019" x="4467225" y="4008438"/>
          <p14:tracePt t="75055" x="4421188" y="4017963"/>
          <p14:tracePt t="75093" x="4384675" y="4017963"/>
          <p14:tracePt t="75129" x="4330700" y="4027488"/>
          <p14:tracePt t="75165" x="4292600" y="4044950"/>
          <p14:tracePt t="75203" x="4275138" y="4044950"/>
          <p14:tracePt t="75274" x="4265613" y="4044950"/>
          <p14:tracePt t="75309" x="4265613" y="3971925"/>
          <p14:tracePt t="75347" x="4265613" y="3908425"/>
          <p14:tracePt t="75382" x="4292600" y="3862388"/>
          <p14:tracePt t="75419" x="4330700" y="3835400"/>
          <p14:tracePt t="75455" x="4411663" y="3835400"/>
          <p14:tracePt t="75492" x="4503738" y="3835400"/>
          <p14:tracePt t="75528" x="4557713" y="3835400"/>
          <p14:tracePt t="75566" x="4613275" y="3844925"/>
          <p14:tracePt t="75602" x="4676775" y="3862388"/>
          <p14:tracePt t="75639" x="4703763" y="3881438"/>
          <p14:tracePt t="75674" x="4722813" y="3917950"/>
          <p14:tracePt t="75712" x="4722813" y="3944938"/>
          <p14:tracePt t="75750" x="4722813" y="4000500"/>
          <p14:tracePt t="75788" x="4695825" y="4044950"/>
          <p14:tracePt t="75824" x="4630738" y="4090988"/>
          <p14:tracePt t="75861" x="4576763" y="4117975"/>
          <p14:tracePt t="75896" x="4513263" y="4117975"/>
          <p14:tracePt t="75933" x="4494213" y="4117975"/>
          <p14:tracePt t="75971" x="4440238" y="4073525"/>
          <p14:tracePt t="76007" x="4384675" y="4044950"/>
          <p14:tracePt t="76044" x="4367213" y="4037013"/>
          <p14:tracePt t="76082" x="4367213" y="3981450"/>
          <p14:tracePt t="76118" x="4367213" y="3944938"/>
          <p14:tracePt t="76156" x="4367213" y="3898900"/>
          <p14:tracePt t="76192" x="4403725" y="3862388"/>
          <p14:tracePt t="76228" x="4421188" y="3852863"/>
          <p14:tracePt t="76264" x="4467225" y="3835400"/>
          <p14:tracePt t="76300" x="4513263" y="3825875"/>
          <p14:tracePt t="76336" x="4540250" y="3816350"/>
          <p14:tracePt t="76373" x="4603750" y="3808413"/>
          <p14:tracePt t="76408" x="4640263" y="3808413"/>
          <p14:tracePt t="76409" x="4649788" y="3808413"/>
          <p14:tracePt t="76445" x="4659313" y="3808413"/>
          <p14:tracePt t="76481" x="4686300" y="3816350"/>
          <p14:tracePt t="76517" x="4759325" y="3881438"/>
          <p14:tracePt t="76552" x="4795838" y="3927475"/>
          <p14:tracePt t="76589" x="4805363" y="3944938"/>
          <p14:tracePt t="76625" x="4805363" y="3963988"/>
          <p14:tracePt t="76695" x="4713288" y="4000500"/>
          <p14:tracePt t="76731" x="4457700" y="4037013"/>
          <p14:tracePt t="76768" x="4256088" y="4037013"/>
          <p14:tracePt t="76805" x="4046538" y="4027488"/>
          <p14:tracePt t="76842" x="3937000" y="3954463"/>
          <p14:tracePt t="76879" x="3827463" y="3889375"/>
          <p14:tracePt t="76916" x="3681413" y="3852863"/>
          <p14:tracePt t="76917" x="3644900" y="3835400"/>
          <p14:tracePt t="76954" x="3508375" y="3798888"/>
          <p14:tracePt t="76991" x="3379788" y="3743325"/>
          <p14:tracePt t="77026" x="3270250" y="3706813"/>
          <p14:tracePt t="77063" x="3206750" y="3679825"/>
          <p14:tracePt t="77101" x="3133725" y="3670300"/>
          <p14:tracePt t="77138" x="3105150" y="3670300"/>
          <p14:tracePt t="77174" x="3097213" y="3662363"/>
          <p14:tracePt t="77352" x="3170238" y="3662363"/>
          <p14:tracePt t="77388" x="3416300" y="3662363"/>
          <p14:tracePt t="77425" x="3581400" y="3662363"/>
          <p14:tracePt t="77461" x="3708400" y="3662363"/>
          <p14:tracePt t="77498" x="3817938" y="3670300"/>
          <p14:tracePt t="77535" x="3992563" y="3679825"/>
          <p14:tracePt t="77571" x="4146550" y="3706813"/>
          <p14:tracePt t="77608" x="4265613" y="3725863"/>
          <p14:tracePt t="77645" x="4292600" y="3725863"/>
          <p14:tracePt t="77681" x="4367213" y="3725863"/>
          <p14:tracePt t="77718" x="4567238" y="3725863"/>
          <p14:tracePt t="77755" x="4822825" y="3725863"/>
          <p14:tracePt t="77792" x="4941888" y="3725863"/>
          <p14:tracePt t="77828" x="5024438" y="3725863"/>
          <p14:tracePt t="77865" x="5143500" y="3725863"/>
          <p14:tracePt t="77901" x="5243513" y="3725863"/>
          <p14:tracePt t="77938" x="5326063" y="3706813"/>
          <p14:tracePt t="77975" x="5408613" y="3706813"/>
          <p14:tracePt t="78011" x="5462588" y="3706813"/>
          <p14:tracePt t="78046" x="5472113" y="3706813"/>
          <p14:tracePt t="78085" x="5481638" y="3706813"/>
          <p14:tracePt t="78121" x="5508625" y="3706813"/>
          <p14:tracePt t="78158" x="5591175" y="3706813"/>
          <p14:tracePt t="78194" x="5627688" y="3706813"/>
          <p14:tracePt t="78372" x="5654675" y="3706813"/>
          <p14:tracePt t="78407" x="5681663" y="3706813"/>
          <p14:tracePt t="78443" x="5691188" y="3706813"/>
          <p14:tracePt t="78723" x="5700713" y="3706813"/>
          <p14:tracePt t="78899" x="5708650" y="3698875"/>
          <p14:tracePt t="80304" x="5708650" y="3689350"/>
          <p14:tracePt t="81455" x="5708650" y="3679825"/>
          <p14:tracePt t="81491" x="5708650" y="3670300"/>
          <p14:tracePt t="81879" x="5691188" y="3725863"/>
          <p14:tracePt t="81915" x="5681663" y="3779838"/>
          <p14:tracePt t="81951" x="5681663" y="3825875"/>
          <p14:tracePt t="81987" x="5681663" y="3871913"/>
          <p14:tracePt t="82022" x="5681663" y="3908425"/>
          <p14:tracePt t="82058" x="5681663" y="3935413"/>
          <p14:tracePt t="82099" x="5681663" y="3944938"/>
          <p14:tracePt t="84982" x="5627688" y="3917950"/>
          <p14:tracePt t="85017" x="5426075" y="3816350"/>
          <p14:tracePt t="85054" x="5207000" y="3716338"/>
          <p14:tracePt t="85089" x="4924425" y="3616325"/>
          <p14:tracePt t="85126" x="4667250" y="3543300"/>
          <p14:tracePt t="85162" x="4549775" y="3524250"/>
          <p14:tracePt t="85198" x="4484688" y="3524250"/>
          <p14:tracePt t="85234" x="4403725" y="3533775"/>
          <p14:tracePt t="85270" x="4229100" y="3560763"/>
          <p14:tracePt t="85305" x="4073525" y="3597275"/>
          <p14:tracePt t="85341" x="4010025" y="3616325"/>
          <p14:tracePt t="85376" x="3937000" y="3643313"/>
          <p14:tracePt t="85414" x="3890963" y="3670300"/>
          <p14:tracePt t="85450" x="3836988" y="3706813"/>
          <p14:tracePt t="85486" x="3790950" y="3762375"/>
          <p14:tracePt t="85522" x="3781425" y="3771900"/>
          <p14:tracePt t="85802" x="3773488" y="3779838"/>
          <p14:tracePt t="85839" x="3735388" y="3798888"/>
          <p14:tracePt t="85875" x="3625850" y="3808413"/>
          <p14:tracePt t="85911" x="3525838" y="3808413"/>
          <p14:tracePt t="85951" x="3489325" y="3798888"/>
          <p14:tracePt t="86545" x="3479800" y="3789363"/>
          <p14:tracePt t="86582" x="3462338" y="3752850"/>
          <p14:tracePt t="86619" x="3443288" y="3725863"/>
          <p14:tracePt t="86655" x="3425825" y="3706813"/>
          <p14:tracePt t="86870" x="3406775" y="3735388"/>
          <p14:tracePt t="86906" x="3406775" y="3743325"/>
          <p14:tracePt t="86977" x="3406775" y="3752850"/>
          <p14:tracePt t="87050" x="3389313" y="3706813"/>
          <p14:tracePt t="87088" x="3389313" y="3606800"/>
          <p14:tracePt t="87126" x="3389313" y="3533775"/>
          <p14:tracePt t="87162" x="3389313" y="3497263"/>
          <p14:tracePt t="87199" x="3389313" y="3443288"/>
          <p14:tracePt t="87235" x="3398838" y="3406775"/>
          <p14:tracePt t="87271" x="3406775" y="3378200"/>
          <p14:tracePt t="87308" x="3416300" y="3360738"/>
          <p14:tracePt t="87380" x="3425825" y="3360738"/>
          <p14:tracePt t="87415" x="3489325" y="3351213"/>
          <p14:tracePt t="87452" x="3635375" y="3324225"/>
          <p14:tracePt t="87488" x="3836988" y="3305175"/>
          <p14:tracePt t="87525" x="4000500" y="3297238"/>
          <p14:tracePt t="87561" x="4129088" y="3297238"/>
          <p14:tracePt t="87598" x="4302125" y="3297238"/>
          <p14:tracePt t="87635" x="4484688" y="3287713"/>
          <p14:tracePt t="87672" x="4503738" y="3287713"/>
          <p14:tracePt t="87745" x="4513263" y="3287713"/>
          <p14:tracePt t="87782" x="4530725" y="3287713"/>
          <p14:tracePt t="87819" x="4540250" y="3278188"/>
          <p14:tracePt t="87891" x="4540250" y="3314700"/>
          <p14:tracePt t="87927" x="4549775" y="3387725"/>
          <p14:tracePt t="87964" x="4549775" y="3443288"/>
          <p14:tracePt t="88002" x="4549775" y="3524250"/>
          <p14:tracePt t="88039" x="4549775" y="3552825"/>
          <p14:tracePt t="88075" x="4549775" y="3597275"/>
          <p14:tracePt t="88112" x="4549775" y="3616325"/>
          <p14:tracePt t="88147" x="4540250" y="3625850"/>
          <p14:tracePt t="88183" x="4530725" y="3625850"/>
          <p14:tracePt t="88220" x="4521200" y="3633788"/>
          <p14:tracePt t="88258" x="4494213" y="3652838"/>
          <p14:tracePt t="88293" x="4411663" y="3670300"/>
          <p14:tracePt t="88331" x="4284663" y="3679825"/>
          <p14:tracePt t="88367" x="4138613" y="3679825"/>
          <p14:tracePt t="88403" x="3992563" y="3679825"/>
          <p14:tracePt t="88440" x="3854450" y="3679825"/>
          <p14:tracePt t="88477" x="3735388" y="3679825"/>
          <p14:tracePt t="88513" x="3608388" y="3679825"/>
          <p14:tracePt t="88551" x="3498850" y="3679825"/>
          <p14:tracePt t="88586" x="3379788" y="3679825"/>
          <p14:tracePt t="88623" x="3316288" y="3679825"/>
          <p14:tracePt t="88659" x="3306763" y="3679825"/>
          <p14:tracePt t="90099" x="3644900" y="3698875"/>
          <p14:tracePt t="90138" x="4357688" y="3706813"/>
          <p14:tracePt t="90139" x="4503738" y="3725863"/>
          <p14:tracePt t="90175" x="4941888" y="3762375"/>
          <p14:tracePt t="90559" x="4941888" y="3725863"/>
          <p14:tracePt t="90595" x="4924425" y="3533775"/>
          <p14:tracePt t="90630" x="4905375" y="3460750"/>
          <p14:tracePt t="90630" x="4905375" y="3451225"/>
          <p14:tracePt t="90666" x="4895850" y="3424238"/>
          <p14:tracePt t="90703" x="4895850" y="3414713"/>
          <p14:tracePt t="90954" x="4941888" y="3406775"/>
          <p14:tracePt t="90990" x="5070475" y="3397250"/>
          <p14:tracePt t="91028" x="5270500" y="3397250"/>
          <p14:tracePt t="91064" x="5489575" y="3387725"/>
          <p14:tracePt t="91103" x="5627688" y="3378200"/>
          <p14:tracePt t="91139" x="5727700" y="3370263"/>
          <p14:tracePt t="91176" x="5864225" y="3360738"/>
          <p14:tracePt t="91212" x="5965825" y="3341688"/>
          <p14:tracePt t="91249" x="6029325" y="3341688"/>
          <p14:tracePt t="91285" x="6065838" y="3341688"/>
          <p14:tracePt t="91321" x="6092825" y="3341688"/>
          <p14:tracePt t="91357" x="6111875" y="3341688"/>
          <p14:tracePt t="91568" x="6111875" y="3387725"/>
          <p14:tracePt t="91604" x="6111875" y="3424238"/>
          <p14:tracePt t="91605" x="6111875" y="3451225"/>
          <p14:tracePt t="91641" x="6111875" y="3524250"/>
          <p14:tracePt t="91677" x="6111875" y="3543300"/>
          <p14:tracePt t="91715" x="6111875" y="3570288"/>
          <p14:tracePt t="91752" x="6111875" y="3589338"/>
          <p14:tracePt t="91789" x="6102350" y="3597275"/>
          <p14:tracePt t="91825" x="6092825" y="3606800"/>
          <p14:tracePt t="91862" x="6065838" y="3643313"/>
          <p14:tracePt t="91899" x="6029325" y="3652838"/>
          <p14:tracePt t="91937" x="5983288" y="3670300"/>
          <p14:tracePt t="91973" x="5846763" y="3679825"/>
          <p14:tracePt t="92010" x="5635625" y="3679825"/>
          <p14:tracePt t="92046" x="5453063" y="3679825"/>
          <p14:tracePt t="92086" x="5197475" y="3679825"/>
          <p14:tracePt t="92122" x="5041900" y="3679825"/>
          <p14:tracePt t="92159" x="4997450" y="3670300"/>
          <p14:tracePt t="92194" x="4895850" y="3670300"/>
          <p14:tracePt t="92232" x="4795838" y="3670300"/>
          <p14:tracePt t="92267" x="4776788" y="3670300"/>
          <p14:tracePt t="93766" x="4713288" y="3689350"/>
          <p14:tracePt t="93803" x="4576763" y="3716338"/>
          <p14:tracePt t="93841" x="4348163" y="3762375"/>
          <p14:tracePt t="93877" x="4302125" y="3779838"/>
          <p14:tracePt t="93987" x="4292600" y="3743325"/>
          <p14:tracePt t="94024" x="4292600" y="3652838"/>
          <p14:tracePt t="94060" x="4338638" y="3552825"/>
          <p14:tracePt t="94097" x="4430713" y="3433763"/>
          <p14:tracePt t="94134" x="4476750" y="3360738"/>
          <p14:tracePt t="94169" x="4494213" y="3333750"/>
          <p14:tracePt t="94207" x="4494213" y="3324225"/>
          <p14:tracePt t="94242" x="4494213" y="3314700"/>
          <p14:tracePt t="94278" x="4513263" y="3287713"/>
          <p14:tracePt t="94314" x="4521200" y="3260725"/>
          <p14:tracePt t="94454" x="4476750" y="3278188"/>
          <p14:tracePt t="94490" x="4375150" y="3341688"/>
          <p14:tracePt t="94527" x="4229100" y="3424238"/>
          <p14:tracePt t="94563" x="4010025" y="3570288"/>
          <p14:tracePt t="94600" x="3883025" y="3643313"/>
          <p14:tracePt t="94636" x="3863975" y="3662363"/>
          <p14:tracePt t="94851" x="4119563" y="3662363"/>
          <p14:tracePt t="94887" x="4667250" y="3616325"/>
          <p14:tracePt t="94925" x="5051425" y="3589338"/>
          <p14:tracePt t="94963" x="5370513" y="3533775"/>
          <p14:tracePt t="95002" x="5627688" y="3479800"/>
          <p14:tracePt t="95038" x="5691188" y="3460750"/>
          <p14:tracePt t="95076" x="5754688" y="3443288"/>
          <p14:tracePt t="95112" x="5818188" y="3424238"/>
          <p14:tracePt t="95148" x="5854700" y="3414713"/>
          <p14:tracePt t="95255" x="5846763" y="3414713"/>
          <p14:tracePt t="95291" x="5773738" y="3460750"/>
          <p14:tracePt t="95328" x="5664200" y="3533775"/>
          <p14:tracePt t="95363" x="5518150" y="3652838"/>
          <p14:tracePt t="95400" x="5462588" y="3689350"/>
          <p14:tracePt t="96488" x="5462588" y="3670300"/>
          <p14:tracePt t="96524" x="5435600" y="3616325"/>
          <p14:tracePt t="96559" x="5416550" y="3606800"/>
          <p14:tracePt t="96596" x="5399088" y="3606800"/>
          <p14:tracePt t="96703" x="5343525" y="3625850"/>
          <p14:tracePt t="96739" x="5316538" y="3679825"/>
          <p14:tracePt t="96775" x="5307013" y="3698875"/>
          <p14:tracePt t="96811" x="5297488" y="3706813"/>
          <p14:tracePt t="96850" x="5270500" y="3706813"/>
          <p14:tracePt t="96886" x="5151438" y="3625850"/>
          <p14:tracePt t="96923" x="4960938" y="3516313"/>
          <p14:tracePt t="96960" x="4613275" y="3397250"/>
          <p14:tracePt t="96999" x="4275138" y="3333750"/>
          <p14:tracePt t="97035" x="4065588" y="3297238"/>
          <p14:tracePt t="97072" x="3963988" y="3297238"/>
          <p14:tracePt t="97072" x="3946525" y="3297238"/>
          <p14:tracePt t="97109" x="3900488" y="3333750"/>
          <p14:tracePt t="97146" x="3863975" y="3370263"/>
          <p14:tracePt t="97183" x="3817938" y="3470275"/>
          <p14:tracePt t="97220" x="3790950" y="3533775"/>
          <p14:tracePt t="97255" x="3781425" y="3552825"/>
          <p14:tracePt t="97292" x="3781425" y="3560763"/>
          <p14:tracePt t="98701" x="3763963" y="3597275"/>
          <p14:tracePt t="98736" x="3744913" y="3633788"/>
          <p14:tracePt t="98773" x="3717925" y="3698875"/>
          <p14:tracePt t="98809" x="3698875" y="3743325"/>
          <p14:tracePt t="98846" x="3671888" y="3808413"/>
          <p14:tracePt t="98883" x="3644900" y="3835400"/>
          <p14:tracePt t="98920" x="3617913" y="3862388"/>
          <p14:tracePt t="98956" x="3598863" y="3889375"/>
          <p14:tracePt t="98992" x="3581400" y="3898900"/>
          <p14:tracePt t="99028" x="3562350" y="3898900"/>
          <p14:tracePt t="99065" x="3471863" y="3927475"/>
          <p14:tracePt t="99100" x="3362325" y="3935413"/>
          <p14:tracePt t="99137" x="3289300" y="3935413"/>
          <p14:tracePt t="99173" x="3279775" y="3935413"/>
          <p14:tracePt t="99210" x="3233738" y="3898900"/>
          <p14:tracePt t="99249" x="3206750" y="3808413"/>
          <p14:tracePt t="99287" x="3178175" y="3743325"/>
          <p14:tracePt t="99324" x="3160713" y="3698875"/>
          <p14:tracePt t="99361" x="3160713" y="3670300"/>
          <p14:tracePt t="99467" x="3160713" y="3662363"/>
          <p14:tracePt t="99502" x="3160713" y="3652838"/>
          <p14:tracePt t="99750" x="3197225" y="3689350"/>
          <p14:tracePt t="99786" x="3289300" y="3735388"/>
          <p14:tracePt t="99822" x="3498850" y="3798888"/>
          <p14:tracePt t="99823" x="3552825" y="3798888"/>
          <p14:tracePt t="99860" x="3698875" y="3816350"/>
          <p14:tracePt t="99898" x="3890963" y="3816350"/>
          <p14:tracePt t="99934" x="4119563" y="3816350"/>
          <p14:tracePt t="99934" x="4202113" y="3808413"/>
          <p14:tracePt t="99973" x="4494213" y="3752850"/>
          <p14:tracePt t="100009" x="4759325" y="3706813"/>
          <p14:tracePt t="100046" x="4813300" y="3689350"/>
          <p14:tracePt t="100081" x="4822825" y="3679825"/>
          <p14:tracePt t="100117" x="4832350" y="3670300"/>
          <p14:tracePt t="100153" x="4841875" y="3670300"/>
          <p14:tracePt t="100189" x="4841875" y="3662363"/>
          <p14:tracePt t="101520" x="4878388" y="3625850"/>
          <p14:tracePt t="101555" x="4997450" y="3506788"/>
          <p14:tracePt t="101592" x="5070475" y="3451225"/>
          <p14:tracePt t="101627" x="5180013" y="3378200"/>
          <p14:tracePt t="101664" x="5362575" y="3305175"/>
          <p14:tracePt t="101664" x="5399088" y="3297238"/>
          <p14:tracePt t="101700" x="5562600" y="3278188"/>
          <p14:tracePt t="101736" x="5718175" y="3260725"/>
          <p14:tracePt t="101773" x="5900738" y="3260725"/>
          <p14:tracePt t="101809" x="6075363" y="3260725"/>
          <p14:tracePt t="101845" x="6156325" y="3260725"/>
          <p14:tracePt t="101883" x="6229350" y="3314700"/>
          <p14:tracePt t="101919" x="6302375" y="3397250"/>
          <p14:tracePt t="101957" x="6367463" y="3497263"/>
          <p14:tracePt t="101994" x="6411913" y="3552825"/>
          <p14:tracePt t="102032" x="6430963" y="3570288"/>
          <p14:tracePt t="102209" x="6440488" y="3570288"/>
          <p14:tracePt t="102245" x="6503988" y="3543300"/>
          <p14:tracePt t="102282" x="6559550" y="3533775"/>
          <p14:tracePt t="102319" x="6604000" y="3524250"/>
          <p14:tracePt t="102355" x="6640513" y="3524250"/>
          <p14:tracePt t="102391" x="6705600" y="3524250"/>
          <p14:tracePt t="102428" x="6769100" y="3524250"/>
          <p14:tracePt t="102464" x="6778625" y="3524250"/>
          <p14:tracePt t="103587" x="6786563" y="3533775"/>
          <p14:tracePt t="103623" x="6769100" y="3597275"/>
          <p14:tracePt t="103661" x="6742113" y="3689350"/>
          <p14:tracePt t="103696" x="6732588" y="3716338"/>
          <p14:tracePt t="103733" x="6723063" y="3762375"/>
          <p14:tracePt t="103770" x="6713538" y="3825875"/>
          <p14:tracePt t="103807" x="6696075" y="3917950"/>
          <p14:tracePt t="103842" x="6686550" y="3990975"/>
          <p14:tracePt t="103881" x="6686550" y="4017963"/>
          <p14:tracePt t="103916" x="6686550" y="4027488"/>
          <p14:tracePt t="104092" x="6623050" y="4054475"/>
          <p14:tracePt t="104129" x="6448425" y="4100513"/>
          <p14:tracePt t="104165" x="6202363" y="4137025"/>
          <p14:tracePt t="104202" x="5727700" y="4146550"/>
          <p14:tracePt t="104241" x="5106988" y="4146550"/>
          <p14:tracePt t="104278" x="4649788" y="4117975"/>
          <p14:tracePt t="104315" x="4321175" y="4073525"/>
          <p14:tracePt t="104351" x="4229100" y="4064000"/>
          <p14:tracePt t="104387" x="4183063" y="4044950"/>
          <p14:tracePt t="104528" x="4175125" y="4037013"/>
          <p14:tracePt t="104564" x="4211638" y="4037013"/>
          <p14:tracePt t="104600" x="4375150" y="4037013"/>
          <p14:tracePt t="104636" x="4841875" y="4037013"/>
          <p14:tracePt t="104671" x="5408613" y="4037013"/>
          <p14:tracePt t="104708" x="5745163" y="4037013"/>
          <p14:tracePt t="104745" x="5983288" y="4000500"/>
          <p14:tracePt t="104782" x="6129338" y="3990975"/>
          <p14:tracePt t="104820" x="6229350" y="3971925"/>
          <p14:tracePt t="104856" x="6384925" y="3971925"/>
          <p14:tracePt t="104894" x="6586538" y="3963988"/>
          <p14:tracePt t="104929" x="6596063" y="3963988"/>
          <p14:tracePt t="105321" x="6604000" y="3963988"/>
          <p14:tracePt t="105393" x="6623050" y="3963988"/>
          <p14:tracePt t="105925" x="6669088" y="4000500"/>
          <p14:tracePt t="105963" x="6677025" y="3971925"/>
          <p14:tracePt t="106488" x="6686550" y="3971925"/>
          <p14:tracePt t="106523" x="6686550" y="3963988"/>
          <p14:tracePt t="106558" x="6713538" y="3954463"/>
          <p14:tracePt t="109718" x="6705600" y="3954463"/>
          <p14:tracePt t="109753" x="6686550" y="3954463"/>
          <p14:tracePt t="109791" x="6677025" y="3954463"/>
          <p14:tracePt t="109971" x="6659563" y="3917950"/>
          <p14:tracePt t="110007" x="6650038" y="3743325"/>
          <p14:tracePt t="110045" x="6650038" y="3589338"/>
          <p14:tracePt t="110083" x="6713538" y="3479800"/>
          <p14:tracePt t="110119" x="6759575" y="3370263"/>
          <p14:tracePt t="110156" x="6796088" y="3305175"/>
          <p14:tracePt t="110193" x="6805613" y="3287713"/>
          <p14:tracePt t="110229" x="6805613" y="3278188"/>
          <p14:tracePt t="110301" x="6778625" y="3268663"/>
          <p14:tracePt t="110337" x="6696075" y="3324225"/>
          <p14:tracePt t="110373" x="6586538" y="3424238"/>
          <p14:tracePt t="110410" x="6550025" y="3487738"/>
          <p14:tracePt t="110447" x="6523038" y="3524250"/>
          <p14:tracePt t="110520" x="6513513" y="3543300"/>
          <p14:tracePt t="110557" x="6477000" y="3633788"/>
          <p14:tracePt t="110594" x="6467475" y="3670300"/>
          <p14:tracePt t="110630" x="6467475" y="3679825"/>
          <p14:tracePt t="110738" x="6440488" y="3752850"/>
          <p14:tracePt t="110775" x="6348413" y="3889375"/>
          <p14:tracePt t="110812" x="6265863" y="4000500"/>
          <p14:tracePt t="110849" x="6248400" y="4027488"/>
          <p14:tracePt t="111101" x="6248400" y="4037013"/>
          <p14:tracePt t="111136" x="6265863" y="4037013"/>
          <p14:tracePt t="111207" x="6275388" y="4037013"/>
          <p14:tracePt t="111243" x="6294438" y="4027488"/>
          <p14:tracePt t="111316" x="6311900" y="4017963"/>
          <p14:tracePt t="111351" x="6367463" y="4044950"/>
          <p14:tracePt t="111387" x="6486525" y="4100513"/>
          <p14:tracePt t="111423" x="6559550" y="4137025"/>
          <p14:tracePt t="111459" x="6596063" y="4164013"/>
          <p14:tracePt t="111495" x="6705600" y="4219575"/>
          <p14:tracePt t="111532" x="6905625" y="4246563"/>
          <p14:tracePt t="111568" x="7097713" y="4246563"/>
          <p14:tracePt t="111606" x="7289800" y="4164013"/>
          <p14:tracePt t="111643" x="7426325" y="4073525"/>
          <p14:tracePt t="111681" x="7508875" y="4000500"/>
          <p14:tracePt t="111717" x="7572375" y="3881438"/>
          <p14:tracePt t="111755" x="7618413" y="3735388"/>
          <p14:tracePt t="111790" x="7618413" y="3643313"/>
          <p14:tracePt t="111828" x="7618413" y="3543300"/>
          <p14:tracePt t="111864" x="7572375" y="3424238"/>
          <p14:tracePt t="111901" x="7499350" y="3360738"/>
          <p14:tracePt t="111937" x="7435850" y="3333750"/>
          <p14:tracePt t="111974" x="7362825" y="3305175"/>
          <p14:tracePt t="112010" x="7307263" y="3297238"/>
          <p14:tracePt t="112047" x="7253288" y="3297238"/>
          <p14:tracePt t="112083" x="7234238" y="3297238"/>
          <p14:tracePt t="112120" x="7116763" y="3297238"/>
          <p14:tracePt t="112156" x="6723063" y="3314700"/>
          <p14:tracePt t="112193" x="6184900" y="3314700"/>
          <p14:tracePt t="112231" x="5380038" y="3314700"/>
          <p14:tracePt t="112267" x="4703763" y="3314700"/>
          <p14:tracePt t="112303" x="4275138" y="3333750"/>
          <p14:tracePt t="112340" x="3927475" y="3378200"/>
          <p14:tracePt t="112376" x="3471863" y="3460750"/>
          <p14:tracePt t="112413" x="3170238" y="3516313"/>
          <p14:tracePt t="112449" x="3105150" y="3533775"/>
          <p14:tracePt t="112485" x="3032125" y="3552825"/>
          <p14:tracePt t="112521" x="2895600" y="3570288"/>
          <p14:tracePt t="112557" x="2805113" y="3589338"/>
          <p14:tracePt t="112805" x="2795588" y="3589338"/>
          <p14:tracePt t="112842" x="2786063" y="3516313"/>
          <p14:tracePt t="112880" x="2667000" y="3451225"/>
          <p14:tracePt t="112918" x="2530475" y="3433763"/>
          <p14:tracePt t="112957" x="2393950" y="3414713"/>
          <p14:tracePt t="112994" x="2328863" y="3414713"/>
          <p14:tracePt t="113031" x="2274888" y="3414713"/>
          <p14:tracePt t="113067" x="2201863" y="3424238"/>
          <p14:tracePt t="113104" x="2119313" y="3443288"/>
          <p14:tracePt t="113139" x="2100263" y="3451225"/>
          <p14:tracePt t="113176" x="2036763" y="3487738"/>
          <p14:tracePt t="113213" x="1990725" y="3552825"/>
          <p14:tracePt t="113250" x="1954213" y="3643313"/>
          <p14:tracePt t="113287" x="1954213" y="3725863"/>
          <p14:tracePt t="113324" x="1982788" y="3844925"/>
          <p14:tracePt t="113360" x="2046288" y="3935413"/>
          <p14:tracePt t="113399" x="2128838" y="4000500"/>
          <p14:tracePt t="113436" x="2301875" y="4090988"/>
          <p14:tracePt t="113472" x="2520950" y="4137025"/>
          <p14:tracePt t="113510" x="2620963" y="4154488"/>
          <p14:tracePt t="113546" x="2768600" y="4117975"/>
          <p14:tracePt t="113582" x="2849563" y="4064000"/>
          <p14:tracePt t="113619" x="2878138" y="3990975"/>
          <p14:tracePt t="113656" x="2895600" y="3898900"/>
          <p14:tracePt t="113692" x="2914650" y="3725863"/>
          <p14:tracePt t="113729" x="2868613" y="3633788"/>
          <p14:tracePt t="113765" x="2805113" y="3552825"/>
          <p14:tracePt t="113802" x="2713038" y="3479800"/>
          <p14:tracePt t="113838" x="2593975" y="3424238"/>
          <p14:tracePt t="113875" x="2474913" y="3397250"/>
          <p14:tracePt t="113913" x="2265363" y="3387725"/>
          <p14:tracePt t="113950" x="2119313" y="3387725"/>
          <p14:tracePt t="113988" x="2063750" y="3387725"/>
          <p14:tracePt t="114025" x="1982788" y="3460750"/>
          <p14:tracePt t="114062" x="1946275" y="3589338"/>
          <p14:tracePt t="114099" x="1936750" y="3706813"/>
          <p14:tracePt t="114136" x="2009775" y="3898900"/>
          <p14:tracePt t="114173" x="2146300" y="4054475"/>
          <p14:tracePt t="114211" x="2255838" y="4127500"/>
          <p14:tracePt t="114249" x="2457450" y="4137025"/>
          <p14:tracePt t="114286" x="2713038" y="4137025"/>
          <p14:tracePt t="114322" x="2922588" y="4127500"/>
          <p14:tracePt t="114359" x="3060700" y="4064000"/>
          <p14:tracePt t="114395" x="3133725" y="3981450"/>
          <p14:tracePt t="114431" x="3141663" y="3881438"/>
          <p14:tracePt t="114468" x="3141663" y="3789363"/>
          <p14:tracePt t="114506" x="3068638" y="3679825"/>
          <p14:tracePt t="114543" x="2914650" y="3533775"/>
          <p14:tracePt t="114580" x="2749550" y="3470275"/>
          <p14:tracePt t="114617" x="2603500" y="3424238"/>
          <p14:tracePt t="114654" x="2493963" y="3414713"/>
          <p14:tracePt t="114654" x="2457450" y="3414713"/>
          <p14:tracePt t="114691" x="2284413" y="3414713"/>
          <p14:tracePt t="114729" x="2109788" y="3414713"/>
          <p14:tracePt t="114765" x="2009775" y="3414713"/>
          <p14:tracePt t="114802" x="1909763" y="3470275"/>
          <p14:tracePt t="114839" x="1836738" y="3579813"/>
          <p14:tracePt t="114876" x="1827213" y="3706813"/>
          <p14:tracePt t="114912" x="1854200" y="3871913"/>
          <p14:tracePt t="114950" x="1954213" y="3990975"/>
          <p14:tracePt t="114985" x="2063750" y="4073525"/>
          <p14:tracePt t="115023" x="2365375" y="4154488"/>
          <p14:tracePt t="115059" x="2620963" y="4183063"/>
          <p14:tracePt t="115098" x="2768600" y="4183063"/>
          <p14:tracePt t="115098" x="2786063" y="4183063"/>
          <p14:tracePt t="115135" x="2914650" y="4081463"/>
          <p14:tracePt t="115172" x="2995613" y="3935413"/>
          <p14:tracePt t="115207" x="3014663" y="3808413"/>
          <p14:tracePt t="115245" x="3014663" y="3662363"/>
          <p14:tracePt t="115281" x="2914650" y="3560763"/>
          <p14:tracePt t="115317" x="2868613" y="3533775"/>
          <p14:tracePt t="115354" x="2859088" y="3524250"/>
          <p14:tracePt t="115532" x="2849563" y="3543300"/>
          <p14:tracePt t="115568" x="3105150" y="3643313"/>
          <p14:tracePt t="115607" x="3617913" y="3716338"/>
          <p14:tracePt t="115644" x="4292600" y="3898900"/>
          <p14:tracePt t="115681" x="5041900" y="4081463"/>
          <p14:tracePt t="115717" x="5681663" y="4173538"/>
          <p14:tracePt t="115755" x="6330950" y="4246563"/>
          <p14:tracePt t="115791" x="6786563" y="4273550"/>
          <p14:tracePt t="115829" x="7034213" y="4273550"/>
          <p14:tracePt t="115866" x="7226300" y="4237038"/>
          <p14:tracePt t="115905" x="7316788" y="4183063"/>
          <p14:tracePt t="115940" x="7372350" y="4154488"/>
          <p14:tracePt t="115977" x="7380288" y="4127500"/>
          <p14:tracePt t="116015" x="7408863" y="4073525"/>
          <p14:tracePt t="116052" x="7416800" y="3927475"/>
          <p14:tracePt t="116088" x="7416800" y="3789363"/>
          <p14:tracePt t="116126" x="7416800" y="3643313"/>
          <p14:tracePt t="116162" x="7372350" y="3479800"/>
          <p14:tracePt t="116197" x="7289800" y="3341688"/>
          <p14:tracePt t="116234" x="7170738" y="3260725"/>
          <p14:tracePt t="116271" x="7080250" y="3205163"/>
          <p14:tracePt t="116306" x="7034213" y="3195638"/>
          <p14:tracePt t="116343" x="6978650" y="3195638"/>
          <p14:tracePt t="116379" x="6915150" y="3232150"/>
          <p14:tracePt t="116416" x="6815138" y="3378200"/>
          <p14:tracePt t="116453" x="6796088" y="3487738"/>
          <p14:tracePt t="116489" x="6786563" y="3633788"/>
          <p14:tracePt t="116525" x="6786563" y="3779838"/>
          <p14:tracePt t="116562" x="6805613" y="3871913"/>
          <p14:tracePt t="116597" x="6842125" y="3935413"/>
          <p14:tracePt t="116634" x="6896100" y="4000500"/>
          <p14:tracePt t="116671" x="6961188" y="4064000"/>
          <p14:tracePt t="116707" x="7034213" y="4090988"/>
          <p14:tracePt t="116743" x="7116763" y="4090988"/>
          <p14:tracePt t="116781" x="7243763" y="4081463"/>
          <p14:tracePt t="116817" x="7372350" y="3990975"/>
          <p14:tracePt t="116854" x="7426325" y="3935413"/>
          <p14:tracePt t="116890" x="7445375" y="3835400"/>
          <p14:tracePt t="116926" x="7445375" y="3679825"/>
          <p14:tracePt t="116962" x="7399338" y="3589338"/>
          <p14:tracePt t="117002" x="7362825" y="3533775"/>
          <p14:tracePt t="117039" x="7316788" y="3487738"/>
          <p14:tracePt t="117075" x="7243763" y="3443288"/>
          <p14:tracePt t="117112" x="7189788" y="3414713"/>
          <p14:tracePt t="117149" x="7080250" y="3387725"/>
          <p14:tracePt t="117185" x="7007225" y="3378200"/>
          <p14:tracePt t="117222" x="6978650" y="3378200"/>
          <p14:tracePt t="117257" x="6915150" y="3387725"/>
          <p14:tracePt t="117294" x="6842125" y="3443288"/>
          <p14:tracePt t="117330" x="6778625" y="3552825"/>
          <p14:tracePt t="117367" x="6742113" y="3662363"/>
          <p14:tracePt t="117403" x="6732588" y="3743325"/>
          <p14:tracePt t="117440" x="6742113" y="3881438"/>
          <p14:tracePt t="117476" x="6796088" y="3981450"/>
          <p14:tracePt t="117512" x="6842125" y="4044950"/>
          <p14:tracePt t="117548" x="6888163" y="4090988"/>
          <p14:tracePt t="117585" x="7015163" y="4110038"/>
          <p14:tracePt t="117622" x="7170738" y="4110038"/>
          <p14:tracePt t="117658" x="7262813" y="4100513"/>
          <p14:tracePt t="117693" x="7380288" y="4064000"/>
          <p14:tracePt t="117730" x="7499350" y="3963988"/>
          <p14:tracePt t="117730" x="7518400" y="3935413"/>
          <p14:tracePt t="117766" x="7591425" y="3716338"/>
          <p14:tracePt t="117803" x="7591425" y="3560763"/>
          <p14:tracePt t="117841" x="7526338" y="3424238"/>
          <p14:tracePt t="117877" x="7445375" y="3370263"/>
          <p14:tracePt t="117913" x="7362825" y="3351213"/>
          <p14:tracePt t="117951" x="7253288" y="3314700"/>
          <p14:tracePt t="117987" x="7170738" y="3287713"/>
          <p14:tracePt t="118024" x="7143750" y="3287713"/>
          <p14:tracePt t="118060" x="7097713" y="3287713"/>
          <p14:tracePt t="118097" x="6997700" y="3351213"/>
          <p14:tracePt t="118134" x="6896100" y="3433763"/>
          <p14:tracePt t="118170" x="6851650" y="3487738"/>
          <p14:tracePt t="118206" x="6815138" y="3543300"/>
          <p14:tracePt t="118245" x="6786563" y="3625850"/>
          <p14:tracePt t="118281" x="6778625" y="3698875"/>
          <p14:tracePt t="118319" x="6778625" y="3789363"/>
          <p14:tracePt t="118354" x="6778625" y="3862388"/>
          <p14:tracePt t="118391" x="6796088" y="3927475"/>
          <p14:tracePt t="118427" x="6815138" y="3944938"/>
          <p14:tracePt t="118463" x="6842125" y="4017963"/>
          <p14:tracePt t="118499" x="6842125" y="4027488"/>
          <p14:tracePt t="126672" x="6823075" y="4027488"/>
          <p14:tracePt t="126708" x="6586538" y="4073525"/>
          <p14:tracePt t="126746" x="5618163" y="4090988"/>
          <p14:tracePt t="126782" x="4411663" y="4110038"/>
          <p14:tracePt t="126819" x="3362325" y="4110038"/>
          <p14:tracePt t="126856" x="2566988" y="4008438"/>
          <p14:tracePt t="126893" x="2046288" y="3871913"/>
          <p14:tracePt t="126928" x="1635125" y="3762375"/>
          <p14:tracePt t="126966" x="1516063" y="3706813"/>
          <p14:tracePt t="127040" x="1406525" y="3689350"/>
          <p14:tracePt t="127077" x="949325" y="3643313"/>
          <p14:tracePt t="127119" x="547688" y="3633788"/>
          <p14:tracePt t="127156" x="374650" y="3633788"/>
          <p14:tracePt t="127193" x="274638" y="3679825"/>
          <p14:tracePt t="127229" x="228600" y="3716338"/>
          <p14:tracePt t="127265" x="165100" y="3762375"/>
          <p14:tracePt t="127300" x="128588" y="3789363"/>
          <p14:tracePt t="128864" x="228600" y="3808413"/>
          <p14:tracePt t="128900" x="703263" y="3808413"/>
          <p14:tracePt t="128937" x="868363" y="3771900"/>
          <p14:tracePt t="128974" x="876300" y="3762375"/>
          <p14:tracePt t="129083" x="941388" y="3771900"/>
          <p14:tracePt t="129119" x="1022350" y="3844925"/>
          <p14:tracePt t="129157" x="1133475" y="4110038"/>
          <p14:tracePt t="129194" x="1206500" y="4300538"/>
          <p14:tracePt t="129231" x="1250950" y="4511675"/>
          <p14:tracePt t="129266" x="1250950" y="4592638"/>
          <p14:tracePt t="129303" x="1250950" y="4629150"/>
          <p14:tracePt t="129340" x="1250950" y="4711700"/>
          <p14:tracePt t="129377" x="1141413" y="4867275"/>
          <p14:tracePt t="129413" x="1123950" y="4913313"/>
          <p14:tracePt t="129449" x="1114425" y="4922838"/>
          <p14:tracePt t="129659" x="1114425" y="4884738"/>
          <p14:tracePt t="129696" x="1150938" y="4867275"/>
          <p14:tracePt t="129733" x="1233488" y="4857750"/>
          <p14:tracePt t="129769" x="1260475" y="4848225"/>
          <p14:tracePt t="129806" x="1287463" y="4848225"/>
          <p14:tracePt t="129843" x="1323975" y="4848225"/>
          <p14:tracePt t="129949" x="1333500" y="4848225"/>
          <p14:tracePt t="130094" x="1343025" y="4848225"/>
          <p14:tracePt t="130202" x="1360488" y="4857750"/>
          <p14:tracePt t="130238" x="1370013" y="4857750"/>
          <p14:tracePt t="130274" x="1379538" y="4857750"/>
          <p14:tracePt t="130310" x="1397000" y="4830763"/>
          <p14:tracePt t="130347" x="1397000" y="4775200"/>
          <p14:tracePt t="130384" x="1397000" y="4730750"/>
          <p14:tracePt t="130421" x="1397000" y="4565650"/>
          <p14:tracePt t="130457" x="1397000" y="4446588"/>
          <p14:tracePt t="130493" x="1397000" y="4365625"/>
          <p14:tracePt t="130529" x="1406525" y="4264025"/>
          <p14:tracePt t="130566" x="1406525" y="4164013"/>
          <p14:tracePt t="130603" x="1416050" y="4090988"/>
          <p14:tracePt t="130639" x="1433513" y="4027488"/>
          <p14:tracePt t="130676" x="1452563" y="3990975"/>
          <p14:tracePt t="130712" x="1462088" y="3981450"/>
          <p14:tracePt t="130819" x="1552575" y="3981450"/>
          <p14:tracePt t="130854" x="1781175" y="3990975"/>
          <p14:tracePt t="130891" x="1963738" y="4008438"/>
          <p14:tracePt t="130926" x="2128838" y="4017963"/>
          <p14:tracePt t="130964" x="2338388" y="4027488"/>
          <p14:tracePt t="131000" x="2603500" y="4054475"/>
          <p14:tracePt t="131037" x="2732088" y="4064000"/>
          <p14:tracePt t="131073" x="2822575" y="4064000"/>
          <p14:tracePt t="131110" x="2849563" y="4064000"/>
          <p14:tracePt t="131145" x="2859088" y="4073525"/>
          <p14:tracePt t="131183" x="2878138" y="4081463"/>
          <p14:tracePt t="131433" x="2886075" y="4090988"/>
          <p14:tracePt t="131470" x="2886075" y="4146550"/>
          <p14:tracePt t="131507" x="2886075" y="4264025"/>
          <p14:tracePt t="131542" x="2886075" y="4356100"/>
          <p14:tracePt t="131580" x="2886075" y="4429125"/>
          <p14:tracePt t="131616" x="2886075" y="4492625"/>
          <p14:tracePt t="131653" x="2859088" y="4565650"/>
          <p14:tracePt t="131689" x="2832100" y="4648200"/>
          <p14:tracePt t="131725" x="2822575" y="4665663"/>
          <p14:tracePt t="131759" x="2813050" y="4684713"/>
          <p14:tracePt t="131796" x="2813050" y="4694238"/>
          <p14:tracePt t="131831" x="2768600" y="4721225"/>
          <p14:tracePt t="131867" x="2749550" y="4730750"/>
          <p14:tracePt t="131904" x="2722563" y="4738688"/>
          <p14:tracePt t="131941" x="2667000" y="4738688"/>
          <p14:tracePt t="131977" x="2576513" y="4738688"/>
          <p14:tracePt t="132016" x="2457450" y="4738688"/>
          <p14:tracePt t="132052" x="2292350" y="4738688"/>
          <p14:tracePt t="132093" x="2063750" y="4738688"/>
          <p14:tracePt t="132129" x="1890713" y="4702175"/>
          <p14:tracePt t="132166" x="1698625" y="4694238"/>
          <p14:tracePt t="132202" x="1598613" y="4684713"/>
          <p14:tracePt t="132240" x="1571625" y="4675188"/>
          <p14:tracePt t="132276" x="1543050" y="4665663"/>
          <p14:tracePt t="132314" x="1516063" y="4657725"/>
          <p14:tracePt t="132350" x="1489075" y="4648200"/>
          <p14:tracePt t="132387" x="1443038" y="4638675"/>
          <p14:tracePt t="132424" x="1425575" y="4629150"/>
          <p14:tracePt t="132461" x="1406525" y="4538663"/>
          <p14:tracePt t="132498" x="1389063" y="4465638"/>
          <p14:tracePt t="132535" x="1370013" y="4373563"/>
          <p14:tracePt t="132571" x="1379538" y="4292600"/>
          <p14:tracePt t="132607" x="1406525" y="4227513"/>
          <p14:tracePt t="132645" x="1443038" y="4183063"/>
          <p14:tracePt t="132681" x="1498600" y="4127500"/>
          <p14:tracePt t="132717" x="1543050" y="4117975"/>
          <p14:tracePt t="132755" x="1654175" y="4110038"/>
          <p14:tracePt t="132792" x="1973263" y="4110038"/>
          <p14:tracePt t="132829" x="2219325" y="4110038"/>
          <p14:tracePt t="132865" x="2411413" y="4110038"/>
          <p14:tracePt t="132903" x="2566988" y="4110038"/>
          <p14:tracePt t="132939" x="2695575" y="4110038"/>
          <p14:tracePt t="132977" x="2732088" y="4110038"/>
          <p14:tracePt t="133015" x="2749550" y="4110038"/>
          <p14:tracePt t="133156" x="2768600" y="4127500"/>
          <p14:tracePt t="133192" x="2795588" y="4173538"/>
          <p14:tracePt t="133230" x="2832100" y="4264025"/>
          <p14:tracePt t="133266" x="2868613" y="4373563"/>
          <p14:tracePt t="133303" x="2895600" y="4483100"/>
          <p14:tracePt t="133340" x="2922588" y="4538663"/>
          <p14:tracePt t="133377" x="2922588" y="4556125"/>
          <p14:tracePt t="133412" x="2922588" y="4565650"/>
          <p14:tracePt t="133483" x="2932113" y="4575175"/>
          <p14:tracePt t="133692" x="2941638" y="4575175"/>
          <p14:tracePt t="133728" x="3060700" y="4456113"/>
          <p14:tracePt t="133766" x="3151188" y="4292600"/>
          <p14:tracePt t="133801" x="3160713" y="4219575"/>
          <p14:tracePt t="133838" x="3160713" y="4200525"/>
          <p14:tracePt t="133874" x="3160713" y="4173538"/>
          <p14:tracePt t="133911" x="3160713" y="4154488"/>
          <p14:tracePt t="133949" x="3151188" y="4137025"/>
          <p14:tracePt t="133989" x="3141663" y="4117975"/>
          <p14:tracePt t="134025" x="3133725" y="4110038"/>
          <p14:tracePt t="134099" x="3097213" y="4137025"/>
          <p14:tracePt t="134135" x="3068638" y="4227513"/>
          <p14:tracePt t="134172" x="3060700" y="4310063"/>
          <p14:tracePt t="134208" x="3060700" y="4402138"/>
          <p14:tracePt t="134245" x="3060700" y="4475163"/>
          <p14:tracePt t="134281" x="3078163" y="4556125"/>
          <p14:tracePt t="134318" x="3087688" y="4611688"/>
          <p14:tracePt t="134354" x="3087688" y="4629150"/>
          <p14:tracePt t="134390" x="3097213" y="4657725"/>
          <p14:tracePt t="134426" x="3105150" y="4657725"/>
          <p14:tracePt t="134464" x="3124200" y="4694238"/>
          <p14:tracePt t="134499" x="3141663" y="4711700"/>
          <p14:tracePt t="134536" x="3270250" y="4721225"/>
          <p14:tracePt t="134573" x="3425825" y="4730750"/>
          <p14:tracePt t="134609" x="3544888" y="4730750"/>
          <p14:tracePt t="134646" x="3635375" y="4730750"/>
          <p14:tracePt t="134684" x="3827463" y="4730750"/>
          <p14:tracePt t="134720" x="4065588" y="4757738"/>
          <p14:tracePt t="134757" x="4284663" y="4767263"/>
          <p14:tracePt t="134793" x="4403725" y="4767263"/>
          <p14:tracePt t="134831" x="4430713" y="4767263"/>
          <p14:tracePt t="134903" x="4457700" y="4767263"/>
          <p14:tracePt t="134939" x="4476750" y="4757738"/>
          <p14:tracePt t="134975" x="4503738" y="4730750"/>
          <p14:tracePt t="135014" x="4530725" y="4584700"/>
          <p14:tracePt t="135052" x="4530725" y="4410075"/>
          <p14:tracePt t="135087" x="4540250" y="4356100"/>
          <p14:tracePt t="135125" x="4540250" y="4300538"/>
          <p14:tracePt t="135160" x="4540250" y="4237038"/>
          <p14:tracePt t="135197" x="4540250" y="4164013"/>
          <p14:tracePt t="135233" x="4530725" y="4117975"/>
          <p14:tracePt t="135270" x="4521200" y="4090988"/>
          <p14:tracePt t="135342" x="4513263" y="4081463"/>
          <p14:tracePt t="135377" x="4467225" y="4064000"/>
          <p14:tracePt t="135414" x="4248150" y="4054475"/>
          <p14:tracePt t="135450" x="4029075" y="4037013"/>
          <p14:tracePt t="135450" x="3973513" y="4037013"/>
          <p14:tracePt t="135486" x="3810000" y="4027488"/>
          <p14:tracePt t="135522" x="3690938" y="4027488"/>
          <p14:tracePt t="135559" x="3525838" y="4027488"/>
          <p14:tracePt t="135596" x="3362325" y="4054475"/>
          <p14:tracePt t="135632" x="3289300" y="4064000"/>
          <p14:tracePt t="135668" x="3279775" y="4064000"/>
          <p14:tracePt t="136831" x="3214688" y="4073525"/>
          <p14:tracePt t="136867" x="3097213" y="4081463"/>
          <p14:tracePt t="136907" x="3051175" y="4081463"/>
          <p14:tracePt t="136943" x="3041650" y="4090988"/>
          <p14:tracePt t="136980" x="3005138" y="4100513"/>
          <p14:tracePt t="137017" x="2987675" y="4110038"/>
          <p14:tracePt t="137055" x="2941638" y="4154488"/>
          <p14:tracePt t="137090" x="2914650" y="4210050"/>
          <p14:tracePt t="137127" x="2895600" y="4264025"/>
          <p14:tracePt t="137166" x="2886075" y="4337050"/>
          <p14:tracePt t="137166" x="2886075" y="4356100"/>
          <p14:tracePt t="137203" x="2886075" y="4438650"/>
          <p14:tracePt t="137239" x="2886075" y="4538663"/>
          <p14:tracePt t="137276" x="2886075" y="4621213"/>
          <p14:tracePt t="137312" x="2895600" y="4675188"/>
          <p14:tracePt t="137349" x="2914650" y="4730750"/>
          <p14:tracePt t="137386" x="2941638" y="4775200"/>
          <p14:tracePt t="137386" x="2951163" y="4784725"/>
          <p14:tracePt t="137423" x="2978150" y="4830763"/>
          <p14:tracePt t="137458" x="3060700" y="4840288"/>
          <p14:tracePt t="137496" x="3243263" y="4840288"/>
          <p14:tracePt t="137532" x="3443288" y="4840288"/>
          <p14:tracePt t="137568" x="3598863" y="4848225"/>
          <p14:tracePt t="137604" x="3717925" y="4848225"/>
          <p14:tracePt t="137641" x="3900488" y="4830763"/>
          <p14:tracePt t="137676" x="4138613" y="4811713"/>
          <p14:tracePt t="137714" x="4292600" y="4784725"/>
          <p14:tracePt t="137750" x="4348163" y="4775200"/>
          <p14:tracePt t="137787" x="4375150" y="4767263"/>
          <p14:tracePt t="137823" x="4384675" y="4767263"/>
          <p14:tracePt t="137858" x="4421188" y="4748213"/>
          <p14:tracePt t="137893" x="4430713" y="4738688"/>
          <p14:tracePt t="141654" x="4430713" y="4730750"/>
          <p14:tracePt t="141690" x="4430713" y="4592638"/>
          <p14:tracePt t="141727" x="4430713" y="4492625"/>
          <p14:tracePt t="141764" x="4440238" y="4419600"/>
          <p14:tracePt t="141764" x="4440238" y="4402138"/>
          <p14:tracePt t="141802" x="4440238" y="4356100"/>
          <p14:tracePt t="141838" x="4440238" y="4319588"/>
          <p14:tracePt t="141875" x="4457700" y="4246563"/>
          <p14:tracePt t="141911" x="4457700" y="4164013"/>
          <p14:tracePt t="141948" x="4467225" y="4100513"/>
          <p14:tracePt t="141984" x="4467225" y="4073525"/>
          <p14:tracePt t="142127" x="4448175" y="4073525"/>
          <p14:tracePt t="142163" x="4321175" y="4073525"/>
          <p14:tracePt t="142202" x="4019550" y="4090988"/>
          <p14:tracePt t="142238" x="3836988" y="4090988"/>
          <p14:tracePt t="142275" x="3654425" y="4090988"/>
          <p14:tracePt t="142311" x="3252788" y="4090988"/>
          <p14:tracePt t="142348" x="2822575" y="4090988"/>
          <p14:tracePt t="142384" x="2566988" y="4090988"/>
          <p14:tracePt t="142423" x="2357438" y="4090988"/>
          <p14:tracePt t="142459" x="2165350" y="4090988"/>
          <p14:tracePt t="142496" x="1990725" y="4090988"/>
          <p14:tracePt t="142532" x="1754188" y="4090988"/>
          <p14:tracePt t="142569" x="1608138" y="4090988"/>
          <p14:tracePt t="142605" x="1552575" y="4090988"/>
          <p14:tracePt t="142677" x="1543050" y="4090988"/>
          <p14:tracePt t="142784" x="1516063" y="4100513"/>
          <p14:tracePt t="142822" x="1479550" y="4219575"/>
          <p14:tracePt t="142860" x="1462088" y="4392613"/>
          <p14:tracePt t="142896" x="1452563" y="4502150"/>
          <p14:tracePt t="142933" x="1452563" y="4519613"/>
          <p14:tracePt t="143041" x="1452563" y="4475163"/>
          <p14:tracePt t="143079" x="1479550" y="4365625"/>
          <p14:tracePt t="143117" x="1543050" y="4237038"/>
          <p14:tracePt t="143152" x="1589088" y="4173538"/>
          <p14:tracePt t="143190" x="1617663" y="4146550"/>
          <p14:tracePt t="143443" x="1625600" y="4183063"/>
          <p14:tracePt t="143478" x="1644650" y="4200525"/>
          <p14:tracePt t="143549" x="1690688" y="4191000"/>
          <p14:tracePt t="143584" x="1735138" y="4146550"/>
          <p14:tracePt t="143621" x="1754188" y="4117975"/>
          <p14:tracePt t="143656" x="1763713" y="4110038"/>
          <p14:tracePt t="143692" x="1771650" y="4100513"/>
          <p14:tracePt t="143763" x="1781175" y="4100513"/>
          <p14:tracePt t="143799" x="1817688" y="4173538"/>
          <p14:tracePt t="143836" x="1836738" y="4237038"/>
          <p14:tracePt t="143872" x="1836738" y="4256088"/>
          <p14:tracePt t="143910" x="1836738" y="4273550"/>
          <p14:tracePt t="144019" x="1863725" y="4256088"/>
          <p14:tracePt t="144055" x="2009775" y="4100513"/>
          <p14:tracePt t="144092" x="2109788" y="4037013"/>
          <p14:tracePt t="144128" x="2274888" y="3971925"/>
          <p14:tracePt t="144165" x="2503488" y="3908425"/>
          <p14:tracePt t="144201" x="2732088" y="3898900"/>
          <p14:tracePt t="144239" x="2914650" y="3908425"/>
          <p14:tracePt t="144275" x="3087688" y="3981450"/>
          <p14:tracePt t="144312" x="3289300" y="4054475"/>
          <p14:tracePt t="144349" x="3443288" y="4164013"/>
          <p14:tracePt t="144385" x="3471863" y="4200525"/>
          <p14:tracePt t="144421" x="3489325" y="4237038"/>
          <p14:tracePt t="144457" x="3498850" y="4246563"/>
          <p14:tracePt t="144952" x="3370263" y="4227513"/>
          <p14:tracePt t="144989" x="2978150" y="4210050"/>
          <p14:tracePt t="145026" x="2493963" y="4210050"/>
          <p14:tracePt t="145062" x="2347913" y="4256088"/>
          <p14:tracePt t="145100" x="2320925" y="4319588"/>
          <p14:tracePt t="145136" x="2311400" y="4456113"/>
          <p14:tracePt t="145173" x="2311400" y="4629150"/>
          <p14:tracePt t="145209" x="2320925" y="4684713"/>
          <p14:tracePt t="145246" x="2320925" y="4694238"/>
          <p14:tracePt t="145354" x="2328863" y="4657725"/>
          <p14:tracePt t="145389" x="2328863" y="4648200"/>
          <p14:tracePt t="145532" x="2338388" y="4638675"/>
          <p14:tracePt t="145567" x="2365375" y="4675188"/>
          <p14:tracePt t="145604" x="2474913" y="4811713"/>
          <p14:tracePt t="145640" x="2593975" y="4903788"/>
          <p14:tracePt t="145678" x="2759075" y="4995863"/>
          <p14:tracePt t="145715" x="2959100" y="5022850"/>
          <p14:tracePt t="145752" x="3068638" y="5022850"/>
          <p14:tracePt t="145787" x="3187700" y="4940300"/>
          <p14:tracePt t="145824" x="3343275" y="4803775"/>
          <p14:tracePt t="145860" x="3435350" y="4665663"/>
          <p14:tracePt t="145896" x="3452813" y="4621213"/>
          <p14:tracePt t="146251" x="3452813" y="4665663"/>
          <p14:tracePt t="146288" x="3452813" y="4684713"/>
          <p14:tracePt t="146325" x="3452813" y="4694238"/>
          <p14:tracePt t="146360" x="3452813" y="4702175"/>
          <p14:tracePt t="150848" x="3252788" y="4538663"/>
          <p14:tracePt t="150884" x="2868613" y="4300538"/>
          <p14:tracePt t="150921" x="2447925" y="4100513"/>
          <p14:tracePt t="150957" x="2201863" y="4017963"/>
          <p14:tracePt t="150995" x="2109788" y="4008438"/>
          <p14:tracePt t="151030" x="2036763" y="4017963"/>
          <p14:tracePt t="151068" x="1946275" y="4064000"/>
          <p14:tracePt t="151107" x="1844675" y="4110038"/>
          <p14:tracePt t="151144" x="1662113" y="4164013"/>
          <p14:tracePt t="151179" x="1589088" y="4200525"/>
          <p14:tracePt t="151217" x="1535113" y="4219575"/>
          <p14:tracePt t="151252" x="1506538" y="4237038"/>
          <p14:tracePt t="151393" x="1525588" y="4191000"/>
          <p14:tracePt t="151430" x="1635125" y="4037013"/>
          <p14:tracePt t="151468" x="1763713" y="3917950"/>
          <p14:tracePt t="151503" x="1946275" y="3816350"/>
          <p14:tracePt t="151541" x="2165350" y="3771900"/>
          <p14:tracePt t="151576" x="2411413" y="3762375"/>
          <p14:tracePt t="151614" x="2630488" y="3762375"/>
          <p14:tracePt t="151650" x="2922588" y="3798888"/>
          <p14:tracePt t="151686" x="3187700" y="3844925"/>
          <p14:tracePt t="151722" x="3406775" y="3898900"/>
          <p14:tracePt t="151759" x="3489325" y="3963988"/>
          <p14:tracePt t="151795" x="3544888" y="4044950"/>
          <p14:tracePt t="151831" x="3581400" y="4117975"/>
          <p14:tracePt t="151973" x="3406775" y="4027488"/>
          <p14:tracePt t="152009" x="3133725" y="3944938"/>
          <p14:tracePt t="152046" x="2776538" y="3881438"/>
          <p14:tracePt t="152083" x="2520950" y="3871913"/>
          <p14:tracePt t="152121" x="2311400" y="3889375"/>
          <p14:tracePt t="152158" x="2055813" y="4037013"/>
          <p14:tracePt t="152194" x="1917700" y="4090988"/>
          <p14:tracePt t="152230" x="1854200" y="4100513"/>
          <p14:tracePt t="152267" x="1844675" y="4100513"/>
          <p14:tracePt t="152338" x="1844675" y="4054475"/>
          <p14:tracePt t="152374" x="1936750" y="3990975"/>
          <p14:tracePt t="152411" x="2211388" y="3917950"/>
          <p14:tracePt t="152447" x="2530475" y="3917950"/>
          <p14:tracePt t="152484" x="2978150" y="3917950"/>
          <p14:tracePt t="152520" x="3325813" y="3935413"/>
          <p14:tracePt t="152558" x="3562350" y="4000500"/>
          <p14:tracePt t="152594" x="3744913" y="4081463"/>
          <p14:tracePt t="152631" x="3883025" y="4191000"/>
          <p14:tracePt t="152666" x="3946525" y="4237038"/>
          <p14:tracePt t="152702" x="3956050" y="4237038"/>
          <p14:tracePt t="152843" x="4065588" y="4219575"/>
          <p14:tracePt t="152880" x="4302125" y="4200525"/>
          <p14:tracePt t="152918" x="4484688" y="4200525"/>
          <p14:tracePt t="152918" x="4557713" y="4200525"/>
          <p14:tracePt t="152956" x="4887913" y="4200525"/>
          <p14:tracePt t="152993" x="4905375" y="4200525"/>
          <p14:tracePt t="153029" x="4924425" y="4210050"/>
          <p14:tracePt t="153066" x="4932363" y="4219575"/>
          <p14:tracePt t="153279" x="4924425" y="4256088"/>
          <p14:tracePt t="153315" x="4868863" y="4346575"/>
          <p14:tracePt t="153353" x="4822825" y="4446588"/>
          <p14:tracePt t="153389" x="4813300" y="4492625"/>
          <p14:tracePt t="153425" x="4813300" y="4529138"/>
          <p14:tracePt t="153462" x="4813300" y="4548188"/>
          <p14:tracePt t="153498" x="4878388" y="4602163"/>
          <p14:tracePt t="153534" x="4960938" y="4621213"/>
          <p14:tracePt t="153571" x="4978400" y="4621213"/>
          <p14:tracePt t="153607" x="4997450" y="4621213"/>
          <p14:tracePt t="153747" x="5005388" y="4621213"/>
          <p14:tracePt t="153783" x="5014913" y="4592638"/>
          <p14:tracePt t="153820" x="5051425" y="4548188"/>
          <p14:tracePt t="153856" x="5070475" y="4511675"/>
          <p14:tracePt t="153894" x="5078413" y="4483100"/>
          <p14:tracePt t="153930" x="5087938" y="4465638"/>
          <p14:tracePt t="153971" x="5087938" y="4446588"/>
          <p14:tracePt t="154007" x="5060950" y="4419600"/>
          <p14:tracePt t="154044" x="4997450" y="4402138"/>
          <p14:tracePt t="154044" x="4987925" y="4402138"/>
          <p14:tracePt t="154080" x="4951413" y="4392613"/>
          <p14:tracePt t="154118" x="4887913" y="4373563"/>
          <p14:tracePt t="154154" x="4795838" y="4356100"/>
          <p14:tracePt t="154191" x="4759325" y="4337050"/>
          <p14:tracePt t="154227" x="4722813" y="4319588"/>
          <p14:tracePt t="154264" x="4622800" y="4283075"/>
          <p14:tracePt t="154301" x="4430713" y="4237038"/>
          <p14:tracePt t="154337" x="4211638" y="4210050"/>
          <p14:tracePt t="154373" x="4010025" y="4200525"/>
          <p14:tracePt t="154409" x="3810000" y="4183063"/>
          <p14:tracePt t="154445" x="3608388" y="4146550"/>
          <p14:tracePt t="154482" x="3443288" y="4127500"/>
          <p14:tracePt t="154517" x="3243263" y="4100513"/>
          <p14:tracePt t="154554" x="2995613" y="4090988"/>
          <p14:tracePt t="154590" x="2722563" y="4081463"/>
          <p14:tracePt t="154627" x="2520950" y="4081463"/>
          <p14:tracePt t="154663" x="2357438" y="4081463"/>
          <p14:tracePt t="154699" x="2146300" y="4081463"/>
          <p14:tracePt t="154735" x="1963738" y="4081463"/>
          <p14:tracePt t="154772" x="1827213" y="4081463"/>
          <p14:tracePt t="154808" x="1708150" y="4100513"/>
          <p14:tracePt t="154845" x="1654175" y="4110038"/>
          <p14:tracePt t="154880" x="1635125" y="4137025"/>
          <p14:tracePt t="154917" x="1625600" y="4183063"/>
          <p14:tracePt t="154953" x="1625600" y="4227513"/>
          <p14:tracePt t="154990" x="1654175" y="4292600"/>
          <p14:tracePt t="154990" x="1654175" y="4300538"/>
          <p14:tracePt t="155027" x="1698625" y="4329113"/>
          <p14:tracePt t="155064" x="1781175" y="4346575"/>
          <p14:tracePt t="155104" x="2063750" y="4383088"/>
          <p14:tracePt t="155141" x="2238375" y="4383088"/>
          <p14:tracePt t="155176" x="2420938" y="4383088"/>
          <p14:tracePt t="155215" x="2722563" y="4392613"/>
          <p14:tracePt t="155250" x="3078163" y="4392613"/>
          <p14:tracePt t="155286" x="3443288" y="4392613"/>
          <p14:tracePt t="155323" x="3727450" y="4392613"/>
          <p14:tracePt t="155360" x="4019550" y="4392613"/>
          <p14:tracePt t="155395" x="4192588" y="4392613"/>
          <p14:tracePt t="155432" x="4265613" y="4392613"/>
          <p14:tracePt t="155468" x="4338638" y="4392613"/>
          <p14:tracePt t="155505" x="4403725" y="4365625"/>
          <p14:tracePt t="155541" x="4457700" y="4329113"/>
          <p14:tracePt t="155578" x="4494213" y="4292600"/>
          <p14:tracePt t="155614" x="4503738" y="4237038"/>
          <p14:tracePt t="155651" x="4503738" y="4200525"/>
          <p14:tracePt t="155687" x="4476750" y="4164013"/>
          <p14:tracePt t="155723" x="4375150" y="4110038"/>
          <p14:tracePt t="155760" x="4284663" y="4090988"/>
          <p14:tracePt t="155798" x="4183063" y="4064000"/>
          <p14:tracePt t="155834" x="4073525" y="4054475"/>
          <p14:tracePt t="155834" x="4046538" y="4054475"/>
          <p14:tracePt t="155871" x="3817938" y="4054475"/>
          <p14:tracePt t="155906" x="3608388" y="4054475"/>
          <p14:tracePt t="155943" x="3362325" y="4064000"/>
          <p14:tracePt t="155979" x="2978150" y="4064000"/>
          <p14:tracePt t="156016" x="2613025" y="4064000"/>
          <p14:tracePt t="156052" x="2365375" y="4064000"/>
          <p14:tracePt t="156092" x="2092325" y="4064000"/>
          <p14:tracePt t="156128" x="1909763" y="4064000"/>
          <p14:tracePt t="156166" x="1754188" y="4064000"/>
          <p14:tracePt t="156202" x="1543050" y="4064000"/>
          <p14:tracePt t="156239" x="1462088" y="4081463"/>
          <p14:tracePt t="156275" x="1416050" y="4090988"/>
          <p14:tracePt t="156312" x="1406525" y="4090988"/>
          <p14:tracePt t="156346" x="1379538" y="4100513"/>
          <p14:tracePt t="156384" x="1333500" y="4137025"/>
          <p14:tracePt t="156419" x="1306513" y="4154488"/>
          <p14:tracePt t="156456" x="1306513" y="4183063"/>
          <p14:tracePt t="156491" x="1306513" y="4219575"/>
          <p14:tracePt t="156528" x="1323975" y="4283075"/>
          <p14:tracePt t="156564" x="1352550" y="4337050"/>
          <p14:tracePt t="156601" x="1379538" y="4346575"/>
          <p14:tracePt t="156637" x="1433513" y="4365625"/>
          <p14:tracePt t="156673" x="1498600" y="4392613"/>
          <p14:tracePt t="156708" x="1562100" y="4419600"/>
          <p14:tracePt t="156744" x="1671638" y="4429125"/>
          <p14:tracePt t="156780" x="1817688" y="4456113"/>
          <p14:tracePt t="156817" x="1973263" y="4465638"/>
          <p14:tracePt t="156853" x="2100263" y="4483100"/>
          <p14:tracePt t="156890" x="2255838" y="4492625"/>
          <p14:tracePt t="156926" x="2493963" y="4502150"/>
          <p14:tracePt t="156963" x="2713038" y="4502150"/>
          <p14:tracePt t="157000" x="2941638" y="4502150"/>
          <p14:tracePt t="157037" x="3170238" y="4502150"/>
          <p14:tracePt t="157074" x="3343275" y="4502150"/>
          <p14:tracePt t="157111" x="3508375" y="4502150"/>
          <p14:tracePt t="157147" x="3654425" y="4502150"/>
          <p14:tracePt t="157185" x="3810000" y="4483100"/>
          <p14:tracePt t="157222" x="3937000" y="4465638"/>
          <p14:tracePt t="157258" x="4065588" y="4446588"/>
          <p14:tracePt t="157295" x="4192588" y="4429125"/>
          <p14:tracePt t="157332" x="4321175" y="4410075"/>
          <p14:tracePt t="157368" x="4375150" y="4392613"/>
          <p14:tracePt t="157405" x="4440238" y="4365625"/>
          <p14:tracePt t="157441" x="4484688" y="4310063"/>
          <p14:tracePt t="157478" x="4513263" y="4264025"/>
          <p14:tracePt t="157514" x="4513263" y="4173538"/>
          <p14:tracePt t="157550" x="4513263" y="4146550"/>
          <p14:tracePt t="157585" x="4494213" y="4110038"/>
          <p14:tracePt t="157623" x="4457700" y="4090988"/>
          <p14:tracePt t="157659" x="4394200" y="4090988"/>
          <p14:tracePt t="157697" x="4211638" y="4081463"/>
          <p14:tracePt t="157734" x="4092575" y="4081463"/>
          <p14:tracePt t="157771" x="3956050" y="4081463"/>
          <p14:tracePt t="157807" x="3754438" y="4081463"/>
          <p14:tracePt t="157844" x="3544888" y="4081463"/>
          <p14:tracePt t="157881" x="3398838" y="4081463"/>
          <p14:tracePt t="157919" x="3160713" y="4081463"/>
          <p14:tracePt t="157955" x="2922588" y="4081463"/>
          <p14:tracePt t="157993" x="2722563" y="4081463"/>
          <p14:tracePt t="158030" x="2511425" y="4081463"/>
          <p14:tracePt t="158066" x="2301875" y="4081463"/>
          <p14:tracePt t="158106" x="2146300" y="4081463"/>
          <p14:tracePt t="158144" x="1909763" y="4081463"/>
          <p14:tracePt t="158180" x="1690688" y="4081463"/>
          <p14:tracePt t="158217" x="1498600" y="4090988"/>
          <p14:tracePt t="158254" x="1406525" y="4100513"/>
          <p14:tracePt t="158292" x="1352550" y="4100513"/>
          <p14:tracePt t="158366" x="1306513" y="4117975"/>
          <p14:tracePt t="158366" x="1287463" y="4137025"/>
          <p14:tracePt t="158402" x="1260475" y="4154488"/>
          <p14:tracePt t="158438" x="1260475" y="4200525"/>
          <p14:tracePt t="158474" x="1260475" y="4264025"/>
          <p14:tracePt t="158511" x="1287463" y="4310063"/>
          <p14:tracePt t="158546" x="1352550" y="4383088"/>
          <p14:tracePt t="158583" x="1406525" y="4419600"/>
          <p14:tracePt t="158619" x="1470025" y="4438650"/>
          <p14:tracePt t="158655" x="1579563" y="4456113"/>
          <p14:tracePt t="158691" x="1662113" y="4465638"/>
          <p14:tracePt t="158728" x="1717675" y="4475163"/>
          <p14:tracePt t="158765" x="1808163" y="4483100"/>
          <p14:tracePt t="158802" x="1990725" y="4492625"/>
          <p14:tracePt t="158837" x="2119313" y="4492625"/>
          <p14:tracePt t="158874" x="2301875" y="4492625"/>
          <p14:tracePt t="158910" x="2530475" y="4492625"/>
          <p14:tracePt t="158948" x="2740025" y="4492625"/>
          <p14:tracePt t="158984" x="2886075" y="4492625"/>
          <p14:tracePt t="159022" x="3068638" y="4492625"/>
          <p14:tracePt t="159060" x="3279775" y="4492625"/>
          <p14:tracePt t="159096" x="3462338" y="4492625"/>
          <p14:tracePt t="159132" x="3608388" y="4511675"/>
          <p14:tracePt t="159168" x="3744913" y="4511675"/>
          <p14:tracePt t="159205" x="3846513" y="4511675"/>
          <p14:tracePt t="159243" x="3910013" y="4511675"/>
          <p14:tracePt t="159278" x="3937000" y="4511675"/>
          <p14:tracePt t="159350" x="3963988" y="4511675"/>
          <p14:tracePt t="159386" x="4037013" y="4502150"/>
          <p14:tracePt t="159423" x="4129088" y="4492625"/>
          <p14:tracePt t="159459" x="4256088" y="4483100"/>
          <p14:tracePt t="159495" x="4265613" y="4483100"/>
          <p14:tracePt t="160115" x="4292600" y="4475163"/>
          <p14:tracePt t="160152" x="4348163" y="4456113"/>
          <p14:tracePt t="160189" x="4403725" y="4446588"/>
          <p14:tracePt t="160227" x="4457700" y="4438650"/>
          <p14:tracePt t="160265" x="4540250" y="4429125"/>
          <p14:tracePt t="160300" x="4622800" y="4419600"/>
          <p14:tracePt t="160337" x="4667250" y="4402138"/>
          <p14:tracePt t="160373" x="4676775" y="4402138"/>
          <p14:tracePt t="160410" x="4703763" y="4392613"/>
          <p14:tracePt t="160446" x="4713288" y="4383088"/>
          <p14:tracePt t="160518" x="4722813" y="4383088"/>
          <p14:tracePt t="160904" x="4732338" y="4383088"/>
          <p14:tracePt t="160942" x="4732338" y="4392613"/>
          <p14:tracePt t="160979" x="4732338" y="4402138"/>
          <p14:tracePt t="161228" x="4732338" y="4410075"/>
          <p14:tracePt t="161335" x="4740275" y="4419600"/>
          <p14:tracePt t="161407" x="4749800" y="4419600"/>
          <p14:tracePt t="161651" x="4776788" y="4419600"/>
          <p14:tracePt t="161686" x="4786313" y="4419600"/>
          <p14:tracePt t="161723" x="4795838" y="4419600"/>
          <p14:tracePt t="161795" x="4841875" y="4419600"/>
          <p14:tracePt t="161831" x="4951413" y="4410075"/>
          <p14:tracePt t="161868" x="5014913" y="4410075"/>
          <p14:tracePt t="162226" x="5033963" y="4402138"/>
          <p14:tracePt t="162261" x="5051425" y="4392613"/>
          <p14:tracePt t="162297" x="5070475" y="4383088"/>
          <p14:tracePt t="162333" x="5124450" y="4356100"/>
          <p14:tracePt t="162370" x="5160963" y="4329113"/>
          <p14:tracePt t="162406" x="5197475" y="4300538"/>
          <p14:tracePt t="162444" x="5216525" y="4256088"/>
          <p14:tracePt t="162480" x="5216525" y="4246563"/>
          <p14:tracePt t="163007" x="5224463" y="4246563"/>
          <p14:tracePt t="163078" x="5260975" y="4300538"/>
          <p14:tracePt t="163113" x="5289550" y="4329113"/>
          <p14:tracePt t="163149" x="5297488" y="4337050"/>
          <p14:tracePt t="163185" x="5307013" y="4346575"/>
          <p14:tracePt t="163221" x="5326063" y="4365625"/>
          <p14:tracePt t="163256" x="5343525" y="4402138"/>
          <p14:tracePt t="163292" x="5353050" y="4419600"/>
          <p14:tracePt t="163328" x="5362575" y="4429125"/>
          <p14:tracePt t="164323" x="5453063" y="4383088"/>
          <p14:tracePt t="164359" x="5526088" y="4292600"/>
          <p14:tracePt t="164396" x="5545138" y="4227513"/>
          <p14:tracePt t="164432" x="5545138" y="4219575"/>
          <p14:tracePt t="164607" x="5545138" y="4283075"/>
          <p14:tracePt t="164643" x="5572125" y="4356100"/>
          <p14:tracePt t="164680" x="5591175" y="4402138"/>
          <p14:tracePt t="164717" x="5591175" y="4410075"/>
          <p14:tracePt t="164754" x="5599113" y="4419600"/>
          <p14:tracePt t="164789" x="5608638" y="4438650"/>
          <p14:tracePt t="164895" x="5618163" y="4438650"/>
          <p14:tracePt t="164932" x="5681663" y="4410075"/>
          <p14:tracePt t="164970" x="5708650" y="4402138"/>
          <p14:tracePt t="165078" x="5718175" y="4402138"/>
          <p14:tracePt t="165113" x="5727700" y="4402138"/>
          <p14:tracePt t="165150" x="5754688" y="4402138"/>
          <p14:tracePt t="165187" x="5781675" y="4402138"/>
          <p14:tracePt t="165224" x="5818188" y="4410075"/>
          <p14:tracePt t="165261" x="5873750" y="4419600"/>
          <p14:tracePt t="165299" x="5937250" y="4419600"/>
          <p14:tracePt t="165335" x="5992813" y="4419600"/>
          <p14:tracePt t="165373" x="6046788" y="4429125"/>
          <p14:tracePt t="165408" x="6092825" y="4438650"/>
          <p14:tracePt t="165445" x="6102350" y="4438650"/>
          <p14:tracePt t="165554" x="6111875" y="4438650"/>
          <p14:tracePt t="165590" x="6138863" y="4438650"/>
          <p14:tracePt t="165628" x="6156325" y="4438650"/>
          <p14:tracePt t="165664" x="6202363" y="4438650"/>
          <p14:tracePt t="165702" x="6257925" y="4438650"/>
          <p14:tracePt t="165738" x="6302375" y="4438650"/>
          <p14:tracePt t="165775" x="6338888" y="4438650"/>
          <p14:tracePt t="165812" x="6375400" y="4438650"/>
          <p14:tracePt t="165955" x="6394450" y="4438650"/>
          <p14:tracePt t="165991" x="6430963" y="4438650"/>
          <p14:tracePt t="166028" x="6448425" y="4438650"/>
          <p14:tracePt t="166063" x="6457950" y="4438650"/>
          <p14:tracePt t="166275" x="6486525" y="4438650"/>
          <p14:tracePt t="166311" x="6503988" y="4438650"/>
          <p14:tracePt t="166420" x="6503988" y="4446588"/>
          <p14:tracePt t="166595" x="6513513" y="4446588"/>
          <p14:tracePt t="166631" x="6513513" y="4419600"/>
          <p14:tracePt t="166668" x="6523038" y="4292600"/>
          <p14:tracePt t="166704" x="6523038" y="4219575"/>
          <p14:tracePt t="166741" x="6513513" y="4127500"/>
          <p14:tracePt t="166776" x="6513513" y="4117975"/>
          <p14:tracePt t="166953" x="6513513" y="4100513"/>
          <p14:tracePt t="166990" x="6530975" y="4100513"/>
          <p14:tracePt t="167026" x="6567488" y="4100513"/>
          <p14:tracePt t="167063" x="6604000" y="4127500"/>
          <p14:tracePt t="167099" x="6623050" y="4173538"/>
          <p14:tracePt t="167135" x="6623050" y="4191000"/>
          <p14:tracePt t="167172" x="6623050" y="4219575"/>
          <p14:tracePt t="167354" x="6669088" y="4227513"/>
          <p14:tracePt t="167390" x="6713538" y="4227513"/>
          <p14:tracePt t="167427" x="6759575" y="4246563"/>
          <p14:tracePt t="167568" x="6759575" y="4256088"/>
          <p14:tracePt t="167604" x="6759575" y="4292600"/>
          <p14:tracePt t="167640" x="6759575" y="4300538"/>
          <p14:tracePt t="167675" x="6750050" y="4329113"/>
          <p14:tracePt t="167712" x="6723063" y="4365625"/>
          <p14:tracePt t="167747" x="6696075" y="4419600"/>
          <p14:tracePt t="167818" x="6686550" y="4438650"/>
          <p14:tracePt t="167853" x="6677025" y="4446588"/>
          <p14:tracePt t="167889" x="6669088" y="4456113"/>
          <p14:tracePt t="167925" x="6659563" y="4465638"/>
          <p14:tracePt t="175865" x="6659563" y="4402138"/>
          <p14:tracePt t="175902" x="6659563" y="4337050"/>
          <p14:tracePt t="175942" x="6659563" y="4292600"/>
          <p14:tracePt t="175979" x="6659563" y="4273550"/>
          <p14:tracePt t="176016" x="6659563" y="4237038"/>
          <p14:tracePt t="176053" x="6650038" y="4200525"/>
          <p14:tracePt t="176089" x="6650038" y="4183063"/>
          <p14:tracePt t="176125" x="6640513" y="4173538"/>
          <p14:tracePt t="176163" x="6632575" y="4154488"/>
          <p14:tracePt t="176199" x="6623050" y="4137025"/>
          <p14:tracePt t="176237" x="6613525" y="4110038"/>
          <p14:tracePt t="176274" x="6586538" y="4100513"/>
          <p14:tracePt t="176311" x="6540500" y="4100513"/>
          <p14:tracePt t="176347" x="6457950" y="4100513"/>
          <p14:tracePt t="176384" x="6311900" y="4100513"/>
          <p14:tracePt t="176420" x="6138863" y="4100513"/>
          <p14:tracePt t="176457" x="5992813" y="4100513"/>
          <p14:tracePt t="176493" x="5873750" y="4110038"/>
          <p14:tracePt t="176530" x="5691188" y="4117975"/>
          <p14:tracePt t="176565" x="5535613" y="4137025"/>
          <p14:tracePt t="176604" x="5380038" y="4137025"/>
          <p14:tracePt t="176639" x="5224463" y="4154488"/>
          <p14:tracePt t="176677" x="5106988" y="4200525"/>
          <p14:tracePt t="176713" x="5024438" y="4227513"/>
          <p14:tracePt t="176749" x="4932363" y="4237038"/>
          <p14:tracePt t="176785" x="4868863" y="4246563"/>
          <p14:tracePt t="176822" x="4805363" y="4246563"/>
          <p14:tracePt t="176858" x="4759325" y="4256088"/>
          <p14:tracePt t="176895" x="4713288" y="4256088"/>
          <p14:tracePt t="176932" x="4676775" y="4256088"/>
          <p14:tracePt t="176971" x="4659313" y="4264025"/>
          <p14:tracePt t="177007" x="4649788" y="4264025"/>
          <p14:tracePt t="177044" x="4630738" y="4283075"/>
          <p14:tracePt t="177080" x="4630738" y="4310063"/>
          <p14:tracePt t="177117" x="4630738" y="4356100"/>
          <p14:tracePt t="177153" x="4686300" y="4383088"/>
          <p14:tracePt t="177190" x="4768850" y="4410075"/>
          <p14:tracePt t="177226" x="4878388" y="4419600"/>
          <p14:tracePt t="177264" x="5041900" y="4429125"/>
          <p14:tracePt t="177300" x="5260975" y="4438650"/>
          <p14:tracePt t="177336" x="5462588" y="4438650"/>
          <p14:tracePt t="177373" x="5654675" y="4438650"/>
          <p14:tracePt t="177410" x="5873750" y="4438650"/>
          <p14:tracePt t="177446" x="6056313" y="4419600"/>
          <p14:tracePt t="177483" x="6275388" y="4383088"/>
          <p14:tracePt t="177519" x="6430963" y="4383088"/>
          <p14:tracePt t="177555" x="6723063" y="4383088"/>
          <p14:tracePt t="177556" x="6778625" y="4383088"/>
          <p14:tracePt t="177591" x="6924675" y="4383088"/>
          <p14:tracePt t="177629" x="6961188" y="4383088"/>
          <p14:tracePt t="177735" x="6969125" y="4373563"/>
          <p14:tracePt t="177950" x="6915150" y="4392613"/>
          <p14:tracePt t="177985" x="6869113" y="4429125"/>
          <p14:tracePt t="178022" x="6842125" y="4446588"/>
          <p14:tracePt t="178058" x="6832600" y="4446588"/>
          <p14:tracePt t="178307" x="6842125" y="4419600"/>
          <p14:tracePt t="178342" x="6859588" y="4383088"/>
          <p14:tracePt t="178378" x="6869113" y="4373563"/>
          <p14:tracePt t="178484" x="6869113" y="4365625"/>
          <p14:tracePt t="178519" x="6878638" y="4337050"/>
          <p14:tracePt t="178555" x="6878638" y="4329113"/>
          <p14:tracePt t="178730" x="6851650" y="4337050"/>
          <p14:tracePt t="178767" x="6786563" y="4356100"/>
          <p14:tracePt t="178804" x="6613525" y="4392613"/>
          <p14:tracePt t="178840" x="6265863" y="4402138"/>
          <p14:tracePt t="178877" x="5900738" y="4402138"/>
          <p14:tracePt t="178913" x="5635625" y="4410075"/>
          <p14:tracePt t="178954" x="5399088" y="4410075"/>
          <p14:tracePt t="178990" x="5280025" y="4410075"/>
          <p14:tracePt t="179027" x="5114925" y="4373563"/>
          <p14:tracePt t="179064" x="4951413" y="4365625"/>
          <p14:tracePt t="179100" x="4932363" y="4365625"/>
          <p14:tracePt t="179137" x="4924425" y="4365625"/>
          <p14:tracePt t="179909" x="4987925" y="4365625"/>
          <p14:tracePt t="179947" x="5087938" y="4365625"/>
          <p14:tracePt t="179984" x="5207000" y="4356100"/>
          <p14:tracePt t="180020" x="5253038" y="4346575"/>
          <p14:tracePt t="180057" x="5270500" y="4346575"/>
          <p14:tracePt t="180093" x="5316538" y="4337050"/>
          <p14:tracePt t="180129" x="5343525" y="4329113"/>
          <p14:tracePt t="180165" x="5380038" y="4329113"/>
          <p14:tracePt t="180202" x="5416550" y="4329113"/>
          <p14:tracePt t="180238" x="5472113" y="4329113"/>
          <p14:tracePt t="180275" x="5518150" y="4329113"/>
          <p14:tracePt t="180311" x="5535613" y="4329113"/>
          <p14:tracePt t="180624" x="5545138" y="4329113"/>
          <p14:tracePt t="180660" x="5581650" y="4329113"/>
          <p14:tracePt t="180697" x="5654675" y="4346575"/>
          <p14:tracePt t="180733" x="5708650" y="4365625"/>
          <p14:tracePt t="180770" x="5764213" y="4365625"/>
          <p14:tracePt t="180806" x="5791200" y="4373563"/>
          <p14:tracePt t="180843" x="5827713" y="4373563"/>
          <p14:tracePt t="180879" x="5837238" y="4373563"/>
          <p14:tracePt t="181475" x="5846763" y="4373563"/>
          <p14:tracePt t="181512" x="5891213" y="4373563"/>
          <p14:tracePt t="181548" x="5956300" y="4373563"/>
          <p14:tracePt t="181584" x="6029325" y="4373563"/>
          <p14:tracePt t="181623" x="6092825" y="4373563"/>
          <p14:tracePt t="181658" x="6138863" y="4373563"/>
          <p14:tracePt t="181695" x="6192838" y="4373563"/>
          <p14:tracePt t="181732" x="6238875" y="4373563"/>
          <p14:tracePt t="181768" x="6265863" y="4373563"/>
          <p14:tracePt t="181803" x="6275388" y="4373563"/>
          <p14:tracePt t="181841" x="6294438" y="4373563"/>
          <p14:tracePt t="181913" x="6302375" y="4373563"/>
          <p14:tracePt t="181950" x="6338888" y="4373563"/>
          <p14:tracePt t="181987" x="6357938" y="4373563"/>
          <p14:tracePt t="182023" x="6394450" y="4373563"/>
          <p14:tracePt t="182060" x="6411913" y="4373563"/>
          <p14:tracePt t="182098" x="6430963" y="4373563"/>
          <p14:tracePt t="182134" x="6448425" y="4373563"/>
          <p14:tracePt t="182170" x="6523038" y="4373563"/>
          <p14:tracePt t="182208" x="6596063" y="4383088"/>
          <p14:tracePt t="182244" x="6669088" y="4402138"/>
          <p14:tracePt t="182282" x="6759575" y="4402138"/>
          <p14:tracePt t="182319" x="6823075" y="4410075"/>
          <p14:tracePt t="182357" x="6932613" y="4410075"/>
          <p14:tracePt t="182393" x="7107238" y="4410075"/>
          <p14:tracePt t="182430" x="7280275" y="4410075"/>
          <p14:tracePt t="182465" x="7426325" y="4410075"/>
          <p14:tracePt t="182502" x="7535863" y="4410075"/>
          <p14:tracePt t="182538" x="7618413" y="4410075"/>
          <p14:tracePt t="182575" x="7664450" y="4410075"/>
          <p14:tracePt t="182610" x="7737475" y="4410075"/>
          <p14:tracePt t="182647" x="7900988" y="4410075"/>
          <p14:tracePt t="182683" x="8020050" y="4410075"/>
          <p14:tracePt t="182719" x="8085138" y="4410075"/>
          <p14:tracePt t="182756" x="8112125" y="4410075"/>
          <p14:tracePt t="182793" x="8129588" y="4410075"/>
          <p14:tracePt t="183323" x="8075613" y="4410075"/>
          <p14:tracePt t="183359" x="7966075" y="4410075"/>
          <p14:tracePt t="183395" x="7791450" y="4410075"/>
          <p14:tracePt t="183432" x="7554913" y="4410075"/>
          <p14:tracePt t="183469" x="7226300" y="4410075"/>
          <p14:tracePt t="183505" x="6815138" y="4410075"/>
          <p14:tracePt t="183543" x="6411913" y="4410075"/>
          <p14:tracePt t="183580" x="6156325" y="4419600"/>
          <p14:tracePt t="183617" x="5946775" y="4419600"/>
          <p14:tracePt t="183652" x="5773738" y="4419600"/>
          <p14:tracePt t="183688" x="5591175" y="4419600"/>
          <p14:tracePt t="183724" x="5462588" y="4419600"/>
          <p14:tracePt t="183763" x="5370513" y="4419600"/>
          <p14:tracePt t="183799" x="5334000" y="4419600"/>
          <p14:tracePt t="183868" x="5326063" y="4419600"/>
          <p14:tracePt t="184220" x="5316538" y="4419600"/>
          <p14:tracePt t="184256" x="5316538" y="4402138"/>
          <p14:tracePt t="184292" x="5316538" y="4392613"/>
          <p14:tracePt t="184746" x="5353050" y="4392613"/>
          <p14:tracePt t="184782" x="5389563" y="4392613"/>
          <p14:tracePt t="184819" x="5435600" y="4392613"/>
          <p14:tracePt t="184854" x="5453063" y="4392613"/>
          <p14:tracePt t="184926" x="5462588" y="4392613"/>
          <p14:tracePt t="185106" x="5435600" y="4392613"/>
          <p14:tracePt t="185142" x="5389563" y="4392613"/>
          <p14:tracePt t="185178" x="5353050" y="4392613"/>
          <p14:tracePt t="185216" x="5307013" y="4392613"/>
          <p14:tracePt t="185254" x="5289550" y="4392613"/>
          <p14:tracePt t="185290" x="5270500" y="4392613"/>
          <p14:tracePt t="186409" x="5289550" y="4392613"/>
          <p14:tracePt t="186446" x="5353050" y="4392613"/>
          <p14:tracePt t="186483" x="5416550" y="4392613"/>
          <p14:tracePt t="186519" x="5453063" y="4392613"/>
          <p14:tracePt t="186555" x="5472113" y="4392613"/>
          <p14:tracePt t="186661" x="5481638" y="4392613"/>
          <p14:tracePt t="186698" x="5508625" y="4392613"/>
          <p14:tracePt t="186735" x="5526088" y="4402138"/>
          <p14:tracePt t="186771" x="5562600" y="4402138"/>
          <p14:tracePt t="186809" x="5599113" y="4402138"/>
          <p14:tracePt t="186845" x="5618163" y="4402138"/>
          <p14:tracePt t="186882" x="5672138" y="4392613"/>
          <p14:tracePt t="186918" x="5691188" y="4392613"/>
          <p14:tracePt t="186955" x="5718175" y="4392613"/>
          <p14:tracePt t="186990" x="5745163" y="4392613"/>
          <p14:tracePt t="187027" x="5827713" y="4392613"/>
          <p14:tracePt t="187062" x="5891213" y="4392613"/>
          <p14:tracePt t="187098" x="5973763" y="4392613"/>
          <p14:tracePt t="187135" x="6029325" y="4392613"/>
          <p14:tracePt t="187170" x="6102350" y="4392613"/>
          <p14:tracePt t="187206" x="6184900" y="4392613"/>
          <p14:tracePt t="187246" x="6367463" y="4392613"/>
          <p14:tracePt t="187282" x="6540500" y="4410075"/>
          <p14:tracePt t="187319" x="6596063" y="4410075"/>
          <p14:tracePt t="187355" x="6632575" y="4410075"/>
          <p14:tracePt t="187392" x="6659563" y="4410075"/>
          <p14:tracePt t="187464" x="6696075" y="4410075"/>
          <p14:tracePt t="187499" x="6705600" y="4410075"/>
          <p14:tracePt t="187571" x="6713538" y="4410075"/>
          <p14:tracePt t="187607" x="6750050" y="4383088"/>
          <p14:tracePt t="187645" x="6778625" y="4373563"/>
          <p14:tracePt t="187958" x="6815138" y="4365625"/>
          <p14:tracePt t="187993" x="6905625" y="4356100"/>
          <p14:tracePt t="188030" x="7024688" y="4283075"/>
          <p14:tracePt t="188066" x="7170738" y="4256088"/>
          <p14:tracePt t="188103" x="7399338" y="4210050"/>
          <p14:tracePt t="188139" x="7489825" y="4164013"/>
          <p14:tracePt t="188176" x="7608888" y="4100513"/>
          <p14:tracePt t="188212" x="7847013" y="3990975"/>
          <p14:tracePt t="188248" x="8010525" y="3944938"/>
          <p14:tracePt t="188285" x="8139113" y="3908425"/>
          <p14:tracePt t="188324" x="8267700" y="3871913"/>
          <p14:tracePt t="188359" x="8312150" y="3862388"/>
          <p14:tracePt t="189655" x="8212138" y="3871913"/>
          <p14:tracePt t="189691" x="8002588" y="3871913"/>
          <p14:tracePt t="189727" x="7791450" y="3871913"/>
          <p14:tracePt t="189763" x="7591425" y="3881438"/>
          <p14:tracePt t="189799" x="7362825" y="3908425"/>
          <p14:tracePt t="189835" x="7124700" y="3944938"/>
          <p14:tracePt t="189871" x="6969125" y="3963988"/>
          <p14:tracePt t="189908" x="6924675" y="3981450"/>
          <p14:tracePt t="189944" x="6878638" y="4000500"/>
          <p14:tracePt t="189979" x="6869113" y="4000500"/>
          <p14:tracePt t="190015" x="6851650" y="4017963"/>
          <p14:tracePt t="190050" x="6832600" y="4037013"/>
          <p14:tracePt t="190086" x="6815138" y="4054475"/>
          <p14:tracePt t="190123" x="6786563" y="4100513"/>
          <p14:tracePt t="190160" x="6778625" y="4117975"/>
          <p14:tracePt t="190197" x="6769100" y="4164013"/>
          <p14:tracePt t="190235" x="6769100" y="4183063"/>
          <p14:tracePt t="190584" x="6759575" y="4191000"/>
          <p14:tracePt t="190692" x="6759575" y="4183063"/>
          <p14:tracePt t="190729" x="6759575" y="4164013"/>
          <p14:tracePt t="190939" x="6742113" y="4154488"/>
          <p14:tracePt t="190976" x="6732588" y="4191000"/>
          <p14:tracePt t="191013" x="6723063" y="4200525"/>
          <p14:tracePt t="191048" x="6723063" y="4210050"/>
          <p14:tracePt t="191193" x="6713538" y="4210050"/>
          <p14:tracePt t="191228" x="6686550" y="4173538"/>
          <p14:tracePt t="191267" x="6613525" y="4100513"/>
          <p14:tracePt t="191303" x="6411913" y="4044950"/>
          <p14:tracePt t="191340" x="6184900" y="4008438"/>
          <p14:tracePt t="191377" x="6038850" y="3990975"/>
          <p14:tracePt t="191414" x="5946775" y="4000500"/>
          <p14:tracePt t="191449" x="5873750" y="4037013"/>
          <p14:tracePt t="191486" x="5810250" y="4081463"/>
          <p14:tracePt t="191523" x="5708650" y="4154488"/>
          <p14:tracePt t="191561" x="5599113" y="4227513"/>
          <p14:tracePt t="191597" x="5591175" y="4237038"/>
          <p14:tracePt t="192366" x="5608638" y="4237038"/>
          <p14:tracePt t="192506" x="5627688" y="4227513"/>
          <p14:tracePt t="192542" x="5681663" y="4191000"/>
          <p14:tracePt t="192580" x="5745163" y="4146550"/>
          <p14:tracePt t="192615" x="5827713" y="4090988"/>
          <p14:tracePt t="192652" x="5883275" y="4064000"/>
          <p14:tracePt t="192689" x="5910263" y="4044950"/>
          <p14:tracePt t="192725" x="5919788" y="4044950"/>
          <p14:tracePt t="192830" x="5937250" y="4037013"/>
          <p14:tracePt t="192865" x="6002338" y="4027488"/>
          <p14:tracePt t="192902" x="6102350" y="4008438"/>
          <p14:tracePt t="192940" x="6184900" y="4008438"/>
          <p14:tracePt t="192976" x="6265863" y="4008438"/>
          <p14:tracePt t="193013" x="6348413" y="4008438"/>
          <p14:tracePt t="193050" x="6457950" y="4027488"/>
          <p14:tracePt t="193086" x="6586538" y="4073525"/>
          <p14:tracePt t="193122" x="6669088" y="4127500"/>
          <p14:tracePt t="193158" x="6696075" y="4146550"/>
          <p14:tracePt t="193195" x="6705600" y="4183063"/>
          <p14:tracePt t="193232" x="6713538" y="4256088"/>
          <p14:tracePt t="193268" x="6713538" y="4319588"/>
          <p14:tracePt t="193303" x="6713538" y="4337050"/>
          <p14:tracePt t="193341" x="6613525" y="4383088"/>
          <p14:tracePt t="193377" x="6403975" y="4402138"/>
          <p14:tracePt t="193415" x="6229350" y="4410075"/>
          <p14:tracePt t="193452" x="6092825" y="4410075"/>
          <p14:tracePt t="193488" x="5946775" y="4402138"/>
          <p14:tracePt t="193523" x="5791200" y="4383088"/>
          <p14:tracePt t="193560" x="5718175" y="4365625"/>
          <p14:tracePt t="193596" x="5691188" y="4365625"/>
          <p14:tracePt t="193634" x="5664200" y="4356100"/>
          <p14:tracePt t="193706" x="5664200" y="4337050"/>
          <p14:tracePt t="193741" x="5664200" y="4300538"/>
          <p14:tracePt t="193777" x="5664200" y="4256088"/>
          <p14:tracePt t="193813" x="5700713" y="4219575"/>
          <p14:tracePt t="193849" x="5754688" y="4210050"/>
          <p14:tracePt t="193886" x="5800725" y="4200525"/>
          <p14:tracePt t="193923" x="5891213" y="4200525"/>
          <p14:tracePt t="193924" x="5929313" y="4183063"/>
          <p14:tracePt t="193962" x="6065838" y="4183063"/>
          <p14:tracePt t="193999" x="6129338" y="4183063"/>
          <p14:tracePt t="194000" x="6148388" y="4183063"/>
          <p14:tracePt t="194035" x="6221413" y="4183063"/>
          <p14:tracePt t="194035" x="6238875" y="4183063"/>
          <p14:tracePt t="194073" x="6367463" y="4210050"/>
          <p14:tracePt t="194108" x="6457950" y="4210050"/>
          <p14:tracePt t="194145" x="6486525" y="4227513"/>
          <p14:tracePt t="194181" x="6494463" y="4227513"/>
          <p14:tracePt t="194217" x="6503988" y="4237038"/>
          <p14:tracePt t="194253" x="6523038" y="4256088"/>
          <p14:tracePt t="194290" x="6540500" y="4300538"/>
          <p14:tracePt t="194328" x="6550025" y="4346575"/>
          <p14:tracePt t="194365" x="6550025" y="4373563"/>
          <p14:tracePt t="194402" x="6540500" y="4402138"/>
          <p14:tracePt t="194438" x="6486525" y="4438650"/>
          <p14:tracePt t="194474" x="6430963" y="4456113"/>
          <p14:tracePt t="194511" x="6302375" y="4465638"/>
          <p14:tracePt t="194547" x="6111875" y="4465638"/>
          <p14:tracePt t="194584" x="5946775" y="4456113"/>
          <p14:tracePt t="194620" x="5818188" y="4429125"/>
          <p14:tracePt t="194658" x="5708650" y="4429125"/>
          <p14:tracePt t="194693" x="5681663" y="4429125"/>
          <p14:tracePt t="194802" x="5672138" y="4419600"/>
          <p14:tracePt t="195050" x="5681663" y="4419600"/>
          <p14:tracePt t="195088" x="5810250" y="4402138"/>
          <p14:tracePt t="195125" x="5956300" y="4402138"/>
          <p14:tracePt t="195161" x="6202363" y="4429125"/>
          <p14:tracePt t="195198" x="6457950" y="4446588"/>
          <p14:tracePt t="195236" x="6988175" y="4456113"/>
          <p14:tracePt t="195272" x="7243763" y="4438650"/>
          <p14:tracePt t="195308" x="7362825" y="4337050"/>
          <p14:tracePt t="195346" x="7535863" y="4173538"/>
          <p14:tracePt t="195382" x="7827963" y="4037013"/>
          <p14:tracePt t="195419" x="8066088" y="3935413"/>
          <p14:tracePt t="195454" x="8202613" y="3889375"/>
          <p14:tracePt t="195491" x="8239125" y="3881438"/>
          <p14:tracePt t="195563" x="8248650" y="3881438"/>
          <p14:tracePt t="195600" x="8312150" y="3881438"/>
          <p14:tracePt t="195638" x="8385175" y="3881438"/>
          <p14:tracePt t="196412" x="8367713" y="3881438"/>
          <p14:tracePt t="196449" x="8312150" y="3881438"/>
          <p14:tracePt t="196912" x="8321675" y="3852863"/>
          <p14:tracePt t="199320" x="8294688" y="3862388"/>
          <p14:tracePt t="199357" x="8267700" y="3898900"/>
          <p14:tracePt t="199393" x="8258175" y="3908425"/>
          <p14:tracePt t="199429" x="8221663" y="3963988"/>
          <p14:tracePt t="199467" x="8148638" y="4073525"/>
          <p14:tracePt t="199503" x="8093075" y="4164013"/>
          <p14:tracePt t="199540" x="8047038" y="4273550"/>
          <p14:tracePt t="199576" x="7993063" y="4383088"/>
          <p14:tracePt t="199613" x="7974013" y="4456113"/>
          <p14:tracePt t="199649" x="7947025" y="4529138"/>
          <p14:tracePt t="199688" x="7929563" y="4584700"/>
          <p14:tracePt t="199724" x="7910513" y="4648200"/>
          <p14:tracePt t="199762" x="7893050" y="4711700"/>
          <p14:tracePt t="199798" x="7893050" y="4721225"/>
          <p14:tracePt t="200219" x="7893050" y="4730750"/>
          <p14:tracePt t="200255" x="7929563" y="4730750"/>
          <p14:tracePt t="200293" x="7983538" y="4702175"/>
          <p14:tracePt t="200328" x="8047038" y="4629150"/>
          <p14:tracePt t="200365" x="8139113" y="4519613"/>
          <p14:tracePt t="200400" x="8185150" y="4410075"/>
          <p14:tracePt t="200437" x="8221663" y="4365625"/>
          <p14:tracePt t="200473" x="8258175" y="4300538"/>
          <p14:tracePt t="200510" x="8275638" y="4264025"/>
          <p14:tracePt t="200546" x="8285163" y="4246563"/>
          <p14:tracePt t="200582" x="8285163" y="4237038"/>
          <p14:tracePt t="200619" x="8285163" y="4200525"/>
          <p14:tracePt t="200655" x="8285163" y="4164013"/>
          <p14:tracePt t="200691" x="8285163" y="4146550"/>
          <p14:tracePt t="200831" x="8285163" y="4117975"/>
          <p14:tracePt t="200866" x="8285163" y="4081463"/>
          <p14:tracePt t="201005" x="8285163" y="4073525"/>
          <p14:tracePt t="201006" x="8285163" y="4064000"/>
          <p14:tracePt t="201044" x="8285163" y="4044950"/>
          <p14:tracePt t="201081" x="8285163" y="4037013"/>
          <p14:tracePt t="201116" x="8285163" y="4027488"/>
          <p14:tracePt t="202027" x="8285163" y="4000500"/>
          <p14:tracePt t="202027" x="8285163" y="3981450"/>
          <p14:tracePt t="202064" x="8285163" y="3954463"/>
          <p14:tracePt t="202100" x="8285163" y="3944938"/>
          <p14:tracePt t="202136" x="8285163" y="3927475"/>
          <p14:tracePt t="203011" x="8285163" y="3917950"/>
          <p14:tracePt t="203432" x="8285163" y="3908425"/>
          <p14:tracePt t="204314" x="8275638" y="3908425"/>
          <p14:tracePt t="204350" x="8267700" y="3908425"/>
          <p14:tracePt t="205624" x="8258175" y="3917950"/>
          <p14:tracePt t="205659" x="8194675" y="3944938"/>
          <p14:tracePt t="205696" x="8121650" y="3963988"/>
          <p14:tracePt t="205732" x="8020050" y="3971925"/>
          <p14:tracePt t="205769" x="7893050" y="3990975"/>
          <p14:tracePt t="205804" x="7800975" y="4000500"/>
          <p14:tracePt t="205841" x="7718425" y="4027488"/>
          <p14:tracePt t="205877" x="7637463" y="4044950"/>
          <p14:tracePt t="205914" x="7581900" y="4054475"/>
          <p14:tracePt t="205949" x="7518400" y="4073525"/>
          <p14:tracePt t="205986" x="7435850" y="4081463"/>
          <p14:tracePt t="206022" x="7380288" y="4090988"/>
          <p14:tracePt t="206346" x="7372350" y="4090988"/>
          <p14:tracePt t="206383" x="7362825" y="4090988"/>
          <p14:tracePt t="206769" x="7343775" y="4090988"/>
          <p14:tracePt t="206805" x="7307263" y="4100513"/>
          <p14:tracePt t="206842" x="7280275" y="4110038"/>
          <p14:tracePt t="206877" x="7270750" y="4110038"/>
          <p14:tracePt t="207299" x="7262813" y="4110038"/>
          <p14:tracePt t="207550" x="7270750" y="4100513"/>
          <p14:tracePt t="207795" x="7243763" y="4110038"/>
          <p14:tracePt t="207831" x="7143750" y="4164013"/>
          <p14:tracePt t="207868" x="6997700" y="4246563"/>
          <p14:tracePt t="207905" x="6932613" y="4292600"/>
          <p14:tracePt t="207941" x="6915150" y="4329113"/>
          <p14:tracePt t="208190" x="6915150" y="4337050"/>
          <p14:tracePt t="208227" x="6997700" y="4319588"/>
          <p14:tracePt t="208265" x="7207250" y="4273550"/>
          <p14:tracePt t="208301" x="7408863" y="4246563"/>
          <p14:tracePt t="208338" x="7508875" y="4200525"/>
          <p14:tracePt t="208374" x="7608888" y="4154488"/>
          <p14:tracePt t="208410" x="7664450" y="4117975"/>
          <p14:tracePt t="208446" x="7681913" y="4100513"/>
          <p14:tracePt t="208482" x="7691438" y="4090988"/>
          <p14:tracePt t="208518" x="7700963" y="4073525"/>
          <p14:tracePt t="208694" x="7681913" y="4073525"/>
          <p14:tracePt t="208730" x="7608888" y="4117975"/>
          <p14:tracePt t="208767" x="7481888" y="4227513"/>
          <p14:tracePt t="208803" x="7316788" y="4346575"/>
          <p14:tracePt t="208841" x="7226300" y="4429125"/>
          <p14:tracePt t="208876" x="7216775" y="4438650"/>
          <p14:tracePt t="210162" x="7207250" y="4310063"/>
          <p14:tracePt t="210198" x="7299325" y="4183063"/>
          <p14:tracePt t="210234" x="7399338" y="4064000"/>
          <p14:tracePt t="210270" x="7462838" y="4017963"/>
          <p14:tracePt t="210307" x="7499350" y="4000500"/>
          <p14:tracePt t="210342" x="7545388" y="3981450"/>
          <p14:tracePt t="210379" x="7581900" y="3971925"/>
          <p14:tracePt t="210413" x="7627938" y="3971925"/>
          <p14:tracePt t="210451" x="7710488" y="3971925"/>
          <p14:tracePt t="210486" x="7718425" y="3971925"/>
          <p14:tracePt t="210626" x="7727950" y="3971925"/>
          <p14:tracePt t="210662" x="7747000" y="3963988"/>
          <p14:tracePt t="210697" x="7754938" y="3963988"/>
          <p14:tracePt t="210733" x="7764463" y="3954463"/>
          <p14:tracePt t="210771" x="7783513" y="3954463"/>
          <p14:tracePt t="210843" x="7800975" y="3954463"/>
          <p14:tracePt t="210878" x="7810500" y="3954463"/>
          <p14:tracePt t="210948" x="7820025" y="3954463"/>
          <p14:tracePt t="211679" x="7827963" y="3954463"/>
          <p14:tracePt t="211714" x="7847013" y="3944938"/>
          <p14:tracePt t="211751" x="7893050" y="3944938"/>
          <p14:tracePt t="211786" x="7920038" y="3944938"/>
          <p14:tracePt t="211823" x="7974013" y="3944938"/>
          <p14:tracePt t="211859" x="8010525" y="3944938"/>
          <p14:tracePt t="211895" x="8047038" y="3954463"/>
          <p14:tracePt t="211930" x="8066088" y="3963988"/>
          <p14:tracePt t="211966" x="8093075" y="3981450"/>
          <p14:tracePt t="212002" x="8129588" y="4008438"/>
          <p14:tracePt t="212039" x="8166100" y="4054475"/>
          <p14:tracePt t="212074" x="8185150" y="4064000"/>
          <p14:tracePt t="212110" x="8194675" y="4090988"/>
          <p14:tracePt t="212147" x="8194675" y="4100513"/>
          <p14:tracePt t="212182" x="8212138" y="4117975"/>
          <p14:tracePt t="212218" x="8221663" y="4146550"/>
          <p14:tracePt t="212253" x="8231188" y="4191000"/>
          <p14:tracePt t="212289" x="8239125" y="4210050"/>
          <p14:tracePt t="212326" x="8239125" y="4227513"/>
          <p14:tracePt t="212362" x="8239125" y="4256088"/>
          <p14:tracePt t="212399" x="8239125" y="4273550"/>
          <p14:tracePt t="212435" x="8239125" y="4292600"/>
          <p14:tracePt t="212471" x="8239125" y="4310063"/>
          <p14:tracePt t="212542" x="8239125" y="4329113"/>
          <p14:tracePt t="212578" x="8231188" y="4337050"/>
          <p14:tracePt t="212615" x="8221663" y="4356100"/>
          <p14:tracePt t="212860" x="8212138" y="4373563"/>
          <p14:tracePt t="212895" x="8202613" y="4410075"/>
          <p14:tracePt t="212932" x="8202613" y="4419600"/>
          <p14:tracePt t="212968" x="8194675" y="4429125"/>
          <p14:tracePt t="213040" x="8194675" y="4456113"/>
          <p14:tracePt t="213078" x="8194675" y="4483100"/>
          <p14:tracePt t="213115" x="8175625" y="4519613"/>
          <p14:tracePt t="213150" x="8166100" y="4538663"/>
          <p14:tracePt t="213187" x="8166100" y="4584700"/>
          <p14:tracePt t="213256" x="8158163" y="4592638"/>
          <p14:tracePt t="213292" x="8158163" y="4611688"/>
          <p14:tracePt t="213362" x="8158163" y="4621213"/>
          <p14:tracePt t="213398" x="8158163" y="4648200"/>
          <p14:tracePt t="213434" x="8158163" y="4665663"/>
          <p14:tracePt t="213469" x="8158163" y="4675188"/>
          <p14:tracePt t="213816" x="8148638" y="4684713"/>
          <p14:tracePt t="214058" x="8139113" y="4684713"/>
          <p14:tracePt t="215029" x="8129588" y="4684713"/>
          <p14:tracePt t="218974" x="8148638" y="4602163"/>
          <p14:tracePt t="219009" x="8175625" y="4511675"/>
          <p14:tracePt t="219010" x="8202613" y="4483100"/>
          <p14:tracePt t="219046" x="8258175" y="4392613"/>
          <p14:tracePt t="219082" x="8312150" y="4319588"/>
          <p14:tracePt t="219117" x="8358188" y="4273550"/>
          <p14:tracePt t="219153" x="8377238" y="4256088"/>
          <p14:tracePt t="219154" x="8394700" y="4246563"/>
          <p14:tracePt t="219188" x="8440738" y="4219575"/>
          <p14:tracePt t="219224" x="8477250" y="4200525"/>
          <p14:tracePt t="219260" x="8531225" y="4183063"/>
          <p14:tracePt t="219297" x="8540750" y="4183063"/>
          <p14:tracePt t="219332" x="8586788" y="4183063"/>
          <p14:tracePt t="219369" x="8623300" y="4210050"/>
          <p14:tracePt t="219405" x="8632825" y="4246563"/>
          <p14:tracePt t="219442" x="8659813" y="4337050"/>
          <p14:tracePt t="219478" x="8669338" y="4402138"/>
          <p14:tracePt t="219514" x="8678863" y="4456113"/>
          <p14:tracePt t="219549" x="8678863" y="4502150"/>
          <p14:tracePt t="219586" x="8678863" y="4556125"/>
          <p14:tracePt t="219622" x="8678863" y="4602163"/>
          <p14:tracePt t="219659" x="8678863" y="4648200"/>
          <p14:tracePt t="219694" x="8669338" y="4694238"/>
          <p14:tracePt t="219731" x="8659813" y="4738688"/>
          <p14:tracePt t="219767" x="8632825" y="4757738"/>
          <p14:tracePt t="219804" x="8613775" y="4775200"/>
          <p14:tracePt t="219840" x="8577263" y="4794250"/>
          <p14:tracePt t="219876" x="8523288" y="4811713"/>
          <p14:tracePt t="219912" x="8494713" y="4811713"/>
          <p14:tracePt t="219948" x="8450263" y="4811713"/>
          <p14:tracePt t="219984" x="8385175" y="4767263"/>
          <p14:tracePt t="220020" x="8340725" y="4721225"/>
          <p14:tracePt t="220055" x="8321675" y="4694238"/>
          <p14:tracePt t="220095" x="8304213" y="4629150"/>
          <p14:tracePt t="220130" x="8294688" y="4548188"/>
          <p14:tracePt t="220168" x="8294688" y="4438650"/>
          <p14:tracePt t="220203" x="8294688" y="4383088"/>
          <p14:tracePt t="220239" x="8294688" y="4337050"/>
          <p14:tracePt t="220275" x="8312150" y="4283075"/>
          <p14:tracePt t="220312" x="8367713" y="4210050"/>
          <p14:tracePt t="220348" x="8440738" y="4127500"/>
          <p14:tracePt t="220384" x="8477250" y="4081463"/>
          <p14:tracePt t="220420" x="8504238" y="4064000"/>
          <p14:tracePt t="220458" x="8540750" y="4054475"/>
          <p14:tracePt t="220494" x="8632825" y="4054475"/>
          <p14:tracePt t="220530" x="8742363" y="4100513"/>
          <p14:tracePt t="220566" x="8788400" y="4146550"/>
          <p14:tracePt t="220603" x="8805863" y="4219575"/>
          <p14:tracePt t="220639" x="8815388" y="4283075"/>
          <p14:tracePt t="220676" x="8815388" y="4365625"/>
          <p14:tracePt t="220713" x="8815388" y="4456113"/>
          <p14:tracePt t="220750" x="8805863" y="4529138"/>
          <p14:tracePt t="220786" x="8778875" y="4592638"/>
          <p14:tracePt t="220823" x="8751888" y="4665663"/>
          <p14:tracePt t="220859" x="8723313" y="4694238"/>
          <p14:tracePt t="220897" x="8686800" y="4730750"/>
          <p14:tracePt t="220932" x="8642350" y="4757738"/>
          <p14:tracePt t="220969" x="8604250" y="4775200"/>
          <p14:tracePt t="221005" x="8567738" y="4784725"/>
          <p14:tracePt t="221042" x="8523288" y="4784725"/>
          <p14:tracePt t="221079" x="8486775" y="4775200"/>
          <p14:tracePt t="221117" x="8440738" y="4738688"/>
          <p14:tracePt t="221152" x="8404225" y="4684713"/>
          <p14:tracePt t="221189" x="8377238" y="4629150"/>
          <p14:tracePt t="221225" x="8358188" y="4529138"/>
          <p14:tracePt t="221263" x="8358188" y="4456113"/>
          <p14:tracePt t="221300" x="8367713" y="4365625"/>
          <p14:tracePt t="221336" x="8404225" y="4292600"/>
          <p14:tracePt t="221372" x="8440738" y="4246563"/>
          <p14:tracePt t="221409" x="8467725" y="4210050"/>
          <p14:tracePt t="221445" x="8513763" y="4146550"/>
          <p14:tracePt t="221482" x="8540750" y="4127500"/>
          <p14:tracePt t="221519" x="8559800" y="4117975"/>
          <p14:tracePt t="221556" x="8604250" y="4117975"/>
          <p14:tracePt t="221593" x="8678863" y="4146550"/>
          <p14:tracePt t="221629" x="8723313" y="4200525"/>
          <p14:tracePt t="221666" x="8751888" y="4292600"/>
          <p14:tracePt t="221703" x="8751888" y="4365625"/>
          <p14:tracePt t="221739" x="8751888" y="4438650"/>
          <p14:tracePt t="221775" x="8751888" y="4483100"/>
          <p14:tracePt t="221811" x="8732838" y="4548188"/>
          <p14:tracePt t="221849" x="8705850" y="4629150"/>
          <p14:tracePt t="221884" x="8696325" y="4694238"/>
          <p14:tracePt t="221921" x="8686800" y="4711700"/>
          <p14:tracePt t="221960" x="8669338" y="4748213"/>
          <p14:tracePt t="221996" x="8650288" y="4767263"/>
          <p14:tracePt t="222033" x="8642350" y="4784725"/>
          <p14:tracePt t="222417" x="8623300" y="4784725"/>
          <p14:tracePt t="222454" x="8623300" y="4757738"/>
          <p14:tracePt t="228470" x="8085138" y="4757738"/>
          <p14:tracePt t="228507" x="7097713" y="4775200"/>
          <p14:tracePt t="228545" x="6311900" y="4811713"/>
          <p14:tracePt t="228582" x="5380038" y="4840288"/>
          <p14:tracePt t="228618" x="4557713" y="4922838"/>
          <p14:tracePt t="228653" x="4010025" y="4949825"/>
          <p14:tracePt t="228690" x="3581400" y="4949825"/>
          <p14:tracePt t="228725" x="2941638" y="4949825"/>
          <p14:tracePt t="228762" x="2174875" y="4949825"/>
          <p14:tracePt t="228799" x="1817688" y="4949825"/>
          <p14:tracePt t="228836" x="1506538" y="4959350"/>
          <p14:tracePt t="228871" x="1214438" y="4986338"/>
          <p14:tracePt t="228908" x="1041400" y="4995863"/>
          <p14:tracePt t="228943" x="895350" y="5003800"/>
          <p14:tracePt t="228980" x="730250" y="5022850"/>
          <p14:tracePt t="229017" x="566738" y="5032375"/>
          <p14:tracePt t="229017" x="547688" y="5032375"/>
          <p14:tracePt t="229055" x="474663" y="5032375"/>
          <p14:tracePt t="229092" x="465138" y="5032375"/>
          <p14:tracePt t="229338" x="447675" y="5049838"/>
          <p14:tracePt t="229373" x="420688" y="5059363"/>
          <p14:tracePt t="229410" x="411163" y="5068888"/>
          <p14:tracePt t="229446" x="411163" y="5095875"/>
          <p14:tracePt t="229483" x="401638" y="5122863"/>
          <p14:tracePt t="229555" x="401638" y="5132388"/>
          <p14:tracePt t="229700" x="401638" y="5141913"/>
          <p14:tracePt t="231309" x="438150" y="5149850"/>
          <p14:tracePt t="231344" x="749300" y="5149850"/>
          <p14:tracePt t="231380" x="1443038" y="5214938"/>
          <p14:tracePt t="231417" x="2338388" y="5287963"/>
          <p14:tracePt t="231453" x="3105150" y="5287963"/>
          <p14:tracePt t="231490" x="4065588" y="5305425"/>
          <p14:tracePt t="231527" x="4749800" y="5351463"/>
          <p14:tracePt t="231563" x="4997450" y="5378450"/>
          <p14:tracePt t="231600" x="5024438" y="5378450"/>
          <p14:tracePt t="231776" x="4914900" y="5387975"/>
          <p14:tracePt t="231812" x="4630738" y="5387975"/>
          <p14:tracePt t="231849" x="4292600" y="5387975"/>
          <p14:tracePt t="231885" x="4192588" y="5387975"/>
          <p14:tracePt t="231921" x="4165600" y="5387975"/>
          <p14:tracePt t="231957" x="4146550" y="5387975"/>
          <p14:tracePt t="232866" x="4192588" y="5387975"/>
          <p14:tracePt t="232902" x="4265613" y="5387975"/>
          <p14:tracePt t="232939" x="4394200" y="5387975"/>
          <p14:tracePt t="232974" x="4503738" y="5378450"/>
          <p14:tracePt t="233013" x="4659313" y="5360988"/>
          <p14:tracePt t="233049" x="4832350" y="5351463"/>
          <p14:tracePt t="233085" x="4924425" y="5351463"/>
          <p14:tracePt t="233121" x="4997450" y="5351463"/>
          <p14:tracePt t="233157" x="5078413" y="5351463"/>
          <p14:tracePt t="233193" x="5124450" y="5351463"/>
          <p14:tracePt t="233229" x="5133975" y="5351463"/>
          <p14:tracePt t="234000" x="5143500" y="5351463"/>
          <p14:tracePt t="234070" x="5151438" y="5351463"/>
          <p14:tracePt t="234106" x="5253038" y="5351463"/>
          <p14:tracePt t="234142" x="5362575" y="5351463"/>
          <p14:tracePt t="234177" x="5399088" y="5368925"/>
          <p14:tracePt t="234214" x="5408613" y="5368925"/>
          <p14:tracePt t="234250" x="5416550" y="5368925"/>
          <p14:tracePt t="234705" x="5426075" y="5368925"/>
          <p14:tracePt t="234743" x="5499100" y="5368925"/>
          <p14:tracePt t="234779" x="5608638" y="5378450"/>
          <p14:tracePt t="234816" x="5645150" y="5378450"/>
          <p14:tracePt t="234994" x="5645150" y="5387975"/>
          <p14:tracePt t="235031" x="5691188" y="5387975"/>
          <p14:tracePt t="235068" x="5745163" y="5397500"/>
          <p14:tracePt t="235103" x="5781675" y="5405438"/>
          <p14:tracePt t="235244" x="5791200" y="5405438"/>
          <p14:tracePt t="235351" x="5800725" y="5405438"/>
          <p14:tracePt t="236157" x="5810250" y="5414963"/>
          <p14:tracePt t="236615" x="5791200" y="5424488"/>
          <p14:tracePt t="236651" x="5745163" y="5434013"/>
          <p14:tracePt t="236687" x="5654675" y="5434013"/>
          <p14:tracePt t="236724" x="5481638" y="5434013"/>
          <p14:tracePt t="236761" x="5260975" y="5434013"/>
          <p14:tracePt t="236797" x="5160963" y="5434013"/>
          <p14:tracePt t="236834" x="5070475" y="5434013"/>
          <p14:tracePt t="236870" x="4987925" y="5434013"/>
          <p14:tracePt t="236906" x="4932363" y="5434013"/>
          <p14:tracePt t="236943" x="4878388" y="5434013"/>
          <p14:tracePt t="236982" x="4805363" y="5434013"/>
          <p14:tracePt t="237017" x="4732338" y="5434013"/>
          <p14:tracePt t="237054" x="4630738" y="5434013"/>
          <p14:tracePt t="237090" x="4430713" y="5441950"/>
          <p14:tracePt t="237127" x="4092575" y="5441950"/>
          <p14:tracePt t="237163" x="3836988" y="5441950"/>
          <p14:tracePt t="237200" x="3635375" y="5441950"/>
          <p14:tracePt t="237235" x="3535363" y="5451475"/>
          <p14:tracePt t="237272" x="3462338" y="5470525"/>
          <p14:tracePt t="237309" x="3452813" y="5470525"/>
          <p14:tracePt t="237380" x="3443288" y="5470525"/>
          <p14:tracePt t="237416" x="3398838" y="5470525"/>
          <p14:tracePt t="237453" x="3279775" y="5497513"/>
          <p14:tracePt t="237488" x="3151188" y="5507038"/>
          <p14:tracePt t="237526" x="3087688" y="5524500"/>
          <p14:tracePt t="237667" x="3333750" y="5514975"/>
          <p14:tracePt t="237702" x="4192588" y="5497513"/>
          <p14:tracePt t="237739" x="5151438" y="5497513"/>
          <p14:tracePt t="237775" x="6165850" y="5497513"/>
          <p14:tracePt t="237812" x="7015163" y="5497513"/>
          <p14:tracePt t="237848" x="7518400" y="5424488"/>
          <p14:tracePt t="237886" x="7800975" y="5287963"/>
          <p14:tracePt t="237922" x="8039100" y="5013325"/>
          <p14:tracePt t="237963" x="8121650" y="4821238"/>
          <p14:tracePt t="237999" x="8112125" y="4629150"/>
          <p14:tracePt t="238036" x="8020050" y="4219575"/>
          <p14:tracePt t="238072" x="7791450" y="3835400"/>
          <p14:tracePt t="238108" x="7581900" y="3625850"/>
          <p14:tracePt t="238144" x="7426325" y="3506788"/>
          <p14:tracePt t="238181" x="7189788" y="3433763"/>
          <p14:tracePt t="238216" x="7024688" y="3414713"/>
          <p14:tracePt t="238252" x="6878638" y="3406775"/>
          <p14:tracePt t="238289" x="6769100" y="3406775"/>
          <p14:tracePt t="238325" x="6705600" y="3433763"/>
          <p14:tracePt t="238361" x="6659563" y="3533775"/>
          <p14:tracePt t="238398" x="6650038" y="3706813"/>
          <p14:tracePt t="238434" x="6659563" y="3852863"/>
          <p14:tracePt t="238470" x="6859588" y="4137025"/>
          <p14:tracePt t="238505" x="7216775" y="4438650"/>
          <p14:tracePt t="238541" x="7481888" y="4592638"/>
          <p14:tracePt t="238578" x="7718425" y="4702175"/>
          <p14:tracePt t="238614" x="7983538" y="4803775"/>
          <p14:tracePt t="238650" x="8267700" y="4857750"/>
          <p14:tracePt t="238686" x="8467725" y="4884738"/>
          <p14:tracePt t="238722" x="8613775" y="4884738"/>
          <p14:tracePt t="238759" x="8715375" y="4784725"/>
          <p14:tracePt t="238795" x="8742363" y="4638675"/>
          <p14:tracePt t="238831" x="8742363" y="4446588"/>
          <p14:tracePt t="238867" x="8613775" y="4200525"/>
          <p14:tracePt t="238905" x="8404225" y="3935413"/>
          <p14:tracePt t="238940" x="8056563" y="3762375"/>
          <p14:tracePt t="238978" x="7637463" y="3633788"/>
          <p14:tracePt t="239014" x="7270750" y="3516313"/>
          <p14:tracePt t="239051" x="7080250" y="3470275"/>
          <p14:tracePt t="239089" x="6951663" y="3460750"/>
          <p14:tracePt t="239125" x="6842125" y="3460750"/>
          <p14:tracePt t="239161" x="6786563" y="3479800"/>
          <p14:tracePt t="239198" x="6723063" y="3533775"/>
          <p14:tracePt t="239233" x="6705600" y="3606800"/>
          <p14:tracePt t="239269" x="6705600" y="3752850"/>
          <p14:tracePt t="239305" x="6705600" y="3844925"/>
          <p14:tracePt t="239341" x="6723063" y="3889375"/>
          <p14:tracePt t="239377" x="6732588" y="3898900"/>
          <p14:tracePt t="239518" x="6632575" y="3954463"/>
          <p14:tracePt t="239554" x="6211888" y="4110038"/>
          <p14:tracePt t="239590" x="5160963" y="4456113"/>
          <p14:tracePt t="239625" x="4330700" y="4748213"/>
          <p14:tracePt t="239661" x="3817938" y="4986338"/>
          <p14:tracePt t="239697" x="3452813" y="5205413"/>
          <p14:tracePt t="239734" x="3289300" y="5324475"/>
          <p14:tracePt t="239770" x="3243263" y="5387975"/>
          <p14:tracePt t="239806" x="3178175" y="5470525"/>
          <p14:tracePt t="239842" x="3141663" y="5524500"/>
          <p14:tracePt t="239879" x="3114675" y="5551488"/>
          <p14:tracePt t="239914" x="3097213" y="5580063"/>
          <p14:tracePt t="239989" x="3068638" y="5624513"/>
          <p14:tracePt t="240025" x="3060700" y="5634038"/>
          <p14:tracePt t="240162" x="3032125" y="5580063"/>
          <p14:tracePt t="240197" x="3032125" y="5507038"/>
          <p14:tracePt t="240197" x="3032125" y="5487988"/>
          <p14:tracePt t="240234" x="3032125" y="5434013"/>
          <p14:tracePt t="240270" x="3032125" y="5414963"/>
          <p14:tracePt t="240306" x="3032125" y="5397500"/>
          <p14:tracePt t="240342" x="3041650" y="5332413"/>
          <p14:tracePt t="240378" x="3041650" y="5314950"/>
          <p14:tracePt t="240484" x="3024188" y="5295900"/>
          <p14:tracePt t="240521" x="2868613" y="5295900"/>
          <p14:tracePt t="240559" x="2703513" y="5295900"/>
          <p14:tracePt t="240595" x="2566988" y="5295900"/>
          <p14:tracePt t="240632" x="2420938" y="5295900"/>
          <p14:tracePt t="240667" x="2211388" y="5287963"/>
          <p14:tracePt t="240704" x="2019300" y="5287963"/>
          <p14:tracePt t="240739" x="1771650" y="5278438"/>
          <p14:tracePt t="240776" x="1470025" y="5251450"/>
          <p14:tracePt t="240811" x="1141413" y="5222875"/>
          <p14:tracePt t="240848" x="941388" y="5205413"/>
          <p14:tracePt t="240884" x="831850" y="5186363"/>
          <p14:tracePt t="240921" x="712788" y="5168900"/>
          <p14:tracePt t="240958" x="703263" y="5168900"/>
          <p14:tracePt t="241096" x="693738" y="5168900"/>
          <p14:tracePt t="241132" x="676275" y="5259388"/>
          <p14:tracePt t="241167" x="657225" y="5360988"/>
          <p14:tracePt t="241202" x="639763" y="5451475"/>
          <p14:tracePt t="241238" x="630238" y="5507038"/>
          <p14:tracePt t="241273" x="620713" y="5561013"/>
          <p14:tracePt t="241482" x="620713" y="5570538"/>
          <p14:tracePt t="241519" x="666750" y="5570538"/>
          <p14:tracePt t="241556" x="749300" y="5570538"/>
          <p14:tracePt t="241593" x="977900" y="5570538"/>
          <p14:tracePt t="241630" x="1270000" y="5570538"/>
          <p14:tracePt t="241665" x="1681163" y="5570538"/>
          <p14:tracePt t="241702" x="2174875" y="5570538"/>
          <p14:tracePt t="241737" x="2640013" y="5570538"/>
          <p14:tracePt t="241774" x="2841625" y="5570538"/>
          <p14:tracePt t="241846" x="2849563" y="5570538"/>
          <p14:tracePt t="242480" x="2859088" y="5561013"/>
          <p14:tracePt t="243795" x="2968625" y="5597525"/>
          <p14:tracePt t="243831" x="2995613" y="5607050"/>
          <p14:tracePt t="243971" x="3024188" y="5570538"/>
          <p14:tracePt t="244008" x="3041650" y="5487988"/>
          <p14:tracePt t="244044" x="3041650" y="5470525"/>
          <p14:tracePt t="244152" x="3041650" y="5478463"/>
          <p14:tracePt t="244188" x="3041650" y="5624513"/>
          <p14:tracePt t="244224" x="3041650" y="5789613"/>
          <p14:tracePt t="244261" x="3041650" y="6018213"/>
          <p14:tracePt t="244298" x="3041650" y="6254750"/>
          <p14:tracePt t="244334" x="3041650" y="6383338"/>
          <p14:tracePt t="244370" x="3041650" y="6483350"/>
          <p14:tracePt t="244406" x="3041650" y="6546850"/>
          <p14:tracePt t="244442" x="3041650" y="6565900"/>
          <p14:tracePt t="244549" x="3060700" y="6575425"/>
          <p14:tracePt t="244584" x="3133725" y="6575425"/>
          <p14:tracePt t="244621" x="3206750" y="6575425"/>
          <p14:tracePt t="244657" x="3316288" y="6575425"/>
          <p14:tracePt t="244693" x="3544888" y="6575425"/>
          <p14:tracePt t="244730" x="3827463" y="6575425"/>
          <p14:tracePt t="244767" x="4029075" y="6575425"/>
          <p14:tracePt t="244802" x="4183063" y="6583363"/>
          <p14:tracePt t="244840" x="4403725" y="6619875"/>
          <p14:tracePt t="244876" x="4530725" y="6619875"/>
          <p14:tracePt t="244912" x="4676775" y="6619875"/>
          <p14:tracePt t="244947" x="4749800" y="6619875"/>
          <p14:tracePt t="245158" x="4759325" y="6583363"/>
          <p14:tracePt t="245195" x="4759325" y="6456363"/>
          <p14:tracePt t="245232" x="4759325" y="6283325"/>
          <p14:tracePt t="245268" x="4759325" y="6100763"/>
          <p14:tracePt t="245306" x="4759325" y="5835650"/>
          <p14:tracePt t="245342" x="4768850" y="5734050"/>
          <p14:tracePt t="245380" x="4776788" y="5661025"/>
          <p14:tracePt t="245416" x="4776788" y="5624513"/>
          <p14:tracePt t="245453" x="4786313" y="5561013"/>
          <p14:tracePt t="245488" x="4786313" y="5534025"/>
          <p14:tracePt t="245527" x="4786313" y="5497513"/>
          <p14:tracePt t="245563" x="4786313" y="5470525"/>
          <p14:tracePt t="245635" x="4786313" y="5461000"/>
          <p14:tracePt t="245671" x="4676775" y="5470525"/>
          <p14:tracePt t="245708" x="4421188" y="5497513"/>
          <p14:tracePt t="245743" x="4146550" y="5497513"/>
          <p14:tracePt t="245780" x="3754438" y="5497513"/>
          <p14:tracePt t="245816" x="3370263" y="5497513"/>
          <p14:tracePt t="245855" x="3170238" y="5497513"/>
          <p14:tracePt t="245890" x="3114675" y="5497513"/>
          <p14:tracePt t="246070" x="3097213" y="5514975"/>
          <p14:tracePt t="246105" x="3087688" y="5570538"/>
          <p14:tracePt t="246105" x="3078163" y="5588000"/>
          <p14:tracePt t="246142" x="3060700" y="5716588"/>
          <p14:tracePt t="246177" x="3024188" y="5862638"/>
          <p14:tracePt t="246215" x="3005138" y="6045200"/>
          <p14:tracePt t="246251" x="3005138" y="6200775"/>
          <p14:tracePt t="246288" x="3005138" y="6227763"/>
          <p14:tracePt t="246323" x="3005138" y="6237288"/>
          <p14:tracePt t="246359" x="3005138" y="6254750"/>
          <p14:tracePt t="246395" x="3005138" y="6300788"/>
          <p14:tracePt t="246432" x="3014663" y="6327775"/>
          <p14:tracePt t="246468" x="3041650" y="6383338"/>
          <p14:tracePt t="246504" x="3105150" y="6446838"/>
          <p14:tracePt t="246542" x="3270250" y="6465888"/>
          <p14:tracePt t="246579" x="3452813" y="6510338"/>
          <p14:tracePt t="246615" x="3873500" y="6519863"/>
          <p14:tracePt t="246652" x="4384675" y="6546850"/>
          <p14:tracePt t="246688" x="4695825" y="6575425"/>
          <p14:tracePt t="246724" x="4759325" y="6575425"/>
          <p14:tracePt t="247072" x="4713288" y="6575425"/>
          <p14:tracePt t="247111" x="4630738" y="6565900"/>
          <p14:tracePt t="247147" x="4448175" y="6519863"/>
          <p14:tracePt t="247183" x="4311650" y="6492875"/>
          <p14:tracePt t="247219" x="4275138" y="6473825"/>
          <p14:tracePt t="247498" x="4248150" y="6465888"/>
          <p14:tracePt t="247535" x="4238625" y="6429375"/>
          <p14:tracePt t="247572" x="4202113" y="6364288"/>
          <p14:tracePt t="247608" x="4192588" y="6337300"/>
          <p14:tracePt t="247645" x="4183063" y="6319838"/>
          <p14:tracePt t="247682" x="4183063" y="6291263"/>
          <p14:tracePt t="247719" x="4175125" y="6264275"/>
          <p14:tracePt t="247755" x="4175125" y="6200775"/>
          <p14:tracePt t="247792" x="4156075" y="6100763"/>
          <p14:tracePt t="247828" x="4156075" y="6027738"/>
          <p14:tracePt t="247865" x="4156075" y="5972175"/>
          <p14:tracePt t="247901" x="4156075" y="5918200"/>
          <p14:tracePt t="247938" x="4156075" y="5843588"/>
          <p14:tracePt t="247974" x="4165600" y="5780088"/>
          <p14:tracePt t="248011" x="4192588" y="5762625"/>
          <p14:tracePt t="248048" x="4219575" y="5726113"/>
          <p14:tracePt t="248089" x="4284663" y="5689600"/>
          <p14:tracePt t="248125" x="4330700" y="5670550"/>
          <p14:tracePt t="248163" x="4384675" y="5661025"/>
          <p14:tracePt t="248198" x="4403725" y="5661025"/>
          <p14:tracePt t="248234" x="4411663" y="5661025"/>
          <p14:tracePt t="248271" x="4457700" y="5670550"/>
          <p14:tracePt t="248308" x="4513263" y="5707063"/>
          <p14:tracePt t="248343" x="4567238" y="5734050"/>
          <p14:tracePt t="248380" x="4603750" y="5753100"/>
          <p14:tracePt t="248415" x="4640263" y="5789613"/>
          <p14:tracePt t="248452" x="4667250" y="5881688"/>
          <p14:tracePt t="248489" x="4695825" y="5981700"/>
          <p14:tracePt t="248527" x="4695825" y="6035675"/>
          <p14:tracePt t="248563" x="4695825" y="6100763"/>
          <p14:tracePt t="248601" x="4695825" y="6191250"/>
          <p14:tracePt t="248636" x="4676775" y="6264275"/>
          <p14:tracePt t="248673" x="4649788" y="6319838"/>
          <p14:tracePt t="248673" x="4640263" y="6337300"/>
          <p14:tracePt t="248710" x="4613275" y="6364288"/>
          <p14:tracePt t="248747" x="4576763" y="6400800"/>
          <p14:tracePt t="248782" x="4530725" y="6419850"/>
          <p14:tracePt t="248820" x="4476750" y="6419850"/>
          <p14:tracePt t="248856" x="4421188" y="6419850"/>
          <p14:tracePt t="248893" x="4357688" y="6364288"/>
          <p14:tracePt t="248928" x="4321175" y="6319838"/>
          <p14:tracePt t="248966" x="4256088" y="6191250"/>
          <p14:tracePt t="249001" x="4229100" y="6127750"/>
          <p14:tracePt t="249037" x="4219575" y="6054725"/>
          <p14:tracePt t="249073" x="4219575" y="5935663"/>
          <p14:tracePt t="249110" x="4219575" y="5807075"/>
          <p14:tracePt t="249145" x="4229100" y="5734050"/>
          <p14:tracePt t="249181" x="4265613" y="5689600"/>
          <p14:tracePt t="249217" x="4292600" y="5643563"/>
          <p14:tracePt t="249258" x="4357688" y="5616575"/>
          <p14:tracePt t="249295" x="4394200" y="5597525"/>
          <p14:tracePt t="249331" x="4430713" y="5588000"/>
          <p14:tracePt t="249366" x="4457700" y="5588000"/>
          <p14:tracePt t="249403" x="4521200" y="5624513"/>
          <p14:tracePt t="249440" x="4603750" y="5716588"/>
          <p14:tracePt t="249477" x="4659313" y="5826125"/>
          <p14:tracePt t="249477" x="4667250" y="5843588"/>
          <p14:tracePt t="249513" x="4686300" y="5908675"/>
          <p14:tracePt t="249552" x="4686300" y="5962650"/>
          <p14:tracePt t="249588" x="4686300" y="6072188"/>
          <p14:tracePt t="249625" x="4686300" y="6145213"/>
          <p14:tracePt t="249660" x="4686300" y="6218238"/>
          <p14:tracePt t="249697" x="4676775" y="6264275"/>
          <p14:tracePt t="249733" x="4676775" y="6273800"/>
          <p14:tracePt t="249909" x="4713288" y="6291263"/>
          <p14:tracePt t="249944" x="4859338" y="6327775"/>
          <p14:tracePt t="249981" x="5041900" y="6392863"/>
          <p14:tracePt t="250017" x="5160963" y="6419850"/>
          <p14:tracePt t="250054" x="5233988" y="6419850"/>
          <p14:tracePt t="250090" x="5297488" y="6383338"/>
          <p14:tracePt t="250126" x="5370513" y="6246813"/>
          <p14:tracePt t="250162" x="5408613" y="6137275"/>
          <p14:tracePt t="250199" x="5416550" y="6018213"/>
          <p14:tracePt t="250199" x="5416550" y="5991225"/>
          <p14:tracePt t="250237" x="5408613" y="5926138"/>
          <p14:tracePt t="250274" x="5370513" y="5881688"/>
          <p14:tracePt t="250310" x="5334000" y="5826125"/>
          <p14:tracePt t="250346" x="5297488" y="5770563"/>
          <p14:tracePt t="250383" x="5280025" y="5753100"/>
          <p14:tracePt t="250420" x="5270500" y="5743575"/>
          <p14:tracePt t="250492" x="5253038" y="5743575"/>
          <p14:tracePt t="250526" x="5224463" y="5789613"/>
          <p14:tracePt t="250562" x="5197475" y="5881688"/>
          <p14:tracePt t="250599" x="5180013" y="5999163"/>
          <p14:tracePt t="250599" x="5180013" y="6027738"/>
          <p14:tracePt t="250636" x="5180013" y="6108700"/>
          <p14:tracePt t="250672" x="5180013" y="6181725"/>
          <p14:tracePt t="250708" x="5180013" y="6237288"/>
          <p14:tracePt t="250744" x="5197475" y="6319838"/>
          <p14:tracePt t="250781" x="5224463" y="6356350"/>
          <p14:tracePt t="250816" x="5260975" y="6392863"/>
          <p14:tracePt t="250852" x="5343525" y="6429375"/>
          <p14:tracePt t="250888" x="5508625" y="6456363"/>
          <p14:tracePt t="250925" x="5627688" y="6456363"/>
          <p14:tracePt t="250962" x="5664200" y="6456363"/>
          <p14:tracePt t="250999" x="5718175" y="6419850"/>
          <p14:tracePt t="251035" x="5773738" y="6364288"/>
          <p14:tracePt t="251071" x="5810250" y="6300788"/>
          <p14:tracePt t="251107" x="5827713" y="6218238"/>
          <p14:tracePt t="251143" x="5827713" y="6108700"/>
          <p14:tracePt t="251179" x="5764213" y="5962650"/>
          <p14:tracePt t="251216" x="5691188" y="5889625"/>
          <p14:tracePt t="251252" x="5591175" y="5816600"/>
          <p14:tracePt t="251288" x="5462588" y="5789613"/>
          <p14:tracePt t="251324" x="5260975" y="5762625"/>
          <p14:tracePt t="251361" x="5106988" y="5762625"/>
          <p14:tracePt t="251397" x="4968875" y="5843588"/>
          <p14:tracePt t="251434" x="4905375" y="5935663"/>
          <p14:tracePt t="251470" x="4895850" y="6064250"/>
          <p14:tracePt t="251507" x="4895850" y="6191250"/>
          <p14:tracePt t="251544" x="4932363" y="6346825"/>
          <p14:tracePt t="251581" x="5097463" y="6473825"/>
          <p14:tracePt t="251616" x="5260975" y="6529388"/>
          <p14:tracePt t="251653" x="5499100" y="6565900"/>
          <p14:tracePt t="251688" x="5718175" y="6565900"/>
          <p14:tracePt t="251725" x="5910263" y="6565900"/>
          <p14:tracePt t="251760" x="6046788" y="6519863"/>
          <p14:tracePt t="251796" x="6192838" y="6483350"/>
          <p14:tracePt t="251832" x="6348413" y="6400800"/>
          <p14:tracePt t="251868" x="6440488" y="6291263"/>
          <p14:tracePt t="251904" x="6477000" y="6210300"/>
          <p14:tracePt t="251943" x="6486525" y="6108700"/>
          <p14:tracePt t="251978" x="6486525" y="5991225"/>
          <p14:tracePt t="252015" x="6486525" y="5899150"/>
          <p14:tracePt t="252051" x="6448425" y="5835650"/>
          <p14:tracePt t="252087" x="6384925" y="5770563"/>
          <p14:tracePt t="252123" x="6321425" y="5743575"/>
          <p14:tracePt t="252160" x="6257925" y="5726113"/>
          <p14:tracePt t="252197" x="6202363" y="5716588"/>
          <p14:tracePt t="252234" x="6092825" y="5707063"/>
          <p14:tracePt t="252270" x="6019800" y="5707063"/>
          <p14:tracePt t="252306" x="5946775" y="5726113"/>
          <p14:tracePt t="252343" x="5873750" y="5780088"/>
          <p14:tracePt t="252381" x="5791200" y="5862638"/>
          <p14:tracePt t="252415" x="5764213" y="5926138"/>
          <p14:tracePt t="252452" x="5737225" y="6027738"/>
          <p14:tracePt t="252487" x="5737225" y="6118225"/>
          <p14:tracePt t="252524" x="5737225" y="6210300"/>
          <p14:tracePt t="252561" x="5737225" y="6264275"/>
          <p14:tracePt t="252599" x="5737225" y="6337300"/>
          <p14:tracePt t="252634" x="5764213" y="6429375"/>
          <p14:tracePt t="252672" x="5800725" y="6473825"/>
          <p14:tracePt t="252708" x="5818188" y="6502400"/>
          <p14:tracePt t="252746" x="5864225" y="6510338"/>
          <p14:tracePt t="252782" x="5965825" y="6510338"/>
          <p14:tracePt t="252819" x="6056313" y="6510338"/>
          <p14:tracePt t="252854" x="6211888" y="6473825"/>
          <p14:tracePt t="252891" x="6330950" y="6410325"/>
          <p14:tracePt t="252891" x="6348413" y="6392863"/>
          <p14:tracePt t="252927" x="6457950" y="6264275"/>
          <p14:tracePt t="252963" x="6559550" y="6027738"/>
          <p14:tracePt t="252999" x="6567488" y="5853113"/>
          <p14:tracePt t="253036" x="6540500" y="5716588"/>
          <p14:tracePt t="253071" x="6457950" y="5634038"/>
          <p14:tracePt t="253108" x="6394450" y="5580063"/>
          <p14:tracePt t="253147" x="6330950" y="5534025"/>
          <p14:tracePt t="253183" x="6275388" y="5534025"/>
          <p14:tracePt t="253219" x="6221413" y="5543550"/>
          <p14:tracePt t="253256" x="6138863" y="5588000"/>
          <p14:tracePt t="253291" x="6046788" y="5653088"/>
          <p14:tracePt t="253291" x="6029325" y="5680075"/>
          <p14:tracePt t="253329" x="5973763" y="5780088"/>
          <p14:tracePt t="253366" x="5929313" y="5918200"/>
          <p14:tracePt t="253402" x="5910263" y="6054725"/>
          <p14:tracePt t="253438" x="5910263" y="6181725"/>
          <p14:tracePt t="253475" x="5910263" y="6264275"/>
          <p14:tracePt t="253512" x="5910263" y="6364288"/>
          <p14:tracePt t="253549" x="5946775" y="6492875"/>
          <p14:tracePt t="253586" x="5983288" y="6556375"/>
          <p14:tracePt t="253622" x="6056313" y="6565900"/>
          <p14:tracePt t="253658" x="6221413" y="6556375"/>
          <p14:tracePt t="253695" x="6403975" y="6473825"/>
          <p14:tracePt t="253731" x="6503988" y="6392863"/>
          <p14:tracePt t="253768" x="6596063" y="6310313"/>
          <p14:tracePt t="253804" x="6613525" y="6291263"/>
          <p14:tracePt t="253841" x="6613525" y="6273800"/>
          <p14:tracePt t="254499" x="6632575" y="6364288"/>
          <p14:tracePt t="254535" x="6632575" y="6456363"/>
          <p14:tracePt t="254573" x="6577013" y="6546850"/>
          <p14:tracePt t="254608" x="6411913" y="67024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79CB-543B-4DCF-BF13-8E52B1465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9776"/>
            <a:ext cx="8219256" cy="1503040"/>
          </a:xfrm>
        </p:spPr>
        <p:txBody>
          <a:bodyPr>
            <a:normAutofit fontScale="90000"/>
          </a:bodyPr>
          <a:lstStyle/>
          <a:p>
            <a:r>
              <a:rPr lang="sr-Latn-RS" sz="36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Kvadratna jednačina:</a:t>
            </a:r>
            <a:br>
              <a:rPr lang="sr-Latn-RS" sz="36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rastavljanje</a:t>
            </a:r>
            <a:r>
              <a:rPr 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kvadratnog</a:t>
            </a:r>
            <a:r>
              <a:rPr 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trinoma</a:t>
            </a:r>
            <a:r>
              <a:rPr 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</a:t>
            </a:r>
            <a:r>
              <a:rPr 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činioce</a:t>
            </a:r>
            <a:endParaRPr lang="en-US" sz="3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94D66E-1427-4A1C-A402-90F230F1FF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3204" y="2032842"/>
                <a:ext cx="8147248" cy="4525963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000"/>
                  </a:spcBef>
                  <a:spcAft>
                    <a:spcPts val="600"/>
                  </a:spcAft>
                </a:pPr>
                <a:r>
                  <a:rPr lang="sr-Latn-RS" sz="2000" b="0" dirty="0">
                    <a:solidFill>
                      <a:schemeClr val="tx1"/>
                    </a:solidFill>
                  </a:rPr>
                  <a:t>Vietove formule: </a:t>
                </a:r>
                <a14:m>
                  <m:oMath xmlns:m="http://schemas.openxmlformats.org/officeDocument/2006/math">
                    <m:r>
                      <a:rPr lang="sr-Latn-R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2000" b="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sr-Latn-R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2000" b="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sr-Latn-R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sr-Latn-R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sr-Latn-R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sr-Latn-R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sr-Latn-RS" sz="2000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sr-Latn-R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sr-Latn-R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2000" b="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sr-Latn-R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2000" b="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sr-Latn-R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r-Latn-R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sr-Latn-RS" sz="2000" dirty="0">
                    <a:solidFill>
                      <a:srgbClr val="0070C0"/>
                    </a:solidFill>
                  </a:rPr>
                  <a:t> ;</a:t>
                </a:r>
              </a:p>
              <a:p>
                <a:pPr algn="just">
                  <a:lnSpc>
                    <a:spcPct val="107000"/>
                  </a:lnSpc>
                  <a:spcBef>
                    <a:spcPts val="1000"/>
                  </a:spcBef>
                  <a:spcAft>
                    <a:spcPts val="600"/>
                  </a:spcAft>
                </a:pPr>
                <a:r>
                  <a:rPr lang="sr-Latn-RS" sz="2000" dirty="0"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Poznavanje rešenja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2000" i="1" baseline="-25000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sr-Latn-RS" sz="2000" dirty="0"/>
                  <a:t> i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2000" i="1" baseline="-25000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sr-Latn-RS" sz="2000" dirty="0"/>
                  <a:t> jednačine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r-Latn-RS" sz="20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sr-Latn-RS" sz="2000" dirty="0"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za rastavljanje kvadratnog trinoma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r-Latn-RS" sz="20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r-Latn-RS" sz="2000" dirty="0"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na linearne činioce: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indent="0">
                  <a:spcBef>
                    <a:spcPts val="10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sr-Latn-RS" sz="20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sz="20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sr-Latn-RS" sz="20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sr-Latn-RS" sz="2000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sr-Latn-RS" sz="2000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𝒃𝒙</m:t>
                      </m:r>
                      <m:r>
                        <a:rPr lang="sr-Latn-RS" sz="2000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sr-Latn-RS" sz="2000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sr-Latn-RS" sz="2000" b="1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spcBef>
                    <a:spcPts val="10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r-Latn-RS" sz="20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sr-Latn-RS" sz="2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sr-Latn-RS" sz="20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sz="20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sr-Latn-RS" sz="20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sr-Latn-RS" sz="20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sr-Latn-RS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sr-Latn-RS" sz="2000" b="0" i="1" dirty="0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sr-Latn-RS" sz="2000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sr-Latn-RS" sz="20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sr-Latn-RS" sz="20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sr-Latn-RS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sr-Latn-RS" sz="2000" b="0" i="1" dirty="0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sr-Latn-RS" sz="2000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sr-Latn-RS" sz="2000" b="0" i="1" dirty="0">
                  <a:latin typeface="Cambria Math" panose="02040503050406030204" pitchFamily="18" charset="0"/>
                </a:endParaRPr>
              </a:p>
              <a:p>
                <a:pPr marL="0" indent="0">
                  <a:spcBef>
                    <a:spcPts val="10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r-Latn-RS" sz="2000" i="1" dirty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sr-Latn-RS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sr-Latn-RS" sz="20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sz="20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sr-Latn-RS" sz="20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sr-Latn-RS" sz="2000" b="0" i="1" dirty="0" smtClean="0">
                              <a:latin typeface="Cambria Math" panose="02040503050406030204" pitchFamily="18" charset="0"/>
                            </a:rPr>
                            <m:t>−(</m:t>
                          </m:r>
                          <m:r>
                            <a:rPr lang="sr-Latn-RS" sz="20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sr-Latn-RS" sz="2000" i="1" baseline="-25000" dirty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sr-Latn-RS" sz="20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sr-Latn-RS" sz="20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sr-Latn-RS" sz="2000" i="1" baseline="-25000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sr-Latn-RS" sz="20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sr-Latn-RS" sz="20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sr-Latn-RS" sz="20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sr-Latn-RS" sz="20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sr-Latn-RS" sz="2000" i="1" baseline="-25000" dirty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sr-Latn-RS" sz="20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sr-Latn-RS" sz="2000" i="1" baseline="-25000" dirty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sr-Latn-RS" sz="2000" dirty="0"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indent="0">
                  <a:spcBef>
                    <a:spcPts val="10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r-Latn-RS" sz="2000" i="1" dirty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sr-Latn-RS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sr-Latn-RS" sz="20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sz="20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sr-Latn-RS" sz="20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sr-Latn-RS" sz="20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sr-Latn-RS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20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sr-Latn-RS" sz="20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sr-Latn-RS" sz="20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sr-Latn-RS" sz="20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sr-Latn-RS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20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sr-Latn-RS" sz="2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sr-Latn-RS" sz="20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sr-Latn-RS" sz="20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sr-Latn-RS" sz="20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sr-Latn-RS" sz="2000" i="1" baseline="-25000" dirty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sr-Latn-RS" sz="20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sr-Latn-RS" sz="2000" i="1" baseline="-25000" dirty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sr-Latn-RS" sz="2000" dirty="0"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spcBef>
                    <a:spcPts val="10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sr-Latn-R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sr-Latn-RS" sz="2000" b="0" i="0" dirty="0" smtClean="0">
                        <a:latin typeface="Cambria Math" panose="02040503050406030204" pitchFamily="18" charset="0"/>
                      </a:rPr>
                      <m:t>)−</m:t>
                    </m:r>
                    <m:sSub>
                      <m:sSub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sr-Latn-RS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sr-Latn-RS" sz="20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sr-Latn-R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sr-Latn-RS" sz="20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sr-Latn-RS" sz="2000" dirty="0">
                  <a:latin typeface="Cambria Math" panose="02040503050406030204" pitchFamily="18" charset="0"/>
                </a:endParaRPr>
              </a:p>
              <a:p>
                <a:pPr marL="0" indent="0" algn="ctr">
                  <a:spcBef>
                    <a:spcPts val="10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sr-Latn-RS" sz="2000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sr-Latn-R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sr-Latn-R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sr-Latn-R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sr-Latn-R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sr-Latn-R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sr-Latn-RS" sz="2000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sr-Latn-R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sr-Latn-RS" sz="2000" b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sr-Latn-RS" sz="2000" b="1" dirty="0">
                  <a:solidFill>
                    <a:srgbClr val="0070C0"/>
                  </a:solidFill>
                </a:endParaRPr>
              </a:p>
              <a:p>
                <a:pPr>
                  <a:spcBef>
                    <a:spcPts val="1000"/>
                  </a:spcBef>
                  <a:spcAft>
                    <a:spcPts val="600"/>
                  </a:spcAft>
                </a:pPr>
                <a:endParaRPr lang="sr-Latn-RS" sz="20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94D66E-1427-4A1C-A402-90F230F1F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3204" y="2032842"/>
                <a:ext cx="8147248" cy="4525963"/>
              </a:xfrm>
              <a:blipFill>
                <a:blip r:embed="rId5"/>
                <a:stretch>
                  <a:fillRect l="-674" r="-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74D22-C013-455B-9D40-57E7A8FD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376243"/>
            <a:ext cx="2133600" cy="365125"/>
          </a:xfrm>
        </p:spPr>
        <p:txBody>
          <a:bodyPr/>
          <a:lstStyle/>
          <a:p>
            <a:fld id="{A41D157F-3E06-4896-ABF5-651A2939E935}" type="slidenum">
              <a:rPr lang="en-GB" smtClean="0"/>
              <a:t>6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4817BE-030E-40FE-8D13-98722E0A740B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37F6FD-FFB4-459A-A6F5-81E69C3AF6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017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532"/>
    </mc:Choice>
    <mc:Fallback>
      <p:transition spd="slow" advTm="243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40129" x="620713" y="2365375"/>
          <p14:tracePt t="40150" x="657225" y="2301875"/>
          <p14:tracePt t="40552" x="676275" y="2346325"/>
          <p14:tracePt t="40573" x="758825" y="2474913"/>
          <p14:tracePt t="40595" x="831850" y="2593975"/>
          <p14:tracePt t="40616" x="949325" y="2740025"/>
          <p14:tracePt t="40638" x="1104900" y="2867025"/>
          <p14:tracePt t="40660" x="1177925" y="2922588"/>
          <p14:tracePt t="40682" x="1343025" y="3005138"/>
          <p14:tracePt t="40703" x="1535113" y="3095625"/>
          <p14:tracePt t="40725" x="1681163" y="3159125"/>
          <p14:tracePt t="40747" x="1873250" y="3251200"/>
          <p14:tracePt t="40769" x="2073275" y="3333750"/>
          <p14:tracePt t="40790" x="2201863" y="3378200"/>
          <p14:tracePt t="40811" x="2374900" y="3443288"/>
          <p14:tracePt t="40831" x="2540000" y="3487738"/>
          <p14:tracePt t="40853" x="2667000" y="3524250"/>
          <p14:tracePt t="40874" x="2886075" y="3579813"/>
          <p14:tracePt t="40896" x="3087688" y="3616325"/>
          <p14:tracePt t="40918" x="3197225" y="3643313"/>
          <p14:tracePt t="40940" x="3362325" y="3662363"/>
          <p14:tracePt t="40961" x="3462338" y="3662363"/>
          <p14:tracePt t="40983" x="3498850" y="3662363"/>
          <p14:tracePt t="41004" x="3516313" y="3662363"/>
          <p14:tracePt t="41106" x="3525838" y="3652838"/>
          <p14:tracePt t="41127" x="3525838" y="3633788"/>
          <p14:tracePt t="41149" x="3489325" y="3579813"/>
          <p14:tracePt t="41170" x="3452813" y="3533775"/>
          <p14:tracePt t="41191" x="3443288" y="3533775"/>
          <p14:tracePt t="41212" x="3425825" y="3516313"/>
          <p14:tracePt t="41235" x="3416300" y="3506788"/>
          <p14:tracePt t="41256" x="3406775" y="3487738"/>
          <p14:tracePt t="41299" x="3398838" y="3479800"/>
          <p14:tracePt t="41544" x="3416300" y="3470275"/>
          <p14:tracePt t="41565" x="3452813" y="3460750"/>
          <p14:tracePt t="41586" x="3508375" y="3460750"/>
          <p14:tracePt t="41607" x="3562350" y="3433763"/>
          <p14:tracePt t="41629" x="3635375" y="3433763"/>
          <p14:tracePt t="41651" x="3681413" y="3433763"/>
          <p14:tracePt t="41672" x="3708400" y="3433763"/>
          <p14:tracePt t="41694" x="3744913" y="3433763"/>
          <p14:tracePt t="41716" x="3763963" y="3433763"/>
          <p14:tracePt t="41737" x="3790950" y="3424238"/>
          <p14:tracePt t="41758" x="3817938" y="3414713"/>
          <p14:tracePt t="41822" x="3836988" y="3414713"/>
          <p14:tracePt t="41844" x="3846513" y="3414713"/>
          <p14:tracePt t="41865" x="3854450" y="3414713"/>
          <p14:tracePt t="41885" x="3863975" y="3414713"/>
          <p14:tracePt t="42031" x="3883025" y="3406775"/>
          <p14:tracePt t="42051" x="3919538" y="3397250"/>
          <p14:tracePt t="42072" x="3956050" y="3397250"/>
          <p14:tracePt t="42094" x="4029075" y="3397250"/>
          <p14:tracePt t="42116" x="4056063" y="3397250"/>
          <p14:tracePt t="42136" x="4083050" y="3397250"/>
          <p14:tracePt t="42159" x="4110038" y="3397250"/>
          <p14:tracePt t="42180" x="4138613" y="3397250"/>
          <p14:tracePt t="42202" x="4156075" y="3397250"/>
          <p14:tracePt t="42222" x="4165600" y="3397250"/>
          <p14:tracePt t="42244" x="4175125" y="3397250"/>
          <p14:tracePt t="42265" x="4211638" y="3397250"/>
          <p14:tracePt t="42286" x="4275138" y="3397250"/>
          <p14:tracePt t="42308" x="4311650" y="3397250"/>
          <p14:tracePt t="42330" x="4367213" y="3397250"/>
          <p14:tracePt t="42351" x="4394200" y="3397250"/>
          <p14:tracePt t="42373" x="4421188" y="3397250"/>
          <p14:tracePt t="42394" x="4457700" y="3397250"/>
          <p14:tracePt t="42416" x="4476750" y="3397250"/>
          <p14:tracePt t="42437" x="4494213" y="3397250"/>
          <p14:tracePt t="42458" x="4521200" y="3397250"/>
          <p14:tracePt t="42501" x="4530725" y="3397250"/>
          <p14:tracePt t="42543" x="4540250" y="3397250"/>
          <p14:tracePt t="42584" x="4557713" y="3397250"/>
          <p14:tracePt t="42605" x="4576763" y="3397250"/>
          <p14:tracePt t="42910" x="4549775" y="3406775"/>
          <p14:tracePt t="42932" x="4521200" y="3406775"/>
          <p14:tracePt t="42954" x="4494213" y="3406775"/>
          <p14:tracePt t="42976" x="4448175" y="3406775"/>
          <p14:tracePt t="42999" x="4338638" y="3406775"/>
          <p14:tracePt t="43020" x="4229100" y="3406775"/>
          <p14:tracePt t="43043" x="4183063" y="3406775"/>
          <p14:tracePt t="43065" x="4037013" y="3406775"/>
          <p14:tracePt t="43087" x="3983038" y="3406775"/>
          <p14:tracePt t="43109" x="3956050" y="3406775"/>
          <p14:tracePt t="43133" x="3927475" y="3406775"/>
          <p14:tracePt t="43155" x="3919538" y="3414713"/>
          <p14:tracePt t="43177" x="3873500" y="3424238"/>
          <p14:tracePt t="43198" x="3827463" y="3424238"/>
          <p14:tracePt t="43220" x="3698875" y="3424238"/>
          <p14:tracePt t="43241" x="3581400" y="3424238"/>
          <p14:tracePt t="43264" x="3498850" y="3424238"/>
          <p14:tracePt t="43285" x="3352800" y="3433763"/>
          <p14:tracePt t="43307" x="3243263" y="3443288"/>
          <p14:tracePt t="43328" x="3197225" y="3443288"/>
          <p14:tracePt t="43349" x="3151188" y="3443288"/>
          <p14:tracePt t="43371" x="3133725" y="3443288"/>
          <p14:tracePt t="43394" x="3105150" y="3443288"/>
          <p14:tracePt t="43414" x="3087688" y="3443288"/>
          <p14:tracePt t="43437" x="3068638" y="3443288"/>
          <p14:tracePt t="43519" x="3060700" y="3443288"/>
          <p14:tracePt t="43540" x="3051175" y="3443288"/>
          <p14:tracePt t="43782" x="3051175" y="3433763"/>
          <p14:tracePt t="43803" x="3068638" y="3433763"/>
          <p14:tracePt t="43825" x="3105150" y="3433763"/>
          <p14:tracePt t="43846" x="3187700" y="3433763"/>
          <p14:tracePt t="43868" x="3297238" y="3433763"/>
          <p14:tracePt t="43888" x="3370263" y="3424238"/>
          <p14:tracePt t="43909" x="3471863" y="3406775"/>
          <p14:tracePt t="43929" x="3589338" y="3406775"/>
          <p14:tracePt t="43950" x="3662363" y="3406775"/>
          <p14:tracePt t="43971" x="3744913" y="3406775"/>
          <p14:tracePt t="43993" x="3854450" y="3406775"/>
          <p14:tracePt t="44015" x="3910013" y="3406775"/>
          <p14:tracePt t="44036" x="3973513" y="3406775"/>
          <p14:tracePt t="44057" x="4019550" y="3406775"/>
          <p14:tracePt t="44079" x="4037013" y="3406775"/>
          <p14:tracePt t="44100" x="4083050" y="3406775"/>
          <p14:tracePt t="44122" x="4119563" y="3406775"/>
          <p14:tracePt t="44144" x="4146550" y="3406775"/>
          <p14:tracePt t="44166" x="4192588" y="3414713"/>
          <p14:tracePt t="44187" x="4248150" y="3414713"/>
          <p14:tracePt t="44209" x="4292600" y="3414713"/>
          <p14:tracePt t="44229" x="4348163" y="3414713"/>
          <p14:tracePt t="44251" x="4411663" y="3414713"/>
          <p14:tracePt t="44271" x="4440238" y="3414713"/>
          <p14:tracePt t="44293" x="4467225" y="3414713"/>
          <p14:tracePt t="44314" x="4484688" y="3414713"/>
          <p14:tracePt t="44356" x="4494213" y="3414713"/>
          <p14:tracePt t="44377" x="4503738" y="3414713"/>
          <p14:tracePt t="44399" x="4513263" y="3424238"/>
          <p14:tracePt t="44420" x="4521200" y="3424238"/>
          <p14:tracePt t="44462" x="4530725" y="3424238"/>
          <p14:tracePt t="44647" x="4521200" y="3433763"/>
          <p14:tracePt t="44668" x="4513263" y="3433763"/>
          <p14:tracePt t="44689" x="4476750" y="3443288"/>
          <p14:tracePt t="44711" x="4440238" y="3443288"/>
          <p14:tracePt t="44733" x="4394200" y="3443288"/>
          <p14:tracePt t="44754" x="4367213" y="3451225"/>
          <p14:tracePt t="44776" x="4275138" y="3451225"/>
          <p14:tracePt t="44798" x="4175125" y="3451225"/>
          <p14:tracePt t="44820" x="4083050" y="3451225"/>
          <p14:tracePt t="44840" x="4010025" y="3451225"/>
          <p14:tracePt t="44862" x="3956050" y="3451225"/>
          <p14:tracePt t="44882" x="3919538" y="3451225"/>
          <p14:tracePt t="44905" x="3863975" y="3451225"/>
          <p14:tracePt t="44927" x="3781425" y="3451225"/>
          <p14:tracePt t="44949" x="3735388" y="3451225"/>
          <p14:tracePt t="44970" x="3617913" y="3451225"/>
          <p14:tracePt t="44992" x="3552825" y="3451225"/>
          <p14:tracePt t="45014" x="3479800" y="3451225"/>
          <p14:tracePt t="45036" x="3425825" y="3451225"/>
          <p14:tracePt t="45057" x="3389313" y="3451225"/>
          <p14:tracePt t="45079" x="3352800" y="3451225"/>
          <p14:tracePt t="45410" x="3333750" y="3451225"/>
          <p14:tracePt t="45431" x="3316288" y="3443288"/>
          <p14:tracePt t="45753" x="3325813" y="3443288"/>
          <p14:tracePt t="45754" x="3333750" y="3443288"/>
          <p14:tracePt t="45775" x="3398838" y="3433763"/>
          <p14:tracePt t="45798" x="3516313" y="3424238"/>
          <p14:tracePt t="45819" x="3654425" y="3424238"/>
          <p14:tracePt t="45840" x="3744913" y="3424238"/>
          <p14:tracePt t="45861" x="3827463" y="3424238"/>
          <p14:tracePt t="45883" x="4010025" y="3424238"/>
          <p14:tracePt t="45904" x="4083050" y="3424238"/>
          <p14:tracePt t="45926" x="4129088" y="3424238"/>
          <p14:tracePt t="45946" x="4183063" y="3424238"/>
          <p14:tracePt t="45967" x="4248150" y="3424238"/>
          <p14:tracePt t="45988" x="4275138" y="3424238"/>
          <p14:tracePt t="46011" x="4302125" y="3424238"/>
          <p14:tracePt t="46032" x="4338638" y="3424238"/>
          <p14:tracePt t="46055" x="4357688" y="3424238"/>
          <p14:tracePt t="46076" x="4403725" y="3424238"/>
          <p14:tracePt t="46098" x="4421188" y="3424238"/>
          <p14:tracePt t="46120" x="4457700" y="3424238"/>
          <p14:tracePt t="46142" x="4476750" y="3424238"/>
          <p14:tracePt t="46163" x="4494213" y="3424238"/>
          <p14:tracePt t="46366" x="4476750" y="3424238"/>
          <p14:tracePt t="46386" x="4457700" y="3424238"/>
          <p14:tracePt t="46408" x="4367213" y="3424238"/>
          <p14:tracePt t="46430" x="4248150" y="3424238"/>
          <p14:tracePt t="46451" x="4165600" y="3424238"/>
          <p14:tracePt t="46472" x="4029075" y="3424238"/>
          <p14:tracePt t="46494" x="3890963" y="3424238"/>
          <p14:tracePt t="46515" x="3800475" y="3424238"/>
          <p14:tracePt t="46536" x="3681413" y="3424238"/>
          <p14:tracePt t="46558" x="3581400" y="3424238"/>
          <p14:tracePt t="46580" x="3508375" y="3424238"/>
          <p14:tracePt t="46601" x="3425825" y="3424238"/>
          <p14:tracePt t="46624" x="3306763" y="3424238"/>
          <p14:tracePt t="46646" x="3233738" y="3424238"/>
          <p14:tracePt t="46668" x="3024188" y="3443288"/>
          <p14:tracePt t="46689" x="2941638" y="3443288"/>
          <p14:tracePt t="46710" x="2878138" y="3443288"/>
          <p14:tracePt t="46732" x="2841625" y="3443288"/>
          <p14:tracePt t="46878" x="2878138" y="3443288"/>
          <p14:tracePt t="46900" x="2951163" y="3443288"/>
          <p14:tracePt t="46924" x="3133725" y="3443288"/>
          <p14:tracePt t="46947" x="3252788" y="3443288"/>
          <p14:tracePt t="46969" x="3498850" y="3443288"/>
          <p14:tracePt t="46989" x="3781425" y="3443288"/>
          <p14:tracePt t="47012" x="3963988" y="3443288"/>
          <p14:tracePt t="47033" x="4211638" y="3443288"/>
          <p14:tracePt t="47054" x="4403725" y="3443288"/>
          <p14:tracePt t="47077" x="4494213" y="3443288"/>
          <p14:tracePt t="47099" x="4613275" y="3443288"/>
          <p14:tracePt t="47121" x="4759325" y="3443288"/>
          <p14:tracePt t="47143" x="4868863" y="3443288"/>
          <p14:tracePt t="47164" x="5160963" y="3443288"/>
          <p14:tracePt t="47185" x="5307013" y="3443288"/>
          <p14:tracePt t="47206" x="5462588" y="3451225"/>
          <p14:tracePt t="47227" x="5635625" y="3451225"/>
          <p14:tracePt t="47228" x="5700713" y="3451225"/>
          <p14:tracePt t="47250" x="5800725" y="3451225"/>
          <p14:tracePt t="47270" x="5854700" y="3451225"/>
          <p14:tracePt t="47291" x="5919788" y="3451225"/>
          <p14:tracePt t="47313" x="5992813" y="3451225"/>
          <p14:tracePt t="47334" x="6038850" y="3451225"/>
          <p14:tracePt t="47355" x="6138863" y="3451225"/>
          <p14:tracePt t="47376" x="6265863" y="3451225"/>
          <p14:tracePt t="47397" x="6338888" y="3451225"/>
          <p14:tracePt t="47419" x="6440488" y="3451225"/>
          <p14:tracePt t="47440" x="6513513" y="3460750"/>
          <p14:tracePt t="47461" x="6540500" y="3460750"/>
          <p14:tracePt t="47484" x="6596063" y="3460750"/>
          <p14:tracePt t="47506" x="6632575" y="3460750"/>
          <p14:tracePt t="47528" x="6640513" y="3460750"/>
          <p14:tracePt t="47549" x="6686550" y="3460750"/>
          <p14:tracePt t="47571" x="6713538" y="3460750"/>
          <p14:tracePt t="47778" x="6705600" y="3470275"/>
          <p14:tracePt t="47800" x="6659563" y="3470275"/>
          <p14:tracePt t="47824" x="6550025" y="3470275"/>
          <p14:tracePt t="47846" x="6494463" y="3470275"/>
          <p14:tracePt t="47870" x="6394450" y="3470275"/>
          <p14:tracePt t="47892" x="6338888" y="3470275"/>
          <p14:tracePt t="47915" x="6248400" y="3470275"/>
          <p14:tracePt t="47936" x="6129338" y="3470275"/>
          <p14:tracePt t="47959" x="6056313" y="3470275"/>
          <p14:tracePt t="47980" x="5946775" y="3470275"/>
          <p14:tracePt t="48001" x="5854700" y="3470275"/>
          <p14:tracePt t="48026" x="5781675" y="3470275"/>
          <p14:tracePt t="48048" x="5691188" y="3470275"/>
          <p14:tracePt t="48068" x="5618163" y="3470275"/>
          <p14:tracePt t="48091" x="5526088" y="3470275"/>
          <p14:tracePt t="48113" x="5435600" y="3470275"/>
          <p14:tracePt t="48135" x="5380038" y="3470275"/>
          <p14:tracePt t="48157" x="5270500" y="3470275"/>
          <p14:tracePt t="48178" x="5170488" y="3460750"/>
          <p14:tracePt t="48199" x="5106988" y="3451225"/>
          <p14:tracePt t="48221" x="4997450" y="3451225"/>
          <p14:tracePt t="48243" x="4932363" y="3451225"/>
          <p14:tracePt t="48266" x="4905375" y="3451225"/>
          <p14:tracePt t="48349" x="4895850" y="3443288"/>
          <p14:tracePt t="48490" x="4924425" y="3443288"/>
          <p14:tracePt t="48512" x="4987925" y="3443288"/>
          <p14:tracePt t="48535" x="5033963" y="3443288"/>
          <p14:tracePt t="48556" x="5106988" y="3443288"/>
          <p14:tracePt t="48578" x="5180013" y="3443288"/>
          <p14:tracePt t="48600" x="5233988" y="3443288"/>
          <p14:tracePt t="48622" x="5343525" y="3443288"/>
          <p14:tracePt t="48644" x="5389563" y="3443288"/>
          <p14:tracePt t="48667" x="5481638" y="3451225"/>
          <p14:tracePt t="48688" x="5562600" y="3451225"/>
          <p14:tracePt t="48710" x="5599113" y="3451225"/>
          <p14:tracePt t="48731" x="5691188" y="3451225"/>
          <p14:tracePt t="48753" x="5737225" y="3451225"/>
          <p14:tracePt t="48774" x="5781675" y="3460750"/>
          <p14:tracePt t="48797" x="5791200" y="3460750"/>
          <p14:tracePt t="48818" x="5818188" y="3460750"/>
          <p14:tracePt t="49149" x="5818188" y="3470275"/>
          <p14:tracePt t="49170" x="5791200" y="3470275"/>
          <p14:tracePt t="49192" x="5773738" y="3470275"/>
          <p14:tracePt t="49213" x="5664200" y="3470275"/>
          <p14:tracePt t="49235" x="5518150" y="3470275"/>
          <p14:tracePt t="49255" x="5399088" y="3470275"/>
          <p14:tracePt t="49278" x="5224463" y="3470275"/>
          <p14:tracePt t="49299" x="5124450" y="3470275"/>
          <p14:tracePt t="49321" x="5097463" y="3470275"/>
          <p14:tracePt t="49342" x="5060950" y="3470275"/>
          <p14:tracePt t="49364" x="5041900" y="3470275"/>
          <p14:tracePt t="49385" x="5033963" y="3470275"/>
          <p14:tracePt t="49408" x="5005388" y="3479800"/>
          <p14:tracePt t="49613" x="5106988" y="3479800"/>
          <p14:tracePt t="49634" x="5253038" y="3479800"/>
          <p14:tracePt t="49656" x="5353050" y="3479800"/>
          <p14:tracePt t="49678" x="5526088" y="3479800"/>
          <p14:tracePt t="49701" x="5635625" y="3479800"/>
          <p14:tracePt t="49720" x="5672138" y="3479800"/>
          <p14:tracePt t="49744" x="5745163" y="3479800"/>
          <p14:tracePt t="49766" x="5754688" y="3479800"/>
          <p14:tracePt t="49790" x="5773738" y="3479800"/>
          <p14:tracePt t="50696" x="5708650" y="3479800"/>
          <p14:tracePt t="50717" x="5591175" y="3479800"/>
          <p14:tracePt t="50739" x="5472113" y="3479800"/>
          <p14:tracePt t="50761" x="5334000" y="3479800"/>
          <p14:tracePt t="50783" x="5187950" y="3479800"/>
          <p14:tracePt t="50803" x="5097463" y="3479800"/>
          <p14:tracePt t="50825" x="4968875" y="3479800"/>
          <p14:tracePt t="50846" x="4924425" y="3479800"/>
          <p14:tracePt t="51076" x="4914900" y="3470275"/>
          <p14:tracePt t="51161" x="4941888" y="3451225"/>
          <p14:tracePt t="51161" x="4968875" y="3443288"/>
          <p14:tracePt t="51183" x="5041900" y="3443288"/>
          <p14:tracePt t="51204" x="5124450" y="3433763"/>
          <p14:tracePt t="51226" x="5326063" y="3433763"/>
          <p14:tracePt t="51248" x="5399088" y="3433763"/>
          <p14:tracePt t="51269" x="5435600" y="3433763"/>
          <p14:tracePt t="51291" x="5535613" y="3443288"/>
          <p14:tracePt t="51313" x="5572125" y="3451225"/>
          <p14:tracePt t="51334" x="5591175" y="3460750"/>
          <p14:tracePt t="51355" x="5618163" y="3470275"/>
          <p14:tracePt t="51377" x="5627688" y="3470275"/>
          <p14:tracePt t="54131" x="5635625" y="3470275"/>
          <p14:tracePt t="54154" x="5635625" y="3479800"/>
          <p14:tracePt t="54177" x="5608638" y="3487738"/>
          <p14:tracePt t="54220" x="5599113" y="3497263"/>
          <p14:tracePt t="54241" x="5562600" y="3506788"/>
          <p14:tracePt t="54284" x="5526088" y="3506788"/>
          <p14:tracePt t="54305" x="5462588" y="3516313"/>
          <p14:tracePt t="54327" x="5389563" y="3516313"/>
          <p14:tracePt t="54349" x="5270500" y="3516313"/>
          <p14:tracePt t="54372" x="5133975" y="3516313"/>
          <p14:tracePt t="54393" x="5060950" y="3516313"/>
          <p14:tracePt t="54416" x="4924425" y="3516313"/>
          <p14:tracePt t="54438" x="4749800" y="3516313"/>
          <p14:tracePt t="54461" x="4613275" y="3516313"/>
          <p14:tracePt t="54482" x="4311650" y="3516313"/>
          <p14:tracePt t="54503" x="4119563" y="3516313"/>
          <p14:tracePt t="54523" x="3900488" y="3506788"/>
          <p14:tracePt t="54546" x="3443288" y="3470275"/>
          <p14:tracePt t="54566" x="3214688" y="3433763"/>
          <p14:tracePt t="54587" x="2932113" y="3424238"/>
          <p14:tracePt t="54609" x="2540000" y="3424238"/>
          <p14:tracePt t="54631" x="2201863" y="3424238"/>
          <p14:tracePt t="54652" x="2009775" y="3406775"/>
          <p14:tracePt t="54675" x="1681163" y="3378200"/>
          <p14:tracePt t="54697" x="1579563" y="3370263"/>
          <p14:tracePt t="54719" x="1452563" y="3360738"/>
          <p14:tracePt t="54740" x="1352550" y="3341688"/>
          <p14:tracePt t="54763" x="1270000" y="3314700"/>
          <p14:tracePt t="54784" x="1104900" y="3268663"/>
          <p14:tracePt t="54806" x="949325" y="3214688"/>
          <p14:tracePt t="54829" x="849313" y="3187700"/>
          <p14:tracePt t="54850" x="722313" y="3122613"/>
          <p14:tracePt t="54872" x="666750" y="3095625"/>
          <p14:tracePt t="54894" x="612775" y="3032125"/>
          <p14:tracePt t="54917" x="576263" y="3005138"/>
          <p14:tracePt t="54939" x="557213" y="2949575"/>
          <p14:tracePt t="54961" x="547688" y="2930525"/>
          <p14:tracePt t="54983" x="539750" y="2903538"/>
          <p14:tracePt t="55003" x="530225" y="2876550"/>
          <p14:tracePt t="55297" x="539750" y="2867025"/>
          <p14:tracePt t="55317" x="547688" y="2876550"/>
          <p14:tracePt t="55338" x="557213" y="2876550"/>
          <p14:tracePt t="55360" x="566738" y="2886075"/>
          <p14:tracePt t="57262" x="576263" y="2886075"/>
          <p14:tracePt t="57285" x="576263" y="2876550"/>
          <p14:tracePt t="57311" x="620713" y="2767013"/>
          <p14:tracePt t="57338" x="639763" y="2684463"/>
          <p14:tracePt t="57364" x="649288" y="2593975"/>
          <p14:tracePt t="57385" x="657225" y="2528888"/>
          <p14:tracePt t="57408" x="676275" y="2465388"/>
          <p14:tracePt t="57428" x="685800" y="2438400"/>
          <p14:tracePt t="57450" x="693738" y="2392363"/>
          <p14:tracePt t="57471" x="703263" y="2346325"/>
          <p14:tracePt t="57493" x="703263" y="2319338"/>
          <p14:tracePt t="57514" x="712788" y="2265363"/>
          <p14:tracePt t="57536" x="712788" y="2255838"/>
          <p14:tracePt t="57556" x="712788" y="2236788"/>
          <p14:tracePt t="57578" x="712788" y="2209800"/>
          <p14:tracePt t="57599" x="712788" y="2200275"/>
          <p14:tracePt t="57725" x="712788" y="2192338"/>
          <p14:tracePt t="57789" x="703263" y="2192338"/>
          <p14:tracePt t="57810" x="685800" y="2200275"/>
          <p14:tracePt t="57833" x="676275" y="2209800"/>
          <p14:tracePt t="57896" x="676275" y="2219325"/>
          <p14:tracePt t="57980" x="676275" y="2246313"/>
          <p14:tracePt t="58000" x="666750" y="2255838"/>
          <p14:tracePt t="58025" x="666750" y="2273300"/>
          <p14:tracePt t="58047" x="657225" y="2309813"/>
          <p14:tracePt t="58069" x="649288" y="2319338"/>
          <p14:tracePt t="59003" x="649288" y="2346325"/>
          <p14:tracePt t="59024" x="649288" y="2374900"/>
          <p14:tracePt t="59047" x="630238" y="2447925"/>
          <p14:tracePt t="59068" x="630238" y="2501900"/>
          <p14:tracePt t="59091" x="630238" y="2538413"/>
          <p14:tracePt t="59114" x="620713" y="2620963"/>
          <p14:tracePt t="59136" x="620713" y="2647950"/>
          <p14:tracePt t="59156" x="620713" y="2693988"/>
          <p14:tracePt t="59180" x="620713" y="2776538"/>
          <p14:tracePt t="59200" x="620713" y="2820988"/>
          <p14:tracePt t="59221" x="620713" y="2849563"/>
          <p14:tracePt t="59222" x="620713" y="2867025"/>
          <p14:tracePt t="59244" x="620713" y="2886075"/>
          <p14:tracePt t="59265" x="612775" y="2894013"/>
          <p14:tracePt t="60403" x="612775" y="2913063"/>
          <p14:tracePt t="60403" x="612775" y="2922588"/>
          <p14:tracePt t="60426" x="612775" y="2959100"/>
          <p14:tracePt t="60448" x="666750" y="3078163"/>
          <p14:tracePt t="60469" x="722313" y="3159125"/>
          <p14:tracePt t="60492" x="758825" y="3195638"/>
          <p14:tracePt t="60513" x="822325" y="3287713"/>
          <p14:tracePt t="60536" x="895350" y="3341688"/>
          <p14:tracePt t="60557" x="941388" y="3370263"/>
          <p14:tracePt t="60580" x="1058863" y="3414713"/>
          <p14:tracePt t="60601" x="1104900" y="3451225"/>
          <p14:tracePt t="60622" x="1196975" y="3479800"/>
          <p14:tracePt t="60645" x="1333500" y="3524250"/>
          <p14:tracePt t="60668" x="1433513" y="3543300"/>
          <p14:tracePt t="60689" x="1671638" y="3560763"/>
          <p14:tracePt t="60712" x="1917700" y="3560763"/>
          <p14:tracePt t="60734" x="2082800" y="3570288"/>
          <p14:tracePt t="60756" x="2320925" y="3589338"/>
          <p14:tracePt t="60777" x="2420938" y="3589338"/>
          <p14:tracePt t="60799" x="2540000" y="3589338"/>
          <p14:tracePt t="60799" x="2576513" y="3589338"/>
          <p14:tracePt t="60821" x="2713038" y="3589338"/>
          <p14:tracePt t="60843" x="2805113" y="3589338"/>
          <p14:tracePt t="60866" x="2978150" y="3579813"/>
          <p14:tracePt t="60887" x="3105150" y="3579813"/>
          <p14:tracePt t="60909" x="3197225" y="3579813"/>
          <p14:tracePt t="60933" x="3398838" y="3579813"/>
          <p14:tracePt t="60954" x="3508375" y="3570288"/>
          <p14:tracePt t="60976" x="3625850" y="3560763"/>
          <p14:tracePt t="60997" x="3754438" y="3552825"/>
          <p14:tracePt t="61018" x="3827463" y="3524250"/>
          <p14:tracePt t="61039" x="3863975" y="3524250"/>
          <p14:tracePt t="61061" x="3983038" y="3497263"/>
          <p14:tracePt t="61082" x="4037013" y="3497263"/>
          <p14:tracePt t="61103" x="4083050" y="3487738"/>
          <p14:tracePt t="61125" x="4211638" y="3443288"/>
          <p14:tracePt t="61148" x="4248150" y="3433763"/>
          <p14:tracePt t="61168" x="4321175" y="3406775"/>
          <p14:tracePt t="61191" x="4394200" y="3378200"/>
          <p14:tracePt t="61212" x="4430713" y="3341688"/>
          <p14:tracePt t="61234" x="4467225" y="3305175"/>
          <p14:tracePt t="61255" x="4476750" y="3278188"/>
          <p14:tracePt t="61277" x="4503738" y="3268663"/>
          <p14:tracePt t="61297" x="4503738" y="3241675"/>
          <p14:tracePt t="61320" x="4503738" y="3205163"/>
          <p14:tracePt t="61341" x="4503738" y="3178175"/>
          <p14:tracePt t="61364" x="4467225" y="3132138"/>
          <p14:tracePt t="61385" x="4457700" y="3132138"/>
          <p14:tracePt t="61407" x="4421188" y="3122613"/>
          <p14:tracePt t="61428" x="4265613" y="3105150"/>
          <p14:tracePt t="61450" x="4165600" y="3105150"/>
          <p14:tracePt t="61470" x="4073525" y="3095625"/>
          <p14:tracePt t="61492" x="3817938" y="3059113"/>
          <p14:tracePt t="61513" x="3698875" y="3041650"/>
          <p14:tracePt t="61535" x="3598863" y="3032125"/>
          <p14:tracePt t="61557" x="3479800" y="3032125"/>
          <p14:tracePt t="61578" x="3435350" y="3041650"/>
          <p14:tracePt t="61599" x="3398838" y="3049588"/>
          <p14:tracePt t="61620" x="3325813" y="3078163"/>
          <p14:tracePt t="61641" x="3279775" y="3095625"/>
          <p14:tracePt t="61662" x="3252788" y="3105150"/>
          <p14:tracePt t="61683" x="3187700" y="3132138"/>
          <p14:tracePt t="61704" x="3141663" y="3151188"/>
          <p14:tracePt t="61726" x="3114675" y="3159125"/>
          <p14:tracePt t="61748" x="3105150" y="3187700"/>
          <p14:tracePt t="61769" x="3097213" y="3241675"/>
          <p14:tracePt t="61792" x="3097213" y="3278188"/>
          <p14:tracePt t="61814" x="3114675" y="3360738"/>
          <p14:tracePt t="61836" x="3170238" y="3443288"/>
          <p14:tracePt t="61858" x="3297238" y="3533775"/>
          <p14:tracePt t="61880" x="3398838" y="3579813"/>
          <p14:tracePt t="61902" x="3508375" y="3597275"/>
          <p14:tracePt t="61925" x="3708400" y="3633788"/>
          <p14:tracePt t="61926" x="3744913" y="3633788"/>
          <p14:tracePt t="61948" x="3863975" y="3633788"/>
          <p14:tracePt t="61970" x="4037013" y="3633788"/>
          <p14:tracePt t="61990" x="4229100" y="3633788"/>
          <p14:tracePt t="62012" x="4338638" y="3606800"/>
          <p14:tracePt t="62032" x="4394200" y="3589338"/>
          <p14:tracePt t="62054" x="4457700" y="3570288"/>
          <p14:tracePt t="62075" x="4476750" y="3560763"/>
          <p14:tracePt t="62097" x="4503738" y="3533775"/>
          <p14:tracePt t="62118" x="4557713" y="3470275"/>
          <p14:tracePt t="62140" x="4586288" y="3433763"/>
          <p14:tracePt t="62162" x="4594225" y="3397250"/>
          <p14:tracePt t="62183" x="4594225" y="3351213"/>
          <p14:tracePt t="62204" x="4576763" y="3297238"/>
          <p14:tracePt t="62227" x="4467225" y="3241675"/>
          <p14:tracePt t="62249" x="4330700" y="3187700"/>
          <p14:tracePt t="62271" x="4256088" y="3168650"/>
          <p14:tracePt t="62291" x="4138613" y="3141663"/>
          <p14:tracePt t="62315" x="3973513" y="3114675"/>
          <p14:tracePt t="62336" x="3854450" y="3086100"/>
          <p14:tracePt t="62357" x="3727450" y="3086100"/>
          <p14:tracePt t="62358" x="3681413" y="3086100"/>
          <p14:tracePt t="62380" x="3562350" y="3078163"/>
          <p14:tracePt t="62402" x="3443288" y="3078163"/>
          <p14:tracePt t="62422" x="3260725" y="3095625"/>
          <p14:tracePt t="62445" x="3105150" y="3122613"/>
          <p14:tracePt t="62466" x="2849563" y="3205163"/>
          <p14:tracePt t="62488" x="2667000" y="3287713"/>
          <p14:tracePt t="62510" x="2620963" y="3305175"/>
          <p14:tracePt t="62532" x="2566988" y="3360738"/>
          <p14:tracePt t="62554" x="2493963" y="3397250"/>
          <p14:tracePt t="62576" x="2438400" y="3443288"/>
          <p14:tracePt t="62597" x="2328863" y="3516313"/>
          <p14:tracePt t="62597" x="2301875" y="3552825"/>
          <p14:tracePt t="62619" x="2265363" y="3560763"/>
          <p14:tracePt t="62641" x="2201863" y="3589338"/>
          <p14:tracePt t="62663" x="2128838" y="3616325"/>
          <p14:tracePt t="62685" x="2055813" y="3616325"/>
          <p14:tracePt t="62706" x="1927225" y="3616325"/>
          <p14:tracePt t="62728" x="1781175" y="3616325"/>
          <p14:tracePt t="62750" x="1671638" y="3616325"/>
          <p14:tracePt t="62771" x="1525588" y="3616325"/>
          <p14:tracePt t="62794" x="1352550" y="3633788"/>
          <p14:tracePt t="62815" x="1260475" y="3633788"/>
          <p14:tracePt t="62836" x="1169988" y="3633788"/>
          <p14:tracePt t="62857" x="1114425" y="3633788"/>
          <p14:tracePt t="62880" x="1087438" y="3625850"/>
          <p14:tracePt t="62901" x="1041400" y="3616325"/>
          <p14:tracePt t="62922" x="985838" y="3589338"/>
          <p14:tracePt t="62943" x="931863" y="3570288"/>
          <p14:tracePt t="62966" x="822325" y="3560763"/>
          <p14:tracePt t="62989" x="749300" y="3533775"/>
          <p14:tracePt t="63011" x="685800" y="3524250"/>
          <p14:tracePt t="63033" x="612775" y="3506788"/>
          <p14:tracePt t="63054" x="584200" y="3497263"/>
          <p14:tracePt t="63076" x="566738" y="3487738"/>
          <p14:tracePt t="64252" x="584200" y="3487738"/>
          <p14:tracePt t="64273" x="639763" y="3487738"/>
          <p14:tracePt t="64295" x="766763" y="3443288"/>
          <p14:tracePt t="64315" x="776288" y="3443288"/>
          <p14:tracePt t="64576" x="776288" y="3414713"/>
          <p14:tracePt t="64597" x="758825" y="3397250"/>
          <p14:tracePt t="64619" x="739775" y="3397250"/>
          <p14:tracePt t="64680" x="730250" y="3406775"/>
          <p14:tracePt t="64702" x="730250" y="3414713"/>
          <p14:tracePt t="64723" x="730250" y="3424238"/>
          <p14:tracePt t="64745" x="822325" y="3460750"/>
          <p14:tracePt t="64767" x="895350" y="3470275"/>
          <p14:tracePt t="64790" x="1031875" y="3516313"/>
          <p14:tracePt t="64812" x="1187450" y="3552825"/>
          <p14:tracePt t="64835" x="1323975" y="3589338"/>
          <p14:tracePt t="64857" x="1635125" y="3662363"/>
          <p14:tracePt t="64879" x="1900238" y="3698875"/>
          <p14:tracePt t="64902" x="2092325" y="3735388"/>
          <p14:tracePt t="64926" x="2182813" y="3752850"/>
          <p14:tracePt t="64948" x="2211388" y="3762375"/>
          <p14:tracePt t="64969" x="2228850" y="3771900"/>
          <p14:tracePt t="64969" x="2247900" y="3771900"/>
          <p14:tracePt t="65000" x="2292350" y="3771900"/>
          <p14:tracePt t="65022" x="2374900" y="3808413"/>
          <p14:tracePt t="65052" x="2557463" y="3862388"/>
          <p14:tracePt t="65086" x="2849563" y="3935413"/>
          <p14:tracePt t="65119" x="3170238" y="4027488"/>
          <p14:tracePt t="65152" x="3243263" y="4064000"/>
          <p14:tracePt t="65186" x="3270250" y="4064000"/>
          <p14:tracePt t="65219" x="3471863" y="4100513"/>
          <p14:tracePt t="65247" x="3800475" y="4237038"/>
          <p14:tracePt t="65268" x="3992563" y="4292600"/>
          <p14:tracePt t="65291" x="4192588" y="4346575"/>
          <p14:tracePt t="65312" x="4211638" y="4346575"/>
          <p14:tracePt t="65335" x="4229100" y="4300538"/>
          <p14:tracePt t="65357" x="4229100" y="4292600"/>
          <p14:tracePt t="66230" x="4265613" y="4264025"/>
          <p14:tracePt t="66252" x="4265613" y="4237038"/>
          <p14:tracePt t="66274" x="4265613" y="4227513"/>
          <p14:tracePt t="66296" x="4265613" y="4210050"/>
          <p14:tracePt t="66318" x="4256088" y="4200525"/>
          <p14:tracePt t="66338" x="4219575" y="4191000"/>
          <p14:tracePt t="66360" x="4211638" y="4191000"/>
          <p14:tracePt t="66382" x="4192588" y="4183063"/>
          <p14:tracePt t="66403" x="4175125" y="4173538"/>
          <p14:tracePt t="66446" x="4175125" y="4164013"/>
          <p14:tracePt t="66466" x="4165600" y="4146550"/>
          <p14:tracePt t="66488" x="4165600" y="4137025"/>
          <p14:tracePt t="66510" x="4156075" y="4127500"/>
          <p14:tracePt t="66533" x="4138613" y="4110038"/>
          <p14:tracePt t="66657" x="4129088" y="4090988"/>
          <p14:tracePt t="66678" x="4119563" y="4064000"/>
          <p14:tracePt t="66722" x="4102100" y="4054475"/>
          <p14:tracePt t="66743" x="4092575" y="4044950"/>
          <p14:tracePt t="66766" x="4092575" y="4037013"/>
          <p14:tracePt t="66787" x="4065588" y="4008438"/>
          <p14:tracePt t="66811" x="4056063" y="4000500"/>
          <p14:tracePt t="66835" x="4037013" y="3990975"/>
          <p14:tracePt t="66859" x="4019550" y="3944938"/>
          <p14:tracePt t="66881" x="4010025" y="3908425"/>
          <p14:tracePt t="67030" x="4000500" y="3898900"/>
          <p14:tracePt t="67070" x="3992563" y="3889375"/>
          <p14:tracePt t="67092" x="3983038" y="3881438"/>
          <p14:tracePt t="67135" x="3973513" y="3881438"/>
          <p14:tracePt t="67157" x="3956050" y="3881438"/>
          <p14:tracePt t="67180" x="3946525" y="3881438"/>
          <p14:tracePt t="67222" x="3927475" y="3881438"/>
          <p14:tracePt t="67244" x="3919538" y="3881438"/>
          <p14:tracePt t="67370" x="3910013" y="3881438"/>
          <p14:tracePt t="67636" x="3919538" y="3881438"/>
          <p14:tracePt t="67657" x="3927475" y="3881438"/>
          <p14:tracePt t="67679" x="3937000" y="3881438"/>
          <p14:tracePt t="67700" x="3956050" y="3881438"/>
          <p14:tracePt t="67720" x="3963988" y="3881438"/>
          <p14:tracePt t="67742" x="3973513" y="3881438"/>
          <p14:tracePt t="67764" x="3992563" y="3881438"/>
          <p14:tracePt t="67785" x="4010025" y="3881438"/>
          <p14:tracePt t="67807" x="4037013" y="3881438"/>
          <p14:tracePt t="67827" x="4073525" y="3881438"/>
          <p14:tracePt t="67851" x="4092575" y="3881438"/>
          <p14:tracePt t="67873" x="4110038" y="3881438"/>
          <p14:tracePt t="67873" x="4119563" y="3881438"/>
          <p14:tracePt t="67917" x="4129088" y="3881438"/>
          <p14:tracePt t="67938" x="4138613" y="3881438"/>
          <p14:tracePt t="67982" x="4146550" y="3881438"/>
          <p14:tracePt t="68002" x="4165600" y="3881438"/>
          <p14:tracePt t="68024" x="4183063" y="3881438"/>
          <p14:tracePt t="68045" x="4202113" y="3881438"/>
          <p14:tracePt t="68066" x="4229100" y="3881438"/>
          <p14:tracePt t="68087" x="4256088" y="3881438"/>
          <p14:tracePt t="68109" x="4265613" y="3881438"/>
          <p14:tracePt t="68130" x="4284663" y="3881438"/>
          <p14:tracePt t="68152" x="4302125" y="3871913"/>
          <p14:tracePt t="68172" x="4311650" y="3871913"/>
          <p14:tracePt t="68193" x="4330700" y="3871913"/>
          <p14:tracePt t="68214" x="4348163" y="3862388"/>
          <p14:tracePt t="68235" x="4357688" y="3862388"/>
          <p14:tracePt t="68256" x="4384675" y="3862388"/>
          <p14:tracePt t="68279" x="4457700" y="3862388"/>
          <p14:tracePt t="68299" x="4494213" y="3862388"/>
          <p14:tracePt t="68321" x="4521200" y="3862388"/>
          <p14:tracePt t="68321" x="4530725" y="3862388"/>
          <p14:tracePt t="68343" x="4567238" y="3862388"/>
          <p14:tracePt t="68365" x="4586288" y="3862388"/>
          <p14:tracePt t="68385" x="4603750" y="3862388"/>
          <p14:tracePt t="68427" x="4613275" y="3862388"/>
          <p14:tracePt t="68447" x="4622800" y="3862388"/>
          <p14:tracePt t="68469" x="4630738" y="3862388"/>
          <p14:tracePt t="68490" x="4667250" y="3862388"/>
          <p14:tracePt t="68512" x="4695825" y="3862388"/>
          <p14:tracePt t="68534" x="4722813" y="3862388"/>
          <p14:tracePt t="68555" x="4759325" y="3871913"/>
          <p14:tracePt t="68577" x="4786313" y="3881438"/>
          <p14:tracePt t="68599" x="4841875" y="3881438"/>
          <p14:tracePt t="68620" x="4878388" y="3881438"/>
          <p14:tracePt t="68642" x="4914900" y="3881438"/>
          <p14:tracePt t="68663" x="4960938" y="3881438"/>
          <p14:tracePt t="68664" x="4968875" y="3881438"/>
          <p14:tracePt t="68684" x="4978400" y="3881438"/>
          <p14:tracePt t="68705" x="4987925" y="3889375"/>
          <p14:tracePt t="68727" x="5005388" y="3889375"/>
          <p14:tracePt t="68749" x="5033963" y="3889375"/>
          <p14:tracePt t="68772" x="5060950" y="3889375"/>
          <p14:tracePt t="68793" x="5114925" y="3889375"/>
          <p14:tracePt t="68816" x="5151438" y="3889375"/>
          <p14:tracePt t="68837" x="5216525" y="3889375"/>
          <p14:tracePt t="68858" x="5289550" y="3889375"/>
          <p14:tracePt t="68879" x="5297488" y="3889375"/>
          <p14:tracePt t="68902" x="5316538" y="3889375"/>
          <p14:tracePt t="69029" x="5343525" y="3889375"/>
          <p14:tracePt t="69050" x="5370513" y="3898900"/>
          <p14:tracePt t="69765" x="5380038" y="3898900"/>
          <p14:tracePt t="70387" x="5380038" y="3889375"/>
          <p14:tracePt t="70409" x="5362575" y="3871913"/>
          <p14:tracePt t="70431" x="5297488" y="3871913"/>
          <p14:tracePt t="70451" x="5216525" y="3871913"/>
          <p14:tracePt t="70472" x="5051425" y="3862388"/>
          <p14:tracePt t="70494" x="4786313" y="3852863"/>
          <p14:tracePt t="70516" x="4594225" y="3835400"/>
          <p14:tracePt t="70537" x="4265613" y="3825875"/>
          <p14:tracePt t="70559" x="3946525" y="3808413"/>
          <p14:tracePt t="70580" x="3727450" y="3808413"/>
          <p14:tracePt t="70603" x="3343275" y="3808413"/>
          <p14:tracePt t="70624" x="3178175" y="3808413"/>
          <p14:tracePt t="70647" x="2987675" y="3808413"/>
          <p14:tracePt t="70668" x="2841625" y="3808413"/>
          <p14:tracePt t="70690" x="2813050" y="3808413"/>
          <p14:tracePt t="70710" x="2805113" y="3808413"/>
          <p14:tracePt t="71589" x="2822575" y="3808413"/>
          <p14:tracePt t="71611" x="2841625" y="3808413"/>
          <p14:tracePt t="71633" x="2878138" y="3808413"/>
          <p14:tracePt t="71654" x="2922588" y="3808413"/>
          <p14:tracePt t="71677" x="2959100" y="3808413"/>
          <p14:tracePt t="71698" x="3032125" y="3808413"/>
          <p14:tracePt t="71721" x="3141663" y="3808413"/>
          <p14:tracePt t="71743" x="3197225" y="3808413"/>
          <p14:tracePt t="71765" x="3270250" y="3808413"/>
          <p14:tracePt t="71786" x="3297238" y="3808413"/>
          <p14:tracePt t="72044" x="3306763" y="3808413"/>
          <p14:tracePt t="72109" x="3316288" y="3808413"/>
          <p14:tracePt t="72131" x="3343275" y="3771900"/>
          <p14:tracePt t="72174" x="3352800" y="3762375"/>
          <p14:tracePt t="72240" x="3362325" y="3762375"/>
          <p14:tracePt t="72284" x="3389313" y="3752850"/>
          <p14:tracePt t="72305" x="3406775" y="3752850"/>
          <p14:tracePt t="72328" x="3425825" y="3752850"/>
          <p14:tracePt t="72370" x="3435350" y="3752850"/>
          <p14:tracePt t="72561" x="3443288" y="3752850"/>
          <p14:tracePt t="73240" x="3452813" y="3752850"/>
          <p14:tracePt t="73263" x="3544888" y="3743325"/>
          <p14:tracePt t="73284" x="3589338" y="3725863"/>
          <p14:tracePt t="73305" x="3662363" y="3706813"/>
          <p14:tracePt t="73327" x="3690938" y="3698875"/>
          <p14:tracePt t="73347" x="3708400" y="3689350"/>
          <p14:tracePt t="73388" x="3717925" y="3689350"/>
          <p14:tracePt t="73452" x="3735388" y="3689350"/>
          <p14:tracePt t="73473" x="3744913" y="3689350"/>
          <p14:tracePt t="73494" x="3754438" y="3698875"/>
          <p14:tracePt t="73516" x="3754438" y="3716338"/>
          <p14:tracePt t="73537" x="3763963" y="3725863"/>
          <p14:tracePt t="73579" x="3773488" y="3743325"/>
          <p14:tracePt t="73600" x="3781425" y="3779838"/>
          <p14:tracePt t="73621" x="3781425" y="3789363"/>
          <p14:tracePt t="73642" x="3790950" y="3808413"/>
          <p14:tracePt t="73665" x="3810000" y="3816350"/>
          <p14:tracePt t="73705" x="3817938" y="3825875"/>
          <p14:tracePt t="73770" x="3846513" y="3825875"/>
          <p14:tracePt t="73791" x="3873500" y="3825875"/>
          <p14:tracePt t="73814" x="3890963" y="3825875"/>
          <p14:tracePt t="73835" x="3919538" y="3816350"/>
          <p14:tracePt t="73857" x="3956050" y="3789363"/>
          <p14:tracePt t="73879" x="3973513" y="3771900"/>
          <p14:tracePt t="73902" x="3992563" y="3743325"/>
          <p14:tracePt t="73923" x="4000500" y="3735388"/>
          <p14:tracePt t="73947" x="4000500" y="3716338"/>
          <p14:tracePt t="73968" x="4010025" y="3689350"/>
          <p14:tracePt t="73992" x="4010025" y="3679825"/>
          <p14:tracePt t="74015" x="4010025" y="3633788"/>
          <p14:tracePt t="74037" x="4010025" y="3625850"/>
          <p14:tracePt t="74058" x="3992563" y="3597275"/>
          <p14:tracePt t="74080" x="3992563" y="3589338"/>
          <p14:tracePt t="74122" x="3983038" y="3579813"/>
          <p14:tracePt t="74144" x="3973513" y="3570288"/>
          <p14:tracePt t="74165" x="3963988" y="3560763"/>
          <p14:tracePt t="74186" x="3937000" y="3560763"/>
          <p14:tracePt t="74209" x="3919538" y="3552825"/>
          <p14:tracePt t="74230" x="3910013" y="3552825"/>
          <p14:tracePt t="74252" x="3890963" y="3552825"/>
          <p14:tracePt t="74274" x="3854450" y="3560763"/>
          <p14:tracePt t="74296" x="3846513" y="3570288"/>
          <p14:tracePt t="74317" x="3817938" y="3597275"/>
          <p14:tracePt t="74338" x="3790950" y="3616325"/>
          <p14:tracePt t="74359" x="3773488" y="3633788"/>
          <p14:tracePt t="74380" x="3754438" y="3662363"/>
          <p14:tracePt t="74401" x="3744913" y="3679825"/>
          <p14:tracePt t="74422" x="3744913" y="3698875"/>
          <p14:tracePt t="74444" x="3744913" y="3735388"/>
          <p14:tracePt t="74467" x="3744913" y="3752850"/>
          <p14:tracePt t="74488" x="3744913" y="3771900"/>
          <p14:tracePt t="74510" x="3744913" y="3789363"/>
          <p14:tracePt t="74531" x="3744913" y="3798888"/>
          <p14:tracePt t="74572" x="3754438" y="3798888"/>
          <p14:tracePt t="74594" x="3773488" y="3798888"/>
          <p14:tracePt t="74616" x="3781425" y="3808413"/>
          <p14:tracePt t="74636" x="3810000" y="3808413"/>
          <p14:tracePt t="74659" x="3827463" y="3808413"/>
          <p14:tracePt t="74680" x="3836988" y="3808413"/>
          <p14:tracePt t="74701" x="3854450" y="3808413"/>
          <p14:tracePt t="74721" x="3883025" y="3808413"/>
          <p14:tracePt t="74743" x="3890963" y="3798888"/>
          <p14:tracePt t="74764" x="3910013" y="3779838"/>
          <p14:tracePt t="74786" x="3927475" y="3735388"/>
          <p14:tracePt t="74807" x="3937000" y="3706813"/>
          <p14:tracePt t="74829" x="3946525" y="3679825"/>
          <p14:tracePt t="74852" x="3946525" y="3643313"/>
          <p14:tracePt t="74874" x="3946525" y="3616325"/>
          <p14:tracePt t="74896" x="3946525" y="3597275"/>
          <p14:tracePt t="74918" x="3946525" y="3589338"/>
          <p14:tracePt t="74940" x="3927475" y="3560763"/>
          <p14:tracePt t="74962" x="3927475" y="3552825"/>
          <p14:tracePt t="74983" x="3919538" y="3552825"/>
          <p14:tracePt t="75005" x="3910013" y="3543300"/>
          <p14:tracePt t="75050" x="3900488" y="3533775"/>
          <p14:tracePt t="75071" x="3863975" y="3533775"/>
          <p14:tracePt t="75071" x="3846513" y="3533775"/>
          <p14:tracePt t="75093" x="3810000" y="3552825"/>
          <p14:tracePt t="75115" x="3754438" y="3579813"/>
          <p14:tracePt t="75136" x="3735388" y="3597275"/>
          <p14:tracePt t="75159" x="3708400" y="3606800"/>
          <p14:tracePt t="75182" x="3698875" y="3625850"/>
          <p14:tracePt t="75203" x="3690938" y="3625850"/>
          <p14:tracePt t="75225" x="3671888" y="3643313"/>
          <p14:tracePt t="75247" x="3671888" y="3662363"/>
          <p14:tracePt t="75268" x="3671888" y="3679825"/>
          <p14:tracePt t="75291" x="3671888" y="3698875"/>
          <p14:tracePt t="75313" x="3671888" y="3735388"/>
          <p14:tracePt t="75334" x="3671888" y="3762375"/>
          <p14:tracePt t="75355" x="3681413" y="3779838"/>
          <p14:tracePt t="75379" x="3698875" y="3808413"/>
          <p14:tracePt t="75400" x="3708400" y="3825875"/>
          <p14:tracePt t="75422" x="3754438" y="3844925"/>
          <p14:tracePt t="75444" x="3781425" y="3844925"/>
          <p14:tracePt t="75465" x="3800475" y="3852863"/>
          <p14:tracePt t="75488" x="3846513" y="3852863"/>
          <p14:tracePt t="75509" x="3873500" y="3852863"/>
          <p14:tracePt t="75531" x="3890963" y="3852863"/>
          <p14:tracePt t="75531" x="3900488" y="3852863"/>
          <p14:tracePt t="75552" x="3927475" y="3852863"/>
          <p14:tracePt t="75575" x="3956050" y="3852863"/>
          <p14:tracePt t="75596" x="3963988" y="3844925"/>
          <p14:tracePt t="75619" x="4000500" y="3798888"/>
          <p14:tracePt t="75641" x="4010025" y="3779838"/>
          <p14:tracePt t="75663" x="4019550" y="3743325"/>
          <p14:tracePt t="75684" x="4019550" y="3698875"/>
          <p14:tracePt t="75707" x="4019550" y="3670300"/>
          <p14:tracePt t="75727" x="4019550" y="3643313"/>
          <p14:tracePt t="75750" x="4019550" y="3606800"/>
          <p14:tracePt t="75772" x="4000500" y="3589338"/>
          <p14:tracePt t="75793" x="3983038" y="3552825"/>
          <p14:tracePt t="75815" x="3973513" y="3543300"/>
          <p14:tracePt t="75836" x="3963988" y="3533775"/>
          <p14:tracePt t="75857" x="3946525" y="3524250"/>
          <p14:tracePt t="75901" x="3919538" y="3524250"/>
          <p14:tracePt t="75923" x="3846513" y="3524250"/>
          <p14:tracePt t="75946" x="3800475" y="3560763"/>
          <p14:tracePt t="75966" x="3763963" y="3570288"/>
          <p14:tracePt t="75988" x="3727450" y="3597275"/>
          <p14:tracePt t="76010" x="3717925" y="3616325"/>
          <p14:tracePt t="76031" x="3698875" y="3643313"/>
          <p14:tracePt t="76053" x="3681413" y="3679825"/>
          <p14:tracePt t="76077" x="3681413" y="3716338"/>
          <p14:tracePt t="76098" x="3681413" y="3789363"/>
          <p14:tracePt t="76120" x="3681413" y="3816350"/>
          <p14:tracePt t="76142" x="3681413" y="3852863"/>
          <p14:tracePt t="76454" x="3681413" y="3871913"/>
          <p14:tracePt t="76475" x="3662363" y="3881438"/>
          <p14:tracePt t="76498" x="3644900" y="3881438"/>
          <p14:tracePt t="76520" x="3635375" y="3889375"/>
          <p14:tracePt t="76584" x="3625850" y="3889375"/>
          <p14:tracePt t="76647" x="3617913" y="3889375"/>
          <p14:tracePt t="76670" x="3589338" y="3889375"/>
          <p14:tracePt t="76702" x="3562350" y="3898900"/>
          <p14:tracePt t="76703" x="3562350" y="3908425"/>
          <p14:tracePt t="76732" x="3535363" y="3908425"/>
          <p14:tracePt t="76754" x="3489325" y="3917950"/>
          <p14:tracePt t="76755" x="3479800" y="3917950"/>
          <p14:tracePt t="76783" x="3452813" y="3927475"/>
          <p14:tracePt t="76806" x="3425825" y="3927475"/>
          <p14:tracePt t="76827" x="3398838" y="3935413"/>
          <p14:tracePt t="76849" x="3362325" y="3954463"/>
          <p14:tracePt t="76872" x="3333750" y="3963988"/>
          <p14:tracePt t="76894" x="3279775" y="3971925"/>
          <p14:tracePt t="76917" x="3252788" y="3971925"/>
          <p14:tracePt t="76940" x="3243263" y="3971925"/>
          <p14:tracePt t="76969" x="3243263" y="3981450"/>
          <p14:tracePt t="76999" x="3214688" y="3990975"/>
          <p14:tracePt t="77021" x="3206750" y="3990975"/>
          <p14:tracePt t="77043" x="3187700" y="4000500"/>
          <p14:tracePt t="77090" x="3170238" y="4017963"/>
          <p14:tracePt t="77137" x="3170238" y="4027488"/>
          <p14:tracePt t="77312" x="3160713" y="4037013"/>
          <p14:tracePt t="77441" x="3141663" y="4037013"/>
          <p14:tracePt t="77632" x="3133725" y="4054475"/>
          <p14:tracePt t="77654" x="3133725" y="4081463"/>
          <p14:tracePt t="77677" x="3133725" y="4110038"/>
          <p14:tracePt t="77699" x="3170238" y="4191000"/>
          <p14:tracePt t="77722" x="3206750" y="4237038"/>
          <p14:tracePt t="77744" x="3270250" y="4319588"/>
          <p14:tracePt t="77766" x="3333750" y="4383088"/>
          <p14:tracePt t="77787" x="3389313" y="4410075"/>
          <p14:tracePt t="77809" x="3443288" y="4419600"/>
          <p14:tracePt t="77830" x="3498850" y="4438650"/>
          <p14:tracePt t="77852" x="3535363" y="4438650"/>
          <p14:tracePt t="77874" x="3581400" y="4446588"/>
          <p14:tracePt t="77897" x="3625850" y="4446588"/>
          <p14:tracePt t="77918" x="3644900" y="4446588"/>
          <p14:tracePt t="77939" x="3690938" y="4456113"/>
          <p14:tracePt t="77961" x="3698875" y="4465638"/>
          <p14:tracePt t="77983" x="3735388" y="4475163"/>
          <p14:tracePt t="78005" x="3754438" y="4475163"/>
          <p14:tracePt t="78028" x="3763963" y="4483100"/>
          <p14:tracePt t="78049" x="3773488" y="4492625"/>
          <p14:tracePt t="78091" x="3781425" y="4502150"/>
          <p14:tracePt t="78349" x="3781425" y="4475163"/>
          <p14:tracePt t="78371" x="3790950" y="4410075"/>
          <p14:tracePt t="78394" x="3790950" y="4329113"/>
          <p14:tracePt t="78416" x="3790950" y="4256088"/>
          <p14:tracePt t="78439" x="3735388" y="4110038"/>
          <p14:tracePt t="78461" x="3717925" y="3971925"/>
          <p14:tracePt t="78483" x="3717925" y="3871913"/>
          <p14:tracePt t="78483" x="3717925" y="3862388"/>
          <p14:tracePt t="78505" x="3717925" y="3844925"/>
          <p14:tracePt t="78528" x="3717925" y="3825875"/>
          <p14:tracePt t="78974" x="3717925" y="3816350"/>
          <p14:tracePt t="79120" x="3717925" y="3808413"/>
          <p14:tracePt t="79182" x="3727450" y="3808413"/>
          <p14:tracePt t="79202" x="3754438" y="3808413"/>
          <p14:tracePt t="79223" x="3800475" y="3808413"/>
          <p14:tracePt t="79245" x="3946525" y="3808413"/>
          <p14:tracePt t="79268" x="4019550" y="3808413"/>
          <p14:tracePt t="79288" x="4092575" y="3808413"/>
          <p14:tracePt t="79310" x="4175125" y="3816350"/>
          <p14:tracePt t="79331" x="4192588" y="3816350"/>
          <p14:tracePt t="79353" x="4238625" y="3825875"/>
          <p14:tracePt t="79374" x="4284663" y="3825875"/>
          <p14:tracePt t="79397" x="4321175" y="3825875"/>
          <p14:tracePt t="79417" x="4394200" y="3825875"/>
          <p14:tracePt t="79438" x="4494213" y="3825875"/>
          <p14:tracePt t="79460" x="4576763" y="3825875"/>
          <p14:tracePt t="79481" x="4703763" y="3835400"/>
          <p14:tracePt t="79502" x="4859338" y="3862388"/>
          <p14:tracePt t="79525" x="4932363" y="3871913"/>
          <p14:tracePt t="79547" x="5041900" y="3881438"/>
          <p14:tracePt t="79569" x="5114925" y="3889375"/>
          <p14:tracePt t="79590" x="5180013" y="3908425"/>
          <p14:tracePt t="79612" x="5260975" y="3917950"/>
          <p14:tracePt t="79633" x="5307013" y="3917950"/>
          <p14:tracePt t="79654" x="5362575" y="3917950"/>
          <p14:tracePt t="79675" x="5416550" y="3917950"/>
          <p14:tracePt t="79696" x="5435600" y="3917950"/>
          <p14:tracePt t="79902" x="5416550" y="3917950"/>
          <p14:tracePt t="79924" x="5362575" y="3927475"/>
          <p14:tracePt t="79945" x="5233988" y="3927475"/>
          <p14:tracePt t="79966" x="5106988" y="3927475"/>
          <p14:tracePt t="79988" x="5005388" y="3927475"/>
          <p14:tracePt t="80010" x="4851400" y="3927475"/>
          <p14:tracePt t="80032" x="4703763" y="3927475"/>
          <p14:tracePt t="80053" x="4613275" y="3927475"/>
          <p14:tracePt t="80075" x="4484688" y="3927475"/>
          <p14:tracePt t="80096" x="4394200" y="3927475"/>
          <p14:tracePt t="80118" x="4321175" y="3927475"/>
          <p14:tracePt t="80140" x="4211638" y="3927475"/>
          <p14:tracePt t="80161" x="4065588" y="3927475"/>
          <p14:tracePt t="80181" x="3937000" y="3927475"/>
          <p14:tracePt t="80202" x="3781425" y="3927475"/>
          <p14:tracePt t="80221" x="3571875" y="3927475"/>
          <p14:tracePt t="80244" x="3471863" y="3927475"/>
          <p14:tracePt t="80265" x="3443288" y="3927475"/>
          <p14:tracePt t="80467" x="3435350" y="3927475"/>
          <p14:tracePt t="80487" x="3462338" y="3917950"/>
          <p14:tracePt t="80509" x="3525838" y="3908425"/>
          <p14:tracePt t="80530" x="3644900" y="3881438"/>
          <p14:tracePt t="80552" x="3727450" y="3881438"/>
          <p14:tracePt t="80572" x="3846513" y="3881438"/>
          <p14:tracePt t="80593" x="4037013" y="3881438"/>
          <p14:tracePt t="80614" x="4165600" y="3881438"/>
          <p14:tracePt t="80635" x="4394200" y="3881438"/>
          <p14:tracePt t="80656" x="4567238" y="3881438"/>
          <p14:tracePt t="80678" x="4667250" y="3881438"/>
          <p14:tracePt t="80699" x="4795838" y="3881438"/>
          <p14:tracePt t="80721" x="4895850" y="3881438"/>
          <p14:tracePt t="80744" x="4968875" y="3881438"/>
          <p14:tracePt t="80767" x="5051425" y="3881438"/>
          <p14:tracePt t="80787" x="5114925" y="3881438"/>
          <p14:tracePt t="80810" x="5160963" y="3881438"/>
          <p14:tracePt t="80831" x="5233988" y="3881438"/>
          <p14:tracePt t="80853" x="5270500" y="3881438"/>
          <p14:tracePt t="80874" x="5280025" y="3871913"/>
          <p14:tracePt t="80896" x="5297488" y="3871913"/>
          <p14:tracePt t="81085" x="5289550" y="3871913"/>
          <p14:tracePt t="81105" x="5243513" y="3881438"/>
          <p14:tracePt t="81131" x="5160963" y="3881438"/>
          <p14:tracePt t="81152" x="5051425" y="3889375"/>
          <p14:tracePt t="81175" x="4960938" y="3889375"/>
          <p14:tracePt t="81195" x="4841875" y="3889375"/>
          <p14:tracePt t="81218" x="4722813" y="3889375"/>
          <p14:tracePt t="81239" x="4622800" y="3889375"/>
          <p14:tracePt t="81262" x="4467225" y="3889375"/>
          <p14:tracePt t="81283" x="4338638" y="3889375"/>
          <p14:tracePt t="81305" x="4238625" y="3889375"/>
          <p14:tracePt t="81326" x="4092575" y="3889375"/>
          <p14:tracePt t="81348" x="3963988" y="3889375"/>
          <p14:tracePt t="81369" x="3890963" y="3889375"/>
          <p14:tracePt t="81395" x="3773488" y="3889375"/>
          <p14:tracePt t="81417" x="3744913" y="3889375"/>
          <p14:tracePt t="81439" x="3717925" y="3889375"/>
          <p14:tracePt t="81460" x="3708400" y="3889375"/>
          <p14:tracePt t="82921" x="3708400" y="3898900"/>
          <p14:tracePt t="82942" x="3698875" y="3898900"/>
          <p14:tracePt t="82964" x="3690938" y="3917950"/>
          <p14:tracePt t="82986" x="3681413" y="3944938"/>
          <p14:tracePt t="83007" x="3671888" y="3963988"/>
          <p14:tracePt t="83092" x="3671888" y="3971925"/>
          <p14:tracePt t="83115" x="3671888" y="4000500"/>
          <p14:tracePt t="83136" x="3662363" y="4027488"/>
          <p14:tracePt t="83158" x="3662363" y="4044950"/>
          <p14:tracePt t="83182" x="3662363" y="4073525"/>
          <p14:tracePt t="83203" x="3662363" y="4081463"/>
          <p14:tracePt t="83225" x="3662363" y="4090988"/>
          <p14:tracePt t="83288" x="3662363" y="4110038"/>
          <p14:tracePt t="83310" x="3662363" y="4137025"/>
          <p14:tracePt t="83332" x="3662363" y="4154488"/>
          <p14:tracePt t="83354" x="3662363" y="4191000"/>
          <p14:tracePt t="83378" x="3662363" y="4210050"/>
          <p14:tracePt t="83399" x="3662363" y="4227513"/>
          <p14:tracePt t="83421" x="3662363" y="4237038"/>
          <p14:tracePt t="83443" x="3662363" y="4256088"/>
          <p14:tracePt t="83465" x="3662363" y="4283075"/>
          <p14:tracePt t="83486" x="3671888" y="4310063"/>
          <p14:tracePt t="83509" x="3671888" y="4337050"/>
          <p14:tracePt t="83530" x="3681413" y="4383088"/>
          <p14:tracePt t="83553" x="3690938" y="4419600"/>
          <p14:tracePt t="83574" x="3698875" y="4446588"/>
          <p14:tracePt t="83596" x="3708400" y="4465638"/>
          <p14:tracePt t="83617" x="3717925" y="4483100"/>
          <p14:tracePt t="83640" x="3727450" y="4502150"/>
          <p14:tracePt t="84136" x="3727450" y="4511675"/>
          <p14:tracePt t="84158" x="3744913" y="4502150"/>
          <p14:tracePt t="84203" x="3754438" y="4492625"/>
          <p14:tracePt t="84621" x="3763963" y="4483100"/>
          <p14:tracePt t="84642" x="3773488" y="4475163"/>
          <p14:tracePt t="84665" x="3781425" y="4465638"/>
          <p14:tracePt t="84769" x="3790950" y="4456113"/>
          <p14:tracePt t="85067" x="3817938" y="4456113"/>
          <p14:tracePt t="85088" x="3890963" y="4492625"/>
          <p14:tracePt t="85109" x="3963988" y="4511675"/>
          <p14:tracePt t="85129" x="4046538" y="4538663"/>
          <p14:tracePt t="85151" x="4083050" y="4538663"/>
          <p14:tracePt t="85737" x="4119563" y="4529138"/>
          <p14:tracePt t="85779" x="4129088" y="4519613"/>
          <p14:tracePt t="85967" x="4138613" y="4511675"/>
          <p14:tracePt t="85989" x="4146550" y="4502150"/>
          <p14:tracePt t="86011" x="4175125" y="4483100"/>
          <p14:tracePt t="86032" x="4183063" y="4456113"/>
          <p14:tracePt t="86054" x="4192588" y="4438650"/>
          <p14:tracePt t="86074" x="4202113" y="4410075"/>
          <p14:tracePt t="86117" x="4202113" y="4402138"/>
          <p14:tracePt t="86138" x="4202113" y="4392613"/>
          <p14:tracePt t="86161" x="4211638" y="4383088"/>
          <p14:tracePt t="86695" x="4211638" y="4373563"/>
          <p14:tracePt t="87797" x="4219575" y="4373563"/>
          <p14:tracePt t="87817" x="4238625" y="4392613"/>
          <p14:tracePt t="87838" x="4284663" y="4419600"/>
          <p14:tracePt t="87859" x="4311650" y="4429125"/>
          <p14:tracePt t="87882" x="4348163" y="4438650"/>
          <p14:tracePt t="87904" x="4367213" y="4438650"/>
          <p14:tracePt t="87927" x="4411663" y="4438650"/>
          <p14:tracePt t="87949" x="4448175" y="4438650"/>
          <p14:tracePt t="88491" x="4457700" y="4438650"/>
          <p14:tracePt t="88491" x="4467225" y="4438650"/>
          <p14:tracePt t="88514" x="4484688" y="4438650"/>
          <p14:tracePt t="88536" x="4521200" y="4410075"/>
          <p14:tracePt t="88557" x="4540250" y="4383088"/>
          <p14:tracePt t="88580" x="4549775" y="4365625"/>
          <p14:tracePt t="88601" x="4567238" y="4337050"/>
          <p14:tracePt t="88624" x="4576763" y="4310063"/>
          <p14:tracePt t="88646" x="4594225" y="4273550"/>
          <p14:tracePt t="88668" x="4630738" y="4237038"/>
          <p14:tracePt t="88689" x="4640263" y="4219575"/>
          <p14:tracePt t="88711" x="4659313" y="4183063"/>
          <p14:tracePt t="88732" x="4667250" y="4154488"/>
          <p14:tracePt t="88752" x="4676775" y="4146550"/>
          <p14:tracePt t="88775" x="4686300" y="4137025"/>
          <p14:tracePt t="88775" x="4686300" y="4127500"/>
          <p14:tracePt t="88798" x="4695825" y="4100513"/>
          <p14:tracePt t="88841" x="4703763" y="4081463"/>
          <p14:tracePt t="88969" x="4713288" y="4073525"/>
          <p14:tracePt t="89096" x="4713288" y="4090988"/>
          <p14:tracePt t="89117" x="4722813" y="4127500"/>
          <p14:tracePt t="89140" x="4732338" y="4154488"/>
          <p14:tracePt t="89161" x="4732338" y="4200525"/>
          <p14:tracePt t="89184" x="4749800" y="4237038"/>
          <p14:tracePt t="89204" x="4749800" y="4246563"/>
          <p14:tracePt t="89226" x="4749800" y="4273550"/>
          <p14:tracePt t="89249" x="4749800" y="4310063"/>
          <p14:tracePt t="89270" x="4749800" y="4337050"/>
          <p14:tracePt t="89291" x="4749800" y="4383088"/>
          <p14:tracePt t="89315" x="4749800" y="4410075"/>
          <p14:tracePt t="89336" x="4749800" y="4456113"/>
          <p14:tracePt t="89358" x="4749800" y="4475163"/>
          <p14:tracePt t="89380" x="4749800" y="4483100"/>
          <p14:tracePt t="89402" x="4749800" y="4502150"/>
          <p14:tracePt t="89445" x="4749800" y="4511675"/>
          <p14:tracePt t="89466" x="4749800" y="4529138"/>
          <p14:tracePt t="89510" x="4749800" y="4548188"/>
          <p14:tracePt t="89532" x="4749800" y="4556125"/>
          <p14:tracePt t="89555" x="4749800" y="4565650"/>
          <p14:tracePt t="89804" x="4749800" y="4575175"/>
          <p14:tracePt t="89825" x="4759325" y="4575175"/>
          <p14:tracePt t="89849" x="4768850" y="4565650"/>
          <p14:tracePt t="89849" x="4776788" y="4556125"/>
          <p14:tracePt t="89870" x="4795838" y="4538663"/>
          <p14:tracePt t="89893" x="4822825" y="4529138"/>
          <p14:tracePt t="89914" x="4841875" y="4529138"/>
          <p14:tracePt t="89936" x="4859338" y="4502150"/>
          <p14:tracePt t="89957" x="4878388" y="4483100"/>
          <p14:tracePt t="89980" x="4895850" y="4465638"/>
          <p14:tracePt t="90000" x="4924425" y="4446588"/>
          <p14:tracePt t="90021" x="4932363" y="4438650"/>
          <p14:tracePt t="90043" x="4951413" y="4419600"/>
          <p14:tracePt t="90064" x="4960938" y="4410075"/>
          <p14:tracePt t="90904" x="4960938" y="4402138"/>
          <p14:tracePt t="90926" x="4914900" y="4419600"/>
          <p14:tracePt t="90949" x="4905375" y="4419600"/>
          <p14:tracePt t="91012" x="4951413" y="4419600"/>
          <p14:tracePt t="91033" x="5014913" y="4410075"/>
          <p14:tracePt t="91055" x="5097463" y="4402138"/>
          <p14:tracePt t="91055" x="5114925" y="4402138"/>
          <p14:tracePt t="91076" x="5160963" y="4392613"/>
          <p14:tracePt t="91630" x="5170488" y="4392613"/>
          <p14:tracePt t="91651" x="5216525" y="4356100"/>
          <p14:tracePt t="91674" x="5270500" y="4310063"/>
          <p14:tracePt t="91696" x="5370513" y="4256088"/>
          <p14:tracePt t="91717" x="5380038" y="4246563"/>
          <p14:tracePt t="91740" x="5416550" y="4210050"/>
          <p14:tracePt t="91763" x="5453063" y="4183063"/>
          <p14:tracePt t="91784" x="5481638" y="4164013"/>
          <p14:tracePt t="91806" x="5526088" y="4117975"/>
          <p14:tracePt t="91828" x="5572125" y="4073525"/>
          <p14:tracePt t="91850" x="5581650" y="4064000"/>
          <p14:tracePt t="91871" x="5599113" y="4054475"/>
          <p14:tracePt t="92204" x="5599113" y="4090988"/>
          <p14:tracePt t="92226" x="5599113" y="4137025"/>
          <p14:tracePt t="92248" x="5599113" y="4164013"/>
          <p14:tracePt t="92268" x="5599113" y="4191000"/>
          <p14:tracePt t="92291" x="5599113" y="4227513"/>
          <p14:tracePt t="92313" x="5599113" y="4237038"/>
          <p14:tracePt t="92334" x="5599113" y="4273550"/>
          <p14:tracePt t="92355" x="5599113" y="4319588"/>
          <p14:tracePt t="92376" x="5599113" y="4356100"/>
          <p14:tracePt t="92397" x="5599113" y="4419600"/>
          <p14:tracePt t="92419" x="5618163" y="4456113"/>
          <p14:tracePt t="92440" x="5618163" y="4475163"/>
          <p14:tracePt t="92461" x="5627688" y="4502150"/>
          <p14:tracePt t="94739" x="5618163" y="4511675"/>
          <p14:tracePt t="94782" x="5618163" y="4538663"/>
          <p14:tracePt t="94803" x="5581650" y="4556125"/>
          <p14:tracePt t="94826" x="5499100" y="4575175"/>
          <p14:tracePt t="95329" x="5499100" y="4584700"/>
          <p14:tracePt t="95349" x="5545138" y="4565650"/>
          <p14:tracePt t="95372" x="5572125" y="4565650"/>
          <p14:tracePt t="95393" x="5608638" y="4565650"/>
          <p14:tracePt t="95416" x="5645150" y="4565650"/>
          <p14:tracePt t="95437" x="5654675" y="4565650"/>
          <p14:tracePt t="95458" x="5681663" y="4565650"/>
          <p14:tracePt t="95479" x="5737225" y="4565650"/>
          <p14:tracePt t="95501" x="5754688" y="4575175"/>
          <p14:tracePt t="95522" x="5764213" y="4584700"/>
          <p14:tracePt t="95933" x="5773738" y="4584700"/>
          <p14:tracePt t="96077" x="5773738" y="4575175"/>
          <p14:tracePt t="96098" x="5773738" y="4556125"/>
          <p14:tracePt t="96120" x="5773738" y="4492625"/>
          <p14:tracePt t="96140" x="5764213" y="4465638"/>
          <p14:tracePt t="96163" x="5754688" y="4429125"/>
          <p14:tracePt t="96184" x="5745163" y="4419600"/>
          <p14:tracePt t="96437" x="5737225" y="4402138"/>
          <p14:tracePt t="96930" x="5718175" y="4419600"/>
          <p14:tracePt t="97361" x="5708650" y="4419600"/>
          <p14:tracePt t="97382" x="5708650" y="4410075"/>
          <p14:tracePt t="97590" x="5708650" y="4402138"/>
          <p14:tracePt t="97612" x="5708650" y="4392613"/>
          <p14:tracePt t="97633" x="5708650" y="4365625"/>
          <p14:tracePt t="97633" x="5708650" y="4346575"/>
          <p14:tracePt t="97654" x="5708650" y="4292600"/>
          <p14:tracePt t="97675" x="5654675" y="4191000"/>
          <p14:tracePt t="97697" x="5453063" y="3927475"/>
          <p14:tracePt t="97719" x="5353050" y="3816350"/>
          <p14:tracePt t="97741" x="5207000" y="3716338"/>
          <p14:tracePt t="97763" x="5070475" y="3670300"/>
          <p14:tracePt t="97784" x="4987925" y="3633788"/>
          <p14:tracePt t="97805" x="4878388" y="3625850"/>
          <p14:tracePt t="97826" x="4768850" y="3625850"/>
          <p14:tracePt t="97849" x="4686300" y="3625850"/>
          <p14:tracePt t="97869" x="4521200" y="3625850"/>
          <p14:tracePt t="97891" x="4367213" y="3625850"/>
          <p14:tracePt t="97912" x="4284663" y="3625850"/>
          <p14:tracePt t="97935" x="4192588" y="3625850"/>
          <p14:tracePt t="97957" x="4110038" y="3643313"/>
          <p14:tracePt t="97978" x="4065588" y="3662363"/>
          <p14:tracePt t="98000" x="3973513" y="3706813"/>
          <p14:tracePt t="98022" x="3863975" y="3771900"/>
          <p14:tracePt t="98044" x="3790950" y="3816350"/>
          <p14:tracePt t="98067" x="3708400" y="3881438"/>
          <p14:tracePt t="98089" x="3690938" y="3898900"/>
          <p14:tracePt t="98110" x="3671888" y="3927475"/>
          <p14:tracePt t="98131" x="3662363" y="3944938"/>
          <p14:tracePt t="98172" x="3662363" y="3954463"/>
          <p14:tracePt t="98193" x="3662363" y="3981450"/>
          <p14:tracePt t="98216" x="3662363" y="4008438"/>
          <p14:tracePt t="98237" x="3662363" y="4017963"/>
          <p14:tracePt t="98260" x="3681413" y="4054475"/>
          <p14:tracePt t="98281" x="3698875" y="4073525"/>
          <p14:tracePt t="98303" x="3744913" y="4100513"/>
          <p14:tracePt t="98325" x="3773488" y="4110038"/>
          <p14:tracePt t="98348" x="3781425" y="4110038"/>
          <p14:tracePt t="98369" x="3790950" y="4110038"/>
          <p14:tracePt t="98391" x="3800475" y="4110038"/>
          <p14:tracePt t="98495" x="3810000" y="4110038"/>
          <p14:tracePt t="98763" x="3817938" y="4110038"/>
          <p14:tracePt t="98786" x="3817938" y="4090988"/>
          <p14:tracePt t="98808" x="3817938" y="4073525"/>
          <p14:tracePt t="98961" x="3810000" y="4073525"/>
          <p14:tracePt t="98982" x="3800475" y="4137025"/>
          <p14:tracePt t="99003" x="3781425" y="4191000"/>
          <p14:tracePt t="99024" x="3781425" y="4200525"/>
          <p14:tracePt t="99168" x="3781425" y="4191000"/>
          <p14:tracePt t="99188" x="3781425" y="4164013"/>
          <p14:tracePt t="99210" x="3781425" y="4073525"/>
          <p14:tracePt t="99231" x="3800475" y="4000500"/>
          <p14:tracePt t="99252" x="3836988" y="3954463"/>
          <p14:tracePt t="99273" x="3854450" y="3908425"/>
          <p14:tracePt t="99294" x="3890963" y="3871913"/>
          <p14:tracePt t="99315" x="3900488" y="3871913"/>
          <p14:tracePt t="99337" x="3927475" y="3871913"/>
          <p14:tracePt t="99357" x="3946525" y="3871913"/>
          <p14:tracePt t="99379" x="3956050" y="3871913"/>
          <p14:tracePt t="99400" x="3963988" y="3871913"/>
          <p14:tracePt t="99422" x="4000500" y="3871913"/>
          <p14:tracePt t="99444" x="4029075" y="3871913"/>
          <p14:tracePt t="99466" x="4056063" y="3908425"/>
          <p14:tracePt t="99487" x="4092575" y="3935413"/>
          <p14:tracePt t="99509" x="4110038" y="3963988"/>
          <p14:tracePt t="99531" x="4146550" y="4044950"/>
          <p14:tracePt t="99552" x="4146550" y="4064000"/>
          <p14:tracePt t="99573" x="4156075" y="4090988"/>
          <p14:tracePt t="99595" x="4165600" y="4127500"/>
          <p14:tracePt t="99718" x="4165600" y="4090988"/>
          <p14:tracePt t="99739" x="4156075" y="4000500"/>
          <p14:tracePt t="99761" x="4129088" y="3954463"/>
          <p14:tracePt t="99783" x="4110038" y="3927475"/>
          <p14:tracePt t="99783" x="4102100" y="3917950"/>
          <p14:tracePt t="99805" x="4056063" y="3898900"/>
          <p14:tracePt t="99826" x="4046538" y="3898900"/>
          <p14:tracePt t="99849" x="4019550" y="3898900"/>
          <p14:tracePt t="99870" x="3937000" y="3935413"/>
          <p14:tracePt t="99892" x="3873500" y="3981450"/>
          <p14:tracePt t="99914" x="3781425" y="4064000"/>
          <p14:tracePt t="99936" x="3744913" y="4110038"/>
          <p14:tracePt t="99957" x="3735388" y="4127500"/>
          <p14:tracePt t="100061" x="3735388" y="4117975"/>
          <p14:tracePt t="100082" x="3763963" y="4037013"/>
          <p14:tracePt t="100104" x="3800475" y="3990975"/>
          <p14:tracePt t="100127" x="3883025" y="3908425"/>
          <p14:tracePt t="100149" x="3946525" y="3871913"/>
          <p14:tracePt t="100169" x="4019550" y="3844925"/>
          <p14:tracePt t="100169" x="4065588" y="3844925"/>
          <p14:tracePt t="100192" x="4192588" y="3808413"/>
          <p14:tracePt t="100213" x="4292600" y="3808413"/>
          <p14:tracePt t="100234" x="4394200" y="3808413"/>
          <p14:tracePt t="100256" x="4440238" y="3816350"/>
          <p14:tracePt t="100277" x="4467225" y="3844925"/>
          <p14:tracePt t="100298" x="4513263" y="3889375"/>
          <p14:tracePt t="100319" x="4540250" y="3954463"/>
          <p14:tracePt t="100341" x="4576763" y="4037013"/>
          <p14:tracePt t="100362" x="4613275" y="4090988"/>
          <p14:tracePt t="100384" x="4630738" y="4117975"/>
          <p14:tracePt t="100405" x="4640263" y="4127500"/>
          <p14:tracePt t="100548" x="4630738" y="4117975"/>
          <p14:tracePt t="100569" x="4567238" y="4054475"/>
          <p14:tracePt t="100590" x="4367213" y="3889375"/>
          <p14:tracePt t="100611" x="4256088" y="3844925"/>
          <p14:tracePt t="100633" x="4183063" y="3816350"/>
          <p14:tracePt t="100653" x="3992563" y="3789363"/>
          <p14:tracePt t="100674" x="3937000" y="3789363"/>
          <p14:tracePt t="100696" x="3900488" y="3798888"/>
          <p14:tracePt t="100718" x="3781425" y="3908425"/>
          <p14:tracePt t="100739" x="3735388" y="3944938"/>
          <p14:tracePt t="100760" x="3690938" y="4000500"/>
          <p14:tracePt t="100782" x="3635375" y="4090988"/>
          <p14:tracePt t="100803" x="3625850" y="4110038"/>
          <p14:tracePt t="100823" x="3625850" y="4117975"/>
          <p14:tracePt t="100908" x="3708400" y="4073525"/>
          <p14:tracePt t="100928" x="3854450" y="3963988"/>
          <p14:tracePt t="100950" x="3937000" y="3927475"/>
          <p14:tracePt t="100970" x="4065588" y="3835400"/>
          <p14:tracePt t="100992" x="4175125" y="3779838"/>
          <p14:tracePt t="101015" x="4256088" y="3762375"/>
          <p14:tracePt t="101037" x="4394200" y="3743325"/>
          <p14:tracePt t="101037" x="4430713" y="3743325"/>
          <p14:tracePt t="101059" x="4549775" y="3743325"/>
          <p14:tracePt t="101081" x="4676775" y="3752850"/>
          <p14:tracePt t="101102" x="4841875" y="3798888"/>
          <p14:tracePt t="101124" x="4987925" y="3852863"/>
          <p14:tracePt t="101144" x="5106988" y="3917950"/>
          <p14:tracePt t="101166" x="5187950" y="4044950"/>
          <p14:tracePt t="101188" x="5207000" y="4090988"/>
          <p14:tracePt t="101211" x="5280025" y="4164013"/>
          <p14:tracePt t="101231" x="5297488" y="4191000"/>
          <p14:tracePt t="101253" x="5307013" y="4200525"/>
          <p14:tracePt t="101273" x="5316538" y="4219575"/>
          <p14:tracePt t="101659" x="5307013" y="4191000"/>
          <p14:tracePt t="101680" x="5270500" y="4146550"/>
          <p14:tracePt t="101702" x="5197475" y="4100513"/>
          <p14:tracePt t="101722" x="5106988" y="4064000"/>
          <p14:tracePt t="101744" x="4968875" y="4008438"/>
          <p14:tracePt t="101764" x="4905375" y="3990975"/>
          <p14:tracePt t="101786" x="4878388" y="3981450"/>
          <p14:tracePt t="101807" x="4851400" y="3971925"/>
          <p14:tracePt t="101829" x="4841875" y="3971925"/>
          <p14:tracePt t="101850" x="4822825" y="3971925"/>
          <p14:tracePt t="101871" x="4759325" y="3963988"/>
          <p14:tracePt t="101893" x="4703763" y="3963988"/>
          <p14:tracePt t="101917" x="4695825" y="3963988"/>
          <p14:tracePt t="101938" x="4686300" y="3954463"/>
          <p14:tracePt t="102041" x="4703763" y="3944938"/>
          <p14:tracePt t="102062" x="4776788" y="3935413"/>
          <p14:tracePt t="102084" x="4914900" y="3908425"/>
          <p14:tracePt t="102107" x="4987925" y="3908425"/>
          <p14:tracePt t="102107" x="5024438" y="3908425"/>
          <p14:tracePt t="102130" x="5143500" y="3889375"/>
          <p14:tracePt t="102152" x="5216525" y="3881438"/>
          <p14:tracePt t="102176" x="5353050" y="3844925"/>
          <p14:tracePt t="102198" x="5399088" y="3825875"/>
          <p14:tracePt t="102220" x="5445125" y="3798888"/>
          <p14:tracePt t="102241" x="5489575" y="3779838"/>
          <p14:tracePt t="102264" x="5526088" y="3752850"/>
          <p14:tracePt t="102285" x="5554663" y="3735388"/>
          <p14:tracePt t="102312" x="5591175" y="3706813"/>
          <p14:tracePt t="102341" x="5608638" y="3670300"/>
          <p14:tracePt t="102367" x="5608638" y="3662363"/>
          <p14:tracePt t="102389" x="5608638" y="3643313"/>
          <p14:tracePt t="102410" x="5608638" y="3633788"/>
          <p14:tracePt t="102431" x="5608638" y="3625850"/>
          <p14:tracePt t="102452" x="5608638" y="3616325"/>
          <p14:tracePt t="102493" x="5591175" y="3589338"/>
          <p14:tracePt t="102514" x="5526088" y="3579813"/>
          <p14:tracePt t="102536" x="5453063" y="3560763"/>
          <p14:tracePt t="102557" x="5326063" y="3552825"/>
          <p14:tracePt t="102580" x="5197475" y="3533775"/>
          <p14:tracePt t="102600" x="5124450" y="3533775"/>
          <p14:tracePt t="102621" x="4997450" y="3533775"/>
          <p14:tracePt t="102643" x="4905375" y="3524250"/>
          <p14:tracePt t="102665" x="4851400" y="3524250"/>
          <p14:tracePt t="102685" x="4776788" y="3516313"/>
          <p14:tracePt t="102708" x="4713288" y="3516313"/>
          <p14:tracePt t="102729" x="4640263" y="3516313"/>
          <p14:tracePt t="102751" x="4513263" y="3516313"/>
          <p14:tracePt t="102772" x="4375150" y="3516313"/>
          <p14:tracePt t="102793" x="4265613" y="3516313"/>
          <p14:tracePt t="102814" x="4119563" y="3516313"/>
          <p14:tracePt t="102837" x="4019550" y="3516313"/>
          <p14:tracePt t="102858" x="3973513" y="3516313"/>
          <p14:tracePt t="102880" x="3900488" y="3516313"/>
          <p14:tracePt t="102901" x="3863975" y="3524250"/>
          <p14:tracePt t="102923" x="3817938" y="3524250"/>
          <p14:tracePt t="102943" x="3781425" y="3543300"/>
          <p14:tracePt t="102965" x="3763963" y="3543300"/>
          <p14:tracePt t="102986" x="3744913" y="3560763"/>
          <p14:tracePt t="103008" x="3708400" y="3589338"/>
          <p14:tracePt t="103028" x="3681413" y="3616325"/>
          <p14:tracePt t="103051" x="3671888" y="3643313"/>
          <p14:tracePt t="103071" x="3671888" y="3679825"/>
          <p14:tracePt t="103093" x="3671888" y="3698875"/>
          <p14:tracePt t="103115" x="3671888" y="3725863"/>
          <p14:tracePt t="103138" x="3671888" y="3743325"/>
          <p14:tracePt t="103161" x="3690938" y="3762375"/>
          <p14:tracePt t="103183" x="3735388" y="3789363"/>
          <p14:tracePt t="103204" x="3827463" y="3816350"/>
          <p14:tracePt t="103227" x="3900488" y="3835400"/>
          <p14:tracePt t="103248" x="4019550" y="3852863"/>
          <p14:tracePt t="103270" x="4192588" y="3862388"/>
          <p14:tracePt t="103292" x="4292600" y="3862388"/>
          <p14:tracePt t="103314" x="4448175" y="3862388"/>
          <p14:tracePt t="103336" x="4557713" y="3862388"/>
          <p14:tracePt t="103359" x="4703763" y="3862388"/>
          <p14:tracePt t="103380" x="4813300" y="3862388"/>
          <p14:tracePt t="103402" x="4951413" y="3862388"/>
          <p14:tracePt t="103423" x="5143500" y="3862388"/>
          <p14:tracePt t="103445" x="5297488" y="3862388"/>
          <p14:tracePt t="103467" x="5380038" y="3862388"/>
          <p14:tracePt t="103491" x="5499100" y="3862388"/>
          <p14:tracePt t="103511" x="5545138" y="3852863"/>
          <p14:tracePt t="103533" x="5572125" y="3825875"/>
          <p14:tracePt t="103554" x="5599113" y="3808413"/>
          <p14:tracePt t="103576" x="5618163" y="3789363"/>
          <p14:tracePt t="103597" x="5645150" y="3779838"/>
          <p14:tracePt t="103619" x="5654675" y="3752850"/>
          <p14:tracePt t="103639" x="5654675" y="3725863"/>
          <p14:tracePt t="103661" x="5654675" y="3689350"/>
          <p14:tracePt t="103683" x="5645150" y="3643313"/>
          <p14:tracePt t="103704" x="5635625" y="3633788"/>
          <p14:tracePt t="103726" x="5608638" y="3597275"/>
          <p14:tracePt t="103749" x="5526088" y="3589338"/>
          <p14:tracePt t="103770" x="5445125" y="3589338"/>
          <p14:tracePt t="103792" x="5307013" y="3579813"/>
          <p14:tracePt t="103815" x="5143500" y="3552825"/>
          <p14:tracePt t="103836" x="5033963" y="3533775"/>
          <p14:tracePt t="103857" x="4905375" y="3506788"/>
          <p14:tracePt t="103879" x="4813300" y="3506788"/>
          <p14:tracePt t="103900" x="4768850" y="3506788"/>
          <p14:tracePt t="103922" x="4613275" y="3497263"/>
          <p14:tracePt t="103945" x="4540250" y="3497263"/>
          <p14:tracePt t="103967" x="4384675" y="3497263"/>
          <p14:tracePt t="103988" x="4238625" y="3524250"/>
          <p14:tracePt t="104012" x="4146550" y="3533775"/>
          <p14:tracePt t="104032" x="4037013" y="3543300"/>
          <p14:tracePt t="104054" x="3946525" y="3560763"/>
          <p14:tracePt t="104076" x="3890963" y="3589338"/>
          <p14:tracePt t="104097" x="3773488" y="3616325"/>
          <p14:tracePt t="104118" x="3708400" y="3633788"/>
          <p14:tracePt t="104140" x="3662363" y="3652838"/>
          <p14:tracePt t="104160" x="3589338" y="3689350"/>
          <p14:tracePt t="104182" x="3544888" y="3706813"/>
          <p14:tracePt t="104203" x="3516313" y="3725863"/>
          <p14:tracePt t="104226" x="3479800" y="3762375"/>
          <p14:tracePt t="104247" x="3479800" y="3771900"/>
          <p14:tracePt t="104270" x="3479800" y="3798888"/>
          <p14:tracePt t="104291" x="3479800" y="3862388"/>
          <p14:tracePt t="104313" x="3479800" y="3898900"/>
          <p14:tracePt t="104334" x="3479800" y="3927475"/>
          <p14:tracePt t="104355" x="3479800" y="3963988"/>
          <p14:tracePt t="104377" x="3498850" y="3990975"/>
          <p14:tracePt t="104399" x="3525838" y="4027488"/>
          <p14:tracePt t="104418" x="3535363" y="4054475"/>
          <p14:tracePt t="104439" x="3544888" y="4054475"/>
          <p14:tracePt t="104461" x="3552825" y="4064000"/>
          <p14:tracePt t="104483" x="3562350" y="4073525"/>
          <p14:tracePt t="104608" x="3562350" y="4117975"/>
          <p14:tracePt t="104629" x="3552825" y="4191000"/>
          <p14:tracePt t="104651" x="3544888" y="4227513"/>
          <p14:tracePt t="104672" x="3544888" y="4256088"/>
          <p14:tracePt t="104694" x="3535363" y="4292600"/>
          <p14:tracePt t="108177" x="3589338" y="4337050"/>
          <p14:tracePt t="108198" x="3690938" y="4365625"/>
          <p14:tracePt t="108220" x="3800475" y="4383088"/>
          <p14:tracePt t="108242" x="4029075" y="4410075"/>
          <p14:tracePt t="108264" x="4229100" y="4419600"/>
          <p14:tracePt t="108285" x="4338638" y="4419600"/>
          <p14:tracePt t="108306" x="4484688" y="4419600"/>
          <p14:tracePt t="108327" x="4557713" y="4419600"/>
          <p14:tracePt t="108349" x="4594225" y="4419600"/>
          <p14:tracePt t="108368" x="4613275" y="4419600"/>
          <p14:tracePt t="108410" x="4622800" y="4419600"/>
          <p14:tracePt t="108430" x="4630738" y="4419600"/>
          <p14:tracePt t="108452" x="4649788" y="4429125"/>
          <p14:tracePt t="108536" x="4667250" y="4438650"/>
          <p14:tracePt t="108557" x="4686300" y="4446588"/>
          <p14:tracePt t="108581" x="4713288" y="4456113"/>
          <p14:tracePt t="108601" x="4740275" y="4475163"/>
          <p14:tracePt t="108624" x="4768850" y="4492625"/>
          <p14:tracePt t="108645" x="4776788" y="4492625"/>
          <p14:tracePt t="108749" x="4786313" y="4492625"/>
          <p14:tracePt t="108814" x="4795838" y="4502150"/>
          <p14:tracePt t="108835" x="4795838" y="4511675"/>
          <p14:tracePt t="108879" x="4805363" y="4519613"/>
          <p14:tracePt t="109338" x="4805363" y="4502150"/>
          <p14:tracePt t="109401" x="4805363" y="4492625"/>
          <p14:tracePt t="109693" x="4813300" y="4483100"/>
          <p14:tracePt t="109929" x="4813300" y="4492625"/>
          <p14:tracePt t="109949" x="4813300" y="4502150"/>
          <p14:tracePt t="109992" x="4813300" y="4511675"/>
          <p14:tracePt t="110013" x="4813300" y="4529138"/>
          <p14:tracePt t="110056" x="4813300" y="4538663"/>
          <p14:tracePt t="110077" x="4813300" y="4548188"/>
          <p14:tracePt t="110100" x="4813300" y="4556125"/>
          <p14:tracePt t="110144" x="4813300" y="4565650"/>
          <p14:tracePt t="110494" x="4813300" y="4556125"/>
          <p14:tracePt t="110514" x="4813300" y="4529138"/>
          <p14:tracePt t="110535" x="4813300" y="4502150"/>
          <p14:tracePt t="110557" x="4813300" y="4492625"/>
          <p14:tracePt t="110580" x="4813300" y="4456113"/>
          <p14:tracePt t="110600" x="4813300" y="4419600"/>
          <p14:tracePt t="110622" x="4813300" y="4392613"/>
          <p14:tracePt t="110644" x="4813300" y="4356100"/>
          <p14:tracePt t="110666" x="4813300" y="4319588"/>
          <p14:tracePt t="110689" x="4813300" y="4283075"/>
          <p14:tracePt t="110711" x="4813300" y="4237038"/>
          <p14:tracePt t="110732" x="4813300" y="4200525"/>
          <p14:tracePt t="110754" x="4813300" y="4146550"/>
          <p14:tracePt t="110776" x="4805363" y="4100513"/>
          <p14:tracePt t="110799" x="4805363" y="4073525"/>
          <p14:tracePt t="110821" x="4795838" y="4008438"/>
          <p14:tracePt t="110843" x="4795838" y="3990975"/>
          <p14:tracePt t="110864" x="4786313" y="3963988"/>
          <p14:tracePt t="110885" x="4786313" y="3927475"/>
          <p14:tracePt t="110906" x="4776788" y="3917950"/>
          <p14:tracePt t="110928" x="4776788" y="3898900"/>
          <p14:tracePt t="110950" x="4749800" y="3862388"/>
          <p14:tracePt t="110971" x="4749800" y="3852863"/>
          <p14:tracePt t="110993" x="4749800" y="3835400"/>
          <p14:tracePt t="111018" x="4732338" y="3808413"/>
          <p14:tracePt t="111060" x="4722813" y="3798888"/>
          <p14:tracePt t="111101" x="4703763" y="3798888"/>
          <p14:tracePt t="111122" x="4686300" y="3798888"/>
          <p14:tracePt t="111143" x="4649788" y="3798888"/>
          <p14:tracePt t="111165" x="4622800" y="3816350"/>
          <p14:tracePt t="111186" x="4613275" y="3825875"/>
          <p14:tracePt t="111207" x="4576763" y="3852863"/>
          <p14:tracePt t="111229" x="4557713" y="3881438"/>
          <p14:tracePt t="111250" x="4557713" y="3908425"/>
          <p14:tracePt t="111271" x="4540250" y="3954463"/>
          <p14:tracePt t="111292" x="4540250" y="3981450"/>
          <p14:tracePt t="111314" x="4530725" y="4008438"/>
          <p14:tracePt t="111335" x="4530725" y="4073525"/>
          <p14:tracePt t="111357" x="4521200" y="4081463"/>
          <p14:tracePt t="111378" x="4521200" y="4110038"/>
          <p14:tracePt t="111399" x="4521200" y="4183063"/>
          <p14:tracePt t="111422" x="4521200" y="4210050"/>
          <p14:tracePt t="111444" x="4521200" y="4227513"/>
          <p14:tracePt t="111465" x="4521200" y="4283075"/>
          <p14:tracePt t="111487" x="4530725" y="4292600"/>
          <p14:tracePt t="111508" x="4549775" y="4346575"/>
          <p14:tracePt t="111530" x="4549775" y="4356100"/>
          <p14:tracePt t="111551" x="4557713" y="4383088"/>
          <p14:tracePt t="111572" x="4557713" y="4410075"/>
          <p14:tracePt t="111594" x="4567238" y="4446588"/>
          <p14:tracePt t="111616" x="4567238" y="4465638"/>
          <p14:tracePt t="111637" x="4576763" y="4492625"/>
          <p14:tracePt t="111659" x="4586288" y="4502150"/>
          <p14:tracePt t="111680" x="4586288" y="4511675"/>
          <p14:tracePt t="111702" x="4594225" y="4529138"/>
          <p14:tracePt t="111723" x="4594225" y="4538663"/>
          <p14:tracePt t="111745" x="4603750" y="4538663"/>
          <p14:tracePt t="111766" x="4622800" y="4575175"/>
          <p14:tracePt t="111811" x="4640263" y="4592638"/>
          <p14:tracePt t="111858" x="4649788" y="4602163"/>
          <p14:tracePt t="111880" x="4659313" y="4611688"/>
          <p14:tracePt t="111901" x="4667250" y="4611688"/>
          <p14:tracePt t="111925" x="4686300" y="4621213"/>
          <p14:tracePt t="111947" x="4713288" y="4621213"/>
          <p14:tracePt t="111968" x="4732338" y="4621213"/>
          <p14:tracePt t="111991" x="4776788" y="4621213"/>
          <p14:tracePt t="112012" x="4805363" y="4621213"/>
          <p14:tracePt t="112034" x="4822825" y="4621213"/>
          <p14:tracePt t="112055" x="4841875" y="4611688"/>
          <p14:tracePt t="112075" x="4859338" y="4592638"/>
          <p14:tracePt t="112096" x="4887913" y="4565650"/>
          <p14:tracePt t="112118" x="4914900" y="4502150"/>
          <p14:tracePt t="112138" x="4924425" y="4456113"/>
          <p14:tracePt t="112160" x="4932363" y="4429125"/>
          <p14:tracePt t="112182" x="4941888" y="4365625"/>
          <p14:tracePt t="112202" x="4941888" y="4283075"/>
          <p14:tracePt t="112224" x="4941888" y="4273550"/>
          <p14:tracePt t="112247" x="4941888" y="4210050"/>
          <p14:tracePt t="112268" x="4941888" y="4164013"/>
          <p14:tracePt t="112290" x="4932363" y="4137025"/>
          <p14:tracePt t="112312" x="4905375" y="4064000"/>
          <p14:tracePt t="112333" x="4895850" y="4017963"/>
          <p14:tracePt t="112353" x="4878388" y="3990975"/>
          <p14:tracePt t="112376" x="4859338" y="3927475"/>
          <p14:tracePt t="112397" x="4851400" y="3898900"/>
          <p14:tracePt t="112418" x="4841875" y="3871913"/>
          <p14:tracePt t="112439" x="4832350" y="3862388"/>
          <p14:tracePt t="112502" x="4805363" y="3862388"/>
          <p14:tracePt t="112523" x="4786313" y="3862388"/>
          <p14:tracePt t="112545" x="4749800" y="3862388"/>
          <p14:tracePt t="112566" x="4703763" y="3862388"/>
          <p14:tracePt t="112588" x="4659313" y="3862388"/>
          <p14:tracePt t="112608" x="4640263" y="3862388"/>
          <p14:tracePt t="112630" x="4603750" y="3862388"/>
          <p14:tracePt t="112651" x="4576763" y="3881438"/>
          <p14:tracePt t="112672" x="4567238" y="3898900"/>
          <p14:tracePt t="112694" x="4549775" y="3917950"/>
          <p14:tracePt t="112715" x="4521200" y="3944938"/>
          <p14:tracePt t="112735" x="4513263" y="3963988"/>
          <p14:tracePt t="112757" x="4503738" y="4008438"/>
          <p14:tracePt t="112779" x="4494213" y="4064000"/>
          <p14:tracePt t="112800" x="4494213" y="4081463"/>
          <p14:tracePt t="112823" x="4494213" y="4127500"/>
          <p14:tracePt t="112845" x="4494213" y="4191000"/>
          <p14:tracePt t="112866" x="4494213" y="4246563"/>
          <p14:tracePt t="112888" x="4521200" y="4292600"/>
          <p14:tracePt t="112910" x="4530725" y="4319588"/>
          <p14:tracePt t="112933" x="4576763" y="4365625"/>
          <p14:tracePt t="112933" x="4586288" y="4392613"/>
          <p14:tracePt t="112955" x="4603750" y="4465638"/>
          <p14:tracePt t="112978" x="4613275" y="4502150"/>
          <p14:tracePt t="112998" x="4630738" y="4529138"/>
          <p14:tracePt t="113023" x="4649788" y="4556125"/>
          <p14:tracePt t="113043" x="4659313" y="4584700"/>
          <p14:tracePt t="113066" x="4667250" y="4602163"/>
          <p14:tracePt t="113087" x="4676775" y="4602163"/>
          <p14:tracePt t="113108" x="4686300" y="4611688"/>
          <p14:tracePt t="113129" x="4703763" y="4611688"/>
          <p14:tracePt t="113150" x="4713288" y="4611688"/>
          <p14:tracePt t="113171" x="4740275" y="4611688"/>
          <p14:tracePt t="113193" x="4768850" y="4611688"/>
          <p14:tracePt t="113214" x="4776788" y="4611688"/>
          <p14:tracePt t="113235" x="4786313" y="4602163"/>
          <p14:tracePt t="113257" x="4813300" y="4575175"/>
          <p14:tracePt t="113278" x="4832350" y="4556125"/>
          <p14:tracePt t="113299" x="4851400" y="4511675"/>
          <p14:tracePt t="113320" x="4887913" y="4419600"/>
          <p14:tracePt t="113342" x="4914900" y="4300538"/>
          <p14:tracePt t="113365" x="4914900" y="4210050"/>
          <p14:tracePt t="113386" x="4914900" y="4164013"/>
          <p14:tracePt t="113407" x="4914900" y="4154488"/>
          <p14:tracePt t="113450" x="4914900" y="4146550"/>
          <p14:tracePt t="113596" x="4914900" y="4137025"/>
          <p14:tracePt t="113658" x="4905375" y="4137025"/>
          <p14:tracePt t="113719" x="4905375" y="4090988"/>
          <p14:tracePt t="113740" x="4905375" y="3990975"/>
          <p14:tracePt t="113761" x="4905375" y="3889375"/>
          <p14:tracePt t="113782" x="4941888" y="3725863"/>
          <p14:tracePt t="113803" x="4941888" y="3589338"/>
          <p14:tracePt t="113825" x="4941888" y="3487738"/>
          <p14:tracePt t="113848" x="4878388" y="3297238"/>
          <p14:tracePt t="113870" x="4776788" y="3122613"/>
          <p14:tracePt t="113893" x="4713288" y="2976563"/>
          <p14:tracePt t="113893" x="4686300" y="2930525"/>
          <p14:tracePt t="113916" x="4659313" y="2849563"/>
          <p14:tracePt t="113937" x="4622800" y="2784475"/>
          <p14:tracePt t="113958" x="4586288" y="2703513"/>
          <p14:tracePt t="113981" x="4540250" y="2638425"/>
          <p14:tracePt t="114001" x="4484688" y="2593975"/>
          <p14:tracePt t="114023" x="4440238" y="2557463"/>
          <p14:tracePt t="114044" x="4375150" y="2520950"/>
          <p14:tracePt t="114065" x="4311650" y="2484438"/>
          <p14:tracePt t="114085" x="4248150" y="2447925"/>
          <p14:tracePt t="114106" x="4175125" y="2419350"/>
          <p14:tracePt t="114128" x="4083050" y="2401888"/>
          <p14:tracePt t="114151" x="4037013" y="2392363"/>
          <p14:tracePt t="114172" x="3919538" y="2392363"/>
          <p14:tracePt t="114195" x="3863975" y="2392363"/>
          <p14:tracePt t="114216" x="3810000" y="2401888"/>
          <p14:tracePt t="114239" x="3781425" y="2419350"/>
          <p14:tracePt t="114260" x="3754438" y="2428875"/>
          <p14:tracePt t="114283" x="3698875" y="2447925"/>
          <p14:tracePt t="114303" x="3681413" y="2465388"/>
          <p14:tracePt t="114325" x="3671888" y="2484438"/>
          <p14:tracePt t="114408" x="3662363" y="2492375"/>
          <p14:tracePt t="114429" x="3644900" y="2511425"/>
          <p14:tracePt t="114450" x="3617913" y="2547938"/>
          <p14:tracePt t="114469" x="3598863" y="2557463"/>
          <p14:tracePt t="114492" x="3571875" y="2601913"/>
          <p14:tracePt t="114534" x="3544888" y="2611438"/>
          <p14:tracePt t="114555" x="3489325" y="2620963"/>
          <p14:tracePt t="114577" x="3452813" y="2630488"/>
          <p14:tracePt t="114597" x="3406775" y="2630488"/>
          <p14:tracePt t="114619" x="3270250" y="2638425"/>
          <p14:tracePt t="114640" x="3197225" y="2638425"/>
          <p14:tracePt t="114662" x="3141663" y="2638425"/>
          <p14:tracePt t="114684" x="2995613" y="2638425"/>
          <p14:tracePt t="114707" x="2914650" y="2638425"/>
          <p14:tracePt t="114728" x="2795588" y="2611438"/>
          <p14:tracePt t="114750" x="2695575" y="2574925"/>
          <p14:tracePt t="114772" x="2649538" y="2557463"/>
          <p14:tracePt t="114793" x="2593975" y="2520950"/>
          <p14:tracePt t="114814" x="2566988" y="2501900"/>
          <p14:tracePt t="114837" x="2547938" y="2484438"/>
          <p14:tracePt t="114857" x="2520950" y="2428875"/>
          <p14:tracePt t="114880" x="2520950" y="2374900"/>
          <p14:tracePt t="114901" x="2520950" y="2355850"/>
          <p14:tracePt t="114925" x="2520950" y="2309813"/>
          <p14:tracePt t="114948" x="2530475" y="2282825"/>
          <p14:tracePt t="114969" x="2547938" y="2265363"/>
          <p14:tracePt t="114991" x="2593975" y="2236788"/>
          <p14:tracePt t="115012" x="2657475" y="2209800"/>
          <p14:tracePt t="115033" x="2759075" y="2155825"/>
          <p14:tracePt t="115055" x="2878138" y="2127250"/>
          <p14:tracePt t="115078" x="2968625" y="2109788"/>
          <p14:tracePt t="115100" x="3160713" y="2063750"/>
          <p14:tracePt t="115122" x="3224213" y="2046288"/>
          <p14:tracePt t="115143" x="3289300" y="2036763"/>
          <p14:tracePt t="115164" x="3325813" y="2036763"/>
          <p14:tracePt t="115186" x="3370263" y="2027238"/>
          <p14:tracePt t="115208" x="3471863" y="2009775"/>
          <p14:tracePt t="115231" x="3571875" y="2009775"/>
          <p14:tracePt t="115252" x="3654425" y="2009775"/>
          <p14:tracePt t="115275" x="3817938" y="2000250"/>
          <p14:tracePt t="115296" x="3900488" y="2000250"/>
          <p14:tracePt t="115318" x="3963988" y="2000250"/>
          <p14:tracePt t="115340" x="4046538" y="2009775"/>
          <p14:tracePt t="115362" x="4056063" y="2017713"/>
          <p14:tracePt t="115384" x="4102100" y="2036763"/>
          <p14:tracePt t="115407" x="4156075" y="2054225"/>
          <p14:tracePt t="115428" x="4192588" y="2073275"/>
          <p14:tracePt t="115450" x="4211638" y="2082800"/>
          <p14:tracePt t="115471" x="4229100" y="2100263"/>
          <p14:tracePt t="115494" x="4238625" y="2109788"/>
          <p14:tracePt t="115515" x="4284663" y="2146300"/>
          <p14:tracePt t="115538" x="4292600" y="2173288"/>
          <p14:tracePt t="115560" x="4321175" y="2209800"/>
          <p14:tracePt t="115583" x="4338638" y="2265363"/>
          <p14:tracePt t="115604" x="4348163" y="2301875"/>
          <p14:tracePt t="115625" x="4348163" y="2338388"/>
          <p14:tracePt t="115648" x="4348163" y="2411413"/>
          <p14:tracePt t="115671" x="4348163" y="2428875"/>
          <p14:tracePt t="115691" x="4348163" y="2474913"/>
          <p14:tracePt t="115714" x="4338638" y="2511425"/>
          <p14:tracePt t="115735" x="4330700" y="2528888"/>
          <p14:tracePt t="115755" x="4321175" y="2528888"/>
          <p14:tracePt t="115777" x="4302125" y="2547938"/>
          <p14:tracePt t="115800" x="4275138" y="2565400"/>
          <p14:tracePt t="115820" x="4248150" y="2584450"/>
          <p14:tracePt t="115842" x="4211638" y="2593975"/>
          <p14:tracePt t="115864" x="4175125" y="2611438"/>
          <p14:tracePt t="115886" x="4102100" y="2620963"/>
          <p14:tracePt t="115907" x="4056063" y="2630488"/>
          <p14:tracePt t="115931" x="4000500" y="2630488"/>
          <p14:tracePt t="115952" x="3946525" y="2630488"/>
          <p14:tracePt t="115973" x="3919538" y="2630488"/>
          <p14:tracePt t="115994" x="3863975" y="2630488"/>
          <p14:tracePt t="116015" x="3827463" y="2630488"/>
          <p14:tracePt t="116036" x="3817938" y="2611438"/>
          <p14:tracePt t="116059" x="3781425" y="2574925"/>
          <p14:tracePt t="116081" x="3754438" y="2557463"/>
          <p14:tracePt t="116102" x="3735388" y="2528888"/>
          <p14:tracePt t="116124" x="3735388" y="2501900"/>
          <p14:tracePt t="116147" x="3727450" y="2484438"/>
          <p14:tracePt t="116189" x="3727450" y="2447925"/>
          <p14:tracePt t="116211" x="3727450" y="2428875"/>
          <p14:tracePt t="116232" x="3727450" y="2419350"/>
          <p14:tracePt t="116253" x="3735388" y="2382838"/>
          <p14:tracePt t="116274" x="3754438" y="2346325"/>
          <p14:tracePt t="116295" x="3763963" y="2338388"/>
          <p14:tracePt t="116317" x="3773488" y="2328863"/>
          <p14:tracePt t="116336" x="3781425" y="2328863"/>
          <p14:tracePt t="116359" x="3817938" y="2319338"/>
          <p14:tracePt t="116442" x="3854450" y="2319338"/>
          <p14:tracePt t="116464" x="3890963" y="2319338"/>
          <p14:tracePt t="116485" x="3900488" y="2319338"/>
          <p14:tracePt t="116507" x="3927475" y="2319338"/>
          <p14:tracePt t="116530" x="3937000" y="2319338"/>
          <p14:tracePt t="116551" x="3946525" y="2346325"/>
          <p14:tracePt t="116573" x="3963988" y="2365375"/>
          <p14:tracePt t="116594" x="3973513" y="2374900"/>
          <p14:tracePt t="116615" x="3983038" y="2401888"/>
          <p14:tracePt t="116637" x="3992563" y="2411413"/>
          <p14:tracePt t="116659" x="3992563" y="2419350"/>
          <p14:tracePt t="116680" x="3992563" y="2428875"/>
          <p14:tracePt t="116702" x="3992563" y="2438400"/>
          <p14:tracePt t="116722" x="3992563" y="2447925"/>
          <p14:tracePt t="116744" x="3992563" y="2455863"/>
          <p14:tracePt t="116765" x="3983038" y="2474913"/>
          <p14:tracePt t="116786" x="3973513" y="2484438"/>
          <p14:tracePt t="116807" x="3956050" y="2501900"/>
          <p14:tracePt t="116830" x="3927475" y="2520950"/>
          <p14:tracePt t="116851" x="3900488" y="2528888"/>
          <p14:tracePt t="116894" x="3890963" y="2528888"/>
          <p14:tracePt t="116937" x="3883025" y="2528888"/>
          <p14:tracePt t="117430" x="3883025" y="2538413"/>
          <p14:tracePt t="117452" x="3956050" y="2538413"/>
          <p14:tracePt t="117475" x="4046538" y="2538413"/>
          <p14:tracePt t="117497" x="4183063" y="2538413"/>
          <p14:tracePt t="117519" x="4265613" y="2520950"/>
          <p14:tracePt t="117541" x="4384675" y="2520950"/>
          <p14:tracePt t="117564" x="4549775" y="2520950"/>
          <p14:tracePt t="117585" x="4667250" y="2520950"/>
          <p14:tracePt t="117609" x="4841875" y="2547938"/>
          <p14:tracePt t="117631" x="4868863" y="2557463"/>
          <p14:tracePt t="117653" x="4887913" y="2574925"/>
          <p14:tracePt t="117675" x="4914900" y="2593975"/>
          <p14:tracePt t="117698" x="4932363" y="2601913"/>
          <p14:tracePt t="117719" x="4968875" y="2647950"/>
          <p14:tracePt t="117742" x="4997450" y="2684463"/>
          <p14:tracePt t="117766" x="5024438" y="2740025"/>
          <p14:tracePt t="117787" x="5051425" y="2813050"/>
          <p14:tracePt t="117809" x="5070475" y="2849563"/>
          <p14:tracePt t="117832" x="5087938" y="2903538"/>
          <p14:tracePt t="117853" x="5097463" y="2922588"/>
          <p14:tracePt t="117918" x="5097463" y="2930525"/>
          <p14:tracePt t="117939" x="5097463" y="2940050"/>
          <p14:tracePt t="117962" x="5106988" y="2949575"/>
          <p14:tracePt t="117982" x="5106988" y="2959100"/>
          <p14:tracePt t="118004" x="5106988" y="2968625"/>
          <p14:tracePt t="118026" x="5106988" y="2976563"/>
          <p14:tracePt t="118048" x="5114925" y="2986088"/>
          <p14:tracePt t="118090" x="5124450" y="2995613"/>
          <p14:tracePt t="118114" x="5124450" y="3005138"/>
          <p14:tracePt t="118136" x="5143500" y="3041650"/>
          <p14:tracePt t="118157" x="5151438" y="3068638"/>
          <p14:tracePt t="118179" x="5160963" y="3086100"/>
          <p14:tracePt t="118200" x="5187950" y="3122613"/>
          <p14:tracePt t="118221" x="5207000" y="3159125"/>
          <p14:tracePt t="118243" x="5233988" y="3205163"/>
          <p14:tracePt t="118266" x="5260975" y="3251200"/>
          <p14:tracePt t="118287" x="5270500" y="3278188"/>
          <p14:tracePt t="118310" x="5289550" y="3314700"/>
          <p14:tracePt t="118331" x="5297488" y="3333750"/>
          <p14:tracePt t="118354" x="5307013" y="3360738"/>
          <p14:tracePt t="118376" x="5326063" y="3424238"/>
          <p14:tracePt t="118400" x="5326063" y="3433763"/>
          <p14:tracePt t="118421" x="5334000" y="3497263"/>
          <p14:tracePt t="118444" x="5343525" y="3579813"/>
          <p14:tracePt t="118467" x="5343525" y="3606800"/>
          <p14:tracePt t="118467" x="5353050" y="3616325"/>
          <p14:tracePt t="118488" x="5353050" y="3643313"/>
          <p14:tracePt t="118510" x="5353050" y="3662363"/>
          <p14:tracePt t="118533" x="5362575" y="3698875"/>
          <p14:tracePt t="118554" x="5362575" y="3706813"/>
          <p14:tracePt t="118576" x="5362575" y="3716338"/>
          <p14:tracePt t="118599" x="5370513" y="3735388"/>
          <p14:tracePt t="118619" x="5370513" y="3762375"/>
          <p14:tracePt t="118641" x="5370513" y="3771900"/>
          <p14:tracePt t="118664" x="5370513" y="3798888"/>
          <p14:tracePt t="118685" x="5370513" y="3835400"/>
          <p14:tracePt t="118708" x="5370513" y="3852863"/>
          <p14:tracePt t="118730" x="5370513" y="3889375"/>
          <p14:tracePt t="118751" x="5362575" y="3917950"/>
          <p14:tracePt t="118772" x="5362575" y="3927475"/>
          <p14:tracePt t="118815" x="5362575" y="3935413"/>
          <p14:tracePt t="118920" x="5362575" y="3944938"/>
          <p14:tracePt t="119148" x="5353050" y="3944938"/>
          <p14:tracePt t="119169" x="5343525" y="3944938"/>
          <p14:tracePt t="119191" x="5316538" y="3944938"/>
          <p14:tracePt t="119212" x="5297488" y="3944938"/>
          <p14:tracePt t="119253" x="5289550" y="3944938"/>
          <p14:tracePt t="119273" x="5280025" y="3954463"/>
          <p14:tracePt t="119295" x="5280025" y="3963988"/>
          <p14:tracePt t="119316" x="5270500" y="3990975"/>
          <p14:tracePt t="119338" x="5260975" y="4027488"/>
          <p14:tracePt t="119360" x="5253038" y="4064000"/>
          <p14:tracePt t="119382" x="5243513" y="4117975"/>
          <p14:tracePt t="119403" x="5233988" y="4183063"/>
          <p14:tracePt t="119424" x="5233988" y="4219575"/>
          <p14:tracePt t="119445" x="5233988" y="4273550"/>
          <p14:tracePt t="119467" x="5233988" y="4319588"/>
          <p14:tracePt t="119488" x="5233988" y="4346575"/>
          <p14:tracePt t="119509" x="5233988" y="4383088"/>
          <p14:tracePt t="119530" x="5233988" y="4429125"/>
          <p14:tracePt t="119551" x="5233988" y="4456113"/>
          <p14:tracePt t="119571" x="5233988" y="4475163"/>
          <p14:tracePt t="119593" x="5233988" y="4519613"/>
          <p14:tracePt t="119593" x="5233988" y="4538663"/>
          <p14:tracePt t="119615" x="5233988" y="4575175"/>
          <p14:tracePt t="119636" x="5233988" y="4602163"/>
          <p14:tracePt t="119656" x="5233988" y="4621213"/>
          <p14:tracePt t="119678" x="5233988" y="4638675"/>
          <p14:tracePt t="119699" x="5233988" y="4648200"/>
          <p14:tracePt t="119719" x="5243513" y="4657725"/>
          <p14:tracePt t="119741" x="5253038" y="4665663"/>
          <p14:tracePt t="119764" x="5270500" y="4665663"/>
          <p14:tracePt t="119784" x="5316538" y="4665663"/>
          <p14:tracePt t="119805" x="5353050" y="4665663"/>
          <p14:tracePt t="119827" x="5380038" y="4665663"/>
          <p14:tracePt t="119849" x="5399088" y="4665663"/>
          <p14:tracePt t="119870" x="5416550" y="4648200"/>
          <p14:tracePt t="119892" x="5426075" y="4629150"/>
          <p14:tracePt t="119914" x="5472113" y="4575175"/>
          <p14:tracePt t="119937" x="5489575" y="4565650"/>
          <p14:tracePt t="119958" x="5508625" y="4529138"/>
          <p14:tracePt t="119981" x="5526088" y="4475163"/>
          <p14:tracePt t="120002" x="5535613" y="4438650"/>
          <p14:tracePt t="120023" x="5535613" y="4419600"/>
          <p14:tracePt t="120043" x="5554663" y="4373563"/>
          <p14:tracePt t="120065" x="5554663" y="4346575"/>
          <p14:tracePt t="120086" x="5554663" y="4319588"/>
          <p14:tracePt t="120107" x="5554663" y="4292600"/>
          <p14:tracePt t="120129" x="5554663" y="4264025"/>
          <p14:tracePt t="120150" x="5554663" y="4237038"/>
          <p14:tracePt t="120170" x="5554663" y="4183063"/>
          <p14:tracePt t="120192" x="5554663" y="4117975"/>
          <p14:tracePt t="120214" x="5554663" y="4081463"/>
          <p14:tracePt t="120234" x="5535613" y="4037013"/>
          <p14:tracePt t="120256" x="5518150" y="3990975"/>
          <p14:tracePt t="120278" x="5499100" y="3963988"/>
          <p14:tracePt t="120299" x="5481638" y="3917950"/>
          <p14:tracePt t="120299" x="5472113" y="3908425"/>
          <p14:tracePt t="120320" x="5453063" y="3881438"/>
          <p14:tracePt t="120342" x="5435600" y="3862388"/>
          <p14:tracePt t="120364" x="5426075" y="3852863"/>
          <p14:tracePt t="120385" x="5416550" y="3852863"/>
          <p14:tracePt t="120408" x="5399088" y="3852863"/>
          <p14:tracePt t="120429" x="5380038" y="3844925"/>
          <p14:tracePt t="120450" x="5362575" y="3844925"/>
          <p14:tracePt t="120470" x="5353050" y="3844925"/>
          <p14:tracePt t="120492" x="5307013" y="3844925"/>
          <p14:tracePt t="120514" x="5297488" y="3844925"/>
          <p14:tracePt t="120535" x="5270500" y="3862388"/>
          <p14:tracePt t="120556" x="5233988" y="3889375"/>
          <p14:tracePt t="120579" x="5216525" y="3908425"/>
          <p14:tracePt t="120599" x="5197475" y="3954463"/>
          <p14:tracePt t="120599" x="5187950" y="3971925"/>
          <p14:tracePt t="120620" x="5170488" y="4027488"/>
          <p14:tracePt t="120641" x="5160963" y="4044950"/>
          <p14:tracePt t="120662" x="5160963" y="4081463"/>
          <p14:tracePt t="120682" x="5151438" y="4137025"/>
          <p14:tracePt t="120704" x="5151438" y="4200525"/>
          <p14:tracePt t="120725" x="5151438" y="4237038"/>
          <p14:tracePt t="120748" x="5160963" y="4310063"/>
          <p14:tracePt t="120769" x="5160963" y="4356100"/>
          <p14:tracePt t="120791" x="5170488" y="4392613"/>
          <p14:tracePt t="120791" x="5180013" y="4410075"/>
          <p14:tracePt t="120813" x="5197475" y="4465638"/>
          <p14:tracePt t="120836" x="5207000" y="4492625"/>
          <p14:tracePt t="120858" x="5216525" y="4529138"/>
          <p14:tracePt t="120880" x="5233988" y="4556125"/>
          <p14:tracePt t="120902" x="5243513" y="4575175"/>
          <p14:tracePt t="120925" x="5253038" y="4584700"/>
          <p14:tracePt t="120947" x="5260975" y="4592638"/>
          <p14:tracePt t="120968" x="5289550" y="4611688"/>
          <p14:tracePt t="120989" x="5316538" y="4611688"/>
          <p14:tracePt t="121011" x="5334000" y="4611688"/>
          <p14:tracePt t="121032" x="5389563" y="4611688"/>
          <p14:tracePt t="121055" x="5416550" y="4584700"/>
          <p14:tracePt t="121077" x="5445125" y="4565650"/>
          <p14:tracePt t="121098" x="5481638" y="4529138"/>
          <p14:tracePt t="121120" x="5518150" y="4483100"/>
          <p14:tracePt t="121142" x="5545138" y="4419600"/>
          <p14:tracePt t="121163" x="5562600" y="4273550"/>
          <p14:tracePt t="121185" x="5581650" y="4137025"/>
          <p14:tracePt t="121207" x="5608638" y="3963988"/>
          <p14:tracePt t="121207" x="5618163" y="3862388"/>
          <p14:tracePt t="121229" x="5645150" y="3633788"/>
          <p14:tracePt t="121251" x="5664200" y="3479800"/>
          <p14:tracePt t="121273" x="5664200" y="3251200"/>
          <p14:tracePt t="121294" x="5664200" y="3022600"/>
          <p14:tracePt t="121316" x="5664200" y="2886075"/>
          <p14:tracePt t="121336" x="5664200" y="2747963"/>
          <p14:tracePt t="121358" x="5664200" y="2620963"/>
          <p14:tracePt t="121379" x="5654675" y="2528888"/>
          <p14:tracePt t="121402" x="5654675" y="2455863"/>
          <p14:tracePt t="121423" x="5645150" y="2374900"/>
          <p14:tracePt t="121446" x="5645150" y="2338388"/>
          <p14:tracePt t="121467" x="5627688" y="2282825"/>
          <p14:tracePt t="121488" x="5618163" y="2246313"/>
          <p14:tracePt t="121510" x="5618163" y="2228850"/>
          <p14:tracePt t="121533" x="5599113" y="2155825"/>
          <p14:tracePt t="121554" x="5599113" y="2127250"/>
          <p14:tracePt t="121578" x="5591175" y="2100263"/>
          <p14:tracePt t="121600" x="5591175" y="2073275"/>
          <p14:tracePt t="121623" x="5581650" y="2054225"/>
          <p14:tracePt t="121646" x="5562600" y="2036763"/>
          <p14:tracePt t="121669" x="5554663" y="2027238"/>
          <p14:tracePt t="121690" x="5535613" y="2009775"/>
          <p14:tracePt t="121714" x="5499100" y="2000250"/>
          <p14:tracePt t="121736" x="5462588" y="1990725"/>
          <p14:tracePt t="121759" x="5408613" y="1981200"/>
          <p14:tracePt t="121782" x="5380038" y="1981200"/>
          <p14:tracePt t="121805" x="5270500" y="1981200"/>
          <p14:tracePt t="121826" x="5187950" y="1981200"/>
          <p14:tracePt t="121848" x="5114925" y="1981200"/>
          <p14:tracePt t="121869" x="5005388" y="1981200"/>
          <p14:tracePt t="121891" x="4968875" y="1981200"/>
          <p14:tracePt t="121914" x="4914900" y="1981200"/>
          <p14:tracePt t="121936" x="4851400" y="1963738"/>
          <p14:tracePt t="121957" x="4813300" y="1963738"/>
          <p14:tracePt t="121980" x="4768850" y="1963738"/>
          <p14:tracePt t="122001" x="4759325" y="1963738"/>
          <p14:tracePt t="122022" x="4749800" y="1963738"/>
          <p14:tracePt t="122044" x="4732338" y="1963738"/>
          <p14:tracePt t="122065" x="4722813" y="1963738"/>
          <p14:tracePt t="122086" x="4713288" y="1963738"/>
          <p14:tracePt t="122108" x="4703763" y="1973263"/>
          <p14:tracePt t="122129" x="4667250" y="2000250"/>
          <p14:tracePt t="122150" x="4640263" y="2009775"/>
          <p14:tracePt t="122171" x="4603750" y="2027238"/>
          <p14:tracePt t="122193" x="4576763" y="2046288"/>
          <p14:tracePt t="122235" x="4557713" y="2063750"/>
          <p14:tracePt t="122256" x="4549775" y="2090738"/>
          <p14:tracePt t="122278" x="4540250" y="2109788"/>
          <p14:tracePt t="122298" x="4540250" y="2146300"/>
          <p14:tracePt t="122320" x="4540250" y="2173288"/>
          <p14:tracePt t="122341" x="4540250" y="2200275"/>
          <p14:tracePt t="122364" x="4540250" y="2236788"/>
          <p14:tracePt t="122385" x="4540250" y="2282825"/>
          <p14:tracePt t="122407" x="4540250" y="2319338"/>
          <p14:tracePt t="122430" x="4549775" y="2382838"/>
          <p14:tracePt t="122451" x="4549775" y="2419350"/>
          <p14:tracePt t="122471" x="4549775" y="2428875"/>
          <p14:tracePt t="122493" x="4557713" y="2465388"/>
          <p14:tracePt t="122493" x="4557713" y="2474913"/>
          <p14:tracePt t="122536" x="4557713" y="2492375"/>
          <p14:tracePt t="122556" x="4557713" y="2501900"/>
          <p14:tracePt t="122580" x="4567238" y="2528888"/>
          <p14:tracePt t="122601" x="4576763" y="2538413"/>
          <p14:tracePt t="122624" x="4576763" y="2547938"/>
          <p14:tracePt t="122667" x="4594225" y="2565400"/>
          <p14:tracePt t="122709" x="4594225" y="2574925"/>
          <p14:tracePt t="122729" x="4640263" y="2593975"/>
          <p14:tracePt t="122752" x="4686300" y="2601913"/>
          <p14:tracePt t="122774" x="4740275" y="2611438"/>
          <p14:tracePt t="122795" x="4805363" y="2611438"/>
          <p14:tracePt t="122817" x="4868863" y="2620963"/>
          <p14:tracePt t="122839" x="4895850" y="2620963"/>
          <p14:tracePt t="122860" x="4941888" y="2620963"/>
          <p14:tracePt t="122883" x="5005388" y="2620963"/>
          <p14:tracePt t="122905" x="5097463" y="2620963"/>
          <p14:tracePt t="122930" x="5170488" y="2620963"/>
          <p14:tracePt t="122951" x="5216525" y="2620963"/>
          <p14:tracePt t="122972" x="5289550" y="2620963"/>
          <p14:tracePt t="122994" x="5326063" y="2620963"/>
          <p14:tracePt t="123017" x="5380038" y="2611438"/>
          <p14:tracePt t="123039" x="5426075" y="2611438"/>
          <p14:tracePt t="123060" x="5453063" y="2601913"/>
          <p14:tracePt t="123081" x="5508625" y="2593975"/>
          <p14:tracePt t="123103" x="5545138" y="2593975"/>
          <p14:tracePt t="123124" x="5591175" y="2584450"/>
          <p14:tracePt t="123147" x="5618163" y="2584450"/>
          <p14:tracePt t="123168" x="5654675" y="2574925"/>
          <p14:tracePt t="123210" x="5664200" y="2574925"/>
          <p14:tracePt t="123230" x="5672138" y="2565400"/>
          <p14:tracePt t="123252" x="5700713" y="2557463"/>
          <p14:tracePt t="123295" x="5727700" y="2538413"/>
          <p14:tracePt t="123316" x="5737225" y="2511425"/>
          <p14:tracePt t="123338" x="5737225" y="2501900"/>
          <p14:tracePt t="123359" x="5754688" y="2428875"/>
          <p14:tracePt t="123381" x="5754688" y="2392363"/>
          <p14:tracePt t="123402" x="5754688" y="2355850"/>
          <p14:tracePt t="123423" x="5754688" y="2273300"/>
          <p14:tracePt t="123444" x="5754688" y="2236788"/>
          <p14:tracePt t="123467" x="5754688" y="2182813"/>
          <p14:tracePt t="123488" x="5745163" y="2146300"/>
          <p14:tracePt t="123511" x="5737225" y="2119313"/>
          <p14:tracePt t="123532" x="5727700" y="2090738"/>
          <p14:tracePt t="123554" x="5718175" y="2082800"/>
          <p14:tracePt t="123576" x="5718175" y="2073275"/>
          <p14:tracePt t="123598" x="5700713" y="2054225"/>
          <p14:tracePt t="123642" x="5700713" y="2046288"/>
          <p14:tracePt t="123663" x="5664200" y="2036763"/>
          <p14:tracePt t="123686" x="5635625" y="2036763"/>
          <p14:tracePt t="123707" x="5572125" y="2027238"/>
          <p14:tracePt t="123730" x="5481638" y="2027238"/>
          <p14:tracePt t="123750" x="5408613" y="2027238"/>
          <p14:tracePt t="123772" x="5307013" y="2027238"/>
          <p14:tracePt t="123794" x="5207000" y="2027238"/>
          <p14:tracePt t="123816" x="5160963" y="2027238"/>
          <p14:tracePt t="123837" x="5106988" y="2027238"/>
          <p14:tracePt t="123860" x="5078413" y="2017713"/>
          <p14:tracePt t="123882" x="5070475" y="2017713"/>
          <p14:tracePt t="123905" x="5024438" y="2017713"/>
          <p14:tracePt t="123927" x="4960938" y="2017713"/>
          <p14:tracePt t="123949" x="4895850" y="2017713"/>
          <p14:tracePt t="123970" x="4851400" y="2017713"/>
          <p14:tracePt t="123992" x="4822825" y="2017713"/>
          <p14:tracePt t="124054" x="4813300" y="2017713"/>
          <p14:tracePt t="124074" x="4795838" y="2017713"/>
          <p14:tracePt t="124097" x="4740275" y="2017713"/>
          <p14:tracePt t="124119" x="4713288" y="2027238"/>
          <p14:tracePt t="124141" x="4703763" y="2036763"/>
          <p14:tracePt t="124182" x="4695825" y="2036763"/>
          <p14:tracePt t="124202" x="4686300" y="2046288"/>
          <p14:tracePt t="124223" x="4649788" y="2054225"/>
          <p14:tracePt t="124265" x="4640263" y="2054225"/>
          <p14:tracePt t="124372" x="4622800" y="2063750"/>
          <p14:tracePt t="124415" x="4603750" y="2073275"/>
          <p14:tracePt t="124415" x="4594225" y="2082800"/>
          <p14:tracePt t="124436" x="4586288" y="2090738"/>
          <p14:tracePt t="124458" x="4576763" y="2100263"/>
          <p14:tracePt t="124479" x="4567238" y="2155825"/>
          <p14:tracePt t="124501" x="4567238" y="2163763"/>
          <p14:tracePt t="124522" x="4567238" y="2192338"/>
          <p14:tracePt t="124543" x="4567238" y="2236788"/>
          <p14:tracePt t="124565" x="4567238" y="2265363"/>
          <p14:tracePt t="124586" x="4567238" y="2301875"/>
          <p14:tracePt t="124606" x="4567238" y="2319338"/>
          <p14:tracePt t="124630" x="4586288" y="2374900"/>
          <p14:tracePt t="124651" x="4594225" y="2419350"/>
          <p14:tracePt t="124673" x="4603750" y="2447925"/>
          <p14:tracePt t="124695" x="4622800" y="2474913"/>
          <p14:tracePt t="124717" x="4630738" y="2520950"/>
          <p14:tracePt t="124738" x="4640263" y="2538413"/>
          <p14:tracePt t="124761" x="4649788" y="2565400"/>
          <p14:tracePt t="124804" x="4659313" y="2584450"/>
          <p14:tracePt t="124849" x="4667250" y="2584450"/>
          <p14:tracePt t="124870" x="4676775" y="2593975"/>
          <p14:tracePt t="124892" x="4713288" y="2611438"/>
          <p14:tracePt t="124914" x="4786313" y="2630488"/>
          <p14:tracePt t="124935" x="4832350" y="2638425"/>
          <p14:tracePt t="124957" x="4924425" y="2647950"/>
          <p14:tracePt t="124980" x="4987925" y="2647950"/>
          <p14:tracePt t="125001" x="5024438" y="2657475"/>
          <p14:tracePt t="125023" x="5070475" y="2657475"/>
          <p14:tracePt t="125045" x="5133975" y="2657475"/>
          <p14:tracePt t="125067" x="5180013" y="2657475"/>
          <p14:tracePt t="125088" x="5270500" y="2657475"/>
          <p14:tracePt t="125112" x="5343525" y="2657475"/>
          <p14:tracePt t="125133" x="5426075" y="2657475"/>
          <p14:tracePt t="125153" x="5489575" y="2657475"/>
          <p14:tracePt t="125175" x="5518150" y="2657475"/>
          <p14:tracePt t="125198" x="5554663" y="2657475"/>
          <p14:tracePt t="125219" x="5591175" y="2657475"/>
          <p14:tracePt t="125242" x="5618163" y="2657475"/>
          <p14:tracePt t="125264" x="5664200" y="2638425"/>
          <p14:tracePt t="125285" x="5691188" y="2638425"/>
          <p14:tracePt t="125307" x="5700713" y="2630488"/>
          <p14:tracePt t="125331" x="5727700" y="2611438"/>
          <p14:tracePt t="125351" x="5737225" y="2584450"/>
          <p14:tracePt t="125374" x="5754688" y="2565400"/>
          <p14:tracePt t="125394" x="5773738" y="2484438"/>
          <p14:tracePt t="125416" x="5781675" y="2438400"/>
          <p14:tracePt t="125438" x="5781675" y="2392363"/>
          <p14:tracePt t="125460" x="5781675" y="2355850"/>
          <p14:tracePt t="125481" x="5781675" y="2338388"/>
          <p14:tracePt t="125503" x="5764213" y="2319338"/>
          <p14:tracePt t="125524" x="5754688" y="2301875"/>
          <p14:tracePt t="125546" x="5745163" y="2273300"/>
          <p14:tracePt t="125567" x="5737225" y="2255838"/>
          <p14:tracePt t="125589" x="5727700" y="2209800"/>
          <p14:tracePt t="125610" x="5718175" y="2200275"/>
          <p14:tracePt t="125632" x="5700713" y="2163763"/>
          <p14:tracePt t="125654" x="5691188" y="2136775"/>
          <p14:tracePt t="125675" x="5681663" y="2127250"/>
          <p14:tracePt t="125698" x="5664200" y="2100263"/>
          <p14:tracePt t="125739" x="5654675" y="2090738"/>
          <p14:tracePt t="125782" x="5635625" y="2090738"/>
          <p14:tracePt t="125803" x="5618163" y="2090738"/>
          <p14:tracePt t="125827" x="5554663" y="2082800"/>
          <p14:tracePt t="125848" x="5499100" y="2082800"/>
          <p14:tracePt t="125869" x="5416550" y="2073275"/>
          <p14:tracePt t="125892" x="5316538" y="2063750"/>
          <p14:tracePt t="125915" x="5224463" y="2054225"/>
          <p14:tracePt t="125935" x="5151438" y="2054225"/>
          <p14:tracePt t="125959" x="5097463" y="2054225"/>
          <p14:tracePt t="125980" x="5070475" y="2054225"/>
          <p14:tracePt t="126002" x="5005388" y="2054225"/>
          <p14:tracePt t="126025" x="4951413" y="2054225"/>
          <p14:tracePt t="126046" x="4887913" y="2054225"/>
          <p14:tracePt t="126068" x="4841875" y="2054225"/>
          <p14:tracePt t="126090" x="4805363" y="2054225"/>
          <p14:tracePt t="126112" x="4759325" y="2054225"/>
          <p14:tracePt t="126134" x="4695825" y="2054225"/>
          <p14:tracePt t="126154" x="4659313" y="2054225"/>
          <p14:tracePt t="126177" x="4613275" y="2054225"/>
          <p14:tracePt t="126197" x="4603750" y="2054225"/>
          <p14:tracePt t="126257" x="4594225" y="2063750"/>
          <p14:tracePt t="126320" x="4576763" y="2082800"/>
          <p14:tracePt t="126363" x="4576763" y="2109788"/>
          <p14:tracePt t="126384" x="4576763" y="2155825"/>
          <p14:tracePt t="126405" x="4576763" y="2200275"/>
          <p14:tracePt t="126427" x="4576763" y="2228850"/>
          <p14:tracePt t="126448" x="4576763" y="2265363"/>
          <p14:tracePt t="126468" x="4576763" y="2309813"/>
          <p14:tracePt t="126488" x="4576763" y="2319338"/>
          <p14:tracePt t="126509" x="4576763" y="2338388"/>
          <p14:tracePt t="126531" x="4586288" y="2401888"/>
          <p14:tracePt t="126552" x="4594225" y="2438400"/>
          <p14:tracePt t="126573" x="4613275" y="2465388"/>
          <p14:tracePt t="126595" x="4630738" y="2492375"/>
          <p14:tracePt t="126617" x="4630738" y="2511425"/>
          <p14:tracePt t="126638" x="4640263" y="2520950"/>
          <p14:tracePt t="126660" x="4659313" y="2538413"/>
          <p14:tracePt t="126682" x="4667250" y="2547938"/>
          <p14:tracePt t="126703" x="4686300" y="2574925"/>
          <p14:tracePt t="126726" x="4695825" y="2593975"/>
          <p14:tracePt t="126749" x="4722813" y="2601913"/>
          <p14:tracePt t="126770" x="4768850" y="2620963"/>
          <p14:tracePt t="126792" x="4841875" y="2638425"/>
          <p14:tracePt t="126814" x="4895850" y="2638425"/>
          <p14:tracePt t="126835" x="4978400" y="2647950"/>
          <p14:tracePt t="126858" x="4997450" y="2647950"/>
          <p14:tracePt t="126881" x="5033963" y="2647950"/>
          <p14:tracePt t="126903" x="5070475" y="2657475"/>
          <p14:tracePt t="126928" x="5151438" y="2647950"/>
          <p14:tracePt t="126948" x="5233988" y="2638425"/>
          <p14:tracePt t="126970" x="5289550" y="2630488"/>
          <p14:tracePt t="126991" x="5370513" y="2611438"/>
          <p14:tracePt t="127014" x="5462588" y="2601913"/>
          <p14:tracePt t="127035" x="5518150" y="2601913"/>
          <p14:tracePt t="127058" x="5554663" y="2601913"/>
          <p14:tracePt t="127080" x="5581650" y="2593975"/>
          <p14:tracePt t="127121" x="5591175" y="2593975"/>
          <p14:tracePt t="127141" x="5599113" y="2593975"/>
          <p14:tracePt t="127163" x="5608638" y="2593975"/>
          <p14:tracePt t="127183" x="5618163" y="2593975"/>
          <p14:tracePt t="127246" x="5627688" y="2584450"/>
          <p14:tracePt t="129156" x="5608638" y="2574925"/>
          <p14:tracePt t="129177" x="5535613" y="2565400"/>
          <p14:tracePt t="129199" x="5216525" y="2511425"/>
          <p14:tracePt t="129220" x="5005388" y="2492375"/>
          <p14:tracePt t="129242" x="4786313" y="2492375"/>
          <p14:tracePt t="129263" x="4457700" y="2511425"/>
          <p14:tracePt t="129263" x="4367213" y="2528888"/>
          <p14:tracePt t="129284" x="4211638" y="2557463"/>
          <p14:tracePt t="129304" x="4065588" y="2574925"/>
          <p14:tracePt t="129326" x="3963988" y="2630488"/>
          <p14:tracePt t="129348" x="3883025" y="2693988"/>
          <p14:tracePt t="129369" x="3810000" y="2757488"/>
          <p14:tracePt t="129389" x="3735388" y="2867025"/>
          <p14:tracePt t="129412" x="3617913" y="3059113"/>
          <p14:tracePt t="129433" x="3581400" y="3141663"/>
          <p14:tracePt t="129455" x="3489325" y="3314700"/>
          <p14:tracePt t="129455" x="3462338" y="3378200"/>
          <p14:tracePt t="129476" x="3425825" y="3479800"/>
          <p14:tracePt t="129499" x="3398838" y="3643313"/>
          <p14:tracePt t="129520" x="3362325" y="3798888"/>
          <p14:tracePt t="129542" x="3352800" y="3898900"/>
          <p14:tracePt t="129563" x="3352800" y="3981450"/>
          <p14:tracePt t="129585" x="3352800" y="4081463"/>
          <p14:tracePt t="129605" x="3352800" y="4137025"/>
          <p14:tracePt t="129627" x="3352800" y="4164013"/>
          <p14:tracePt t="129648" x="3352800" y="4191000"/>
          <p14:tracePt t="129669" x="3352800" y="4200525"/>
          <p14:tracePt t="129712" x="3370263" y="4219575"/>
          <p14:tracePt t="129733" x="3416300" y="4246563"/>
          <p14:tracePt t="129755" x="3452813" y="4264025"/>
          <p14:tracePt t="129776" x="3525838" y="4283075"/>
          <p14:tracePt t="129799" x="3581400" y="4300538"/>
          <p14:tracePt t="129820" x="3608388" y="4310063"/>
          <p14:tracePt t="129841" x="3617913" y="4319588"/>
          <p14:tracePt t="132043" x="3608388" y="4319588"/>
          <p14:tracePt t="132065" x="3598863" y="4319588"/>
          <p14:tracePt t="132651" x="3589338" y="4319588"/>
          <p14:tracePt t="132759" x="3581400" y="4319588"/>
          <p14:tracePt t="132780" x="3571875" y="4329113"/>
          <p14:tracePt t="132845" x="3562350" y="4337050"/>
          <p14:tracePt t="132910" x="3562350" y="4346575"/>
          <p14:tracePt t="133086" x="3562350" y="4356100"/>
          <p14:tracePt t="133119" x="3562350" y="4373563"/>
          <p14:tracePt t="133119" x="3562350" y="4392613"/>
          <p14:tracePt t="133147" x="3562350" y="4438650"/>
          <p14:tracePt t="133168" x="3544888" y="4502150"/>
          <p14:tracePt t="133190" x="3544888" y="4538663"/>
          <p14:tracePt t="133212" x="3535363" y="4629150"/>
          <p14:tracePt t="133234" x="3535363" y="4694238"/>
          <p14:tracePt t="133257" x="3535363" y="4784725"/>
          <p14:tracePt t="133285" x="3535363" y="4884738"/>
          <p14:tracePt t="133319" x="3571875" y="5013325"/>
          <p14:tracePt t="133352" x="3571875" y="5059363"/>
          <p14:tracePt t="133614" x="3552825" y="5059363"/>
          <p14:tracePt t="133634" x="3516313" y="5059363"/>
          <p14:tracePt t="133656" x="3489325" y="5059363"/>
          <p14:tracePt t="133677" x="3443288" y="5059363"/>
          <p14:tracePt t="133699" x="3435350" y="5068888"/>
          <p14:tracePt t="133741" x="3416300" y="5068888"/>
          <p14:tracePt t="133761" x="3379788" y="5068888"/>
          <p14:tracePt t="133783" x="3352800" y="5068888"/>
          <p14:tracePt t="133803" x="3325813" y="5068888"/>
          <p14:tracePt t="133825" x="3306763" y="5059363"/>
          <p14:tracePt t="133867" x="3297238" y="5049838"/>
          <p14:tracePt t="134013" x="3297238" y="5040313"/>
          <p14:tracePt t="134094" x="3306763" y="5040313"/>
          <p14:tracePt t="134421" x="3316288" y="5032375"/>
          <p14:tracePt t="134486" x="3325813" y="5032375"/>
          <p14:tracePt t="134571" x="3333750" y="5022850"/>
          <p14:tracePt t="134656" x="3333750" y="5013325"/>
          <p14:tracePt t="134679" x="3343275" y="5003800"/>
          <p14:tracePt t="134722" x="3343275" y="4995863"/>
          <p14:tracePt t="134745" x="3343275" y="4986338"/>
          <p14:tracePt t="134789" x="3343275" y="4959350"/>
          <p14:tracePt t="134810" x="3352800" y="4949825"/>
          <p14:tracePt t="134834" x="3352800" y="4940300"/>
          <p14:tracePt t="134855" x="3352800" y="4922838"/>
          <p14:tracePt t="134878" x="3352800" y="4913313"/>
          <p14:tracePt t="135048" x="3362325" y="4913313"/>
          <p14:tracePt t="135070" x="3370263" y="4949825"/>
          <p14:tracePt t="135094" x="3398838" y="4995863"/>
          <p14:tracePt t="135118" x="3425825" y="5040313"/>
          <p14:tracePt t="135142" x="3443288" y="5068888"/>
          <p14:tracePt t="135164" x="3452813" y="5076825"/>
          <p14:tracePt t="135311" x="3479800" y="5076825"/>
          <p14:tracePt t="135333" x="3516313" y="5059363"/>
          <p14:tracePt t="135333" x="3544888" y="5032375"/>
          <p14:tracePt t="135354" x="3635375" y="4995863"/>
          <p14:tracePt t="135376" x="3717925" y="4949825"/>
          <p14:tracePt t="135399" x="3817938" y="4884738"/>
          <p14:tracePt t="135420" x="3890963" y="4811713"/>
          <p14:tracePt t="135443" x="3946525" y="4757738"/>
          <p14:tracePt t="135465" x="3992563" y="4702175"/>
          <p14:tracePt t="135465" x="4000500" y="4684713"/>
          <p14:tracePt t="135487" x="4037013" y="4648200"/>
          <p14:tracePt t="135509" x="4065588" y="4602163"/>
          <p14:tracePt t="135531" x="4073525" y="4565650"/>
          <p14:tracePt t="135552" x="4083050" y="4548188"/>
          <p14:tracePt t="135575" x="4102100" y="4529138"/>
          <p14:tracePt t="135596" x="4110038" y="4511675"/>
          <p14:tracePt t="135619" x="4129088" y="4465638"/>
          <p14:tracePt t="135641" x="4146550" y="4438650"/>
          <p14:tracePt t="135641" x="4146550" y="4429125"/>
          <p14:tracePt t="135664" x="4156075" y="4402138"/>
          <p14:tracePt t="135685" x="4175125" y="4365625"/>
          <p14:tracePt t="135708" x="4175125" y="4346575"/>
          <p14:tracePt t="135731" x="4183063" y="4337050"/>
          <p14:tracePt t="135837" x="4165600" y="4337050"/>
          <p14:tracePt t="135859" x="4138613" y="4365625"/>
          <p14:tracePt t="135881" x="4092575" y="4410075"/>
          <p14:tracePt t="135902" x="4065588" y="4438650"/>
          <p14:tracePt t="135924" x="4037013" y="4446588"/>
          <p14:tracePt t="135945" x="3963988" y="4519613"/>
          <p14:tracePt t="135967" x="3927475" y="4548188"/>
          <p14:tracePt t="135989" x="3854450" y="4611688"/>
          <p14:tracePt t="136012" x="3781425" y="4657725"/>
          <p14:tracePt t="136034" x="3727450" y="4694238"/>
          <p14:tracePt t="136056" x="3681413" y="4738688"/>
          <p14:tracePt t="136078" x="3662363" y="4767263"/>
          <p14:tracePt t="136120" x="3662363" y="4775200"/>
          <p14:tracePt t="136141" x="3654425" y="4784725"/>
          <p14:tracePt t="136184" x="3644900" y="4803775"/>
          <p14:tracePt t="136205" x="3644900" y="4830763"/>
          <p14:tracePt t="136228" x="3635375" y="4848225"/>
          <p14:tracePt t="136248" x="3635375" y="4894263"/>
          <p14:tracePt t="136270" x="3635375" y="4940300"/>
          <p14:tracePt t="136292" x="3635375" y="4949825"/>
          <p14:tracePt t="136314" x="3635375" y="4967288"/>
          <p14:tracePt t="136335" x="3644900" y="4976813"/>
          <p14:tracePt t="136505" x="3654425" y="4986338"/>
          <p14:tracePt t="136550" x="3654425" y="4995863"/>
          <p14:tracePt t="137420" x="3690938" y="4995863"/>
          <p14:tracePt t="137442" x="3754438" y="4995863"/>
          <p14:tracePt t="137466" x="3890963" y="4995863"/>
          <p14:tracePt t="137487" x="4102100" y="4995863"/>
          <p14:tracePt t="137510" x="4238625" y="4995863"/>
          <p14:tracePt t="137533" x="4411663" y="4995863"/>
          <p14:tracePt t="137556" x="4457700" y="4976813"/>
          <p14:tracePt t="137577" x="4521200" y="4940300"/>
          <p14:tracePt t="137600" x="4586288" y="4884738"/>
          <p14:tracePt t="137623" x="4630738" y="4848225"/>
          <p14:tracePt t="137623" x="4649788" y="4830763"/>
          <p14:tracePt t="137645" x="4667250" y="4794250"/>
          <p14:tracePt t="137666" x="4676775" y="4775200"/>
          <p14:tracePt t="137688" x="4695825" y="4738688"/>
          <p14:tracePt t="137709" x="4695825" y="4711700"/>
          <p14:tracePt t="137732" x="4703763" y="4694238"/>
          <p14:tracePt t="137753" x="4713288" y="4665663"/>
          <p14:tracePt t="137775" x="4722813" y="4638675"/>
          <p14:tracePt t="137818" x="4740275" y="4592638"/>
          <p14:tracePt t="137839" x="4749800" y="4584700"/>
          <p14:tracePt t="137862" x="4768850" y="4565650"/>
          <p14:tracePt t="137950" x="4786313" y="4565650"/>
          <p14:tracePt t="137994" x="4795838" y="4575175"/>
          <p14:tracePt t="138361" x="4805363" y="4575175"/>
          <p14:tracePt t="138990" x="4832350" y="4548188"/>
          <p14:tracePt t="139014" x="4851400" y="4511675"/>
          <p14:tracePt t="139037" x="4859338" y="4483100"/>
          <p14:tracePt t="139058" x="4868863" y="4475163"/>
          <p14:tracePt t="139081" x="4878388" y="4446588"/>
          <p14:tracePt t="139102" x="4887913" y="4419600"/>
          <p14:tracePt t="139124" x="4895850" y="4383088"/>
          <p14:tracePt t="139146" x="4914900" y="4300538"/>
          <p14:tracePt t="139167" x="4932363" y="4237038"/>
          <p14:tracePt t="139188" x="4941888" y="4183063"/>
          <p14:tracePt t="139210" x="4941888" y="4127500"/>
          <p14:tracePt t="139231" x="4941888" y="4090988"/>
          <p14:tracePt t="139252" x="4941888" y="4008438"/>
          <p14:tracePt t="139273" x="4941888" y="3935413"/>
          <p14:tracePt t="139296" x="4941888" y="3898900"/>
          <p14:tracePt t="139316" x="4914900" y="3844925"/>
          <p14:tracePt t="139339" x="4887913" y="3789363"/>
          <p14:tracePt t="139361" x="4887913" y="3779838"/>
          <p14:tracePt t="139383" x="4878388" y="3771900"/>
          <p14:tracePt t="139404" x="4868863" y="3762375"/>
          <p14:tracePt t="139447" x="4859338" y="3752850"/>
          <p14:tracePt t="139468" x="4841875" y="3752850"/>
          <p14:tracePt t="139489" x="4832350" y="3752850"/>
          <p14:tracePt t="139509" x="4813300" y="3752850"/>
          <p14:tracePt t="139533" x="4795838" y="3752850"/>
          <p14:tracePt t="139576" x="4749800" y="3779838"/>
          <p14:tracePt t="139598" x="4722813" y="3798888"/>
          <p14:tracePt t="139619" x="4695825" y="3835400"/>
          <p14:tracePt t="139640" x="4676775" y="3862388"/>
          <p14:tracePt t="139663" x="4667250" y="3881438"/>
          <p14:tracePt t="139684" x="4649788" y="3927475"/>
          <p14:tracePt t="139706" x="4640263" y="3981450"/>
          <p14:tracePt t="139728" x="4640263" y="4008438"/>
          <p14:tracePt t="139749" x="4630738" y="4064000"/>
          <p14:tracePt t="139769" x="4622800" y="4117975"/>
          <p14:tracePt t="139791" x="4622800" y="4154488"/>
          <p14:tracePt t="139812" x="4622800" y="4183063"/>
          <p14:tracePt t="139834" x="4622800" y="4227513"/>
          <p14:tracePt t="139856" x="4622800" y="4256088"/>
          <p14:tracePt t="139878" x="4622800" y="4310063"/>
          <p14:tracePt t="139900" x="4622800" y="4337050"/>
          <p14:tracePt t="139925" x="4622800" y="4383088"/>
          <p14:tracePt t="139946" x="4622800" y="4419600"/>
          <p14:tracePt t="139968" x="4622800" y="4438650"/>
          <p14:tracePt t="139989" x="4622800" y="4475163"/>
          <p14:tracePt t="140011" x="4630738" y="4502150"/>
          <p14:tracePt t="140032" x="4649788" y="4519613"/>
          <p14:tracePt t="140053" x="4659313" y="4538663"/>
          <p14:tracePt t="140097" x="4667250" y="4548188"/>
          <p14:tracePt t="140117" x="4686300" y="4548188"/>
          <p14:tracePt t="140139" x="4713288" y="4548188"/>
          <p14:tracePt t="140160" x="4740275" y="4538663"/>
          <p14:tracePt t="140183" x="4786313" y="4511675"/>
          <p14:tracePt t="140204" x="4786313" y="4502150"/>
          <p14:tracePt t="140226" x="4795838" y="4502150"/>
          <p14:tracePt t="140247" x="4805363" y="4465638"/>
          <p14:tracePt t="140269" x="4813300" y="4429125"/>
          <p14:tracePt t="140290" x="4813300" y="4392613"/>
          <p14:tracePt t="140311" x="4822825" y="4283075"/>
          <p14:tracePt t="140332" x="4822825" y="4227513"/>
          <p14:tracePt t="140354" x="4822825" y="4137025"/>
          <p14:tracePt t="140376" x="4813300" y="4027488"/>
          <p14:tracePt t="140398" x="4813300" y="3990975"/>
          <p14:tracePt t="140419" x="4786313" y="3927475"/>
          <p14:tracePt t="140441" x="4759325" y="3871913"/>
          <p14:tracePt t="140461" x="4740275" y="3852863"/>
          <p14:tracePt t="140483" x="4722813" y="3835400"/>
          <p14:tracePt t="140504" x="4722813" y="3825875"/>
          <p14:tracePt t="140941" x="4713288" y="3816350"/>
          <p14:tracePt t="140963" x="4713288" y="3762375"/>
          <p14:tracePt t="140985" x="4676775" y="3689350"/>
          <p14:tracePt t="141007" x="4503738" y="3424238"/>
          <p14:tracePt t="141030" x="4357688" y="3205163"/>
          <p14:tracePt t="141051" x="4284663" y="3105150"/>
          <p14:tracePt t="141074" x="4129088" y="2922588"/>
          <p14:tracePt t="141098" x="4056063" y="2857500"/>
          <p14:tracePt t="141122" x="4000500" y="2813050"/>
          <p14:tracePt t="141143" x="3992563" y="2813050"/>
          <p14:tracePt t="141166" x="3973513" y="2776538"/>
          <p14:tracePt t="141188" x="3937000" y="2730500"/>
          <p14:tracePt t="141211" x="3910013" y="2703513"/>
          <p14:tracePt t="141232" x="3863975" y="2657475"/>
          <p14:tracePt t="141254" x="3836988" y="2630488"/>
          <p14:tracePt t="141276" x="3827463" y="2630488"/>
          <p14:tracePt t="141298" x="3817938" y="2593975"/>
          <p14:tracePt t="141319" x="3817938" y="2574925"/>
          <p14:tracePt t="141342" x="3817938" y="2547938"/>
          <p14:tracePt t="141362" x="3817938" y="2520950"/>
          <p14:tracePt t="141385" x="3817938" y="2492375"/>
          <p14:tracePt t="141407" x="3827463" y="2438400"/>
          <p14:tracePt t="141534" x="3817938" y="2438400"/>
          <p14:tracePt t="141556" x="3763963" y="2474913"/>
          <p14:tracePt t="141579" x="3735388" y="2501900"/>
          <p14:tracePt t="141602" x="3662363" y="2557463"/>
          <p14:tracePt t="141623" x="3581400" y="2593975"/>
          <p14:tracePt t="141645" x="3525838" y="2601913"/>
          <p14:tracePt t="141645" x="3489325" y="2611438"/>
          <p14:tracePt t="141668" x="3389313" y="2620963"/>
          <p14:tracePt t="141689" x="3289300" y="2630488"/>
          <p14:tracePt t="141712" x="3141663" y="2630488"/>
          <p14:tracePt t="141734" x="3014663" y="2630488"/>
          <p14:tracePt t="141755" x="2932113" y="2630488"/>
          <p14:tracePt t="141777" x="2786063" y="2593975"/>
          <p14:tracePt t="141800" x="2732088" y="2574925"/>
          <p14:tracePt t="141822" x="2649538" y="2557463"/>
          <p14:tracePt t="141844" x="2584450" y="2538413"/>
          <p14:tracePt t="141865" x="2576513" y="2538413"/>
          <p14:tracePt t="141887" x="2566988" y="2528888"/>
          <p14:tracePt t="141909" x="2540000" y="2501900"/>
          <p14:tracePt t="141933" x="2530475" y="2438400"/>
          <p14:tracePt t="141954" x="2530475" y="2392363"/>
          <p14:tracePt t="141976" x="2530475" y="2346325"/>
          <p14:tracePt t="141997" x="2530475" y="2309813"/>
          <p14:tracePt t="142020" x="2530475" y="2265363"/>
          <p14:tracePt t="142043" x="2557463" y="2219325"/>
          <p14:tracePt t="142065" x="2603500" y="2163763"/>
          <p14:tracePt t="142086" x="2630488" y="2136775"/>
          <p14:tracePt t="142109" x="2686050" y="2109788"/>
          <p14:tracePt t="142130" x="2759075" y="2100263"/>
          <p14:tracePt t="142152" x="2813050" y="2090738"/>
          <p14:tracePt t="142175" x="2922588" y="2082800"/>
          <p14:tracePt t="142197" x="2995613" y="2082800"/>
          <p14:tracePt t="142218" x="3032125" y="2082800"/>
          <p14:tracePt t="142241" x="3078163" y="2082800"/>
          <p14:tracePt t="142262" x="3105150" y="2082800"/>
          <p14:tracePt t="142283" x="3124200" y="2090738"/>
          <p14:tracePt t="142304" x="3160713" y="2100263"/>
          <p14:tracePt t="142327" x="3187700" y="2109788"/>
          <p14:tracePt t="142348" x="3214688" y="2109788"/>
          <p14:tracePt t="142370" x="3289300" y="2127250"/>
          <p14:tracePt t="142392" x="3325813" y="2136775"/>
          <p14:tracePt t="142415" x="3362325" y="2155825"/>
          <p14:tracePt t="142438" x="3398838" y="2163763"/>
          <p14:tracePt t="142460" x="3406775" y="2173288"/>
          <p14:tracePt t="142482" x="3443288" y="2192338"/>
          <p14:tracePt t="142506" x="3489325" y="2209800"/>
          <p14:tracePt t="142528" x="3525838" y="2219325"/>
          <p14:tracePt t="142552" x="3544888" y="2236788"/>
          <p14:tracePt t="142574" x="3571875" y="2265363"/>
          <p14:tracePt t="142596" x="3598863" y="2292350"/>
          <p14:tracePt t="142619" x="3608388" y="2301875"/>
          <p14:tracePt t="142642" x="3625850" y="2338388"/>
          <p14:tracePt t="142664" x="3625850" y="2346325"/>
          <p14:tracePt t="142687" x="3635375" y="2365375"/>
          <p14:tracePt t="142710" x="3635375" y="2382838"/>
          <p14:tracePt t="142732" x="3635375" y="2401888"/>
          <p14:tracePt t="142753" x="3617913" y="2447925"/>
          <p14:tracePt t="142776" x="3581400" y="2484438"/>
          <p14:tracePt t="142797" x="3544888" y="2501900"/>
          <p14:tracePt t="142819" x="3452813" y="2520950"/>
          <p14:tracePt t="142841" x="3379788" y="2538413"/>
          <p14:tracePt t="142864" x="3233738" y="2547938"/>
          <p14:tracePt t="142885" x="3114675" y="2557463"/>
          <p14:tracePt t="142907" x="3060700" y="2557463"/>
          <p14:tracePt t="142930" x="2951163" y="2557463"/>
          <p14:tracePt t="142952" x="2878138" y="2557463"/>
          <p14:tracePt t="142974" x="2813050" y="2557463"/>
          <p14:tracePt t="142997" x="2703513" y="2528888"/>
          <p14:tracePt t="143018" x="2686050" y="2511425"/>
          <p14:tracePt t="143040" x="2657475" y="2484438"/>
          <p14:tracePt t="143062" x="2630488" y="2474913"/>
          <p14:tracePt t="143085" x="2620963" y="2465388"/>
          <p14:tracePt t="143106" x="2584450" y="2428875"/>
          <p14:tracePt t="143107" x="2584450" y="2419350"/>
          <p14:tracePt t="143129" x="2584450" y="2401888"/>
          <p14:tracePt t="143150" x="2584450" y="2382838"/>
          <p14:tracePt t="143171" x="2584450" y="2338388"/>
          <p14:tracePt t="143193" x="2593975" y="2309813"/>
          <p14:tracePt t="143216" x="2630488" y="2265363"/>
          <p14:tracePt t="143236" x="2695575" y="2228850"/>
          <p14:tracePt t="143259" x="2759075" y="2200275"/>
          <p14:tracePt t="143281" x="2868613" y="2192338"/>
          <p14:tracePt t="143303" x="3014663" y="2163763"/>
          <p14:tracePt t="143324" x="3068638" y="2163763"/>
          <p14:tracePt t="143347" x="3160713" y="2163763"/>
          <p14:tracePt t="143368" x="3206750" y="2163763"/>
          <p14:tracePt t="143390" x="3252788" y="2163763"/>
          <p14:tracePt t="143391" x="3270250" y="2163763"/>
          <p14:tracePt t="143412" x="3389313" y="2173288"/>
          <p14:tracePt t="143435" x="3435350" y="2200275"/>
          <p14:tracePt t="143457" x="3471863" y="2209800"/>
          <p14:tracePt t="143479" x="3489325" y="2236788"/>
          <p14:tracePt t="143499" x="3498850" y="2246313"/>
          <p14:tracePt t="143522" x="3516313" y="2265363"/>
          <p14:tracePt t="143608" x="3525838" y="2292350"/>
          <p14:tracePt t="143630" x="3544888" y="2301875"/>
          <p14:tracePt t="143651" x="3562350" y="2365375"/>
          <p14:tracePt t="143673" x="3589338" y="2411413"/>
          <p14:tracePt t="143695" x="3608388" y="2455863"/>
          <p14:tracePt t="143695" x="3617913" y="2474913"/>
          <p14:tracePt t="143717" x="3644900" y="2520950"/>
          <p14:tracePt t="143739" x="3662363" y="2547938"/>
          <p14:tracePt t="143760" x="3681413" y="2565400"/>
          <p14:tracePt t="143782" x="3698875" y="2584450"/>
          <p14:tracePt t="143803" x="3698875" y="2593975"/>
          <p14:tracePt t="143847" x="3717925" y="2611438"/>
          <p14:tracePt t="143869" x="3744913" y="2630488"/>
          <p14:tracePt t="143891" x="3810000" y="2638425"/>
          <p14:tracePt t="143915" x="3890963" y="2657475"/>
          <p14:tracePt t="143937" x="3973513" y="2667000"/>
          <p14:tracePt t="143958" x="4037013" y="2674938"/>
          <p14:tracePt t="143979" x="4065588" y="2674938"/>
          <p14:tracePt t="143999" x="4102100" y="2674938"/>
          <p14:tracePt t="144020" x="4129088" y="2674938"/>
          <p14:tracePt t="144041" x="4192588" y="2638425"/>
          <p14:tracePt t="144063" x="4211638" y="2620963"/>
          <p14:tracePt t="144083" x="4256088" y="2574925"/>
          <p14:tracePt t="144105" x="4275138" y="2565400"/>
          <p14:tracePt t="144127" x="4284663" y="2538413"/>
          <p14:tracePt t="144147" x="4292600" y="2484438"/>
          <p14:tracePt t="144169" x="4292600" y="2447925"/>
          <p14:tracePt t="144189" x="4292600" y="2401888"/>
          <p14:tracePt t="144210" x="4292600" y="2338388"/>
          <p14:tracePt t="144232" x="4292600" y="2282825"/>
          <p14:tracePt t="144252" x="4284663" y="2255838"/>
          <p14:tracePt t="144274" x="4256088" y="2228850"/>
          <p14:tracePt t="144296" x="4238625" y="2200275"/>
          <p14:tracePt t="144318" x="4211638" y="2192338"/>
          <p14:tracePt t="144339" x="4146550" y="2155825"/>
          <p14:tracePt t="144360" x="4073525" y="2109788"/>
          <p14:tracePt t="144381" x="4019550" y="2100263"/>
          <p14:tracePt t="144402" x="3900488" y="2054225"/>
          <p14:tracePt t="144424" x="3735388" y="2027238"/>
          <p14:tracePt t="144447" x="3654425" y="2017713"/>
          <p14:tracePt t="144469" x="3489325" y="2017713"/>
          <p14:tracePt t="144491" x="3398838" y="2017713"/>
          <p14:tracePt t="144512" x="3316288" y="2017713"/>
          <p14:tracePt t="144513" x="3279775" y="2017713"/>
          <p14:tracePt t="144534" x="3170238" y="2017713"/>
          <p14:tracePt t="144554" x="3133725" y="2017713"/>
          <p14:tracePt t="144576" x="3087688" y="2017713"/>
          <p14:tracePt t="144577" x="3078163" y="2017713"/>
          <p14:tracePt t="144598" x="3051175" y="2017713"/>
          <p14:tracePt t="144619" x="3024188" y="2017713"/>
          <p14:tracePt t="144640" x="2987675" y="2027238"/>
          <p14:tracePt t="144663" x="2951163" y="2054225"/>
          <p14:tracePt t="144684" x="2914650" y="2073275"/>
          <p14:tracePt t="144706" x="2868613" y="2109788"/>
          <p14:tracePt t="144728" x="2795588" y="2163763"/>
          <p14:tracePt t="144749" x="2768600" y="2173288"/>
          <p14:tracePt t="144771" x="2732088" y="2209800"/>
          <p14:tracePt t="144793" x="2713038" y="2246313"/>
          <p14:tracePt t="144814" x="2703513" y="2255838"/>
          <p14:tracePt t="144837" x="2686050" y="2309813"/>
          <p14:tracePt t="144858" x="2686050" y="2319338"/>
          <p14:tracePt t="144881" x="2686050" y="2365375"/>
          <p14:tracePt t="144903" x="2686050" y="2411413"/>
          <p14:tracePt t="144927" x="2686050" y="2419350"/>
          <p14:tracePt t="144949" x="2695575" y="2492375"/>
          <p14:tracePt t="144971" x="2722563" y="2538413"/>
          <p14:tracePt t="144992" x="2759075" y="2565400"/>
          <p14:tracePt t="145015" x="2822575" y="2620963"/>
          <p14:tracePt t="145035" x="2868613" y="2657475"/>
          <p14:tracePt t="145059" x="2941638" y="2674938"/>
          <p14:tracePt t="145081" x="3051175" y="2684463"/>
          <p14:tracePt t="145102" x="3114675" y="2693988"/>
          <p14:tracePt t="145124" x="3270250" y="2703513"/>
          <p14:tracePt t="145146" x="3443288" y="2703513"/>
          <p14:tracePt t="145167" x="3562350" y="2703513"/>
          <p14:tracePt t="145189" x="3754438" y="2740025"/>
          <p14:tracePt t="145211" x="3873500" y="2747963"/>
          <p14:tracePt t="145234" x="4029075" y="2767013"/>
          <p14:tracePt t="145256" x="4156075" y="2767013"/>
          <p14:tracePt t="145279" x="4229100" y="2767013"/>
          <p14:tracePt t="145300" x="4302125" y="2740025"/>
          <p14:tracePt t="145324" x="4384675" y="2720975"/>
          <p14:tracePt t="145345" x="4421188" y="2693988"/>
          <p14:tracePt t="145366" x="4484688" y="2667000"/>
          <p14:tracePt t="145387" x="4513263" y="2638425"/>
          <p14:tracePt t="145410" x="4530725" y="2620963"/>
          <p14:tracePt t="145431" x="4549775" y="2601913"/>
          <p14:tracePt t="145453" x="4549775" y="2584450"/>
          <p14:tracePt t="145473" x="4557713" y="2557463"/>
          <p14:tracePt t="145723" x="4557713" y="2584450"/>
          <p14:tracePt t="145744" x="4549775" y="2620963"/>
          <p14:tracePt t="145767" x="4549775" y="2703513"/>
          <p14:tracePt t="145788" x="4549775" y="2730500"/>
          <p14:tracePt t="145810" x="4549775" y="2757488"/>
          <p14:tracePt t="145833" x="4557713" y="2840038"/>
          <p14:tracePt t="145854" x="4576763" y="2913063"/>
          <p14:tracePt t="145876" x="4594225" y="3005138"/>
          <p14:tracePt t="145898" x="4622800" y="3095625"/>
          <p14:tracePt t="145921" x="4622800" y="3178175"/>
          <p14:tracePt t="145943" x="4630738" y="3324225"/>
          <p14:tracePt t="145964" x="4630738" y="3397250"/>
          <p14:tracePt t="145985" x="4659313" y="3533775"/>
          <p14:tracePt t="146006" x="4667250" y="3725863"/>
          <p14:tracePt t="146027" x="4695825" y="3852863"/>
          <p14:tracePt t="146049" x="4695825" y="3935413"/>
          <p14:tracePt t="146070" x="4695825" y="4064000"/>
          <p14:tracePt t="146091" x="4695825" y="4200525"/>
          <p14:tracePt t="146114" x="4703763" y="4264025"/>
          <p14:tracePt t="146136" x="4703763" y="4402138"/>
          <p14:tracePt t="146158" x="4703763" y="4456113"/>
          <p14:tracePt t="146179" x="4703763" y="4511675"/>
          <p14:tracePt t="146200" x="4703763" y="4565650"/>
          <p14:tracePt t="146221" x="4703763" y="4584700"/>
          <p14:tracePt t="146244" x="4703763" y="4621213"/>
          <p14:tracePt t="146265" x="4703763" y="4665663"/>
          <p14:tracePt t="146286" x="4713288" y="4702175"/>
          <p14:tracePt t="146308" x="4713288" y="4767263"/>
          <p14:tracePt t="146330" x="4722813" y="4794250"/>
          <p14:tracePt t="146351" x="4722813" y="4803775"/>
          <p14:tracePt t="146373" x="4722813" y="4811713"/>
          <p14:tracePt t="146394" x="4722813" y="4821238"/>
          <p14:tracePt t="146415" x="4722813" y="4840288"/>
          <p14:tracePt t="146436" x="4722813" y="4857750"/>
          <p14:tracePt t="146458" x="4722813" y="4867275"/>
          <p14:tracePt t="147239" x="4740275" y="4867275"/>
          <p14:tracePt t="147260" x="4786313" y="4876800"/>
          <p14:tracePt t="147282" x="4832350" y="4884738"/>
          <p14:tracePt t="147303" x="4887913" y="4894263"/>
          <p14:tracePt t="147325" x="4941888" y="4922838"/>
          <p14:tracePt t="147345" x="4968875" y="4930775"/>
          <p14:tracePt t="147366" x="5005388" y="4930775"/>
          <p14:tracePt t="147387" x="5014913" y="4930775"/>
          <p14:tracePt t="147409" x="5041900" y="4940300"/>
          <p14:tracePt t="147430" x="5060950" y="4940300"/>
          <p14:tracePt t="147452" x="5106988" y="4949825"/>
          <p14:tracePt t="147473" x="5114925" y="4949825"/>
          <p14:tracePt t="147495" x="5170488" y="4967288"/>
          <p14:tracePt t="147517" x="5216525" y="4967288"/>
          <p14:tracePt t="147538" x="5233988" y="4976813"/>
          <p14:tracePt t="147559" x="5260975" y="4986338"/>
          <p14:tracePt t="147581" x="5280025" y="4986338"/>
          <p14:tracePt t="148283" x="5289550" y="4986338"/>
          <p14:tracePt t="148305" x="5362575" y="5022850"/>
          <p14:tracePt t="148328" x="5445125" y="5032375"/>
          <p14:tracePt t="148349" x="5489575" y="5032375"/>
          <p14:tracePt t="148371" x="5526088" y="5032375"/>
          <p14:tracePt t="148675" x="5535613" y="5003800"/>
          <p14:tracePt t="148697" x="5535613" y="4913313"/>
          <p14:tracePt t="148720" x="5535613" y="4665663"/>
          <p14:tracePt t="148742" x="5535613" y="4456113"/>
          <p14:tracePt t="148765" x="5535613" y="4346575"/>
          <p14:tracePt t="148787" x="5535613" y="4146550"/>
          <p14:tracePt t="148810" x="5535613" y="4090988"/>
          <p14:tracePt t="148832" x="5526088" y="4064000"/>
          <p14:tracePt t="148854" x="5526088" y="4027488"/>
          <p14:tracePt t="148877" x="5526088" y="3981450"/>
          <p14:tracePt t="148900" x="5518150" y="3944938"/>
          <p14:tracePt t="148922" x="5508625" y="3917950"/>
          <p14:tracePt t="148946" x="5481638" y="3871913"/>
          <p14:tracePt t="148968" x="5453063" y="3835400"/>
          <p14:tracePt t="148992" x="5435600" y="3825875"/>
          <p14:tracePt t="149013" x="5408613" y="3816350"/>
          <p14:tracePt t="149036" x="5389563" y="3816350"/>
          <p14:tracePt t="149057" x="5362575" y="3825875"/>
          <p14:tracePt t="149080" x="5326063" y="3835400"/>
          <p14:tracePt t="149101" x="5297488" y="3844925"/>
          <p14:tracePt t="149124" x="5233988" y="3889375"/>
          <p14:tracePt t="149146" x="5216525" y="3917950"/>
          <p14:tracePt t="149168" x="5160963" y="3963988"/>
          <p14:tracePt t="149189" x="5133975" y="4008438"/>
          <p14:tracePt t="149212" x="5114925" y="4054475"/>
          <p14:tracePt t="149234" x="5106988" y="4117975"/>
          <p14:tracePt t="149256" x="5106988" y="4227513"/>
          <p14:tracePt t="149277" x="5124450" y="4273550"/>
          <p14:tracePt t="149299" x="5143500" y="4392613"/>
          <p14:tracePt t="149320" x="5160963" y="4446588"/>
          <p14:tracePt t="149343" x="5180013" y="4511675"/>
          <p14:tracePt t="149364" x="5216525" y="4548188"/>
          <p14:tracePt t="149387" x="5224463" y="4565650"/>
          <p14:tracePt t="149409" x="5243513" y="4592638"/>
          <p14:tracePt t="149430" x="5253038" y="4602163"/>
          <p14:tracePt t="149452" x="5280025" y="4611688"/>
          <p14:tracePt t="149474" x="5326063" y="4621213"/>
          <p14:tracePt t="149496" x="5362575" y="4629150"/>
          <p14:tracePt t="149519" x="5399088" y="4629150"/>
          <p14:tracePt t="149542" x="5453063" y="4621213"/>
          <p14:tracePt t="149564" x="5499100" y="4611688"/>
          <p14:tracePt t="149586" x="5554663" y="4548188"/>
          <p14:tracePt t="149609" x="5608638" y="4446588"/>
          <p14:tracePt t="149631" x="5618163" y="4383088"/>
          <p14:tracePt t="149654" x="5635625" y="4264025"/>
          <p14:tracePt t="149674" x="5635625" y="4200525"/>
          <p14:tracePt t="149697" x="5635625" y="4117975"/>
          <p14:tracePt t="149718" x="5635625" y="4027488"/>
          <p14:tracePt t="149741" x="5627688" y="3981450"/>
          <p14:tracePt t="149763" x="5608638" y="3971925"/>
          <p14:tracePt t="149785" x="5608638" y="3963988"/>
          <p14:tracePt t="150115" x="5672138" y="3898900"/>
          <p14:tracePt t="150135" x="5781675" y="3771900"/>
          <p14:tracePt t="150157" x="5846763" y="3662363"/>
          <p14:tracePt t="150179" x="5983288" y="3360738"/>
          <p14:tracePt t="150201" x="6075363" y="3049588"/>
          <p14:tracePt t="150222" x="6119813" y="2857500"/>
          <p14:tracePt t="150244" x="6148388" y="2693988"/>
          <p14:tracePt t="150265" x="6148388" y="2601913"/>
          <p14:tracePt t="150287" x="6148388" y="2565400"/>
          <p14:tracePt t="150308" x="6148388" y="2501900"/>
          <p14:tracePt t="150330" x="6148388" y="2484438"/>
          <p14:tracePt t="150351" x="6148388" y="2474913"/>
          <p14:tracePt t="150371" x="6148388" y="2455863"/>
          <p14:tracePt t="150392" x="6138863" y="2447925"/>
          <p14:tracePt t="150414" x="6102350" y="2411413"/>
          <p14:tracePt t="150435" x="6065838" y="2365375"/>
          <p14:tracePt t="150457" x="6019800" y="2338388"/>
          <p14:tracePt t="150479" x="5965825" y="2301875"/>
          <p14:tracePt t="150500" x="5900738" y="2236788"/>
          <p14:tracePt t="150501" x="5883275" y="2219325"/>
          <p14:tracePt t="150522" x="5837238" y="2163763"/>
          <p14:tracePt t="150543" x="5810250" y="2136775"/>
          <p14:tracePt t="150564" x="5781675" y="2109788"/>
          <p14:tracePt t="150586" x="5754688" y="2100263"/>
          <p14:tracePt t="150607" x="5737225" y="2100263"/>
          <p14:tracePt t="150630" x="5691188" y="2090738"/>
          <p14:tracePt t="150651" x="5672138" y="2082800"/>
          <p14:tracePt t="150673" x="5627688" y="2063750"/>
          <p14:tracePt t="150694" x="5581650" y="2054225"/>
          <p14:tracePt t="150716" x="5508625" y="2046288"/>
          <p14:tracePt t="150737" x="5380038" y="2027238"/>
          <p14:tracePt t="150759" x="5280025" y="2027238"/>
          <p14:tracePt t="150780" x="5197475" y="2017713"/>
          <p14:tracePt t="150803" x="5114925" y="2009775"/>
          <p14:tracePt t="150825" x="5051425" y="2000250"/>
          <p14:tracePt t="150846" x="5005388" y="2000250"/>
          <p14:tracePt t="150867" x="4914900" y="2000250"/>
          <p14:tracePt t="150890" x="4859338" y="2000250"/>
          <p14:tracePt t="150912" x="4786313" y="2000250"/>
          <p14:tracePt t="150934" x="4713288" y="2000250"/>
          <p14:tracePt t="150956" x="4667250" y="2000250"/>
          <p14:tracePt t="150978" x="4622800" y="2000250"/>
          <p14:tracePt t="151000" x="4603750" y="2000250"/>
          <p14:tracePt t="151024" x="4594225" y="2009775"/>
          <p14:tracePt t="151046" x="4557713" y="2027238"/>
          <p14:tracePt t="151068" x="4540250" y="2046288"/>
          <p14:tracePt t="151090" x="4540250" y="2054225"/>
          <p14:tracePt t="151091" x="4530725" y="2063750"/>
          <p14:tracePt t="151134" x="4530725" y="2073275"/>
          <p14:tracePt t="151155" x="4530725" y="2090738"/>
          <p14:tracePt t="151177" x="4530725" y="2127250"/>
          <p14:tracePt t="151198" x="4530725" y="2163763"/>
          <p14:tracePt t="151221" x="4530725" y="2219325"/>
          <p14:tracePt t="151242" x="4530725" y="2255838"/>
          <p14:tracePt t="151263" x="4540250" y="2301875"/>
          <p14:tracePt t="151286" x="4567238" y="2346325"/>
          <p14:tracePt t="151307" x="4576763" y="2392363"/>
          <p14:tracePt t="151328" x="4586288" y="2419350"/>
          <p14:tracePt t="151351" x="4594225" y="2455863"/>
          <p14:tracePt t="151373" x="4603750" y="2492375"/>
          <p14:tracePt t="151395" x="4622800" y="2528888"/>
          <p14:tracePt t="151417" x="4649788" y="2584450"/>
          <p14:tracePt t="151440" x="4667250" y="2601913"/>
          <p14:tracePt t="151462" x="4695825" y="2638425"/>
          <p14:tracePt t="151463" x="4703763" y="2647950"/>
          <p14:tracePt t="151485" x="4722813" y="2667000"/>
          <p14:tracePt t="151505" x="4732338" y="2684463"/>
          <p14:tracePt t="151526" x="4768850" y="2703513"/>
          <p14:tracePt t="151549" x="4813300" y="2711450"/>
          <p14:tracePt t="151571" x="4914900" y="2720975"/>
          <p14:tracePt t="151593" x="5033963" y="2730500"/>
          <p14:tracePt t="151617" x="5106988" y="2730500"/>
          <p14:tracePt t="151639" x="5307013" y="2730500"/>
          <p14:tracePt t="151660" x="5389563" y="2730500"/>
          <p14:tracePt t="151682" x="5445125" y="2730500"/>
          <p14:tracePt t="151703" x="5545138" y="2730500"/>
          <p14:tracePt t="151725" x="5591175" y="2730500"/>
          <p14:tracePt t="151747" x="5681663" y="2730500"/>
          <p14:tracePt t="151768" x="5745163" y="2730500"/>
          <p14:tracePt t="151790" x="5773738" y="2720975"/>
          <p14:tracePt t="152250" x="5773738" y="2740025"/>
          <p14:tracePt t="152271" x="5681663" y="2903538"/>
          <p14:tracePt t="152294" x="5627688" y="3086100"/>
          <p14:tracePt t="152315" x="5572125" y="3406775"/>
          <p14:tracePt t="152336" x="5562600" y="3808413"/>
          <p14:tracePt t="152358" x="5581650" y="4073525"/>
          <p14:tracePt t="152381" x="5700713" y="4456113"/>
          <p14:tracePt t="152402" x="5800725" y="4665663"/>
          <p14:tracePt t="152425" x="5846763" y="4757738"/>
          <p14:tracePt t="152448" x="5929313" y="4884738"/>
          <p14:tracePt t="152468" x="5992813" y="4967288"/>
          <p14:tracePt t="152491" x="6075363" y="5032375"/>
          <p14:tracePt t="152513" x="6148388" y="5076825"/>
          <p14:tracePt t="152534" x="6202363" y="5113338"/>
          <p14:tracePt t="152555" x="6248400" y="5141913"/>
          <p14:tracePt t="152578" x="6257925" y="5159375"/>
          <p14:tracePt t="152641" x="6265863" y="5159375"/>
          <p14:tracePt t="152662" x="6294438" y="5122863"/>
          <p14:tracePt t="152684" x="6302375" y="5068888"/>
          <p14:tracePt t="152685" x="6302375" y="5032375"/>
          <p14:tracePt t="152707" x="6302375" y="4930775"/>
          <p14:tracePt t="152729" x="6302375" y="4894263"/>
          <p14:tracePt t="152750" x="6302375" y="4830763"/>
          <p14:tracePt t="152774" x="6248400" y="4767263"/>
          <p14:tracePt t="152795" x="6202363" y="4730750"/>
          <p14:tracePt t="152817" x="6165850" y="4684713"/>
          <p14:tracePt t="152839" x="6138863" y="4675188"/>
          <p14:tracePt t="152860" x="6111875" y="4657725"/>
          <p14:tracePt t="152861" x="6102350" y="4657725"/>
          <p14:tracePt t="152882" x="6019800" y="4629150"/>
          <p14:tracePt t="152904" x="5973763" y="4611688"/>
          <p14:tracePt t="152927" x="5900738" y="4602163"/>
          <p14:tracePt t="152950" x="5818188" y="4584700"/>
          <p14:tracePt t="152971" x="5754688" y="4575175"/>
          <p14:tracePt t="152993" x="5627688" y="4575175"/>
          <p14:tracePt t="153014" x="5535613" y="4602163"/>
          <p14:tracePt t="153035" x="5481638" y="4611688"/>
          <p14:tracePt t="153055" x="5426075" y="4629150"/>
          <p14:tracePt t="153078" x="5408613" y="4638675"/>
          <p14:tracePt t="153120" x="5399088" y="4648200"/>
          <p14:tracePt t="153141" x="5389563" y="4665663"/>
          <p14:tracePt t="153164" x="5370513" y="4702175"/>
          <p14:tracePt t="153185" x="5334000" y="4803775"/>
          <p14:tracePt t="153208" x="5334000" y="4867275"/>
          <p14:tracePt t="153229" x="5334000" y="4986338"/>
          <p14:tracePt t="153251" x="5362575" y="5049838"/>
          <p14:tracePt t="153272" x="5389563" y="5086350"/>
          <p14:tracePt t="153294" x="5435600" y="5141913"/>
          <p14:tracePt t="153315" x="5489575" y="5178425"/>
          <p14:tracePt t="153338" x="5518150" y="5195888"/>
          <p14:tracePt t="153360" x="5572125" y="5222875"/>
          <p14:tracePt t="153382" x="5618163" y="5241925"/>
          <p14:tracePt t="153404" x="5664200" y="5251450"/>
          <p14:tracePt t="153426" x="5800725" y="5259388"/>
          <p14:tracePt t="153448" x="5900738" y="5259388"/>
          <p14:tracePt t="153470" x="6019800" y="5268913"/>
          <p14:tracePt t="153492" x="6111875" y="5268913"/>
          <p14:tracePt t="153515" x="6165850" y="5268913"/>
          <p14:tracePt t="153537" x="6229350" y="5222875"/>
          <p14:tracePt t="153559" x="6257925" y="5195888"/>
          <p14:tracePt t="153581" x="6284913" y="5168900"/>
          <p14:tracePt t="153603" x="6302375" y="5086350"/>
          <p14:tracePt t="153625" x="6321425" y="5032375"/>
          <p14:tracePt t="153648" x="6321425" y="4940300"/>
          <p14:tracePt t="153670" x="6321425" y="4848225"/>
          <p14:tracePt t="153692" x="6302375" y="4784725"/>
          <p14:tracePt t="153714" x="6257925" y="4730750"/>
          <p14:tracePt t="153736" x="6229350" y="4694238"/>
          <p14:tracePt t="153758" x="6175375" y="4629150"/>
          <p14:tracePt t="153780" x="6075363" y="4575175"/>
          <p14:tracePt t="153802" x="6029325" y="4529138"/>
          <p14:tracePt t="153824" x="5983288" y="4502150"/>
          <p14:tracePt t="153825" x="5973763" y="4502150"/>
          <p14:tracePt t="153847" x="5965825" y="4502150"/>
          <p14:tracePt t="153869" x="5929313" y="4475163"/>
          <p14:tracePt t="153889" x="5910263" y="4475163"/>
          <p14:tracePt t="153915" x="5891213" y="4475163"/>
          <p14:tracePt t="153936" x="5864225" y="4475163"/>
          <p14:tracePt t="153959" x="5818188" y="4475163"/>
          <p14:tracePt t="153980" x="5773738" y="4483100"/>
          <p14:tracePt t="153981" x="5754688" y="4492625"/>
          <p14:tracePt t="154002" x="5645150" y="4529138"/>
          <p14:tracePt t="154024" x="5591175" y="4538663"/>
          <p14:tracePt t="154044" x="5535613" y="4565650"/>
          <p14:tracePt t="154045" x="5508625" y="4575175"/>
          <p14:tracePt t="154065" x="5445125" y="4621213"/>
          <p14:tracePt t="154086" x="5408613" y="4657725"/>
          <p14:tracePt t="154107" x="5380038" y="4684713"/>
          <p14:tracePt t="154130" x="5353050" y="4767263"/>
          <p14:tracePt t="154151" x="5343525" y="4821238"/>
          <p14:tracePt t="154173" x="5334000" y="4857750"/>
          <p14:tracePt t="154194" x="5334000" y="4913313"/>
          <p14:tracePt t="154217" x="5334000" y="4959350"/>
          <p14:tracePt t="154237" x="5343525" y="4986338"/>
          <p14:tracePt t="154260" x="5380038" y="5049838"/>
          <p14:tracePt t="154281" x="5416550" y="5076825"/>
          <p14:tracePt t="154303" x="5489575" y="5122863"/>
          <p14:tracePt t="154322" x="5554663" y="5159375"/>
          <p14:tracePt t="154323" x="5581650" y="5168900"/>
          <p14:tracePt t="154344" x="5664200" y="5205413"/>
          <p14:tracePt t="154364" x="5737225" y="5214938"/>
          <p14:tracePt t="154386" x="5864225" y="5222875"/>
          <p14:tracePt t="154407" x="5946775" y="5232400"/>
          <p14:tracePt t="154430" x="5973763" y="5232400"/>
          <p14:tracePt t="154450" x="6019800" y="5232400"/>
          <p14:tracePt t="154472" x="6065838" y="5205413"/>
          <p14:tracePt t="154493" x="6111875" y="5168900"/>
          <p14:tracePt t="154515" x="6165850" y="5113338"/>
          <p14:tracePt t="154536" x="6192838" y="5076825"/>
          <p14:tracePt t="154558" x="6211888" y="5032375"/>
          <p14:tracePt t="154580" x="6229350" y="4967288"/>
          <p14:tracePt t="154601" x="6229350" y="4922838"/>
          <p14:tracePt t="154621" x="6229350" y="4884738"/>
          <p14:tracePt t="154642" x="6202363" y="4803775"/>
          <p14:tracePt t="154643" x="6192838" y="4784725"/>
          <p14:tracePt t="154664" x="6175375" y="4757738"/>
          <p14:tracePt t="154686" x="6138863" y="4721225"/>
          <p14:tracePt t="154707" x="6075363" y="4657725"/>
          <p14:tracePt t="154728" x="6046788" y="4648200"/>
          <p14:tracePt t="154750" x="6010275" y="4621213"/>
          <p14:tracePt t="154771" x="5910263" y="4584700"/>
          <p14:tracePt t="154792" x="5846763" y="4565650"/>
          <p14:tracePt t="154815" x="5754688" y="4556125"/>
          <p14:tracePt t="154836" x="5700713" y="4556125"/>
          <p14:tracePt t="154858" x="5681663" y="4556125"/>
          <p14:tracePt t="154880" x="5645150" y="4556125"/>
          <p14:tracePt t="154902" x="5581650" y="4565650"/>
          <p14:tracePt t="154924" x="5526088" y="4602163"/>
          <p14:tracePt t="154947" x="5481638" y="4648200"/>
          <p14:tracePt t="154968" x="5472113" y="4657725"/>
          <p14:tracePt t="154991" x="5453063" y="4702175"/>
          <p14:tracePt t="155013" x="5453063" y="4738688"/>
          <p14:tracePt t="155033" x="5453063" y="4757738"/>
          <p14:tracePt t="155056" x="5453063" y="4830763"/>
          <p14:tracePt t="155078" x="5462588" y="4884738"/>
          <p14:tracePt t="155099" x="5472113" y="4903788"/>
          <p14:tracePt t="155121" x="5489575" y="4949825"/>
          <p14:tracePt t="155143" x="5499100" y="4976813"/>
          <p14:tracePt t="155164" x="5526088" y="5003800"/>
          <p14:tracePt t="155187" x="5572125" y="5032375"/>
          <p14:tracePt t="155209" x="5618163" y="5049838"/>
          <p14:tracePt t="155231" x="5681663" y="5086350"/>
          <p14:tracePt t="155253" x="5754688" y="5095875"/>
          <p14:tracePt t="155275" x="5818188" y="5095875"/>
          <p14:tracePt t="155297" x="5946775" y="5095875"/>
          <p14:tracePt t="155319" x="6010275" y="5095875"/>
          <p14:tracePt t="155343" x="6075363" y="5095875"/>
          <p14:tracePt t="155365" x="6129338" y="5076825"/>
          <p14:tracePt t="155387" x="6184900" y="5040313"/>
          <p14:tracePt t="155408" x="6202363" y="5022850"/>
          <p14:tracePt t="155430" x="6229350" y="5003800"/>
          <p14:tracePt t="155451" x="6257925" y="4976813"/>
          <p14:tracePt t="155473" x="6284913" y="4949825"/>
          <p14:tracePt t="155494" x="6311900" y="4894263"/>
          <p14:tracePt t="155516" x="6330950" y="4857750"/>
          <p14:tracePt t="155538" x="6330950" y="4830763"/>
          <p14:tracePt t="155560" x="6338888" y="4794250"/>
          <p14:tracePt t="155582" x="6338888" y="4767263"/>
          <p14:tracePt t="155604" x="6338888" y="4748213"/>
          <p14:tracePt t="155605" x="6338888" y="4738688"/>
          <p14:tracePt t="155733" x="6338888" y="4730750"/>
          <p14:tracePt t="159931" x="6330950" y="4730750"/>
          <p14:tracePt t="159952" x="6302375" y="4730750"/>
          <p14:tracePt t="159953" x="6294438" y="4730750"/>
          <p14:tracePt t="159976" x="6265863" y="4711700"/>
          <p14:tracePt t="159997" x="6202363" y="4711700"/>
          <p14:tracePt t="160019" x="6075363" y="4711700"/>
          <p14:tracePt t="160041" x="5854700" y="4711700"/>
          <p14:tracePt t="160064" x="5664200" y="4711700"/>
          <p14:tracePt t="160086" x="5270500" y="4711700"/>
          <p14:tracePt t="160107" x="5097463" y="4711700"/>
          <p14:tracePt t="160128" x="4941888" y="4702175"/>
          <p14:tracePt t="160150" x="4676775" y="4702175"/>
          <p14:tracePt t="160171" x="4430713" y="4702175"/>
          <p14:tracePt t="160192" x="4275138" y="4702175"/>
          <p14:tracePt t="160213" x="4046538" y="4702175"/>
          <p14:tracePt t="160235" x="3836988" y="4702175"/>
          <p14:tracePt t="160256" x="3727450" y="4702175"/>
          <p14:tracePt t="160279" x="3544888" y="4702175"/>
          <p14:tracePt t="160300" x="3462338" y="4702175"/>
          <p14:tracePt t="160323" x="3333750" y="4702175"/>
          <p14:tracePt t="160344" x="3260725" y="4711700"/>
          <p14:tracePt t="160366" x="3224213" y="4711700"/>
          <p14:tracePt t="160387" x="3187700" y="4730750"/>
          <p14:tracePt t="160409" x="3141663" y="4748213"/>
          <p14:tracePt t="160431" x="3114675" y="4757738"/>
          <p14:tracePt t="160454" x="3068638" y="4775200"/>
          <p14:tracePt t="160475" x="3060700" y="4775200"/>
          <p14:tracePt t="161116" x="3051175" y="4784725"/>
          <p14:tracePt t="161816" x="3051175" y="4794250"/>
          <p14:tracePt t="161839" x="3041650" y="4821238"/>
          <p14:tracePt t="161862" x="3014663" y="4884738"/>
          <p14:tracePt t="161885" x="3005138" y="4922838"/>
          <p14:tracePt t="161907" x="3005138" y="4976813"/>
          <p14:tracePt t="161929" x="3005138" y="5003800"/>
          <p14:tracePt t="161952" x="3005138" y="5032375"/>
          <p14:tracePt t="161974" x="3005138" y="5040313"/>
          <p14:tracePt t="161997" x="3032125" y="5076825"/>
          <p14:tracePt t="162019" x="3087688" y="5086350"/>
          <p14:tracePt t="162041" x="3160713" y="5086350"/>
          <p14:tracePt t="162063" x="3243263" y="5086350"/>
          <p14:tracePt t="162085" x="3379788" y="5040313"/>
          <p14:tracePt t="162105" x="3489325" y="4995863"/>
          <p14:tracePt t="162127" x="3654425" y="4903788"/>
          <p14:tracePt t="162148" x="3827463" y="4830763"/>
          <p14:tracePt t="162170" x="3963988" y="4803775"/>
          <p14:tracePt t="162191" x="4202113" y="4767263"/>
          <p14:tracePt t="162213" x="4430713" y="4767263"/>
          <p14:tracePt t="162234" x="4540250" y="4767263"/>
          <p14:tracePt t="162256" x="4676775" y="4775200"/>
          <p14:tracePt t="162257" x="4695825" y="4794250"/>
          <p14:tracePt t="162278" x="4713288" y="4794250"/>
          <p14:tracePt t="162298" x="4732338" y="4794250"/>
          <p14:tracePt t="162319" x="4732338" y="4803775"/>
          <p14:tracePt t="162360" x="4732338" y="4830763"/>
          <p14:tracePt t="162381" x="4732338" y="4884738"/>
          <p14:tracePt t="162402" x="4722813" y="4930775"/>
          <p14:tracePt t="162423" x="4722813" y="4940300"/>
          <p14:tracePt t="162445" x="4703763" y="4986338"/>
          <p14:tracePt t="162486" x="4703763" y="4995863"/>
          <p14:tracePt t="162531" x="4613275" y="4995863"/>
          <p14:tracePt t="162551" x="4557713" y="4995863"/>
          <p14:tracePt t="162573" x="4457700" y="4995863"/>
          <p14:tracePt t="162594" x="4411663" y="4995863"/>
          <p14:tracePt t="162616" x="4384675" y="4995863"/>
          <p14:tracePt t="162637" x="4367213" y="4995863"/>
          <p14:tracePt t="162998" x="4403725" y="4995863"/>
          <p14:tracePt t="163018" x="4467225" y="4995863"/>
          <p14:tracePt t="163041" x="4603750" y="5003800"/>
          <p14:tracePt t="163063" x="4722813" y="5013325"/>
          <p14:tracePt t="163086" x="4776788" y="5013325"/>
          <p14:tracePt t="163108" x="4868863" y="5040313"/>
          <p14:tracePt t="163131" x="4905375" y="5040313"/>
          <p14:tracePt t="163152" x="4987925" y="5040313"/>
          <p14:tracePt t="163173" x="5097463" y="5040313"/>
          <p14:tracePt t="163194" x="5143500" y="5040313"/>
          <p14:tracePt t="163216" x="5224463" y="5059363"/>
          <p14:tracePt t="163237" x="5289550" y="5086350"/>
          <p14:tracePt t="163259" x="5316538" y="5095875"/>
          <p14:tracePt t="163423" x="5280025" y="5095875"/>
          <p14:tracePt t="163446" x="5151438" y="5068888"/>
          <p14:tracePt t="163467" x="5078413" y="5068888"/>
          <p14:tracePt t="163489" x="4895850" y="5032375"/>
          <p14:tracePt t="163512" x="4732338" y="5003800"/>
          <p14:tracePt t="163533" x="4613275" y="4976813"/>
          <p14:tracePt t="163554" x="4503738" y="4959350"/>
          <p14:tracePt t="163576" x="4467225" y="4959350"/>
          <p14:tracePt t="163599" x="4421188" y="4959350"/>
          <p14:tracePt t="163620" x="4357688" y="4967288"/>
          <p14:tracePt t="163644" x="4292600" y="4986338"/>
          <p14:tracePt t="163665" x="4211638" y="5003800"/>
          <p14:tracePt t="163687" x="4165600" y="5013325"/>
          <p14:tracePt t="163710" x="4156075" y="5013325"/>
          <p14:tracePt t="163732" x="4129088" y="5022850"/>
          <p14:tracePt t="163841" x="4183063" y="5022850"/>
          <p14:tracePt t="163863" x="4321175" y="5022850"/>
          <p14:tracePt t="163885" x="4440238" y="5013325"/>
          <p14:tracePt t="163908" x="4630738" y="4995863"/>
          <p14:tracePt t="163933" x="4749800" y="4995863"/>
          <p14:tracePt t="163955" x="4914900" y="4995863"/>
          <p14:tracePt t="163977" x="4997450" y="4995863"/>
          <p14:tracePt t="163999" x="5143500" y="4995863"/>
          <p14:tracePt t="164021" x="5243513" y="4995863"/>
          <p14:tracePt t="164043" x="5270500" y="4995863"/>
          <p14:tracePt t="164066" x="5280025" y="4995863"/>
          <p14:tracePt t="164233" x="5260975" y="4995863"/>
          <p14:tracePt t="164254" x="5207000" y="4995863"/>
          <p14:tracePt t="164278" x="4987925" y="4995863"/>
          <p14:tracePt t="164300" x="4868863" y="4995863"/>
          <p14:tracePt t="164322" x="4759325" y="4995863"/>
          <p14:tracePt t="164323" x="4713288" y="4995863"/>
          <p14:tracePt t="164345" x="4630738" y="4995863"/>
          <p14:tracePt t="164366" x="4549775" y="4995863"/>
          <p14:tracePt t="164387" x="4467225" y="4995863"/>
          <p14:tracePt t="164410" x="4448175" y="4995863"/>
          <p14:tracePt t="164597" x="4557713" y="4995863"/>
          <p14:tracePt t="164618" x="4676775" y="4995863"/>
          <p14:tracePt t="164642" x="4805363" y="4995863"/>
          <p14:tracePt t="164664" x="4941888" y="4995863"/>
          <p14:tracePt t="164685" x="5041900" y="4995863"/>
          <p14:tracePt t="164706" x="5114925" y="4995863"/>
          <p14:tracePt t="164729" x="5124450" y="4995863"/>
          <p14:tracePt t="164975" x="5133975" y="4986338"/>
          <p14:tracePt t="165058" x="5078413" y="4986338"/>
          <p14:tracePt t="165080" x="4960938" y="4986338"/>
          <p14:tracePt t="165102" x="4868863" y="4976813"/>
          <p14:tracePt t="165123" x="4649788" y="4940300"/>
          <p14:tracePt t="165145" x="4484688" y="4930775"/>
          <p14:tracePt t="165166" x="4411663" y="4903788"/>
          <p14:tracePt t="165188" x="4284663" y="4894263"/>
          <p14:tracePt t="165210" x="4156075" y="4884738"/>
          <p14:tracePt t="165231" x="4056063" y="4884738"/>
          <p14:tracePt t="165252" x="3883025" y="4884738"/>
          <p14:tracePt t="165274" x="3698875" y="4922838"/>
          <p14:tracePt t="165296" x="3617913" y="4959350"/>
          <p14:tracePt t="165297" x="3608388" y="4967288"/>
          <p14:tracePt t="165317" x="3589338" y="4976813"/>
          <p14:tracePt t="165338" x="3581400" y="4986338"/>
          <p14:tracePt t="165359" x="3571875" y="4986338"/>
          <p14:tracePt t="165443" x="3544888" y="5013325"/>
          <p14:tracePt t="165464" x="3508375" y="5086350"/>
          <p14:tracePt t="165486" x="3489325" y="5132388"/>
          <p14:tracePt t="165507" x="3443288" y="5214938"/>
          <p14:tracePt t="165528" x="3416300" y="5360988"/>
          <p14:tracePt t="165550" x="3389313" y="5434013"/>
          <p14:tracePt t="165572" x="3379788" y="5478463"/>
          <p14:tracePt t="165838" x="3379788" y="5497513"/>
          <p14:tracePt t="166210" x="3379788" y="5478463"/>
          <p14:tracePt t="166211" x="3379788" y="5470525"/>
          <p14:tracePt t="166254" x="3379788" y="5461000"/>
          <p14:tracePt t="166400" x="3389313" y="5434013"/>
          <p14:tracePt t="166421" x="3389313" y="5424488"/>
          <p14:tracePt t="166583" x="3389313" y="5414963"/>
          <p14:tracePt t="166603" x="3389313" y="5405438"/>
          <p14:tracePt t="166627" x="3398838" y="5387975"/>
          <p14:tracePt t="166991" x="3398838" y="5397500"/>
          <p14:tracePt t="167012" x="3398838" y="5405438"/>
          <p14:tracePt t="167190" x="3406775" y="5414963"/>
          <p14:tracePt t="167210" x="3425825" y="5451475"/>
          <p14:tracePt t="167210" x="3435350" y="5461000"/>
          <p14:tracePt t="167231" x="3452813" y="5487988"/>
          <p14:tracePt t="167251" x="3471863" y="5497513"/>
          <p14:tracePt t="167271" x="3479800" y="5507038"/>
          <p14:tracePt t="167673" x="3498850" y="5507038"/>
          <p14:tracePt t="167695" x="3516313" y="5507038"/>
          <p14:tracePt t="167718" x="3535363" y="5507038"/>
          <p14:tracePt t="167740" x="3544888" y="5507038"/>
          <p14:tracePt t="167741" x="3552825" y="5497513"/>
          <p14:tracePt t="167763" x="3589338" y="5487988"/>
          <p14:tracePt t="167786" x="3635375" y="5470525"/>
          <p14:tracePt t="167809" x="3708400" y="5434013"/>
          <p14:tracePt t="167831" x="3727450" y="5424488"/>
          <p14:tracePt t="167853" x="3735388" y="5424488"/>
          <p14:tracePt t="167940" x="3735388" y="5414963"/>
          <p14:tracePt t="168153" x="3735388" y="5405438"/>
          <p14:tracePt t="168198" x="3744913" y="5397500"/>
          <p14:tracePt t="169110" x="3773488" y="5360988"/>
          <p14:tracePt t="169132" x="3883025" y="5305425"/>
          <p14:tracePt t="169154" x="3927475" y="5295900"/>
          <p14:tracePt t="169177" x="3983038" y="5251450"/>
          <p14:tracePt t="169199" x="4010025" y="5241925"/>
          <p14:tracePt t="169286" x="4037013" y="5232400"/>
          <p14:tracePt t="169286" x="4065588" y="5214938"/>
          <p14:tracePt t="169308" x="4119563" y="5186363"/>
          <p14:tracePt t="169330" x="4165600" y="5149850"/>
          <p14:tracePt t="169352" x="4229100" y="5105400"/>
          <p14:tracePt t="169375" x="4248150" y="5095875"/>
          <p14:tracePt t="169396" x="4265613" y="5086350"/>
          <p14:tracePt t="169419" x="4284663" y="5049838"/>
          <p14:tracePt t="169483" x="4302125" y="5032375"/>
          <p14:tracePt t="170046" x="4311650" y="5022850"/>
          <p14:tracePt t="170209" x="4311650" y="5049838"/>
          <p14:tracePt t="170230" x="4311650" y="5095875"/>
          <p14:tracePt t="170251" x="4311650" y="5132388"/>
          <p14:tracePt t="170272" x="4311650" y="5168900"/>
          <p14:tracePt t="170294" x="4311650" y="5214938"/>
          <p14:tracePt t="170315" x="4311650" y="5241925"/>
          <p14:tracePt t="170337" x="4311650" y="5287963"/>
          <p14:tracePt t="170358" x="4311650" y="5314950"/>
          <p14:tracePt t="170379" x="4311650" y="5332413"/>
          <p14:tracePt t="170399" x="4311650" y="5351463"/>
          <p14:tracePt t="170421" x="4311650" y="5378450"/>
          <p14:tracePt t="170442" x="4311650" y="5397500"/>
          <p14:tracePt t="170464" x="4311650" y="5405438"/>
          <p14:tracePt t="170567" x="4321175" y="5414963"/>
          <p14:tracePt t="170631" x="4330700" y="5414963"/>
          <p14:tracePt t="170651" x="4367213" y="5405438"/>
          <p14:tracePt t="170674" x="4403725" y="5405438"/>
          <p14:tracePt t="170696" x="4430713" y="5405438"/>
          <p14:tracePt t="170740" x="4440238" y="5405438"/>
          <p14:tracePt t="170805" x="4448175" y="5405438"/>
          <p14:tracePt t="170913" x="4457700" y="5397500"/>
          <p14:tracePt t="171863" x="4467225" y="5368925"/>
          <p14:tracePt t="171885" x="4503738" y="5314950"/>
          <p14:tracePt t="171907" x="4530725" y="5241925"/>
          <p14:tracePt t="171930" x="4540250" y="5214938"/>
          <p14:tracePt t="171951" x="4594225" y="5159375"/>
          <p14:tracePt t="171973" x="4613275" y="5122863"/>
          <p14:tracePt t="171995" x="4667250" y="5059363"/>
          <p14:tracePt t="172017" x="4695825" y="5013325"/>
          <p14:tracePt t="172039" x="4722813" y="4995863"/>
          <p14:tracePt t="172060" x="4776788" y="4930775"/>
          <p14:tracePt t="172082" x="4805363" y="4894263"/>
          <p14:tracePt t="172103" x="4822825" y="4884738"/>
          <p14:tracePt t="172124" x="4832350" y="4876800"/>
          <p14:tracePt t="172289" x="4832350" y="4884738"/>
          <p14:tracePt t="172310" x="4832350" y="4913313"/>
          <p14:tracePt t="172333" x="4841875" y="4967288"/>
          <p14:tracePt t="172353" x="4851400" y="5040313"/>
          <p14:tracePt t="172375" x="4859338" y="5076825"/>
          <p14:tracePt t="172397" x="4859338" y="5122863"/>
          <p14:tracePt t="172418" x="4868863" y="5168900"/>
          <p14:tracePt t="172438" x="4878388" y="5195888"/>
          <p14:tracePt t="172461" x="4887913" y="5241925"/>
          <p14:tracePt t="172482" x="4895850" y="5287963"/>
          <p14:tracePt t="172504" x="4895850" y="5314950"/>
          <p14:tracePt t="172527" x="4914900" y="5368925"/>
          <p14:tracePt t="172550" x="4914900" y="5397500"/>
          <p14:tracePt t="172571" x="4924425" y="5434013"/>
          <p14:tracePt t="172593" x="4924425" y="5441950"/>
          <p14:tracePt t="172720" x="4932363" y="5451475"/>
          <p14:tracePt t="172742" x="4941888" y="5451475"/>
          <p14:tracePt t="172764" x="4997450" y="5441950"/>
          <p14:tracePt t="172786" x="5070475" y="5441950"/>
          <p14:tracePt t="172807" x="5114925" y="5434013"/>
          <p14:tracePt t="172828" x="5187950" y="5434013"/>
          <p14:tracePt t="172851" x="5216525" y="5434013"/>
          <p14:tracePt t="173956" x="5224463" y="5434013"/>
          <p14:tracePt t="173978" x="5253038" y="5434013"/>
          <p14:tracePt t="174000" x="5326063" y="5434013"/>
          <p14:tracePt t="174022" x="5435600" y="5424488"/>
          <p14:tracePt t="174045" x="5481638" y="5405438"/>
          <p14:tracePt t="174067" x="5508625" y="5378450"/>
          <p14:tracePt t="174089" x="5535613" y="5351463"/>
          <p14:tracePt t="174112" x="5599113" y="5214938"/>
          <p14:tracePt t="174133" x="5664200" y="5105400"/>
          <p14:tracePt t="174156" x="5708650" y="5013325"/>
          <p14:tracePt t="174178" x="5727700" y="4922838"/>
          <p14:tracePt t="174199" x="5727700" y="4876800"/>
          <p14:tracePt t="174323" x="5727700" y="4884738"/>
          <p14:tracePt t="174346" x="5727700" y="4922838"/>
          <p14:tracePt t="174368" x="5727700" y="4986338"/>
          <p14:tracePt t="174388" x="5708650" y="5076825"/>
          <p14:tracePt t="174412" x="5700713" y="5132388"/>
          <p14:tracePt t="174433" x="5691188" y="5222875"/>
          <p14:tracePt t="174457" x="5672138" y="5314950"/>
          <p14:tracePt t="174478" x="5672138" y="5360988"/>
          <p14:tracePt t="174500" x="5672138" y="5414963"/>
          <p14:tracePt t="174520" x="5672138" y="5424488"/>
          <p14:tracePt t="174544" x="5672138" y="5441950"/>
          <p14:tracePt t="174565" x="5672138" y="5451475"/>
          <p14:tracePt t="174772" x="5681663" y="5461000"/>
          <p14:tracePt t="174793" x="5737225" y="5461000"/>
          <p14:tracePt t="174815" x="5800725" y="5461000"/>
          <p14:tracePt t="174837" x="5864225" y="5451475"/>
          <p14:tracePt t="174859" x="5900738" y="5451475"/>
          <p14:tracePt t="174880" x="5937250" y="5451475"/>
          <p14:tracePt t="174901" x="5956300" y="5441950"/>
          <p14:tracePt t="174925" x="5965825" y="5441950"/>
          <p14:tracePt t="175152" x="5973763" y="5441950"/>
          <p14:tracePt t="175172" x="5992813" y="5434013"/>
          <p14:tracePt t="175195" x="6046788" y="5434013"/>
          <p14:tracePt t="175216" x="6065838" y="5424488"/>
          <p14:tracePt t="175239" x="6092825" y="5424488"/>
          <p14:tracePt t="175281" x="6102350" y="5424488"/>
          <p14:tracePt t="175651" x="6111875" y="5414963"/>
          <p14:tracePt t="175672" x="6129338" y="5397500"/>
          <p14:tracePt t="175695" x="6165850" y="5378450"/>
          <p14:tracePt t="175716" x="6229350" y="5341938"/>
          <p14:tracePt t="175738" x="6284913" y="5314950"/>
          <p14:tracePt t="175759" x="6311900" y="5295900"/>
          <p14:tracePt t="175782" x="6330950" y="5278438"/>
          <p14:tracePt t="175802" x="6338888" y="5268913"/>
          <p14:tracePt t="175907" x="6348413" y="5259388"/>
          <p14:tracePt t="176858" x="6348413" y="5268913"/>
          <p14:tracePt t="176880" x="6348413" y="5305425"/>
          <p14:tracePt t="176902" x="6330950" y="5378450"/>
          <p14:tracePt t="176924" x="6321425" y="5405438"/>
          <p14:tracePt t="176947" x="6311900" y="5451475"/>
          <p14:tracePt t="176969" x="6302375" y="5470525"/>
          <p14:tracePt t="177263" x="6302375" y="5414963"/>
          <p14:tracePt t="177283" x="6302375" y="5378450"/>
          <p14:tracePt t="177305" x="6302375" y="5368925"/>
          <p14:tracePt t="177327" x="6302375" y="5332413"/>
          <p14:tracePt t="177349" x="6311900" y="5295900"/>
          <p14:tracePt t="177370" x="6311900" y="5268913"/>
          <p14:tracePt t="177392" x="6330950" y="5195888"/>
          <p14:tracePt t="177415" x="6330950" y="5178425"/>
          <p14:tracePt t="177437" x="6330950" y="5149850"/>
          <p14:tracePt t="177459" x="6330950" y="5132388"/>
          <p14:tracePt t="177524" x="6338888" y="5122863"/>
          <p14:tracePt t="177813" x="6411913" y="5122863"/>
          <p14:tracePt t="177835" x="6421438" y="5122863"/>
          <p14:tracePt t="178313" x="6457950" y="5113338"/>
          <p14:tracePt t="178335" x="6457950" y="5076825"/>
          <p14:tracePt t="178398" x="6457950" y="5068888"/>
          <p14:tracePt t="178440" x="6440488" y="5068888"/>
          <p14:tracePt t="178461" x="6430963" y="5068888"/>
          <p14:tracePt t="178484" x="6411913" y="5068888"/>
          <p14:tracePt t="178569" x="6403975" y="5068888"/>
          <p14:tracePt t="178589" x="6394450" y="5068888"/>
          <p14:tracePt t="179428" x="6384925" y="5068888"/>
          <p14:tracePt t="179680" x="6375400" y="5068888"/>
          <p14:tracePt t="179702" x="6375400" y="5086350"/>
          <p14:tracePt t="179724" x="6375400" y="5122863"/>
          <p14:tracePt t="179745" x="6375400" y="5195888"/>
          <p14:tracePt t="179768" x="6375400" y="5205413"/>
          <p14:tracePt t="179789" x="6375400" y="5222875"/>
          <p14:tracePt t="179811" x="6375400" y="5259388"/>
          <p14:tracePt t="179832" x="6375400" y="5268913"/>
          <p14:tracePt t="179855" x="6367463" y="5295900"/>
          <p14:tracePt t="179876" x="6348413" y="5314950"/>
          <p14:tracePt t="179898" x="6321425" y="5341938"/>
          <p14:tracePt t="179920" x="6211888" y="5397500"/>
          <p14:tracePt t="179942" x="6102350" y="5434013"/>
          <p14:tracePt t="179964" x="6002338" y="5451475"/>
          <p14:tracePt t="179985" x="5745163" y="5487988"/>
          <p14:tracePt t="180006" x="5389563" y="5543550"/>
          <p14:tracePt t="180029" x="5143500" y="5543550"/>
          <p14:tracePt t="180051" x="4740275" y="5561013"/>
          <p14:tracePt t="180072" x="4576763" y="5561013"/>
          <p14:tracePt t="180092" x="4457700" y="5570538"/>
          <p14:tracePt t="180115" x="4238625" y="5588000"/>
          <p14:tracePt t="180135" x="4119563" y="5597525"/>
          <p14:tracePt t="180157" x="4000500" y="5597525"/>
          <p14:tracePt t="180179" x="3790950" y="5597525"/>
          <p14:tracePt t="180200" x="3690938" y="5597525"/>
          <p14:tracePt t="180221" x="3598863" y="5597525"/>
          <p14:tracePt t="180243" x="3333750" y="5543550"/>
          <p14:tracePt t="180264" x="3206750" y="5507038"/>
          <p14:tracePt t="180285" x="3105150" y="5497513"/>
          <p14:tracePt t="180306" x="2987675" y="5470525"/>
          <p14:tracePt t="180306" x="2941638" y="5470525"/>
          <p14:tracePt t="180328" x="2841625" y="5461000"/>
          <p14:tracePt t="180350" x="2740025" y="5441950"/>
          <p14:tracePt t="180371" x="2630488" y="5414963"/>
          <p14:tracePt t="180392" x="2613025" y="5414963"/>
          <p14:tracePt t="180414" x="2603500" y="5414963"/>
          <p14:tracePt t="180498" x="2593975" y="5405438"/>
          <p14:tracePt t="180519" x="2620963" y="5368925"/>
          <p14:tracePt t="180542" x="2676525" y="5314950"/>
          <p14:tracePt t="180565" x="2722563" y="5278438"/>
          <p14:tracePt t="180586" x="2732088" y="5278438"/>
          <p14:tracePt t="180608" x="2740025" y="5268913"/>
          <p14:tracePt t="181510" x="2749550" y="5259388"/>
          <p14:tracePt t="181948" x="2776538" y="5295900"/>
          <p14:tracePt t="181970" x="2813050" y="5324475"/>
          <p14:tracePt t="181993" x="2932113" y="5368925"/>
          <p14:tracePt t="182014" x="3097213" y="5405438"/>
          <p14:tracePt t="182036" x="3279775" y="5451475"/>
          <p14:tracePt t="182056" x="3525838" y="5478463"/>
          <p14:tracePt t="182078" x="3744913" y="5514975"/>
          <p14:tracePt t="182098" x="3863975" y="5514975"/>
          <p14:tracePt t="182120" x="3927475" y="5514975"/>
          <p14:tracePt t="182224" x="3937000" y="5514975"/>
          <p14:tracePt t="182246" x="3946525" y="5507038"/>
          <p14:tracePt t="182268" x="3946525" y="5487988"/>
          <p14:tracePt t="182289" x="3927475" y="5461000"/>
          <p14:tracePt t="182312" x="3919538" y="5451475"/>
          <p14:tracePt t="182333" x="3873500" y="5434013"/>
          <p14:tracePt t="182356" x="3854450" y="5424488"/>
          <p14:tracePt t="182377" x="3810000" y="5414963"/>
          <p14:tracePt t="182400" x="3800475" y="5405438"/>
          <p14:tracePt t="182419" x="3781425" y="5405438"/>
          <p14:tracePt t="182442" x="3773488" y="5405438"/>
          <p14:tracePt t="182464" x="3744913" y="5397500"/>
          <p14:tracePt t="182817" x="3773488" y="5387975"/>
          <p14:tracePt t="182839" x="3817938" y="5387975"/>
          <p14:tracePt t="182861" x="3900488" y="5387975"/>
          <p14:tracePt t="182882" x="4029075" y="5387975"/>
          <p14:tracePt t="182905" x="4110038" y="5387975"/>
          <p14:tracePt t="182928" x="4284663" y="5387975"/>
          <p14:tracePt t="182950" x="4357688" y="5378450"/>
          <p14:tracePt t="182971" x="4476750" y="5378450"/>
          <p14:tracePt t="182994" x="4613275" y="5378450"/>
          <p14:tracePt t="183016" x="4713288" y="5378450"/>
          <p14:tracePt t="183039" x="4878388" y="5368925"/>
          <p14:tracePt t="183060" x="4968875" y="5368925"/>
          <p14:tracePt t="183083" x="5087938" y="5368925"/>
          <p14:tracePt t="183106" x="5207000" y="5368925"/>
          <p14:tracePt t="183130" x="5260975" y="5368925"/>
          <p14:tracePt t="183130" x="5280025" y="5360988"/>
          <p14:tracePt t="183153" x="5380038" y="5360988"/>
          <p14:tracePt t="183176" x="5445125" y="5360988"/>
          <p14:tracePt t="183198" x="5562600" y="5351463"/>
          <p14:tracePt t="183198" x="5591175" y="5351463"/>
          <p14:tracePt t="183222" x="5645150" y="5351463"/>
          <p14:tracePt t="183244" x="5737225" y="5351463"/>
          <p14:tracePt t="183268" x="5827713" y="5351463"/>
          <p14:tracePt t="183290" x="5864225" y="5351463"/>
          <p14:tracePt t="183291" x="5873750" y="5351463"/>
          <p14:tracePt t="183314" x="5929313" y="5351463"/>
          <p14:tracePt t="183336" x="5946775" y="5351463"/>
          <p14:tracePt t="183359" x="5983288" y="5351463"/>
          <p14:tracePt t="183381" x="6002338" y="5351463"/>
          <p14:tracePt t="183575" x="5973763" y="5351463"/>
          <p14:tracePt t="183597" x="5937250" y="5351463"/>
          <p14:tracePt t="183619" x="5873750" y="5351463"/>
          <p14:tracePt t="183640" x="5827713" y="5351463"/>
          <p14:tracePt t="183663" x="5672138" y="5351463"/>
          <p14:tracePt t="183684" x="5554663" y="5351463"/>
          <p14:tracePt t="183706" x="5435600" y="5341938"/>
          <p14:tracePt t="183728" x="5233988" y="5332413"/>
          <p14:tracePt t="183750" x="5114925" y="5332413"/>
          <p14:tracePt t="183772" x="4978400" y="5332413"/>
          <p14:tracePt t="183795" x="4851400" y="5324475"/>
          <p14:tracePt t="183817" x="4805363" y="5324475"/>
          <p14:tracePt t="183840" x="4703763" y="5324475"/>
          <p14:tracePt t="183862" x="4649788" y="5324475"/>
          <p14:tracePt t="183884" x="4567238" y="5305425"/>
          <p14:tracePt t="183905" x="4476750" y="5305425"/>
          <p14:tracePt t="183927" x="4403725" y="5305425"/>
          <p14:tracePt t="183948" x="4302125" y="5314950"/>
          <p14:tracePt t="183970" x="4219575" y="5314950"/>
          <p14:tracePt t="183991" x="4175125" y="5314950"/>
          <p14:tracePt t="184016" x="4083050" y="5314950"/>
          <p14:tracePt t="184036" x="4056063" y="5314950"/>
          <p14:tracePt t="184058" x="4010025" y="5314950"/>
          <p14:tracePt t="184080" x="3900488" y="5332413"/>
          <p14:tracePt t="184101" x="3836988" y="5341938"/>
          <p14:tracePt t="184123" x="3763963" y="5360988"/>
          <p14:tracePt t="184146" x="3681413" y="5378450"/>
          <p14:tracePt t="184167" x="3644900" y="5378450"/>
          <p14:tracePt t="184190" x="3598863" y="5387975"/>
          <p14:tracePt t="184212" x="3562350" y="5397500"/>
          <p14:tracePt t="184233" x="3552825" y="5397500"/>
          <p14:tracePt t="184254" x="3516313" y="5405438"/>
          <p14:tracePt t="184278" x="3498850" y="5405438"/>
          <p14:tracePt t="184298" x="3489325" y="5405438"/>
          <p14:tracePt t="184443" x="3479800" y="5405438"/>
          <p14:tracePt t="184465" x="3489325" y="5405438"/>
          <p14:tracePt t="184485" x="3535363" y="5405438"/>
          <p14:tracePt t="184507" x="3581400" y="5405438"/>
          <p14:tracePt t="184530" x="3754438" y="5405438"/>
          <p14:tracePt t="184551" x="3827463" y="5405438"/>
          <p14:tracePt t="184572" x="3919538" y="5405438"/>
          <p14:tracePt t="184573" x="3956050" y="5405438"/>
          <p14:tracePt t="184595" x="4056063" y="5405438"/>
          <p14:tracePt t="184616" x="4138613" y="5405438"/>
          <p14:tracePt t="184637" x="4265613" y="5424488"/>
          <p14:tracePt t="184660" x="4394200" y="5434013"/>
          <p14:tracePt t="184681" x="4467225" y="5434013"/>
          <p14:tracePt t="184702" x="4567238" y="5441950"/>
          <p14:tracePt t="184725" x="4686300" y="5451475"/>
          <p14:tracePt t="184748" x="4768850" y="5451475"/>
          <p14:tracePt t="184769" x="4978400" y="5451475"/>
          <p14:tracePt t="184792" x="5097463" y="5451475"/>
          <p14:tracePt t="184813" x="5233988" y="5461000"/>
          <p14:tracePt t="184834" x="5380038" y="5470525"/>
          <p14:tracePt t="184855" x="5453063" y="5470525"/>
          <p14:tracePt t="184878" x="5562600" y="5487988"/>
          <p14:tracePt t="184898" x="5664200" y="5487988"/>
          <p14:tracePt t="184923" x="5764213" y="5487988"/>
          <p14:tracePt t="184945" x="5883275" y="5487988"/>
          <p14:tracePt t="184966" x="5910263" y="5487988"/>
          <p14:tracePt t="184988" x="5919788" y="5487988"/>
          <p14:tracePt t="185010" x="5929313" y="5487988"/>
          <p14:tracePt t="185031" x="5946775" y="5487988"/>
          <p14:tracePt t="185052" x="5973763" y="5487988"/>
          <p14:tracePt t="185073" x="6002338" y="5487988"/>
          <p14:tracePt t="185176" x="5973763" y="5487988"/>
          <p14:tracePt t="185197" x="5827713" y="5487988"/>
          <p14:tracePt t="185218" x="5664200" y="5507038"/>
          <p14:tracePt t="185240" x="5518150" y="5507038"/>
          <p14:tracePt t="185262" x="5253038" y="5507038"/>
          <p14:tracePt t="185283" x="4987925" y="5507038"/>
          <p14:tracePt t="185305" x="4851400" y="5507038"/>
          <p14:tracePt t="185326" x="4695825" y="5507038"/>
          <p14:tracePt t="185348" x="4540250" y="5507038"/>
          <p14:tracePt t="185370" x="4403725" y="5524500"/>
          <p14:tracePt t="185391" x="4175125" y="5534025"/>
          <p14:tracePt t="185413" x="3937000" y="5551488"/>
          <p14:tracePt t="185434" x="3827463" y="5551488"/>
          <p14:tracePt t="185454" x="3744913" y="5551488"/>
          <p14:tracePt t="185476" x="3708400" y="5561013"/>
          <p14:tracePt t="185497" x="3698875" y="5561013"/>
          <p14:tracePt t="185520" x="3662363" y="5570538"/>
          <p14:tracePt t="185541" x="3589338" y="5580063"/>
          <p14:tracePt t="185564" x="3544888" y="5588000"/>
          <p14:tracePt t="185585" x="3389313" y="5588000"/>
          <p14:tracePt t="185607" x="3252788" y="5588000"/>
          <p14:tracePt t="185629" x="3160713" y="5588000"/>
          <p14:tracePt t="185651" x="3078163" y="5588000"/>
          <p14:tracePt t="185671" x="3068638" y="5588000"/>
          <p14:tracePt t="185714" x="3060700" y="5588000"/>
          <p14:tracePt t="185735" x="3032125" y="5588000"/>
          <p14:tracePt t="185758" x="3014663" y="5588000"/>
          <p14:tracePt t="185779" x="2995613" y="5588000"/>
          <p14:tracePt t="186375" x="2987675" y="5597525"/>
          <p14:tracePt t="186655" x="2987675" y="5607050"/>
          <p14:tracePt t="186676" x="2995613" y="5616575"/>
          <p14:tracePt t="186699" x="3014663" y="5624513"/>
          <p14:tracePt t="186719" x="3024188" y="5653088"/>
          <p14:tracePt t="186742" x="3041650" y="5670550"/>
          <p14:tracePt t="186762" x="3105150" y="5707063"/>
          <p14:tracePt t="186784" x="3133725" y="5716588"/>
          <p14:tracePt t="186806" x="3141663" y="5716588"/>
          <p14:tracePt t="186806" x="3151188" y="5726113"/>
          <p14:tracePt t="186828" x="3170238" y="5743575"/>
          <p14:tracePt t="186849" x="3178175" y="5753100"/>
          <p14:tracePt t="186871" x="3197225" y="5770563"/>
          <p14:tracePt t="186894" x="3233738" y="5780088"/>
          <p14:tracePt t="186917" x="3260725" y="5789613"/>
          <p14:tracePt t="186940" x="3316288" y="5807075"/>
          <p14:tracePt t="186962" x="3352800" y="5816600"/>
          <p14:tracePt t="186984" x="3389313" y="5843588"/>
          <p14:tracePt t="187006" x="3406775" y="5843588"/>
          <p14:tracePt t="187028" x="3425825" y="5843588"/>
          <p14:tracePt t="187049" x="3462338" y="5843588"/>
          <p14:tracePt t="187071" x="3471863" y="5843588"/>
          <p14:tracePt t="187093" x="3498850" y="5853113"/>
          <p14:tracePt t="187114" x="3508375" y="5853113"/>
          <p14:tracePt t="187136" x="3516313" y="5853113"/>
          <p14:tracePt t="187157" x="3525838" y="5853113"/>
          <p14:tracePt t="187181" x="3562350" y="5843588"/>
          <p14:tracePt t="187202" x="3589338" y="5835650"/>
          <p14:tracePt t="187224" x="3608388" y="5826125"/>
          <p14:tracePt t="187246" x="3635375" y="5762625"/>
          <p14:tracePt t="187269" x="3644900" y="5726113"/>
          <p14:tracePt t="187290" x="3662363" y="5689600"/>
          <p14:tracePt t="187313" x="3671888" y="5661025"/>
          <p14:tracePt t="187334" x="3671888" y="5653088"/>
          <p14:tracePt t="187355" x="3671888" y="5634038"/>
          <p14:tracePt t="187378" x="3671888" y="5616575"/>
          <p14:tracePt t="187400" x="3671888" y="5588000"/>
          <p14:tracePt t="187422" x="3681413" y="5561013"/>
          <p14:tracePt t="187444" x="3681413" y="5543550"/>
          <p14:tracePt t="187466" x="3690938" y="5507038"/>
          <p14:tracePt t="187487" x="3690938" y="5478463"/>
          <p14:tracePt t="187509" x="3690938" y="5461000"/>
          <p14:tracePt t="187532" x="3698875" y="5434013"/>
          <p14:tracePt t="187678" x="3698875" y="5424488"/>
          <p14:tracePt t="187700" x="3698875" y="5414963"/>
          <p14:tracePt t="187724" x="3708400" y="5405438"/>
          <p14:tracePt t="187724" x="3708400" y="5397500"/>
          <p14:tracePt t="187746" x="3717925" y="5368925"/>
          <p14:tracePt t="187768" x="3717925" y="5351463"/>
          <p14:tracePt t="187791" x="3727450" y="5341938"/>
          <p14:tracePt t="187938" x="3754438" y="5341938"/>
          <p14:tracePt t="187960" x="3781425" y="5368925"/>
          <p14:tracePt t="187982" x="3846513" y="5414963"/>
          <p14:tracePt t="188004" x="3873500" y="5434013"/>
          <p14:tracePt t="188027" x="3927475" y="5470525"/>
          <p14:tracePt t="188049" x="3963988" y="5478463"/>
          <p14:tracePt t="188071" x="4010025" y="5487988"/>
          <p14:tracePt t="188092" x="4056063" y="5497513"/>
          <p14:tracePt t="188092" x="4073525" y="5497513"/>
          <p14:tracePt t="188116" x="4110038" y="5497513"/>
          <p14:tracePt t="188137" x="4156075" y="5497513"/>
          <p14:tracePt t="188159" x="4211638" y="5497513"/>
          <p14:tracePt t="188182" x="4238625" y="5487988"/>
          <p14:tracePt t="188204" x="4256088" y="5470525"/>
          <p14:tracePt t="188225" x="4275138" y="5461000"/>
          <p14:tracePt t="188248" x="4292600" y="5451475"/>
          <p14:tracePt t="188268" x="4321175" y="5434013"/>
          <p14:tracePt t="188290" x="4338638" y="5414963"/>
          <p14:tracePt t="188312" x="4357688" y="5397500"/>
          <p14:tracePt t="188333" x="4375150" y="5387975"/>
          <p14:tracePt t="188354" x="4384675" y="5378450"/>
          <p14:tracePt t="188660" x="4384675" y="5387975"/>
          <p14:tracePt t="188702" x="4384675" y="5397500"/>
          <p14:tracePt t="188830" x="4375150" y="5405438"/>
          <p14:tracePt t="188873" x="4357688" y="5405438"/>
          <p14:tracePt t="188894" x="4311650" y="5405438"/>
          <p14:tracePt t="188916" x="4229100" y="5424488"/>
          <p14:tracePt t="188938" x="4156075" y="5441950"/>
          <p14:tracePt t="188961" x="4102100" y="5451475"/>
          <p14:tracePt t="188981" x="3992563" y="5497513"/>
          <p14:tracePt t="189004" x="3927475" y="5524500"/>
          <p14:tracePt t="189028" x="3854450" y="5543550"/>
          <p14:tracePt t="189050" x="3800475" y="5570538"/>
          <p14:tracePt t="189071" x="3781425" y="5588000"/>
          <p14:tracePt t="189093" x="3735388" y="5624513"/>
          <p14:tracePt t="189114" x="3681413" y="5670550"/>
          <p14:tracePt t="189136" x="3662363" y="5697538"/>
          <p14:tracePt t="189158" x="3644900" y="5753100"/>
          <p14:tracePt t="189180" x="3625850" y="5816600"/>
          <p14:tracePt t="189201" x="3625850" y="5835650"/>
          <p14:tracePt t="189223" x="3625850" y="5843588"/>
          <p14:tracePt t="189287" x="3625850" y="5862638"/>
          <p14:tracePt t="189432" x="3625850" y="5889625"/>
          <p14:tracePt t="189454" x="3635375" y="5899150"/>
          <p14:tracePt t="189476" x="3644900" y="5908675"/>
          <p14:tracePt t="190337" x="3671888" y="5908675"/>
          <p14:tracePt t="190359" x="3735388" y="5899150"/>
          <p14:tracePt t="190382" x="3790950" y="5899150"/>
          <p14:tracePt t="190403" x="3800475" y="5889625"/>
          <p14:tracePt t="190464" x="3817938" y="5889625"/>
          <p14:tracePt t="190485" x="3836988" y="5881688"/>
          <p14:tracePt t="190506" x="3883025" y="5881688"/>
          <p14:tracePt t="190527" x="3910013" y="5881688"/>
          <p14:tracePt t="190549" x="3937000" y="5872163"/>
          <p14:tracePt t="190864" x="3946525" y="5843588"/>
          <p14:tracePt t="190885" x="3946525" y="5816600"/>
          <p14:tracePt t="190908" x="3946525" y="5780088"/>
          <p14:tracePt t="190932" x="3973513" y="5689600"/>
          <p14:tracePt t="190954" x="3973513" y="5680075"/>
          <p14:tracePt t="190974" x="3973513" y="5670550"/>
          <p14:tracePt t="191227" x="3983038" y="5661025"/>
          <p14:tracePt t="191249" x="3983038" y="5689600"/>
          <p14:tracePt t="191270" x="3983038" y="5716588"/>
          <p14:tracePt t="191291" x="3983038" y="5743575"/>
          <p14:tracePt t="191316" x="3983038" y="5770563"/>
          <p14:tracePt t="191336" x="3983038" y="5789613"/>
          <p14:tracePt t="191358" x="3983038" y="5816600"/>
          <p14:tracePt t="191379" x="3973513" y="5835650"/>
          <p14:tracePt t="191400" x="3973513" y="5843588"/>
          <p14:tracePt t="191442" x="3973513" y="5853113"/>
          <p14:tracePt t="191463" x="3973513" y="5862638"/>
          <p14:tracePt t="191939" x="3992563" y="5872163"/>
          <p14:tracePt t="191961" x="4083050" y="5872163"/>
          <p14:tracePt t="191983" x="4183063" y="5872163"/>
          <p14:tracePt t="192005" x="4256088" y="5881688"/>
          <p14:tracePt t="192028" x="4284663" y="5889625"/>
          <p14:tracePt t="192295" x="4311650" y="5889625"/>
          <p14:tracePt t="192316" x="4330700" y="5889625"/>
          <p14:tracePt t="192337" x="4384675" y="5889625"/>
          <p14:tracePt t="192360" x="4430713" y="5889625"/>
          <p14:tracePt t="192380" x="4440238" y="5889625"/>
          <p14:tracePt t="192401" x="4467225" y="5899150"/>
          <p14:tracePt t="194642" x="4494213" y="5872163"/>
          <p14:tracePt t="194664" x="4530725" y="5843588"/>
          <p14:tracePt t="194687" x="4586288" y="5799138"/>
          <p14:tracePt t="194708" x="4622800" y="5762625"/>
          <p14:tracePt t="194731" x="4640263" y="5743575"/>
          <p14:tracePt t="194751" x="4676775" y="5716588"/>
          <p14:tracePt t="194773" x="4722813" y="5670550"/>
          <p14:tracePt t="194794" x="4749800" y="5634038"/>
          <p14:tracePt t="194816" x="4768850" y="5616575"/>
          <p14:tracePt t="194816" x="4768850" y="5607050"/>
          <p14:tracePt t="194838" x="4776788" y="5588000"/>
          <p14:tracePt t="194861" x="4786313" y="5570538"/>
          <p14:tracePt t="194882" x="4795838" y="5561013"/>
          <p14:tracePt t="194905" x="4795838" y="5551488"/>
          <p14:tracePt t="194927" x="4805363" y="5534025"/>
          <p14:tracePt t="194949" x="4813300" y="5507038"/>
          <p14:tracePt t="194994" x="4822825" y="5497513"/>
          <p14:tracePt t="195038" x="4822825" y="5487988"/>
          <p14:tracePt t="195163" x="4822825" y="5478463"/>
          <p14:tracePt t="195185" x="4822825" y="5461000"/>
          <p14:tracePt t="195208" x="4822825" y="5451475"/>
          <p14:tracePt t="195229" x="4822825" y="5441950"/>
          <p14:tracePt t="195375" x="4822825" y="5434013"/>
          <p14:tracePt t="195798" x="4914900" y="5424488"/>
          <p14:tracePt t="195819" x="5033963" y="5405438"/>
          <p14:tracePt t="195843" x="5097463" y="5405438"/>
          <p14:tracePt t="195865" x="5160963" y="5405438"/>
          <p14:tracePt t="196073" x="5170488" y="5405438"/>
          <p14:tracePt t="196095" x="5197475" y="5405438"/>
          <p14:tracePt t="196117" x="5224463" y="5405438"/>
          <p14:tracePt t="196137" x="5270500" y="5405438"/>
          <p14:tracePt t="196361" x="5316538" y="5405438"/>
          <p14:tracePt t="196382" x="5435600" y="5405438"/>
          <p14:tracePt t="196404" x="5518150" y="5405438"/>
          <p14:tracePt t="196425" x="5672138" y="5405438"/>
          <p14:tracePt t="196448" x="5846763" y="5405438"/>
          <p14:tracePt t="196468" x="5946775" y="5405438"/>
          <p14:tracePt t="196490" x="6002338" y="5405438"/>
          <p14:tracePt t="196511" x="6038850" y="5405438"/>
          <p14:tracePt t="196821" x="6019800" y="5405438"/>
          <p14:tracePt t="196842" x="5992813" y="5414963"/>
          <p14:tracePt t="197117" x="5929313" y="5414963"/>
          <p14:tracePt t="197139" x="5854700" y="5424488"/>
          <p14:tracePt t="197161" x="5645150" y="5424488"/>
          <p14:tracePt t="197182" x="5416550" y="5424488"/>
          <p14:tracePt t="197203" x="5260975" y="5424488"/>
          <p14:tracePt t="197225" x="5033963" y="5424488"/>
          <p14:tracePt t="197249" x="4868863" y="5424488"/>
          <p14:tracePt t="197269" x="4822825" y="5424488"/>
          <p14:tracePt t="197290" x="4732338" y="5424488"/>
          <p14:tracePt t="197312" x="4686300" y="5424488"/>
          <p14:tracePt t="197333" x="4676775" y="5424488"/>
          <p14:tracePt t="197354" x="4667250" y="5424488"/>
          <p14:tracePt t="197439" x="4659313" y="5424488"/>
          <p14:tracePt t="197602" x="4676775" y="5414963"/>
          <p14:tracePt t="197624" x="4732338" y="5414963"/>
          <p14:tracePt t="197624" x="4768850" y="5414963"/>
          <p14:tracePt t="197648" x="4905375" y="5414963"/>
          <p14:tracePt t="197668" x="4968875" y="5414963"/>
          <p14:tracePt t="197691" x="5143500" y="5441950"/>
          <p14:tracePt t="197713" x="5343525" y="5461000"/>
          <p14:tracePt t="197734" x="5445125" y="5461000"/>
          <p14:tracePt t="197756" x="5672138" y="5478463"/>
          <p14:tracePt t="197780" x="5773738" y="5478463"/>
          <p14:tracePt t="197800" x="5854700" y="5478463"/>
          <p14:tracePt t="197800" x="5900738" y="5487988"/>
          <p14:tracePt t="197823" x="5992813" y="5497513"/>
          <p14:tracePt t="197843" x="6029325" y="5497513"/>
          <p14:tracePt t="197864" x="6056313" y="5497513"/>
          <p14:tracePt t="198074" x="5973763" y="5497513"/>
          <p14:tracePt t="198096" x="5873750" y="5497513"/>
          <p14:tracePt t="198116" x="5773738" y="5497513"/>
          <p14:tracePt t="198137" x="5562600" y="5497513"/>
          <p14:tracePt t="198159" x="5334000" y="5497513"/>
          <p14:tracePt t="198180" x="5207000" y="5497513"/>
          <p14:tracePt t="198201" x="5060950" y="5497513"/>
          <p14:tracePt t="198221" x="5005388" y="5497513"/>
          <p14:tracePt t="198243" x="4997450" y="5497513"/>
          <p14:tracePt t="198264" x="4968875" y="5497513"/>
          <p14:tracePt t="198264" x="4960938" y="5497513"/>
          <p14:tracePt t="198286" x="4905375" y="5507038"/>
          <p14:tracePt t="198306" x="4868863" y="5507038"/>
          <p14:tracePt t="198329" x="4832350" y="5514975"/>
          <p14:tracePt t="198349" x="4795838" y="5514975"/>
          <p14:tracePt t="198370" x="4768850" y="5514975"/>
          <p14:tracePt t="198392" x="4759325" y="5514975"/>
          <p14:tracePt t="198915" x="4759325" y="5524500"/>
          <p14:tracePt t="198976" x="4759325" y="5570538"/>
          <p14:tracePt t="198997" x="4776788" y="5588000"/>
          <p14:tracePt t="199018" x="4813300" y="5653088"/>
          <p14:tracePt t="199039" x="4832350" y="5670550"/>
          <p14:tracePt t="199059" x="4859338" y="5707063"/>
          <p14:tracePt t="199080" x="4895850" y="5743575"/>
          <p14:tracePt t="199103" x="4905375" y="5762625"/>
          <p14:tracePt t="199124" x="4924425" y="5799138"/>
          <p14:tracePt t="199146" x="4941888" y="5835650"/>
          <p14:tracePt t="199168" x="4951413" y="5843588"/>
          <p14:tracePt t="199188" x="4987925" y="5862638"/>
          <p14:tracePt t="199210" x="5014913" y="5872163"/>
          <p14:tracePt t="199234" x="5051425" y="5889625"/>
          <p14:tracePt t="199254" x="5114925" y="5908675"/>
          <p14:tracePt t="199276" x="5143500" y="5908675"/>
          <p14:tracePt t="199297" x="5151438" y="5908675"/>
          <p14:tracePt t="199773" x="5160963" y="5908675"/>
          <p14:tracePt t="199818" x="5180013" y="5908675"/>
          <p14:tracePt t="199818" x="5197475" y="5908675"/>
          <p14:tracePt t="199839" x="5207000" y="5908675"/>
          <p14:tracePt t="199862" x="5224463" y="5908675"/>
          <p14:tracePt t="199882" x="5243513" y="5899150"/>
          <p14:tracePt t="199904" x="5260975" y="5899150"/>
          <p14:tracePt t="199929" x="5289550" y="5899150"/>
          <p14:tracePt t="199952" x="5316538" y="5889625"/>
          <p14:tracePt t="200841" x="5326063" y="5889625"/>
          <p14:tracePt t="200863" x="5343525" y="5889625"/>
          <p14:tracePt t="200885" x="5362575" y="5889625"/>
          <p14:tracePt t="200907" x="5370513" y="5889625"/>
          <p14:tracePt t="200932" x="5380038" y="5889625"/>
          <p14:tracePt t="200974" x="5389563" y="5889625"/>
          <p14:tracePt t="201604" x="5416550" y="5889625"/>
          <p14:tracePt t="201626" x="5445125" y="5889625"/>
          <p14:tracePt t="201647" x="5462588" y="5889625"/>
          <p14:tracePt t="201899" x="5472113" y="5889625"/>
          <p14:tracePt t="201921" x="5499100" y="5899150"/>
          <p14:tracePt t="201944" x="5526088" y="5908675"/>
          <p14:tracePt t="201964" x="5545138" y="5908675"/>
          <p14:tracePt t="202048" x="5554663" y="5908675"/>
          <p14:tracePt t="202089" x="5581650" y="5918200"/>
          <p14:tracePt t="202111" x="5599113" y="5918200"/>
          <p14:tracePt t="202133" x="5618163" y="5918200"/>
          <p14:tracePt t="202152" x="5627688" y="5918200"/>
          <p14:tracePt t="202175" x="5654675" y="5918200"/>
          <p14:tracePt t="202196" x="5691188" y="5926138"/>
          <p14:tracePt t="202217" x="5700713" y="5926138"/>
          <p14:tracePt t="202321" x="5708650" y="5926138"/>
          <p14:tracePt t="202342" x="5718175" y="5926138"/>
          <p14:tracePt t="202365" x="5745163" y="5935663"/>
          <p14:tracePt t="202386" x="5764213" y="5945188"/>
          <p14:tracePt t="202386" x="5773738" y="5945188"/>
          <p14:tracePt t="202408" x="5781675" y="5945188"/>
          <p14:tracePt t="202471" x="5791200" y="5945188"/>
          <p14:tracePt t="202492" x="5800725" y="5945188"/>
          <p14:tracePt t="202513" x="5818188" y="5945188"/>
          <p14:tracePt t="202962" x="5827713" y="5945188"/>
          <p14:tracePt t="204635" x="5827713" y="5935663"/>
          <p14:tracePt t="207229" x="5791200" y="5935663"/>
          <p14:tracePt t="207249" x="5773738" y="5935663"/>
          <p14:tracePt t="207273" x="5745163" y="5935663"/>
          <p14:tracePt t="207294" x="5737225" y="5935663"/>
          <p14:tracePt t="207316" x="5727700" y="5935663"/>
          <p14:tracePt t="207421" x="5718175" y="5935663"/>
          <p14:tracePt t="208073" x="5727700" y="5918200"/>
          <p14:tracePt t="208095" x="5764213" y="5899150"/>
          <p14:tracePt t="208121" x="5773738" y="5899150"/>
          <p14:tracePt t="208143" x="5781675" y="5899150"/>
          <p14:tracePt t="208250" x="5791200" y="5899150"/>
          <p14:tracePt t="208522" x="5781675" y="5899150"/>
          <p14:tracePt t="208545" x="5754688" y="5908675"/>
          <p14:tracePt t="208567" x="5745163" y="5908675"/>
          <p14:tracePt t="208589" x="5708650" y="5918200"/>
          <p14:tracePt t="208718" x="5700713" y="5918200"/>
          <p14:tracePt t="208739" x="5664200" y="5918200"/>
          <p14:tracePt t="208762" x="5627688" y="5918200"/>
          <p14:tracePt t="208784" x="5562600" y="5926138"/>
          <p14:tracePt t="208807" x="5545138" y="5926138"/>
          <p14:tracePt t="208829" x="5499100" y="5926138"/>
          <p14:tracePt t="208851" x="5426075" y="5926138"/>
          <p14:tracePt t="208873" x="5370513" y="5926138"/>
          <p14:tracePt t="208896" x="5233988" y="5926138"/>
          <p14:tracePt t="208917" x="5170488" y="5926138"/>
          <p14:tracePt t="208939" x="5124450" y="5926138"/>
          <p14:tracePt t="208960" x="5078413" y="5926138"/>
          <p14:tracePt t="208982" x="5060950" y="5926138"/>
          <p14:tracePt t="209003" x="4978400" y="5926138"/>
          <p14:tracePt t="209028" x="4859338" y="5926138"/>
          <p14:tracePt t="209048" x="4749800" y="5926138"/>
          <p14:tracePt t="209069" x="4630738" y="5908675"/>
          <p14:tracePt t="209090" x="4521200" y="5908675"/>
          <p14:tracePt t="209113" x="4476750" y="5908675"/>
          <p14:tracePt t="209134" x="4384675" y="5908675"/>
          <p14:tracePt t="209134" x="4367213" y="5899150"/>
          <p14:tracePt t="209156" x="4321175" y="5899150"/>
          <p14:tracePt t="209176" x="4292600" y="5899150"/>
          <p14:tracePt t="209197" x="4248150" y="5899150"/>
          <p14:tracePt t="209218" x="4165600" y="5899150"/>
          <p14:tracePt t="209239" x="4110038" y="5899150"/>
          <p14:tracePt t="209260" x="4019550" y="5889625"/>
          <p14:tracePt t="209282" x="3973513" y="5889625"/>
          <p14:tracePt t="209304" x="3937000" y="5889625"/>
          <p14:tracePt t="209327" x="3900488" y="5889625"/>
          <p14:tracePt t="209348" x="3873500" y="5889625"/>
          <p14:tracePt t="209370" x="3846513" y="5889625"/>
          <p14:tracePt t="209370" x="3836988" y="5889625"/>
          <p14:tracePt t="209392" x="3810000" y="5889625"/>
          <p14:tracePt t="209414" x="3790950" y="5889625"/>
          <p14:tracePt t="209435" x="3773488" y="5889625"/>
          <p14:tracePt t="209457" x="3744913" y="5889625"/>
          <p14:tracePt t="209478" x="3727450" y="5889625"/>
          <p14:tracePt t="209500" x="3708400" y="5889625"/>
          <p14:tracePt t="209521" x="3698875" y="5889625"/>
          <p14:tracePt t="209792" x="3708400" y="5881688"/>
          <p14:tracePt t="209792" x="3744913" y="5881688"/>
          <p14:tracePt t="209814" x="3827463" y="5862638"/>
          <p14:tracePt t="209835" x="3946525" y="5862638"/>
          <p14:tracePt t="209857" x="4129088" y="5862638"/>
          <p14:tracePt t="209881" x="4265613" y="5862638"/>
          <p14:tracePt t="209902" x="4503738" y="5889625"/>
          <p14:tracePt t="209926" x="4676775" y="5899150"/>
          <p14:tracePt t="209946" x="4795838" y="5918200"/>
          <p14:tracePt t="209969" x="5024438" y="5918200"/>
          <p14:tracePt t="209990" x="5143500" y="5918200"/>
          <p14:tracePt t="210012" x="5297488" y="5918200"/>
          <p14:tracePt t="210033" x="5453063" y="5918200"/>
          <p14:tracePt t="210055" x="5535613" y="5918200"/>
          <p14:tracePt t="210077" x="5654675" y="5918200"/>
          <p14:tracePt t="210098" x="5764213" y="5918200"/>
          <p14:tracePt t="210119" x="5846763" y="5918200"/>
          <p14:tracePt t="210141" x="5946775" y="5918200"/>
          <p14:tracePt t="210162" x="6046788" y="5908675"/>
          <p14:tracePt t="210184" x="6119813" y="5889625"/>
          <p14:tracePt t="210204" x="6175375" y="5889625"/>
          <p14:tracePt t="210204" x="6202363" y="5881688"/>
          <p14:tracePt t="210226" x="6265863" y="5881688"/>
          <p14:tracePt t="210247" x="6275388" y="5881688"/>
          <p14:tracePt t="210268" x="6302375" y="5872163"/>
          <p14:tracePt t="210453" x="6265863" y="5872163"/>
          <p14:tracePt t="210472" x="6211888" y="5872163"/>
          <p14:tracePt t="210494" x="6119813" y="5872163"/>
          <p14:tracePt t="210516" x="5992813" y="5872163"/>
          <p14:tracePt t="210538" x="5891213" y="5872163"/>
          <p14:tracePt t="210559" x="5764213" y="5872163"/>
          <p14:tracePt t="210582" x="5627688" y="5872163"/>
          <p14:tracePt t="210603" x="5489575" y="5872163"/>
          <p14:tracePt t="210624" x="5270500" y="5872163"/>
          <p14:tracePt t="210647" x="5207000" y="5872163"/>
          <p14:tracePt t="210670" x="5097463" y="5872163"/>
          <p14:tracePt t="210690" x="4987925" y="5872163"/>
          <p14:tracePt t="210713" x="4868863" y="5872163"/>
          <p14:tracePt t="210733" x="4713288" y="5872163"/>
          <p14:tracePt t="210757" x="4557713" y="5872163"/>
          <p14:tracePt t="210779" x="4476750" y="5872163"/>
          <p14:tracePt t="210801" x="4367213" y="5872163"/>
          <p14:tracePt t="210823" x="4311650" y="5872163"/>
          <p14:tracePt t="210846" x="4202113" y="5872163"/>
          <p14:tracePt t="210867" x="4138613" y="5872163"/>
          <p14:tracePt t="210890" x="4110038" y="5872163"/>
          <p14:tracePt t="210913" x="4019550" y="5872163"/>
          <p14:tracePt t="210934" x="3973513" y="5889625"/>
          <p14:tracePt t="210955" x="3919538" y="5889625"/>
          <p14:tracePt t="210978" x="3817938" y="5889625"/>
          <p14:tracePt t="210999" x="3790950" y="5889625"/>
          <p14:tracePt t="211020" x="3754438" y="5889625"/>
          <p14:tracePt t="211042" x="3744913" y="5889625"/>
          <p14:tracePt t="211064" x="3735388" y="5889625"/>
          <p14:tracePt t="211084" x="3717925" y="5889625"/>
          <p14:tracePt t="211106" x="3708400" y="5889625"/>
          <p14:tracePt t="211126" x="3698875" y="5889625"/>
          <p14:tracePt t="211148" x="3681413" y="5899150"/>
          <p14:tracePt t="211169" x="3671888" y="5899150"/>
          <p14:tracePt t="211315" x="3690938" y="5899150"/>
          <p14:tracePt t="211336" x="3773488" y="5899150"/>
          <p14:tracePt t="211358" x="3946525" y="5899150"/>
          <p14:tracePt t="211380" x="4065588" y="5918200"/>
          <p14:tracePt t="211401" x="4192588" y="5926138"/>
          <p14:tracePt t="211423" x="4375150" y="5935663"/>
          <p14:tracePt t="211445" x="4530725" y="5945188"/>
          <p14:tracePt t="211466" x="4667250" y="5945188"/>
          <p14:tracePt t="211488" x="4805363" y="5945188"/>
          <p14:tracePt t="211510" x="4960938" y="5962650"/>
          <p14:tracePt t="211533" x="5060950" y="5962650"/>
          <p14:tracePt t="211555" x="5260975" y="5962650"/>
          <p14:tracePt t="211578" x="5334000" y="5962650"/>
          <p14:tracePt t="211599" x="5445125" y="5962650"/>
          <p14:tracePt t="211622" x="5526088" y="5962650"/>
          <p14:tracePt t="211645" x="5581650" y="5962650"/>
          <p14:tracePt t="211667" x="5708650" y="5962650"/>
          <p14:tracePt t="211689" x="5773738" y="5962650"/>
          <p14:tracePt t="211711" x="5864225" y="5972175"/>
          <p14:tracePt t="211732" x="5946775" y="5972175"/>
          <p14:tracePt t="211755" x="5973763" y="5972175"/>
          <p14:tracePt t="211777" x="5992813" y="5972175"/>
          <p14:tracePt t="211799" x="6010275" y="5972175"/>
          <p14:tracePt t="211821" x="6019800" y="5972175"/>
          <p14:tracePt t="212075" x="6002338" y="5972175"/>
          <p14:tracePt t="212097" x="5929313" y="5972175"/>
          <p14:tracePt t="212119" x="5791200" y="5972175"/>
          <p14:tracePt t="212141" x="5700713" y="5972175"/>
          <p14:tracePt t="212164" x="5435600" y="5972175"/>
          <p14:tracePt t="212184" x="5297488" y="5972175"/>
          <p14:tracePt t="212206" x="5087938" y="5972175"/>
          <p14:tracePt t="212227" x="4895850" y="5972175"/>
          <p14:tracePt t="212249" x="4759325" y="5972175"/>
          <p14:tracePt t="212270" x="4630738" y="5972175"/>
          <p14:tracePt t="212270" x="4567238" y="5972175"/>
          <p14:tracePt t="212292" x="4411663" y="5972175"/>
          <p14:tracePt t="212314" x="4330700" y="5972175"/>
          <p14:tracePt t="212336" x="4202113" y="5972175"/>
          <p14:tracePt t="212355" x="4083050" y="5972175"/>
          <p14:tracePt t="212378" x="4010025" y="5972175"/>
          <p14:tracePt t="212399" x="3919538" y="5972175"/>
          <p14:tracePt t="212420" x="3827463" y="5972175"/>
          <p14:tracePt t="212443" x="3763963" y="5954713"/>
          <p14:tracePt t="212465" x="3662363" y="5954713"/>
          <p14:tracePt t="212486" x="3598863" y="5954713"/>
          <p14:tracePt t="212509" x="3571875" y="5954713"/>
          <p14:tracePt t="212531" x="3562350" y="5954713"/>
          <p14:tracePt t="212593" x="3552825" y="5954713"/>
          <p14:tracePt t="212760" x="3589338" y="5954713"/>
          <p14:tracePt t="212782" x="3635375" y="5954713"/>
          <p14:tracePt t="212804" x="3744913" y="5935663"/>
          <p14:tracePt t="212826" x="3810000" y="5935663"/>
          <p14:tracePt t="212850" x="3883025" y="5935663"/>
          <p14:tracePt t="212871" x="3973513" y="5935663"/>
          <p14:tracePt t="212894" x="4046538" y="5935663"/>
          <p14:tracePt t="212915" x="4219575" y="5926138"/>
          <p14:tracePt t="212937" x="4384675" y="5926138"/>
          <p14:tracePt t="212959" x="4521200" y="5926138"/>
          <p14:tracePt t="212982" x="4805363" y="5926138"/>
          <p14:tracePt t="213003" x="4960938" y="5926138"/>
          <p14:tracePt t="213027" x="5187950" y="5926138"/>
          <p14:tracePt t="213048" x="5380038" y="5935663"/>
          <p14:tracePt t="213069" x="5499100" y="5945188"/>
          <p14:tracePt t="213091" x="5672138" y="5954713"/>
          <p14:tracePt t="213115" x="5846763" y="5954713"/>
          <p14:tracePt t="213136" x="5965825" y="5954713"/>
          <p14:tracePt t="213137" x="6019800" y="5954713"/>
          <p14:tracePt t="213158" x="6165850" y="5954713"/>
          <p14:tracePt t="213181" x="6221413" y="5954713"/>
          <p14:tracePt t="213201" x="6265863" y="5954713"/>
          <p14:tracePt t="213223" x="6302375" y="5954713"/>
          <p14:tracePt t="213245" x="6338888" y="5954713"/>
          <p14:tracePt t="213266" x="6348413" y="5954713"/>
          <p14:tracePt t="213412" x="6229350" y="5962650"/>
          <p14:tracePt t="213433" x="6138863" y="5962650"/>
          <p14:tracePt t="213455" x="5937250" y="5962650"/>
          <p14:tracePt t="213477" x="5389563" y="5926138"/>
          <p14:tracePt t="213500" x="5143500" y="5918200"/>
          <p14:tracePt t="213520" x="4859338" y="5918200"/>
          <p14:tracePt t="213543" x="4649788" y="5918200"/>
          <p14:tracePt t="213564" x="4549775" y="5918200"/>
          <p14:tracePt t="213585" x="4440238" y="5918200"/>
          <p14:tracePt t="213607" x="4321175" y="5918200"/>
          <p14:tracePt t="213630" x="4238625" y="5918200"/>
          <p14:tracePt t="213651" x="4102100" y="5918200"/>
          <p14:tracePt t="213673" x="3946525" y="5918200"/>
          <p14:tracePt t="213695" x="3873500" y="5918200"/>
          <p14:tracePt t="213718" x="3781425" y="5918200"/>
          <p14:tracePt t="213738" x="3773488" y="5918200"/>
          <p14:tracePt t="213761" x="3763963" y="5918200"/>
          <p14:tracePt t="214395" x="3754438" y="5918200"/>
          <p14:tracePt t="214415" x="3717925" y="5918200"/>
          <p14:tracePt t="214437" x="3681413" y="5918200"/>
          <p14:tracePt t="214459" x="3625850" y="5918200"/>
          <p14:tracePt t="214481" x="3535363" y="5918200"/>
          <p14:tracePt t="214502" x="3452813" y="5918200"/>
          <p14:tracePt t="214524" x="3362325" y="5918200"/>
          <p14:tracePt t="214547" x="3270250" y="5935663"/>
          <p14:tracePt t="214568" x="3197225" y="5935663"/>
          <p14:tracePt t="214588" x="3105150" y="5954713"/>
          <p14:tracePt t="214610" x="3014663" y="5962650"/>
          <p14:tracePt t="214630" x="2987675" y="5972175"/>
          <p14:tracePt t="214651" x="2878138" y="6008688"/>
          <p14:tracePt t="214670" x="2776538" y="6018213"/>
          <p14:tracePt t="214692" x="2713038" y="6027738"/>
          <p14:tracePt t="214714" x="2667000" y="6035675"/>
          <p14:tracePt t="214714" x="2649538" y="6035675"/>
          <p14:tracePt t="214736" x="2640013" y="6035675"/>
          <p14:tracePt t="215066" x="2630488" y="6045200"/>
          <p14:tracePt t="215112" x="2630488" y="6064250"/>
          <p14:tracePt t="215159" x="2630488" y="6100763"/>
          <p14:tracePt t="215185" x="2640013" y="6108700"/>
          <p14:tracePt t="215218" x="2649538" y="6127750"/>
          <p14:tracePt t="215219" x="2649538" y="6137275"/>
          <p14:tracePt t="215252" x="2667000" y="6164263"/>
          <p14:tracePt t="215252" x="2676525" y="6181725"/>
          <p14:tracePt t="215269" x="2695575" y="6200775"/>
          <p14:tracePt t="215301" x="2740025" y="6237288"/>
          <p14:tracePt t="215302" x="2759075" y="6246813"/>
          <p14:tracePt t="215331" x="2805113" y="6273800"/>
          <p14:tracePt t="215353" x="2849563" y="6291263"/>
          <p14:tracePt t="215377" x="2895600" y="6300788"/>
          <p14:tracePt t="215399" x="2978150" y="6310313"/>
          <p14:tracePt t="215421" x="3024188" y="6310313"/>
          <p14:tracePt t="215444" x="3105150" y="6327775"/>
          <p14:tracePt t="215467" x="3187700" y="6356350"/>
          <p14:tracePt t="215488" x="3243263" y="6356350"/>
          <p14:tracePt t="215510" x="3333750" y="6373813"/>
          <p14:tracePt t="215533" x="3370263" y="6383338"/>
          <p14:tracePt t="215554" x="3406775" y="6383338"/>
          <p14:tracePt t="215576" x="3462338" y="6392863"/>
          <p14:tracePt t="215599" x="3498850" y="6392863"/>
          <p14:tracePt t="215619" x="3544888" y="6392863"/>
          <p14:tracePt t="215642" x="3571875" y="6392863"/>
          <p14:tracePt t="216118" x="3581400" y="6392863"/>
          <p14:tracePt t="216203" x="3589338" y="6392863"/>
          <p14:tracePt t="216266" x="3598863" y="6392863"/>
          <p14:tracePt t="216288" x="3608388" y="6392863"/>
          <p14:tracePt t="216310" x="3617913" y="6392863"/>
          <p14:tracePt t="216332" x="3625850" y="6392863"/>
          <p14:tracePt t="216354" x="3635375" y="6392863"/>
          <p14:tracePt t="216376" x="3644900" y="6392863"/>
          <p14:tracePt t="216398" x="3662363" y="6392863"/>
          <p14:tracePt t="216419" x="3671888" y="6392863"/>
          <p14:tracePt t="216544" x="3681413" y="6383338"/>
          <p14:tracePt t="216565" x="3690938" y="6373813"/>
          <p14:tracePt t="216586" x="3698875" y="6364288"/>
          <p14:tracePt t="216608" x="3698875" y="6356350"/>
          <p14:tracePt t="217114" x="3708400" y="6356350"/>
          <p14:tracePt t="217181" x="3727450" y="6383338"/>
          <p14:tracePt t="217202" x="3744913" y="6400800"/>
          <p14:tracePt t="217226" x="3800475" y="6446838"/>
          <p14:tracePt t="217248" x="3827463" y="6456363"/>
          <p14:tracePt t="217271" x="3890963" y="6465888"/>
          <p14:tracePt t="217293" x="3919538" y="6473825"/>
          <p14:tracePt t="217762" x="3927475" y="6473825"/>
          <p14:tracePt t="217784" x="3983038" y="6456363"/>
          <p14:tracePt t="217808" x="4000500" y="6446838"/>
          <p14:tracePt t="218063" x="4010025" y="6446838"/>
          <p14:tracePt t="218084" x="4029075" y="6446838"/>
          <p14:tracePt t="218107" x="4065588" y="6446838"/>
          <p14:tracePt t="218129" x="4092575" y="6446838"/>
          <p14:tracePt t="218150" x="4146550" y="6446838"/>
          <p14:tracePt t="218173" x="4183063" y="6456363"/>
          <p14:tracePt t="218196" x="4202113" y="6465888"/>
          <p14:tracePt t="218216" x="4238625" y="6465888"/>
          <p14:tracePt t="218239" x="4256088" y="6465888"/>
          <p14:tracePt t="218260" x="4275138" y="6473825"/>
          <p14:tracePt t="218282" x="4321175" y="6473825"/>
          <p14:tracePt t="218303" x="4348163" y="6473825"/>
          <p14:tracePt t="218327" x="4394200" y="6483350"/>
          <p14:tracePt t="218348" x="4421188" y="6483350"/>
          <p14:tracePt t="218370" x="4430713" y="6483350"/>
          <p14:tracePt t="218392" x="4457700" y="6483350"/>
          <p14:tracePt t="218435" x="4467225" y="6483350"/>
          <p14:tracePt t="218457" x="4484688" y="6483350"/>
          <p14:tracePt t="218479" x="4513263" y="6483350"/>
          <p14:tracePt t="218500" x="4540250" y="6492875"/>
          <p14:tracePt t="218523" x="4613275" y="6492875"/>
          <p14:tracePt t="218545" x="4630738" y="6492875"/>
          <p14:tracePt t="218567" x="4667250" y="6492875"/>
          <p14:tracePt t="218588" x="4722813" y="6492875"/>
          <p14:tracePt t="218611" x="4732338" y="6492875"/>
          <p14:tracePt t="218632" x="4768850" y="6492875"/>
          <p14:tracePt t="218656" x="4776788" y="6492875"/>
          <p14:tracePt t="218701" x="4786313" y="6492875"/>
          <p14:tracePt t="219576" x="4795838" y="6492875"/>
          <p14:tracePt t="219597" x="4813300" y="6492875"/>
          <p14:tracePt t="219620" x="4822825" y="6483350"/>
          <p14:tracePt t="219642" x="4832350" y="6483350"/>
          <p14:tracePt t="219791" x="4859338" y="6473825"/>
          <p14:tracePt t="219834" x="4878388" y="6465888"/>
          <p14:tracePt t="219919" x="4887913" y="6465888"/>
          <p14:tracePt t="219984" x="4905375" y="6465888"/>
          <p14:tracePt t="220007" x="4932363" y="6465888"/>
          <p14:tracePt t="220032" x="4960938" y="6465888"/>
          <p14:tracePt t="220053" x="4987925" y="6465888"/>
          <p14:tracePt t="220075" x="5005388" y="6465888"/>
          <p14:tracePt t="220098" x="5024438" y="6465888"/>
          <p14:tracePt t="220120" x="5033963" y="6465888"/>
          <p14:tracePt t="220141" x="5041900" y="6465888"/>
          <p14:tracePt t="220164" x="5051425" y="6465888"/>
          <p14:tracePt t="220184" x="5060950" y="6465888"/>
          <p14:tracePt t="220205" x="5078413" y="6465888"/>
          <p14:tracePt t="220227" x="5097463" y="6465888"/>
          <p14:tracePt t="220250" x="5114925" y="6465888"/>
          <p14:tracePt t="220270" x="5143500" y="6473825"/>
          <p14:tracePt t="220293" x="5170488" y="6473825"/>
          <p14:tracePt t="220314" x="5187950" y="6473825"/>
          <p14:tracePt t="220335" x="5197475" y="6473825"/>
          <p14:tracePt t="220357" x="5207000" y="6473825"/>
          <p14:tracePt t="220379" x="5216525" y="6473825"/>
          <p14:tracePt t="220422" x="5243513" y="6473825"/>
          <p14:tracePt t="220444" x="5280025" y="6473825"/>
          <p14:tracePt t="220466" x="5307013" y="6473825"/>
          <p14:tracePt t="220466" x="5343525" y="6473825"/>
          <p14:tracePt t="220488" x="5453063" y="6473825"/>
          <p14:tracePt t="220510" x="5526088" y="6473825"/>
          <p14:tracePt t="220531" x="5608638" y="6483350"/>
          <p14:tracePt t="220554" x="5664200" y="6483350"/>
          <p14:tracePt t="220574" x="5672138" y="6483350"/>
          <p14:tracePt t="220596" x="5708650" y="6483350"/>
          <p14:tracePt t="220616" x="5727700" y="6483350"/>
          <p14:tracePt t="220638" x="5737225" y="6492875"/>
          <p14:tracePt t="220743" x="5745163" y="6492875"/>
          <p14:tracePt t="220827" x="5754688" y="6492875"/>
          <p14:tracePt t="220849" x="5773738" y="6492875"/>
          <p14:tracePt t="220871" x="5810250" y="6492875"/>
          <p14:tracePt t="220893" x="5846763" y="6483350"/>
          <p14:tracePt t="220916" x="5873750" y="6483350"/>
          <p14:tracePt t="220939" x="5919788" y="6446838"/>
          <p14:tracePt t="220962" x="5946775" y="6437313"/>
          <p14:tracePt t="220962" x="5956300" y="6437313"/>
          <p14:tracePt t="220984" x="5965825" y="6419850"/>
          <p14:tracePt t="221007" x="5992813" y="6410325"/>
          <p14:tracePt t="221027" x="6002338" y="6400800"/>
          <p14:tracePt t="221090" x="6002338" y="6392863"/>
          <p14:tracePt t="221112" x="6019800" y="6383338"/>
          <p14:tracePt t="221133" x="6029325" y="6356350"/>
          <p14:tracePt t="221154" x="6029325" y="6346825"/>
          <p14:tracePt t="221177" x="6029325" y="6310313"/>
          <p14:tracePt t="221220" x="6029325" y="6291263"/>
          <p14:tracePt t="221241" x="6029325" y="6273800"/>
          <p14:tracePt t="221264" x="6029325" y="6264275"/>
          <p14:tracePt t="221285" x="6038850" y="6254750"/>
          <p14:tracePt t="226696" x="6002338" y="6254750"/>
          <p14:tracePt t="226717" x="5956300" y="6254750"/>
          <p14:tracePt t="226741" x="5937250" y="6254750"/>
          <p14:tracePt t="226763" x="5919788" y="6254750"/>
          <p14:tracePt t="226785" x="5883275" y="6254750"/>
          <p14:tracePt t="226807" x="5864225" y="6254750"/>
          <p14:tracePt t="226830" x="5837238" y="6264275"/>
          <p14:tracePt t="226852" x="5773738" y="6283325"/>
          <p14:tracePt t="226875" x="5618163" y="6337300"/>
          <p14:tracePt t="226898" x="5389563" y="6356350"/>
          <p14:tracePt t="226920" x="4997450" y="6400800"/>
          <p14:tracePt t="226942" x="4476750" y="6400800"/>
          <p14:tracePt t="226965" x="4119563" y="6400800"/>
          <p14:tracePt t="226988" x="3581400" y="6383338"/>
          <p14:tracePt t="226988" x="3406775" y="6364288"/>
          <p14:tracePt t="227010" x="3087688" y="6319838"/>
          <p14:tracePt t="227031" x="2786063" y="6254750"/>
          <p14:tracePt t="227055" x="2338388" y="6127750"/>
          <p14:tracePt t="227077" x="2174875" y="6091238"/>
          <p14:tracePt t="227097" x="1973263" y="6035675"/>
          <p14:tracePt t="227119" x="1881188" y="5991225"/>
          <p14:tracePt t="227141" x="1854200" y="5962650"/>
          <p14:tracePt t="227162" x="1844675" y="5872163"/>
          <p14:tracePt t="227185" x="1808163" y="5716588"/>
          <p14:tracePt t="227207" x="1763713" y="5524500"/>
          <p14:tracePt t="227229" x="1671638" y="5186363"/>
          <p14:tracePt t="227251" x="1671638" y="5049838"/>
          <p14:tracePt t="227273" x="1671638" y="4840288"/>
          <p14:tracePt t="227293" x="1671638" y="4665663"/>
          <p14:tracePt t="227315" x="1727200" y="4519613"/>
          <p14:tracePt t="227337" x="1836738" y="4310063"/>
          <p14:tracePt t="227359" x="1946275" y="4146550"/>
          <p14:tracePt t="227380" x="2019300" y="4064000"/>
          <p14:tracePt t="227402" x="2119313" y="3954463"/>
          <p14:tracePt t="227422" x="2219325" y="3852863"/>
          <p14:tracePt t="227444" x="2284413" y="3798888"/>
          <p14:tracePt t="227465" x="2374900" y="3735388"/>
          <p14:tracePt t="227486" x="2493963" y="3689350"/>
          <p14:tracePt t="227508" x="2547938" y="3670300"/>
          <p14:tracePt t="227530" x="2667000" y="3633788"/>
          <p14:tracePt t="227552" x="2768600" y="3606800"/>
          <p14:tracePt t="227575" x="2849563" y="3589338"/>
          <p14:tracePt t="227596" x="3041650" y="3552825"/>
          <p14:tracePt t="227618" x="3141663" y="3543300"/>
          <p14:tracePt t="227639" x="3233738" y="3524250"/>
          <p14:tracePt t="227662" x="3435350" y="3506788"/>
          <p14:tracePt t="227683" x="3562350" y="3479800"/>
          <p14:tracePt t="227705" x="3735388" y="3479800"/>
          <p14:tracePt t="227728" x="3863975" y="3479800"/>
          <p14:tracePt t="227750" x="3919538" y="3479800"/>
          <p14:tracePt t="227771" x="4046538" y="3479800"/>
          <p14:tracePt t="227793" x="4146550" y="3479800"/>
          <p14:tracePt t="227814" x="4238625" y="3479800"/>
          <p14:tracePt t="227837" x="4421188" y="3479800"/>
          <p14:tracePt t="227858" x="4540250" y="3470275"/>
          <p14:tracePt t="227880" x="4667250" y="3460750"/>
          <p14:tracePt t="227903" x="4786313" y="3460750"/>
          <p14:tracePt t="227925" x="4878388" y="3460750"/>
          <p14:tracePt t="227947" x="4960938" y="3460750"/>
          <p14:tracePt t="227970" x="5078413" y="3460750"/>
          <p14:tracePt t="227991" x="5151438" y="3460750"/>
          <p14:tracePt t="228013" x="5260975" y="3470275"/>
          <p14:tracePt t="228034" x="5399088" y="3497263"/>
          <p14:tracePt t="228057" x="5445125" y="3524250"/>
          <p14:tracePt t="228079" x="5489575" y="3552825"/>
          <p14:tracePt t="228101" x="5518150" y="3570288"/>
          <p14:tracePt t="228124" x="5518150" y="3579813"/>
          <p14:tracePt t="228147" x="5526088" y="3597275"/>
          <p14:tracePt t="228169" x="5535613" y="3616325"/>
          <p14:tracePt t="228191" x="5562600" y="3662363"/>
          <p14:tracePt t="228212" x="5562600" y="3689350"/>
          <p14:tracePt t="228233" x="5562600" y="3706813"/>
          <p14:tracePt t="228253" x="5562600" y="3735388"/>
          <p14:tracePt t="228275" x="5562600" y="3762375"/>
          <p14:tracePt t="228297" x="5562600" y="3789363"/>
          <p14:tracePt t="228319" x="5545138" y="3808413"/>
          <p14:tracePt t="228340" x="5508625" y="3816350"/>
          <p14:tracePt t="228363" x="5489575" y="3835400"/>
          <p14:tracePt t="228384" x="5445125" y="3844925"/>
          <p14:tracePt t="228406" x="5399088" y="3844925"/>
          <p14:tracePt t="228428" x="5297488" y="3852863"/>
          <p14:tracePt t="228451" x="5151438" y="3871913"/>
          <p14:tracePt t="228472" x="5070475" y="3871913"/>
          <p14:tracePt t="228494" x="4914900" y="3871913"/>
          <p14:tracePt t="228516" x="4841875" y="3871913"/>
          <p14:tracePt t="228539" x="4686300" y="3871913"/>
          <p14:tracePt t="228560" x="4513263" y="3871913"/>
          <p14:tracePt t="228583" x="4421188" y="3881438"/>
          <p14:tracePt t="228605" x="4292600" y="3881438"/>
          <p14:tracePt t="228627" x="4165600" y="3881438"/>
          <p14:tracePt t="228648" x="4083050" y="3881438"/>
          <p14:tracePt t="228671" x="3927475" y="3881438"/>
          <p14:tracePt t="228692" x="3863975" y="3881438"/>
          <p14:tracePt t="228714" x="3763963" y="3871913"/>
          <p14:tracePt t="228735" x="3662363" y="3852863"/>
          <p14:tracePt t="228756" x="3608388" y="3852863"/>
          <p14:tracePt t="228778" x="3571875" y="3835400"/>
          <p14:tracePt t="228800" x="3562350" y="3816350"/>
          <p14:tracePt t="228821" x="3544888" y="3808413"/>
          <p14:tracePt t="228843" x="3535363" y="3771900"/>
          <p14:tracePt t="228864" x="3535363" y="3725863"/>
          <p14:tracePt t="228885" x="3525838" y="3698875"/>
          <p14:tracePt t="228908" x="3525838" y="3662363"/>
          <p14:tracePt t="228931" x="3525838" y="3633788"/>
          <p14:tracePt t="228951" x="3525838" y="3597275"/>
          <p14:tracePt t="228974" x="3544888" y="3552825"/>
          <p14:tracePt t="228974" x="3562350" y="3533775"/>
          <p14:tracePt t="228995" x="3571875" y="3524250"/>
          <p14:tracePt t="229018" x="3608388" y="3487738"/>
          <p14:tracePt t="229041" x="3617913" y="3470275"/>
          <p14:tracePt t="229064" x="3625850" y="3460750"/>
          <p14:tracePt t="229085" x="3644900" y="3451225"/>
          <p14:tracePt t="229108" x="3671888" y="3451225"/>
          <p14:tracePt t="229130" x="3708400" y="3451225"/>
          <p14:tracePt t="229130" x="3744913" y="3451225"/>
          <p14:tracePt t="229152" x="3827463" y="3451225"/>
          <p14:tracePt t="229174" x="3883025" y="3451225"/>
          <p14:tracePt t="229196" x="3963988" y="3451225"/>
          <p14:tracePt t="229217" x="4065588" y="3451225"/>
          <p14:tracePt t="229240" x="4146550" y="3451225"/>
          <p14:tracePt t="229262" x="4321175" y="3451225"/>
          <p14:tracePt t="229284" x="4421188" y="3451225"/>
          <p14:tracePt t="229307" x="4586288" y="3451225"/>
          <p14:tracePt t="229330" x="4795838" y="3451225"/>
          <p14:tracePt t="229352" x="4951413" y="3451225"/>
          <p14:tracePt t="229375" x="5216525" y="3451225"/>
          <p14:tracePt t="229396" x="5316538" y="3451225"/>
          <p14:tracePt t="229419" x="5416550" y="3451225"/>
          <p14:tracePt t="229441" x="5489575" y="3451225"/>
          <p14:tracePt t="229463" x="5508625" y="3451225"/>
          <p14:tracePt t="229530" x="5518150" y="3460750"/>
          <p14:tracePt t="229552" x="5554663" y="3470275"/>
          <p14:tracePt t="229575" x="5591175" y="3487738"/>
          <p14:tracePt t="229596" x="5654675" y="3516313"/>
          <p14:tracePt t="229618" x="5664200" y="3524250"/>
          <p14:tracePt t="229640" x="5681663" y="3543300"/>
          <p14:tracePt t="229661" x="5691188" y="3597275"/>
          <p14:tracePt t="229684" x="5691188" y="3633788"/>
          <p14:tracePt t="229707" x="5691188" y="3662363"/>
          <p14:tracePt t="229728" x="5681663" y="3725863"/>
          <p14:tracePt t="229750" x="5672138" y="3743325"/>
          <p14:tracePt t="229773" x="5664200" y="3752850"/>
          <p14:tracePt t="229795" x="5664200" y="3762375"/>
          <p14:tracePt t="229817" x="5635625" y="3779838"/>
          <p14:tracePt t="229840" x="5581650" y="3798888"/>
          <p14:tracePt t="229862" x="5535613" y="3816350"/>
          <p14:tracePt t="229885" x="5462588" y="3825875"/>
          <p14:tracePt t="229907" x="5370513" y="3844925"/>
          <p14:tracePt t="229931" x="5289550" y="3844925"/>
          <p14:tracePt t="229952" x="5143500" y="3862388"/>
          <p14:tracePt t="229974" x="5070475" y="3862388"/>
          <p14:tracePt t="229996" x="4941888" y="3852863"/>
          <p14:tracePt t="230018" x="4795838" y="3852863"/>
          <p14:tracePt t="230039" x="4722813" y="3852863"/>
          <p14:tracePt t="230062" x="4567238" y="3852863"/>
          <p14:tracePt t="230083" x="4394200" y="3852863"/>
          <p14:tracePt t="230105" x="4284663" y="3852863"/>
          <p14:tracePt t="230128" x="4165600" y="3852863"/>
          <p14:tracePt t="230128" x="4138613" y="3844925"/>
          <p14:tracePt t="230149" x="4092575" y="3844925"/>
          <p14:tracePt t="230170" x="4029075" y="3844925"/>
          <p14:tracePt t="230192" x="3910013" y="3844925"/>
          <p14:tracePt t="230214" x="3883025" y="3844925"/>
          <p14:tracePt t="230234" x="3854450" y="3844925"/>
          <p14:tracePt t="230256" x="3836988" y="3844925"/>
          <p14:tracePt t="230256" x="3827463" y="3844925"/>
          <p14:tracePt t="230279" x="3817938" y="3844925"/>
          <p14:tracePt t="230299" x="3810000" y="3835400"/>
          <p14:tracePt t="230425" x="3800475" y="3835400"/>
          <p14:tracePt t="230446" x="3790950" y="3835400"/>
          <p14:tracePt t="230508" x="3781425" y="3835400"/>
          <p14:tracePt t="230594" x="3773488" y="3825875"/>
          <p14:tracePt t="230615" x="3763963" y="3825875"/>
          <p14:tracePt t="230638" x="3735388" y="3816350"/>
          <p14:tracePt t="230659" x="3635375" y="3816350"/>
          <p14:tracePt t="230682" x="3552825" y="3816350"/>
          <p14:tracePt t="230704" x="3406775" y="3816350"/>
          <p14:tracePt t="230727" x="3325813" y="3816350"/>
          <p14:tracePt t="230749" x="3178175" y="3835400"/>
          <p14:tracePt t="230771" x="2995613" y="3889375"/>
          <p14:tracePt t="230793" x="2868613" y="3935413"/>
          <p14:tracePt t="230815" x="2732088" y="4008438"/>
          <p14:tracePt t="230837" x="2603500" y="4090988"/>
          <p14:tracePt t="230860" x="2520950" y="4154488"/>
          <p14:tracePt t="230860" x="2493963" y="4191000"/>
          <p14:tracePt t="230881" x="2401888" y="4273550"/>
          <p14:tracePt t="230903" x="2365375" y="4337050"/>
          <p14:tracePt t="230926" x="2311400" y="4456113"/>
          <p14:tracePt t="230948" x="2247900" y="4611688"/>
          <p14:tracePt t="230969" x="2219325" y="4730750"/>
          <p14:tracePt t="230991" x="2201863" y="4876800"/>
          <p14:tracePt t="231014" x="2174875" y="5076825"/>
          <p14:tracePt t="231036" x="2165350" y="5232400"/>
          <p14:tracePt t="231057" x="2165350" y="5424488"/>
          <p14:tracePt t="231080" x="2165350" y="5616575"/>
          <p14:tracePt t="231101" x="2192338" y="5697538"/>
          <p14:tracePt t="231125" x="2255838" y="5862638"/>
          <p14:tracePt t="231146" x="2292350" y="5945188"/>
          <p14:tracePt t="231168" x="2384425" y="6054725"/>
          <p14:tracePt t="231190" x="2466975" y="6127750"/>
          <p14:tracePt t="231212" x="2511425" y="6181725"/>
          <p14:tracePt t="231233" x="2613025" y="6254750"/>
          <p14:tracePt t="231256" x="2732088" y="6319838"/>
          <p14:tracePt t="231278" x="2878138" y="6392863"/>
          <p14:tracePt t="231299" x="3041650" y="6429375"/>
          <p14:tracePt t="231322" x="3114675" y="6456363"/>
          <p14:tracePt t="231344" x="3279775" y="6483350"/>
          <p14:tracePt t="231364" x="3425825" y="6483350"/>
          <p14:tracePt t="231386" x="3508375" y="6483350"/>
          <p14:tracePt t="231408" x="3635375" y="6483350"/>
          <p14:tracePt t="231430" x="3698875" y="6483350"/>
          <p14:tracePt t="231451" x="3744913" y="6483350"/>
          <p14:tracePt t="231473" x="3810000" y="6492875"/>
          <p14:tracePt t="231494" x="3836988" y="6492875"/>
          <p14:tracePt t="232576" x="3846513" y="6502400"/>
          <p14:tracePt t="232576" x="3854450" y="6510338"/>
          <p14:tracePt t="232597" x="3873500" y="6519863"/>
          <p14:tracePt t="232619" x="3883025" y="6519863"/>
          <p14:tracePt t="232641" x="3883025" y="6538913"/>
          <p14:tracePt t="232954" x="3900488" y="6546850"/>
          <p14:tracePt t="232975" x="3910013" y="6529388"/>
          <p14:tracePt t="232998" x="3927475" y="6502400"/>
          <p14:tracePt t="233021" x="3946525" y="6456363"/>
          <p14:tracePt t="233044" x="3946525" y="6446838"/>
          <p14:tracePt t="233065" x="3946525" y="6429375"/>
          <p14:tracePt t="233087" x="3956050" y="6429375"/>
          <p14:tracePt t="233110" x="3956050" y="6419850"/>
          <p14:tracePt t="233173" x="3963988" y="6410325"/>
          <p14:tracePt t="233194" x="3963988" y="6400800"/>
          <p14:tracePt t="233733" x="3983038" y="6419850"/>
          <p14:tracePt t="233753" x="3992563" y="6419850"/>
          <p14:tracePt t="233776" x="4000500" y="6437313"/>
          <p14:tracePt t="233819" x="4010025" y="6446838"/>
          <p14:tracePt t="234286" x="4019550" y="6446838"/>
          <p14:tracePt t="234308" x="4019550" y="6437313"/>
          <p14:tracePt t="234330" x="4019550" y="6419850"/>
          <p14:tracePt t="234350" x="4029075" y="6400800"/>
          <p14:tracePt t="234373" x="4029075" y="6373813"/>
          <p14:tracePt t="234396" x="4029075" y="6364288"/>
          <p14:tracePt t="234666" x="4029075" y="6356350"/>
          <p14:tracePt t="234710" x="4046538" y="6410325"/>
          <p14:tracePt t="234732" x="4073525" y="6446838"/>
          <p14:tracePt t="234754" x="4129088" y="6510338"/>
          <p14:tracePt t="234778" x="4138613" y="6519863"/>
          <p14:tracePt t="234801" x="4146550" y="6529388"/>
          <p14:tracePt t="234955" x="4156075" y="6538913"/>
          <p14:tracePt t="234999" x="4211638" y="6538913"/>
          <p14:tracePt t="235021" x="4256088" y="6529388"/>
          <p14:tracePt t="235044" x="4311650" y="6529388"/>
          <p14:tracePt t="235065" x="4338638" y="6529388"/>
          <p14:tracePt t="235089" x="4348163" y="6529388"/>
          <p14:tracePt t="235113" x="4403725" y="6510338"/>
          <p14:tracePt t="235135" x="4421188" y="6510338"/>
          <p14:tracePt t="235157" x="4467225" y="6502400"/>
          <p14:tracePt t="235179" x="4484688" y="6502400"/>
          <p14:tracePt t="235201" x="4494213" y="6502400"/>
          <p14:tracePt t="235224" x="4513263" y="6502400"/>
          <p14:tracePt t="235269" x="4549775" y="6492875"/>
          <p14:tracePt t="235313" x="4557713" y="6483350"/>
          <p14:tracePt t="235334" x="4594225" y="6465888"/>
          <p14:tracePt t="235357" x="4613275" y="6456363"/>
          <p14:tracePt t="235379" x="4622800" y="6446838"/>
          <p14:tracePt t="235401" x="4622800" y="6437313"/>
          <p14:tracePt t="235960" x="4630738" y="6429375"/>
          <p14:tracePt t="236418" x="4640263" y="6429375"/>
          <p14:tracePt t="236439" x="4667250" y="6429375"/>
          <p14:tracePt t="236464" x="4722813" y="6429375"/>
          <p14:tracePt t="236486" x="4795838" y="6419850"/>
          <p14:tracePt t="236509" x="4841875" y="6410325"/>
          <p14:tracePt t="236531" x="4859338" y="6410325"/>
          <p14:tracePt t="236553" x="4887913" y="6410325"/>
          <p14:tracePt t="236575" x="4895850" y="6410325"/>
          <p14:tracePt t="236600" x="4905375" y="6410325"/>
          <p14:tracePt t="237041" x="4924425" y="6400800"/>
          <p14:tracePt t="237062" x="4941888" y="6373813"/>
          <p14:tracePt t="237103" x="4951413" y="6364288"/>
          <p14:tracePt t="237312" x="4951413" y="6356350"/>
          <p14:tracePt t="237395" x="4951413" y="6373813"/>
          <p14:tracePt t="237416" x="4951413" y="6400800"/>
          <p14:tracePt t="237438" x="4951413" y="6446838"/>
          <p14:tracePt t="237459" x="4951413" y="6465888"/>
          <p14:tracePt t="237481" x="4951413" y="6483350"/>
          <p14:tracePt t="237502" x="4951413" y="6492875"/>
          <p14:tracePt t="237667" x="4960938" y="6502400"/>
          <p14:tracePt t="237687" x="4997450" y="6502400"/>
          <p14:tracePt t="237710" x="5114925" y="6502400"/>
          <p14:tracePt t="237731" x="5224463" y="6502400"/>
          <p14:tracePt t="237755" x="5297488" y="6492875"/>
          <p14:tracePt t="237777" x="5380038" y="6492875"/>
          <p14:tracePt t="237800" x="5426075" y="6492875"/>
          <p14:tracePt t="237822" x="5445125" y="6483350"/>
          <p14:tracePt t="237845" x="5453063" y="6483350"/>
          <p14:tracePt t="238038" x="5462588" y="6483350"/>
          <p14:tracePt t="238060" x="5499100" y="6456363"/>
          <p14:tracePt t="238083" x="5562600" y="6392863"/>
          <p14:tracePt t="238103" x="5591175" y="6364288"/>
          <p14:tracePt t="238125" x="5599113" y="6337300"/>
          <p14:tracePt t="238402" x="5608638" y="6337300"/>
          <p14:tracePt t="238423" x="5608638" y="6346825"/>
          <p14:tracePt t="238424" x="5608638" y="6356350"/>
          <p14:tracePt t="238446" x="5608638" y="6373813"/>
          <p14:tracePt t="238468" x="5608638" y="6392863"/>
          <p14:tracePt t="238490" x="5608638" y="6410325"/>
          <p14:tracePt t="238513" x="5608638" y="6437313"/>
          <p14:tracePt t="238536" x="5608638" y="6456363"/>
          <p14:tracePt t="238536" x="5608638" y="6465888"/>
          <p14:tracePt t="238555" x="5608638" y="6473825"/>
          <p14:tracePt t="238618" x="5599113" y="6483350"/>
          <p14:tracePt t="238702" x="5599113" y="6492875"/>
          <p14:tracePt t="238724" x="5591175" y="6502400"/>
          <p14:tracePt t="238810" x="5581650" y="6510338"/>
          <p14:tracePt t="239515" x="5572125" y="6510338"/>
          <p14:tracePt t="239807" x="5572125" y="6502400"/>
          <p14:tracePt t="242255" x="5562600" y="6502400"/>
          <p14:tracePt t="242277" x="5535613" y="6519863"/>
          <p14:tracePt t="242300" x="5334000" y="6702425"/>
          <p14:tracePt t="242323" x="5197475" y="68214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79CB-543B-4DCF-BF13-8E52B1465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9776"/>
            <a:ext cx="8219256" cy="150304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Kvadratna</a:t>
            </a:r>
            <a:r>
              <a:rPr 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nejedna</a:t>
            </a:r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čina</a:t>
            </a:r>
            <a:endParaRPr lang="en-US" sz="3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94D66E-1427-4A1C-A402-90F230F1FF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3204" y="2032842"/>
                <a:ext cx="8183252" cy="4525963"/>
              </a:xfrm>
            </p:spPr>
            <p:txBody>
              <a:bodyPr>
                <a:normAutofit/>
              </a:bodyPr>
              <a:lstStyle/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Znak nejednakosti umesto znaka jednakosti: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k</a:t>
                </a:r>
                <a:r>
                  <a:rPr lang="en-US" sz="2000" b="1" dirty="0" err="1">
                    <a:solidFill>
                      <a:srgbClr val="0070C0"/>
                    </a:solidFill>
                  </a:rPr>
                  <a:t>vadratna</a:t>
                </a:r>
                <a:r>
                  <a:rPr lang="en-US" sz="2000" b="1" dirty="0">
                    <a:solidFill>
                      <a:srgbClr val="0070C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0070C0"/>
                    </a:solidFill>
                  </a:rPr>
                  <a:t>nejednačina</a:t>
                </a:r>
                <a:r>
                  <a:rPr lang="sr-Latn-RS" sz="2000" dirty="0"/>
                  <a:t>;</a:t>
                </a:r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N</a:t>
                </a:r>
                <a:r>
                  <a:rPr lang="en-US" sz="2000" dirty="0"/>
                  <a:t>pr.</a:t>
                </a:r>
                <a:r>
                  <a:rPr lang="sr-Latn-RS" sz="2000" dirty="0"/>
                  <a:t> 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sSup>
                      <m:sSupPr>
                        <m:ctrlPr>
                          <a:rPr lang="sr-Latn-R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sr-Latn-R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sr-Latn-R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𝒃𝒙</m:t>
                    </m:r>
                    <m:r>
                      <a:rPr lang="sr-Latn-R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sr-Latn-R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sr-Latn-RS" sz="2000" dirty="0"/>
                  <a:t>;</a:t>
                </a:r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2000" dirty="0"/>
                  <a:t>Sa </a:t>
                </a:r>
                <a:r>
                  <a:rPr lang="en-US" sz="2000" dirty="0" err="1"/>
                  <a:t>leve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strane</a:t>
                </a:r>
                <a:r>
                  <a:rPr lang="en-US" sz="2000" dirty="0"/>
                  <a:t> </a:t>
                </a:r>
                <a:r>
                  <a:rPr lang="sr-Latn-RS" sz="2000" dirty="0"/>
                  <a:t>je kvadratna funkcija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r-Latn-RS" sz="20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sr-Latn-RS" sz="2000" dirty="0"/>
                  <a:t>;</a:t>
                </a:r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Rešavanje se svodi na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određivanje znaka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sr-Latn-RS" sz="2000" dirty="0"/>
                  <a:t>;</a:t>
                </a:r>
                <a:endParaRPr lang="sr-Latn-RS" sz="2000" b="1" dirty="0"/>
              </a:p>
              <a:p>
                <a:pPr marL="627063" indent="-265113" algn="just">
                  <a:spcBef>
                    <a:spcPts val="12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</a:pPr>
                <a:r>
                  <a:rPr lang="sr-Latn-RS" sz="2000" dirty="0"/>
                  <a:t>za koje vrednosti promenjive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sr-Latn-RS" sz="2000" dirty="0"/>
                  <a:t> je data funkcija pozitivna (njen grafik se prostire iznad nule po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sr-Latn-RS" sz="2000" dirty="0"/>
                  <a:t>-osi);</a:t>
                </a:r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Na </a:t>
                </a:r>
                <a:r>
                  <a:rPr lang="en-US" sz="2000" dirty="0" err="1"/>
                  <a:t>osnovu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korena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jednačine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 </a:t>
                </a:r>
                <a:r>
                  <a:rPr lang="sr-Latn-RS" sz="2000" dirty="0"/>
                  <a:t>je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sr-Latn-R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sr-Latn-R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sr-Latn-R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b="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sr-Latn-R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sr-Latn-R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sr-Latn-RS" sz="2000" dirty="0">
                            <a:solidFill>
                              <a:schemeClr val="tx1"/>
                            </a:solidFill>
                          </a:rPr>
                          <m:t> </m:t>
                        </m:r>
                        <m:sSub>
                          <m:sSubPr>
                            <m:ctrlPr>
                              <a:rPr lang="sr-Latn-R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b="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, </a:t>
                </a:r>
                <a:r>
                  <a:rPr lang="sr-Latn-RS" sz="2000" dirty="0"/>
                  <a:t>pa se problem svodi na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sr-Latn-R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sr-Latn-RS" sz="2000" dirty="0"/>
                          <m:t> </m:t>
                        </m:r>
                        <m:sSub>
                          <m:sSubPr>
                            <m:ctrlPr>
                              <a:rPr lang="sr-Latn-R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sr-Latn-RS" sz="2000" dirty="0"/>
                  <a:t>;</a:t>
                </a:r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2000" dirty="0"/>
                  <a:t>Razmatranjem </a:t>
                </a:r>
                <a:r>
                  <a:rPr lang="en-US" sz="2000" dirty="0" err="1"/>
                  <a:t>znaka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svakog</a:t>
                </a:r>
                <a:r>
                  <a:rPr lang="en-US" sz="2000" dirty="0"/>
                  <a:t> od </a:t>
                </a:r>
                <a:r>
                  <a:rPr lang="en-US" sz="2000" dirty="0" err="1"/>
                  <a:t>činilaca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dolazi</a:t>
                </a:r>
                <a:r>
                  <a:rPr lang="en-US" sz="2000" dirty="0"/>
                  <a:t> se do re</a:t>
                </a:r>
                <a:r>
                  <a:rPr lang="sr-Latn-RS" sz="2000" dirty="0"/>
                  <a:t>šenja.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94D66E-1427-4A1C-A402-90F230F1F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3204" y="2032842"/>
                <a:ext cx="8183252" cy="4525963"/>
              </a:xfrm>
              <a:blipFill>
                <a:blip r:embed="rId5"/>
                <a:stretch>
                  <a:fillRect l="-671" t="-673" r="-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74D22-C013-455B-9D40-57E7A8FD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376243"/>
            <a:ext cx="2133600" cy="365125"/>
          </a:xfrm>
        </p:spPr>
        <p:txBody>
          <a:bodyPr/>
          <a:lstStyle/>
          <a:p>
            <a:fld id="{A41D157F-3E06-4896-ABF5-651A2939E935}" type="slidenum">
              <a:rPr lang="en-GB" smtClean="0"/>
              <a:t>7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4817BE-030E-40FE-8D13-98722E0A740B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A033B88-1978-4551-9A95-7D1EABFE32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6914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588"/>
    </mc:Choice>
    <mc:Fallback>
      <p:transition spd="slow" advTm="132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1967" x="666750" y="2200275"/>
          <p14:tracePt t="1990" x="666750" y="2209800"/>
          <p14:tracePt t="2114" x="639763" y="2219325"/>
          <p14:tracePt t="2154" x="630238" y="2219325"/>
          <p14:tracePt t="2165" x="620713" y="2228850"/>
          <p14:tracePt t="21743" x="612775" y="2236788"/>
          <p14:tracePt t="21809" x="584200" y="2246313"/>
          <p14:tracePt t="21830" x="576263" y="2255838"/>
          <p14:tracePt t="21840" x="576263" y="2265363"/>
          <p14:tracePt t="21863" x="576263" y="2282825"/>
          <p14:tracePt t="21874" x="566738" y="2319338"/>
          <p14:tracePt t="21889" x="566738" y="2365375"/>
          <p14:tracePt t="21911" x="547688" y="2411413"/>
          <p14:tracePt t="21922" x="547688" y="2484438"/>
          <p14:tracePt t="21934" x="557213" y="2557463"/>
          <p14:tracePt t="21945" x="566738" y="2574925"/>
          <p14:tracePt t="21969" x="603250" y="2638425"/>
          <p14:tracePt t="22003" x="620713" y="2674938"/>
          <p14:tracePt t="22023" x="639763" y="2703513"/>
          <p14:tracePt t="22033" x="639763" y="2711450"/>
          <p14:tracePt t="22045" x="649288" y="2720975"/>
          <p14:tracePt t="22225" x="649288" y="2730500"/>
          <p14:tracePt t="22515" x="649288" y="2740025"/>
          <p14:tracePt t="22606" x="639763" y="2747963"/>
          <p14:tracePt t="22666" x="630238" y="2757488"/>
          <p14:tracePt t="30684" x="630238" y="2767013"/>
          <p14:tracePt t="30706" x="657225" y="2813050"/>
          <p14:tracePt t="30718" x="676275" y="2830513"/>
          <p14:tracePt t="30740" x="703263" y="2857500"/>
          <p14:tracePt t="30751" x="730250" y="2876550"/>
          <p14:tracePt t="30774" x="766763" y="2886075"/>
          <p14:tracePt t="30796" x="839788" y="2886075"/>
          <p14:tracePt t="30807" x="876300" y="2886075"/>
          <p14:tracePt t="30830" x="977900" y="2903538"/>
          <p14:tracePt t="30855" x="1150938" y="2913063"/>
          <p14:tracePt t="30877" x="1260475" y="2940050"/>
          <p14:tracePt t="30888" x="1316038" y="2959100"/>
          <p14:tracePt t="30889" x="1379538" y="2959100"/>
          <p14:tracePt t="30913" x="1452563" y="2968625"/>
          <p14:tracePt t="30922" x="1489075" y="2968625"/>
          <p14:tracePt t="30945" x="1498600" y="2968625"/>
          <p14:tracePt t="30968" x="1525588" y="2968625"/>
          <p14:tracePt t="30990" x="1562100" y="2968625"/>
          <p14:tracePt t="31022" x="1571625" y="2968625"/>
          <p14:tracePt t="31186" x="1579563" y="2968625"/>
          <p14:tracePt t="31196" x="1608138" y="2959100"/>
          <p14:tracePt t="31218" x="1644650" y="2959100"/>
          <p14:tracePt t="31239" x="1735138" y="2959100"/>
          <p14:tracePt t="31249" x="1771650" y="2959100"/>
          <p14:tracePt t="31271" x="1873250" y="2959100"/>
          <p14:tracePt t="31281" x="1909763" y="2959100"/>
          <p14:tracePt t="31303" x="2000250" y="2959100"/>
          <p14:tracePt t="31313" x="2027238" y="2959100"/>
          <p14:tracePt t="31333" x="2136775" y="2959100"/>
          <p14:tracePt t="31364" x="2219325" y="2949575"/>
          <p14:tracePt t="31374" x="2255838" y="2949575"/>
          <p14:tracePt t="31385" x="2292350" y="2940050"/>
          <p14:tracePt t="31407" x="2320925" y="2940050"/>
          <p14:tracePt t="31417" x="2328863" y="2940050"/>
          <p14:tracePt t="31438" x="2347913" y="2940050"/>
          <p14:tracePt t="31449" x="2365375" y="2940050"/>
          <p14:tracePt t="31471" x="2411413" y="2930525"/>
          <p14:tracePt t="31491" x="2447925" y="2930525"/>
          <p14:tracePt t="31502" x="2493963" y="2930525"/>
          <p14:tracePt t="31515" x="2557463" y="2930525"/>
          <p14:tracePt t="31535" x="2613025" y="2930525"/>
          <p14:tracePt t="31547" x="2695575" y="2930525"/>
          <p14:tracePt t="31579" x="2841625" y="2930525"/>
          <p14:tracePt t="31610" x="2941638" y="2930525"/>
          <p14:tracePt t="31630" x="3024188" y="2930525"/>
          <p14:tracePt t="31641" x="3051175" y="2930525"/>
          <p14:tracePt t="31661" x="3087688" y="2930525"/>
          <p14:tracePt t="31673" x="3097213" y="2930525"/>
          <p14:tracePt t="31921" x="3097213" y="2940050"/>
          <p14:tracePt t="31944" x="3078163" y="2949575"/>
          <p14:tracePt t="31966" x="3051175" y="2968625"/>
          <p14:tracePt t="31977" x="3041650" y="2976563"/>
          <p14:tracePt t="31999" x="3032125" y="2986088"/>
          <p14:tracePt t="32028" x="3024188" y="2986088"/>
          <p14:tracePt t="32080" x="3014663" y="2986088"/>
          <p14:tracePt t="32364" x="2995613" y="2986088"/>
          <p14:tracePt t="32384" x="2978150" y="2986088"/>
          <p14:tracePt t="32405" x="2951163" y="2986088"/>
          <p14:tracePt t="32416" x="2932113" y="2986088"/>
          <p14:tracePt t="32437" x="2868613" y="2986088"/>
          <p14:tracePt t="32447" x="2832100" y="2986088"/>
          <p14:tracePt t="32470" x="2776538" y="2986088"/>
          <p14:tracePt t="32479" x="2768600" y="2986088"/>
          <p14:tracePt t="32501" x="2695575" y="2986088"/>
          <p14:tracePt t="32531" x="2603500" y="2986088"/>
          <p14:tracePt t="32554" x="2540000" y="2986088"/>
          <p14:tracePt t="32575" x="2466975" y="2986088"/>
          <p14:tracePt t="32585" x="2430463" y="2986088"/>
          <p14:tracePt t="32607" x="2357438" y="2986088"/>
          <p14:tracePt t="32617" x="2328863" y="2986088"/>
          <p14:tracePt t="32637" x="2292350" y="2986088"/>
          <p14:tracePt t="32658" x="2238375" y="2986088"/>
          <p14:tracePt t="32669" x="2192338" y="2986088"/>
          <p14:tracePt t="32692" x="2046288" y="2986088"/>
          <p14:tracePt t="32721" x="1946275" y="2986088"/>
          <p14:tracePt t="32733" x="1917700" y="2986088"/>
          <p14:tracePt t="32754" x="1817688" y="2986088"/>
          <p14:tracePt t="32776" x="1698625" y="2995613"/>
          <p14:tracePt t="32799" x="1589088" y="3013075"/>
          <p14:tracePt t="32810" x="1543050" y="3013075"/>
          <p14:tracePt t="32833" x="1452563" y="3022600"/>
          <p14:tracePt t="32843" x="1443038" y="3022600"/>
          <p14:tracePt t="32856" x="1425575" y="3022600"/>
          <p14:tracePt t="32867" x="1406525" y="3022600"/>
          <p14:tracePt t="32890" x="1397000" y="3022600"/>
          <p14:tracePt t="32902" x="1370013" y="3032125"/>
          <p14:tracePt t="33111" x="1443038" y="3032125"/>
          <p14:tracePt t="33141" x="1608138" y="3032125"/>
          <p14:tracePt t="33173" x="1735138" y="3032125"/>
          <p14:tracePt t="33194" x="1800225" y="3041650"/>
          <p14:tracePt t="33215" x="1844675" y="3041650"/>
          <p14:tracePt t="33224" x="1881188" y="3041650"/>
          <p14:tracePt t="33247" x="1936750" y="3049588"/>
          <p14:tracePt t="33257" x="2009775" y="3059113"/>
          <p14:tracePt t="33278" x="2082800" y="3068638"/>
          <p14:tracePt t="33289" x="2155825" y="3068638"/>
          <p14:tracePt t="33311" x="2238375" y="3078163"/>
          <p14:tracePt t="33330" x="2365375" y="3095625"/>
          <p14:tracePt t="33340" x="2401888" y="3095625"/>
          <p14:tracePt t="33361" x="2484438" y="3095625"/>
          <p14:tracePt t="33372" x="2520950" y="3095625"/>
          <p14:tracePt t="33384" x="2566988" y="3105150"/>
          <p14:tracePt t="33394" x="2584450" y="3105150"/>
          <p14:tracePt t="33416" x="2649538" y="3105150"/>
          <p14:tracePt t="33439" x="2703513" y="3105150"/>
          <p14:tracePt t="33450" x="2759075" y="3105150"/>
          <p14:tracePt t="33471" x="2805113" y="3105150"/>
          <p14:tracePt t="33481" x="2832100" y="3105150"/>
          <p14:tracePt t="33503" x="2868613" y="3105150"/>
          <p14:tracePt t="33513" x="2895600" y="3105150"/>
          <p14:tracePt t="33533" x="2914650" y="3105150"/>
          <p14:tracePt t="33543" x="2914650" y="3114675"/>
          <p14:tracePt t="33777" x="2922588" y="3095625"/>
          <p14:tracePt t="33811" x="2922588" y="3078163"/>
          <p14:tracePt t="33833" x="2922588" y="3068638"/>
          <p14:tracePt t="33845" x="2922588" y="3049588"/>
          <p14:tracePt t="33857" x="2922588" y="3041650"/>
          <p14:tracePt t="33870" x="2922588" y="3032125"/>
          <p14:tracePt t="33891" x="2922588" y="3013075"/>
          <p14:tracePt t="34218" x="2922588" y="3005138"/>
          <p14:tracePt t="34227" x="2905125" y="3005138"/>
          <p14:tracePt t="34249" x="2822575" y="3005138"/>
          <p14:tracePt t="34259" x="2786063" y="3005138"/>
          <p14:tracePt t="34282" x="2640013" y="3022600"/>
          <p14:tracePt t="34293" x="2566988" y="3022600"/>
          <p14:tracePt t="34315" x="2484438" y="3022600"/>
          <p14:tracePt t="34334" x="2411413" y="3022600"/>
          <p14:tracePt t="34356" x="2301875" y="3032125"/>
          <p14:tracePt t="34356" x="2265363" y="3032125"/>
          <p14:tracePt t="34389" x="2136775" y="3032125"/>
          <p14:tracePt t="34421" x="1990725" y="3032125"/>
          <p14:tracePt t="34451" x="1863725" y="3032125"/>
          <p14:tracePt t="34461" x="1827213" y="3032125"/>
          <p14:tracePt t="34483" x="1708150" y="3041650"/>
          <p14:tracePt t="34494" x="1662113" y="3041650"/>
          <p14:tracePt t="34506" x="1608138" y="3049588"/>
          <p14:tracePt t="34530" x="1552575" y="3059113"/>
          <p14:tracePt t="34540" x="1525588" y="3059113"/>
          <p14:tracePt t="34561" x="1506538" y="3059113"/>
          <p14:tracePt t="34571" x="1498600" y="3068638"/>
          <p14:tracePt t="34931" x="1516063" y="3068638"/>
          <p14:tracePt t="34955" x="1552575" y="3068638"/>
          <p14:tracePt t="34978" x="1617663" y="3068638"/>
          <p14:tracePt t="35002" x="1662113" y="3068638"/>
          <p14:tracePt t="35012" x="1717675" y="3068638"/>
          <p14:tracePt t="35033" x="1754188" y="3068638"/>
          <p14:tracePt t="35044" x="1790700" y="3068638"/>
          <p14:tracePt t="35056" x="1836738" y="3068638"/>
          <p14:tracePt t="35068" x="1844675" y="3068638"/>
          <p14:tracePt t="35090" x="1881188" y="3068638"/>
          <p14:tracePt t="35101" x="1900238" y="3068638"/>
          <p14:tracePt t="35119" x="1946275" y="3059113"/>
          <p14:tracePt t="35141" x="1990725" y="3059113"/>
          <p14:tracePt t="35152" x="2036763" y="3049588"/>
          <p14:tracePt t="35174" x="2092325" y="3049588"/>
          <p14:tracePt t="35196" x="2146300" y="3049588"/>
          <p14:tracePt t="35207" x="2165350" y="3049588"/>
          <p14:tracePt t="35227" x="2192338" y="3049588"/>
          <p14:tracePt t="35238" x="2201863" y="3049588"/>
          <p14:tracePt t="35259" x="2238375" y="3049588"/>
          <p14:tracePt t="35281" x="2265363" y="3049588"/>
          <p14:tracePt t="35313" x="2301875" y="3049588"/>
          <p14:tracePt t="35343" x="2347913" y="3041650"/>
          <p14:tracePt t="35365" x="2401888" y="3041650"/>
          <p14:tracePt t="35387" x="2457450" y="3041650"/>
          <p14:tracePt t="35418" x="2493963" y="3041650"/>
          <p14:tracePt t="35427" x="2520950" y="3041650"/>
          <p14:tracePt t="35448" x="2547938" y="3041650"/>
          <p14:tracePt t="35459" x="2576513" y="3041650"/>
          <p14:tracePt t="35481" x="2593975" y="3041650"/>
          <p14:tracePt t="35492" x="2630488" y="3041650"/>
          <p14:tracePt t="35504" x="2667000" y="3041650"/>
          <p14:tracePt t="35524" x="2703513" y="3041650"/>
          <p14:tracePt t="35536" x="2732088" y="3041650"/>
          <p14:tracePt t="35558" x="2759075" y="3041650"/>
          <p14:tracePt t="35569" x="2768600" y="3041650"/>
          <p14:tracePt t="35618" x="2776538" y="3041650"/>
          <p14:tracePt t="35650" x="2805113" y="3041650"/>
          <p14:tracePt t="35672" x="2822575" y="3041650"/>
          <p14:tracePt t="35683" x="2849563" y="3032125"/>
          <p14:tracePt t="35705" x="2859088" y="3032125"/>
          <p14:tracePt t="35724" x="2868613" y="3032125"/>
          <p14:tracePt t="35775" x="2878138" y="3032125"/>
          <p14:tracePt t="35806" x="2886075" y="3032125"/>
          <p14:tracePt t="35836" x="2895600" y="3032125"/>
          <p14:tracePt t="35868" x="2905125" y="3032125"/>
          <p14:tracePt t="36590" x="2914650" y="3022600"/>
          <p14:tracePt t="36600" x="2922588" y="3022600"/>
          <p14:tracePt t="36620" x="2941638" y="3022600"/>
          <p14:tracePt t="36630" x="2959100" y="3022600"/>
          <p14:tracePt t="36650" x="3014663" y="3013075"/>
          <p14:tracePt t="36661" x="3032125" y="3013075"/>
          <p14:tracePt t="36683" x="3068638" y="3013075"/>
          <p14:tracePt t="36705" x="3097213" y="3005138"/>
          <p14:tracePt t="36726" x="3170238" y="3005138"/>
          <p14:tracePt t="36737" x="3187700" y="3005138"/>
          <p14:tracePt t="36759" x="3260725" y="3005138"/>
          <p14:tracePt t="36770" x="3279775" y="3005138"/>
          <p14:tracePt t="36792" x="3379788" y="3005138"/>
          <p14:tracePt t="36802" x="3416300" y="3005138"/>
          <p14:tracePt t="36814" x="3479800" y="3005138"/>
          <p14:tracePt t="36836" x="3544888" y="3005138"/>
          <p14:tracePt t="36848" x="3608388" y="3005138"/>
          <p14:tracePt t="36870" x="3708400" y="3005138"/>
          <p14:tracePt t="36882" x="3735388" y="3005138"/>
          <p14:tracePt t="36904" x="3846513" y="3005138"/>
          <p14:tracePt t="36925" x="4000500" y="3005138"/>
          <p14:tracePt t="36949" x="4119563" y="3005138"/>
          <p14:tracePt t="36961" x="4146550" y="3005138"/>
          <p14:tracePt t="36984" x="4219575" y="3005138"/>
          <p14:tracePt t="36984" x="4238625" y="3005138"/>
          <p14:tracePt t="37005" x="4248150" y="3005138"/>
          <p14:tracePt t="37016" x="4256088" y="3005138"/>
          <p14:tracePt t="37038" x="4275138" y="3005138"/>
          <p14:tracePt t="37049" x="4302125" y="3005138"/>
          <p14:tracePt t="37071" x="4338638" y="3005138"/>
          <p14:tracePt t="37094" x="4411663" y="3005138"/>
          <p14:tracePt t="37116" x="4494213" y="3013075"/>
          <p14:tracePt t="37125" x="4513263" y="3013075"/>
          <p14:tracePt t="37148" x="4586288" y="3022600"/>
          <p14:tracePt t="37158" x="4622800" y="3022600"/>
          <p14:tracePt t="37182" x="4713288" y="3041650"/>
          <p14:tracePt t="37192" x="4740275" y="3041650"/>
          <p14:tracePt t="37204" x="4768850" y="3041650"/>
          <p14:tracePt t="37205" x="4786313" y="3041650"/>
          <p14:tracePt t="37225" x="4895850" y="3068638"/>
          <p14:tracePt t="37258" x="4978400" y="3105150"/>
          <p14:tracePt t="37269" x="4997450" y="3105150"/>
          <p14:tracePt t="37290" x="5051425" y="3132138"/>
          <p14:tracePt t="37302" x="5060950" y="3141663"/>
          <p14:tracePt t="37343" x="5124450" y="3168650"/>
          <p14:tracePt t="37354" x="5133975" y="3178175"/>
          <p14:tracePt t="37354" x="5151438" y="3195638"/>
          <p14:tracePt t="37376" x="5180013" y="3224213"/>
          <p14:tracePt t="37397" x="5197475" y="3241675"/>
          <p14:tracePt t="37408" x="5224463" y="3268663"/>
          <p14:tracePt t="37430" x="5224463" y="3278188"/>
          <p14:tracePt t="37440" x="5233988" y="3287713"/>
          <p14:tracePt t="37462" x="5253038" y="3297238"/>
          <p14:tracePt t="37484" x="5270500" y="3341688"/>
          <p14:tracePt t="37506" x="5280025" y="3360738"/>
          <p14:tracePt t="37518" x="5289550" y="3378200"/>
          <p14:tracePt t="37539" x="5289550" y="3387725"/>
          <p14:tracePt t="37549" x="5289550" y="3406775"/>
          <p14:tracePt t="37572" x="5289550" y="3424238"/>
          <p14:tracePt t="37583" x="5289550" y="3451225"/>
          <p14:tracePt t="37615" x="5289550" y="3479800"/>
          <p14:tracePt t="37645" x="5270500" y="3506788"/>
          <p14:tracePt t="37656" x="5260975" y="3516313"/>
          <p14:tracePt t="37679" x="5233988" y="3543300"/>
          <p14:tracePt t="37690" x="5224463" y="3552825"/>
          <p14:tracePt t="37711" x="5180013" y="3579813"/>
          <p14:tracePt t="37733" x="5151438" y="3597275"/>
          <p14:tracePt t="37745" x="5133975" y="3597275"/>
          <p14:tracePt t="37756" x="5097463" y="3616325"/>
          <p14:tracePt t="37788" x="5014913" y="3643313"/>
          <p14:tracePt t="37799" x="5005388" y="3643313"/>
          <p14:tracePt t="37821" x="4978400" y="3643313"/>
          <p14:tracePt t="37831" x="4968875" y="3643313"/>
          <p14:tracePt t="37854" x="4951413" y="3652838"/>
          <p14:tracePt t="37865" x="4941888" y="3652838"/>
          <p14:tracePt t="37898" x="4895850" y="3652838"/>
          <p14:tracePt t="37908" x="4878388" y="3652838"/>
          <p14:tracePt t="37927" x="4832350" y="3652838"/>
          <p14:tracePt t="37938" x="4813300" y="3652838"/>
          <p14:tracePt t="37962" x="4795838" y="3652838"/>
          <p14:tracePt t="37985" x="4768850" y="3652838"/>
          <p14:tracePt t="38008" x="4749800" y="3652838"/>
          <p14:tracePt t="38019" x="4732338" y="3643313"/>
          <p14:tracePt t="38040" x="4722813" y="3633788"/>
          <p14:tracePt t="38051" x="4713288" y="3633788"/>
          <p14:tracePt t="38074" x="4695825" y="3616325"/>
          <p14:tracePt t="38096" x="4659313" y="3597275"/>
          <p14:tracePt t="38118" x="4649788" y="3589338"/>
          <p14:tracePt t="38119" x="4630738" y="3579813"/>
          <p14:tracePt t="38149" x="4622800" y="3570288"/>
          <p14:tracePt t="38159" x="4613275" y="3560763"/>
          <p14:tracePt t="38181" x="4613275" y="3533775"/>
          <p14:tracePt t="38190" x="4603750" y="3506788"/>
          <p14:tracePt t="38211" x="4594225" y="3479800"/>
          <p14:tracePt t="38221" x="4594225" y="3470275"/>
          <p14:tracePt t="38242" x="4586288" y="3443288"/>
          <p14:tracePt t="38264" x="4586288" y="3414713"/>
          <p14:tracePt t="38285" x="4576763" y="3397250"/>
          <p14:tracePt t="38295" x="4576763" y="3378200"/>
          <p14:tracePt t="38318" x="4576763" y="3360738"/>
          <p14:tracePt t="38348" x="4576763" y="3333750"/>
          <p14:tracePt t="38377" x="4576763" y="3297238"/>
          <p14:tracePt t="38399" x="4586288" y="3268663"/>
          <p14:tracePt t="38408" x="4594225" y="3260725"/>
          <p14:tracePt t="38428" x="4622800" y="3214688"/>
          <p14:tracePt t="38459" x="4667250" y="3178175"/>
          <p14:tracePt t="38491" x="4713288" y="3151188"/>
          <p14:tracePt t="38511" x="4740275" y="3132138"/>
          <p14:tracePt t="38521" x="4759325" y="3132138"/>
          <p14:tracePt t="38541" x="4813300" y="3122613"/>
          <p14:tracePt t="38552" x="4851400" y="3114675"/>
          <p14:tracePt t="38574" x="4924425" y="3114675"/>
          <p14:tracePt t="38596" x="4987925" y="3105150"/>
          <p14:tracePt t="38607" x="5005388" y="3105150"/>
          <p14:tracePt t="38627" x="5024438" y="3095625"/>
          <p14:tracePt t="38648" x="5033963" y="3095625"/>
          <p14:tracePt t="38719" x="5041900" y="3095625"/>
          <p14:tracePt t="38739" x="5060950" y="3114675"/>
          <p14:tracePt t="38749" x="5078413" y="3141663"/>
          <p14:tracePt t="38771" x="5087938" y="3151188"/>
          <p14:tracePt t="38794" x="5097463" y="3195638"/>
          <p14:tracePt t="38816" x="5097463" y="3232150"/>
          <p14:tracePt t="38824" x="5106988" y="3251200"/>
          <p14:tracePt t="38849" x="5114925" y="3268663"/>
          <p14:tracePt t="38859" x="5114925" y="3278188"/>
          <p14:tracePt t="38882" x="5114925" y="3297238"/>
          <p14:tracePt t="38905" x="5114925" y="3314700"/>
          <p14:tracePt t="38927" x="5114925" y="3341688"/>
          <p14:tracePt t="38937" x="5114925" y="3360738"/>
          <p14:tracePt t="38959" x="5114925" y="3387725"/>
          <p14:tracePt t="38969" x="5114925" y="3397250"/>
          <p14:tracePt t="38991" x="5114925" y="3414713"/>
          <p14:tracePt t="39002" x="5114925" y="3424238"/>
          <p14:tracePt t="39019" x="5106988" y="3443288"/>
          <p14:tracePt t="39039" x="5078413" y="3487738"/>
          <p14:tracePt t="39049" x="5070475" y="3487738"/>
          <p14:tracePt t="39072" x="5060950" y="3506788"/>
          <p14:tracePt t="39083" x="5060950" y="3516313"/>
          <p14:tracePt t="39105" x="5041900" y="3533775"/>
          <p14:tracePt t="39125" x="5033963" y="3543300"/>
          <p14:tracePt t="39137" x="5005388" y="3560763"/>
          <p14:tracePt t="39158" x="4987925" y="3560763"/>
          <p14:tracePt t="39181" x="4932363" y="3589338"/>
          <p14:tracePt t="39211" x="4868863" y="3597275"/>
          <p14:tracePt t="39221" x="4841875" y="3606800"/>
          <p14:tracePt t="39243" x="4813300" y="3606800"/>
          <p14:tracePt t="39253" x="4805363" y="3606800"/>
          <p14:tracePt t="39265" x="4795838" y="3606800"/>
          <p14:tracePt t="39287" x="4786313" y="3606800"/>
          <p14:tracePt t="39298" x="4759325" y="3606800"/>
          <p14:tracePt t="39318" x="4732338" y="3579813"/>
          <p14:tracePt t="39328" x="4713288" y="3579813"/>
          <p14:tracePt t="39350" x="4686300" y="3570288"/>
          <p14:tracePt t="39360" x="4667250" y="3552825"/>
          <p14:tracePt t="39382" x="4659313" y="3543300"/>
          <p14:tracePt t="39393" x="4640263" y="3524250"/>
          <p14:tracePt t="39405" x="4630738" y="3497263"/>
          <p14:tracePt t="39425" x="4613275" y="3479800"/>
          <p14:tracePt t="39435" x="4603750" y="3460750"/>
          <p14:tracePt t="39458" x="4586288" y="3424238"/>
          <p14:tracePt t="39468" x="4586288" y="3414713"/>
          <p14:tracePt t="39469" x="4576763" y="3406775"/>
          <p14:tracePt t="39490" x="4576763" y="3397250"/>
          <p14:tracePt t="39501" x="4567238" y="3387725"/>
          <p14:tracePt t="39521" x="4567238" y="3370263"/>
          <p14:tracePt t="39530" x="4567238" y="3360738"/>
          <p14:tracePt t="39552" x="4567238" y="3333750"/>
          <p14:tracePt t="39574" x="4567238" y="3314700"/>
          <p14:tracePt t="39595" x="4567238" y="3278188"/>
          <p14:tracePt t="39607" x="4567238" y="3260725"/>
          <p14:tracePt t="39626" x="4567238" y="3241675"/>
          <p14:tracePt t="39657" x="4576763" y="3195638"/>
          <p14:tracePt t="39678" x="4576763" y="3178175"/>
          <p14:tracePt t="39689" x="4576763" y="3168650"/>
          <p14:tracePt t="39711" x="4613275" y="3132138"/>
          <p14:tracePt t="39721" x="4622800" y="3132138"/>
          <p14:tracePt t="39742" x="4640263" y="3122613"/>
          <p14:tracePt t="39764" x="4667250" y="3105150"/>
          <p14:tracePt t="39800" x="4686300" y="3105150"/>
          <p14:tracePt t="39821" x="4722813" y="3095625"/>
          <p14:tracePt t="39844" x="4740275" y="3095625"/>
          <p14:tracePt t="39857" x="4759325" y="3095625"/>
          <p14:tracePt t="39879" x="4786313" y="3095625"/>
          <p14:tracePt t="39891" x="4813300" y="3095625"/>
          <p14:tracePt t="39905" x="4851400" y="3095625"/>
          <p14:tracePt t="39916" x="4859338" y="3095625"/>
          <p14:tracePt t="39937" x="4868863" y="3095625"/>
          <p14:tracePt t="39959" x="4887913" y="3095625"/>
          <p14:tracePt t="39992" x="4895850" y="3095625"/>
          <p14:tracePt t="40017" x="4905375" y="3095625"/>
          <p14:tracePt t="40027" x="4914900" y="3095625"/>
          <p14:tracePt t="40050" x="4924425" y="3095625"/>
          <p14:tracePt t="40073" x="4960938" y="3114675"/>
          <p14:tracePt t="40084" x="4968875" y="3114675"/>
          <p14:tracePt t="40096" x="4978400" y="3122613"/>
          <p14:tracePt t="40110" x="5005388" y="3122613"/>
          <p14:tracePt t="40131" x="5033963" y="3141663"/>
          <p14:tracePt t="40141" x="5041900" y="3159125"/>
          <p14:tracePt t="40156" x="5051425" y="3168650"/>
          <p14:tracePt t="40166" x="5070475" y="3178175"/>
          <p14:tracePt t="40187" x="5087938" y="3195638"/>
          <p14:tracePt t="40208" x="5087938" y="3205163"/>
          <p14:tracePt t="40218" x="5097463" y="3205163"/>
          <p14:tracePt t="40239" x="5097463" y="3214688"/>
          <p14:tracePt t="40249" x="5097463" y="3224213"/>
          <p14:tracePt t="40270" x="5106988" y="3232150"/>
          <p14:tracePt t="40299" x="5114925" y="3251200"/>
          <p14:tracePt t="40329" x="5133975" y="3287713"/>
          <p14:tracePt t="40351" x="5143500" y="3324225"/>
          <p14:tracePt t="40361" x="5143500" y="3341688"/>
          <p14:tracePt t="40383" x="5160963" y="3387725"/>
          <p14:tracePt t="40405" x="5160963" y="3397250"/>
          <p14:tracePt t="40416" x="5170488" y="3424238"/>
          <p14:tracePt t="40456" x="5170488" y="3433763"/>
          <p14:tracePt t="40466" x="5170488" y="3460750"/>
          <p14:tracePt t="40487" x="5170488" y="3487738"/>
          <p14:tracePt t="40497" x="5170488" y="3497263"/>
          <p14:tracePt t="40518" x="5170488" y="3506788"/>
          <p14:tracePt t="40527" x="5170488" y="3516313"/>
          <p14:tracePt t="40549" x="5170488" y="3524250"/>
          <p14:tracePt t="40560" x="5143500" y="3552825"/>
          <p14:tracePt t="40581" x="5133975" y="3579813"/>
          <p14:tracePt t="40601" x="5114925" y="3597275"/>
          <p14:tracePt t="40612" x="5078413" y="3633788"/>
          <p14:tracePt t="40633" x="5051425" y="3643313"/>
          <p14:tracePt t="40643" x="5033963" y="3652838"/>
          <p14:tracePt t="40655" x="5005388" y="3662363"/>
          <p14:tracePt t="40685" x="4987925" y="3662363"/>
          <p14:tracePt t="40695" x="4968875" y="3662363"/>
          <p14:tracePt t="40717" x="4941888" y="3670300"/>
          <p14:tracePt t="40737" x="4924425" y="3670300"/>
          <p14:tracePt t="40768" x="4887913" y="3670300"/>
          <p14:tracePt t="40800" x="4841875" y="3670300"/>
          <p14:tracePt t="40830" x="4786313" y="3670300"/>
          <p14:tracePt t="40852" x="4722813" y="3662363"/>
          <p14:tracePt t="40862" x="4703763" y="3652838"/>
          <p14:tracePt t="40863" x="4686300" y="3652838"/>
          <p14:tracePt t="40885" x="4649788" y="3633788"/>
          <p14:tracePt t="40908" x="4622800" y="3625850"/>
          <p14:tracePt t="40941" x="4594225" y="3616325"/>
          <p14:tracePt t="40952" x="4586288" y="3616325"/>
          <p14:tracePt t="40965" x="4567238" y="3616325"/>
          <p14:tracePt t="40989" x="4557713" y="3616325"/>
          <p14:tracePt t="41015" x="4549775" y="3606800"/>
          <p14:tracePt t="41104" x="4549775" y="3589338"/>
          <p14:tracePt t="43470" x="4521200" y="3589338"/>
          <p14:tracePt t="43481" x="4476750" y="3579813"/>
          <p14:tracePt t="43502" x="4384675" y="3552825"/>
          <p14:tracePt t="43513" x="4265613" y="3516313"/>
          <p14:tracePt t="43533" x="4138613" y="3470275"/>
          <p14:tracePt t="43543" x="3992563" y="3387725"/>
          <p14:tracePt t="43554" x="3910013" y="3341688"/>
          <p14:tracePt t="43575" x="3717925" y="3241675"/>
          <p14:tracePt t="43586" x="3644900" y="3205163"/>
          <p14:tracePt t="43606" x="3516313" y="3132138"/>
          <p14:tracePt t="43617" x="3489325" y="3122613"/>
          <p14:tracePt t="43637" x="3435350" y="3078163"/>
          <p14:tracePt t="43669" x="3389313" y="3068638"/>
          <p14:tracePt t="43699" x="3370263" y="3068638"/>
          <p14:tracePt t="43720" x="3352800" y="3068638"/>
          <p14:tracePt t="43731" x="3333750" y="3068638"/>
          <p14:tracePt t="43754" x="3243263" y="3068638"/>
          <p14:tracePt t="43780" x="3160713" y="3068638"/>
          <p14:tracePt t="43780" x="3133725" y="3068638"/>
          <p14:tracePt t="43804" x="3078163" y="3068638"/>
          <p14:tracePt t="43817" x="3005138" y="3068638"/>
          <p14:tracePt t="43835" x="2886075" y="3068638"/>
          <p14:tracePt t="43861" x="2667000" y="3068638"/>
          <p14:tracePt t="43873" x="2593975" y="3068638"/>
          <p14:tracePt t="43887" x="2511425" y="3068638"/>
          <p14:tracePt t="43900" x="2401888" y="3068638"/>
          <p14:tracePt t="43921" x="2238375" y="3068638"/>
          <p14:tracePt t="43931" x="2201863" y="3068638"/>
          <p14:tracePt t="43952" x="2119313" y="3068638"/>
          <p14:tracePt t="43953" x="2073275" y="3068638"/>
          <p14:tracePt t="43975" x="1917700" y="3068638"/>
          <p14:tracePt t="43997" x="1800225" y="3068638"/>
          <p14:tracePt t="44009" x="1681163" y="3068638"/>
          <p14:tracePt t="44030" x="1598613" y="3068638"/>
          <p14:tracePt t="44040" x="1535113" y="3059113"/>
          <p14:tracePt t="44061" x="1498600" y="3059113"/>
          <p14:tracePt t="44072" x="1479550" y="3059113"/>
          <p14:tracePt t="44092" x="1470025" y="3059113"/>
          <p14:tracePt t="44104" x="1462088" y="3059113"/>
          <p14:tracePt t="44151" x="1443038" y="3059113"/>
          <p14:tracePt t="44172" x="1425575" y="3059113"/>
          <p14:tracePt t="44182" x="1397000" y="3059113"/>
          <p14:tracePt t="44203" x="1379538" y="3068638"/>
          <p14:tracePt t="44214" x="1370013" y="3078163"/>
          <p14:tracePt t="44337" x="1360488" y="3086100"/>
          <p14:tracePt t="44357" x="1370013" y="3086100"/>
          <p14:tracePt t="44389" x="1489075" y="3086100"/>
          <p14:tracePt t="44420" x="1598613" y="3086100"/>
          <p14:tracePt t="44429" x="1644650" y="3086100"/>
          <p14:tracePt t="44451" x="1744663" y="3086100"/>
          <p14:tracePt t="44461" x="1781175" y="3086100"/>
          <p14:tracePt t="44482" x="1900238" y="3086100"/>
          <p14:tracePt t="44504" x="2009775" y="3086100"/>
          <p14:tracePt t="44534" x="2182813" y="3078163"/>
          <p14:tracePt t="44555" x="2247900" y="3078163"/>
          <p14:tracePt t="44565" x="2301875" y="3078163"/>
          <p14:tracePt t="44585" x="2338388" y="3078163"/>
          <p14:tracePt t="44595" x="2365375" y="3078163"/>
          <p14:tracePt t="44617" x="2438400" y="3078163"/>
          <p14:tracePt t="44637" x="2493963" y="3078163"/>
          <p14:tracePt t="44648" x="2557463" y="3078163"/>
          <p14:tracePt t="44669" x="2640013" y="3078163"/>
          <p14:tracePt t="44679" x="2722563" y="3078163"/>
          <p14:tracePt t="44700" x="2786063" y="3078163"/>
          <p14:tracePt t="44710" x="2859088" y="3078163"/>
          <p14:tracePt t="44731" x="2932113" y="3078163"/>
          <p14:tracePt t="44753" x="3032125" y="3078163"/>
          <p14:tracePt t="44763" x="3060700" y="3078163"/>
          <p14:tracePt t="44774" x="3133725" y="3078163"/>
          <p14:tracePt t="44785" x="3160713" y="3078163"/>
          <p14:tracePt t="44808" x="3224213" y="3078163"/>
          <p14:tracePt t="44818" x="3260725" y="3078163"/>
          <p14:tracePt t="44841" x="3316288" y="3078163"/>
          <p14:tracePt t="44853" x="3370263" y="3078163"/>
          <p14:tracePt t="44865" x="3379788" y="3078163"/>
          <p14:tracePt t="44887" x="3416300" y="3078163"/>
          <p14:tracePt t="44899" x="3425825" y="3078163"/>
          <p14:tracePt t="45483" x="3352800" y="3078163"/>
          <p14:tracePt t="45492" x="3333750" y="3078163"/>
          <p14:tracePt t="45504" x="3260725" y="3078163"/>
          <p14:tracePt t="45525" x="3187700" y="3078163"/>
          <p14:tracePt t="45536" x="3114675" y="3078163"/>
          <p14:tracePt t="45557" x="3068638" y="3078163"/>
          <p14:tracePt t="45568" x="3005138" y="3068638"/>
          <p14:tracePt t="45591" x="2914650" y="3068638"/>
          <p14:tracePt t="45602" x="2841625" y="3068638"/>
          <p14:tracePt t="45622" x="2740025" y="3068638"/>
          <p14:tracePt t="45633" x="2657475" y="3068638"/>
          <p14:tracePt t="45652" x="2576513" y="3068638"/>
          <p14:tracePt t="45675" x="2457450" y="3068638"/>
          <p14:tracePt t="45698" x="2357438" y="3068638"/>
          <p14:tracePt t="45708" x="2311400" y="3068638"/>
          <p14:tracePt t="45728" x="2192338" y="3068638"/>
          <p14:tracePt t="45740" x="2128838" y="3068638"/>
          <p14:tracePt t="45762" x="1954213" y="3068638"/>
          <p14:tracePt t="45773" x="1900238" y="3068638"/>
          <p14:tracePt t="45785" x="1844675" y="3068638"/>
          <p14:tracePt t="45808" x="1708150" y="3068638"/>
          <p14:tracePt t="45839" x="1625600" y="3068638"/>
          <p14:tracePt t="45874" x="1552575" y="3068638"/>
          <p14:tracePt t="45895" x="1516063" y="3068638"/>
          <p14:tracePt t="45919" x="1470025" y="3068638"/>
          <p14:tracePt t="45952" x="1452563" y="3068638"/>
          <p14:tracePt t="45964" x="1443038" y="3068638"/>
          <p14:tracePt t="48175" x="1433513" y="3068638"/>
          <p14:tracePt t="48186" x="1433513" y="3059113"/>
          <p14:tracePt t="48207" x="1443038" y="3049588"/>
          <p14:tracePt t="48239" x="1452563" y="3022600"/>
          <p14:tracePt t="48738" x="1452563" y="3013075"/>
          <p14:tracePt t="48835" x="1462088" y="3005138"/>
          <p14:tracePt t="48889" x="1470025" y="3005138"/>
          <p14:tracePt t="48911" x="1489075" y="3005138"/>
          <p14:tracePt t="48934" x="1552575" y="3005138"/>
          <p14:tracePt t="48956" x="1598613" y="3005138"/>
          <p14:tracePt t="48967" x="1635125" y="3005138"/>
          <p14:tracePt t="48989" x="1662113" y="3013075"/>
          <p14:tracePt t="48999" x="1681163" y="3013075"/>
          <p14:tracePt t="49020" x="1690688" y="3013075"/>
          <p14:tracePt t="49044" x="1698625" y="3013075"/>
          <p14:tracePt t="49066" x="1717675" y="3013075"/>
          <p14:tracePt t="49099" x="1771650" y="3013075"/>
          <p14:tracePt t="49110" x="1800225" y="3013075"/>
          <p14:tracePt t="49131" x="1836738" y="3013075"/>
          <p14:tracePt t="49141" x="1863725" y="3013075"/>
          <p14:tracePt t="49175" x="1890713" y="3032125"/>
          <p14:tracePt t="49186" x="1909763" y="3032125"/>
          <p14:tracePt t="49206" x="1963738" y="3032125"/>
          <p14:tracePt t="49217" x="1973263" y="3032125"/>
          <p14:tracePt t="49238" x="2046288" y="3041650"/>
          <p14:tracePt t="49249" x="2055813" y="3041650"/>
          <p14:tracePt t="49271" x="2136775" y="3041650"/>
          <p14:tracePt t="49282" x="2165350" y="3041650"/>
          <p14:tracePt t="49303" x="2292350" y="3041650"/>
          <p14:tracePt t="49315" x="2347913" y="3041650"/>
          <p14:tracePt t="49326" x="2393950" y="3041650"/>
          <p14:tracePt t="49349" x="2576513" y="3041650"/>
          <p14:tracePt t="49381" x="2713038" y="3041650"/>
          <p14:tracePt t="49412" x="2795588" y="3041650"/>
          <p14:tracePt t="49433" x="2868613" y="3041650"/>
          <p14:tracePt t="49443" x="2886075" y="3041650"/>
          <p14:tracePt t="49454" x="2914650" y="3041650"/>
          <p14:tracePt t="49466" x="2987675" y="3041650"/>
          <p14:tracePt t="49488" x="3032125" y="3041650"/>
          <p14:tracePt t="49499" x="3097213" y="3041650"/>
          <p14:tracePt t="49520" x="3151188" y="3041650"/>
          <p14:tracePt t="49520" x="3170238" y="3041650"/>
          <p14:tracePt t="49530" x="3206750" y="3041650"/>
          <p14:tracePt t="49553" x="3243263" y="3049588"/>
          <p14:tracePt t="49564" x="3289300" y="3049588"/>
          <p14:tracePt t="49574" x="3316288" y="3059113"/>
          <p14:tracePt t="49596" x="3325813" y="3059113"/>
          <p14:tracePt t="49607" x="3352800" y="3059113"/>
          <p14:tracePt t="49627" x="3362325" y="3059113"/>
          <p14:tracePt t="49637" x="3370263" y="3059113"/>
          <p14:tracePt t="49661" x="3416300" y="3068638"/>
          <p14:tracePt t="49670" x="3425825" y="3068638"/>
          <p14:tracePt t="49691" x="3443288" y="3068638"/>
          <p14:tracePt t="49715" x="3471863" y="3078163"/>
          <p14:tracePt t="49734" x="3498850" y="3078163"/>
          <p14:tracePt t="49768" x="3516313" y="3078163"/>
          <p14:tracePt t="49800" x="3525838" y="3078163"/>
          <p14:tracePt t="50173" x="3535363" y="3078163"/>
          <p14:tracePt t="50491" x="3516313" y="3078163"/>
          <p14:tracePt t="50515" x="3462338" y="3095625"/>
          <p14:tracePt t="50524" x="3443288" y="3095625"/>
          <p14:tracePt t="50550" x="3389313" y="3095625"/>
          <p14:tracePt t="50561" x="3325813" y="3095625"/>
          <p14:tracePt t="50583" x="3270250" y="3095625"/>
          <p14:tracePt t="50594" x="3224213" y="3095625"/>
          <p14:tracePt t="50606" x="3206750" y="3095625"/>
          <p14:tracePt t="50628" x="3114675" y="3095625"/>
          <p14:tracePt t="50639" x="3060700" y="3095625"/>
          <p14:tracePt t="50663" x="2987675" y="3095625"/>
          <p14:tracePt t="50674" x="2886075" y="3095625"/>
          <p14:tracePt t="50685" x="2841625" y="3095625"/>
          <p14:tracePt t="50696" x="2813050" y="3095625"/>
          <p14:tracePt t="50719" x="2630488" y="3095625"/>
          <p14:tracePt t="50740" x="2557463" y="3095625"/>
          <p14:tracePt t="50751" x="2503488" y="3095625"/>
          <p14:tracePt t="50773" x="2447925" y="3095625"/>
          <p14:tracePt t="50795" x="2347913" y="3095625"/>
          <p14:tracePt t="50806" x="2328863" y="3095625"/>
          <p14:tracePt t="50827" x="2255838" y="3095625"/>
          <p14:tracePt t="50837" x="2228850" y="3095625"/>
          <p14:tracePt t="50859" x="2146300" y="3095625"/>
          <p14:tracePt t="50882" x="2092325" y="3095625"/>
          <p14:tracePt t="50894" x="2073275" y="3095625"/>
          <p14:tracePt t="50895" x="2063750" y="3105150"/>
          <p14:tracePt t="50916" x="2036763" y="3105150"/>
          <p14:tracePt t="50937" x="2027238" y="3105150"/>
          <p14:tracePt t="50949" x="2000250" y="3105150"/>
          <p14:tracePt t="50970" x="1990725" y="3105150"/>
          <p14:tracePt t="50992" x="1946275" y="3105150"/>
          <p14:tracePt t="51004" x="1936750" y="3105150"/>
          <p14:tracePt t="51015" x="1927225" y="3105150"/>
          <p14:tracePt t="51025" x="1909763" y="3105150"/>
          <p14:tracePt t="51051" x="1863725" y="3105150"/>
          <p14:tracePt t="51082" x="1836738" y="3105150"/>
          <p14:tracePt t="51093" x="1800225" y="3105150"/>
          <p14:tracePt t="51105" x="1763713" y="3105150"/>
          <p14:tracePt t="51128" x="1744663" y="3105150"/>
          <p14:tracePt t="51160" x="1727200" y="3105150"/>
          <p14:tracePt t="51172" x="1690688" y="3105150"/>
          <p14:tracePt t="51184" x="1671638" y="3105150"/>
          <p14:tracePt t="51184" x="1654175" y="3105150"/>
          <p14:tracePt t="51216" x="1579563" y="3105150"/>
          <p14:tracePt t="51225" x="1562100" y="3105150"/>
          <p14:tracePt t="51249" x="1516063" y="3105150"/>
          <p14:tracePt t="51638" x="1535113" y="3095625"/>
          <p14:tracePt t="51660" x="1571625" y="3078163"/>
          <p14:tracePt t="51670" x="1589088" y="3078163"/>
          <p14:tracePt t="51694" x="1654175" y="3068638"/>
          <p14:tracePt t="51716" x="1708150" y="3059113"/>
          <p14:tracePt t="51724" x="1744663" y="3059113"/>
          <p14:tracePt t="51749" x="1808163" y="3059113"/>
          <p14:tracePt t="51772" x="1909763" y="3059113"/>
          <p14:tracePt t="51783" x="1927225" y="3059113"/>
          <p14:tracePt t="51795" x="1954213" y="3059113"/>
          <p14:tracePt t="51806" x="2009775" y="3059113"/>
          <p14:tracePt t="51826" x="2073275" y="3059113"/>
          <p14:tracePt t="51836" x="2136775" y="3059113"/>
          <p14:tracePt t="51859" x="2182813" y="3059113"/>
          <p14:tracePt t="51870" x="2219325" y="3059113"/>
          <p14:tracePt t="51891" x="2265363" y="3059113"/>
          <p14:tracePt t="51914" x="2374900" y="3059113"/>
          <p14:tracePt t="51937" x="2438400" y="3059113"/>
          <p14:tracePt t="51948" x="2520950" y="3049588"/>
          <p14:tracePt t="51972" x="2593975" y="3049588"/>
          <p14:tracePt t="51983" x="2657475" y="3049588"/>
          <p14:tracePt t="51994" x="2676525" y="3041650"/>
          <p14:tracePt t="52007" x="2686050" y="3041650"/>
          <p14:tracePt t="52029" x="2703513" y="3041650"/>
          <p14:tracePt t="52053" x="2732088" y="3041650"/>
          <p14:tracePt t="52086" x="2740025" y="3041650"/>
          <p14:tracePt t="52138" x="2749550" y="3041650"/>
          <p14:tracePt t="52161" x="2776538" y="3032125"/>
          <p14:tracePt t="52172" x="2786063" y="3032125"/>
          <p14:tracePt t="52184" x="2795588" y="3032125"/>
          <p14:tracePt t="52842" x="2805113" y="3032125"/>
          <p14:tracePt t="52865" x="2859088" y="3022600"/>
          <p14:tracePt t="52885" x="2895600" y="3022600"/>
          <p14:tracePt t="52897" x="2932113" y="3013075"/>
          <p14:tracePt t="52919" x="2968625" y="3005138"/>
          <p14:tracePt t="52939" x="2978150" y="3005138"/>
          <p14:tracePt t="53004" x="2987675" y="3005138"/>
          <p14:tracePt t="53026" x="3014663" y="2995613"/>
          <p14:tracePt t="53036" x="3060700" y="2986088"/>
          <p14:tracePt t="53059" x="3124200" y="2986088"/>
          <p14:tracePt t="53082" x="3206750" y="2976563"/>
          <p14:tracePt t="53093" x="3214688" y="2976563"/>
          <p14:tracePt t="53105" x="3224213" y="2976563"/>
          <p14:tracePt t="53609" x="3197225" y="2976563"/>
          <p14:tracePt t="53619" x="3141663" y="2986088"/>
          <p14:tracePt t="53641" x="3097213" y="2986088"/>
          <p14:tracePt t="53652" x="3068638" y="2986088"/>
          <p14:tracePt t="53673" x="3060700" y="2986088"/>
          <p14:tracePt t="53684" x="3051175" y="2986088"/>
          <p14:tracePt t="53747" x="3041650" y="2976563"/>
          <p14:tracePt t="53780" x="3041650" y="2903538"/>
          <p14:tracePt t="53814" x="3041650" y="2849563"/>
          <p14:tracePt t="53835" x="3041650" y="2794000"/>
          <p14:tracePt t="53857" x="3051175" y="2747963"/>
          <p14:tracePt t="53870" x="3051175" y="2740025"/>
          <p14:tracePt t="53892" x="3097213" y="2684463"/>
          <p14:tracePt t="53904" x="3105150" y="2674938"/>
          <p14:tracePt t="53915" x="3133725" y="2657475"/>
          <p14:tracePt t="53925" x="3170238" y="2638425"/>
          <p14:tracePt t="53950" x="3224213" y="2620963"/>
          <p14:tracePt t="53959" x="3279775" y="2601913"/>
          <p14:tracePt t="53983" x="3352800" y="2593975"/>
          <p14:tracePt t="53995" x="3370263" y="2593975"/>
          <p14:tracePt t="54007" x="3416300" y="2574925"/>
          <p14:tracePt t="54030" x="3443288" y="2574925"/>
          <p14:tracePt t="54031" x="3462338" y="2574925"/>
          <p14:tracePt t="54042" x="3471863" y="2574925"/>
          <p14:tracePt t="54056" x="3508375" y="2574925"/>
          <p14:tracePt t="54067" x="3516313" y="2574925"/>
          <p14:tracePt t="54089" x="3581400" y="2620963"/>
          <p14:tracePt t="54113" x="3625850" y="2693988"/>
          <p14:tracePt t="54136" x="3671888" y="2794000"/>
          <p14:tracePt t="54147" x="3671888" y="2803525"/>
          <p14:tracePt t="54170" x="3681413" y="2876550"/>
          <p14:tracePt t="54182" x="3681413" y="2913063"/>
          <p14:tracePt t="54203" x="3681413" y="2922588"/>
          <p14:tracePt t="54225" x="3662363" y="2968625"/>
          <p14:tracePt t="54248" x="3635375" y="2995613"/>
          <p14:tracePt t="54258" x="3625850" y="3005138"/>
          <p14:tracePt t="54281" x="3571875" y="3032125"/>
          <p14:tracePt t="54292" x="3544888" y="3041650"/>
          <p14:tracePt t="54313" x="3489325" y="3078163"/>
          <p14:tracePt t="54344" x="3398838" y="3086100"/>
          <p14:tracePt t="54365" x="3379788" y="3095625"/>
          <p14:tracePt t="54388" x="3333750" y="3095625"/>
          <p14:tracePt t="54400" x="3325813" y="3095625"/>
          <p14:tracePt t="54421" x="3270250" y="3095625"/>
          <p14:tracePt t="54453" x="3187700" y="3095625"/>
          <p14:tracePt t="54484" x="3151188" y="3086100"/>
          <p14:tracePt t="54496" x="3141663" y="3086100"/>
          <p14:tracePt t="54508" x="3124200" y="3078163"/>
          <p14:tracePt t="54588" x="3114675" y="3078163"/>
          <p14:tracePt t="54599" x="3087688" y="3078163"/>
          <p14:tracePt t="54621" x="3041650" y="3078163"/>
          <p14:tracePt t="54641" x="2922588" y="3078163"/>
          <p14:tracePt t="54652" x="2886075" y="3078163"/>
          <p14:tracePt t="54666" x="2795588" y="3078163"/>
          <p14:tracePt t="54674" x="2740025" y="3078163"/>
          <p14:tracePt t="54697" x="2493963" y="3086100"/>
          <p14:tracePt t="54709" x="2247900" y="3095625"/>
          <p14:tracePt t="54730" x="2019300" y="3114675"/>
          <p14:tracePt t="54739" x="1909763" y="3122613"/>
          <p14:tracePt t="54762" x="1608138" y="3141663"/>
          <p14:tracePt t="54784" x="1433513" y="3159125"/>
          <p14:tracePt t="54784" x="1352550" y="3159125"/>
          <p14:tracePt t="54805" x="1196975" y="3168650"/>
          <p14:tracePt t="54816" x="1177925" y="3168650"/>
          <p14:tracePt t="54837" x="1104900" y="3195638"/>
          <p14:tracePt t="54871" x="977900" y="3268663"/>
          <p14:tracePt t="54893" x="912813" y="3305175"/>
          <p14:tracePt t="54915" x="822325" y="3351213"/>
          <p14:tracePt t="54925" x="803275" y="3360738"/>
          <p14:tracePt t="54949" x="712788" y="3414713"/>
          <p14:tracePt t="54983" x="703263" y="3424238"/>
          <p14:tracePt t="55766" x="693738" y="3424238"/>
          <p14:tracePt t="56844" x="685800" y="3433763"/>
          <p14:tracePt t="56866" x="676275" y="3451225"/>
          <p14:tracePt t="56898" x="666750" y="3487738"/>
          <p14:tracePt t="56910" x="666750" y="3497263"/>
          <p14:tracePt t="56931" x="666750" y="3516313"/>
          <p14:tracePt t="56965" x="657225" y="3543300"/>
          <p14:tracePt t="56976" x="657225" y="3560763"/>
          <p14:tracePt t="56987" x="657225" y="3570288"/>
          <p14:tracePt t="57010" x="649288" y="3606800"/>
          <p14:tracePt t="57021" x="649288" y="3625850"/>
          <p14:tracePt t="57041" x="649288" y="3662363"/>
          <p14:tracePt t="57064" x="639763" y="3670300"/>
          <p14:tracePt t="57074" x="639763" y="3689350"/>
          <p14:tracePt t="57098" x="630238" y="3706813"/>
          <p14:tracePt t="57118" x="630238" y="3735388"/>
          <p14:tracePt t="57149" x="620713" y="3762375"/>
          <p14:tracePt t="57181" x="612775" y="3808413"/>
          <p14:tracePt t="57190" x="612775" y="3816350"/>
          <p14:tracePt t="57211" x="612775" y="3825875"/>
          <p14:tracePt t="57233" x="612775" y="3835400"/>
          <p14:tracePt t="57297" x="612775" y="3852863"/>
          <p14:tracePt t="57317" x="612775" y="3862388"/>
          <p14:tracePt t="62997" x="612775" y="3871913"/>
          <p14:tracePt t="63009" x="649288" y="3935413"/>
          <p14:tracePt t="63031" x="666750" y="3963988"/>
          <p14:tracePt t="63041" x="685800" y="3971925"/>
          <p14:tracePt t="63065" x="693738" y="3981450"/>
          <p14:tracePt t="63075" x="703263" y="4008438"/>
          <p14:tracePt t="63087" x="722313" y="4027488"/>
          <p14:tracePt t="63110" x="730250" y="4037013"/>
          <p14:tracePt t="63121" x="739775" y="4044950"/>
          <p14:tracePt t="63142" x="749300" y="4054475"/>
          <p14:tracePt t="63153" x="758825" y="4081463"/>
          <p14:tracePt t="63165" x="766763" y="4100513"/>
          <p14:tracePt t="63176" x="766763" y="4110038"/>
          <p14:tracePt t="63200" x="795338" y="4146550"/>
          <p14:tracePt t="63220" x="822325" y="4173538"/>
          <p14:tracePt t="63232" x="849313" y="4200525"/>
          <p14:tracePt t="63244" x="849313" y="4210050"/>
          <p14:tracePt t="63255" x="868363" y="4227513"/>
          <p14:tracePt t="63277" x="895350" y="4264025"/>
          <p14:tracePt t="63287" x="904875" y="4273550"/>
          <p14:tracePt t="63309" x="912813" y="4292600"/>
          <p14:tracePt t="63319" x="912813" y="4300538"/>
          <p14:tracePt t="63448" x="922338" y="4310063"/>
          <p14:tracePt t="63468" x="922338" y="4319588"/>
          <p14:tracePt t="63478" x="931863" y="4329113"/>
          <p14:tracePt t="63500" x="941388" y="4346575"/>
          <p14:tracePt t="63561" x="949325" y="4356100"/>
          <p14:tracePt t="63758" x="958850" y="4356100"/>
          <p14:tracePt t="63781" x="977900" y="4373563"/>
          <p14:tracePt t="63792" x="985838" y="4373563"/>
          <p14:tracePt t="63805" x="995363" y="4373563"/>
          <p14:tracePt t="63837" x="1004888" y="4383088"/>
          <p14:tracePt t="64805" x="1014413" y="4383088"/>
          <p14:tracePt t="83218" x="1004888" y="4392613"/>
          <p14:tracePt t="83227" x="1004888" y="4402138"/>
          <p14:tracePt t="83249" x="958850" y="4456113"/>
          <p14:tracePt t="83259" x="949325" y="4465638"/>
          <p14:tracePt t="83281" x="922338" y="4511675"/>
          <p14:tracePt t="83291" x="922338" y="4529138"/>
          <p14:tracePt t="83305" x="895350" y="4565650"/>
          <p14:tracePt t="83316" x="868363" y="4592638"/>
          <p14:tracePt t="83337" x="822325" y="4657725"/>
          <p14:tracePt t="83358" x="812800" y="4675188"/>
          <p14:tracePt t="83369" x="785813" y="4702175"/>
          <p14:tracePt t="83391" x="766763" y="4730750"/>
          <p14:tracePt t="83402" x="749300" y="4757738"/>
          <p14:tracePt t="83422" x="739775" y="4775200"/>
          <p14:tracePt t="83431" x="722313" y="4803775"/>
          <p14:tracePt t="83454" x="703263" y="4840288"/>
          <p14:tracePt t="83476" x="685800" y="4867275"/>
          <p14:tracePt t="83499" x="666750" y="4903788"/>
          <p14:tracePt t="83510" x="657225" y="4922838"/>
          <p14:tracePt t="83510" x="649288" y="4940300"/>
          <p14:tracePt t="83530" x="630238" y="4967288"/>
          <p14:tracePt t="83540" x="630238" y="4976813"/>
          <p14:tracePt t="83563" x="620713" y="5003800"/>
          <p14:tracePt t="83573" x="612775" y="5022850"/>
          <p14:tracePt t="83605" x="603250" y="5040313"/>
          <p14:tracePt t="83636" x="593725" y="5068888"/>
          <p14:tracePt t="83647" x="593725" y="5076825"/>
          <p14:tracePt t="83669" x="593725" y="5095875"/>
          <p14:tracePt t="83679" x="584200" y="5095875"/>
          <p14:tracePt t="83699" x="576263" y="5122863"/>
          <p14:tracePt t="83710" x="576263" y="5132388"/>
          <p14:tracePt t="83730" x="566738" y="5149850"/>
          <p14:tracePt t="83752" x="557213" y="5186363"/>
          <p14:tracePt t="83808" x="547688" y="5195888"/>
          <p14:tracePt t="83819" x="547688" y="5205413"/>
          <p14:tracePt t="84138" x="547688" y="5214938"/>
          <p14:tracePt t="84149" x="557213" y="5214938"/>
          <p14:tracePt t="84170" x="576263" y="5214938"/>
          <p14:tracePt t="84202" x="593725" y="5214938"/>
          <p14:tracePt t="84232" x="603250" y="5214938"/>
          <p14:tracePt t="85230" x="612775" y="5214938"/>
          <p14:tracePt t="85241" x="666750" y="5214938"/>
          <p14:tracePt t="85254" x="722313" y="5222875"/>
          <p14:tracePt t="85269" x="812800" y="5251450"/>
          <p14:tracePt t="85292" x="1014413" y="5287963"/>
          <p14:tracePt t="85304" x="1133475" y="5295900"/>
          <p14:tracePt t="85304" x="1243013" y="5314950"/>
          <p14:tracePt t="85316" x="1379538" y="5314950"/>
          <p14:tracePt t="85338" x="1808163" y="5341938"/>
          <p14:tracePt t="85350" x="1954213" y="5341938"/>
          <p14:tracePt t="85371" x="2466975" y="5378450"/>
          <p14:tracePt t="85382" x="2649538" y="5387975"/>
          <p14:tracePt t="85395" x="2813050" y="5387975"/>
          <p14:tracePt t="85407" x="3114675" y="5387975"/>
          <p14:tracePt t="85428" x="3452813" y="5387975"/>
          <p14:tracePt t="85451" x="3644900" y="5387975"/>
          <p14:tracePt t="85461" x="3690938" y="5387975"/>
          <p14:tracePt t="85474" x="3727450" y="5387975"/>
          <p14:tracePt t="85485" x="3754438" y="5387975"/>
          <p14:tracePt t="85508" x="3763963" y="5387975"/>
          <p14:tracePt t="85561" x="3773488" y="5387975"/>
          <p14:tracePt t="85744" x="3763963" y="5387975"/>
          <p14:tracePt t="85754" x="3717925" y="5387975"/>
          <p14:tracePt t="85766" x="3698875" y="5387975"/>
          <p14:tracePt t="85789" x="3662363" y="5387975"/>
          <p14:tracePt t="85801" x="3635375" y="5387975"/>
          <p14:tracePt t="85821" x="3625850" y="5387975"/>
          <p14:tracePt t="85963" x="3644900" y="5378450"/>
          <p14:tracePt t="85984" x="3662363" y="5378450"/>
          <p14:tracePt t="86006" x="3708400" y="5368925"/>
          <p14:tracePt t="86006" x="3717925" y="5368925"/>
          <p14:tracePt t="86017" x="3735388" y="5360988"/>
          <p14:tracePt t="86038" x="3781425" y="5360988"/>
          <p14:tracePt t="86038" x="3817938" y="5360988"/>
          <p14:tracePt t="86049" x="3854450" y="5360988"/>
          <p14:tracePt t="86071" x="3937000" y="5360988"/>
          <p14:tracePt t="86092" x="4010025" y="5368925"/>
          <p14:tracePt t="86105" x="4046538" y="5368925"/>
          <p14:tracePt t="86118" x="4073525" y="5387975"/>
          <p14:tracePt t="86127" x="4110038" y="5397500"/>
          <p14:tracePt t="86151" x="4165600" y="5405438"/>
          <p14:tracePt t="86161" x="4175125" y="5414963"/>
          <p14:tracePt t="86182" x="4192588" y="5414963"/>
          <p14:tracePt t="86369" x="4156075" y="5424488"/>
          <p14:tracePt t="86380" x="4129088" y="5424488"/>
          <p14:tracePt t="86403" x="4119563" y="5424488"/>
          <p14:tracePt t="86414" x="4092575" y="5434013"/>
          <p14:tracePt t="86425" x="4083050" y="5434013"/>
          <p14:tracePt t="86436" x="4065588" y="5434013"/>
          <p14:tracePt t="86458" x="4029075" y="5434013"/>
          <p14:tracePt t="86481" x="4019550" y="5434013"/>
          <p14:tracePt t="86491" x="4010025" y="5434013"/>
          <p14:tracePt t="86504" x="4000500" y="5434013"/>
          <p14:tracePt t="86514" x="3992563" y="5434013"/>
          <p14:tracePt t="86536" x="3963988" y="5434013"/>
          <p14:tracePt t="86762" x="4029075" y="5434013"/>
          <p14:tracePt t="86793" x="4119563" y="5434013"/>
          <p14:tracePt t="86816" x="4202113" y="5434013"/>
          <p14:tracePt t="86825" x="4238625" y="5434013"/>
          <p14:tracePt t="86847" x="4311650" y="5434013"/>
          <p14:tracePt t="86871" x="4403725" y="5434013"/>
          <p14:tracePt t="86882" x="4411663" y="5434013"/>
          <p14:tracePt t="86894" x="4457700" y="5434013"/>
          <p14:tracePt t="86905" x="4476750" y="5434013"/>
          <p14:tracePt t="86926" x="4540250" y="5434013"/>
          <p14:tracePt t="86936" x="4567238" y="5434013"/>
          <p14:tracePt t="86957" x="4676775" y="5424488"/>
          <p14:tracePt t="86968" x="4686300" y="5424488"/>
          <p14:tracePt t="86991" x="4776788" y="5424488"/>
          <p14:tracePt t="87015" x="4832350" y="5424488"/>
          <p14:tracePt t="87037" x="4895850" y="5414963"/>
          <p14:tracePt t="87069" x="4914900" y="5414963"/>
          <p14:tracePt t="87080" x="4924425" y="5414963"/>
          <p14:tracePt t="87100" x="4951413" y="5405438"/>
          <p14:tracePt t="87160" x="4960938" y="5405438"/>
          <p14:tracePt t="87181" x="4968875" y="5405438"/>
          <p14:tracePt t="87191" x="4978400" y="5397500"/>
          <p14:tracePt t="87204" x="4987925" y="5397500"/>
          <p14:tracePt t="87215" x="5005388" y="5397500"/>
          <p14:tracePt t="87236" x="5014913" y="5397500"/>
          <p14:tracePt t="87432" x="4987925" y="5397500"/>
          <p14:tracePt t="87442" x="4968875" y="5397500"/>
          <p14:tracePt t="87454" x="4887913" y="5397500"/>
          <p14:tracePt t="87465" x="4859338" y="5397500"/>
          <p14:tracePt t="87486" x="4703763" y="5397500"/>
          <p14:tracePt t="87507" x="4613275" y="5387975"/>
          <p14:tracePt t="87518" x="4513263" y="5387975"/>
          <p14:tracePt t="87539" x="4457700" y="5387975"/>
          <p14:tracePt t="87549" x="4384675" y="5378450"/>
          <p14:tracePt t="87571" x="4348163" y="5378450"/>
          <p14:tracePt t="87581" x="4311650" y="5378450"/>
          <p14:tracePt t="87594" x="4292600" y="5378450"/>
          <p14:tracePt t="87605" x="4265613" y="5368925"/>
          <p14:tracePt t="87625" x="4229100" y="5368925"/>
          <p14:tracePt t="87647" x="4183063" y="5368925"/>
          <p14:tracePt t="87688" x="4175125" y="5360988"/>
          <p14:tracePt t="87820" x="4248150" y="5360988"/>
          <p14:tracePt t="87830" x="4284663" y="5360988"/>
          <p14:tracePt t="87851" x="4448175" y="5360988"/>
          <p14:tracePt t="87863" x="4476750" y="5360988"/>
          <p14:tracePt t="87875" x="4576763" y="5360988"/>
          <p14:tracePt t="87898" x="4749800" y="5360988"/>
          <p14:tracePt t="87909" x="4786313" y="5360988"/>
          <p14:tracePt t="87930" x="4924425" y="5360988"/>
          <p14:tracePt t="87940" x="4941888" y="5360988"/>
          <p14:tracePt t="87965" x="4960938" y="5360988"/>
          <p14:tracePt t="90126" x="4968875" y="5360988"/>
          <p14:tracePt t="90662" x="4978400" y="5368925"/>
          <p14:tracePt t="90673" x="5005388" y="5378450"/>
          <p14:tracePt t="90685" x="5024438" y="5378450"/>
          <p14:tracePt t="90697" x="5097463" y="5387975"/>
          <p14:tracePt t="90719" x="5233988" y="5424488"/>
          <p14:tracePt t="90729" x="5289550" y="5424488"/>
          <p14:tracePt t="90751" x="5416550" y="5434013"/>
          <p14:tracePt t="90773" x="5508625" y="5434013"/>
          <p14:tracePt t="90796" x="5535613" y="5441950"/>
          <p14:tracePt t="91527" x="5554663" y="5441950"/>
          <p14:tracePt t="91548" x="5572125" y="5441950"/>
          <p14:tracePt t="91559" x="5591175" y="5441950"/>
          <p14:tracePt t="91581" x="5627688" y="5441950"/>
          <p14:tracePt t="91591" x="5635625" y="5441950"/>
          <p14:tracePt t="91616" x="5664200" y="5441950"/>
          <p14:tracePt t="91636" x="5691188" y="5441950"/>
          <p14:tracePt t="91647" x="5737225" y="5441950"/>
          <p14:tracePt t="91669" x="5800725" y="5441950"/>
          <p14:tracePt t="91691" x="5956300" y="5434013"/>
          <p14:tracePt t="91722" x="6092825" y="5434013"/>
          <p14:tracePt t="91722" x="6148388" y="5434013"/>
          <p14:tracePt t="91745" x="6265863" y="5434013"/>
          <p14:tracePt t="91756" x="6348413" y="5424488"/>
          <p14:tracePt t="91778" x="6421438" y="5424488"/>
          <p14:tracePt t="91801" x="6467475" y="5424488"/>
          <p14:tracePt t="91813" x="6477000" y="5424488"/>
          <p14:tracePt t="91833" x="6513513" y="5424488"/>
          <p14:tracePt t="91856" x="6540500" y="5414963"/>
          <p14:tracePt t="91866" x="6559550" y="5405438"/>
          <p14:tracePt t="91889" x="6586538" y="5405438"/>
          <p14:tracePt t="91899" x="6613525" y="5397500"/>
          <p14:tracePt t="91921" x="6640513" y="5387975"/>
          <p14:tracePt t="91942" x="6686550" y="5378450"/>
          <p14:tracePt t="91954" x="6713538" y="5368925"/>
          <p14:tracePt t="91967" x="6732588" y="5368925"/>
          <p14:tracePt t="91978" x="6750050" y="5360988"/>
          <p14:tracePt t="91979" x="6759575" y="5360988"/>
          <p14:tracePt t="92056" x="6769100" y="5351463"/>
          <p14:tracePt t="92078" x="6778625" y="5351463"/>
          <p14:tracePt t="92307" x="6786563" y="5351463"/>
          <p14:tracePt t="92329" x="6815138" y="5368925"/>
          <p14:tracePt t="92339" x="6851650" y="5378450"/>
          <p14:tracePt t="92360" x="6969125" y="5424488"/>
          <p14:tracePt t="92371" x="7007225" y="5441950"/>
          <p14:tracePt t="92394" x="7143750" y="5487988"/>
          <p14:tracePt t="92415" x="7243763" y="5507038"/>
          <p14:tracePt t="92425" x="7280275" y="5514975"/>
          <p14:tracePt t="92447" x="7335838" y="5514975"/>
          <p14:tracePt t="92469" x="7353300" y="5514975"/>
          <p14:tracePt t="92480" x="7380288" y="5524500"/>
          <p14:tracePt t="92502" x="7416800" y="5524500"/>
          <p14:tracePt t="92513" x="7453313" y="5524500"/>
          <p14:tracePt t="92534" x="7518400" y="5514975"/>
          <p14:tracePt t="92556" x="7581900" y="5507038"/>
          <p14:tracePt t="92576" x="7654925" y="5478463"/>
          <p14:tracePt t="92588" x="7673975" y="5478463"/>
          <p14:tracePt t="92588" x="7681913" y="5478463"/>
          <p14:tracePt t="92610" x="7727950" y="5470525"/>
          <p14:tracePt t="92620" x="7747000" y="5461000"/>
          <p14:tracePt t="92640" x="7791450" y="5441950"/>
          <p14:tracePt t="92672" x="7837488" y="5424488"/>
          <p14:tracePt t="92682" x="7847013" y="5414963"/>
          <p14:tracePt t="92694" x="7856538" y="5414963"/>
          <p14:tracePt t="92717" x="7893050" y="5387975"/>
          <p14:tracePt t="93012" x="7893050" y="5397500"/>
          <p14:tracePt t="93032" x="7893050" y="5424488"/>
          <p14:tracePt t="93055" x="7900988" y="5441950"/>
          <p14:tracePt t="93067" x="7920038" y="5470525"/>
          <p14:tracePt t="93089" x="7956550" y="5507038"/>
          <p14:tracePt t="93114" x="7974013" y="5524500"/>
          <p14:tracePt t="93136" x="7983538" y="5534025"/>
          <p14:tracePt t="93278" x="7993063" y="5507038"/>
          <p14:tracePt t="93287" x="8002588" y="5478463"/>
          <p14:tracePt t="93318" x="8002588" y="5470525"/>
          <p14:tracePt t="93483" x="8002588" y="5461000"/>
          <p14:tracePt t="93503" x="7974013" y="5461000"/>
          <p14:tracePt t="93533" x="7856538" y="5461000"/>
          <p14:tracePt t="93554" x="7727950" y="5461000"/>
          <p14:tracePt t="93564" x="7664450" y="5461000"/>
          <p14:tracePt t="93584" x="7472363" y="5461000"/>
          <p14:tracePt t="93595" x="7399338" y="5461000"/>
          <p14:tracePt t="93616" x="7216775" y="5441950"/>
          <p14:tracePt t="93637" x="7080250" y="5424488"/>
          <p14:tracePt t="93669" x="6888163" y="5424488"/>
          <p14:tracePt t="93700" x="6742113" y="5424488"/>
          <p14:tracePt t="93710" x="6686550" y="5424488"/>
          <p14:tracePt t="93730" x="6577013" y="5424488"/>
          <p14:tracePt t="93752" x="6457950" y="5414963"/>
          <p14:tracePt t="93763" x="6411913" y="5414963"/>
          <p14:tracePt t="93775" x="6384925" y="5414963"/>
          <p14:tracePt t="93786" x="6311900" y="5414963"/>
          <p14:tracePt t="93807" x="6238875" y="5414963"/>
          <p14:tracePt t="93818" x="6156325" y="5414963"/>
          <p14:tracePt t="93838" x="6046788" y="5414963"/>
          <p14:tracePt t="93849" x="5929313" y="5405438"/>
          <p14:tracePt t="93872" x="5810250" y="5405438"/>
          <p14:tracePt t="93892" x="5672138" y="5405438"/>
          <p14:tracePt t="93904" x="5627688" y="5405438"/>
          <p14:tracePt t="93916" x="5545138" y="5405438"/>
          <p14:tracePt t="93925" x="5499100" y="5405438"/>
          <p14:tracePt t="93947" x="5399088" y="5405438"/>
          <p14:tracePt t="93957" x="5370513" y="5405438"/>
          <p14:tracePt t="93981" x="5280025" y="5405438"/>
          <p14:tracePt t="93991" x="5207000" y="5405438"/>
          <p14:tracePt t="94004" x="5187950" y="5405438"/>
          <p14:tracePt t="94029" x="5133975" y="5405438"/>
          <p14:tracePt t="94040" x="5097463" y="5405438"/>
          <p14:tracePt t="94063" x="5070475" y="5405438"/>
          <p14:tracePt t="94195" x="5070475" y="5397500"/>
          <p14:tracePt t="94286" x="5097463" y="5387975"/>
          <p14:tracePt t="94308" x="5180013" y="5387975"/>
          <p14:tracePt t="94318" x="5207000" y="5378450"/>
          <p14:tracePt t="94340" x="5326063" y="5378450"/>
          <p14:tracePt t="94350" x="5353050" y="5378450"/>
          <p14:tracePt t="94371" x="5453063" y="5378450"/>
          <p14:tracePt t="94383" x="5481638" y="5378450"/>
          <p14:tracePt t="94403" x="5562600" y="5378450"/>
          <p14:tracePt t="94423" x="5618163" y="5368925"/>
          <p14:tracePt t="94446" x="5627688" y="5368925"/>
          <p14:tracePt t="94456" x="5645150" y="5368925"/>
          <p14:tracePt t="94477" x="5664200" y="5368925"/>
          <p14:tracePt t="94488" x="5691188" y="5368925"/>
          <p14:tracePt t="94509" x="5737225" y="5368925"/>
          <p14:tracePt t="94529" x="5773738" y="5368925"/>
          <p14:tracePt t="94539" x="5827713" y="5368925"/>
          <p14:tracePt t="94560" x="5854700" y="5368925"/>
          <p14:tracePt t="94571" x="5919788" y="5368925"/>
          <p14:tracePt t="94594" x="5983288" y="5368925"/>
          <p14:tracePt t="94615" x="6102350" y="5387975"/>
          <p14:tracePt t="94644" x="6165850" y="5387975"/>
          <p14:tracePt t="94665" x="6265863" y="5397500"/>
          <p14:tracePt t="94676" x="6321425" y="5397500"/>
          <p14:tracePt t="94699" x="6457950" y="5405438"/>
          <p14:tracePt t="94710" x="6486525" y="5414963"/>
          <p14:tracePt t="94730" x="6613525" y="5424488"/>
          <p14:tracePt t="94741" x="6659563" y="5424488"/>
          <p14:tracePt t="94755" x="6732588" y="5424488"/>
          <p14:tracePt t="94766" x="6769100" y="5424488"/>
          <p14:tracePt t="94788" x="6888163" y="5424488"/>
          <p14:tracePt t="94809" x="7024688" y="5424488"/>
          <p14:tracePt t="94820" x="7051675" y="5424488"/>
          <p14:tracePt t="94842" x="7170738" y="5424488"/>
          <p14:tracePt t="94854" x="7207250" y="5424488"/>
          <p14:tracePt t="94865" x="7243763" y="5424488"/>
          <p14:tracePt t="94876" x="7299325" y="5424488"/>
          <p14:tracePt t="94899" x="7362825" y="5424488"/>
          <p14:tracePt t="94921" x="7416800" y="5424488"/>
          <p14:tracePt t="94931" x="7453313" y="5434013"/>
          <p14:tracePt t="94953" x="7489825" y="5434013"/>
          <p14:tracePt t="94976" x="7535863" y="5434013"/>
          <p14:tracePt t="94987" x="7591425" y="5434013"/>
          <p14:tracePt t="95010" x="7645400" y="5434013"/>
          <p14:tracePt t="95010" x="7664450" y="5434013"/>
          <p14:tracePt t="95020" x="7681913" y="5434013"/>
          <p14:tracePt t="95041" x="7710488" y="5434013"/>
          <p14:tracePt t="95063" x="7754938" y="5434013"/>
          <p14:tracePt t="95085" x="7764463" y="5434013"/>
          <p14:tracePt t="95097" x="7773988" y="5434013"/>
          <p14:tracePt t="95118" x="7800975" y="5434013"/>
          <p14:tracePt t="95129" x="7827963" y="5434013"/>
          <p14:tracePt t="95152" x="7847013" y="5434013"/>
          <p14:tracePt t="95163" x="7883525" y="5434013"/>
          <p14:tracePt t="95183" x="7910513" y="5434013"/>
          <p14:tracePt t="95194" x="7947025" y="5434013"/>
          <p14:tracePt t="95206" x="7956550" y="5434013"/>
          <p14:tracePt t="95227" x="7983538" y="5434013"/>
          <p14:tracePt t="95238" x="7993063" y="5434013"/>
          <p14:tracePt t="95313" x="8002588" y="5434013"/>
          <p14:tracePt t="95365" x="8020050" y="5434013"/>
          <p14:tracePt t="95398" x="8039100" y="5434013"/>
          <p14:tracePt t="95431" x="8056563" y="5434013"/>
          <p14:tracePt t="95477" x="8093075" y="5434013"/>
          <p14:tracePt t="95488" x="8102600" y="5434013"/>
          <p14:tracePt t="95509" x="8121650" y="5434013"/>
          <p14:tracePt t="95541" x="8129588" y="5424488"/>
          <p14:tracePt t="95755" x="8085138" y="5424488"/>
          <p14:tracePt t="95766" x="8056563" y="5424488"/>
          <p14:tracePt t="95788" x="7983538" y="5434013"/>
          <p14:tracePt t="95799" x="7920038" y="5441950"/>
          <p14:tracePt t="95820" x="7783513" y="5441950"/>
          <p14:tracePt t="95842" x="7681913" y="5441950"/>
          <p14:tracePt t="95853" x="7600950" y="5441950"/>
          <p14:tracePt t="95865" x="7489825" y="5441950"/>
          <p14:tracePt t="95898" x="7326313" y="5441950"/>
          <p14:tracePt t="95910" x="7289800" y="5441950"/>
          <p14:tracePt t="95931" x="7197725" y="5441950"/>
          <p14:tracePt t="95941" x="7180263" y="5441950"/>
          <p14:tracePt t="95965" x="7116763" y="5441950"/>
          <p14:tracePt t="95975" x="7080250" y="5441950"/>
          <p14:tracePt t="95987" x="7061200" y="5441950"/>
          <p14:tracePt t="96008" x="6988175" y="5434013"/>
          <p14:tracePt t="96040" x="6888163" y="5424488"/>
          <p14:tracePt t="96072" x="6742113" y="5424488"/>
          <p14:tracePt t="96094" x="6696075" y="5424488"/>
          <p14:tracePt t="96115" x="6640513" y="5424488"/>
          <p14:tracePt t="96125" x="6596063" y="5424488"/>
          <p14:tracePt t="96149" x="6550025" y="5424488"/>
          <p14:tracePt t="96159" x="6530975" y="5424488"/>
          <p14:tracePt t="96182" x="6503988" y="5424488"/>
          <p14:tracePt t="96193" x="6486525" y="5424488"/>
          <p14:tracePt t="96205" x="6448425" y="5424488"/>
          <p14:tracePt t="96224" x="6411913" y="5424488"/>
          <p14:tracePt t="96236" x="6367463" y="5424488"/>
          <p14:tracePt t="96260" x="6275388" y="5424488"/>
          <p14:tracePt t="96270" x="6257925" y="5424488"/>
          <p14:tracePt t="96293" x="6221413" y="5424488"/>
          <p14:tracePt t="96303" x="6211888" y="5424488"/>
          <p14:tracePt t="96333" x="6192838" y="5424488"/>
          <p14:tracePt t="96366" x="6175375" y="5424488"/>
          <p14:tracePt t="96375" x="6165850" y="5424488"/>
          <p14:tracePt t="96397" x="6148388" y="5424488"/>
          <p14:tracePt t="96428" x="6111875" y="5424488"/>
          <p14:tracePt t="96439" x="6102350" y="5424488"/>
          <p14:tracePt t="96461" x="6065838" y="5424488"/>
          <p14:tracePt t="96493" x="6056313" y="5424488"/>
          <p14:tracePt t="96819" x="6083300" y="5414963"/>
          <p14:tracePt t="96850" x="6119813" y="5405438"/>
          <p14:tracePt t="96850" x="6129338" y="5405438"/>
          <p14:tracePt t="96873" x="6156325" y="5405438"/>
          <p14:tracePt t="96884" x="6192838" y="5405438"/>
          <p14:tracePt t="96897" x="6211888" y="5397500"/>
          <p14:tracePt t="96907" x="6248400" y="5397500"/>
          <p14:tracePt t="96928" x="6302375" y="5397500"/>
          <p14:tracePt t="96938" x="6321425" y="5397500"/>
          <p14:tracePt t="96959" x="6375400" y="5397500"/>
          <p14:tracePt t="96970" x="6403975" y="5397500"/>
          <p14:tracePt t="96993" x="6494463" y="5397500"/>
          <p14:tracePt t="97005" x="6503988" y="5397500"/>
          <p14:tracePt t="97016" x="6559550" y="5397500"/>
          <p14:tracePt t="97037" x="6596063" y="5397500"/>
          <p14:tracePt t="97048" x="6632575" y="5397500"/>
          <p14:tracePt t="97070" x="6686550" y="5397500"/>
          <p14:tracePt t="97082" x="6713538" y="5397500"/>
          <p14:tracePt t="97104" x="6786563" y="5397500"/>
          <p14:tracePt t="97126" x="6905625" y="5397500"/>
          <p14:tracePt t="97149" x="6961188" y="5397500"/>
          <p14:tracePt t="97159" x="7024688" y="5397500"/>
          <p14:tracePt t="97181" x="7097713" y="5387975"/>
          <p14:tracePt t="97193" x="7143750" y="5387975"/>
          <p14:tracePt t="97204" x="7216775" y="5387975"/>
          <p14:tracePt t="97214" x="7262813" y="5387975"/>
          <p14:tracePt t="97236" x="7372350" y="5387975"/>
          <p14:tracePt t="97259" x="7445375" y="5387975"/>
          <p14:tracePt t="97270" x="7499350" y="5387975"/>
          <p14:tracePt t="97295" x="7581900" y="5387975"/>
          <p14:tracePt t="97317" x="7681913" y="5387975"/>
          <p14:tracePt t="97326" x="7710488" y="5387975"/>
          <p14:tracePt t="97350" x="7820025" y="5387975"/>
          <p14:tracePt t="97362" x="7847013" y="5387975"/>
          <p14:tracePt t="97362" x="7874000" y="5387975"/>
          <p14:tracePt t="97383" x="7910513" y="5387975"/>
          <p14:tracePt t="97394" x="7947025" y="5387975"/>
          <p14:tracePt t="97425" x="8002588" y="5387975"/>
          <p14:tracePt t="97436" x="8029575" y="5387975"/>
          <p14:tracePt t="97458" x="8102600" y="5387975"/>
          <p14:tracePt t="97492" x="8158163" y="5387975"/>
          <p14:tracePt t="97502" x="8166100" y="5387975"/>
          <p14:tracePt t="97542" x="8194675" y="5387975"/>
          <p14:tracePt t="97553" x="8202613" y="5387975"/>
          <p14:tracePt t="97575" x="8212138" y="5387975"/>
          <p14:tracePt t="97832" x="8202613" y="5405438"/>
          <p14:tracePt t="97853" x="8175625" y="5405438"/>
          <p14:tracePt t="97877" x="8139113" y="5434013"/>
          <p14:tracePt t="97889" x="8129588" y="5434013"/>
          <p14:tracePt t="97911" x="8039100" y="5441950"/>
          <p14:tracePt t="97932" x="7966075" y="5441950"/>
          <p14:tracePt t="97942" x="7910513" y="5451475"/>
          <p14:tracePt t="97954" x="7837488" y="5451475"/>
          <p14:tracePt t="97988" x="7691438" y="5461000"/>
          <p14:tracePt t="97999" x="7645400" y="5461000"/>
          <p14:tracePt t="98021" x="7518400" y="5470525"/>
          <p14:tracePt t="98043" x="7426325" y="5470525"/>
          <p14:tracePt t="98066" x="7234238" y="5487988"/>
          <p14:tracePt t="98099" x="7051675" y="5487988"/>
          <p14:tracePt t="98132" x="6851650" y="5487988"/>
          <p14:tracePt t="98155" x="6742113" y="5487988"/>
          <p14:tracePt t="98177" x="6623050" y="5487988"/>
          <p14:tracePt t="98188" x="6586538" y="5487988"/>
          <p14:tracePt t="98210" x="6467475" y="5487988"/>
          <p14:tracePt t="98219" x="6440488" y="5487988"/>
          <p14:tracePt t="98242" x="6338888" y="5497513"/>
          <p14:tracePt t="98252" x="6321425" y="5497513"/>
          <p14:tracePt t="98266" x="6257925" y="5507038"/>
          <p14:tracePt t="98275" x="6211888" y="5507038"/>
          <p14:tracePt t="98298" x="6148388" y="5507038"/>
          <p14:tracePt t="98320" x="6092825" y="5507038"/>
          <p14:tracePt t="98330" x="6083300" y="5507038"/>
          <p14:tracePt t="98353" x="6065838" y="5507038"/>
          <p14:tracePt t="98377" x="6038850" y="5507038"/>
          <p14:tracePt t="98388" x="6029325" y="5507038"/>
          <p14:tracePt t="98411" x="6019800" y="5507038"/>
          <p14:tracePt t="98595" x="6029325" y="5497513"/>
          <p14:tracePt t="98605" x="6029325" y="5487988"/>
          <p14:tracePt t="98627" x="6075363" y="5478463"/>
          <p14:tracePt t="98638" x="6083300" y="5478463"/>
          <p14:tracePt t="98659" x="6165850" y="5470525"/>
          <p14:tracePt t="98670" x="6202363" y="5470525"/>
          <p14:tracePt t="98691" x="6294438" y="5470525"/>
          <p14:tracePt t="98714" x="6448425" y="5470525"/>
          <p14:tracePt t="98734" x="6559550" y="5487988"/>
          <p14:tracePt t="98744" x="6677025" y="5497513"/>
          <p14:tracePt t="98766" x="6778625" y="5497513"/>
          <p14:tracePt t="98776" x="6869113" y="5507038"/>
          <p14:tracePt t="98799" x="6924675" y="5514975"/>
          <p14:tracePt t="98821" x="6997700" y="5514975"/>
          <p14:tracePt t="98854" x="7143750" y="5514975"/>
          <p14:tracePt t="98875" x="7216775" y="5514975"/>
          <p14:tracePt t="98886" x="7270750" y="5514975"/>
          <p14:tracePt t="98910" x="7335838" y="5514975"/>
          <p14:tracePt t="98919" x="7408863" y="5514975"/>
          <p14:tracePt t="98943" x="7462838" y="5514975"/>
          <p14:tracePt t="98954" x="7508875" y="5514975"/>
          <p14:tracePt t="98966" x="7572375" y="5514975"/>
          <p14:tracePt t="98988" x="7645400" y="5514975"/>
          <p14:tracePt t="98999" x="7691438" y="5514975"/>
          <p14:tracePt t="99022" x="7747000" y="5514975"/>
          <p14:tracePt t="99032" x="7764463" y="5514975"/>
          <p14:tracePt t="99044" x="7773988" y="5514975"/>
          <p14:tracePt t="99044" x="7783513" y="5514975"/>
          <p14:tracePt t="99076" x="7791450" y="5514975"/>
          <p14:tracePt t="99235" x="7800975" y="5514975"/>
          <p14:tracePt t="99266" x="7820025" y="5514975"/>
          <p14:tracePt t="99299" x="7837488" y="5507038"/>
          <p14:tracePt t="99331" x="7847013" y="5507038"/>
          <p14:tracePt t="99352" x="7856538" y="5497513"/>
          <p14:tracePt t="101274" x="7856538" y="5487988"/>
          <p14:tracePt t="101885" x="7856538" y="5478463"/>
          <p14:tracePt t="102865" x="7847013" y="5470525"/>
          <p14:tracePt t="104672" x="7837488" y="5461000"/>
          <p14:tracePt t="104694" x="7827963" y="5461000"/>
          <p14:tracePt t="104705" x="7791450" y="5461000"/>
          <p14:tracePt t="104725" x="7718425" y="5461000"/>
          <p14:tracePt t="104736" x="7618413" y="5461000"/>
          <p14:tracePt t="104757" x="7508875" y="5461000"/>
          <p14:tracePt t="104768" x="7435850" y="5461000"/>
          <p14:tracePt t="104789" x="7299325" y="5478463"/>
          <p14:tracePt t="104810" x="7070725" y="5497513"/>
          <p14:tracePt t="104821" x="6988175" y="5514975"/>
          <p14:tracePt t="104843" x="6696075" y="5551488"/>
          <p14:tracePt t="104866" x="6430963" y="5580063"/>
          <p14:tracePt t="104877" x="6348413" y="5597525"/>
          <p14:tracePt t="104900" x="6129338" y="5634038"/>
          <p14:tracePt t="104911" x="5973763" y="5670550"/>
          <p14:tracePt t="104932" x="5773738" y="5716588"/>
          <p14:tracePt t="104943" x="5562600" y="5770563"/>
          <p14:tracePt t="104956" x="5462588" y="5799138"/>
          <p14:tracePt t="104980" x="5207000" y="5881688"/>
          <p14:tracePt t="104992" x="5097463" y="5908675"/>
          <p14:tracePt t="105005" x="5051425" y="5918200"/>
          <p14:tracePt t="105017" x="5014913" y="5926138"/>
          <p14:tracePt t="105040" x="4851400" y="5972175"/>
          <p14:tracePt t="105060" x="4805363" y="5981700"/>
          <p14:tracePt t="105072" x="4776788" y="5991225"/>
          <p14:tracePt t="105084" x="4768850" y="5991225"/>
          <p14:tracePt t="105146" x="4732338" y="5991225"/>
          <p14:tracePt t="105179" x="4686300" y="5991225"/>
          <p14:tracePt t="105202" x="4603750" y="5991225"/>
          <p14:tracePt t="105212" x="4594225" y="5991225"/>
          <p14:tracePt t="105234" x="4503738" y="5991225"/>
          <p14:tracePt t="105255" x="4411663" y="5991225"/>
          <p14:tracePt t="105267" x="4311650" y="5981700"/>
          <p14:tracePt t="105289" x="4219575" y="5962650"/>
          <p14:tracePt t="105301" x="4129088" y="5962650"/>
          <p14:tracePt t="105321" x="4056063" y="5954713"/>
          <p14:tracePt t="105343" x="3946525" y="5935663"/>
          <p14:tracePt t="105365" x="3883025" y="5935663"/>
          <p14:tracePt t="105376" x="3817938" y="5926138"/>
          <p14:tracePt t="105399" x="3781425" y="5926138"/>
          <p14:tracePt t="105410" x="3754438" y="5926138"/>
          <p14:tracePt t="105429" x="3717925" y="5918200"/>
          <p14:tracePt t="105452" x="3654425" y="5918200"/>
          <p14:tracePt t="105464" x="3625850" y="5908675"/>
          <p14:tracePt t="105475" x="3571875" y="5908675"/>
          <p14:tracePt t="105485" x="3552825" y="5908675"/>
          <p14:tracePt t="105507" x="3452813" y="5889625"/>
          <p14:tracePt t="105518" x="3425825" y="5889625"/>
          <p14:tracePt t="105539" x="3306763" y="5881688"/>
          <p14:tracePt t="105549" x="3279775" y="5881688"/>
          <p14:tracePt t="105572" x="3243263" y="5872163"/>
          <p14:tracePt t="105594" x="3233738" y="5872163"/>
          <p14:tracePt t="105617" x="3197225" y="5862638"/>
          <p14:tracePt t="105727" x="3187700" y="5853113"/>
          <p14:tracePt t="105738" x="3178175" y="5853113"/>
          <p14:tracePt t="105759" x="3151188" y="5843588"/>
          <p14:tracePt t="105792" x="3097213" y="5826125"/>
          <p14:tracePt t="105814" x="3068638" y="5816600"/>
          <p14:tracePt t="105933" x="3060700" y="5816600"/>
          <p14:tracePt t="106008" x="3051175" y="5816600"/>
          <p14:tracePt t="106038" x="3024188" y="5816600"/>
          <p14:tracePt t="106121" x="3014663" y="5816600"/>
          <p14:tracePt t="106428" x="3005138" y="5826125"/>
          <p14:tracePt t="107992" x="3014663" y="5826125"/>
          <p14:tracePt t="107992" x="3024188" y="5826125"/>
          <p14:tracePt t="108352" x="3032125" y="5816600"/>
          <p14:tracePt t="108514" x="3051175" y="5807075"/>
          <p14:tracePt t="108814" x="3060700" y="5799138"/>
          <p14:tracePt t="108936" x="3060700" y="5789613"/>
          <p14:tracePt t="108959" x="3060700" y="5780088"/>
          <p14:tracePt t="109050" x="3060700" y="5770563"/>
          <p14:tracePt t="109392" x="3068638" y="5762625"/>
          <p14:tracePt t="109414" x="3097213" y="5780088"/>
          <p14:tracePt t="109434" x="3141663" y="5799138"/>
          <p14:tracePt t="109444" x="3151188" y="5799138"/>
          <p14:tracePt t="109467" x="3214688" y="5816600"/>
          <p14:tracePt t="109489" x="3270250" y="5826125"/>
          <p14:tracePt t="109499" x="3289300" y="5835650"/>
          <p14:tracePt t="109520" x="3333750" y="5835650"/>
          <p14:tracePt t="109531" x="3343275" y="5835650"/>
          <p14:tracePt t="109552" x="3352800" y="5835650"/>
          <p14:tracePt t="109563" x="3362325" y="5835650"/>
          <p14:tracePt t="109584" x="3370263" y="5835650"/>
          <p14:tracePt t="109876" x="3389313" y="5826125"/>
          <p14:tracePt t="109887" x="3398838" y="5816600"/>
          <p14:tracePt t="109909" x="3406775" y="5807075"/>
          <p14:tracePt t="109941" x="3416300" y="5799138"/>
          <p14:tracePt t="110085" x="3416300" y="5789613"/>
          <p14:tracePt t="110126" x="3435350" y="5789613"/>
          <p14:tracePt t="110137" x="3462338" y="5789613"/>
          <p14:tracePt t="110159" x="3489325" y="5789613"/>
          <p14:tracePt t="110169" x="3516313" y="5789613"/>
          <p14:tracePt t="110190" x="3535363" y="5789613"/>
          <p14:tracePt t="110202" x="3552825" y="5789613"/>
          <p14:tracePt t="110214" x="3581400" y="5789613"/>
          <p14:tracePt t="110237" x="3589338" y="5789613"/>
          <p14:tracePt t="110249" x="3598863" y="5789613"/>
          <p14:tracePt t="110272" x="3617913" y="5789613"/>
          <p14:tracePt t="110281" x="3635375" y="5789613"/>
          <p14:tracePt t="110303" x="3662363" y="5789613"/>
          <p14:tracePt t="110325" x="3690938" y="5789613"/>
          <p14:tracePt t="110337" x="3698875" y="5789613"/>
          <p14:tracePt t="110359" x="3735388" y="5789613"/>
          <p14:tracePt t="110422" x="3744913" y="5789613"/>
          <p14:tracePt t="110443" x="3754438" y="5789613"/>
          <p14:tracePt t="110548" x="3773488" y="5789613"/>
          <p14:tracePt t="110558" x="3781425" y="5789613"/>
          <p14:tracePt t="110582" x="3817938" y="5789613"/>
          <p14:tracePt t="110593" x="3846513" y="5789613"/>
          <p14:tracePt t="110605" x="3863975" y="5789613"/>
          <p14:tracePt t="110616" x="3873500" y="5789613"/>
          <p14:tracePt t="110660" x="3883025" y="5789613"/>
          <p14:tracePt t="110660" x="3890963" y="5789613"/>
          <p14:tracePt t="110691" x="3900488" y="5789613"/>
          <p14:tracePt t="110703" x="3910013" y="5789613"/>
          <p14:tracePt t="110713" x="3919538" y="5789613"/>
          <p14:tracePt t="110746" x="3927475" y="5789613"/>
          <p14:tracePt t="110779" x="3956050" y="5780088"/>
          <p14:tracePt t="110802" x="3963988" y="5780088"/>
          <p14:tracePt t="110814" x="3983038" y="5780088"/>
          <p14:tracePt t="110855" x="4010025" y="5780088"/>
          <p14:tracePt t="110889" x="4056063" y="5780088"/>
          <p14:tracePt t="110951" x="4065588" y="5780088"/>
          <p14:tracePt t="111343" x="4073525" y="5780088"/>
          <p14:tracePt t="111366" x="4092575" y="5789613"/>
          <p14:tracePt t="111387" x="4110038" y="5807075"/>
          <p14:tracePt t="111398" x="4138613" y="5826125"/>
          <p14:tracePt t="111420" x="4175125" y="5853113"/>
          <p14:tracePt t="111453" x="4183063" y="5862638"/>
          <p14:tracePt t="111640" x="4192588" y="5862638"/>
          <p14:tracePt t="111650" x="4202113" y="5862638"/>
          <p14:tracePt t="111692" x="4211638" y="5853113"/>
          <p14:tracePt t="111919" x="4219575" y="5843588"/>
          <p14:tracePt t="112003" x="4229100" y="5843588"/>
          <p14:tracePt t="112024" x="4248150" y="5843588"/>
          <p14:tracePt t="112036" x="4311650" y="5843588"/>
          <p14:tracePt t="112057" x="4403725" y="5843588"/>
          <p14:tracePt t="112080" x="4549775" y="5843588"/>
          <p14:tracePt t="112114" x="4603750" y="5843588"/>
          <p14:tracePt t="112114" x="4613275" y="5843588"/>
          <p14:tracePt t="112247" x="4622800" y="5843588"/>
          <p14:tracePt t="112258" x="4630738" y="5843588"/>
          <p14:tracePt t="112283" x="4649788" y="5843588"/>
          <p14:tracePt t="112305" x="4667250" y="5843588"/>
          <p14:tracePt t="112341" x="4676775" y="5843588"/>
          <p14:tracePt t="112479" x="4686300" y="5843588"/>
          <p14:tracePt t="112500" x="4768850" y="5843588"/>
          <p14:tracePt t="112511" x="4813300" y="5843588"/>
          <p14:tracePt t="112531" x="4887913" y="5843588"/>
          <p14:tracePt t="112555" x="4895850" y="5843588"/>
          <p14:tracePt t="112566" x="4905375" y="5843588"/>
          <p14:tracePt t="112758" x="4914900" y="5843588"/>
          <p14:tracePt t="112781" x="4932363" y="5843588"/>
          <p14:tracePt t="112792" x="4951413" y="5843588"/>
          <p14:tracePt t="112804" x="4968875" y="5843588"/>
          <p14:tracePt t="112816" x="4978400" y="5843588"/>
          <p14:tracePt t="112868" x="4987925" y="5843588"/>
          <p14:tracePt t="113333" x="4997450" y="5843588"/>
          <p14:tracePt t="113344" x="5014913" y="5835650"/>
          <p14:tracePt t="113367" x="5041900" y="5826125"/>
          <p14:tracePt t="113389" x="5070475" y="5807075"/>
          <p14:tracePt t="113400" x="5097463" y="5799138"/>
          <p14:tracePt t="113432" x="5106988" y="5799138"/>
          <p14:tracePt t="113454" x="5133975" y="5789613"/>
          <p14:tracePt t="113476" x="5151438" y="5780088"/>
          <p14:tracePt t="113488" x="5160963" y="5770563"/>
          <p14:tracePt t="113509" x="5160963" y="5762625"/>
          <p14:tracePt t="113530" x="5187950" y="5753100"/>
          <p14:tracePt t="113542" x="5207000" y="5743575"/>
          <p14:tracePt t="113566" x="5216525" y="5734050"/>
          <p14:tracePt t="113793" x="5224463" y="5726113"/>
          <p14:tracePt t="113803" x="5233988" y="5726113"/>
          <p14:tracePt t="113835" x="5260975" y="5726113"/>
          <p14:tracePt t="113847" x="5289550" y="5726113"/>
          <p14:tracePt t="113869" x="5307013" y="5726113"/>
          <p14:tracePt t="113880" x="5316538" y="5726113"/>
          <p14:tracePt t="113901" x="5343525" y="5726113"/>
          <p14:tracePt t="113914" x="5370513" y="5726113"/>
          <p14:tracePt t="113924" x="5380038" y="5726113"/>
          <p14:tracePt t="113924" x="5399088" y="5726113"/>
          <p14:tracePt t="113950" x="5416550" y="5726113"/>
          <p14:tracePt t="113961" x="5453063" y="5726113"/>
          <p14:tracePt t="113983" x="5481638" y="5726113"/>
          <p14:tracePt t="114006" x="5535613" y="5726113"/>
          <p14:tracePt t="114040" x="5554663" y="5726113"/>
          <p14:tracePt t="114061" x="5562600" y="5726113"/>
          <p14:tracePt t="114084" x="5572125" y="5726113"/>
          <p14:tracePt t="114117" x="5581650" y="5716588"/>
          <p14:tracePt t="114149" x="5591175" y="5716588"/>
          <p14:tracePt t="114171" x="5599113" y="5716588"/>
          <p14:tracePt t="114194" x="5608638" y="5716588"/>
          <p14:tracePt t="114225" x="5645150" y="5726113"/>
          <p14:tracePt t="114236" x="5654675" y="5726113"/>
          <p14:tracePt t="114259" x="5664200" y="5726113"/>
          <p14:tracePt t="114291" x="5672138" y="5734050"/>
          <p14:tracePt t="115974" x="5664200" y="5734050"/>
          <p14:tracePt t="115984" x="5654675" y="5734050"/>
          <p14:tracePt t="116007" x="5618163" y="5743575"/>
          <p14:tracePt t="116039" x="5591175" y="5753100"/>
          <p14:tracePt t="116071" x="5562600" y="5762625"/>
          <p14:tracePt t="116103" x="5526088" y="5770563"/>
          <p14:tracePt t="116116" x="5508625" y="5770563"/>
          <p14:tracePt t="116147" x="5499100" y="5770563"/>
          <p14:tracePt t="116178" x="5489575" y="5770563"/>
          <p14:tracePt t="116188" x="5481638" y="5770563"/>
          <p14:tracePt t="116209" x="5462588" y="5770563"/>
          <p14:tracePt t="116220" x="5445125" y="5780088"/>
          <p14:tracePt t="116241" x="5435600" y="5789613"/>
          <p14:tracePt t="116264" x="5389563" y="5799138"/>
          <p14:tracePt t="116264" x="5380038" y="5799138"/>
          <p14:tracePt t="116286" x="5343525" y="5799138"/>
          <p14:tracePt t="116296" x="5307013" y="5799138"/>
          <p14:tracePt t="116318" x="5243513" y="5799138"/>
          <p14:tracePt t="116327" x="5207000" y="5807075"/>
          <p14:tracePt t="116348" x="5078413" y="5807075"/>
          <p14:tracePt t="116370" x="4978400" y="5807075"/>
          <p14:tracePt t="116381" x="4895850" y="5807075"/>
          <p14:tracePt t="116403" x="4805363" y="5807075"/>
          <p14:tracePt t="116413" x="4732338" y="5807075"/>
          <p14:tracePt t="116424" x="4667250" y="5807075"/>
          <p14:tracePt t="116455" x="4557713" y="5816600"/>
          <p14:tracePt t="116465" x="4521200" y="5816600"/>
          <p14:tracePt t="116486" x="4411663" y="5816600"/>
          <p14:tracePt t="116507" x="4292600" y="5816600"/>
          <p14:tracePt t="116518" x="4248150" y="5816600"/>
          <p14:tracePt t="116538" x="4146550" y="5835650"/>
          <p14:tracePt t="116550" x="4110038" y="5835650"/>
          <p14:tracePt t="116571" x="4000500" y="5835650"/>
          <p14:tracePt t="116581" x="3992563" y="5835650"/>
          <p14:tracePt t="116602" x="3910013" y="5835650"/>
          <p14:tracePt t="116613" x="3883025" y="5835650"/>
          <p14:tracePt t="116635" x="3810000" y="5835650"/>
          <p14:tracePt t="116645" x="3763963" y="5835650"/>
          <p14:tracePt t="116656" x="3735388" y="5835650"/>
          <p14:tracePt t="116678" x="3644900" y="5835650"/>
          <p14:tracePt t="116689" x="3617913" y="5835650"/>
          <p14:tracePt t="116709" x="3535363" y="5835650"/>
          <p14:tracePt t="116720" x="3516313" y="5835650"/>
          <p14:tracePt t="116741" x="3452813" y="5835650"/>
          <p14:tracePt t="116762" x="3406775" y="5835650"/>
          <p14:tracePt t="116772" x="3389313" y="5835650"/>
          <p14:tracePt t="116785" x="3379788" y="5826125"/>
          <p14:tracePt t="116796" x="3362325" y="5826125"/>
          <p14:tracePt t="116817" x="3343275" y="5826125"/>
          <p14:tracePt t="116827" x="3325813" y="5826125"/>
          <p14:tracePt t="116850" x="3297238" y="5826125"/>
          <p14:tracePt t="116860" x="3260725" y="5826125"/>
          <p14:tracePt t="116881" x="3243263" y="5826125"/>
          <p14:tracePt t="116902" x="3170238" y="5826125"/>
          <p14:tracePt t="116913" x="3151188" y="5826125"/>
          <p14:tracePt t="116924" x="3124200" y="5816600"/>
          <p14:tracePt t="116935" x="3105150" y="5816600"/>
          <p14:tracePt t="116958" x="3068638" y="5816600"/>
          <p14:tracePt t="116969" x="3051175" y="5807075"/>
          <p14:tracePt t="117271" x="3060700" y="5799138"/>
          <p14:tracePt t="117292" x="3105150" y="5789613"/>
          <p14:tracePt t="117303" x="3114675" y="5789613"/>
          <p14:tracePt t="117315" x="3124200" y="5789613"/>
          <p14:tracePt t="117323" x="3151188" y="5780088"/>
          <p14:tracePt t="117343" x="3197225" y="5780088"/>
          <p14:tracePt t="117354" x="3270250" y="5780088"/>
          <p14:tracePt t="117375" x="3325813" y="5780088"/>
          <p14:tracePt t="117385" x="3362325" y="5780088"/>
          <p14:tracePt t="117408" x="3443288" y="5789613"/>
          <p14:tracePt t="117428" x="3525838" y="5807075"/>
          <p14:tracePt t="117438" x="3598863" y="5816600"/>
          <p14:tracePt t="117459" x="3681413" y="5826125"/>
          <p14:tracePt t="117469" x="3754438" y="5826125"/>
          <p14:tracePt t="117490" x="3846513" y="5835650"/>
          <p14:tracePt t="117502" x="3946525" y="5843588"/>
          <p14:tracePt t="117513" x="3992563" y="5862638"/>
          <p14:tracePt t="117534" x="4119563" y="5872163"/>
          <p14:tracePt t="117544" x="4156075" y="5872163"/>
          <p14:tracePt t="117565" x="4275138" y="5889625"/>
          <p14:tracePt t="117576" x="4302125" y="5889625"/>
          <p14:tracePt t="117596" x="4394200" y="5889625"/>
          <p14:tracePt t="117607" x="4421188" y="5889625"/>
          <p14:tracePt t="117627" x="4540250" y="5899150"/>
          <p14:tracePt t="117660" x="4722813" y="5899150"/>
          <p14:tracePt t="117682" x="4841875" y="5926138"/>
          <p14:tracePt t="117693" x="4941888" y="5926138"/>
          <p14:tracePt t="117705" x="4997450" y="5926138"/>
          <p14:tracePt t="117715" x="5033963" y="5935663"/>
          <p14:tracePt t="117735" x="5180013" y="5962650"/>
          <p14:tracePt t="117746" x="5243513" y="5962650"/>
          <p14:tracePt t="117768" x="5353050" y="5962650"/>
          <p14:tracePt t="117779" x="5389563" y="5962650"/>
          <p14:tracePt t="117802" x="5462588" y="5962650"/>
          <p14:tracePt t="117833" x="5481638" y="5962650"/>
          <p14:tracePt t="117855" x="5508625" y="5962650"/>
          <p14:tracePt t="117878" x="5535613" y="5954713"/>
          <p14:tracePt t="117878" x="5554663" y="5945188"/>
          <p14:tracePt t="117888" x="5562600" y="5945188"/>
          <p14:tracePt t="117911" x="5591175" y="5926138"/>
          <p14:tracePt t="118015" x="5599113" y="5918200"/>
          <p14:tracePt t="118024" x="5608638" y="5908675"/>
          <p14:tracePt t="118045" x="5608638" y="5889625"/>
          <p14:tracePt t="118067" x="5608638" y="5872163"/>
          <p14:tracePt t="118077" x="5599113" y="5843588"/>
          <p14:tracePt t="118099" x="5591175" y="5835650"/>
          <p14:tracePt t="118110" x="5572125" y="5816600"/>
          <p14:tracePt t="118132" x="5554663" y="5807075"/>
          <p14:tracePt t="118142" x="5508625" y="5799138"/>
          <p14:tracePt t="118153" x="5472113" y="5799138"/>
          <p14:tracePt t="118164" x="5435600" y="5789613"/>
          <p14:tracePt t="118186" x="5260975" y="5780088"/>
          <p14:tracePt t="118207" x="5197475" y="5770563"/>
          <p14:tracePt t="118217" x="5160963" y="5770563"/>
          <p14:tracePt t="118239" x="5024438" y="5770563"/>
          <p14:tracePt t="118250" x="4924425" y="5770563"/>
          <p14:tracePt t="118271" x="4851400" y="5770563"/>
          <p14:tracePt t="118282" x="4740275" y="5770563"/>
          <p14:tracePt t="118314" x="4540250" y="5770563"/>
          <p14:tracePt t="118334" x="4440238" y="5770563"/>
          <p14:tracePt t="118344" x="4403725" y="5770563"/>
          <p14:tracePt t="118356" x="4357688" y="5770563"/>
          <p14:tracePt t="118376" x="4183063" y="5770563"/>
          <p14:tracePt t="118388" x="4110038" y="5770563"/>
          <p14:tracePt t="118410" x="3773488" y="5770563"/>
          <p14:tracePt t="118440" x="3525838" y="5770563"/>
          <p14:tracePt t="118461" x="3306763" y="5770563"/>
          <p14:tracePt t="118471" x="3252788" y="5770563"/>
          <p14:tracePt t="118483" x="3178175" y="5770563"/>
          <p14:tracePt t="118495" x="3087688" y="5789613"/>
          <p14:tracePt t="118516" x="3032125" y="5807075"/>
          <p14:tracePt t="118631" x="3024188" y="5807075"/>
          <p14:tracePt t="118844" x="3032125" y="5807075"/>
          <p14:tracePt t="118877" x="3124200" y="5799138"/>
          <p14:tracePt t="118909" x="3206750" y="5799138"/>
          <p14:tracePt t="118940" x="3270250" y="5799138"/>
          <p14:tracePt t="118964" x="3279775" y="5789613"/>
          <p14:tracePt t="119098" x="3306763" y="5789613"/>
          <p14:tracePt t="119130" x="3325813" y="5789613"/>
          <p14:tracePt t="119219" x="3333750" y="5789613"/>
          <p14:tracePt t="119497" x="3343275" y="5780088"/>
          <p14:tracePt t="120219" x="3416300" y="5780088"/>
          <p14:tracePt t="120230" x="3425825" y="5780088"/>
          <p14:tracePt t="120251" x="3571875" y="5770563"/>
          <p14:tracePt t="120272" x="3744913" y="5770563"/>
          <p14:tracePt t="120284" x="3781425" y="5770563"/>
          <p14:tracePt t="120296" x="3836988" y="5770563"/>
          <p14:tracePt t="120307" x="3919538" y="5770563"/>
          <p14:tracePt t="120328" x="3992563" y="5770563"/>
          <p14:tracePt t="120339" x="4056063" y="5770563"/>
          <p14:tracePt t="120361" x="4110038" y="5770563"/>
          <p14:tracePt t="120372" x="4138613" y="5770563"/>
          <p14:tracePt t="120384" x="4183063" y="5770563"/>
          <p14:tracePt t="120406" x="4229100" y="5753100"/>
          <p14:tracePt t="120418" x="4284663" y="5753100"/>
          <p14:tracePt t="120440" x="4338638" y="5743575"/>
          <p14:tracePt t="120450" x="4375150" y="5743575"/>
          <p14:tracePt t="120471" x="4440238" y="5743575"/>
          <p14:tracePt t="120482" x="4476750" y="5734050"/>
          <p14:tracePt t="120494" x="4521200" y="5734050"/>
          <p14:tracePt t="120524" x="4613275" y="5734050"/>
          <p14:tracePt t="120547" x="4695825" y="5734050"/>
          <p14:tracePt t="120557" x="4703763" y="5734050"/>
          <p14:tracePt t="120558" x="4740275" y="5734050"/>
          <p14:tracePt t="120580" x="4795838" y="5734050"/>
          <p14:tracePt t="120592" x="4832350" y="5734050"/>
          <p14:tracePt t="120604" x="4859338" y="5726113"/>
          <p14:tracePt t="120616" x="4878388" y="5726113"/>
          <p14:tracePt t="120637" x="4960938" y="5726113"/>
          <p14:tracePt t="120660" x="4978400" y="5726113"/>
          <p14:tracePt t="121719" x="4932363" y="5734050"/>
          <p14:tracePt t="121729" x="4914900" y="5734050"/>
          <p14:tracePt t="121751" x="4703763" y="5734050"/>
          <p14:tracePt t="121763" x="4630738" y="5734050"/>
          <p14:tracePt t="121774" x="4457700" y="5734050"/>
          <p14:tracePt t="121786" x="4338638" y="5753100"/>
          <p14:tracePt t="121808" x="4238625" y="5753100"/>
          <p14:tracePt t="121829" x="4129088" y="5753100"/>
          <p14:tracePt t="121840" x="4092575" y="5753100"/>
          <p14:tracePt t="121861" x="3992563" y="5762625"/>
          <p14:tracePt t="121872" x="3946525" y="5762625"/>
          <p14:tracePt t="121884" x="3890963" y="5770563"/>
          <p14:tracePt t="121896" x="3836988" y="5780088"/>
          <p14:tracePt t="121918" x="3810000" y="5789613"/>
          <p14:tracePt t="122254" x="3800475" y="5789613"/>
          <p14:tracePt t="123419" x="3800475" y="5816600"/>
          <p14:tracePt t="123450" x="3817938" y="5843588"/>
          <p14:tracePt t="123561" x="3810000" y="5853113"/>
          <p14:tracePt t="123570" x="3790950" y="5853113"/>
          <p14:tracePt t="123594" x="3717925" y="5853113"/>
          <p14:tracePt t="123616" x="3671888" y="5853113"/>
          <p14:tracePt t="123626" x="3635375" y="5853113"/>
          <p14:tracePt t="123649" x="3598863" y="5853113"/>
          <p14:tracePt t="123672" x="3525838" y="5853113"/>
          <p14:tracePt t="123682" x="3508375" y="5853113"/>
          <p14:tracePt t="123694" x="3471863" y="5853113"/>
          <p14:tracePt t="123705" x="3452813" y="5853113"/>
          <p14:tracePt t="123725" x="3416300" y="5853113"/>
          <p14:tracePt t="123736" x="3406775" y="5853113"/>
          <p14:tracePt t="123758" x="3379788" y="5853113"/>
          <p14:tracePt t="123852" x="3370263" y="5843588"/>
          <p14:tracePt t="123873" x="3379788" y="5843588"/>
          <p14:tracePt t="123895" x="3406775" y="5835650"/>
          <p14:tracePt t="123917" x="3544888" y="5816600"/>
          <p14:tracePt t="123950" x="3744913" y="5816600"/>
          <p14:tracePt t="123962" x="3773488" y="5816600"/>
          <p14:tracePt t="123983" x="3900488" y="5816600"/>
          <p14:tracePt t="124005" x="4000500" y="5816600"/>
          <p14:tracePt t="124016" x="4083050" y="5816600"/>
          <p14:tracePt t="124036" x="4183063" y="5816600"/>
          <p14:tracePt t="124058" x="4302125" y="5816600"/>
          <p14:tracePt t="124068" x="4348163" y="5816600"/>
          <p14:tracePt t="124091" x="4440238" y="5816600"/>
          <p14:tracePt t="124101" x="4467225" y="5816600"/>
          <p14:tracePt t="124121" x="4513263" y="5816600"/>
          <p14:tracePt t="124132" x="4521200" y="5816600"/>
          <p14:tracePt t="124174" x="4549775" y="5816600"/>
          <p14:tracePt t="124196" x="4586288" y="5807075"/>
          <p14:tracePt t="124206" x="4640263" y="5807075"/>
          <p14:tracePt t="124226" x="4676775" y="5799138"/>
          <p14:tracePt t="124237" x="4722813" y="5799138"/>
          <p14:tracePt t="124257" x="4786313" y="5799138"/>
          <p14:tracePt t="124268" x="4822825" y="5799138"/>
          <p14:tracePt t="124291" x="4859338" y="5799138"/>
          <p14:tracePt t="124342" x="4868863" y="5789613"/>
          <p14:tracePt t="124618" x="4878388" y="5789613"/>
          <p14:tracePt t="125338" x="4832350" y="5789613"/>
          <p14:tracePt t="125349" x="4822825" y="5789613"/>
          <p14:tracePt t="125370" x="4776788" y="5789613"/>
          <p14:tracePt t="125381" x="4749800" y="5789613"/>
          <p14:tracePt t="125403" x="4649788" y="5789613"/>
          <p14:tracePt t="125424" x="4503738" y="5762625"/>
          <p14:tracePt t="125436" x="4476750" y="5762625"/>
          <p14:tracePt t="125457" x="4321175" y="5753100"/>
          <p14:tracePt t="125480" x="4248150" y="5743575"/>
          <p14:tracePt t="125490" x="4146550" y="5743575"/>
          <p14:tracePt t="125513" x="4056063" y="5734050"/>
          <p14:tracePt t="125542" x="3900488" y="5734050"/>
          <p14:tracePt t="125552" x="3827463" y="5734050"/>
          <p14:tracePt t="125565" x="3810000" y="5734050"/>
          <p14:tracePt t="125575" x="3773488" y="5734050"/>
          <p14:tracePt t="125597" x="3671888" y="5734050"/>
          <p14:tracePt t="125619" x="3617913" y="5734050"/>
          <p14:tracePt t="125629" x="3608388" y="5734050"/>
          <p14:tracePt t="125820" x="3635375" y="5726113"/>
          <p14:tracePt t="125830" x="3654425" y="5726113"/>
          <p14:tracePt t="125852" x="3754438" y="5707063"/>
          <p14:tracePt t="125863" x="3781425" y="5707063"/>
          <p14:tracePt t="125875" x="3836988" y="5707063"/>
          <p14:tracePt t="125898" x="4010025" y="5707063"/>
          <p14:tracePt t="125909" x="4073525" y="5707063"/>
          <p14:tracePt t="125929" x="4183063" y="5707063"/>
          <p14:tracePt t="125940" x="4284663" y="5707063"/>
          <p14:tracePt t="125955" x="4367213" y="5707063"/>
          <p14:tracePt t="125968" x="4440238" y="5707063"/>
          <p14:tracePt t="125992" x="4521200" y="5707063"/>
          <p14:tracePt t="126013" x="4567238" y="5707063"/>
          <p14:tracePt t="126034" x="4586288" y="5707063"/>
          <p14:tracePt t="126045" x="4594225" y="5707063"/>
          <p14:tracePt t="126210" x="4603750" y="5697538"/>
          <p14:tracePt t="126829" x="4603750" y="5689600"/>
          <p14:tracePt t="126851" x="4622800" y="5689600"/>
          <p14:tracePt t="126862" x="4659313" y="5697538"/>
          <p14:tracePt t="126873" x="4713288" y="5716588"/>
          <p14:tracePt t="126897" x="4768850" y="5726113"/>
          <p14:tracePt t="126907" x="4813300" y="5762625"/>
          <p14:tracePt t="126928" x="4878388" y="5762625"/>
          <p14:tracePt t="126938" x="4941888" y="5770563"/>
          <p14:tracePt t="126961" x="4997450" y="5789613"/>
          <p14:tracePt t="126971" x="5087938" y="5789613"/>
          <p14:tracePt t="126992" x="5197475" y="5799138"/>
          <p14:tracePt t="127003" x="5297488" y="5799138"/>
          <p14:tracePt t="127015" x="5353050" y="5799138"/>
          <p14:tracePt t="127035" x="5508625" y="5799138"/>
          <p14:tracePt t="127046" x="5535613" y="5799138"/>
          <p14:tracePt t="127070" x="5654675" y="5780088"/>
          <p14:tracePt t="127081" x="5700713" y="5753100"/>
          <p14:tracePt t="127103" x="5737225" y="5734050"/>
          <p14:tracePt t="127126" x="5773738" y="5689600"/>
          <p14:tracePt t="127137" x="5773738" y="5680075"/>
          <p14:tracePt t="127159" x="5791200" y="5607050"/>
          <p14:tracePt t="127182" x="5791200" y="5514975"/>
          <p14:tracePt t="127191" x="5791200" y="5497513"/>
          <p14:tracePt t="127212" x="5773738" y="5434013"/>
          <p14:tracePt t="127222" x="5754688" y="5397500"/>
          <p14:tracePt t="127234" x="5737225" y="5378450"/>
          <p14:tracePt t="127244" x="5681663" y="5314950"/>
          <p14:tracePt t="127265" x="5618163" y="5268913"/>
          <p14:tracePt t="127286" x="5508625" y="5241925"/>
          <p14:tracePt t="127298" x="5481638" y="5232400"/>
          <p14:tracePt t="127319" x="5362575" y="5195888"/>
          <p14:tracePt t="127330" x="5343525" y="5186363"/>
          <p14:tracePt t="127351" x="5253038" y="5168900"/>
          <p14:tracePt t="127362" x="5233988" y="5168900"/>
          <p14:tracePt t="127385" x="5160963" y="5159375"/>
          <p14:tracePt t="127405" x="5114925" y="5159375"/>
          <p14:tracePt t="127426" x="5087938" y="5168900"/>
          <p14:tracePt t="127438" x="5051425" y="5195888"/>
          <p14:tracePt t="127459" x="5005388" y="5232400"/>
          <p14:tracePt t="127470" x="4997450" y="5259388"/>
          <p14:tracePt t="127492" x="4960938" y="5332413"/>
          <p14:tracePt t="127503" x="4960938" y="5360988"/>
          <p14:tracePt t="127514" x="4960938" y="5397500"/>
          <p14:tracePt t="127544" x="4960938" y="5507038"/>
          <p14:tracePt t="127566" x="4987925" y="5561013"/>
          <p14:tracePt t="127576" x="4997450" y="5597525"/>
          <p14:tracePt t="127576" x="5024438" y="5624513"/>
          <p14:tracePt t="127598" x="5051425" y="5653088"/>
          <p14:tracePt t="127608" x="5087938" y="5707063"/>
          <p14:tracePt t="127629" x="5124450" y="5753100"/>
          <p14:tracePt t="127639" x="5143500" y="5770563"/>
          <p14:tracePt t="127660" x="5224463" y="5816600"/>
          <p14:tracePt t="127683" x="5307013" y="5853113"/>
          <p14:tracePt t="127705" x="5399088" y="5862638"/>
          <p14:tracePt t="127735" x="5489575" y="5881688"/>
          <p14:tracePt t="127744" x="5526088" y="5881688"/>
          <p14:tracePt t="127768" x="5645150" y="5889625"/>
          <p14:tracePt t="127801" x="5737225" y="5889625"/>
          <p14:tracePt t="127816" x="5791200" y="5872163"/>
          <p14:tracePt t="127833" x="5827713" y="5835650"/>
          <p14:tracePt t="127846" x="5837238" y="5835650"/>
          <p14:tracePt t="127859" x="5854700" y="5816600"/>
          <p14:tracePt t="127884" x="5883275" y="5726113"/>
          <p14:tracePt t="127906" x="5883275" y="5716588"/>
          <p14:tracePt t="127916" x="5883275" y="5680075"/>
          <p14:tracePt t="127937" x="5873750" y="5653088"/>
          <p14:tracePt t="127959" x="5837238" y="5616575"/>
          <p14:tracePt t="127970" x="5818188" y="5607050"/>
          <p14:tracePt t="127991" x="5773738" y="5588000"/>
          <p14:tracePt t="128002" x="5764213" y="5588000"/>
          <p14:tracePt t="128015" x="5700713" y="5561013"/>
          <p14:tracePt t="128024" x="5645150" y="5534025"/>
          <p14:tracePt t="128048" x="5572125" y="5514975"/>
          <p14:tracePt t="128070" x="5472113" y="5497513"/>
          <p14:tracePt t="128081" x="5435600" y="5487988"/>
          <p14:tracePt t="128103" x="5370513" y="5487988"/>
          <p14:tracePt t="128132" x="5297488" y="5487988"/>
          <p14:tracePt t="128142" x="5280025" y="5497513"/>
          <p14:tracePt t="128154" x="5243513" y="5514975"/>
          <p14:tracePt t="128165" x="5224463" y="5524500"/>
          <p14:tracePt t="128188" x="5160963" y="5561013"/>
          <p14:tracePt t="128208" x="5151438" y="5580063"/>
          <p14:tracePt t="128218" x="5133975" y="5597525"/>
          <p14:tracePt t="128241" x="5124450" y="5616575"/>
          <p14:tracePt t="128252" x="5114925" y="5634038"/>
          <p14:tracePt t="128264" x="5114925" y="5653088"/>
          <p14:tracePt t="128274" x="5114925" y="5670550"/>
          <p14:tracePt t="128298" x="5114925" y="5734050"/>
          <p14:tracePt t="128298" x="5114925" y="5753100"/>
          <p14:tracePt t="128329" x="5133975" y="5807075"/>
          <p14:tracePt t="128352" x="5207000" y="5881688"/>
          <p14:tracePt t="128363" x="5289550" y="5926138"/>
          <p14:tracePt t="128384" x="5362575" y="5945188"/>
          <p14:tracePt t="128408" x="5462588" y="5981700"/>
          <p14:tracePt t="128420" x="5526088" y="5991225"/>
          <p14:tracePt t="128442" x="5654675" y="5991225"/>
          <p14:tracePt t="128466" x="5727700" y="5991225"/>
          <p14:tracePt t="128488" x="5810250" y="5972175"/>
          <p14:tracePt t="128499" x="5827713" y="5945188"/>
          <p14:tracePt t="128521" x="5883275" y="5908675"/>
          <p14:tracePt t="128531" x="5891213" y="5899150"/>
          <p14:tracePt t="128553" x="5929313" y="5872163"/>
          <p14:tracePt t="128576" x="5965825" y="5826125"/>
          <p14:tracePt t="128599" x="5965825" y="5780088"/>
          <p14:tracePt t="128609" x="5965825" y="5753100"/>
          <p14:tracePt t="128632" x="5937250" y="5689600"/>
          <p14:tracePt t="128642" x="5929313" y="5653088"/>
          <p14:tracePt t="128654" x="5900738" y="5616575"/>
          <p14:tracePt t="128664" x="5900738" y="5607050"/>
          <p14:tracePt t="128688" x="5818188" y="5551488"/>
          <p14:tracePt t="128698" x="5781675" y="5524500"/>
          <p14:tracePt t="128720" x="5700713" y="5507038"/>
          <p14:tracePt t="128742" x="5591175" y="5497513"/>
          <p14:tracePt t="128753" x="5554663" y="5497513"/>
          <p14:tracePt t="128766" x="5435600" y="5487988"/>
          <p14:tracePt t="128775" x="5389563" y="5487988"/>
          <p14:tracePt t="128798" x="5270500" y="5487988"/>
          <p14:tracePt t="128810" x="5197475" y="5487988"/>
          <p14:tracePt t="128831" x="5170488" y="5487988"/>
          <p14:tracePt t="128854" x="5143500" y="5497513"/>
          <p14:tracePt t="128877" x="5097463" y="5543550"/>
          <p14:tracePt t="128888" x="5078413" y="5570538"/>
          <p14:tracePt t="128911" x="5060950" y="5624513"/>
          <p14:tracePt t="128921" x="5041900" y="5670550"/>
          <p14:tracePt t="128942" x="5041900" y="5726113"/>
          <p14:tracePt t="128954" x="5041900" y="5762625"/>
          <p14:tracePt t="128969" x="5041900" y="5770563"/>
          <p14:tracePt t="128991" x="5060950" y="5826125"/>
          <p14:tracePt t="129003" x="5097463" y="5853113"/>
          <p14:tracePt t="129014" x="5124450" y="5872163"/>
          <p14:tracePt t="129024" x="5143500" y="5872163"/>
          <p14:tracePt t="129046" x="5260975" y="5899150"/>
          <p14:tracePt t="129058" x="5307013" y="5899150"/>
          <p14:tracePt t="129080" x="5462588" y="5908675"/>
          <p14:tracePt t="129089" x="5489575" y="5908675"/>
          <p14:tracePt t="129110" x="5645150" y="5908675"/>
          <p14:tracePt t="129131" x="5827713" y="5889625"/>
          <p14:tracePt t="129142" x="5883275" y="5889625"/>
          <p14:tracePt t="129154" x="5946775" y="5881688"/>
          <p14:tracePt t="129165" x="6065838" y="5853113"/>
          <p14:tracePt t="129188" x="6184900" y="5843588"/>
          <p14:tracePt t="129198" x="6311900" y="5816600"/>
          <p14:tracePt t="129218" x="6394450" y="5799138"/>
          <p14:tracePt t="129240" x="6530975" y="5743575"/>
          <p14:tracePt t="129250" x="6577013" y="5726113"/>
          <p14:tracePt t="129273" x="6723063" y="5697538"/>
          <p14:tracePt t="129296" x="6869113" y="5661025"/>
          <p14:tracePt t="129306" x="6942138" y="5653088"/>
          <p14:tracePt t="129326" x="6969125" y="5653088"/>
          <p14:tracePt t="129337" x="6978650" y="5653088"/>
          <p14:tracePt t="131478" x="7024688" y="5643563"/>
          <p14:tracePt t="131499" x="7061200" y="5643563"/>
          <p14:tracePt t="131510" x="7070725" y="5643563"/>
          <p14:tracePt t="131530" x="7070725" y="5734050"/>
          <p14:tracePt t="131562" x="6932613" y="6091238"/>
          <p14:tracePt t="131573" x="6859588" y="6227763"/>
          <p14:tracePt t="131585" x="6769100" y="63738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79CB-543B-4DCF-BF13-8E52B1465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19256" cy="150304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Kvadratna</a:t>
            </a:r>
            <a:r>
              <a:rPr lang="en-U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funkcija</a:t>
            </a:r>
            <a:r>
              <a:rPr lang="en-U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jedna</a:t>
            </a:r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čina i </a:t>
            </a:r>
            <a:r>
              <a:rPr lang="en-US" sz="32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nejedna</a:t>
            </a:r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čina</a:t>
            </a:r>
            <a:endParaRPr lang="en-US" sz="32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74D22-C013-455B-9D40-57E7A8FD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376243"/>
            <a:ext cx="2133600" cy="365125"/>
          </a:xfrm>
        </p:spPr>
        <p:txBody>
          <a:bodyPr/>
          <a:lstStyle/>
          <a:p>
            <a:fld id="{A41D157F-3E06-4896-ABF5-651A2939E935}" type="slidenum">
              <a:rPr lang="en-GB" smtClean="0"/>
              <a:t>8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4817BE-030E-40FE-8D13-98722E0A740B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BDD3A6-F8F0-4592-967D-81FEF014BF26}"/>
              </a:ext>
            </a:extLst>
          </p:cNvPr>
          <p:cNvGrpSpPr/>
          <p:nvPr/>
        </p:nvGrpSpPr>
        <p:grpSpPr>
          <a:xfrm>
            <a:off x="539552" y="1747435"/>
            <a:ext cx="4176464" cy="4698471"/>
            <a:chOff x="5094034" y="2060848"/>
            <a:chExt cx="3776759" cy="4171379"/>
          </a:xfrm>
        </p:grpSpPr>
        <p:pic>
          <p:nvPicPr>
            <p:cNvPr id="9" name="Picture 8" descr="Chart, line chart&#10;&#10;Description automatically generated">
              <a:extLst>
                <a:ext uri="{FF2B5EF4-FFF2-40B4-BE49-F238E27FC236}">
                  <a16:creationId xmlns:a16="http://schemas.microsoft.com/office/drawing/2014/main" id="{E4963EA2-87C9-4DB6-995F-81C2C54A4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00" t="-808" r="15009"/>
            <a:stretch/>
          </p:blipFill>
          <p:spPr>
            <a:xfrm>
              <a:off x="5094034" y="2060848"/>
              <a:ext cx="3503240" cy="41713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869D345-8612-458D-A34D-5C733EFAEAFA}"/>
                    </a:ext>
                  </a:extLst>
                </p:cNvPr>
                <p:cNvSpPr txBox="1"/>
                <p:nvPr/>
              </p:nvSpPr>
              <p:spPr>
                <a:xfrm>
                  <a:off x="8502807" y="4446968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AB83987-6896-47CE-B927-C80241D5CB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2807" y="4446968"/>
                  <a:ext cx="36798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0AE2CF-5F70-4FF5-8996-2FC16C0CA744}"/>
              </a:ext>
            </a:extLst>
          </p:cNvPr>
          <p:cNvCxnSpPr/>
          <p:nvPr/>
        </p:nvCxnSpPr>
        <p:spPr>
          <a:xfrm>
            <a:off x="1616374" y="2204864"/>
            <a:ext cx="0" cy="4171379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B4FF3F-E4F7-458F-9AC9-B4D0499949CD}"/>
              </a:ext>
            </a:extLst>
          </p:cNvPr>
          <p:cNvCxnSpPr/>
          <p:nvPr/>
        </p:nvCxnSpPr>
        <p:spPr>
          <a:xfrm>
            <a:off x="3056534" y="2274527"/>
            <a:ext cx="0" cy="4171379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9529A2C-405C-4FF2-9B5B-9AEE6EA248A1}"/>
              </a:ext>
            </a:extLst>
          </p:cNvPr>
          <p:cNvSpPr/>
          <p:nvPr/>
        </p:nvSpPr>
        <p:spPr>
          <a:xfrm>
            <a:off x="539552" y="2204864"/>
            <a:ext cx="1076803" cy="2304256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CE7288-87AE-4B45-9421-2208330FEA31}"/>
              </a:ext>
            </a:extLst>
          </p:cNvPr>
          <p:cNvSpPr/>
          <p:nvPr/>
        </p:nvSpPr>
        <p:spPr>
          <a:xfrm>
            <a:off x="3058202" y="2204864"/>
            <a:ext cx="1355342" cy="2304256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85B284-7720-4754-8D81-90EED7296C2F}"/>
              </a:ext>
            </a:extLst>
          </p:cNvPr>
          <p:cNvSpPr/>
          <p:nvPr/>
        </p:nvSpPr>
        <p:spPr>
          <a:xfrm>
            <a:off x="1625876" y="4509120"/>
            <a:ext cx="1428990" cy="1867123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3731048-FF78-4102-AD81-162E3DC1FB9D}"/>
                  </a:ext>
                </a:extLst>
              </p:cNvPr>
              <p:cNvSpPr txBox="1"/>
              <p:nvPr/>
            </p:nvSpPr>
            <p:spPr>
              <a:xfrm>
                <a:off x="4730283" y="4797336"/>
                <a:ext cx="28316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za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i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3731048-FF78-4102-AD81-162E3DC1FB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283" y="4797336"/>
                <a:ext cx="2831673" cy="276999"/>
              </a:xfrm>
              <a:prstGeom prst="rect">
                <a:avLst/>
              </a:prstGeom>
              <a:blipFill>
                <a:blip r:embed="rId7"/>
                <a:stretch>
                  <a:fillRect l="-3879" t="-28889" r="-1940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E14DA20D-63D2-4415-AB7B-1FBF5D405BFF}"/>
              </a:ext>
            </a:extLst>
          </p:cNvPr>
          <p:cNvGrpSpPr/>
          <p:nvPr/>
        </p:nvGrpSpPr>
        <p:grpSpPr>
          <a:xfrm>
            <a:off x="4716016" y="5311496"/>
            <a:ext cx="3760261" cy="394130"/>
            <a:chOff x="4716016" y="2685017"/>
            <a:chExt cx="3804730" cy="3941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42ED2E8E-63B6-44B2-AAE7-4F10EC842DDF}"/>
                    </a:ext>
                  </a:extLst>
                </p:cNvPr>
                <p:cNvSpPr/>
                <p:nvPr/>
              </p:nvSpPr>
              <p:spPr>
                <a:xfrm>
                  <a:off x="4716016" y="2685017"/>
                  <a:ext cx="380472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sr-Latn-R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sr-Latn-R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a14:m>
                  <a:r>
                    <a:rPr lang="en-US" dirty="0"/>
                    <a:t> za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−∞,−1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(3,+∞)</m:t>
                      </m:r>
                    </m:oMath>
                  </a14:m>
                  <a:endParaRPr lang="sr-Latn-RS" dirty="0"/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42ED2E8E-63B6-44B2-AAE7-4F10EC842D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6016" y="2685017"/>
                  <a:ext cx="3804729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487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D7CDB73-7F8F-444B-917C-ED7F52CCEF19}"/>
                </a:ext>
              </a:extLst>
            </p:cNvPr>
            <p:cNvSpPr/>
            <p:nvPr/>
          </p:nvSpPr>
          <p:spPr>
            <a:xfrm>
              <a:off x="4730452" y="2690492"/>
              <a:ext cx="3790294" cy="388655"/>
            </a:xfrm>
            <a:prstGeom prst="rect">
              <a:avLst/>
            </a:prstGeom>
            <a:solidFill>
              <a:srgbClr val="00B05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0CB60E-82C8-484E-881F-779310A049E3}"/>
              </a:ext>
            </a:extLst>
          </p:cNvPr>
          <p:cNvGrpSpPr/>
          <p:nvPr/>
        </p:nvGrpSpPr>
        <p:grpSpPr>
          <a:xfrm>
            <a:off x="4716017" y="5928033"/>
            <a:ext cx="2484270" cy="405046"/>
            <a:chOff x="4716016" y="3338490"/>
            <a:chExt cx="2372027" cy="4050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D6E09B1B-3B6A-437A-9248-928FFC50F3E3}"/>
                    </a:ext>
                  </a:extLst>
                </p:cNvPr>
                <p:cNvSpPr/>
                <p:nvPr/>
              </p:nvSpPr>
              <p:spPr>
                <a:xfrm>
                  <a:off x="4716016" y="3338490"/>
                  <a:ext cx="237202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sr-Latn-R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sr-Latn-R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a14:m>
                  <a:r>
                    <a:rPr lang="en-US" dirty="0"/>
                    <a:t> za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3</m:t>
                          </m:r>
                        </m:e>
                      </m:d>
                    </m:oMath>
                  </a14:m>
                  <a:endParaRPr lang="sr-Latn-RS" dirty="0"/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D6E09B1B-3B6A-437A-9248-928FFC50F3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6016" y="3338490"/>
                  <a:ext cx="2372027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737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98B8A86-0D37-49CB-ACCD-DBE23D9E86E4}"/>
                </a:ext>
              </a:extLst>
            </p:cNvPr>
            <p:cNvSpPr/>
            <p:nvPr/>
          </p:nvSpPr>
          <p:spPr>
            <a:xfrm>
              <a:off x="4729638" y="3355935"/>
              <a:ext cx="2338914" cy="387601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C36966D-8F97-400F-BF0A-EE92A05C7BB0}"/>
                  </a:ext>
                </a:extLst>
              </p:cNvPr>
              <p:cNvSpPr/>
              <p:nvPr/>
            </p:nvSpPr>
            <p:spPr>
              <a:xfrm>
                <a:off x="5254087" y="1779632"/>
                <a:ext cx="2558777" cy="19362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r-Latn-R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sr-Latn-RS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  <m:r>
                        <a:rPr lang="sr-Latn-RS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sr-Latn-RS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sr-Latn-RS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ad>
                            <m:radPr>
                              <m:degHide m:val="on"/>
                              <m:ctrlPr>
                                <a:rPr lang="sr-Latn-R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sr-Latn-R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sr-Latn-RS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sr-Latn-RS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sr-Latn-RS" b="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sr-Latn-RS" b="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𝑎𝑐</m:t>
                              </m:r>
                            </m:e>
                          </m:rad>
                        </m:num>
                        <m:den>
                          <m:r>
                            <a:rPr lang="sr-Latn-RS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sr-Latn-RS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sr-Latn-RS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  <m:r>
                        <a:rPr lang="sr-Latn-RS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sr-Latn-R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ad>
                            <m:radPr>
                              <m:degHide m:val="on"/>
                              <m:ctrlPr>
                                <a:rPr lang="sr-Latn-R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sr-Latn-R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4+12</m:t>
                              </m:r>
                            </m:e>
                          </m:rad>
                        </m:num>
                        <m:den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sr-Latn-RS" dirty="0"/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  <m:r>
                        <a:rPr lang="sr-Latn-RS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sr-Latn-R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sr-Latn-R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sr-Latn-RS" b="0" i="1" dirty="0" smtClean="0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sr-Latn-R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sr-Latn-R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C36966D-8F97-400F-BF0A-EE92A05C7B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087" y="1779632"/>
                <a:ext cx="2558777" cy="193623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748A28D-7BF8-4712-B214-AA45EBBC003D}"/>
                  </a:ext>
                </a:extLst>
              </p:cNvPr>
              <p:cNvSpPr/>
              <p:nvPr/>
            </p:nvSpPr>
            <p:spPr>
              <a:xfrm>
                <a:off x="5321110" y="4029807"/>
                <a:ext cx="24477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r-Latn-RS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sr-Latn-RS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sr-Latn-RS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sr-Latn-RS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sr-Latn-RS" b="1" i="1" smtClean="0"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sr-Latn-RS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sr-Latn-RS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sr-Latn-RS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sr-Latn-RS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748A28D-7BF8-4712-B214-AA45EBBC0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110" y="4029807"/>
                <a:ext cx="2447786" cy="369332"/>
              </a:xfrm>
              <a:prstGeom prst="rect">
                <a:avLst/>
              </a:prstGeom>
              <a:blipFill>
                <a:blip r:embed="rId11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1EE8147B-28B0-4DF7-99CA-0033D79E15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0B76FDA-A928-47F4-9D48-009F68247FD4}"/>
                  </a:ext>
                </a:extLst>
              </p:cNvPr>
              <p:cNvSpPr txBox="1"/>
              <p:nvPr/>
            </p:nvSpPr>
            <p:spPr>
              <a:xfrm>
                <a:off x="2048403" y="2286085"/>
                <a:ext cx="104360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b="1" i="1" dirty="0" smtClean="0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sr-Latn-RS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r-Latn-R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sr-Latn-RS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b="1" i="1" dirty="0" smtClean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sr-Latn-RS" b="1" i="1" dirty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sr-Latn-RS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sr-Latn-RS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b="1" i="1" dirty="0" smtClean="0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sr-Latn-RS" b="1" i="1" dirty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sr-Latn-RS" b="1" i="1" dirty="0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0B76FDA-A928-47F4-9D48-009F6824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403" y="2286085"/>
                <a:ext cx="1043608" cy="9233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404749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732"/>
    </mc:Choice>
    <mc:Fallback>
      <p:transition spd="slow" advTm="378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/>
      <p:bldP spid="24" grpId="0" build="p"/>
      <p:bldP spid="25" grpId="0"/>
    </p:bldLst>
  </p:timing>
  <p:extLst>
    <p:ext uri="{3A86A75C-4F4B-4683-9AE1-C65F6400EC91}">
      <p14:laserTraceLst xmlns:p14="http://schemas.microsoft.com/office/powerpoint/2010/main">
        <p14:tracePtLst>
          <p14:tracePt t="1694" x="428625" y="939800"/>
          <p14:tracePt t="1706" x="465138" y="939800"/>
          <p14:tracePt t="1725" x="520700" y="939800"/>
          <p14:tracePt t="1742" x="576263" y="939800"/>
          <p14:tracePt t="1755" x="603250" y="939800"/>
          <p14:tracePt t="1778" x="612775" y="949325"/>
          <p14:tracePt t="2078" x="620713" y="949325"/>
          <p14:tracePt t="2113" x="603250" y="939800"/>
          <p14:tracePt t="2136" x="576263" y="922338"/>
          <p14:tracePt t="2149" x="566738" y="922338"/>
          <p14:tracePt t="2165" x="557213" y="922338"/>
          <p14:tracePt t="2178" x="539750" y="922338"/>
          <p14:tracePt t="2192" x="520700" y="922338"/>
          <p14:tracePt t="12314" x="576263" y="968375"/>
          <p14:tracePt t="12339" x="758825" y="1087438"/>
          <p14:tracePt t="12364" x="1260475" y="1323975"/>
          <p14:tracePt t="12376" x="1389063" y="1370013"/>
          <p14:tracePt t="12391" x="1681163" y="1433513"/>
          <p14:tracePt t="12415" x="2174875" y="1525588"/>
          <p14:tracePt t="12428" x="2540000" y="1533525"/>
          <p14:tracePt t="12441" x="2713038" y="1552575"/>
          <p14:tracePt t="12453" x="2859088" y="1552575"/>
          <p14:tracePt t="12479" x="3260725" y="1552575"/>
          <p14:tracePt t="12504" x="3406775" y="1552575"/>
          <p14:tracePt t="12504" x="3508375" y="1570038"/>
          <p14:tracePt t="12516" x="3598863" y="1570038"/>
          <p14:tracePt t="12530" x="3810000" y="1579563"/>
          <p14:tracePt t="12555" x="3983038" y="1589088"/>
          <p14:tracePt t="12556" x="3992563" y="1579563"/>
          <p14:tracePt t="12802" x="3983038" y="1570038"/>
          <p14:tracePt t="12861" x="3973513" y="1570038"/>
          <p14:tracePt t="12874" x="3963988" y="1570038"/>
          <p14:tracePt t="12900" x="3956050" y="1598613"/>
          <p14:tracePt t="12926" x="3910013" y="1625600"/>
          <p14:tracePt t="12939" x="3900488" y="1635125"/>
          <p14:tracePt t="12978" x="3883025" y="1643063"/>
          <p14:tracePt t="13053" x="3900488" y="1679575"/>
          <p14:tracePt t="13065" x="3919538" y="1679575"/>
          <p14:tracePt t="13081" x="3963988" y="1698625"/>
          <p14:tracePt t="13093" x="4000500" y="1708150"/>
          <p14:tracePt t="13118" x="4110038" y="1752600"/>
          <p14:tracePt t="13142" x="4156075" y="1762125"/>
          <p14:tracePt t="13155" x="4211638" y="1781175"/>
          <p14:tracePt t="13180" x="4248150" y="1798638"/>
          <p14:tracePt t="13364" x="4248150" y="1789113"/>
          <p14:tracePt t="13402" x="4238625" y="1789113"/>
          <p14:tracePt t="13507" x="4219575" y="1781175"/>
          <p14:tracePt t="13518" x="4192588" y="1771650"/>
          <p14:tracePt t="13532" x="4165600" y="1771650"/>
          <p14:tracePt t="13580" x="4156075" y="1771650"/>
          <p14:tracePt t="13629" x="4146550" y="1771650"/>
          <p14:tracePt t="13677" x="4138613" y="1771650"/>
          <p14:tracePt t="13689" x="4129088" y="1771650"/>
          <p14:tracePt t="13702" x="4119563" y="1789113"/>
          <p14:tracePt t="13728" x="4056063" y="1881188"/>
          <p14:tracePt t="13752" x="3963988" y="1944688"/>
          <p14:tracePt t="13765" x="3946525" y="1963738"/>
          <p14:tracePt t="13781" x="3900488" y="1990725"/>
          <p14:tracePt t="13793" x="3817938" y="2027238"/>
          <p14:tracePt t="13818" x="3690938" y="2054225"/>
          <p14:tracePt t="13830" x="3625850" y="2073275"/>
          <p14:tracePt t="13844" x="3544888" y="2082800"/>
          <p14:tracePt t="13859" x="3406775" y="2090738"/>
          <p14:tracePt t="13872" x="3233738" y="2090738"/>
          <p14:tracePt t="13897" x="3005138" y="2090738"/>
          <p14:tracePt t="13910" x="2932113" y="2090738"/>
          <p14:tracePt t="13924" x="2805113" y="2119313"/>
          <p14:tracePt t="13936" x="2686050" y="2146300"/>
          <p14:tracePt t="13950" x="2603500" y="2155825"/>
          <p14:tracePt t="13977" x="2540000" y="2173288"/>
          <p14:tracePt t="13978" x="2520950" y="2182813"/>
          <p14:tracePt t="13991" x="2503488" y="2182813"/>
          <p14:tracePt t="14005" x="2466975" y="2200275"/>
          <p14:tracePt t="14239" x="2457450" y="2209800"/>
          <p14:tracePt t="14785" x="2474913" y="2236788"/>
          <p14:tracePt t="14797" x="2493963" y="2255838"/>
          <p14:tracePt t="14811" x="2540000" y="2273300"/>
          <p14:tracePt t="14824" x="2576513" y="2282825"/>
          <p14:tracePt t="14839" x="2613025" y="2292350"/>
          <p14:tracePt t="14850" x="2686050" y="2319338"/>
          <p14:tracePt t="14877" x="2832100" y="2355850"/>
          <p14:tracePt t="14890" x="2841625" y="2355850"/>
          <p14:tracePt t="15259" x="2868613" y="2392363"/>
          <p14:tracePt t="15296" x="2859088" y="2382838"/>
          <p14:tracePt t="15319" x="2849563" y="2374900"/>
          <p14:tracePt t="15345" x="2849563" y="2365375"/>
          <p14:tracePt t="15356" x="2849563" y="2355850"/>
          <p14:tracePt t="15392" x="2859088" y="2355850"/>
          <p14:tracePt t="15429" x="2859088" y="2365375"/>
          <p14:tracePt t="15488" x="2841625" y="2365375"/>
          <p14:tracePt t="15514" x="2813050" y="2365375"/>
          <p14:tracePt t="15539" x="2795588" y="2365375"/>
          <p14:tracePt t="15564" x="2786063" y="2365375"/>
          <p14:tracePt t="15590" x="2768600" y="2365375"/>
          <p14:tracePt t="15602" x="2740025" y="2365375"/>
          <p14:tracePt t="15627" x="2722563" y="2355850"/>
          <p14:tracePt t="15639" x="2713038" y="2355850"/>
          <p14:tracePt t="15651" x="2686050" y="2346325"/>
          <p14:tracePt t="15676" x="2667000" y="2338388"/>
          <p14:tracePt t="15714" x="2657475" y="2328863"/>
          <p14:tracePt t="15740" x="2649538" y="2319338"/>
          <p14:tracePt t="15954" x="2640013" y="2309813"/>
          <p14:tracePt t="16291" x="2640013" y="2301875"/>
          <p14:tracePt t="16315" x="2620963" y="2273300"/>
          <p14:tracePt t="16316" x="2613025" y="2265363"/>
          <p14:tracePt t="16329" x="2603500" y="2265363"/>
          <p14:tracePt t="16341" x="2593975" y="2255838"/>
          <p14:tracePt t="16352" x="2593975" y="2246313"/>
          <p14:tracePt t="16375" x="2584450" y="2236788"/>
          <p14:tracePt t="16399" x="2576513" y="2228850"/>
          <p14:tracePt t="16847" x="2593975" y="2228850"/>
          <p14:tracePt t="16859" x="2630488" y="2228850"/>
          <p14:tracePt t="16874" x="2676525" y="2228850"/>
          <p14:tracePt t="16886" x="2722563" y="2228850"/>
          <p14:tracePt t="16900" x="2776538" y="2228850"/>
          <p14:tracePt t="16913" x="2822575" y="2228850"/>
          <p14:tracePt t="16929" x="2905125" y="2228850"/>
          <p14:tracePt t="16959" x="3051175" y="2228850"/>
          <p14:tracePt t="16984" x="3087688" y="2228850"/>
          <p14:tracePt t="17048" x="3097213" y="2219325"/>
          <p14:tracePt t="17526" x="3105150" y="2219325"/>
          <p14:tracePt t="17552" x="3114675" y="2219325"/>
          <p14:tracePt t="17577" x="3151188" y="2219325"/>
          <p14:tracePt t="17590" x="3160713" y="2219325"/>
          <p14:tracePt t="17603" x="3170238" y="2219325"/>
          <p14:tracePt t="17629" x="3206750" y="2219325"/>
          <p14:tracePt t="17656" x="3233738" y="2219325"/>
          <p14:tracePt t="17884" x="3243263" y="2228850"/>
          <p14:tracePt t="17934" x="3279775" y="2236788"/>
          <p14:tracePt t="17947" x="3316288" y="2236788"/>
          <p14:tracePt t="17961" x="3333750" y="2246313"/>
          <p14:tracePt t="17974" x="3362325" y="2246313"/>
          <p14:tracePt t="17999" x="3389313" y="2255838"/>
          <p14:tracePt t="18013" x="3406775" y="2255838"/>
          <p14:tracePt t="18402" x="3416300" y="2265363"/>
          <p14:tracePt t="18573" x="3425825" y="2265363"/>
          <p14:tracePt t="18584" x="3452813" y="2265363"/>
          <p14:tracePt t="18609" x="3552825" y="2273300"/>
          <p14:tracePt t="18634" x="3671888" y="2282825"/>
          <p14:tracePt t="18660" x="3698875" y="2282825"/>
          <p14:tracePt t="18684" x="3708400" y="2292350"/>
          <p14:tracePt t="18827" x="3727450" y="2292350"/>
          <p14:tracePt t="18965" x="3754438" y="2292350"/>
          <p14:tracePt t="18978" x="3800475" y="2292350"/>
          <p14:tracePt t="18991" x="3873500" y="2292350"/>
          <p14:tracePt t="19005" x="3927475" y="2292350"/>
          <p14:tracePt t="19019" x="3973513" y="2282825"/>
          <p14:tracePt t="19045" x="4029075" y="2282825"/>
          <p14:tracePt t="19058" x="4056063" y="2282825"/>
          <p14:tracePt t="19680" x="4083050" y="2282825"/>
          <p14:tracePt t="19693" x="4138613" y="2282825"/>
          <p14:tracePt t="19720" x="4256088" y="2282825"/>
          <p14:tracePt t="19744" x="4311650" y="2282825"/>
          <p14:tracePt t="19973" x="4321175" y="2273300"/>
          <p14:tracePt t="27437" x="4275138" y="2273300"/>
          <p14:tracePt t="27462" x="4211638" y="2265363"/>
          <p14:tracePt t="27487" x="4083050" y="2265363"/>
          <p14:tracePt t="27500" x="4037013" y="2265363"/>
          <p14:tracePt t="27515" x="3963988" y="2246313"/>
          <p14:tracePt t="27527" x="3927475" y="2246313"/>
          <p14:tracePt t="27540" x="3854450" y="2236788"/>
          <p14:tracePt t="27553" x="3763963" y="2228850"/>
          <p14:tracePt t="27578" x="3698875" y="2228850"/>
          <p14:tracePt t="27603" x="3598863" y="2219325"/>
          <p14:tracePt t="27632" x="3452813" y="2200275"/>
          <p14:tracePt t="27658" x="3370263" y="2173288"/>
          <p14:tracePt t="27681" x="3279775" y="2173288"/>
          <p14:tracePt t="27693" x="3243263" y="2173288"/>
          <p14:tracePt t="27719" x="3160713" y="2163763"/>
          <p14:tracePt t="27744" x="3068638" y="2163763"/>
          <p14:tracePt t="27769" x="3014663" y="2163763"/>
          <p14:tracePt t="27794" x="2959100" y="2163763"/>
          <p14:tracePt t="27807" x="2951163" y="2163763"/>
          <p14:tracePt t="28359" x="2941638" y="2163763"/>
          <p14:tracePt t="28381" x="2951163" y="2182813"/>
          <p14:tracePt t="28406" x="2959100" y="2209800"/>
          <p14:tracePt t="28431" x="2959100" y="2236788"/>
          <p14:tracePt t="28467" x="2968625" y="2246313"/>
          <p14:tracePt t="28855" x="2978150" y="2255838"/>
          <p14:tracePt t="28920" x="2987675" y="2255838"/>
          <p14:tracePt t="28946" x="3014663" y="2255838"/>
          <p14:tracePt t="28960" x="3024188" y="2255838"/>
          <p14:tracePt t="28974" x="3051175" y="2246313"/>
          <p14:tracePt t="29001" x="3078163" y="2236788"/>
          <p14:tracePt t="29047" x="3087688" y="2236788"/>
          <p14:tracePt t="29275" x="3097213" y="2236788"/>
          <p14:tracePt t="29322" x="3114675" y="2236788"/>
          <p14:tracePt t="29991" x="3124200" y="2236788"/>
          <p14:tracePt t="30277" x="3133725" y="2236788"/>
          <p14:tracePt t="30290" x="3160713" y="2265363"/>
          <p14:tracePt t="30304" x="3170238" y="2273300"/>
          <p14:tracePt t="30331" x="3187700" y="2292350"/>
          <p14:tracePt t="30358" x="3214688" y="2309813"/>
          <p14:tracePt t="30384" x="3252788" y="2319338"/>
          <p14:tracePt t="30412" x="3270250" y="2319338"/>
          <p14:tracePt t="30424" x="3289300" y="2319338"/>
          <p14:tracePt t="30448" x="3325813" y="2328863"/>
          <p14:tracePt t="30462" x="3362325" y="2328863"/>
          <p14:tracePt t="30476" x="3379788" y="2328863"/>
          <p14:tracePt t="30489" x="3425825" y="2328863"/>
          <p14:tracePt t="30503" x="3462338" y="2328863"/>
          <p14:tracePt t="30528" x="3498850" y="2328863"/>
          <p14:tracePt t="30555" x="3525838" y="2328863"/>
          <p14:tracePt t="30568" x="3544888" y="2328863"/>
          <p14:tracePt t="30582" x="3571875" y="2319338"/>
          <p14:tracePt t="30608" x="3581400" y="2319338"/>
          <p14:tracePt t="30633" x="3598863" y="2301875"/>
          <p14:tracePt t="30646" x="3608388" y="2292350"/>
          <p14:tracePt t="30661" x="3617913" y="2282825"/>
          <p14:tracePt t="30673" x="3625850" y="2265363"/>
          <p14:tracePt t="30699" x="3635375" y="2246313"/>
          <p14:tracePt t="30725" x="3644900" y="2246313"/>
          <p14:tracePt t="31097" x="3644900" y="2236788"/>
          <p14:tracePt t="32581" x="3662363" y="2246313"/>
          <p14:tracePt t="32581" x="3671888" y="2255838"/>
          <p14:tracePt t="32594" x="3690938" y="2292350"/>
          <p14:tracePt t="32609" x="3708400" y="2309813"/>
          <p14:tracePt t="32622" x="3735388" y="2338388"/>
          <p14:tracePt t="32647" x="3781425" y="2382838"/>
          <p14:tracePt t="32660" x="3790950" y="2392363"/>
          <p14:tracePt t="32675" x="3810000" y="2392363"/>
          <p14:tracePt t="32688" x="3827463" y="2392363"/>
          <p14:tracePt t="32703" x="3836988" y="2401888"/>
          <p14:tracePt t="32730" x="3900488" y="2419350"/>
          <p14:tracePt t="32756" x="3963988" y="2419350"/>
          <p14:tracePt t="32769" x="3973513" y="2419350"/>
          <p14:tracePt t="32783" x="4010025" y="2419350"/>
          <p14:tracePt t="32811" x="4065588" y="2411413"/>
          <p14:tracePt t="32839" x="4129088" y="2374900"/>
          <p14:tracePt t="32864" x="4146550" y="2355850"/>
          <p14:tracePt t="32878" x="4156075" y="2346325"/>
          <p14:tracePt t="33087" x="4156075" y="2338388"/>
          <p14:tracePt t="33099" x="4156075" y="2328863"/>
          <p14:tracePt t="33127" x="4156075" y="2319338"/>
          <p14:tracePt t="33152" x="4156075" y="2309813"/>
          <p14:tracePt t="33178" x="4156075" y="2301875"/>
          <p14:tracePt t="33191" x="4156075" y="2292350"/>
          <p14:tracePt t="39609" x="4156075" y="2282825"/>
          <p14:tracePt t="39634" x="4065588" y="2282825"/>
          <p14:tracePt t="39647" x="4029075" y="2282825"/>
          <p14:tracePt t="39662" x="3883025" y="2292350"/>
          <p14:tracePt t="39674" x="3654425" y="2292350"/>
          <p14:tracePt t="39689" x="3389313" y="2292350"/>
          <p14:tracePt t="39713" x="3133725" y="2292350"/>
          <p14:tracePt t="39726" x="2868613" y="2292350"/>
          <p14:tracePt t="39741" x="2603500" y="2292350"/>
          <p14:tracePt t="39751" x="2347913" y="2292350"/>
          <p14:tracePt t="39779" x="2009775" y="2292350"/>
          <p14:tracePt t="39803" x="1727200" y="2309813"/>
          <p14:tracePt t="39828" x="1470025" y="2346325"/>
          <p14:tracePt t="39856" x="1233488" y="2392363"/>
          <p14:tracePt t="39867" x="1058863" y="2419350"/>
          <p14:tracePt t="39881" x="895350" y="2455863"/>
          <p14:tracePt t="39895" x="758825" y="2511425"/>
          <p14:tracePt t="39919" x="649288" y="2547938"/>
          <p14:tracePt t="39943" x="501650" y="2611438"/>
          <p14:tracePt t="39969" x="484188" y="2630488"/>
          <p14:tracePt t="39994" x="447675" y="2776538"/>
          <p14:tracePt t="40008" x="447675" y="2857500"/>
          <p14:tracePt t="40019" x="428625" y="2922588"/>
          <p14:tracePt t="40035" x="420688" y="2995613"/>
          <p14:tracePt t="40059" x="355600" y="3314700"/>
          <p14:tracePt t="40084" x="328613" y="3589338"/>
          <p14:tracePt t="40108" x="311150" y="3908425"/>
          <p14:tracePt t="40131" x="311150" y="4210050"/>
          <p14:tracePt t="40144" x="311150" y="4319588"/>
          <p14:tracePt t="40168" x="347663" y="4757738"/>
          <p14:tracePt t="40192" x="355600" y="4949825"/>
          <p14:tracePt t="40217" x="411163" y="5295900"/>
          <p14:tracePt t="40228" x="428625" y="5360988"/>
          <p14:tracePt t="40241" x="428625" y="5378450"/>
          <p14:tracePt t="40254" x="474663" y="5470525"/>
          <p14:tracePt t="40279" x="530225" y="5643563"/>
          <p14:tracePt t="40305" x="547688" y="5734050"/>
          <p14:tracePt t="40317" x="593725" y="5807075"/>
          <p14:tracePt t="40331" x="612775" y="5872163"/>
          <p14:tracePt t="40360" x="693738" y="5954713"/>
          <p14:tracePt t="40385" x="730250" y="5991225"/>
          <p14:tracePt t="40398" x="785813" y="6045200"/>
          <p14:tracePt t="40412" x="858838" y="6091238"/>
          <p14:tracePt t="40425" x="968375" y="6108700"/>
          <p14:tracePt t="40448" x="1087438" y="6118225"/>
          <p14:tracePt t="40472" x="1323975" y="6145213"/>
          <p14:tracePt t="40496" x="1406525" y="6145213"/>
          <p14:tracePt t="40508" x="1562100" y="6145213"/>
          <p14:tracePt t="40521" x="1754188" y="6145213"/>
          <p14:tracePt t="40532" x="1844675" y="6145213"/>
          <p14:tracePt t="40557" x="2109788" y="6145213"/>
          <p14:tracePt t="40569" x="2265363" y="6145213"/>
          <p14:tracePt t="40581" x="2338388" y="6145213"/>
          <p14:tracePt t="40607" x="2547938" y="6154738"/>
          <p14:tracePt t="40619" x="2686050" y="6173788"/>
          <p14:tracePt t="40632" x="2822575" y="6173788"/>
          <p14:tracePt t="40643" x="2878138" y="6173788"/>
          <p14:tracePt t="40669" x="3087688" y="6181725"/>
          <p14:tracePt t="40694" x="3233738" y="6181725"/>
          <p14:tracePt t="40707" x="3279775" y="6181725"/>
          <p14:tracePt t="40721" x="3352800" y="6181725"/>
          <p14:tracePt t="40748" x="3462338" y="6154738"/>
          <p14:tracePt t="40775" x="3552825" y="6108700"/>
          <p14:tracePt t="40786" x="3571875" y="6100763"/>
          <p14:tracePt t="40800" x="3625850" y="6064250"/>
          <p14:tracePt t="40813" x="3662363" y="6027738"/>
          <p14:tracePt t="40840" x="3690938" y="5918200"/>
          <p14:tracePt t="40864" x="3708400" y="5816600"/>
          <p14:tracePt t="40889" x="3727450" y="5624513"/>
          <p14:tracePt t="40915" x="3754438" y="5451475"/>
          <p14:tracePt t="40915" x="3773488" y="5341938"/>
          <p14:tracePt t="40928" x="3781425" y="5205413"/>
          <p14:tracePt t="40942" x="3800475" y="4884738"/>
          <p14:tracePt t="40955" x="3800475" y="4556125"/>
          <p14:tracePt t="40974" x="3800475" y="4219575"/>
          <p14:tracePt t="40999" x="3817938" y="3808413"/>
          <p14:tracePt t="40999" x="3817938" y="3698875"/>
          <p14:tracePt t="41025" x="3817938" y="3487738"/>
          <p14:tracePt t="41037" x="3817938" y="3278188"/>
          <p14:tracePt t="41051" x="3817938" y="3078163"/>
          <p14:tracePt t="41063" x="3817938" y="2976563"/>
          <p14:tracePt t="41063" x="3817938" y="2886075"/>
          <p14:tracePt t="41089" x="3810000" y="2711450"/>
          <p14:tracePt t="41113" x="3763963" y="2520950"/>
          <p14:tracePt t="41137" x="3744913" y="2455863"/>
          <p14:tracePt t="41148" x="3717925" y="2401888"/>
          <p14:tracePt t="41164" x="3690938" y="2328863"/>
          <p14:tracePt t="41176" x="3654425" y="2265363"/>
          <p14:tracePt t="41190" x="3617913" y="2236788"/>
          <p14:tracePt t="41201" x="3589338" y="2209800"/>
          <p14:tracePt t="41227" x="3406775" y="2155825"/>
          <p14:tracePt t="41239" x="3325813" y="2127250"/>
          <p14:tracePt t="41253" x="3279775" y="2127250"/>
          <p14:tracePt t="41277" x="3133725" y="2100263"/>
          <p14:tracePt t="41289" x="2978150" y="2100263"/>
          <p14:tracePt t="41301" x="2886075" y="2100263"/>
          <p14:tracePt t="41313" x="2795588" y="2090738"/>
          <p14:tracePt t="41339" x="2301875" y="2090738"/>
          <p14:tracePt t="41363" x="2009775" y="2090738"/>
          <p14:tracePt t="41363" x="1854200" y="2090738"/>
          <p14:tracePt t="41389" x="1352550" y="2090738"/>
          <p14:tracePt t="41413" x="904875" y="2090738"/>
          <p14:tracePt t="41426" x="812800" y="2073275"/>
          <p14:tracePt t="41440" x="639763" y="2063750"/>
          <p14:tracePt t="41451" x="612775" y="2054225"/>
          <p14:tracePt t="41691" x="657225" y="2127250"/>
          <p14:tracePt t="41703" x="703263" y="2163763"/>
          <p14:tracePt t="41729" x="895350" y="2319338"/>
          <p14:tracePt t="41754" x="1096963" y="2492375"/>
          <p14:tracePt t="41780" x="1169988" y="2565400"/>
          <p14:tracePt t="41806" x="1233488" y="2647950"/>
          <p14:tracePt t="41817" x="1243013" y="2647950"/>
          <p14:tracePt t="41831" x="1243013" y="2657475"/>
          <p14:tracePt t="42007" x="1279525" y="2657475"/>
          <p14:tracePt t="42281" x="1279525" y="2638425"/>
          <p14:tracePt t="42306" x="1214438" y="2593975"/>
          <p14:tracePt t="42330" x="1214438" y="2584450"/>
          <p14:tracePt t="42341" x="1196975" y="2574925"/>
          <p14:tracePt t="42399" x="1187450" y="2565400"/>
          <p14:tracePt t="42422" x="1177925" y="2557463"/>
          <p14:tracePt t="42447" x="1177925" y="2528888"/>
          <p14:tracePt t="42471" x="1177925" y="2501900"/>
          <p14:tracePt t="42483" x="1169988" y="2465388"/>
          <p14:tracePt t="42507" x="1169988" y="2438400"/>
          <p14:tracePt t="42520" x="1169988" y="2419350"/>
          <p14:tracePt t="42566" x="1169988" y="2411413"/>
          <p14:tracePt t="42578" x="1169988" y="2392363"/>
          <p14:tracePt t="42592" x="1169988" y="2382838"/>
          <p14:tracePt t="42616" x="1169988" y="2365375"/>
          <p14:tracePt t="42628" x="1169988" y="2355850"/>
          <p14:tracePt t="42642" x="1169988" y="2338388"/>
          <p14:tracePt t="42678" x="1187450" y="2319338"/>
          <p14:tracePt t="42689" x="1187450" y="2301875"/>
          <p14:tracePt t="42702" x="1187450" y="2292350"/>
          <p14:tracePt t="43112" x="1187450" y="2301875"/>
          <p14:tracePt t="43123" x="1187450" y="2309813"/>
          <p14:tracePt t="43138" x="1187450" y="2328863"/>
          <p14:tracePt t="43150" x="1187450" y="2355850"/>
          <p14:tracePt t="43177" x="1187450" y="2419350"/>
          <p14:tracePt t="43188" x="1187450" y="2438400"/>
          <p14:tracePt t="43201" x="1196975" y="2474913"/>
          <p14:tracePt t="43225" x="1196975" y="2528888"/>
          <p14:tracePt t="43238" x="1206500" y="2547938"/>
          <p14:tracePt t="43252" x="1206500" y="2574925"/>
          <p14:tracePt t="43264" x="1214438" y="2601913"/>
          <p14:tracePt t="43290" x="1223963" y="2638425"/>
          <p14:tracePt t="43313" x="1223963" y="2693988"/>
          <p14:tracePt t="43337" x="1233488" y="2757488"/>
          <p14:tracePt t="43349" x="1233488" y="2776538"/>
          <p14:tracePt t="43363" x="1233488" y="2803525"/>
          <p14:tracePt t="43376" x="1233488" y="2830513"/>
          <p14:tracePt t="43389" x="1233488" y="2867025"/>
          <p14:tracePt t="43401" x="1233488" y="2886075"/>
          <p14:tracePt t="43425" x="1250950" y="2968625"/>
          <p14:tracePt t="43438" x="1250950" y="3022600"/>
          <p14:tracePt t="43450" x="1250950" y="3059113"/>
          <p14:tracePt t="43476" x="1250950" y="3132138"/>
          <p14:tracePt t="43489" x="1260475" y="3187700"/>
          <p14:tracePt t="43501" x="1270000" y="3232150"/>
          <p14:tracePt t="43513" x="1270000" y="3260725"/>
          <p14:tracePt t="43538" x="1279525" y="3333750"/>
          <p14:tracePt t="43564" x="1287463" y="3443288"/>
          <p14:tracePt t="43576" x="1287463" y="3470275"/>
          <p14:tracePt t="43590" x="1296988" y="3487738"/>
          <p14:tracePt t="43613" x="1306513" y="3597275"/>
          <p14:tracePt t="43625" x="1316038" y="3616325"/>
          <p14:tracePt t="43639" x="1323975" y="3679825"/>
          <p14:tracePt t="43651" x="1323975" y="3698875"/>
          <p14:tracePt t="43677" x="1352550" y="3816350"/>
          <p14:tracePt t="43689" x="1360488" y="3844925"/>
          <p14:tracePt t="43702" x="1370013" y="3889375"/>
          <p14:tracePt t="43727" x="1397000" y="4027488"/>
          <p14:tracePt t="43740" x="1416050" y="4054475"/>
          <p14:tracePt t="43753" x="1425575" y="4081463"/>
          <p14:tracePt t="43765" x="1433513" y="4110038"/>
          <p14:tracePt t="43781" x="1443038" y="4137025"/>
          <p14:tracePt t="43793" x="1452563" y="4173538"/>
          <p14:tracePt t="43818" x="1470025" y="4227513"/>
          <p14:tracePt t="43843" x="1506538" y="4310063"/>
          <p14:tracePt t="43869" x="1535113" y="4419600"/>
          <p14:tracePt t="43894" x="1543050" y="4492625"/>
          <p14:tracePt t="43906" x="1571625" y="4556125"/>
          <p14:tracePt t="43920" x="1589088" y="4602163"/>
          <p14:tracePt t="43931" x="1608138" y="4665663"/>
          <p14:tracePt t="43959" x="1625600" y="4711700"/>
          <p14:tracePt t="43985" x="1654175" y="4775200"/>
          <p14:tracePt t="43998" x="1662113" y="4811713"/>
          <p14:tracePt t="44011" x="1671638" y="4830763"/>
          <p14:tracePt t="44011" x="1681163" y="4848225"/>
          <p14:tracePt t="44030" x="1690688" y="4884738"/>
          <p14:tracePt t="44042" x="1708150" y="4903788"/>
          <p14:tracePt t="44066" x="1727200" y="4949825"/>
          <p14:tracePt t="44077" x="1754188" y="4986338"/>
          <p14:tracePt t="44090" x="1781175" y="5022850"/>
          <p14:tracePt t="44115" x="1808163" y="5105400"/>
          <p14:tracePt t="44127" x="1863725" y="5168900"/>
          <p14:tracePt t="44142" x="1881188" y="5214938"/>
          <p14:tracePt t="44153" x="1900238" y="5232400"/>
          <p14:tracePt t="44178" x="1927225" y="5295900"/>
          <p14:tracePt t="44202" x="1946275" y="5324475"/>
          <p14:tracePt t="44214" x="1946275" y="5332413"/>
          <p14:tracePt t="44240" x="1973263" y="5387975"/>
          <p14:tracePt t="44253" x="1990725" y="5424488"/>
          <p14:tracePt t="44265" x="2000250" y="5434013"/>
          <p14:tracePt t="44278" x="2000250" y="5451475"/>
          <p14:tracePt t="44292" x="2019300" y="5487988"/>
          <p14:tracePt t="44316" x="2046288" y="5524500"/>
          <p14:tracePt t="44329" x="2055813" y="5543550"/>
          <p14:tracePt t="44343" x="2063750" y="5551488"/>
          <p14:tracePt t="44355" x="2082800" y="5580063"/>
          <p14:tracePt t="44380" x="2109788" y="5624513"/>
          <p14:tracePt t="44405" x="2109788" y="5634038"/>
          <p14:tracePt t="44418" x="2119313" y="5653088"/>
          <p14:tracePt t="44430" x="2128838" y="5653088"/>
          <p14:tracePt t="44459" x="2146300" y="5689600"/>
          <p14:tracePt t="44483" x="2155825" y="5707063"/>
          <p14:tracePt t="44508" x="2174875" y="5734050"/>
          <p14:tracePt t="44534" x="2182813" y="5743575"/>
          <p14:tracePt t="44546" x="2182813" y="5762625"/>
          <p14:tracePt t="44560" x="2192338" y="5770563"/>
          <p14:tracePt t="44571" x="2201863" y="5789613"/>
          <p14:tracePt t="44596" x="2211388" y="5807075"/>
          <p14:tracePt t="44608" x="2219325" y="5816600"/>
          <p14:tracePt t="44622" x="2228850" y="5816600"/>
          <p14:tracePt t="44647" x="2238375" y="5843588"/>
          <p14:tracePt t="44672" x="2247900" y="5853113"/>
          <p14:tracePt t="44683" x="2255838" y="5862638"/>
          <p14:tracePt t="44708" x="2265363" y="5872163"/>
          <p14:tracePt t="44732" x="2292350" y="5889625"/>
          <p14:tracePt t="44769" x="2328863" y="5908675"/>
          <p14:tracePt t="44780" x="2338388" y="5908675"/>
          <p14:tracePt t="44816" x="2384425" y="5908675"/>
          <p14:tracePt t="44828" x="2401888" y="5908675"/>
          <p14:tracePt t="44842" x="2420938" y="5908675"/>
          <p14:tracePt t="44855" x="2430463" y="5908675"/>
          <p14:tracePt t="44879" x="2474913" y="5908675"/>
          <p14:tracePt t="44892" x="2493963" y="5908675"/>
          <p14:tracePt t="44904" x="2503488" y="5908675"/>
          <p14:tracePt t="44931" x="2540000" y="5889625"/>
          <p14:tracePt t="44956" x="2557463" y="5889625"/>
          <p14:tracePt t="44970" x="2576513" y="5881688"/>
          <p14:tracePt t="44982" x="2584450" y="5881688"/>
          <p14:tracePt t="44996" x="2593975" y="5862638"/>
          <p14:tracePt t="45009" x="2603500" y="5853113"/>
          <p14:tracePt t="45034" x="2630488" y="5816600"/>
          <p14:tracePt t="45047" x="2649538" y="5799138"/>
          <p14:tracePt t="45061" x="2667000" y="5770563"/>
          <p14:tracePt t="45073" x="2695575" y="5726113"/>
          <p14:tracePt t="45088" x="2703513" y="5697538"/>
          <p14:tracePt t="45100" x="2703513" y="5689600"/>
          <p14:tracePt t="45123" x="2722563" y="5634038"/>
          <p14:tracePt t="45134" x="2740025" y="5597525"/>
          <p14:tracePt t="45161" x="2759075" y="5561013"/>
          <p14:tracePt t="45173" x="2776538" y="5524500"/>
          <p14:tracePt t="45185" x="2813050" y="5470525"/>
          <p14:tracePt t="45209" x="2832100" y="5424488"/>
          <p14:tracePt t="45233" x="2868613" y="5351463"/>
          <p14:tracePt t="45245" x="2878138" y="5341938"/>
          <p14:tracePt t="45245" x="2878138" y="5324475"/>
          <p14:tracePt t="45258" x="2886075" y="5305425"/>
          <p14:tracePt t="45282" x="2905125" y="5251450"/>
          <p14:tracePt t="45294" x="2914650" y="5195888"/>
          <p14:tracePt t="45317" x="2932113" y="5141913"/>
          <p14:tracePt t="45329" x="2959100" y="5068888"/>
          <p14:tracePt t="45342" x="2968625" y="5032375"/>
          <p14:tracePt t="45354" x="2978150" y="5013325"/>
          <p14:tracePt t="45377" x="3014663" y="4967288"/>
          <p14:tracePt t="45388" x="3024188" y="4922838"/>
          <p14:tracePt t="45402" x="3032125" y="4884738"/>
          <p14:tracePt t="45427" x="3060700" y="4803775"/>
          <p14:tracePt t="45439" x="3068638" y="4767263"/>
          <p14:tracePt t="45451" x="3078163" y="4738688"/>
          <p14:tracePt t="45462" x="3087688" y="4721225"/>
          <p14:tracePt t="45486" x="3133725" y="4556125"/>
          <p14:tracePt t="45510" x="3151188" y="4492625"/>
          <p14:tracePt t="45521" x="3178175" y="4410075"/>
          <p14:tracePt t="45546" x="3187700" y="4356100"/>
          <p14:tracePt t="45569" x="3206750" y="4256088"/>
          <p14:tracePt t="45594" x="3233738" y="4146550"/>
          <p14:tracePt t="45606" x="3233738" y="4117975"/>
          <p14:tracePt t="45619" x="3260725" y="4044950"/>
          <p14:tracePt t="45631" x="3270250" y="3971925"/>
          <p14:tracePt t="45656" x="3279775" y="3908425"/>
          <p14:tracePt t="45668" x="3289300" y="3844925"/>
          <p14:tracePt t="45681" x="3289300" y="3825875"/>
          <p14:tracePt t="45708" x="3289300" y="3771900"/>
          <p14:tracePt t="45735" x="3297238" y="3698875"/>
          <p14:tracePt t="45746" x="3297238" y="3670300"/>
          <p14:tracePt t="45760" x="3297238" y="3643313"/>
          <p14:tracePt t="45772" x="3297238" y="3633788"/>
          <p14:tracePt t="45797" x="3306763" y="3589338"/>
          <p14:tracePt t="45809" x="3306763" y="3560763"/>
          <p14:tracePt t="45822" x="3306763" y="3543300"/>
          <p14:tracePt t="45846" x="3316288" y="3506788"/>
          <p14:tracePt t="45859" x="3316288" y="3470275"/>
          <p14:tracePt t="45872" x="3316288" y="3406775"/>
          <p14:tracePt t="45883" x="3316288" y="3378200"/>
          <p14:tracePt t="45909" x="3325813" y="3314700"/>
          <p14:tracePt t="45932" x="3333750" y="3232150"/>
          <p14:tracePt t="45958" x="3352800" y="3178175"/>
          <p14:tracePt t="45983" x="3362325" y="3114675"/>
          <p14:tracePt t="45996" x="3370263" y="3078163"/>
          <p14:tracePt t="46009" x="3370263" y="3041650"/>
          <p14:tracePt t="46021" x="3398838" y="2986088"/>
          <p14:tracePt t="46045" x="3406775" y="2913063"/>
          <p14:tracePt t="46069" x="3425825" y="2857500"/>
          <p14:tracePt t="46093" x="3435350" y="2803525"/>
          <p14:tracePt t="46106" x="3443288" y="2776538"/>
          <p14:tracePt t="46129" x="3471863" y="2703513"/>
          <p14:tracePt t="46155" x="3479800" y="2667000"/>
          <p14:tracePt t="46166" x="3479800" y="2657475"/>
          <p14:tracePt t="46180" x="3489325" y="2630488"/>
          <p14:tracePt t="46204" x="3498850" y="2593975"/>
          <p14:tracePt t="46230" x="3508375" y="2574925"/>
          <p14:tracePt t="46242" x="3508375" y="2547938"/>
          <p14:tracePt t="46267" x="3516313" y="2520950"/>
          <p14:tracePt t="46291" x="3516313" y="2492375"/>
          <p14:tracePt t="46303" x="3525838" y="2474913"/>
          <p14:tracePt t="46327" x="3525838" y="2438400"/>
          <p14:tracePt t="46338" x="3535363" y="2401888"/>
          <p14:tracePt t="46351" x="3535363" y="2392363"/>
          <p14:tracePt t="46376" x="3535363" y="2374900"/>
          <p14:tracePt t="46387" x="3544888" y="2346325"/>
          <p14:tracePt t="46399" x="3544888" y="2338388"/>
          <p14:tracePt t="46399" x="3544888" y="2328863"/>
          <p14:tracePt t="46436" x="3544888" y="2319338"/>
          <p14:tracePt t="46459" x="3544888" y="2292350"/>
          <p14:tracePt t="46484" x="3552825" y="2282825"/>
          <p14:tracePt t="54174" x="3535363" y="2282825"/>
          <p14:tracePt t="54186" x="3516313" y="2282825"/>
          <p14:tracePt t="54199" x="3498850" y="2282825"/>
          <p14:tracePt t="54213" x="3489325" y="2282825"/>
          <p14:tracePt t="54238" x="3443288" y="2282825"/>
          <p14:tracePt t="54249" x="3406775" y="2282825"/>
          <p14:tracePt t="54263" x="3379788" y="2282825"/>
          <p14:tracePt t="54286" x="3289300" y="2282825"/>
          <p14:tracePt t="54298" x="3214688" y="2282825"/>
          <p14:tracePt t="54311" x="3187700" y="2273300"/>
          <p14:tracePt t="54324" x="3151188" y="2273300"/>
          <p14:tracePt t="54348" x="3041650" y="2265363"/>
          <p14:tracePt t="54373" x="2995613" y="2265363"/>
          <p14:tracePt t="54397" x="2878138" y="2265363"/>
          <p14:tracePt t="54410" x="2832100" y="2265363"/>
          <p14:tracePt t="54423" x="2805113" y="2265363"/>
          <p14:tracePt t="54434" x="2768600" y="2265363"/>
          <p14:tracePt t="54459" x="2713038" y="2265363"/>
          <p14:tracePt t="54485" x="2695575" y="2265363"/>
          <p14:tracePt t="54486" x="2676525" y="2265363"/>
          <p14:tracePt t="54498" x="2667000" y="2265363"/>
          <p14:tracePt t="54512" x="2640013" y="2265363"/>
          <p14:tracePt t="54539" x="2620963" y="2265363"/>
          <p14:tracePt t="54590" x="2613025" y="2265363"/>
          <p14:tracePt t="54708" x="2603500" y="2255838"/>
          <p14:tracePt t="54733" x="2695575" y="2246313"/>
          <p14:tracePt t="54747" x="2768600" y="2228850"/>
          <p14:tracePt t="54760" x="2805113" y="2228850"/>
          <p14:tracePt t="54786" x="2932113" y="2219325"/>
          <p14:tracePt t="54798" x="3014663" y="2219325"/>
          <p14:tracePt t="54813" x="3114675" y="2219325"/>
          <p14:tracePt t="54825" x="3197225" y="2219325"/>
          <p14:tracePt t="54839" x="3243263" y="2219325"/>
          <p14:tracePt t="54851" x="3297238" y="2219325"/>
          <p14:tracePt t="54876" x="3479800" y="2219325"/>
          <p14:tracePt t="54888" x="3525838" y="2219325"/>
          <p14:tracePt t="54902" x="3617913" y="2219325"/>
          <p14:tracePt t="54928" x="3763963" y="2219325"/>
          <p14:tracePt t="54954" x="3946525" y="2219325"/>
          <p14:tracePt t="54966" x="3983038" y="2219325"/>
          <p14:tracePt t="54981" x="4029075" y="2219325"/>
          <p14:tracePt t="54981" x="4065588" y="2219325"/>
          <p14:tracePt t="54995" x="4102100" y="2219325"/>
          <p14:tracePt t="55010" x="4175125" y="2219325"/>
          <p14:tracePt t="55035" x="4265613" y="2219325"/>
          <p14:tracePt t="55049" x="4275138" y="2219325"/>
          <p14:tracePt t="55062" x="4284663" y="2219325"/>
          <p14:tracePt t="55326" x="4265613" y="2219325"/>
          <p14:tracePt t="55339" x="4256088" y="2219325"/>
          <p14:tracePt t="55352" x="4248150" y="2219325"/>
          <p14:tracePt t="55378" x="4219575" y="2219325"/>
          <p14:tracePt t="55406" x="4146550" y="2219325"/>
          <p14:tracePt t="55418" x="4119563" y="2219325"/>
          <p14:tracePt t="55432" x="4046538" y="2219325"/>
          <p14:tracePt t="55460" x="3927475" y="2219325"/>
          <p14:tracePt t="55485" x="3790950" y="2219325"/>
          <p14:tracePt t="55499" x="3744913" y="2219325"/>
          <p14:tracePt t="55513" x="3671888" y="2219325"/>
          <p14:tracePt t="55527" x="3654425" y="2219325"/>
          <p14:tracePt t="55527" x="3625850" y="2219325"/>
          <p14:tracePt t="55542" x="3598863" y="2219325"/>
          <p14:tracePt t="55567" x="3462338" y="2219325"/>
          <p14:tracePt t="55581" x="3389313" y="2219325"/>
          <p14:tracePt t="55595" x="3297238" y="2219325"/>
          <p14:tracePt t="55609" x="3252788" y="2219325"/>
          <p14:tracePt t="55624" x="3170238" y="2219325"/>
          <p14:tracePt t="55636" x="3133725" y="2219325"/>
          <p14:tracePt t="55650" x="3097213" y="2219325"/>
          <p14:tracePt t="55663" x="3078163" y="2219325"/>
          <p14:tracePt t="55903" x="3078163" y="2209800"/>
          <p14:tracePt t="55915" x="3087688" y="2209800"/>
          <p14:tracePt t="55929" x="3141663" y="2200275"/>
          <p14:tracePt t="55956" x="3224213" y="2200275"/>
          <p14:tracePt t="55968" x="3297238" y="2200275"/>
          <p14:tracePt t="55982" x="3370263" y="2200275"/>
          <p14:tracePt t="55996" x="3452813" y="2200275"/>
          <p14:tracePt t="56011" x="3489325" y="2200275"/>
          <p14:tracePt t="56011" x="3525838" y="2200275"/>
          <p14:tracePt t="56024" x="3552825" y="2200275"/>
          <p14:tracePt t="56039" x="3654425" y="2200275"/>
          <p14:tracePt t="56051" x="3708400" y="2200275"/>
          <p14:tracePt t="56078" x="3937000" y="2228850"/>
          <p14:tracePt t="56090" x="3973513" y="2228850"/>
          <p14:tracePt t="56106" x="4073525" y="2236788"/>
          <p14:tracePt t="56119" x="4119563" y="2246313"/>
          <p14:tracePt t="56119" x="4165600" y="2246313"/>
          <p14:tracePt t="56133" x="4192588" y="2246313"/>
          <p14:tracePt t="56161" x="4292600" y="2265363"/>
          <p14:tracePt t="56188" x="4348163" y="2265363"/>
          <p14:tracePt t="56200" x="4357688" y="2265363"/>
          <p14:tracePt t="56215" x="4367213" y="2265363"/>
          <p14:tracePt t="56215" x="4375150" y="2265363"/>
          <p14:tracePt t="56359" x="4321175" y="2265363"/>
          <p14:tracePt t="56372" x="4302125" y="2265363"/>
          <p14:tracePt t="56384" x="4229100" y="2265363"/>
          <p14:tracePt t="56409" x="4073525" y="2265363"/>
          <p14:tracePt t="56436" x="3900488" y="2265363"/>
          <p14:tracePt t="56448" x="3781425" y="2265363"/>
          <p14:tracePt t="56464" x="3698875" y="2265363"/>
          <p14:tracePt t="56478" x="3581400" y="2265363"/>
          <p14:tracePt t="56491" x="3525838" y="2265363"/>
          <p14:tracePt t="56491" x="3462338" y="2265363"/>
          <p14:tracePt t="56516" x="3352800" y="2265363"/>
          <p14:tracePt t="56529" x="3260725" y="2265363"/>
          <p14:tracePt t="56542" x="3206750" y="2265363"/>
          <p14:tracePt t="56555" x="3178175" y="2282825"/>
          <p14:tracePt t="56568" x="3141663" y="2282825"/>
          <p14:tracePt t="56593" x="3032125" y="2301875"/>
          <p14:tracePt t="56606" x="3005138" y="2301875"/>
          <p14:tracePt t="56794" x="3078163" y="2301875"/>
          <p14:tracePt t="56807" x="3105150" y="2301875"/>
          <p14:tracePt t="56822" x="3178175" y="2301875"/>
          <p14:tracePt t="56833" x="3279775" y="2301875"/>
          <p14:tracePt t="56849" x="3370263" y="2301875"/>
          <p14:tracePt t="56876" x="3516313" y="2301875"/>
          <p14:tracePt t="56889" x="3598863" y="2301875"/>
          <p14:tracePt t="56903" x="3744913" y="2301875"/>
          <p14:tracePt t="56915" x="3863975" y="2301875"/>
          <p14:tracePt t="56929" x="3963988" y="2301875"/>
          <p14:tracePt t="56942" x="4046538" y="2301875"/>
          <p14:tracePt t="56969" x="4092575" y="2301875"/>
          <p14:tracePt t="56980" x="4129088" y="2301875"/>
          <p14:tracePt t="56994" x="4156075" y="2301875"/>
          <p14:tracePt t="57022" x="4165600" y="2301875"/>
          <p14:tracePt t="57073" x="4175125" y="2301875"/>
          <p14:tracePt t="58332" x="4156075" y="2301875"/>
          <p14:tracePt t="58360" x="4083050" y="2292350"/>
          <p14:tracePt t="58384" x="4010025" y="2292350"/>
          <p14:tracePt t="58397" x="3927475" y="2292350"/>
          <p14:tracePt t="58410" x="3854450" y="2292350"/>
          <p14:tracePt t="58439" x="3735388" y="2319338"/>
          <p14:tracePt t="58465" x="3671888" y="2328863"/>
          <p14:tracePt t="58479" x="3625850" y="2338388"/>
          <p14:tracePt t="58492" x="3535363" y="2374900"/>
          <p14:tracePt t="58505" x="3452813" y="2392363"/>
          <p14:tracePt t="58520" x="3325813" y="2419350"/>
          <p14:tracePt t="58545" x="3289300" y="2419350"/>
          <p14:tracePt t="58558" x="3270250" y="2428875"/>
          <p14:tracePt t="58570" x="3252788" y="2428875"/>
          <p14:tracePt t="58694" x="3243263" y="2428875"/>
          <p14:tracePt t="58719" x="3224213" y="2419350"/>
          <p14:tracePt t="58744" x="3160713" y="2365375"/>
          <p14:tracePt t="58756" x="3141663" y="2346325"/>
          <p14:tracePt t="58771" x="3124200" y="2319338"/>
          <p14:tracePt t="58784" x="3114675" y="2309813"/>
          <p14:tracePt t="58798" x="3097213" y="2309813"/>
          <p14:tracePt t="58825" x="3078163" y="2292350"/>
          <p14:tracePt t="58886" x="3060700" y="2292350"/>
          <p14:tracePt t="58933" x="3041650" y="2292350"/>
          <p14:tracePt t="59007" x="3032125" y="2292350"/>
          <p14:tracePt t="59018" x="3024188" y="2301875"/>
          <p14:tracePt t="59059" x="3005138" y="2309813"/>
          <p14:tracePt t="59071" x="2995613" y="2319338"/>
          <p14:tracePt t="59084" x="2987675" y="2338388"/>
          <p14:tracePt t="59110" x="2968625" y="2355850"/>
          <p14:tracePt t="59158" x="2959100" y="2365375"/>
          <p14:tracePt t="59170" x="2951163" y="2365375"/>
          <p14:tracePt t="59196" x="2932113" y="2382838"/>
          <p14:tracePt t="59220" x="2914650" y="2411413"/>
          <p14:tracePt t="59247" x="2841625" y="2438400"/>
          <p14:tracePt t="59260" x="2768600" y="2447925"/>
          <p14:tracePt t="59273" x="2703513" y="2455863"/>
          <p14:tracePt t="59309" x="2530475" y="2411413"/>
          <p14:tracePt t="59320" x="2474913" y="2374900"/>
          <p14:tracePt t="59331" x="2457450" y="2355850"/>
          <p14:tracePt t="59356" x="2447925" y="2273300"/>
          <p14:tracePt t="59366" x="2447925" y="2228850"/>
          <p14:tracePt t="59380" x="2447925" y="2209800"/>
          <p14:tracePt t="59391" x="2457450" y="2136775"/>
          <p14:tracePt t="59416" x="2493963" y="2046288"/>
          <p14:tracePt t="59428" x="2503488" y="2027238"/>
          <p14:tracePt t="59440" x="2520950" y="1981200"/>
          <p14:tracePt t="59464" x="2557463" y="1908175"/>
          <p14:tracePt t="59477" x="2584450" y="1871663"/>
          <p14:tracePt t="59490" x="2620963" y="1835150"/>
          <p14:tracePt t="59501" x="2649538" y="1808163"/>
          <p14:tracePt t="59527" x="2667000" y="1781175"/>
          <p14:tracePt t="59553" x="2686050" y="1771650"/>
          <p14:tracePt t="59589" x="2713038" y="1762125"/>
          <p14:tracePt t="59613" x="2749550" y="1752600"/>
          <p14:tracePt t="59639" x="2786063" y="1752600"/>
          <p14:tracePt t="59664" x="2813050" y="1752600"/>
          <p14:tracePt t="59676" x="2849563" y="1771650"/>
          <p14:tracePt t="59690" x="2868613" y="1771650"/>
          <p14:tracePt t="59716" x="2886075" y="1781175"/>
          <p14:tracePt t="59728" x="2895600" y="1789113"/>
          <p14:tracePt t="59741" x="2922588" y="1825625"/>
          <p14:tracePt t="59752" x="2932113" y="1835150"/>
          <p14:tracePt t="59777" x="2941638" y="1881188"/>
          <p14:tracePt t="59789" x="2951163" y="1908175"/>
          <p14:tracePt t="59802" x="2951163" y="1927225"/>
          <p14:tracePt t="59814" x="2951163" y="1963738"/>
          <p14:tracePt t="59838" x="2951163" y="1990725"/>
          <p14:tracePt t="59850" x="2941638" y="2027238"/>
          <p14:tracePt t="59863" x="2932113" y="2036763"/>
          <p14:tracePt t="59889" x="2905125" y="2073275"/>
          <p14:tracePt t="59914" x="2868613" y="2127250"/>
          <p14:tracePt t="59926" x="2849563" y="2136775"/>
          <p14:tracePt t="59939" x="2841625" y="2146300"/>
          <p14:tracePt t="59952" x="2822575" y="2163763"/>
          <p14:tracePt t="59977" x="2813050" y="2182813"/>
          <p14:tracePt t="59990" x="2795588" y="2192338"/>
          <p14:tracePt t="60002" x="2786063" y="2192338"/>
          <p14:tracePt t="60027" x="2749550" y="2209800"/>
          <p14:tracePt t="60052" x="2722563" y="2219325"/>
          <p14:tracePt t="60065" x="2695575" y="2228850"/>
          <p14:tracePt t="60081" x="2686050" y="2228850"/>
          <p14:tracePt t="60118" x="2676525" y="2228850"/>
          <p14:tracePt t="60130" x="2667000" y="2228850"/>
          <p14:tracePt t="60144" x="2657475" y="2228850"/>
          <p14:tracePt t="60158" x="2630488" y="2209800"/>
          <p14:tracePt t="60171" x="2613025" y="2192338"/>
          <p14:tracePt t="60197" x="2593975" y="2173288"/>
          <p14:tracePt t="60208" x="2584450" y="2146300"/>
          <p14:tracePt t="60222" x="2576513" y="2109788"/>
          <p14:tracePt t="60247" x="2566988" y="2073275"/>
          <p14:tracePt t="60259" x="2557463" y="2054225"/>
          <p14:tracePt t="60273" x="2557463" y="2027238"/>
          <p14:tracePt t="60284" x="2557463" y="2009775"/>
          <p14:tracePt t="60298" x="2557463" y="1981200"/>
          <p14:tracePt t="60335" x="2557463" y="1944688"/>
          <p14:tracePt t="60347" x="2584450" y="1917700"/>
          <p14:tracePt t="60360" x="2593975" y="1908175"/>
          <p14:tracePt t="60387" x="2613025" y="1881188"/>
          <p14:tracePt t="60399" x="2640013" y="1862138"/>
          <p14:tracePt t="60413" x="2649538" y="1844675"/>
          <p14:tracePt t="60425" x="2657475" y="1835150"/>
          <p14:tracePt t="60450" x="2667000" y="1825625"/>
          <p14:tracePt t="60474" x="2695575" y="1825625"/>
          <p14:tracePt t="60498" x="2713038" y="1825625"/>
          <p14:tracePt t="60524" x="2768600" y="1825625"/>
          <p14:tracePt t="60536" x="2786063" y="1825625"/>
          <p14:tracePt t="60548" x="2795588" y="1825625"/>
          <p14:tracePt t="60561" x="2813050" y="1825625"/>
          <p14:tracePt t="60587" x="2832100" y="1825625"/>
          <p14:tracePt t="60598" x="2841625" y="1825625"/>
          <p14:tracePt t="60612" x="2868613" y="1844675"/>
          <p14:tracePt t="60638" x="2895600" y="1871663"/>
          <p14:tracePt t="60663" x="2905125" y="1881188"/>
          <p14:tracePt t="60676" x="2914650" y="1890713"/>
          <p14:tracePt t="60691" x="2922588" y="1917700"/>
          <p14:tracePt t="60703" x="2922588" y="1944688"/>
          <p14:tracePt t="60728" x="2932113" y="1973263"/>
          <p14:tracePt t="60752" x="2932113" y="2009775"/>
          <p14:tracePt t="60777" x="2941638" y="2046288"/>
          <p14:tracePt t="60802" x="2941638" y="2054225"/>
          <p14:tracePt t="60815" x="2941638" y="2082800"/>
          <p14:tracePt t="60828" x="2932113" y="2119313"/>
          <p14:tracePt t="60842" x="2922588" y="2127250"/>
          <p14:tracePt t="60866" x="2905125" y="2155825"/>
          <p14:tracePt t="60879" x="2905125" y="2173288"/>
          <p14:tracePt t="60892" x="2895600" y="2173288"/>
          <p14:tracePt t="60917" x="2886075" y="2182813"/>
          <p14:tracePt t="60929" x="2878138" y="2192338"/>
          <p14:tracePt t="60943" x="2849563" y="2209800"/>
          <p14:tracePt t="60956" x="2822575" y="2236788"/>
          <p14:tracePt t="60981" x="2795588" y="2246313"/>
          <p14:tracePt t="61006" x="2786063" y="2255838"/>
          <p14:tracePt t="61057" x="2776538" y="2265363"/>
          <p14:tracePt t="61081" x="2768600" y="2265363"/>
          <p14:tracePt t="61118" x="2722563" y="2265363"/>
          <p14:tracePt t="61143" x="2713038" y="2273300"/>
          <p14:tracePt t="61143" x="2703513" y="2273300"/>
          <p14:tracePt t="61167" x="2686050" y="2273300"/>
          <p14:tracePt t="61180" x="2676525" y="2273300"/>
          <p14:tracePt t="61194" x="2667000" y="2273300"/>
          <p14:tracePt t="61229" x="2649538" y="2273300"/>
          <p14:tracePt t="61255" x="2640013" y="2265363"/>
          <p14:tracePt t="61278" x="2593975" y="2228850"/>
          <p14:tracePt t="61304" x="2576513" y="2200275"/>
          <p14:tracePt t="61316" x="2576513" y="2182813"/>
          <p14:tracePt t="61330" x="2566988" y="2127250"/>
          <p14:tracePt t="61342" x="2557463" y="2082800"/>
          <p14:tracePt t="61368" x="2547938" y="2027238"/>
          <p14:tracePt t="61393" x="2547938" y="1981200"/>
          <p14:tracePt t="61417" x="2547938" y="1944688"/>
          <p14:tracePt t="61428" x="2547938" y="1927225"/>
          <p14:tracePt t="61442" x="2566988" y="1917700"/>
          <p14:tracePt t="61454" x="2576513" y="1908175"/>
          <p14:tracePt t="61479" x="2584450" y="1890713"/>
          <p14:tracePt t="61479" x="2593975" y="1881188"/>
          <p14:tracePt t="61502" x="2630488" y="1862138"/>
          <p14:tracePt t="61514" x="2640013" y="1862138"/>
          <p14:tracePt t="61528" x="2649538" y="1862138"/>
          <p14:tracePt t="61553" x="2657475" y="1854200"/>
          <p14:tracePt t="61565" x="2667000" y="1854200"/>
          <p14:tracePt t="61581" x="2695575" y="1854200"/>
          <p14:tracePt t="61594" x="2722563" y="1854200"/>
          <p14:tracePt t="61608" x="2776538" y="1862138"/>
          <p14:tracePt t="61620" x="2786063" y="1871663"/>
          <p14:tracePt t="61645" x="2859088" y="1908175"/>
          <p14:tracePt t="61658" x="2878138" y="1917700"/>
          <p14:tracePt t="61673" x="2886075" y="1927225"/>
          <p14:tracePt t="61698" x="2922588" y="1954213"/>
          <p14:tracePt t="61724" x="2959100" y="2000250"/>
          <p14:tracePt t="61736" x="2968625" y="2009775"/>
          <p14:tracePt t="61762" x="2968625" y="2027238"/>
          <p14:tracePt t="61789" x="2978150" y="2090738"/>
          <p14:tracePt t="61801" x="2978150" y="2109788"/>
          <p14:tracePt t="61815" x="2978150" y="2119313"/>
          <p14:tracePt t="61815" x="2978150" y="2136775"/>
          <p14:tracePt t="61830" x="2978150" y="2146300"/>
          <p14:tracePt t="61844" x="2978150" y="2163763"/>
          <p14:tracePt t="61869" x="2959100" y="2219325"/>
          <p14:tracePt t="61894" x="2932113" y="2255838"/>
          <p14:tracePt t="61908" x="2914650" y="2273300"/>
          <p14:tracePt t="61922" x="2905125" y="2282825"/>
          <p14:tracePt t="64344" x="2905125" y="2292350"/>
          <p14:tracePt t="64371" x="2951163" y="2292350"/>
          <p14:tracePt t="64398" x="3141663" y="2282825"/>
          <p14:tracePt t="64425" x="3306763" y="2282825"/>
          <p14:tracePt t="64438" x="3333750" y="2282825"/>
          <p14:tracePt t="64451" x="3370263" y="2282825"/>
          <p14:tracePt t="64464" x="3443288" y="2282825"/>
          <p14:tracePt t="64479" x="3516313" y="2282825"/>
          <p14:tracePt t="64492" x="3571875" y="2282825"/>
          <p14:tracePt t="64519" x="3625850" y="2282825"/>
          <p14:tracePt t="64530" x="3654425" y="2282825"/>
          <p14:tracePt t="64544" x="3681413" y="2282825"/>
          <p14:tracePt t="64558" x="3717925" y="2282825"/>
          <p14:tracePt t="64571" x="3754438" y="2282825"/>
          <p14:tracePt t="64597" x="3781425" y="2282825"/>
          <p14:tracePt t="64624" x="3790950" y="2282825"/>
          <p14:tracePt t="64792" x="3800475" y="2282825"/>
          <p14:tracePt t="64818" x="3836988" y="2273300"/>
          <p14:tracePt t="64844" x="3919538" y="2265363"/>
          <p14:tracePt t="64857" x="3963988" y="2265363"/>
          <p14:tracePt t="64872" x="3983038" y="2255838"/>
          <p14:tracePt t="64884" x="4000500" y="2255838"/>
          <p14:tracePt t="64910" x="4110038" y="2246313"/>
          <p14:tracePt t="64923" x="4146550" y="2246313"/>
          <p14:tracePt t="64937" x="4183063" y="2246313"/>
          <p14:tracePt t="64965" x="4229100" y="2236788"/>
          <p14:tracePt t="64979" x="4265613" y="2236788"/>
          <p14:tracePt t="64994" x="4302125" y="2236788"/>
          <p14:tracePt t="65016" x="4321175" y="2228850"/>
          <p14:tracePt t="65952" x="4330700" y="2219325"/>
          <p14:tracePt t="86518" x="4330700" y="2209800"/>
          <p14:tracePt t="105516" x="4330700" y="2219325"/>
          <p14:tracePt t="105555" x="4330700" y="2228850"/>
          <p14:tracePt t="105602" x="4321175" y="2228850"/>
          <p14:tracePt t="105695" x="4311650" y="2228850"/>
          <p14:tracePt t="106404" x="4302125" y="2236788"/>
          <p14:tracePt t="106417" x="4275138" y="2273300"/>
          <p14:tracePt t="106431" x="4219575" y="2328863"/>
          <p14:tracePt t="106444" x="4183063" y="2382838"/>
          <p14:tracePt t="106458" x="4092575" y="2484438"/>
          <p14:tracePt t="106470" x="4056063" y="2547938"/>
          <p14:tracePt t="106496" x="3863975" y="2747963"/>
          <p14:tracePt t="106508" x="3836988" y="2776538"/>
          <p14:tracePt t="106522" x="3735388" y="2886075"/>
          <p14:tracePt t="106547" x="3562350" y="3049588"/>
          <p14:tracePt t="106573" x="3270250" y="3297238"/>
          <p14:tracePt t="106585" x="3151188" y="3387725"/>
          <p14:tracePt t="106598" x="3014663" y="3479800"/>
          <p14:tracePt t="106612" x="2768600" y="3652838"/>
          <p14:tracePt t="106637" x="2374900" y="3898900"/>
          <p14:tracePt t="106649" x="2292350" y="3935413"/>
          <p14:tracePt t="106662" x="2211388" y="3981450"/>
          <p14:tracePt t="106689" x="1936750" y="4127500"/>
          <p14:tracePt t="106713" x="1808163" y="4191000"/>
          <p14:tracePt t="106725" x="1781175" y="4210050"/>
          <p14:tracePt t="106738" x="1744663" y="4227513"/>
          <p14:tracePt t="106749" x="1662113" y="4283075"/>
          <p14:tracePt t="106775" x="1617663" y="4329113"/>
          <p14:tracePt t="106799" x="1543050" y="4419600"/>
          <p14:tracePt t="106824" x="1525588" y="4446588"/>
          <p14:tracePt t="106836" x="1498600" y="4475163"/>
          <p14:tracePt t="106849" x="1479550" y="4519613"/>
          <p14:tracePt t="106862" x="1470025" y="4548188"/>
          <p14:tracePt t="106898" x="1462088" y="4575175"/>
          <p14:tracePt t="106993" x="1470025" y="4575175"/>
          <p14:tracePt t="107005" x="1479550" y="4575175"/>
          <p14:tracePt t="107079" x="1506538" y="4575175"/>
          <p14:tracePt t="107105" x="1543050" y="4565650"/>
          <p14:tracePt t="107117" x="1552575" y="4556125"/>
          <p14:tracePt t="107131" x="1562100" y="4556125"/>
          <p14:tracePt t="107158" x="1579563" y="4548188"/>
          <p14:tracePt t="107183" x="1654175" y="4538663"/>
          <p14:tracePt t="107195" x="1681163" y="4538663"/>
          <p14:tracePt t="107208" x="1698625" y="4529138"/>
          <p14:tracePt t="107221" x="1763713" y="4529138"/>
          <p14:tracePt t="107246" x="1909763" y="4519613"/>
          <p14:tracePt t="107258" x="1936750" y="4519613"/>
          <p14:tracePt t="107272" x="1963738" y="4511675"/>
          <p14:tracePt t="107298" x="2109788" y="4492625"/>
          <p14:tracePt t="107324" x="2219325" y="4475163"/>
          <p14:tracePt t="107336" x="2238375" y="4475163"/>
          <p14:tracePt t="107350" x="2311400" y="4475163"/>
          <p14:tracePt t="107362" x="2374900" y="4475163"/>
          <p14:tracePt t="107388" x="2503488" y="4475163"/>
          <p14:tracePt t="107413" x="2613025" y="4465638"/>
          <p14:tracePt t="107437" x="2703513" y="4465638"/>
          <p14:tracePt t="107464" x="2786063" y="4465638"/>
          <p14:tracePt t="107477" x="2813050" y="4465638"/>
          <p14:tracePt t="107491" x="2822575" y="4465638"/>
          <p14:tracePt t="107503" x="2832100" y="4465638"/>
          <p14:tracePt t="107528" x="2841625" y="4465638"/>
          <p14:tracePt t="107551" x="2849563" y="4465638"/>
          <p14:tracePt t="107587" x="2878138" y="4465638"/>
          <p14:tracePt t="107598" x="2886075" y="4475163"/>
          <p14:tracePt t="107613" x="2895600" y="4475163"/>
          <p14:tracePt t="107639" x="2922588" y="4483100"/>
          <p14:tracePt t="107663" x="2968625" y="4492625"/>
          <p14:tracePt t="107688" x="2995613" y="4492625"/>
          <p14:tracePt t="107713" x="3024188" y="4492625"/>
          <p14:tracePt t="107724" x="3032125" y="4492625"/>
          <p14:tracePt t="107773" x="3041650" y="4492625"/>
          <p14:tracePt t="108635" x="3032125" y="4492625"/>
          <p14:tracePt t="108646" x="3005138" y="4511675"/>
          <p14:tracePt t="108661" x="2951163" y="4538663"/>
          <p14:tracePt t="108674" x="2914650" y="4556125"/>
          <p14:tracePt t="108688" x="2905125" y="4556125"/>
          <p14:tracePt t="108701" x="2868613" y="4565650"/>
          <p14:tracePt t="108727" x="2841625" y="4575175"/>
          <p14:tracePt t="108739" x="2832100" y="4584700"/>
          <p14:tracePt t="108752" x="2822575" y="4584700"/>
          <p14:tracePt t="108779" x="2786063" y="4621213"/>
          <p14:tracePt t="108802" x="2759075" y="4665663"/>
          <p14:tracePt t="108815" x="2749550" y="4684713"/>
          <p14:tracePt t="108829" x="2732088" y="4702175"/>
          <p14:tracePt t="108854" x="2703513" y="4748213"/>
          <p14:tracePt t="108866" x="2676525" y="4811713"/>
          <p14:tracePt t="108879" x="2667000" y="4830763"/>
          <p14:tracePt t="108892" x="2649538" y="4867275"/>
          <p14:tracePt t="108917" x="2584450" y="5003800"/>
          <p14:tracePt t="108930" x="2566988" y="5059363"/>
          <p14:tracePt t="108942" x="2557463" y="5095875"/>
          <p14:tracePt t="108955" x="2540000" y="5122863"/>
          <p14:tracePt t="108968" x="2520950" y="5186363"/>
          <p14:tracePt t="108993" x="2484438" y="5324475"/>
          <p14:tracePt t="109005" x="2474913" y="5351463"/>
          <p14:tracePt t="109030" x="2457450" y="5434013"/>
          <p14:tracePt t="109056" x="2430463" y="5497513"/>
          <p14:tracePt t="109070" x="2401888" y="5551488"/>
          <p14:tracePt t="109083" x="2401888" y="5570538"/>
          <p14:tracePt t="109095" x="2393950" y="5616575"/>
          <p14:tracePt t="109109" x="2384425" y="5653088"/>
          <p14:tracePt t="109137" x="2365375" y="5726113"/>
          <p14:tracePt t="109164" x="2365375" y="5762625"/>
          <p14:tracePt t="109176" x="2357438" y="5799138"/>
          <p14:tracePt t="109190" x="2357438" y="5835650"/>
          <p14:tracePt t="109202" x="2347913" y="5862638"/>
          <p14:tracePt t="109227" x="2347913" y="5889625"/>
          <p14:tracePt t="109239" x="2338388" y="5918200"/>
          <p14:tracePt t="109251" x="2338388" y="5935663"/>
          <p14:tracePt t="109276" x="2338388" y="5945188"/>
          <p14:tracePt t="111315" x="2338388" y="5954713"/>
          <p14:tracePt t="111330" x="2338388" y="5972175"/>
          <p14:tracePt t="111344" x="2338388" y="5991225"/>
          <p14:tracePt t="111357" x="2347913" y="6018213"/>
          <p14:tracePt t="111370" x="2357438" y="6045200"/>
          <p14:tracePt t="111396" x="2384425" y="6100763"/>
          <p14:tracePt t="111408" x="2393950" y="6108700"/>
          <p14:tracePt t="111423" x="2420938" y="6154738"/>
          <p14:tracePt t="111447" x="2511425" y="6264275"/>
          <p14:tracePt t="111473" x="2603500" y="6364288"/>
          <p14:tracePt t="111484" x="2630488" y="6392863"/>
          <p14:tracePt t="111498" x="2686050" y="6446838"/>
          <p14:tracePt t="111513" x="2786063" y="6519863"/>
          <p14:tracePt t="111538" x="2905125" y="6592888"/>
          <p14:tracePt t="111563" x="3024188" y="6638925"/>
          <p14:tracePt t="111589" x="3187700" y="6675438"/>
          <p14:tracePt t="111612" x="3289300" y="6675438"/>
          <p14:tracePt t="111624" x="3406775" y="6675438"/>
          <p14:tracePt t="111648" x="3471863" y="6675438"/>
          <p14:tracePt t="111673" x="3690938" y="6619875"/>
          <p14:tracePt t="111686" x="3754438" y="6556375"/>
          <p14:tracePt t="111700" x="3790950" y="6510338"/>
          <p14:tracePt t="111725" x="3854450" y="6346825"/>
          <p14:tracePt t="111738" x="3919538" y="6254750"/>
          <p14:tracePt t="111750" x="4000500" y="6127750"/>
          <p14:tracePt t="111763" x="4046538" y="6045200"/>
          <p14:tracePt t="111788" x="4156075" y="5726113"/>
          <p14:tracePt t="111813" x="4292600" y="5222875"/>
          <p14:tracePt t="111839" x="4330700" y="5013325"/>
          <p14:tracePt t="111864" x="4403725" y="4602163"/>
          <p14:tracePt t="111876" x="4421188" y="4529138"/>
          <p14:tracePt t="111890" x="4430713" y="4465638"/>
          <p14:tracePt t="111891" x="4440238" y="4383088"/>
          <p14:tracePt t="111902" x="4457700" y="4292600"/>
          <p14:tracePt t="111929" x="4467225" y="3835400"/>
          <p14:tracePt t="111957" x="4467225" y="3570288"/>
          <p14:tracePt t="111968" x="4484688" y="3497263"/>
          <p14:tracePt t="111982" x="4484688" y="3378200"/>
          <p14:tracePt t="112008" x="4521200" y="3105150"/>
          <p14:tracePt t="112033" x="4521200" y="2986088"/>
          <p14:tracePt t="112045" x="4521200" y="2903538"/>
          <p14:tracePt t="112058" x="4521200" y="2830513"/>
          <p14:tracePt t="112071" x="4530725" y="2757488"/>
          <p14:tracePt t="112096" x="4530725" y="2693988"/>
          <p14:tracePt t="112108" x="4540250" y="2657475"/>
          <p14:tracePt t="112122" x="4540250" y="2601913"/>
          <p14:tracePt t="112148" x="4549775" y="2520950"/>
          <p14:tracePt t="112174" x="4557713" y="2465388"/>
          <p14:tracePt t="112187" x="4557713" y="2455863"/>
          <p14:tracePt t="112199" x="4557713" y="2438400"/>
          <p14:tracePt t="112224" x="4557713" y="2428875"/>
          <p14:tracePt t="112249" x="4567238" y="2419350"/>
          <p14:tracePt t="135545" x="4576763" y="2355850"/>
          <p14:tracePt t="135557" x="4586288" y="2338388"/>
          <p14:tracePt t="135572" x="4622800" y="2265363"/>
          <p14:tracePt t="135583" x="4622800" y="2246313"/>
          <p14:tracePt t="135609" x="4640263" y="2173288"/>
          <p14:tracePt t="135623" x="4640263" y="2146300"/>
          <p14:tracePt t="135635" x="4640263" y="2127250"/>
          <p14:tracePt t="135648" x="4640263" y="2100263"/>
          <p14:tracePt t="135662" x="4659313" y="2036763"/>
          <p14:tracePt t="135689" x="4695825" y="1898650"/>
          <p14:tracePt t="135713" x="4732338" y="1789113"/>
          <p14:tracePt t="135725" x="4740275" y="1716088"/>
          <p14:tracePt t="135739" x="4740275" y="1679575"/>
          <p14:tracePt t="135764" x="4749800" y="1652588"/>
          <p14:tracePt t="137255" x="4749800" y="1671638"/>
          <p14:tracePt t="137267" x="4749800" y="1689100"/>
          <p14:tracePt t="137281" x="4749800" y="1725613"/>
          <p14:tracePt t="137306" x="4749800" y="1781175"/>
          <p14:tracePt t="137317" x="4749800" y="1798638"/>
          <p14:tracePt t="137330" x="4749800" y="1862138"/>
          <p14:tracePt t="137356" x="4740275" y="1981200"/>
          <p14:tracePt t="137368" x="4732338" y="2000250"/>
          <p14:tracePt t="137381" x="4732338" y="2009775"/>
          <p14:tracePt t="137393" x="4722813" y="2036763"/>
          <p14:tracePt t="137418" x="4722813" y="2054225"/>
          <p14:tracePt t="137419" x="4722813" y="2063750"/>
          <p14:tracePt t="137443" x="4722813" y="2082800"/>
          <p14:tracePt t="137468" x="4713288" y="2109788"/>
          <p14:tracePt t="137628" x="4703763" y="2119313"/>
          <p14:tracePt t="137640" x="4695825" y="2119313"/>
          <p14:tracePt t="137665" x="4667250" y="2046288"/>
          <p14:tracePt t="137677" x="4659313" y="1990725"/>
          <p14:tracePt t="137691" x="4659313" y="1954213"/>
          <p14:tracePt t="137716" x="4640263" y="1927225"/>
          <p14:tracePt t="137997" x="4630738" y="1917700"/>
          <p14:tracePt t="138009" x="4622800" y="1917700"/>
          <p14:tracePt t="138022" x="4613275" y="1944688"/>
          <p14:tracePt t="138034" x="4603750" y="1963738"/>
          <p14:tracePt t="138047" x="4586288" y="1990725"/>
          <p14:tracePt t="138084" x="4603750" y="2017713"/>
          <p14:tracePt t="138109" x="4703763" y="2017713"/>
          <p14:tracePt t="138133" x="5124450" y="2100263"/>
          <p14:tracePt t="138391" x="5143500" y="2100263"/>
          <p14:tracePt t="138415" x="5170488" y="2082800"/>
          <p14:tracePt t="138440" x="5160963" y="2063750"/>
          <p14:tracePt t="138452" x="5160963" y="2054225"/>
          <p14:tracePt t="138476" x="5133975" y="2046288"/>
          <p14:tracePt t="138488" x="5114925" y="2046288"/>
          <p14:tracePt t="138501" x="5106988" y="2036763"/>
          <p14:tracePt t="138668" x="5087938" y="2036763"/>
          <p14:tracePt t="138692" x="5060950" y="2054225"/>
          <p14:tracePt t="138692" x="5024438" y="2063750"/>
          <p14:tracePt t="138718" x="4997450" y="2073275"/>
          <p14:tracePt t="138744" x="4878388" y="2109788"/>
          <p14:tracePt t="138757" x="4805363" y="2127250"/>
          <p14:tracePt t="138769" x="4776788" y="2136775"/>
          <p14:tracePt t="138781" x="4732338" y="2146300"/>
          <p14:tracePt t="138798" x="4659313" y="2155825"/>
          <p14:tracePt t="138810" x="4603750" y="2173288"/>
          <p14:tracePt t="138837" x="4557713" y="2182813"/>
          <p14:tracePt t="138863" x="4530725" y="2192338"/>
          <p14:tracePt t="138888" x="4384675" y="2192338"/>
          <p14:tracePt t="138913" x="4211638" y="2192338"/>
          <p14:tracePt t="138925" x="4183063" y="2192338"/>
          <p14:tracePt t="138939" x="4083050" y="2192338"/>
          <p14:tracePt t="138958" x="3973513" y="2192338"/>
          <p14:tracePt t="138973" x="3873500" y="2192338"/>
          <p14:tracePt t="138985" x="3800475" y="2192338"/>
          <p14:tracePt t="138999" x="3727450" y="2192338"/>
          <p14:tracePt t="139025" x="3690938" y="2192338"/>
          <p14:tracePt t="139061" x="3681413" y="2192338"/>
          <p14:tracePt t="139086" x="3671888" y="2192338"/>
          <p14:tracePt t="139111" x="3662363" y="2192338"/>
          <p14:tracePt t="139135" x="3654425" y="2192338"/>
          <p14:tracePt t="139148" x="3625850" y="2192338"/>
          <p14:tracePt t="139160" x="3608388" y="2192338"/>
          <p14:tracePt t="139173" x="3571875" y="2200275"/>
          <p14:tracePt t="139196" x="3544888" y="2200275"/>
          <p14:tracePt t="139207" x="3525838" y="2200275"/>
          <p14:tracePt t="139222" x="3498850" y="2209800"/>
          <p14:tracePt t="139258" x="3489325" y="2209800"/>
          <p14:tracePt t="139281" x="3479800" y="2209800"/>
          <p14:tracePt t="139307" x="3452813" y="2192338"/>
          <p14:tracePt t="139331" x="3398838" y="2173288"/>
          <p14:tracePt t="139344" x="3379788" y="2163763"/>
          <p14:tracePt t="139344" x="3362325" y="2163763"/>
          <p14:tracePt t="139357" x="3343275" y="2155825"/>
          <p14:tracePt t="139370" x="3297238" y="2155825"/>
          <p14:tracePt t="139393" x="3224213" y="2146300"/>
          <p14:tracePt t="139418" x="3197225" y="2146300"/>
          <p14:tracePt t="139443" x="3187700" y="2146300"/>
          <p14:tracePt t="139468" x="3178175" y="2136775"/>
          <p14:tracePt t="139752" x="3178175" y="2163763"/>
          <p14:tracePt t="139763" x="3178175" y="2173288"/>
          <p14:tracePt t="139789" x="3187700" y="2192338"/>
          <p14:tracePt t="139801" x="3187700" y="2200275"/>
          <p14:tracePt t="140012" x="3197225" y="2209800"/>
          <p14:tracePt t="140084" x="3233738" y="2173288"/>
          <p14:tracePt t="140096" x="3243263" y="2163763"/>
          <p14:tracePt t="140109" x="3252788" y="2155825"/>
          <p14:tracePt t="140122" x="3260725" y="2146300"/>
          <p14:tracePt t="140147" x="3279775" y="2119313"/>
          <p14:tracePt t="140653" x="3297238" y="2119313"/>
          <p14:tracePt t="140677" x="3316288" y="2127250"/>
          <p14:tracePt t="140690" x="3333750" y="2136775"/>
          <p14:tracePt t="140703" x="3352800" y="2155825"/>
          <p14:tracePt t="140729" x="3362325" y="2163763"/>
          <p14:tracePt t="140752" x="3389313" y="2182813"/>
          <p14:tracePt t="140765" x="3398838" y="2192338"/>
          <p14:tracePt t="140779" x="3425825" y="2200275"/>
          <p14:tracePt t="140792" x="3435350" y="2200275"/>
          <p14:tracePt t="140816" x="3489325" y="2200275"/>
          <p14:tracePt t="140829" x="3508375" y="2200275"/>
          <p14:tracePt t="140842" x="3544888" y="2200275"/>
          <p14:tracePt t="140867" x="3644900" y="2200275"/>
          <p14:tracePt t="140893" x="3681413" y="2200275"/>
          <p14:tracePt t="141200" x="3690938" y="2200275"/>
          <p14:tracePt t="141224" x="3717925" y="2200275"/>
          <p14:tracePt t="141237" x="3754438" y="2200275"/>
          <p14:tracePt t="141249" x="3800475" y="2200275"/>
          <p14:tracePt t="141261" x="3827463" y="2200275"/>
          <p14:tracePt t="141286" x="3910013" y="2200275"/>
          <p14:tracePt t="141297" x="3956050" y="2219325"/>
          <p14:tracePt t="141311" x="3973513" y="2219325"/>
          <p14:tracePt t="141324" x="3983038" y="2219325"/>
          <p14:tracePt t="141348" x="3992563" y="2219325"/>
          <p14:tracePt t="141628" x="4010025" y="2219325"/>
          <p14:tracePt t="141641" x="4046538" y="2219325"/>
          <p14:tracePt t="141654" x="4073525" y="2219325"/>
          <p14:tracePt t="141681" x="4138613" y="2219325"/>
          <p14:tracePt t="141709" x="4165600" y="2219325"/>
          <p14:tracePt t="141864" x="4175125" y="2219325"/>
          <p14:tracePt t="141890" x="4192588" y="2219325"/>
          <p14:tracePt t="141903" x="4219575" y="2219325"/>
          <p14:tracePt t="141929" x="4265613" y="2219325"/>
          <p14:tracePt t="141954" x="4275138" y="2219325"/>
          <p14:tracePt t="141966" x="4284663" y="2219325"/>
          <p14:tracePt t="142419" x="4292600" y="2219325"/>
          <p14:tracePt t="142431" x="4321175" y="2192338"/>
          <p14:tracePt t="142456" x="4338638" y="2155825"/>
          <p14:tracePt t="142469" x="4348163" y="2146300"/>
          <p14:tracePt t="142483" x="4357688" y="2127250"/>
          <p14:tracePt t="142508" x="4367213" y="2100263"/>
          <p14:tracePt t="142567" x="4367213" y="2090738"/>
          <p14:tracePt t="142687" x="4375150" y="2090738"/>
          <p14:tracePt t="142746" x="4403725" y="2090738"/>
          <p14:tracePt t="142758" x="4421188" y="2090738"/>
          <p14:tracePt t="142784" x="4484688" y="2090738"/>
          <p14:tracePt t="142796" x="4521200" y="2090738"/>
          <p14:tracePt t="142809" x="4576763" y="2090738"/>
          <p14:tracePt t="142821" x="4613275" y="2090738"/>
          <p14:tracePt t="142847" x="4676775" y="2073275"/>
          <p14:tracePt t="142873" x="4713288" y="2073275"/>
          <p14:tracePt t="142885" x="4722813" y="2073275"/>
          <p14:tracePt t="142898" x="4732338" y="2073275"/>
          <p14:tracePt t="142924" x="4776788" y="2073275"/>
          <p14:tracePt t="142935" x="4786313" y="2073275"/>
          <p14:tracePt t="144573" x="4786313" y="2063750"/>
          <p14:tracePt t="144587" x="4776788" y="1981200"/>
          <p14:tracePt t="144599" x="4740275" y="1890713"/>
          <p14:tracePt t="144627" x="4649788" y="1771650"/>
          <p14:tracePt t="144651" x="4549775" y="1662113"/>
          <p14:tracePt t="144664" x="4421188" y="1598613"/>
          <p14:tracePt t="144689" x="4256088" y="1552575"/>
          <p14:tracePt t="144714" x="4019550" y="1497013"/>
          <p14:tracePt t="144727" x="3836988" y="1470025"/>
          <p14:tracePt t="144741" x="3608388" y="1443038"/>
          <p14:tracePt t="144765" x="3398838" y="1423988"/>
          <p14:tracePt t="144779" x="3233738" y="1423988"/>
          <p14:tracePt t="144792" x="3078163" y="1423988"/>
          <p14:tracePt t="144804" x="2978150" y="1423988"/>
          <p14:tracePt t="144818" x="2941638" y="1423988"/>
          <p14:tracePt t="144829" x="2895600" y="1423988"/>
          <p14:tracePt t="144855" x="2749550" y="1452563"/>
          <p14:tracePt t="144879" x="2686050" y="1479550"/>
          <p14:tracePt t="144904" x="2620963" y="1533525"/>
          <p14:tracePt t="144916" x="2613025" y="1552575"/>
          <p14:tracePt t="144929" x="2593975" y="1606550"/>
          <p14:tracePt t="144941" x="2566988" y="1662113"/>
          <p14:tracePt t="144967" x="2547938" y="1808163"/>
          <p14:tracePt t="144980" x="2547938" y="1854200"/>
          <p14:tracePt t="144980" x="2547938" y="1890713"/>
          <p14:tracePt t="144994" x="2547938" y="1935163"/>
          <p14:tracePt t="145007" x="2547938" y="1963738"/>
          <p14:tracePt t="145021" x="2547938" y="2009775"/>
          <p14:tracePt t="145047" x="2547938" y="2063750"/>
          <p14:tracePt t="145073" x="2547938" y="2090738"/>
          <p14:tracePt t="145240" x="2566988" y="2073275"/>
          <p14:tracePt t="145264" x="2593975" y="2009775"/>
          <p14:tracePt t="145278" x="2657475" y="1890713"/>
          <p14:tracePt t="145291" x="2722563" y="1817688"/>
          <p14:tracePt t="145305" x="2822575" y="1716088"/>
          <p14:tracePt t="145319" x="2941638" y="1635125"/>
          <p14:tracePt t="145331" x="2987675" y="1616075"/>
          <p14:tracePt t="145358" x="3124200" y="1552575"/>
          <p14:tracePt t="145369" x="3260725" y="1506538"/>
          <p14:tracePt t="145382" x="3362325" y="1489075"/>
          <p14:tracePt t="145408" x="3644900" y="1460500"/>
          <p14:tracePt t="145435" x="4065588" y="1460500"/>
          <p14:tracePt t="145447" x="4229100" y="1460500"/>
          <p14:tracePt t="145461" x="4311650" y="1470025"/>
          <p14:tracePt t="145473" x="4375150" y="1489075"/>
          <p14:tracePt t="145498" x="4586288" y="1652588"/>
          <p14:tracePt t="145511" x="4659313" y="1752600"/>
          <p14:tracePt t="145524" x="4686300" y="1798638"/>
          <p14:tracePt t="145549" x="4713288" y="1917700"/>
          <p14:tracePt t="145576" x="4740275" y="1990725"/>
          <p14:tracePt t="145588" x="4740275" y="2000250"/>
          <p14:tracePt t="145601" x="4740275" y="2009775"/>
          <p14:tracePt t="145614" x="4740275" y="2036763"/>
          <p14:tracePt t="145627" x="4749800" y="2046288"/>
          <p14:tracePt t="147191" x="4776788" y="2046288"/>
          <p14:tracePt t="147217" x="4813300" y="2046288"/>
          <p14:tracePt t="147255" x="4822825" y="2046288"/>
          <p14:tracePt t="147267" x="4851400" y="2054225"/>
          <p14:tracePt t="147281" x="4914900" y="2082800"/>
          <p14:tracePt t="147307" x="4951413" y="2090738"/>
          <p14:tracePt t="147319" x="4960938" y="2090738"/>
          <p14:tracePt t="147332" x="4987925" y="2109788"/>
          <p14:tracePt t="147357" x="5014913" y="2163763"/>
          <p14:tracePt t="147381" x="5070475" y="2374900"/>
          <p14:tracePt t="147393" x="5087938" y="2447925"/>
          <p14:tracePt t="147418" x="5151438" y="2693988"/>
          <p14:tracePt t="147443" x="5207000" y="2857500"/>
          <p14:tracePt t="147469" x="5207000" y="2886075"/>
          <p14:tracePt t="147493" x="5207000" y="2894013"/>
          <p14:tracePt t="147599" x="5224463" y="2886075"/>
          <p14:tracePt t="147612" x="5233988" y="2876550"/>
          <p14:tracePt t="147636" x="5243513" y="2830513"/>
          <p14:tracePt t="147648" x="5243513" y="2813050"/>
          <p14:tracePt t="147661" x="5243513" y="2794000"/>
          <p14:tracePt t="147673" x="5243513" y="2747963"/>
          <p14:tracePt t="147697" x="5253038" y="2667000"/>
          <p14:tracePt t="147709" x="5260975" y="2620963"/>
          <p14:tracePt t="147723" x="5280025" y="2520950"/>
          <p14:tracePt t="147749" x="5289550" y="2355850"/>
          <p14:tracePt t="147775" x="5289550" y="2219325"/>
          <p14:tracePt t="147786" x="5289550" y="2182813"/>
          <p14:tracePt t="147800" x="5289550" y="2090738"/>
          <p14:tracePt t="147812" x="5289550" y="2036763"/>
          <p14:tracePt t="147837" x="5289550" y="1973263"/>
          <p14:tracePt t="147849" x="5297488" y="1927225"/>
          <p14:tracePt t="147862" x="5297488" y="1908175"/>
          <p14:tracePt t="147888" x="5297488" y="1881188"/>
          <p14:tracePt t="147913" x="5307013" y="1881188"/>
          <p14:tracePt t="147926" x="5316538" y="1871663"/>
          <p14:tracePt t="147939" x="5326063" y="1871663"/>
          <p14:tracePt t="147952" x="5334000" y="1871663"/>
          <p14:tracePt t="147977" x="5426075" y="1862138"/>
          <p14:tracePt t="147989" x="5518150" y="1835150"/>
          <p14:tracePt t="148002" x="5535613" y="1835150"/>
          <p14:tracePt t="148002" x="5581650" y="1825625"/>
          <p14:tracePt t="148028" x="5681663" y="1825625"/>
          <p14:tracePt t="148053" x="5937250" y="1825625"/>
          <p14:tracePt t="148066" x="6046788" y="1825625"/>
          <p14:tracePt t="148079" x="6275388" y="1825625"/>
          <p14:tracePt t="148105" x="6596063" y="1825625"/>
          <p14:tracePt t="148117" x="6832600" y="1825625"/>
          <p14:tracePt t="148132" x="7080250" y="1825625"/>
          <p14:tracePt t="148145" x="7189788" y="1825625"/>
          <p14:tracePt t="148158" x="7307263" y="1825625"/>
          <p14:tracePt t="148170" x="7508875" y="1825625"/>
          <p14:tracePt t="148194" x="7791450" y="1825625"/>
          <p14:tracePt t="148194" x="7874000" y="1825625"/>
          <p14:tracePt t="148220" x="8020050" y="1825625"/>
          <p14:tracePt t="148245" x="8312150" y="1817688"/>
          <p14:tracePt t="148258" x="8367713" y="1817688"/>
          <p14:tracePt t="148391" x="8385175" y="1854200"/>
          <p14:tracePt t="148416" x="8377238" y="1963738"/>
          <p14:tracePt t="148429" x="8367713" y="2027238"/>
          <p14:tracePt t="148443" x="8348663" y="2119313"/>
          <p14:tracePt t="148455" x="8321675" y="2192338"/>
          <p14:tracePt t="148467" x="8304213" y="2273300"/>
          <p14:tracePt t="148492" x="8285163" y="2365375"/>
          <p14:tracePt t="148505" x="8275638" y="2411413"/>
          <p14:tracePt t="148519" x="8267700" y="2428875"/>
          <p14:tracePt t="148531" x="8267700" y="2447925"/>
          <p14:tracePt t="148556" x="8258175" y="2447925"/>
          <p14:tracePt t="148581" x="8248650" y="2455863"/>
          <p14:tracePt t="148594" x="8221663" y="2484438"/>
          <p14:tracePt t="148607" x="8212138" y="2501900"/>
          <p14:tracePt t="148633" x="8202613" y="2520950"/>
          <p14:tracePt t="148646" x="8166100" y="2528888"/>
          <p14:tracePt t="148660" x="8093075" y="2528888"/>
          <p14:tracePt t="148673" x="8056563" y="2528888"/>
          <p14:tracePt t="148696" x="7910513" y="2547938"/>
          <p14:tracePt t="148708" x="7773988" y="2547938"/>
          <p14:tracePt t="148721" x="7700963" y="2565400"/>
          <p14:tracePt t="148733" x="7618413" y="2574925"/>
          <p14:tracePt t="148748" x="7408863" y="2593975"/>
          <p14:tracePt t="148774" x="7024688" y="2620963"/>
          <p14:tracePt t="148786" x="6869113" y="2630488"/>
          <p14:tracePt t="148799" x="6778625" y="2630488"/>
          <p14:tracePt t="148811" x="6696075" y="2647950"/>
          <p14:tracePt t="148836" x="6321425" y="2674938"/>
          <p14:tracePt t="148864" x="6129338" y="2684463"/>
          <p14:tracePt t="148890" x="5837238" y="2684463"/>
          <p14:tracePt t="148917" x="5708650" y="2693988"/>
          <p14:tracePt t="148943" x="5635625" y="2693988"/>
          <p14:tracePt t="148955" x="5562600" y="2693988"/>
          <p14:tracePt t="148968" x="5489575" y="2693988"/>
          <p14:tracePt t="148981" x="5462588" y="2703513"/>
          <p14:tracePt t="149008" x="5453063" y="2703513"/>
          <p14:tracePt t="149050" x="5445125" y="2703513"/>
          <p14:tracePt t="149063" x="5408613" y="2693988"/>
          <p14:tracePt t="149088" x="5370513" y="2674938"/>
          <p14:tracePt t="149113" x="5326063" y="2657475"/>
          <p14:tracePt t="149125" x="5307013" y="2647950"/>
          <p14:tracePt t="149138" x="5297488" y="2638425"/>
          <p14:tracePt t="149162" x="5289550" y="2630488"/>
          <p14:tracePt t="149175" x="5280025" y="2601913"/>
          <p14:tracePt t="149188" x="5270500" y="2574925"/>
          <p14:tracePt t="149198" x="5260975" y="2547938"/>
          <p14:tracePt t="149224" x="5253038" y="2411413"/>
          <p14:tracePt t="149236" x="5243513" y="2328863"/>
          <p14:tracePt t="149250" x="5243513" y="2282825"/>
          <p14:tracePt t="149275" x="5224463" y="2146300"/>
          <p14:tracePt t="149287" x="5224463" y="2073275"/>
          <p14:tracePt t="149301" x="5224463" y="2009775"/>
          <p14:tracePt t="149313" x="5224463" y="1990725"/>
          <p14:tracePt t="149339" x="5233988" y="1935163"/>
          <p14:tracePt t="149364" x="5253038" y="1881188"/>
          <p14:tracePt t="149377" x="5260975" y="1862138"/>
          <p14:tracePt t="149413" x="5270500" y="1835150"/>
          <p14:tracePt t="149438" x="5280025" y="1825625"/>
          <p14:tracePt t="149450" x="5307013" y="1808163"/>
          <p14:tracePt t="149476" x="5380038" y="1771650"/>
          <p14:tracePt t="149489" x="5462588" y="1744663"/>
          <p14:tracePt t="149501" x="5499100" y="1735138"/>
          <p14:tracePt t="149514" x="5581650" y="1735138"/>
          <p14:tracePt t="149528" x="5681663" y="1735138"/>
          <p14:tracePt t="149554" x="5873750" y="1735138"/>
          <p14:tracePt t="149567" x="5946775" y="1735138"/>
          <p14:tracePt t="149580" x="6102350" y="1735138"/>
          <p14:tracePt t="149592" x="6265863" y="1735138"/>
          <p14:tracePt t="149617" x="6604000" y="1735138"/>
          <p14:tracePt t="149643" x="6961188" y="1735138"/>
          <p14:tracePt t="149667" x="7280275" y="1735138"/>
          <p14:tracePt t="149692" x="7535863" y="1708150"/>
          <p14:tracePt t="149705" x="7637463" y="1708150"/>
          <p14:tracePt t="149718" x="7718425" y="1698625"/>
          <p14:tracePt t="149731" x="7764463" y="1698625"/>
          <p14:tracePt t="149758" x="7837488" y="1698625"/>
          <p14:tracePt t="149781" x="7856538" y="1698625"/>
          <p14:tracePt t="149876" x="7874000" y="1698625"/>
          <p14:tracePt t="149876" x="7883525" y="1698625"/>
          <p14:tracePt t="149888" x="7893050" y="1708150"/>
          <p14:tracePt t="149924" x="7893050" y="1744663"/>
          <p14:tracePt t="149937" x="7900988" y="1762125"/>
          <p14:tracePt t="149950" x="7900988" y="1781175"/>
          <p14:tracePt t="149976" x="7910513" y="1908175"/>
          <p14:tracePt t="149989" x="7910513" y="1963738"/>
          <p14:tracePt t="150000" x="7910513" y="2009775"/>
          <p14:tracePt t="150013" x="7910513" y="2046288"/>
          <p14:tracePt t="150038" x="7910513" y="2192338"/>
          <p14:tracePt t="150051" x="7910513" y="2246313"/>
          <p14:tracePt t="150063" x="7910513" y="2292350"/>
          <p14:tracePt t="150088" x="7910513" y="2438400"/>
          <p14:tracePt t="150112" x="7910513" y="2492375"/>
          <p14:tracePt t="150125" x="7910513" y="2538413"/>
          <p14:tracePt t="150138" x="7910513" y="2574925"/>
          <p14:tracePt t="150150" x="7910513" y="2601913"/>
          <p14:tracePt t="150175" x="7910513" y="2630488"/>
          <p14:tracePt t="150187" x="7910513" y="2657475"/>
          <p14:tracePt t="150200" x="7900988" y="2674938"/>
          <p14:tracePt t="150225" x="7883525" y="2684463"/>
          <p14:tracePt t="150288" x="7864475" y="2684463"/>
          <p14:tracePt t="150288" x="7847013" y="2684463"/>
          <p14:tracePt t="150313" x="7773988" y="2684463"/>
          <p14:tracePt t="150338" x="7618413" y="2684463"/>
          <p14:tracePt t="150364" x="7453313" y="2684463"/>
          <p14:tracePt t="150375" x="7262813" y="2684463"/>
          <p14:tracePt t="150389" x="7170738" y="2684463"/>
          <p14:tracePt t="150401" x="7080250" y="2684463"/>
          <p14:tracePt t="150425" x="6640513" y="2684463"/>
          <p14:tracePt t="150437" x="6530975" y="2684463"/>
          <p14:tracePt t="150448" x="6421438" y="2684463"/>
          <p14:tracePt t="150475" x="5983288" y="2703513"/>
          <p14:tracePt t="150486" x="5800725" y="2703513"/>
          <p14:tracePt t="150500" x="5700713" y="2703513"/>
          <p14:tracePt t="150512" x="5591175" y="2703513"/>
          <p14:tracePt t="150538" x="5289550" y="2703513"/>
          <p14:tracePt t="150562" x="5260975" y="2703513"/>
          <p14:tracePt t="150588" x="5253038" y="2703513"/>
          <p14:tracePt t="152176" x="5243513" y="2703513"/>
          <p14:tracePt t="152188" x="5260975" y="2667000"/>
          <p14:tracePt t="152202" x="5289550" y="2611438"/>
          <p14:tracePt t="152215" x="5326063" y="2584450"/>
          <p14:tracePt t="152229" x="5362575" y="2528888"/>
          <p14:tracePt t="152242" x="5380038" y="2511425"/>
          <p14:tracePt t="152257" x="5435600" y="2447925"/>
          <p14:tracePt t="152282" x="5518150" y="2365375"/>
          <p14:tracePt t="152296" x="5545138" y="2346325"/>
          <p14:tracePt t="152309" x="5608638" y="2328863"/>
          <p14:tracePt t="152322" x="5654675" y="2301875"/>
          <p14:tracePt t="152347" x="5791200" y="2282825"/>
          <p14:tracePt t="152373" x="5883275" y="2255838"/>
          <p14:tracePt t="152398" x="5937250" y="2246313"/>
          <p14:tracePt t="152423" x="5956300" y="2246313"/>
          <p14:tracePt t="152436" x="5965825" y="2246313"/>
          <p14:tracePt t="152449" x="5973763" y="2236788"/>
          <p14:tracePt t="152486" x="6002338" y="2236788"/>
          <p14:tracePt t="152497" x="6010275" y="2228850"/>
          <p14:tracePt t="152510" x="6029325" y="2228850"/>
          <p14:tracePt t="152534" x="6083300" y="2219325"/>
          <p14:tracePt t="152547" x="6102350" y="2209800"/>
          <p14:tracePt t="152560" x="6119813" y="2209800"/>
          <p14:tracePt t="152572" x="6148388" y="2200275"/>
          <p14:tracePt t="152597" x="6156325" y="2200275"/>
          <p14:tracePt t="152622" x="6192838" y="2192338"/>
          <p14:tracePt t="152635" x="6202363" y="2192338"/>
          <p14:tracePt t="152648" x="6211888" y="2182813"/>
          <p14:tracePt t="153088" x="6221413" y="2182813"/>
          <p14:tracePt t="153100" x="6229350" y="2182813"/>
          <p14:tracePt t="153124" x="6229350" y="2173288"/>
          <p14:tracePt t="154602" x="6238875" y="2173288"/>
          <p14:tracePt t="154626" x="6248400" y="2173288"/>
          <p14:tracePt t="157559" x="6238875" y="2228850"/>
          <p14:tracePt t="157584" x="6221413" y="2246313"/>
          <p14:tracePt t="157584" x="6184900" y="2282825"/>
          <p14:tracePt t="157597" x="6165850" y="2301875"/>
          <p14:tracePt t="157610" x="6119813" y="2338388"/>
          <p14:tracePt t="157629" x="6092825" y="2374900"/>
          <p14:tracePt t="157642" x="6083300" y="2382838"/>
          <p14:tracePt t="157667" x="6038850" y="2419350"/>
          <p14:tracePt t="157693" x="5992813" y="2455863"/>
          <p14:tracePt t="157707" x="5956300" y="2484438"/>
          <p14:tracePt t="157721" x="5891213" y="2528888"/>
          <p14:tracePt t="157747" x="5810250" y="2593975"/>
          <p14:tracePt t="157773" x="5727700" y="2647950"/>
          <p14:tracePt t="157786" x="5664200" y="2693988"/>
          <p14:tracePt t="157799" x="5618163" y="2711450"/>
          <p14:tracePt t="157811" x="5599113" y="2720975"/>
          <p14:tracePt t="157838" x="5562600" y="2747963"/>
          <p14:tracePt t="157849" x="5526088" y="2767013"/>
          <p14:tracePt t="157862" x="5508625" y="2784475"/>
          <p14:tracePt t="157888" x="5489575" y="2794000"/>
          <p14:tracePt t="157913" x="5399088" y="2820988"/>
          <p14:tracePt t="157924" x="5343525" y="2830513"/>
          <p14:tracePt t="157939" x="5316538" y="2840038"/>
          <p14:tracePt t="157976" x="5270500" y="2849563"/>
          <p14:tracePt t="159674" x="5106988" y="2813050"/>
          <p14:tracePt t="159687" x="5024438" y="2803525"/>
          <p14:tracePt t="159699" x="4951413" y="2784475"/>
          <p14:tracePt t="159727" x="4859338" y="2776538"/>
          <p14:tracePt t="159927" x="4878388" y="2776538"/>
          <p14:tracePt t="159939" x="4887913" y="2776538"/>
          <p14:tracePt t="159952" x="5005388" y="2830513"/>
          <p14:tracePt t="159977" x="5151438" y="2968625"/>
          <p14:tracePt t="160003" x="5233988" y="3022600"/>
          <p14:tracePt t="160016" x="5280025" y="3049588"/>
          <p14:tracePt t="160030" x="5343525" y="3068638"/>
          <p14:tracePt t="160043" x="5416550" y="3095625"/>
          <p14:tracePt t="160067" x="5481638" y="3122613"/>
          <p14:tracePt t="160080" x="5545138" y="3141663"/>
          <p14:tracePt t="160093" x="5654675" y="3214688"/>
          <p14:tracePt t="160119" x="5781675" y="3305175"/>
          <p14:tracePt t="160143" x="5854700" y="3360738"/>
          <p14:tracePt t="160156" x="5883275" y="3370263"/>
          <p14:tracePt t="160168" x="5883275" y="3378200"/>
          <p14:tracePt t="160251" x="5937250" y="3397250"/>
          <p14:tracePt t="160263" x="5973763" y="3414713"/>
          <p14:tracePt t="160287" x="6010275" y="3443288"/>
          <p14:tracePt t="160311" x="6038850" y="3451225"/>
          <p14:tracePt t="160338" x="6102350" y="3451225"/>
          <p14:tracePt t="160363" x="6184900" y="3424238"/>
          <p14:tracePt t="160376" x="6202363" y="3406775"/>
          <p14:tracePt t="160389" x="6229350" y="3378200"/>
          <p14:tracePt t="160402" x="6238875" y="3370263"/>
          <p14:tracePt t="160427" x="6265863" y="3324225"/>
          <p14:tracePt t="160451" x="6275388" y="3305175"/>
          <p14:tracePt t="160476" x="6284913" y="3278188"/>
          <p14:tracePt t="160536" x="6284913" y="3251200"/>
          <p14:tracePt t="160561" x="6284913" y="3232150"/>
          <p14:tracePt t="160587" x="6302375" y="3168650"/>
          <p14:tracePt t="160612" x="6302375" y="3151188"/>
          <p14:tracePt t="160612" x="6302375" y="3132138"/>
          <p14:tracePt t="160625" x="6302375" y="3122613"/>
          <p14:tracePt t="160638" x="6302375" y="3105150"/>
          <p14:tracePt t="160675" x="6302375" y="3095625"/>
          <p14:tracePt t="160758" x="6302375" y="3086100"/>
          <p14:tracePt t="160794" x="6294438" y="3086100"/>
          <p14:tracePt t="160807" x="6284913" y="3086100"/>
          <p14:tracePt t="160821" x="6275388" y="3078163"/>
          <p14:tracePt t="160870" x="6265863" y="3078163"/>
          <p14:tracePt t="162778" x="6257925" y="3078163"/>
          <p14:tracePt t="162817" x="6229350" y="3105150"/>
          <p14:tracePt t="162843" x="6175375" y="3132138"/>
          <p14:tracePt t="162855" x="6165850" y="3132138"/>
          <p14:tracePt t="162869" x="6156325" y="3159125"/>
          <p14:tracePt t="162907" x="6156325" y="3168650"/>
          <p14:tracePt t="163297" x="6156325" y="3159125"/>
          <p14:tracePt t="163309" x="6156325" y="3151188"/>
          <p14:tracePt t="163344" x="6148388" y="3132138"/>
          <p14:tracePt t="163381" x="6138863" y="3122613"/>
          <p14:tracePt t="163406" x="6075363" y="3132138"/>
          <p14:tracePt t="163430" x="6029325" y="3141663"/>
          <p14:tracePt t="163456" x="5983288" y="3141663"/>
          <p14:tracePt t="163467" x="5973763" y="3141663"/>
          <p14:tracePt t="163481" x="5956300" y="3141663"/>
          <p14:tracePt t="163494" x="5946775" y="3141663"/>
          <p14:tracePt t="163507" x="5937250" y="3141663"/>
          <p14:tracePt t="163520" x="5910263" y="3141663"/>
          <p14:tracePt t="163545" x="5873750" y="3132138"/>
          <p14:tracePt t="163558" x="5837238" y="3122613"/>
          <p14:tracePt t="163571" x="5800725" y="3122613"/>
          <p14:tracePt t="163595" x="5764213" y="3122613"/>
          <p14:tracePt t="163773" x="5764213" y="3114675"/>
          <p14:tracePt t="163879" x="5773738" y="3114675"/>
          <p14:tracePt t="163905" x="5846763" y="3114675"/>
          <p14:tracePt t="163917" x="5864225" y="3114675"/>
          <p14:tracePt t="163931" x="5900738" y="3114675"/>
          <p14:tracePt t="163944" x="5910263" y="3114675"/>
          <p14:tracePt t="163959" x="5946775" y="3122613"/>
          <p14:tracePt t="163984" x="5965825" y="3122613"/>
          <p14:tracePt t="164126" x="5973763" y="3122613"/>
          <p14:tracePt t="164163" x="5983288" y="3122613"/>
          <p14:tracePt t="164187" x="6002338" y="3122613"/>
          <p14:tracePt t="164214" x="6019800" y="3122613"/>
          <p14:tracePt t="164227" x="6029325" y="3132138"/>
          <p14:tracePt t="164240" x="6046788" y="3132138"/>
          <p14:tracePt t="164264" x="6065838" y="3141663"/>
          <p14:tracePt t="164277" x="6083300" y="3141663"/>
          <p14:tracePt t="164290" x="6092825" y="3141663"/>
          <p14:tracePt t="164525" x="6102350" y="3141663"/>
          <p14:tracePt t="164549" x="6111875" y="3141663"/>
          <p14:tracePt t="164576" x="6148388" y="3141663"/>
          <p14:tracePt t="164588" x="6156325" y="3132138"/>
          <p14:tracePt t="164588" x="6165850" y="3122613"/>
          <p14:tracePt t="164859" x="6175375" y="3114675"/>
          <p14:tracePt t="164872" x="6184900" y="3086100"/>
          <p14:tracePt t="164887" x="6192838" y="3059113"/>
          <p14:tracePt t="164899" x="6192838" y="3049588"/>
          <p14:tracePt t="164912" x="6202363" y="3041650"/>
          <p14:tracePt t="165462" x="6211888" y="3022600"/>
          <p14:tracePt t="165474" x="6211888" y="3013075"/>
          <p14:tracePt t="165489" x="6221413" y="2995613"/>
          <p14:tracePt t="165502" x="6238875" y="2959100"/>
          <p14:tracePt t="165527" x="6248400" y="2930525"/>
          <p14:tracePt t="165540" x="6248400" y="2922588"/>
          <p14:tracePt t="165577" x="6257925" y="2886075"/>
          <p14:tracePt t="165603" x="6257925" y="2876550"/>
          <p14:tracePt t="165615" x="6257925" y="2867025"/>
          <p14:tracePt t="165629" x="6257925" y="2857500"/>
          <p14:tracePt t="165657" x="6257925" y="2849563"/>
          <p14:tracePt t="165681" x="6257925" y="2840038"/>
          <p14:tracePt t="165695" x="6257925" y="2830513"/>
          <p14:tracePt t="165721" x="6257925" y="2820988"/>
          <p14:tracePt t="165915" x="6265863" y="2813050"/>
          <p14:tracePt t="166599" x="6284913" y="2840038"/>
          <p14:tracePt t="166611" x="6311900" y="2867025"/>
          <p14:tracePt t="166636" x="6357938" y="2903538"/>
          <p14:tracePt t="166664" x="6430963" y="2986088"/>
          <p14:tracePt t="166677" x="6477000" y="3005138"/>
          <p14:tracePt t="166690" x="6477000" y="3013075"/>
          <p14:tracePt t="166715" x="6486525" y="3022600"/>
          <p14:tracePt t="166728" x="6494463" y="3022600"/>
          <p14:tracePt t="166823" x="6523038" y="3022600"/>
          <p14:tracePt t="166885" x="6530975" y="3022600"/>
          <p14:tracePt t="166896" x="6540500" y="3022600"/>
          <p14:tracePt t="166910" x="6550025" y="3013075"/>
          <p14:tracePt t="166923" x="6567488" y="3005138"/>
          <p14:tracePt t="166947" x="6604000" y="2968625"/>
          <p14:tracePt t="166961" x="6613525" y="2959100"/>
          <p14:tracePt t="166974" x="6623050" y="2949575"/>
          <p14:tracePt t="167000" x="6632575" y="2940050"/>
          <p14:tracePt t="167025" x="6632575" y="2930525"/>
          <p14:tracePt t="167520" x="6669088" y="2922588"/>
          <p14:tracePt t="167532" x="6677025" y="2922588"/>
          <p14:tracePt t="167559" x="6786563" y="2903538"/>
          <p14:tracePt t="167585" x="6823075" y="2903538"/>
          <p14:tracePt t="167883" x="6859588" y="2894013"/>
          <p14:tracePt t="167895" x="6869113" y="2894013"/>
          <p14:tracePt t="167908" x="6905625" y="2886075"/>
          <p14:tracePt t="167921" x="6942138" y="2886075"/>
          <p14:tracePt t="167947" x="6961188" y="2886075"/>
          <p14:tracePt t="168410" x="6969125" y="2886075"/>
          <p14:tracePt t="168446" x="7061200" y="2876550"/>
          <p14:tracePt t="168458" x="7107238" y="2876550"/>
          <p14:tracePt t="168471" x="7134225" y="2876550"/>
          <p14:tracePt t="168483" x="7189788" y="2876550"/>
          <p14:tracePt t="168509" x="7280275" y="2876550"/>
          <p14:tracePt t="168521" x="7289800" y="2876550"/>
          <p14:tracePt t="168557" x="7299325" y="2867025"/>
          <p14:tracePt t="168618" x="7307263" y="2867025"/>
          <p14:tracePt t="168643" x="7316788" y="2867025"/>
          <p14:tracePt t="168668" x="7343775" y="2867025"/>
          <p14:tracePt t="168692" x="7362825" y="2867025"/>
          <p14:tracePt t="168718" x="7372350" y="2867025"/>
          <p14:tracePt t="168730" x="7380288" y="2867025"/>
          <p14:tracePt t="168759" x="7408863" y="2867025"/>
          <p14:tracePt t="168771" x="7435850" y="2857500"/>
          <p14:tracePt t="168784" x="7445375" y="2857500"/>
          <p14:tracePt t="168797" x="7453313" y="2857500"/>
          <p14:tracePt t="168829" x="7472363" y="2857500"/>
          <p14:tracePt t="168866" x="7481888" y="2857500"/>
          <p14:tracePt t="169452" x="7472363" y="2867025"/>
          <p14:tracePt t="169478" x="7426325" y="2894013"/>
          <p14:tracePt t="169504" x="7399338" y="2940050"/>
          <p14:tracePt t="169515" x="7389813" y="2949575"/>
          <p14:tracePt t="169529" x="7380288" y="2959100"/>
          <p14:tracePt t="169557" x="7353300" y="3022600"/>
          <p14:tracePt t="169583" x="7307263" y="3078163"/>
          <p14:tracePt t="169596" x="7299325" y="3078163"/>
          <p14:tracePt t="169609" x="7289800" y="3105150"/>
          <p14:tracePt t="169621" x="7280275" y="3114675"/>
          <p14:tracePt t="169648" x="7280275" y="3122613"/>
          <p14:tracePt t="169722" x="7270750" y="3132138"/>
          <p14:tracePt t="169759" x="7262813" y="3159125"/>
          <p14:tracePt t="169796" x="7262813" y="3178175"/>
          <p14:tracePt t="173107" x="7316788" y="3132138"/>
          <p14:tracePt t="173120" x="7426325" y="3086100"/>
          <p14:tracePt t="173133" x="7453313" y="3078163"/>
          <p14:tracePt t="173159" x="7535863" y="3041650"/>
          <p14:tracePt t="173183" x="7564438" y="3013075"/>
          <p14:tracePt t="173207" x="7591425" y="2986088"/>
          <p14:tracePt t="173232" x="7637463" y="2913063"/>
          <p14:tracePt t="173244" x="7645400" y="2886075"/>
          <p14:tracePt t="173269" x="7664450" y="2794000"/>
          <p14:tracePt t="173292" x="7681913" y="2720975"/>
          <p14:tracePt t="173303" x="7681913" y="2711450"/>
          <p14:tracePt t="173327" x="7681913" y="2667000"/>
          <p14:tracePt t="173339" x="7681913" y="2647950"/>
          <p14:tracePt t="173352" x="7654925" y="2630488"/>
          <p14:tracePt t="173376" x="7645400" y="2611438"/>
          <p14:tracePt t="173388" x="7637463" y="2601913"/>
          <p14:tracePt t="179796" x="7627938" y="2601913"/>
          <p14:tracePt t="179835" x="7600950" y="2601913"/>
          <p14:tracePt t="179847" x="7581900" y="2601913"/>
          <p14:tracePt t="179862" x="7518400" y="2638425"/>
          <p14:tracePt t="179875" x="7445375" y="2674938"/>
          <p14:tracePt t="179889" x="7362825" y="2747963"/>
          <p14:tracePt t="179901" x="7343775" y="2767013"/>
          <p14:tracePt t="179928" x="7216775" y="2849563"/>
          <p14:tracePt t="179955" x="7043738" y="3005138"/>
          <p14:tracePt t="179967" x="6932613" y="3122613"/>
          <p14:tracePt t="179984" x="6805613" y="3232150"/>
          <p14:tracePt t="179997" x="6732588" y="3287713"/>
          <p14:tracePt t="180010" x="6650038" y="3370263"/>
          <p14:tracePt t="180029" x="6577013" y="3424238"/>
          <p14:tracePt t="180041" x="6540500" y="3443288"/>
          <p14:tracePt t="180066" x="6440488" y="3516313"/>
          <p14:tracePt t="180078" x="6421438" y="3524250"/>
          <p14:tracePt t="180078" x="6403975" y="3543300"/>
          <p14:tracePt t="180091" x="6394450" y="3543300"/>
          <p14:tracePt t="180116" x="6311900" y="3597275"/>
          <p14:tracePt t="180128" x="6238875" y="3633788"/>
          <p14:tracePt t="180141" x="6211888" y="3633788"/>
          <p14:tracePt t="180153" x="6175375" y="3662363"/>
          <p14:tracePt t="180178" x="6065838" y="3698875"/>
          <p14:tracePt t="180202" x="6029325" y="3706813"/>
          <p14:tracePt t="180202" x="6010275" y="3716338"/>
          <p14:tracePt t="180227" x="5965825" y="3725863"/>
          <p14:tracePt t="180252" x="5910263" y="3743325"/>
          <p14:tracePt t="180264" x="5883275" y="3752850"/>
          <p14:tracePt t="180289" x="5818188" y="3779838"/>
          <p14:tracePt t="180313" x="5810250" y="3779838"/>
          <p14:tracePt t="180753" x="5754688" y="3789363"/>
          <p14:tracePt t="180765" x="5737225" y="3789363"/>
          <p14:tracePt t="180779" x="5708650" y="3789363"/>
          <p14:tracePt t="180817" x="5681663" y="3798888"/>
          <p14:tracePt t="180844" x="5672138" y="3798888"/>
          <p14:tracePt t="181143" x="5681663" y="3798888"/>
          <p14:tracePt t="181157" x="5700713" y="3798888"/>
          <p14:tracePt t="181170" x="5727700" y="3798888"/>
          <p14:tracePt t="181181" x="5737225" y="3798888"/>
          <p14:tracePt t="181206" x="5745163" y="3798888"/>
          <p14:tracePt t="181218" x="5764213" y="3798888"/>
          <p14:tracePt t="181231" x="5773738" y="3798888"/>
          <p14:tracePt t="181256" x="5791200" y="3798888"/>
          <p14:tracePt t="181268" x="5800725" y="3798888"/>
          <p14:tracePt t="181372" x="5810250" y="3798888"/>
          <p14:tracePt t="181509" x="5827713" y="3798888"/>
          <p14:tracePt t="181532" x="5854700" y="3798888"/>
          <p14:tracePt t="181532" x="5864225" y="3798888"/>
          <p14:tracePt t="181544" x="5873750" y="3798888"/>
          <p14:tracePt t="181558" x="5883275" y="3798888"/>
          <p14:tracePt t="181570" x="5891213" y="3798888"/>
          <p14:tracePt t="181595" x="5910263" y="3798888"/>
          <p14:tracePt t="181608" x="5929313" y="3789363"/>
          <p14:tracePt t="181839" x="5956300" y="3779838"/>
          <p14:tracePt t="181852" x="5965825" y="3779838"/>
          <p14:tracePt t="181876" x="6010275" y="3735388"/>
          <p14:tracePt t="181889" x="6056313" y="3670300"/>
          <p14:tracePt t="181901" x="6065838" y="3643313"/>
          <p14:tracePt t="181927" x="6092825" y="3579813"/>
          <p14:tracePt t="181953" x="6092825" y="3524250"/>
          <p14:tracePt t="181979" x="6092825" y="3516313"/>
          <p14:tracePt t="181992" x="6092825" y="3497263"/>
          <p14:tracePt t="182016" x="6102350" y="3470275"/>
          <p14:tracePt t="182031" x="6102350" y="3460750"/>
          <p14:tracePt t="182070" x="6102350" y="3451225"/>
          <p14:tracePt t="182093" x="6102350" y="3443288"/>
          <p14:tracePt t="182117" x="6102350" y="3433763"/>
          <p14:tracePt t="182352" x="6111875" y="3424238"/>
          <p14:tracePt t="182375" x="6119813" y="3424238"/>
          <p14:tracePt t="182387" x="6129338" y="3433763"/>
          <p14:tracePt t="182400" x="6138863" y="3433763"/>
          <p14:tracePt t="182400" x="6148388" y="3443288"/>
          <p14:tracePt t="182424" x="6175375" y="3443288"/>
          <p14:tracePt t="182436" x="6211888" y="3451225"/>
          <p14:tracePt t="182449" x="6221413" y="3451225"/>
          <p14:tracePt t="182461" x="6238875" y="3460750"/>
          <p14:tracePt t="182486" x="6294438" y="3460750"/>
          <p14:tracePt t="182498" x="6338888" y="3460750"/>
          <p14:tracePt t="182511" x="6367463" y="3460750"/>
          <p14:tracePt t="182524" x="6411913" y="3460750"/>
          <p14:tracePt t="182539" x="6430963" y="3460750"/>
          <p14:tracePt t="182564" x="6457950" y="3460750"/>
          <p14:tracePt t="182599" x="6467475" y="3460750"/>
          <p14:tracePt t="182623" x="6494463" y="3460750"/>
          <p14:tracePt t="182648" x="6523038" y="3460750"/>
          <p14:tracePt t="182660" x="6540500" y="3460750"/>
          <p14:tracePt t="182687" x="6577013" y="3470275"/>
          <p14:tracePt t="182713" x="6604000" y="3470275"/>
          <p14:tracePt t="182738" x="6669088" y="3470275"/>
          <p14:tracePt t="182763" x="6686550" y="3470275"/>
          <p14:tracePt t="182776" x="6696075" y="3460750"/>
          <p14:tracePt t="182789" x="6723063" y="3451225"/>
          <p14:tracePt t="182813" x="6750050" y="3443288"/>
          <p14:tracePt t="182826" x="6769100" y="3433763"/>
          <p14:tracePt t="182840" x="6786563" y="3424238"/>
          <p14:tracePt t="182852" x="6786563" y="3414713"/>
          <p14:tracePt t="182993" x="6796088" y="3414713"/>
          <p14:tracePt t="183017" x="6805613" y="3470275"/>
          <p14:tracePt t="183042" x="6805613" y="3616325"/>
          <p14:tracePt t="183054" x="6805613" y="3662363"/>
          <p14:tracePt t="183067" x="6805613" y="3698875"/>
          <p14:tracePt t="183093" x="6805613" y="3798888"/>
          <p14:tracePt t="183106" x="6805613" y="3825875"/>
          <p14:tracePt t="183130" x="6805613" y="3835400"/>
          <p14:tracePt t="183155" x="6805613" y="3844925"/>
          <p14:tracePt t="183418" x="6805613" y="3852863"/>
          <p14:tracePt t="186509" x="6805613" y="3825875"/>
          <p14:tracePt t="186521" x="6805613" y="3816350"/>
          <p14:tracePt t="186534" x="6805613" y="3789363"/>
          <p14:tracePt t="186547" x="6805613" y="3771900"/>
          <p14:tracePt t="186561" x="6796088" y="3743325"/>
          <p14:tracePt t="186586" x="6786563" y="3698875"/>
          <p14:tracePt t="186586" x="6778625" y="3689350"/>
          <p14:tracePt t="186599" x="6778625" y="3670300"/>
          <p14:tracePt t="186612" x="6769100" y="3652838"/>
          <p14:tracePt t="186640" x="6759575" y="3625850"/>
          <p14:tracePt t="186664" x="6750050" y="3570288"/>
          <p14:tracePt t="186677" x="6750050" y="3560763"/>
          <p14:tracePt t="186690" x="6750050" y="3516313"/>
          <p14:tracePt t="186716" x="6750050" y="3451225"/>
          <p14:tracePt t="186728" x="6750050" y="3424238"/>
          <p14:tracePt t="186741" x="6750050" y="3414713"/>
          <p14:tracePt t="186754" x="6750050" y="3406775"/>
          <p14:tracePt t="186767" x="6750050" y="3387725"/>
          <p14:tracePt t="186780" x="6750050" y="3370263"/>
          <p14:tracePt t="186804" x="6750050" y="3351213"/>
          <p14:tracePt t="186830" x="6750050" y="3324225"/>
          <p14:tracePt t="186855" x="6750050" y="3297238"/>
          <p14:tracePt t="186868" x="6750050" y="3287713"/>
          <p14:tracePt t="186882" x="6750050" y="3278188"/>
          <p14:tracePt t="186895" x="6750050" y="3251200"/>
          <p14:tracePt t="186909" x="6742113" y="3232150"/>
          <p14:tracePt t="186921" x="6742113" y="3224213"/>
          <p14:tracePt t="186945" x="6742113" y="3214688"/>
          <p14:tracePt t="186997" x="6732588" y="3205163"/>
          <p14:tracePt t="187023" x="6723063" y="3205163"/>
          <p14:tracePt t="187033" x="6713538" y="3205163"/>
          <p14:tracePt t="187058" x="6713538" y="3195638"/>
          <p14:tracePt t="187082" x="6677025" y="3195638"/>
          <p14:tracePt t="187107" x="6650038" y="3195638"/>
          <p14:tracePt t="187131" x="6567488" y="3187700"/>
          <p14:tracePt t="187144" x="6540500" y="3187700"/>
          <p14:tracePt t="187157" x="6513513" y="3187700"/>
          <p14:tracePt t="187169" x="6448425" y="3187700"/>
          <p14:tracePt t="187195" x="6330950" y="3178175"/>
          <p14:tracePt t="187207" x="6311900" y="3178175"/>
          <p14:tracePt t="187221" x="6294438" y="3159125"/>
          <p14:tracePt t="187246" x="6257925" y="3159125"/>
          <p14:tracePt t="187258" x="6238875" y="3159125"/>
          <p14:tracePt t="187272" x="6221413" y="3159125"/>
          <p14:tracePt t="187298" x="6192838" y="3159125"/>
          <p14:tracePt t="187312" x="6175375" y="3159125"/>
          <p14:tracePt t="187337" x="6165850" y="3159125"/>
          <p14:tracePt t="187361" x="6148388" y="3159125"/>
          <p14:tracePt t="187389" x="6111875" y="3168650"/>
          <p14:tracePt t="187413" x="6102350" y="3178175"/>
          <p14:tracePt t="187438" x="6092825" y="3205163"/>
          <p14:tracePt t="187450" x="6092825" y="3232150"/>
          <p14:tracePt t="187475" x="6092825" y="3268663"/>
          <p14:tracePt t="187487" x="6092825" y="3278188"/>
          <p14:tracePt t="187500" x="6092825" y="3305175"/>
          <p14:tracePt t="187526" x="6102350" y="3324225"/>
          <p14:tracePt t="187551" x="6129338" y="3351213"/>
          <p14:tracePt t="187564" x="6156325" y="3360738"/>
          <p14:tracePt t="187588" x="6175375" y="3378200"/>
          <p14:tracePt t="187613" x="6248400" y="3378200"/>
          <p14:tracePt t="187639" x="6311900" y="3387725"/>
          <p14:tracePt t="187664" x="6394450" y="3387725"/>
          <p14:tracePt t="187677" x="6448425" y="3387725"/>
          <p14:tracePt t="187690" x="6540500" y="3387725"/>
          <p14:tracePt t="187727" x="6659563" y="3378200"/>
          <p14:tracePt t="187752" x="6750050" y="3360738"/>
          <p14:tracePt t="187780" x="6796088" y="3351213"/>
          <p14:tracePt t="187805" x="6805613" y="3351213"/>
          <p14:tracePt t="187817" x="6815138" y="3351213"/>
          <p14:tracePt t="187830" x="6823075" y="3351213"/>
          <p14:tracePt t="187868" x="6842125" y="3341688"/>
          <p14:tracePt t="187917" x="6859588" y="3324225"/>
          <p14:tracePt t="187942" x="6859588" y="3305175"/>
          <p14:tracePt t="187955" x="6859588" y="3297238"/>
          <p14:tracePt t="187968" x="6859588" y="3278188"/>
          <p14:tracePt t="187981" x="6859588" y="3260725"/>
          <p14:tracePt t="188008" x="6859588" y="3224213"/>
          <p14:tracePt t="188020" x="6859588" y="3214688"/>
          <p14:tracePt t="188033" x="6842125" y="3205163"/>
          <p14:tracePt t="188057" x="6823075" y="3187700"/>
          <p14:tracePt t="188082" x="6796088" y="3151188"/>
          <p14:tracePt t="188096" x="6769100" y="3141663"/>
          <p14:tracePt t="188109" x="6750050" y="3132138"/>
          <p14:tracePt t="188121" x="6732588" y="3132138"/>
          <p14:tracePt t="188144" x="6686550" y="3122613"/>
          <p14:tracePt t="188169" x="6650038" y="3122613"/>
          <p14:tracePt t="188193" x="6604000" y="3114675"/>
          <p14:tracePt t="188205" x="6550025" y="3114675"/>
          <p14:tracePt t="188218" x="6530975" y="3114675"/>
          <p14:tracePt t="188230" x="6503988" y="3114675"/>
          <p14:tracePt t="188253" x="6384925" y="3114675"/>
          <p14:tracePt t="188280" x="6294438" y="3114675"/>
          <p14:tracePt t="188305" x="6229350" y="3132138"/>
          <p14:tracePt t="188316" x="6211888" y="3141663"/>
          <p14:tracePt t="188316" x="6202363" y="3141663"/>
          <p14:tracePt t="188330" x="6192838" y="3141663"/>
          <p14:tracePt t="188342" x="6175375" y="3151188"/>
          <p14:tracePt t="188367" x="6138863" y="3159125"/>
          <p14:tracePt t="188412" x="6111875" y="3159125"/>
          <p14:tracePt t="188447" x="6102350" y="3159125"/>
          <p14:tracePt t="188506" x="6092825" y="3178175"/>
          <p14:tracePt t="188519" x="6092825" y="3187700"/>
          <p14:tracePt t="188555" x="6092825" y="3214688"/>
          <p14:tracePt t="188566" x="6092825" y="3224213"/>
          <p14:tracePt t="188580" x="6092825" y="3232150"/>
          <p14:tracePt t="188593" x="6092825" y="3251200"/>
          <p14:tracePt t="188617" x="6092825" y="3278188"/>
          <p14:tracePt t="188643" x="6092825" y="3297238"/>
          <p14:tracePt t="188668" x="6102350" y="3305175"/>
          <p14:tracePt t="188693" x="6111875" y="3314700"/>
          <p14:tracePt t="190035" x="6111875" y="3324225"/>
          <p14:tracePt t="190047" x="6111875" y="3333750"/>
          <p14:tracePt t="190096" x="6102350" y="3341688"/>
          <p14:tracePt t="190179" x="6092825" y="3341688"/>
          <p14:tracePt t="190205" x="6083300" y="3351213"/>
          <p14:tracePt t="190567" x="6083300" y="3341688"/>
          <p14:tracePt t="190592" x="6083300" y="3333750"/>
          <p14:tracePt t="190617" x="6083300" y="3314700"/>
          <p14:tracePt t="190642" x="6083300" y="3305175"/>
          <p14:tracePt t="191097" x="6083300" y="3333750"/>
          <p14:tracePt t="191123" x="6083300" y="3341688"/>
          <p14:tracePt t="191148" x="6083300" y="3351213"/>
          <p14:tracePt t="191534" x="6083300" y="3360738"/>
          <p14:tracePt t="191546" x="6111875" y="3351213"/>
          <p14:tracePt t="191560" x="6138863" y="3333750"/>
          <p14:tracePt t="191596" x="6148388" y="3324225"/>
          <p14:tracePt t="192029" x="6165850" y="3324225"/>
          <p14:tracePt t="192067" x="6184900" y="3324225"/>
          <p14:tracePt t="192091" x="6238875" y="3341688"/>
          <p14:tracePt t="192104" x="6248400" y="3341688"/>
          <p14:tracePt t="192117" x="6257925" y="3341688"/>
          <p14:tracePt t="192129" x="6302375" y="3351213"/>
          <p14:tracePt t="192155" x="6384925" y="3397250"/>
          <p14:tracePt t="192167" x="6403975" y="3397250"/>
          <p14:tracePt t="192180" x="6411913" y="3397250"/>
          <p14:tracePt t="192206" x="6440488" y="3406775"/>
          <p14:tracePt t="192313" x="6448425" y="3406775"/>
          <p14:tracePt t="192340" x="6467475" y="3406775"/>
          <p14:tracePt t="192352" x="6486525" y="3406775"/>
          <p14:tracePt t="192377" x="6577013" y="3406775"/>
          <p14:tracePt t="192401" x="6632575" y="3406775"/>
          <p14:tracePt t="192426" x="6696075" y="3406775"/>
          <p14:tracePt t="192438" x="6705600" y="3406775"/>
          <p14:tracePt t="192626" x="6732588" y="3406775"/>
          <p14:tracePt t="192638" x="6750050" y="3397250"/>
          <p14:tracePt t="192651" x="6778625" y="3397250"/>
          <p14:tracePt t="192663" x="6778625" y="3387725"/>
          <p14:tracePt t="192736" x="6805613" y="3378200"/>
          <p14:tracePt t="193465" x="6796088" y="3387725"/>
          <p14:tracePt t="193477" x="6769100" y="3414713"/>
          <p14:tracePt t="193490" x="6759575" y="3424238"/>
          <p14:tracePt t="193515" x="6732588" y="3470275"/>
          <p14:tracePt t="193528" x="6713538" y="3506788"/>
          <p14:tracePt t="193542" x="6669088" y="3570288"/>
          <p14:tracePt t="193554" x="6659563" y="3597275"/>
          <p14:tracePt t="193567" x="6640513" y="3643313"/>
          <p14:tracePt t="193592" x="6586538" y="3743325"/>
          <p14:tracePt t="193605" x="6559550" y="3808413"/>
          <p14:tracePt t="193618" x="6550025" y="3825875"/>
          <p14:tracePt t="193630" x="6550025" y="3835400"/>
          <p14:tracePt t="193656" x="6540500" y="3871913"/>
          <p14:tracePt t="196385" x="6513513" y="3871913"/>
          <p14:tracePt t="196396" x="6494463" y="3844925"/>
          <p14:tracePt t="196408" x="6486525" y="3835400"/>
          <p14:tracePt t="196446" x="6467475" y="3825875"/>
          <p14:tracePt t="196459" x="6467475" y="3816350"/>
          <p14:tracePt t="196496" x="6457950" y="3808413"/>
          <p14:tracePt t="196508" x="6448425" y="3798888"/>
          <p14:tracePt t="196522" x="6448425" y="3789363"/>
          <p14:tracePt t="196522" x="6448425" y="3779838"/>
          <p14:tracePt t="196535" x="6440488" y="3771900"/>
          <p14:tracePt t="196549" x="6421438" y="3752850"/>
          <p14:tracePt t="196561" x="6411913" y="3743325"/>
          <p14:tracePt t="196588" x="6375400" y="3698875"/>
          <p14:tracePt t="196599" x="6375400" y="3689350"/>
          <p14:tracePt t="196613" x="6357938" y="3670300"/>
          <p14:tracePt t="196637" x="6311900" y="3606800"/>
          <p14:tracePt t="196662" x="6265863" y="3570288"/>
          <p14:tracePt t="196674" x="6248400" y="3552825"/>
          <p14:tracePt t="196688" x="6238875" y="3543300"/>
          <p14:tracePt t="196713" x="6202363" y="3506788"/>
          <p14:tracePt t="196739" x="6192838" y="3497263"/>
          <p14:tracePt t="196777" x="6184900" y="3479800"/>
          <p14:tracePt t="196801" x="6184900" y="3460750"/>
          <p14:tracePt t="196813" x="6175375" y="3451225"/>
          <p14:tracePt t="196838" x="6175375" y="3414713"/>
          <p14:tracePt t="196863" x="6165850" y="3406775"/>
          <p14:tracePt t="197027" x="6165850" y="3397250"/>
          <p14:tracePt t="197053" x="6165850" y="3387725"/>
          <p14:tracePt t="197066" x="6165850" y="3360738"/>
          <p14:tracePt t="197080" x="6156325" y="3351213"/>
          <p14:tracePt t="197106" x="6148388" y="3333750"/>
          <p14:tracePt t="197119" x="6138863" y="3324225"/>
          <p14:tracePt t="197138" x="6129338" y="3314700"/>
          <p14:tracePt t="197162" x="6119813" y="3305175"/>
          <p14:tracePt t="197175" x="6111875" y="3297238"/>
          <p14:tracePt t="197785" x="6111875" y="3305175"/>
          <p14:tracePt t="197797" x="6111875" y="3314700"/>
          <p14:tracePt t="197811" x="6111875" y="3360738"/>
          <p14:tracePt t="197837" x="6119813" y="3470275"/>
          <p14:tracePt t="197861" x="6138863" y="3516313"/>
          <p14:tracePt t="197887" x="6184900" y="3589338"/>
          <p14:tracePt t="197913" x="6211888" y="3633788"/>
          <p14:tracePt t="197926" x="6221413" y="3652838"/>
          <p14:tracePt t="197940" x="6229350" y="3662363"/>
          <p14:tracePt t="197953" x="6229350" y="3670300"/>
          <p14:tracePt t="197976" x="6238875" y="3679825"/>
          <p14:tracePt t="198001" x="6248400" y="3689350"/>
          <p14:tracePt t="199279" x="6248400" y="3698875"/>
          <p14:tracePt t="199291" x="6257925" y="3725863"/>
          <p14:tracePt t="199315" x="6321425" y="3816350"/>
          <p14:tracePt t="199327" x="6403975" y="3898900"/>
          <p14:tracePt t="199340" x="6457950" y="3954463"/>
          <p14:tracePt t="199365" x="6596063" y="4017963"/>
          <p14:tracePt t="199377" x="6696075" y="4044950"/>
          <p14:tracePt t="199389" x="6742113" y="4044950"/>
          <p14:tracePt t="199399" x="6759575" y="4044950"/>
          <p14:tracePt t="199424" x="6915150" y="4044950"/>
          <p14:tracePt t="199448" x="6961188" y="4037013"/>
          <p14:tracePt t="199473" x="7080250" y="3990975"/>
          <p14:tracePt t="199485" x="7107238" y="3971925"/>
          <p14:tracePt t="199497" x="7153275" y="3935413"/>
          <p14:tracePt t="199509" x="7216775" y="3898900"/>
          <p14:tracePt t="199535" x="7372350" y="3798888"/>
          <p14:tracePt t="199547" x="7408863" y="3771900"/>
          <p14:tracePt t="199560" x="7416800" y="3762375"/>
          <p14:tracePt t="199583" x="7481888" y="3716338"/>
          <p14:tracePt t="199594" x="7499350" y="3706813"/>
          <p14:tracePt t="199607" x="7535863" y="3689350"/>
          <p14:tracePt t="199619" x="7581900" y="3662363"/>
          <p14:tracePt t="199642" x="7654925" y="3606800"/>
          <p14:tracePt t="199653" x="7664450" y="3597275"/>
          <p14:tracePt t="199679" x="7700963" y="3560763"/>
          <p14:tracePt t="199704" x="7700963" y="3543300"/>
          <p14:tracePt t="199717" x="7700963" y="3533775"/>
          <p14:tracePt t="199729" x="7700963" y="3516313"/>
          <p14:tracePt t="199757" x="7673975" y="3479800"/>
          <p14:tracePt t="199782" x="7608888" y="3443288"/>
          <p14:tracePt t="199795" x="7554913" y="3424238"/>
          <p14:tracePt t="199809" x="7518400" y="3414713"/>
          <p14:tracePt t="199833" x="7462838" y="3387725"/>
          <p14:tracePt t="199845" x="7399338" y="3370263"/>
          <p14:tracePt t="199859" x="7307263" y="3360738"/>
          <p14:tracePt t="199872" x="7234238" y="3351213"/>
          <p14:tracePt t="199896" x="7170738" y="3351213"/>
          <p14:tracePt t="199908" x="7116763" y="3351213"/>
          <p14:tracePt t="199921" x="7097713" y="3351213"/>
          <p14:tracePt t="199933" x="7080250" y="3351213"/>
          <p14:tracePt t="199947" x="7051675" y="3351213"/>
          <p14:tracePt t="199973" x="6997700" y="3351213"/>
          <p14:tracePt t="199985" x="6942138" y="3370263"/>
          <p14:tracePt t="199997" x="6924675" y="3378200"/>
          <p14:tracePt t="200010" x="6896100" y="3387725"/>
          <p14:tracePt t="200037" x="6832600" y="3424238"/>
          <p14:tracePt t="200064" x="6796088" y="3460750"/>
          <p14:tracePt t="200077" x="6786563" y="3470275"/>
          <p14:tracePt t="200115" x="6786563" y="3487738"/>
          <p14:tracePt t="200143" x="6786563" y="3506788"/>
          <p14:tracePt t="200154" x="6786563" y="3524250"/>
          <p14:tracePt t="200168" x="6815138" y="3533775"/>
          <p14:tracePt t="200179" x="6869113" y="3552825"/>
          <p14:tracePt t="200204" x="6961188" y="3570288"/>
          <p14:tracePt t="200229" x="7080250" y="3597275"/>
          <p14:tracePt t="200255" x="7207250" y="3606800"/>
          <p14:tracePt t="200266" x="7253288" y="3616325"/>
          <p14:tracePt t="200280" x="7326313" y="3625850"/>
          <p14:tracePt t="200292" x="7380288" y="3643313"/>
          <p14:tracePt t="200316" x="7435850" y="3643313"/>
          <p14:tracePt t="200328" x="7453313" y="3643313"/>
          <p14:tracePt t="200340" x="7499350" y="3633788"/>
          <p14:tracePt t="200365" x="7581900" y="3606800"/>
          <p14:tracePt t="200376" x="7600950" y="3597275"/>
          <p14:tracePt t="200389" x="7645400" y="3570288"/>
          <p14:tracePt t="200401" x="7681913" y="3533775"/>
          <p14:tracePt t="200425" x="7710488" y="3516313"/>
          <p14:tracePt t="200436" x="7718425" y="3487738"/>
          <p14:tracePt t="200449" x="7727950" y="3470275"/>
          <p14:tracePt t="200461" x="7727950" y="3460750"/>
          <p14:tracePt t="200486" x="7727950" y="3424238"/>
          <p14:tracePt t="200497" x="7727950" y="3406775"/>
          <p14:tracePt t="200510" x="7727950" y="3397250"/>
          <p14:tracePt t="200534" x="7691438" y="3360738"/>
          <p14:tracePt t="200546" x="7645400" y="3341688"/>
          <p14:tracePt t="200560" x="7608888" y="3324225"/>
          <p14:tracePt t="200572" x="7572375" y="3314700"/>
          <p14:tracePt t="200597" x="7481888" y="3278188"/>
          <p14:tracePt t="200610" x="7435850" y="3268663"/>
          <p14:tracePt t="200624" x="7399338" y="3260725"/>
          <p14:tracePt t="200624" x="7372350" y="3260725"/>
          <p14:tracePt t="200648" x="7289800" y="3260725"/>
          <p14:tracePt t="200673" x="7116763" y="3260725"/>
          <p14:tracePt t="200685" x="7080250" y="3260725"/>
          <p14:tracePt t="200698" x="7051675" y="3260725"/>
          <p14:tracePt t="200710" x="6969125" y="3287713"/>
          <p14:tracePt t="200736" x="6869113" y="3333750"/>
          <p14:tracePt t="200763" x="6832600" y="3360738"/>
          <p14:tracePt t="200788" x="6786563" y="3406775"/>
          <p14:tracePt t="200812" x="6778625" y="3433763"/>
          <p14:tracePt t="200812" x="6778625" y="3443288"/>
          <p14:tracePt t="200848" x="6778625" y="3479800"/>
          <p14:tracePt t="200848" x="6778625" y="3487738"/>
          <p14:tracePt t="200874" x="6778625" y="3516313"/>
          <p14:tracePt t="200899" x="6786563" y="3570288"/>
          <p14:tracePt t="200924" x="6832600" y="3616325"/>
          <p14:tracePt t="200936" x="6851650" y="3633788"/>
          <p14:tracePt t="200950" x="6951663" y="3670300"/>
          <p14:tracePt t="200963" x="7043738" y="3689350"/>
          <p14:tracePt t="200989" x="7243763" y="3716338"/>
          <p14:tracePt t="201001" x="7335838" y="3725863"/>
          <p14:tracePt t="201014" x="7508875" y="3725863"/>
          <p14:tracePt t="201033" x="7664450" y="3706813"/>
          <p14:tracePt t="201046" x="7773988" y="3679825"/>
          <p14:tracePt t="201059" x="7837488" y="3633788"/>
          <p14:tracePt t="201072" x="7856538" y="3606800"/>
          <p14:tracePt t="201096" x="7874000" y="3543300"/>
          <p14:tracePt t="201109" x="7874000" y="3487738"/>
          <p14:tracePt t="201121" x="7883525" y="3451225"/>
          <p14:tracePt t="201145" x="7883525" y="3424238"/>
          <p14:tracePt t="201157" x="7874000" y="3397250"/>
          <p14:tracePt t="201170" x="7856538" y="3370263"/>
          <p14:tracePt t="201181" x="7837488" y="3370263"/>
          <p14:tracePt t="201208" x="7764463" y="3351213"/>
          <p14:tracePt t="201231" x="7591425" y="3324225"/>
          <p14:tracePt t="201243" x="7564438" y="3324225"/>
          <p14:tracePt t="201268" x="7343775" y="3305175"/>
          <p14:tracePt t="201279" x="7280275" y="3297238"/>
          <p14:tracePt t="201292" x="7180263" y="3278188"/>
          <p14:tracePt t="201316" x="7080250" y="3278188"/>
          <p14:tracePt t="201341" x="7024688" y="3278188"/>
          <p14:tracePt t="201352" x="6997700" y="3297238"/>
          <p14:tracePt t="201376" x="6905625" y="3360738"/>
          <p14:tracePt t="201388" x="6896100" y="3370263"/>
          <p14:tracePt t="201401" x="6878638" y="3387725"/>
          <p14:tracePt t="201425" x="6832600" y="3433763"/>
          <p14:tracePt t="201437" x="6823075" y="3470275"/>
          <p14:tracePt t="201450" x="6823075" y="3479800"/>
          <p14:tracePt t="201463" x="6823075" y="3497263"/>
          <p14:tracePt t="201487" x="6823075" y="3552825"/>
          <p14:tracePt t="201514" x="6823075" y="3589338"/>
          <p14:tracePt t="201539" x="6869113" y="3652838"/>
          <p14:tracePt t="201564" x="6924675" y="3679825"/>
          <p14:tracePt t="201577" x="7007225" y="3716338"/>
          <p14:tracePt t="201591" x="7116763" y="3743325"/>
          <p14:tracePt t="201604" x="7189788" y="3762375"/>
          <p14:tracePt t="201617" x="7243763" y="3771900"/>
          <p14:tracePt t="201630" x="7380288" y="3771900"/>
          <p14:tracePt t="201655" x="7591425" y="3771900"/>
          <p14:tracePt t="201668" x="7691438" y="3771900"/>
          <p14:tracePt t="201682" x="7747000" y="3752850"/>
          <p14:tracePt t="201708" x="7783513" y="3716338"/>
          <p14:tracePt t="201731" x="7800975" y="3625850"/>
          <p14:tracePt t="201744" x="7800975" y="3597275"/>
          <p14:tracePt t="201758" x="7810500" y="3560763"/>
          <p14:tracePt t="201782" x="7810500" y="3506788"/>
          <p14:tracePt t="201795" x="7810500" y="3479800"/>
          <p14:tracePt t="201808" x="7810500" y="3460750"/>
          <p14:tracePt t="201821" x="7810500" y="3451225"/>
          <p14:tracePt t="201845" x="7773988" y="3378200"/>
          <p14:tracePt t="201858" x="7764463" y="3370263"/>
          <p14:tracePt t="201858" x="7747000" y="3351213"/>
          <p14:tracePt t="201872" x="7710488" y="3333750"/>
          <p14:tracePt t="201883" x="7673975" y="3333750"/>
          <p14:tracePt t="201897" x="7564438" y="3314700"/>
          <p14:tracePt t="201922" x="7408863" y="3287713"/>
          <p14:tracePt t="201934" x="7380288" y="3287713"/>
          <p14:tracePt t="201947" x="7343775" y="3287713"/>
          <p14:tracePt t="201959" x="7307263" y="3287713"/>
          <p14:tracePt t="201983" x="7280275" y="3287713"/>
          <p14:tracePt t="201995" x="7262813" y="3287713"/>
          <p14:tracePt t="202008" x="7207250" y="3314700"/>
          <p14:tracePt t="202021" x="7161213" y="3341688"/>
          <p14:tracePt t="202045" x="7107238" y="3397250"/>
          <p14:tracePt t="202057" x="7088188" y="3406775"/>
          <p14:tracePt t="202071" x="7070725" y="3443288"/>
          <p14:tracePt t="202095" x="7061200" y="3497263"/>
          <p14:tracePt t="202107" x="7061200" y="3506788"/>
          <p14:tracePt t="202121" x="7061200" y="3524250"/>
          <p14:tracePt t="202132" x="7061200" y="3552825"/>
          <p14:tracePt t="202157" x="7061200" y="3560763"/>
          <p14:tracePt t="202170" x="7061200" y="3589338"/>
          <p14:tracePt t="202183" x="7061200" y="3606800"/>
          <p14:tracePt t="202208" x="7097713" y="3643313"/>
          <p14:tracePt t="202233" x="7153275" y="3670300"/>
          <p14:tracePt t="202244" x="7207250" y="3679825"/>
          <p14:tracePt t="202257" x="7253288" y="3689350"/>
          <p14:tracePt t="202269" x="7280275" y="3689350"/>
          <p14:tracePt t="202292" x="7453313" y="3698875"/>
          <p14:tracePt t="202315" x="7554913" y="3698875"/>
          <p14:tracePt t="202328" x="7618413" y="3698875"/>
          <p14:tracePt t="202341" x="7664450" y="3689350"/>
          <p14:tracePt t="202353" x="7681913" y="3679825"/>
          <p14:tracePt t="202354" x="7691438" y="3679825"/>
          <p14:tracePt t="202379" x="7710488" y="3670300"/>
          <p14:tracePt t="202402" x="7727950" y="3652838"/>
          <p14:tracePt t="202437" x="7737475" y="3625850"/>
          <p14:tracePt t="202624" x="7737475" y="3606800"/>
          <p14:tracePt t="205179" x="7737475" y="3597275"/>
          <p14:tracePt t="205192" x="7664450" y="3625850"/>
          <p14:tracePt t="205217" x="7408863" y="3889375"/>
          <p14:tracePt t="205241" x="7262813" y="4054475"/>
          <p14:tracePt t="205253" x="7107238" y="4246563"/>
          <p14:tracePt t="205277" x="6815138" y="4483100"/>
          <p14:tracePt t="205288" x="6686550" y="4538663"/>
          <p14:tracePt t="205301" x="6448425" y="4675188"/>
          <p14:tracePt t="205326" x="6129338" y="4848225"/>
          <p14:tracePt t="205339" x="6046788" y="4913313"/>
          <p14:tracePt t="205351" x="5910263" y="4986338"/>
          <p14:tracePt t="205362" x="5745163" y="5068888"/>
          <p14:tracePt t="205388" x="5518150" y="5195888"/>
          <p14:tracePt t="205413" x="5326063" y="5287963"/>
          <p14:tracePt t="205437" x="5216525" y="5341938"/>
          <p14:tracePt t="205463" x="5143500" y="5368925"/>
          <p14:tracePt t="205475" x="5097463" y="5397500"/>
          <p14:tracePt t="205489" x="5033963" y="5405438"/>
          <p14:tracePt t="205501" x="5014913" y="5414963"/>
          <p14:tracePt t="205524" x="4997450" y="5414963"/>
          <p14:tracePt t="205536" x="4987925" y="5414963"/>
          <p14:tracePt t="205573" x="4941888" y="5405438"/>
          <p14:tracePt t="205584" x="4924425" y="5387975"/>
          <p14:tracePt t="205597" x="4914900" y="5387975"/>
          <p14:tracePt t="205635" x="4887913" y="5332413"/>
          <p14:tracePt t="205647" x="4887913" y="5324475"/>
          <p14:tracePt t="205659" x="4878388" y="5314950"/>
          <p14:tracePt t="205685" x="4868863" y="5287963"/>
          <p14:tracePt t="205745" x="4868863" y="5278438"/>
          <p14:tracePt t="205757" x="4868863" y="5268913"/>
          <p14:tracePt t="205770" x="4868863" y="5259388"/>
          <p14:tracePt t="205806" x="4895850" y="5259388"/>
          <p14:tracePt t="205831" x="4924425" y="5251450"/>
          <p14:tracePt t="205856" x="4951413" y="5251450"/>
          <p14:tracePt t="205880" x="5033963" y="5241925"/>
          <p14:tracePt t="205893" x="5114925" y="5241925"/>
          <p14:tracePt t="205907" x="5233988" y="5232400"/>
          <p14:tracePt t="205919" x="5270500" y="5232400"/>
          <p14:tracePt t="205944" x="5445125" y="5232400"/>
          <p14:tracePt t="205957" x="5591175" y="5232400"/>
          <p14:tracePt t="205973" x="5745163" y="5232400"/>
          <p14:tracePt t="205998" x="5864225" y="5232400"/>
          <p14:tracePt t="205998" x="5900738" y="5232400"/>
          <p14:tracePt t="206026" x="5992813" y="5232400"/>
          <p14:tracePt t="206050" x="6065838" y="5232400"/>
          <p14:tracePt t="206076" x="6092825" y="5232400"/>
          <p14:tracePt t="206088" x="6102350" y="5232400"/>
          <p14:tracePt t="206551" x="6102350" y="5222875"/>
          <p14:tracePt t="206563" x="6102350" y="5214938"/>
          <p14:tracePt t="206577" x="6102350" y="5205413"/>
          <p14:tracePt t="206614" x="6102350" y="5195888"/>
          <p14:tracePt t="206639" x="6092825" y="5186363"/>
          <p14:tracePt t="206664" x="6083300" y="5178425"/>
          <p14:tracePt t="206677" x="6056313" y="5168900"/>
          <p14:tracePt t="206691" x="6046788" y="5159375"/>
          <p14:tracePt t="206703" x="6029325" y="5149850"/>
          <p14:tracePt t="206717" x="6029325" y="5141913"/>
          <p14:tracePt t="206742" x="6002338" y="5113338"/>
          <p14:tracePt t="206755" x="6002338" y="5105400"/>
          <p14:tracePt t="206767" x="5992813" y="5105400"/>
          <p14:tracePt t="206805" x="5992813" y="5095875"/>
          <p14:tracePt t="206817" x="5983288" y="5086350"/>
          <p14:tracePt t="206865" x="5973763" y="5086350"/>
          <p14:tracePt t="207027" x="5983288" y="5095875"/>
          <p14:tracePt t="207053" x="6002338" y="5105400"/>
          <p14:tracePt t="207065" x="6019800" y="5113338"/>
          <p14:tracePt t="207078" x="6029325" y="5122863"/>
          <p14:tracePt t="207091" x="6046788" y="5122863"/>
          <p14:tracePt t="207116" x="6056313" y="5132388"/>
          <p14:tracePt t="207129" x="6083300" y="5141913"/>
          <p14:tracePt t="207143" x="6092825" y="5141913"/>
          <p14:tracePt t="207167" x="6102350" y="5149850"/>
          <p14:tracePt t="207204" x="6111875" y="5149850"/>
          <p14:tracePt t="207312" x="6119813" y="5149850"/>
          <p14:tracePt t="207337" x="6138863" y="5149850"/>
          <p14:tracePt t="207363" x="6202363" y="5149850"/>
          <p14:tracePt t="207388" x="6257925" y="5149850"/>
          <p14:tracePt t="207413" x="6367463" y="5149850"/>
          <p14:tracePt t="207425" x="6394450" y="5149850"/>
          <p14:tracePt t="207439" x="6403975" y="5149850"/>
          <p14:tracePt t="207451" x="6421438" y="5149850"/>
          <p14:tracePt t="207648" x="6430963" y="5149850"/>
          <p14:tracePt t="207673" x="6448425" y="5149850"/>
          <p14:tracePt t="207698" x="6477000" y="5149850"/>
          <p14:tracePt t="207725" x="6494463" y="5149850"/>
          <p14:tracePt t="207737" x="6523038" y="5149850"/>
          <p14:tracePt t="207750" x="6530975" y="5149850"/>
          <p14:tracePt t="207774" x="6559550" y="5149850"/>
          <p14:tracePt t="207787" x="6577013" y="5149850"/>
          <p14:tracePt t="207800" x="6596063" y="5149850"/>
          <p14:tracePt t="207836" x="6604000" y="5149850"/>
          <p14:tracePt t="207874" x="6613525" y="5149850"/>
          <p14:tracePt t="207910" x="6623050" y="5149850"/>
          <p14:tracePt t="209329" x="6632575" y="5149850"/>
          <p14:tracePt t="209341" x="6650038" y="5168900"/>
          <p14:tracePt t="209366" x="6659563" y="5168900"/>
          <p14:tracePt t="209378" x="6669088" y="5178425"/>
          <p14:tracePt t="209425" x="6677025" y="5186363"/>
          <p14:tracePt t="209472" x="6686550" y="5186363"/>
          <p14:tracePt t="209484" x="6696075" y="5195888"/>
          <p14:tracePt t="209498" x="6713538" y="5195888"/>
          <p14:tracePt t="209511" x="6723063" y="5205413"/>
          <p14:tracePt t="209536" x="6732588" y="5205413"/>
          <p14:tracePt t="209563" x="6778625" y="5205413"/>
          <p14:tracePt t="209588" x="6796088" y="5205413"/>
          <p14:tracePt t="209614" x="6805613" y="5205413"/>
          <p14:tracePt t="209625" x="6815138" y="5205413"/>
          <p14:tracePt t="209639" x="6832600" y="5205413"/>
          <p14:tracePt t="209650" x="6851650" y="5205413"/>
          <p14:tracePt t="209675" x="6878638" y="5205413"/>
          <p14:tracePt t="209688" x="6905625" y="5205413"/>
          <p14:tracePt t="209724" x="6915150" y="5205413"/>
          <p14:tracePt t="210088" x="6924675" y="5205413"/>
          <p14:tracePt t="210113" x="6951663" y="5205413"/>
          <p14:tracePt t="210125" x="6978650" y="5205413"/>
          <p14:tracePt t="210138" x="7043738" y="5205413"/>
          <p14:tracePt t="210149" x="7061200" y="5205413"/>
          <p14:tracePt t="210174" x="7124700" y="5205413"/>
          <p14:tracePt t="210187" x="7153275" y="5205413"/>
          <p14:tracePt t="210360" x="7161213" y="5205413"/>
          <p14:tracePt t="210408" x="7180263" y="5205413"/>
          <p14:tracePt t="210432" x="7207250" y="5205413"/>
          <p14:tracePt t="210457" x="7243763" y="5195888"/>
          <p14:tracePt t="210483" x="7270750" y="5186363"/>
          <p14:tracePt t="210508" x="7299325" y="5186363"/>
          <p14:tracePt t="210532" x="7307263" y="5178425"/>
          <p14:tracePt t="210626" x="7316788" y="5178425"/>
          <p14:tracePt t="210637" x="7335838" y="5178425"/>
          <p14:tracePt t="210650" x="7380288" y="5178425"/>
          <p14:tracePt t="210675" x="7453313" y="5178425"/>
          <p14:tracePt t="210687" x="7535863" y="5186363"/>
          <p14:tracePt t="210701" x="7600950" y="5205413"/>
          <p14:tracePt t="210713" x="7627938" y="5205413"/>
          <p14:tracePt t="210739" x="7645400" y="5205413"/>
          <p14:tracePt t="212295" x="7637463" y="5205413"/>
          <p14:tracePt t="212760" x="7627938" y="5205413"/>
          <p14:tracePt t="212795" x="7618413" y="5195888"/>
          <p14:tracePt t="212820" x="7608888" y="5186363"/>
          <p14:tracePt t="212846" x="7600950" y="5178425"/>
          <p14:tracePt t="213317" x="7572375" y="5178425"/>
          <p14:tracePt t="213329" x="7535863" y="5178425"/>
          <p14:tracePt t="213355" x="7326313" y="5149850"/>
          <p14:tracePt t="213367" x="7107238" y="5122863"/>
          <p14:tracePt t="213379" x="6997700" y="5113338"/>
          <p14:tracePt t="213407" x="6632575" y="5068888"/>
          <p14:tracePt t="213432" x="6129338" y="4949825"/>
          <p14:tracePt t="213445" x="5883275" y="4894263"/>
          <p14:tracePt t="213458" x="5745163" y="4857750"/>
          <p14:tracePt t="213483" x="5399088" y="4803775"/>
          <p14:tracePt t="213496" x="5224463" y="4775200"/>
          <p14:tracePt t="213509" x="5151438" y="4775200"/>
          <p14:tracePt t="213522" x="5014913" y="4775200"/>
          <p14:tracePt t="213547" x="4859338" y="4775200"/>
          <p14:tracePt t="213573" x="4732338" y="4775200"/>
          <p14:tracePt t="213585" x="4676775" y="4775200"/>
          <p14:tracePt t="213598" x="4540250" y="4775200"/>
          <p14:tracePt t="213623" x="4219575" y="4775200"/>
          <p14:tracePt t="213635" x="4146550" y="4775200"/>
          <p14:tracePt t="213649" x="4083050" y="4775200"/>
          <p14:tracePt t="213662" x="3973513" y="4775200"/>
          <p14:tracePt t="213687" x="3754438" y="4775200"/>
          <p14:tracePt t="213712" x="3681413" y="4767263"/>
          <p14:tracePt t="213723" x="3625850" y="4767263"/>
          <p14:tracePt t="213748" x="3544888" y="4767263"/>
          <p14:tracePt t="213761" x="3525838" y="4767263"/>
          <p14:tracePt t="213776" x="3498850" y="4767263"/>
          <p14:tracePt t="213788" x="3479800" y="4767263"/>
          <p14:tracePt t="213802" x="3425825" y="4767263"/>
          <p14:tracePt t="213827" x="3398838" y="4767263"/>
          <p14:tracePt t="213852" x="3379788" y="4767263"/>
          <p14:tracePt t="213993" x="3362325" y="4767263"/>
          <p14:tracePt t="214018" x="3370263" y="4757738"/>
          <p14:tracePt t="214046" x="3498850" y="4757738"/>
          <p14:tracePt t="214058" x="3552825" y="4757738"/>
          <p14:tracePt t="214442" x="3516313" y="4738688"/>
          <p14:tracePt t="214466" x="3498850" y="4721225"/>
          <p14:tracePt t="214493" x="3462338" y="4702175"/>
          <p14:tracePt t="214505" x="3443288" y="4694238"/>
          <p14:tracePt t="214518" x="3435350" y="4684713"/>
          <p14:tracePt t="214555" x="3425825" y="4684713"/>
          <p14:tracePt t="214568" x="3406775" y="4684713"/>
          <p14:tracePt t="214581" x="3398838" y="4684713"/>
          <p14:tracePt t="214607" x="3370263" y="4684713"/>
          <p14:tracePt t="214634" x="3325813" y="4684713"/>
          <p14:tracePt t="214658" x="3306763" y="4675188"/>
          <p14:tracePt t="214682" x="3297238" y="4675188"/>
          <p14:tracePt t="214707" x="3289300" y="4675188"/>
          <p14:tracePt t="214720" x="3279775" y="4675188"/>
          <p14:tracePt t="214745" x="3252788" y="4665663"/>
          <p14:tracePt t="214757" x="3243263" y="4665663"/>
          <p14:tracePt t="214771" x="3206750" y="4648200"/>
          <p14:tracePt t="214796" x="3160713" y="4621213"/>
          <p14:tracePt t="214822" x="3114675" y="4602163"/>
          <p14:tracePt t="214907" x="3105150" y="4592638"/>
          <p14:tracePt t="214931" x="3087688" y="4575175"/>
          <p14:tracePt t="214971" x="3078163" y="4556125"/>
          <p14:tracePt t="215009" x="3068638" y="4556125"/>
          <p14:tracePt t="215047" x="3068638" y="4548188"/>
          <p14:tracePt t="215223" x="3060700" y="4529138"/>
          <p14:tracePt t="215247" x="3060700" y="4519613"/>
          <p14:tracePt t="215273" x="3060700" y="4511675"/>
          <p14:tracePt t="215522" x="3060700" y="4502150"/>
          <p14:tracePt t="217088" x="2995613" y="4502150"/>
          <p14:tracePt t="217112" x="2905125" y="4519613"/>
          <p14:tracePt t="217135" x="2759075" y="4538663"/>
          <p14:tracePt t="217146" x="2732088" y="4538663"/>
          <p14:tracePt t="217158" x="2667000" y="4538663"/>
          <p14:tracePt t="217171" x="2630488" y="4538663"/>
          <p14:tracePt t="217196" x="2540000" y="4538663"/>
          <p14:tracePt t="217208" x="2474913" y="4538663"/>
          <p14:tracePt t="217220" x="2430463" y="4538663"/>
          <p14:tracePt t="217258" x="2301875" y="4538663"/>
          <p14:tracePt t="217271" x="2238375" y="4538663"/>
          <p14:tracePt t="217283" x="2211388" y="4538663"/>
          <p14:tracePt t="217284" x="2182813" y="4538663"/>
          <p14:tracePt t="217308" x="2128838" y="4538663"/>
          <p14:tracePt t="217333" x="2027238" y="4538663"/>
          <p14:tracePt t="217344" x="2009775" y="4538663"/>
          <p14:tracePt t="217356" x="1963738" y="4538663"/>
          <p14:tracePt t="217381" x="1900238" y="4538663"/>
          <p14:tracePt t="217393" x="1881188" y="4538663"/>
          <p14:tracePt t="217417" x="1844675" y="4538663"/>
          <p14:tracePt t="217441" x="1817688" y="4538663"/>
          <p14:tracePt t="217453" x="1800225" y="4538663"/>
          <p14:tracePt t="217477" x="1781175" y="4538663"/>
          <p14:tracePt t="217500" x="1771650" y="4538663"/>
          <p14:tracePt t="217524" x="1717675" y="4538663"/>
          <p14:tracePt t="217537" x="1708150" y="4538663"/>
          <p14:tracePt t="217549" x="1690688" y="4538663"/>
          <p14:tracePt t="217561" x="1681163" y="4538663"/>
          <p14:tracePt t="217587" x="1644650" y="4538663"/>
          <p14:tracePt t="217612" x="1589088" y="4538663"/>
          <p14:tracePt t="217625" x="1579563" y="4538663"/>
          <p14:tracePt t="218512" x="1598613" y="4538663"/>
          <p14:tracePt t="218539" x="1635125" y="4538663"/>
          <p14:tracePt t="218551" x="1644650" y="4538663"/>
          <p14:tracePt t="218565" x="1662113" y="4538663"/>
          <p14:tracePt t="218577" x="1681163" y="4538663"/>
          <p14:tracePt t="218590" x="1690688" y="4538663"/>
          <p14:tracePt t="218615" x="1708150" y="4538663"/>
          <p14:tracePt t="218628" x="1717675" y="4538663"/>
          <p14:tracePt t="218641" x="1727200" y="4538663"/>
          <p14:tracePt t="218653" x="1735138" y="4538663"/>
          <p14:tracePt t="218667" x="1744663" y="4538663"/>
          <p14:tracePt t="218691" x="1781175" y="4538663"/>
          <p14:tracePt t="218704" x="1790700" y="4538663"/>
          <p14:tracePt t="218717" x="1800225" y="4538663"/>
          <p14:tracePt t="218753" x="1854200" y="4538663"/>
          <p14:tracePt t="218764" x="1873250" y="4538663"/>
          <p14:tracePt t="218779" x="1890713" y="4538663"/>
          <p14:tracePt t="218792" x="1900238" y="4538663"/>
          <p14:tracePt t="218816" x="1973263" y="4538663"/>
          <p14:tracePt t="218828" x="1990725" y="4538663"/>
          <p14:tracePt t="218841" x="2009775" y="4538663"/>
          <p14:tracePt t="218867" x="2082800" y="4538663"/>
          <p14:tracePt t="218893" x="2128838" y="4538663"/>
          <p14:tracePt t="218906" x="2174875" y="4538663"/>
          <p14:tracePt t="218919" x="2192338" y="4538663"/>
          <p14:tracePt t="218946" x="2274888" y="4538663"/>
          <p14:tracePt t="218971" x="2328863" y="4538663"/>
          <p14:tracePt t="218983" x="2357438" y="4538663"/>
          <p14:tracePt t="219008" x="2430463" y="4538663"/>
          <p14:tracePt t="219032" x="2466975" y="4538663"/>
          <p14:tracePt t="219045" x="2493963" y="4538663"/>
          <p14:tracePt t="219057" x="2520950" y="4538663"/>
          <p14:tracePt t="219080" x="2566988" y="4538663"/>
          <p14:tracePt t="219092" x="2584450" y="4538663"/>
          <p14:tracePt t="219116" x="2630488" y="4538663"/>
          <p14:tracePt t="219141" x="2676525" y="4538663"/>
          <p14:tracePt t="219153" x="2713038" y="4538663"/>
          <p14:tracePt t="219177" x="2722563" y="4538663"/>
          <p14:tracePt t="219202" x="2786063" y="4538663"/>
          <p14:tracePt t="219226" x="2813050" y="4538663"/>
          <p14:tracePt t="219249" x="2832100" y="4538663"/>
          <p14:tracePt t="219261" x="2841625" y="4538663"/>
          <p14:tracePt t="219286" x="2849563" y="4538663"/>
          <p14:tracePt t="219311" x="2878138" y="4538663"/>
          <p14:tracePt t="219346" x="2886075" y="4538663"/>
          <p14:tracePt t="219358" x="2895600" y="4538663"/>
          <p14:tracePt t="219370" x="2905125" y="4538663"/>
          <p14:tracePt t="219395" x="2922588" y="4538663"/>
          <p14:tracePt t="219407" x="2932113" y="4538663"/>
          <p14:tracePt t="219420" x="2941638" y="4538663"/>
          <p14:tracePt t="219455" x="2968625" y="4538663"/>
          <p14:tracePt t="219679" x="2987675" y="4538663"/>
          <p14:tracePt t="220357" x="2978150" y="4538663"/>
          <p14:tracePt t="220369" x="2968625" y="4538663"/>
          <p14:tracePt t="220394" x="2914650" y="4538663"/>
          <p14:tracePt t="220406" x="2878138" y="4538663"/>
          <p14:tracePt t="220420" x="2822575" y="4538663"/>
          <p14:tracePt t="220431" x="2786063" y="4538663"/>
          <p14:tracePt t="220458" x="2657475" y="4538663"/>
          <p14:tracePt t="220481" x="2613025" y="4538663"/>
          <p14:tracePt t="220506" x="2503488" y="4538663"/>
          <p14:tracePt t="220518" x="2474913" y="4538663"/>
          <p14:tracePt t="220530" x="2438400" y="4538663"/>
          <p14:tracePt t="220543" x="2393950" y="4538663"/>
          <p14:tracePt t="220568" x="2301875" y="4529138"/>
          <p14:tracePt t="220593" x="2247900" y="4529138"/>
          <p14:tracePt t="220607" x="2228850" y="4529138"/>
          <p14:tracePt t="220620" x="2201863" y="4529138"/>
          <p14:tracePt t="220647" x="2136775" y="4529138"/>
          <p14:tracePt t="220672" x="2063750" y="4529138"/>
          <p14:tracePt t="220685" x="2027238" y="4529138"/>
          <p14:tracePt t="220697" x="2009775" y="4529138"/>
          <p14:tracePt t="220710" x="2000250" y="4519613"/>
          <p14:tracePt t="220736" x="1963738" y="4519613"/>
          <p14:tracePt t="220763" x="1946275" y="4519613"/>
          <p14:tracePt t="220789" x="1909763" y="4519613"/>
          <p14:tracePt t="220813" x="1854200" y="4519613"/>
          <p14:tracePt t="220826" x="1800225" y="4511675"/>
          <p14:tracePt t="220840" x="1771650" y="4511675"/>
          <p14:tracePt t="220875" x="1735138" y="4511675"/>
          <p14:tracePt t="220887" x="1727200" y="4511675"/>
          <p14:tracePt t="220923" x="1717675" y="4511675"/>
          <p14:tracePt t="220936" x="1708150" y="4511675"/>
          <p14:tracePt t="220950" x="1698625" y="4511675"/>
          <p14:tracePt t="220988" x="1662113" y="4511675"/>
          <p14:tracePt t="221013" x="1644650" y="4511675"/>
          <p14:tracePt t="221027" x="1635125" y="4511675"/>
          <p14:tracePt t="226439" x="1690688" y="4502150"/>
          <p14:tracePt t="226450" x="1717675" y="4502150"/>
          <p14:tracePt t="226473" x="1844675" y="4502150"/>
          <p14:tracePt t="226497" x="1890713" y="4502150"/>
          <p14:tracePt t="226522" x="2027238" y="4502150"/>
          <p14:tracePt t="226533" x="2063750" y="4502150"/>
          <p14:tracePt t="226558" x="2182813" y="4492625"/>
          <p14:tracePt t="226582" x="2338388" y="4492625"/>
          <p14:tracePt t="226594" x="2384425" y="4492625"/>
          <p14:tracePt t="226608" x="2420938" y="4492625"/>
          <p14:tracePt t="226631" x="2557463" y="4519613"/>
          <p14:tracePt t="226643" x="2576513" y="4529138"/>
          <p14:tracePt t="226667" x="2603500" y="4529138"/>
          <p14:tracePt t="226692" x="2620963" y="4538663"/>
          <p14:tracePt t="226705" x="2630488" y="4538663"/>
          <p14:tracePt t="226706" x="2640013" y="4538663"/>
          <p14:tracePt t="226718" x="2649538" y="4538663"/>
          <p14:tracePt t="226743" x="2713038" y="4548188"/>
          <p14:tracePt t="226755" x="2740025" y="4556125"/>
          <p14:tracePt t="226769" x="2759075" y="4556125"/>
          <p14:tracePt t="226807" x="2776538" y="4565650"/>
          <p14:tracePt t="226832" x="2786063" y="4575175"/>
          <p14:tracePt t="226844" x="2805113" y="4584700"/>
          <p14:tracePt t="226858" x="2822575" y="4584700"/>
          <p14:tracePt t="226883" x="2832100" y="4592638"/>
          <p14:tracePt t="226909" x="2841625" y="4592638"/>
          <p14:tracePt t="226921" x="2868613" y="4592638"/>
          <p14:tracePt t="226945" x="2886075" y="4592638"/>
          <p14:tracePt t="226946" x="2905125" y="4592638"/>
          <p14:tracePt t="226972" x="2922588" y="4592638"/>
          <p14:tracePt t="226985" x="2932113" y="4592638"/>
          <p14:tracePt t="227485" x="2959100" y="4592638"/>
          <p14:tracePt t="227507" x="3032125" y="4592638"/>
          <p14:tracePt t="227520" x="3325813" y="4556125"/>
          <p14:tracePt t="227532" x="3489325" y="4538663"/>
          <p14:tracePt t="227558" x="4010025" y="4538663"/>
          <p14:tracePt t="227581" x="4440238" y="4548188"/>
          <p14:tracePt t="227582" x="4557713" y="4565650"/>
          <p14:tracePt t="227595" x="4676775" y="4592638"/>
          <p14:tracePt t="227608" x="4776788" y="4621213"/>
          <p14:tracePt t="227621" x="4968875" y="4675188"/>
          <p14:tracePt t="227645" x="5216525" y="4784725"/>
          <p14:tracePt t="227646" x="5260975" y="4803775"/>
          <p14:tracePt t="227658" x="5297488" y="4830763"/>
          <p14:tracePt t="227672" x="5326063" y="4857750"/>
          <p14:tracePt t="227697" x="5416550" y="4940300"/>
          <p14:tracePt t="227722" x="5489575" y="4976813"/>
          <p14:tracePt t="227734" x="5518150" y="4995863"/>
          <p14:tracePt t="227748" x="5554663" y="5013325"/>
          <p14:tracePt t="227760" x="5572125" y="5013325"/>
          <p14:tracePt t="227787" x="5654675" y="5032375"/>
          <p14:tracePt t="227797" x="5681663" y="5049838"/>
          <p14:tracePt t="227814" x="5754688" y="5068888"/>
          <p14:tracePt t="227827" x="5837238" y="5105400"/>
          <p14:tracePt t="227840" x="5900738" y="5122863"/>
          <p14:tracePt t="227866" x="5937250" y="5141913"/>
          <p14:tracePt t="227877" x="5973763" y="5168900"/>
          <p14:tracePt t="227892" x="6046788" y="5195888"/>
          <p14:tracePt t="227917" x="6119813" y="5241925"/>
          <p14:tracePt t="227944" x="6138863" y="5259388"/>
          <p14:tracePt t="227956" x="6148388" y="5268913"/>
          <p14:tracePt t="228126" x="6175375" y="5268913"/>
          <p14:tracePt t="228138" x="6192838" y="5268913"/>
          <p14:tracePt t="228150" x="6284913" y="5268913"/>
          <p14:tracePt t="228177" x="6523038" y="5241925"/>
          <p14:tracePt t="228189" x="6613525" y="5222875"/>
          <p14:tracePt t="228201" x="6705600" y="5222875"/>
          <p14:tracePt t="228227" x="7107238" y="5222875"/>
          <p14:tracePt t="228251" x="7270750" y="5222875"/>
          <p14:tracePt t="228264" x="7408863" y="5222875"/>
          <p14:tracePt t="228287" x="7526338" y="5222875"/>
          <p14:tracePt t="228298" x="7554913" y="5222875"/>
          <p14:tracePt t="228310" x="7581900" y="5205413"/>
          <p14:tracePt t="228399" x="7591425" y="5205413"/>
          <p14:tracePt t="228444" x="7508875" y="5205413"/>
          <p14:tracePt t="228455" x="7453313" y="5205413"/>
          <p14:tracePt t="228469" x="7380288" y="5205413"/>
          <p14:tracePt t="228480" x="7216775" y="5205413"/>
          <p14:tracePt t="228505" x="6988175" y="5205413"/>
          <p14:tracePt t="228515" x="6686550" y="5205413"/>
          <p14:tracePt t="228529" x="6375400" y="5205413"/>
          <p14:tracePt t="228542" x="6202363" y="5205413"/>
          <p14:tracePt t="228565" x="5745163" y="5205413"/>
          <p14:tracePt t="228577" x="5481638" y="5205413"/>
          <p14:tracePt t="228589" x="5370513" y="5205413"/>
          <p14:tracePt t="228613" x="5197475" y="5205413"/>
          <p14:tracePt t="228951" x="5216525" y="5205413"/>
          <p14:tracePt t="228975" x="5326063" y="5205413"/>
          <p14:tracePt t="228988" x="5481638" y="5205413"/>
          <p14:tracePt t="229001" x="5572125" y="5205413"/>
          <p14:tracePt t="229013" x="5781675" y="5205413"/>
          <p14:tracePt t="229027" x="5965825" y="5205413"/>
          <p14:tracePt t="229040" x="6138863" y="5205413"/>
          <p14:tracePt t="229064" x="6275388" y="5195888"/>
          <p14:tracePt t="229078" x="6394450" y="5178425"/>
          <p14:tracePt t="229090" x="6421438" y="5168900"/>
          <p14:tracePt t="229505" x="6411913" y="5178425"/>
          <p14:tracePt t="229565" x="6384925" y="5178425"/>
          <p14:tracePt t="229577" x="6348413" y="5178425"/>
          <p14:tracePt t="229590" x="6302375" y="5186363"/>
          <p14:tracePt t="229615" x="6257925" y="5186363"/>
          <p14:tracePt t="229627" x="6229350" y="5186363"/>
          <p14:tracePt t="229641" x="6192838" y="5186363"/>
          <p14:tracePt t="229653" x="6175375" y="5186363"/>
          <p14:tracePt t="229679" x="6165850" y="5186363"/>
          <p14:tracePt t="230485" x="6156325" y="5159375"/>
          <p14:tracePt t="230497" x="6148388" y="5122863"/>
          <p14:tracePt t="230513" x="6065838" y="5003800"/>
          <p14:tracePt t="230540" x="5818188" y="4748213"/>
          <p14:tracePt t="230564" x="5654675" y="4502150"/>
          <p14:tracePt t="230578" x="5472113" y="4264025"/>
          <p14:tracePt t="230591" x="5326063" y="4054475"/>
          <p14:tracePt t="230604" x="5216525" y="3881438"/>
          <p14:tracePt t="230617" x="5160963" y="3816350"/>
          <p14:tracePt t="230644" x="4997450" y="3616325"/>
          <p14:tracePt t="230658" x="4914900" y="3516313"/>
          <p14:tracePt t="230670" x="4841875" y="3414713"/>
          <p14:tracePt t="230683" x="4768850" y="3324225"/>
          <p14:tracePt t="230697" x="4713288" y="3251200"/>
          <p14:tracePt t="230709" x="4659313" y="3205163"/>
          <p14:tracePt t="230735" x="4411663" y="3005138"/>
          <p14:tracePt t="230747" x="4338638" y="2949575"/>
          <p14:tracePt t="230760" x="4219575" y="2849563"/>
          <p14:tracePt t="230784" x="4000500" y="2647950"/>
          <p14:tracePt t="230796" x="3854450" y="2538413"/>
          <p14:tracePt t="230810" x="3781425" y="2492375"/>
          <p14:tracePt t="230823" x="3717925" y="2438400"/>
          <p14:tracePt t="230837" x="3581400" y="2328863"/>
          <p14:tracePt t="230849" x="3452813" y="2246313"/>
          <p14:tracePt t="230875" x="3270250" y="2146300"/>
          <p14:tracePt t="230888" x="3178175" y="2109788"/>
          <p14:tracePt t="230901" x="3114675" y="2090738"/>
          <p14:tracePt t="230927" x="2905125" y="2027238"/>
          <p14:tracePt t="230953" x="2759075" y="1990725"/>
          <p14:tracePt t="230965" x="2713038" y="1981200"/>
          <p14:tracePt t="230980" x="2676525" y="1973263"/>
          <p14:tracePt t="230994" x="2640013" y="1973263"/>
          <p14:tracePt t="231008" x="2630488" y="1973263"/>
          <p14:tracePt t="231034" x="2593975" y="1973263"/>
          <p14:tracePt t="231061" x="2584450" y="1973263"/>
          <p14:tracePt t="231073" x="2576513" y="1973263"/>
          <p14:tracePt t="231100" x="2557463" y="1990725"/>
          <p14:tracePt t="231125" x="2547938" y="2000250"/>
          <p14:tracePt t="231138" x="2540000" y="2027238"/>
          <p14:tracePt t="231151" x="2530475" y="2063750"/>
          <p14:tracePt t="231177" x="2520950" y="2109788"/>
          <p14:tracePt t="231202" x="2520950" y="2146300"/>
          <p14:tracePt t="231215" x="2520950" y="2163763"/>
          <p14:tracePt t="231230" x="2520950" y="2182813"/>
          <p14:tracePt t="231242" x="2530475" y="2192338"/>
          <p14:tracePt t="231268" x="2540000" y="2228850"/>
          <p14:tracePt t="231316" x="2547938" y="2236788"/>
          <p14:tracePt t="231342" x="2566988" y="2246313"/>
          <p14:tracePt t="231354" x="2584450" y="2246313"/>
          <p14:tracePt t="231367" x="2613025" y="2246313"/>
          <p14:tracePt t="231380" x="2676525" y="2255838"/>
          <p14:tracePt t="231405" x="2832100" y="2255838"/>
          <p14:tracePt t="231417" x="2878138" y="2255838"/>
          <p14:tracePt t="231429" x="2932113" y="2255838"/>
          <p14:tracePt t="231456" x="3087688" y="2255838"/>
          <p14:tracePt t="231481" x="3224213" y="2255838"/>
          <p14:tracePt t="231493" x="3270250" y="2255838"/>
          <p14:tracePt t="231518" x="3452813" y="2255838"/>
          <p14:tracePt t="231542" x="3552825" y="2255838"/>
          <p14:tracePt t="231568" x="3744913" y="2255838"/>
          <p14:tracePt t="231593" x="3846513" y="2255838"/>
          <p14:tracePt t="231605" x="3883025" y="2255838"/>
          <p14:tracePt t="231618" x="3937000" y="2255838"/>
          <p14:tracePt t="231631" x="3992563" y="2255838"/>
          <p14:tracePt t="231657" x="4029075" y="2255838"/>
          <p14:tracePt t="231681" x="4037013" y="2255838"/>
          <p14:tracePt t="231707" x="4056063" y="2255838"/>
          <p14:tracePt t="231731" x="4073525" y="2246313"/>
          <p14:tracePt t="231745" x="4102100" y="2236788"/>
          <p14:tracePt t="231758" x="4138613" y="2209800"/>
          <p14:tracePt t="231770" x="4146550" y="2200275"/>
          <p14:tracePt t="231795" x="4165600" y="2163763"/>
          <p14:tracePt t="231807" x="4192588" y="2127250"/>
          <p14:tracePt t="231821" x="4219575" y="2090738"/>
          <p14:tracePt t="231845" x="4248150" y="2027238"/>
          <p14:tracePt t="231857" x="4275138" y="1990725"/>
          <p14:tracePt t="231871" x="4302125" y="1927225"/>
          <p14:tracePt t="231882" x="4302125" y="1908175"/>
          <p14:tracePt t="231896" x="4321175" y="1862138"/>
          <p14:tracePt t="231908" x="4321175" y="1844675"/>
          <p14:tracePt t="231934" x="4321175" y="1771650"/>
          <p14:tracePt t="231947" x="4321175" y="1762125"/>
          <p14:tracePt t="231960" x="4321175" y="1735138"/>
          <p14:tracePt t="231986" x="4321175" y="1708150"/>
          <p14:tracePt t="232014" x="4248150" y="1698625"/>
          <p14:tracePt t="232027" x="4202113" y="1698625"/>
          <p14:tracePt t="232040" x="4129088" y="1698625"/>
          <p14:tracePt t="232053" x="4073525" y="1698625"/>
          <p14:tracePt t="232077" x="3754438" y="1698625"/>
          <p14:tracePt t="232090" x="3681413" y="1698625"/>
          <p14:tracePt t="232104" x="3508375" y="1698625"/>
          <p14:tracePt t="232122" x="3352800" y="1698625"/>
          <p14:tracePt t="232134" x="3260725" y="1698625"/>
          <p14:tracePt t="232159" x="2886075" y="1698625"/>
          <p14:tracePt t="232181" x="2676525" y="1698625"/>
          <p14:tracePt t="232207" x="2484438" y="1698625"/>
          <p14:tracePt t="232231" x="2474913" y="1698625"/>
          <p14:tracePt t="232300" x="2457450" y="1698625"/>
          <p14:tracePt t="232323" x="2438400" y="1725613"/>
          <p14:tracePt t="232347" x="2438400" y="1781175"/>
          <p14:tracePt t="232372" x="2438400" y="1854200"/>
          <p14:tracePt t="232383" x="2438400" y="1908175"/>
          <p14:tracePt t="232408" x="2438400" y="1963738"/>
          <p14:tracePt t="232432" x="2466975" y="2063750"/>
          <p14:tracePt t="232445" x="2474913" y="2082800"/>
          <p14:tracePt t="232458" x="2511425" y="2127250"/>
          <p14:tracePt t="232482" x="2566988" y="2182813"/>
          <p14:tracePt t="232494" x="2613025" y="2209800"/>
          <p14:tracePt t="232507" x="2649538" y="2209800"/>
          <p14:tracePt t="232519" x="2695575" y="2236788"/>
          <p14:tracePt t="232543" x="2832100" y="2246313"/>
          <p14:tracePt t="232555" x="2895600" y="2246313"/>
          <p14:tracePt t="232569" x="2951163" y="2246313"/>
          <p14:tracePt t="232594" x="3243263" y="2255838"/>
          <p14:tracePt t="232606" x="3389313" y="2273300"/>
          <p14:tracePt t="232620" x="3471863" y="2273300"/>
          <p14:tracePt t="232631" x="3544888" y="2273300"/>
          <p14:tracePt t="232658" x="3827463" y="2273300"/>
          <p14:tracePt t="232683" x="3973513" y="2273300"/>
          <p14:tracePt t="232695" x="4019550" y="2273300"/>
          <p14:tracePt t="232708" x="4102100" y="2273300"/>
          <p14:tracePt t="232734" x="4265613" y="2273300"/>
          <p14:tracePt t="232746" x="4284663" y="2273300"/>
          <p14:tracePt t="232760" x="4311650" y="2273300"/>
          <p14:tracePt t="232773" x="4338638" y="2273300"/>
          <p14:tracePt t="232797" x="4367213" y="2265363"/>
          <p14:tracePt t="232856" x="4375150" y="2265363"/>
          <p14:tracePt t="232869" x="4411663" y="2282825"/>
          <p14:tracePt t="232882" x="4476750" y="2346325"/>
          <p14:tracePt t="232907" x="4557713" y="2455863"/>
          <p14:tracePt t="232931" x="4594225" y="2593975"/>
          <p14:tracePt t="232944" x="4649788" y="2784475"/>
          <p14:tracePt t="232958" x="4686300" y="3005138"/>
          <p14:tracePt t="232983" x="4732338" y="3268663"/>
          <p14:tracePt t="232996" x="4776788" y="3516313"/>
          <p14:tracePt t="233010" x="4805363" y="3706813"/>
          <p14:tracePt t="233021" x="4805363" y="3789363"/>
          <p14:tracePt t="233022" x="4805363" y="3825875"/>
          <p14:tracePt t="233046" x="4805363" y="3889375"/>
          <p14:tracePt t="233071" x="4805363" y="4000500"/>
          <p14:tracePt t="234461" x="4805363" y="4037013"/>
          <p14:tracePt t="234472" x="4805363" y="4044950"/>
          <p14:tracePt t="234497" x="4805363" y="4054475"/>
          <p14:tracePt t="236270" x="4914900" y="4054475"/>
          <p14:tracePt t="236281" x="4968875" y="4054475"/>
          <p14:tracePt t="236307" x="5106988" y="4100513"/>
          <p14:tracePt t="236332" x="5207000" y="4200525"/>
          <p14:tracePt t="236345" x="5224463" y="4219575"/>
          <p14:tracePt t="236358" x="5253038" y="4237038"/>
          <p14:tracePt t="236382" x="5435600" y="4300538"/>
          <p14:tracePt t="236395" x="5481638" y="4329113"/>
          <p14:tracePt t="236409" x="5608638" y="4373563"/>
          <p14:tracePt t="236421" x="5672138" y="4402138"/>
          <p14:tracePt t="236446" x="5864225" y="4446588"/>
          <p14:tracePt t="236457" x="5891213" y="4456113"/>
          <p14:tracePt t="236471" x="5919788" y="4465638"/>
          <p14:tracePt t="236472" x="5956300" y="4475163"/>
          <p14:tracePt t="236496" x="5983288" y="4483100"/>
          <p14:tracePt t="236522" x="6019800" y="4492625"/>
          <p14:tracePt t="236533" x="6029325" y="4492625"/>
          <p14:tracePt t="236547" x="6038850" y="4492625"/>
          <p14:tracePt t="236560" x="6046788" y="4492625"/>
          <p14:tracePt t="236586" x="6083300" y="4475163"/>
          <p14:tracePt t="236611" x="6111875" y="4456113"/>
          <p14:tracePt t="236637" x="6138863" y="4438650"/>
          <p14:tracePt t="236662" x="6148388" y="4429125"/>
          <p14:tracePt t="236803" x="6138863" y="4429125"/>
          <p14:tracePt t="236814" x="6075363" y="4429125"/>
          <p14:tracePt t="236829" x="6010275" y="4456113"/>
          <p14:tracePt t="236841" x="6002338" y="4465638"/>
          <p14:tracePt t="236842" x="6002338" y="4492625"/>
          <p14:tracePt t="236867" x="6192838" y="4730750"/>
          <p14:tracePt t="236879" x="7243763" y="5780088"/>
          <p14:tracePt t="236892" x="8020050" y="5889625"/>
          <p14:tracePt t="236906" x="8997950" y="5962650"/>
          <p14:tracePt t="237270" x="9007475" y="5962650"/>
          <p14:tracePt t="237306" x="8961438" y="5872163"/>
          <p14:tracePt t="237331" x="8842375" y="5743575"/>
          <p14:tracePt t="237344" x="8815388" y="5726113"/>
          <p14:tracePt t="237358" x="8678863" y="5624513"/>
          <p14:tracePt t="237370" x="8513763" y="5497513"/>
          <p14:tracePt t="237395" x="8221663" y="5324475"/>
          <p14:tracePt t="237407" x="8121650" y="5259388"/>
          <p14:tracePt t="237421" x="7937500" y="5178425"/>
          <p14:tracePt t="237447" x="7645400" y="5059363"/>
          <p14:tracePt t="237474" x="7554913" y="5003800"/>
          <p14:tracePt t="237485" x="7518400" y="4995863"/>
          <p14:tracePt t="237498" x="7462838" y="4967288"/>
          <p14:tracePt t="237512" x="7416800" y="4949825"/>
          <p14:tracePt t="237538" x="7380288" y="4922838"/>
          <p14:tracePt t="237550" x="7372350" y="4922838"/>
          <p14:tracePt t="237564" x="7335838" y="4903788"/>
          <p14:tracePt t="237577" x="7270750" y="4894263"/>
          <p14:tracePt t="237589" x="7226300" y="4876800"/>
          <p14:tracePt t="237614" x="7107238" y="4848225"/>
          <p14:tracePt t="237628" x="7034213" y="4821238"/>
          <p14:tracePt t="237641" x="6969125" y="4803775"/>
          <p14:tracePt t="237667" x="6869113" y="4775200"/>
          <p14:tracePt t="237692" x="6742113" y="4702175"/>
          <p14:tracePt t="237705" x="6686550" y="4665663"/>
          <p14:tracePt t="237717" x="6669088" y="4648200"/>
          <p14:tracePt t="237718" x="6650038" y="4621213"/>
          <p14:tracePt t="237730" x="6632575" y="4592638"/>
          <p14:tracePt t="237756" x="6586538" y="4548188"/>
          <p14:tracePt t="237782" x="6503988" y="4483100"/>
          <p14:tracePt t="237807" x="6477000" y="4465638"/>
          <p14:tracePt t="237832" x="6440488" y="4438650"/>
          <p14:tracePt t="237845" x="6430963" y="4429125"/>
          <p14:tracePt t="237859" x="6403975" y="4410075"/>
          <p14:tracePt t="237870" x="6384925" y="4392613"/>
          <p14:tracePt t="237896" x="6302375" y="4337050"/>
          <p14:tracePt t="237921" x="6257925" y="4310063"/>
          <p14:tracePt t="237922" x="6248400" y="4310063"/>
          <p14:tracePt t="237946" x="6248400" y="4300538"/>
          <p14:tracePt t="238005" x="6238875" y="4292600"/>
          <p14:tracePt t="238033" x="6229350" y="4283075"/>
          <p14:tracePt t="238057" x="6202363" y="4264025"/>
          <p14:tracePt t="238172" x="6221413" y="4237038"/>
          <p14:tracePt t="238197" x="6238875" y="4227513"/>
          <p14:tracePt t="238222" x="6257925" y="4227513"/>
          <p14:tracePt t="238234" x="6284913" y="4227513"/>
          <p14:tracePt t="238248" x="6294438" y="4227513"/>
          <p14:tracePt t="238317" x="6321425" y="4227513"/>
          <p14:tracePt t="238328" x="6348413" y="4237038"/>
          <p14:tracePt t="238341" x="6357938" y="4237038"/>
          <p14:tracePt t="238366" x="6430963" y="4246563"/>
          <p14:tracePt t="238391" x="6530975" y="4273550"/>
          <p14:tracePt t="238402" x="6577013" y="4283075"/>
          <p14:tracePt t="238427" x="6677025" y="4300538"/>
          <p14:tracePt t="238439" x="6705600" y="4310063"/>
          <p14:tracePt t="238452" x="6742113" y="4319588"/>
          <p14:tracePt t="238477" x="6759575" y="4329113"/>
          <p14:tracePt t="238502" x="6769100" y="4329113"/>
          <p14:tracePt t="238807" x="6778625" y="4329113"/>
          <p14:tracePt t="238833" x="6796088" y="4356100"/>
          <p14:tracePt t="238846" x="6805613" y="4383088"/>
          <p14:tracePt t="238860" x="6815138" y="4410075"/>
          <p14:tracePt t="238872" x="6832600" y="4429125"/>
          <p14:tracePt t="238897" x="6832600" y="4446588"/>
          <p14:tracePt t="238922" x="6842125" y="4456113"/>
          <p14:tracePt t="239279" x="6851650" y="4465638"/>
          <p14:tracePt t="239338" x="6878638" y="4465638"/>
          <p14:tracePt t="239363" x="6915150" y="4465638"/>
          <p14:tracePt t="239375" x="6969125" y="4456113"/>
          <p14:tracePt t="239388" x="7051675" y="4429125"/>
          <p14:tracePt t="239400" x="7107238" y="4419600"/>
          <p14:tracePt t="239425" x="7134225" y="4419600"/>
          <p14:tracePt t="239438" x="7143750" y="4419600"/>
          <p14:tracePt t="239731" x="7170738" y="4419600"/>
          <p14:tracePt t="239756" x="7180263" y="4419600"/>
          <p14:tracePt t="239769" x="7226300" y="4419600"/>
          <p14:tracePt t="239782" x="7280275" y="4419600"/>
          <p14:tracePt t="239795" x="7335838" y="4419600"/>
          <p14:tracePt t="239808" x="7353300" y="4419600"/>
          <p14:tracePt t="239820" x="7372350" y="4419600"/>
          <p14:tracePt t="239845" x="7416800" y="4419600"/>
          <p14:tracePt t="239858" x="7426325" y="4419600"/>
          <p14:tracePt t="239894" x="7445375" y="4419600"/>
          <p14:tracePt t="239907" x="7462838" y="4419600"/>
          <p14:tracePt t="239920" x="7472363" y="4419600"/>
          <p14:tracePt t="239932" x="7481888" y="4419600"/>
          <p14:tracePt t="239957" x="7535863" y="4419600"/>
          <p14:tracePt t="239982" x="7618413" y="4429125"/>
          <p14:tracePt t="240006" x="7673975" y="4429125"/>
          <p14:tracePt t="240043" x="7691438" y="4429125"/>
          <p14:tracePt t="242038" x="7673975" y="4429125"/>
          <p14:tracePt t="242050" x="7627938" y="4429125"/>
          <p14:tracePt t="242075" x="7535863" y="4456113"/>
          <p14:tracePt t="242087" x="7435850" y="4456113"/>
          <p14:tracePt t="242099" x="7399338" y="4456113"/>
          <p14:tracePt t="242124" x="7270750" y="4465638"/>
          <p14:tracePt t="242135" x="7153275" y="4465638"/>
          <p14:tracePt t="242147" x="7116763" y="4465638"/>
          <p14:tracePt t="242160" x="7070725" y="4465638"/>
          <p14:tracePt t="242184" x="6878638" y="4465638"/>
          <p14:tracePt t="242195" x="6842125" y="4465638"/>
          <p14:tracePt t="242209" x="6786563" y="4465638"/>
          <p14:tracePt t="242232" x="6623050" y="4465638"/>
          <p14:tracePt t="242244" x="6577013" y="4465638"/>
          <p14:tracePt t="242257" x="6540500" y="4465638"/>
          <p14:tracePt t="242270" x="6440488" y="4465638"/>
          <p14:tracePt t="242294" x="6257925" y="4465638"/>
          <p14:tracePt t="242306" x="6175375" y="4465638"/>
          <p14:tracePt t="242318" x="6119813" y="4465638"/>
          <p14:tracePt t="242344" x="5883275" y="4456113"/>
          <p14:tracePt t="242355" x="5837238" y="4456113"/>
          <p14:tracePt t="242368" x="5800725" y="4446588"/>
          <p14:tracePt t="242380" x="5727700" y="4446588"/>
          <p14:tracePt t="242404" x="5645150" y="4446588"/>
          <p14:tracePt t="242416" x="5618163" y="4446588"/>
          <p14:tracePt t="242431" x="5572125" y="4446588"/>
          <p14:tracePt t="242443" x="5526088" y="4446588"/>
          <p14:tracePt t="242457" x="5489575" y="4446588"/>
          <p14:tracePt t="242481" x="5426075" y="4446588"/>
          <p14:tracePt t="242494" x="5399088" y="4446588"/>
          <p14:tracePt t="242507" x="5380038" y="4446588"/>
          <p14:tracePt t="242519" x="5370513" y="4446588"/>
          <p14:tracePt t="242543" x="5362575" y="4446588"/>
          <p14:tracePt t="242625" x="5343525" y="4438650"/>
          <p14:tracePt t="242639" x="5326063" y="4410075"/>
          <p14:tracePt t="242652" x="5316538" y="4383088"/>
          <p14:tracePt t="242664" x="5297488" y="4356100"/>
          <p14:tracePt t="242680" x="5289550" y="4319588"/>
          <p14:tracePt t="242693" x="5280025" y="4273550"/>
          <p14:tracePt t="242707" x="5270500" y="4227513"/>
          <p14:tracePt t="242731" x="5270500" y="4183063"/>
          <p14:tracePt t="242744" x="5260975" y="4154488"/>
          <p14:tracePt t="242757" x="5260975" y="4146550"/>
          <p14:tracePt t="242757" x="5260975" y="4127500"/>
          <p14:tracePt t="242770" x="5260975" y="4117975"/>
          <p14:tracePt t="242795" x="5260975" y="4100513"/>
          <p14:tracePt t="242807" x="5260975" y="4090988"/>
          <p14:tracePt t="242856" x="5260975" y="4073525"/>
          <p14:tracePt t="242918" x="5270500" y="4064000"/>
          <p14:tracePt t="242942" x="5280025" y="4054475"/>
          <p14:tracePt t="242956" x="5297488" y="4044950"/>
          <p14:tracePt t="242968" x="5326063" y="4037013"/>
          <p14:tracePt t="242994" x="5362575" y="4027488"/>
          <p14:tracePt t="243007" x="5426075" y="4017963"/>
          <p14:tracePt t="243021" x="5481638" y="4017963"/>
          <p14:tracePt t="243046" x="5599113" y="4000500"/>
          <p14:tracePt t="243071" x="5727700" y="4000500"/>
          <p14:tracePt t="243082" x="5810250" y="4000500"/>
          <p14:tracePt t="243107" x="5883275" y="4000500"/>
          <p14:tracePt t="243119" x="5983288" y="4000500"/>
          <p14:tracePt t="243132" x="6119813" y="4000500"/>
          <p14:tracePt t="243156" x="6311900" y="4000500"/>
          <p14:tracePt t="243181" x="6486525" y="4000500"/>
          <p14:tracePt t="243194" x="6586538" y="4000500"/>
          <p14:tracePt t="243207" x="6640513" y="4000500"/>
          <p14:tracePt t="243207" x="6696075" y="4000500"/>
          <p14:tracePt t="243242" x="6878638" y="4000500"/>
          <p14:tracePt t="243266" x="6988175" y="4000500"/>
          <p14:tracePt t="243277" x="7107238" y="4000500"/>
          <p14:tracePt t="243292" x="7207250" y="4000500"/>
          <p14:tracePt t="243303" x="7262813" y="4000500"/>
          <p14:tracePt t="243303" x="7307263" y="4000500"/>
          <p14:tracePt t="243328" x="7399338" y="4000500"/>
          <p14:tracePt t="243352" x="7600950" y="4000500"/>
          <p14:tracePt t="243365" x="7654925" y="4000500"/>
          <p14:tracePt t="243379" x="7718425" y="4000500"/>
          <p14:tracePt t="243404" x="7966075" y="4000500"/>
          <p14:tracePt t="243415" x="8066088" y="4000500"/>
          <p14:tracePt t="243429" x="8085138" y="4000500"/>
          <p14:tracePt t="243441" x="8102600" y="4000500"/>
          <p14:tracePt t="243465" x="8129588" y="4000500"/>
          <p14:tracePt t="243477" x="8139113" y="4000500"/>
          <p14:tracePt t="243663" x="8148638" y="4000500"/>
          <p14:tracePt t="243689" x="8129588" y="4064000"/>
          <p14:tracePt t="243713" x="8121650" y="4090988"/>
          <p14:tracePt t="243726" x="8121650" y="4154488"/>
          <p14:tracePt t="243740" x="8121650" y="4191000"/>
          <p14:tracePt t="243752" x="8112125" y="4237038"/>
          <p14:tracePt t="243776" x="8102600" y="4273550"/>
          <p14:tracePt t="243788" x="8102600" y="4310063"/>
          <p14:tracePt t="243801" x="8085138" y="4365625"/>
          <p14:tracePt t="243825" x="8075613" y="4383088"/>
          <p14:tracePt t="243838" x="8066088" y="4410075"/>
          <p14:tracePt t="243851" x="8047038" y="4446588"/>
          <p14:tracePt t="243863" x="8039100" y="4456113"/>
          <p14:tracePt t="244024" x="8002588" y="4465638"/>
          <p14:tracePt t="244048" x="7966075" y="4465638"/>
          <p14:tracePt t="244072" x="7864475" y="4456113"/>
          <p14:tracePt t="244096" x="7783513" y="4429125"/>
          <p14:tracePt t="244109" x="7664450" y="4429125"/>
          <p14:tracePt t="244133" x="7518400" y="4419600"/>
          <p14:tracePt t="244145" x="7462838" y="4419600"/>
          <p14:tracePt t="244157" x="7307263" y="4419600"/>
          <p14:tracePt t="244181" x="7024688" y="4419600"/>
          <p14:tracePt t="244193" x="6915150" y="4419600"/>
          <p14:tracePt t="244206" x="6705600" y="4410075"/>
          <p14:tracePt t="244218" x="6477000" y="4392613"/>
          <p14:tracePt t="244242" x="6265863" y="4365625"/>
          <p14:tracePt t="244254" x="6038850" y="4337050"/>
          <p14:tracePt t="244267" x="5827713" y="4319588"/>
          <p14:tracePt t="244291" x="5635625" y="4310063"/>
          <p14:tracePt t="244292" x="5526088" y="4310063"/>
          <p14:tracePt t="244304" x="5426075" y="4310063"/>
          <p14:tracePt t="244317" x="5243513" y="4310063"/>
          <p14:tracePt t="244329" x="5051425" y="4310063"/>
          <p14:tracePt t="244353" x="4895850" y="4310063"/>
          <p14:tracePt t="244365" x="4786313" y="4310063"/>
          <p14:tracePt t="244379" x="4695825" y="4310063"/>
          <p14:tracePt t="244391" x="4667250" y="4310063"/>
          <p14:tracePt t="244415" x="4613275" y="4310063"/>
          <p14:tracePt t="244428" x="4603750" y="4310063"/>
          <p14:tracePt t="244661" x="4622800" y="4264025"/>
          <p14:tracePt t="244686" x="4667250" y="4237038"/>
          <p14:tracePt t="244714" x="4813300" y="4154488"/>
          <p14:tracePt t="244726" x="4868863" y="4117975"/>
          <p14:tracePt t="244739" x="4887913" y="4100513"/>
          <p14:tracePt t="244751" x="4960938" y="4044950"/>
          <p14:tracePt t="244776" x="5060950" y="3990975"/>
          <p14:tracePt t="244799" x="5087938" y="3981450"/>
          <p14:tracePt t="244825" x="5097463" y="3971925"/>
          <p14:tracePt t="245000" x="5106988" y="3971925"/>
          <p14:tracePt t="245024" x="5133975" y="3971925"/>
          <p14:tracePt t="245036" x="5151438" y="3963988"/>
          <p14:tracePt t="245049" x="5160963" y="3963988"/>
          <p14:tracePt t="245050" x="5170488" y="3963988"/>
          <p14:tracePt t="245074" x="5180013" y="3963988"/>
          <p14:tracePt t="245086" x="5187950" y="3963988"/>
          <p14:tracePt t="251188" x="4997450" y="4044950"/>
          <p14:tracePt t="251199" x="4932363" y="4073525"/>
          <p14:tracePt t="251213" x="4768850" y="4154488"/>
          <p14:tracePt t="251228" x="4586288" y="4264025"/>
          <p14:tracePt t="251241" x="4503738" y="4310063"/>
          <p14:tracePt t="251267" x="4183063" y="4456113"/>
          <p14:tracePt t="251291" x="4046538" y="4511675"/>
          <p14:tracePt t="251315" x="3763963" y="4575175"/>
          <p14:tracePt t="251328" x="3617913" y="4592638"/>
          <p14:tracePt t="251342" x="3562350" y="4611688"/>
          <p14:tracePt t="251354" x="3516313" y="4621213"/>
          <p14:tracePt t="251366" x="3435350" y="4621213"/>
          <p14:tracePt t="251379" x="3370263" y="4629150"/>
          <p14:tracePt t="251402" x="3325813" y="4629150"/>
          <p14:tracePt t="251414" x="3297238" y="4629150"/>
          <p14:tracePt t="251428" x="3260725" y="4629150"/>
          <p14:tracePt t="251453" x="3160713" y="4648200"/>
          <p14:tracePt t="251464" x="3097213" y="4665663"/>
          <p14:tracePt t="251478" x="3014663" y="4675188"/>
          <p14:tracePt t="251491" x="2895600" y="4684713"/>
          <p14:tracePt t="251515" x="2776538" y="4702175"/>
          <p14:tracePt t="251515" x="2713038" y="4711700"/>
          <p14:tracePt t="251540" x="2576513" y="4721225"/>
          <p14:tracePt t="251552" x="2503488" y="4730750"/>
          <p14:tracePt t="251576" x="2420938" y="4738688"/>
          <p14:tracePt t="251588" x="2347913" y="4738688"/>
          <p14:tracePt t="251601" x="2311400" y="4748213"/>
          <p14:tracePt t="251626" x="2301875" y="4748213"/>
          <p14:tracePt t="251650" x="2284413" y="4748213"/>
          <p14:tracePt t="251662" x="2274888" y="4748213"/>
          <p14:tracePt t="251688" x="2247900" y="4711700"/>
          <p14:tracePt t="251699" x="2219325" y="4621213"/>
          <p14:tracePt t="251713" x="2192338" y="4511675"/>
          <p14:tracePt t="251738" x="2174875" y="4410075"/>
          <p14:tracePt t="251764" x="2100263" y="4227513"/>
          <p14:tracePt t="251776" x="2073275" y="4173538"/>
          <p14:tracePt t="251790" x="2063750" y="4173538"/>
          <p14:tracePt t="251827" x="2027238" y="4127500"/>
          <p14:tracePt t="251839" x="2027238" y="4110038"/>
          <p14:tracePt t="251852" x="2019300" y="4090988"/>
          <p14:tracePt t="251880" x="1973263" y="3927475"/>
          <p14:tracePt t="251904" x="1936750" y="3798888"/>
          <p14:tracePt t="251916" x="1909763" y="3735388"/>
          <p14:tracePt t="251929" x="1844675" y="3625850"/>
          <p14:tracePt t="251942" x="1771650" y="3524250"/>
          <p14:tracePt t="251967" x="1690688" y="3370263"/>
          <p14:tracePt t="251979" x="1681163" y="3333750"/>
          <p14:tracePt t="251993" x="1644650" y="3260725"/>
          <p14:tracePt t="252017" x="1598613" y="3132138"/>
          <p14:tracePt t="252041" x="1579563" y="3078163"/>
          <p14:tracePt t="252054" x="1571625" y="3032125"/>
          <p14:tracePt t="252068" x="1562100" y="2995613"/>
          <p14:tracePt t="252094" x="1552575" y="2949575"/>
          <p14:tracePt t="252106" x="1552575" y="2930525"/>
          <p14:tracePt t="252121" x="1543050" y="2913063"/>
          <p14:tracePt t="252133" x="1543050" y="2886075"/>
          <p14:tracePt t="252158" x="1543050" y="2857500"/>
          <p14:tracePt t="252182" x="1543050" y="2813050"/>
          <p14:tracePt t="252194" x="1543050" y="2740025"/>
          <p14:tracePt t="252208" x="1543050" y="2711450"/>
          <p14:tracePt t="252232" x="1543050" y="2630488"/>
          <p14:tracePt t="252245" x="1543050" y="2565400"/>
          <p14:tracePt t="252259" x="1552575" y="2528888"/>
          <p14:tracePt t="252272" x="1562100" y="2492375"/>
          <p14:tracePt t="252297" x="1579563" y="2428875"/>
          <p14:tracePt t="252322" x="1589088" y="2392363"/>
          <p14:tracePt t="252337" x="1589088" y="2382838"/>
          <p14:tracePt t="252359" x="1589088" y="2365375"/>
          <p14:tracePt t="252371" x="1598613" y="2355850"/>
          <p14:tracePt t="252384" x="1598613" y="2346325"/>
          <p14:tracePt t="252410" x="1598613" y="2338388"/>
          <p14:tracePt t="252436" x="1598613" y="2282825"/>
          <p14:tracePt t="252461" x="1598613" y="2265363"/>
          <p14:tracePt t="252624" x="1598613" y="2301875"/>
          <p14:tracePt t="252635" x="1598613" y="2319338"/>
          <p14:tracePt t="252649" x="1598613" y="2392363"/>
          <p14:tracePt t="252661" x="1579563" y="2474913"/>
          <p14:tracePt t="252687" x="1571625" y="2593975"/>
          <p14:tracePt t="252711" x="1571625" y="2720975"/>
          <p14:tracePt t="252724" x="1571625" y="2803525"/>
          <p14:tracePt t="252738" x="1571625" y="2876550"/>
          <p14:tracePt t="252763" x="1571625" y="2959100"/>
          <p14:tracePt t="252775" x="1571625" y="3041650"/>
          <p14:tracePt t="252789" x="1562100" y="3105150"/>
          <p14:tracePt t="252800" x="1552575" y="3151188"/>
          <p14:tracePt t="252825" x="1543050" y="3287713"/>
          <p14:tracePt t="252838" x="1525588" y="3387725"/>
          <p14:tracePt t="252852" x="1525588" y="3506788"/>
          <p14:tracePt t="252879" x="1525588" y="3643313"/>
          <p14:tracePt t="252905" x="1525588" y="3789363"/>
          <p14:tracePt t="252918" x="1525588" y="3889375"/>
          <p14:tracePt t="252931" x="1525588" y="3971925"/>
          <p14:tracePt t="252944" x="1525588" y="4017963"/>
          <p14:tracePt t="252958" x="1525588" y="4110038"/>
          <p14:tracePt t="252971" x="1525588" y="4146550"/>
          <p14:tracePt t="252995" x="1516063" y="4329113"/>
          <p14:tracePt t="253008" x="1516063" y="4365625"/>
          <p14:tracePt t="253022" x="1516063" y="4465638"/>
          <p14:tracePt t="253046" x="1516063" y="4592638"/>
          <p14:tracePt t="253072" x="1498600" y="4721225"/>
          <p14:tracePt t="253084" x="1498600" y="4767263"/>
          <p14:tracePt t="253098" x="1489075" y="4867275"/>
          <p14:tracePt t="253111" x="1470025" y="4967288"/>
          <p14:tracePt t="253135" x="1470025" y="5122863"/>
          <p14:tracePt t="253147" x="1462088" y="5168900"/>
          <p14:tracePt t="253160" x="1462088" y="5251450"/>
          <p14:tracePt t="253177" x="1462088" y="5332413"/>
          <p14:tracePt t="253189" x="1462088" y="5414963"/>
          <p14:tracePt t="253212" x="1462088" y="5487988"/>
          <p14:tracePt t="253224" x="1462088" y="5570538"/>
          <p14:tracePt t="253237" x="1462088" y="5670550"/>
          <p14:tracePt t="253260" x="1462088" y="5753100"/>
          <p14:tracePt t="253273" x="1462088" y="5853113"/>
          <p14:tracePt t="253287" x="1462088" y="5935663"/>
          <p14:tracePt t="253299" x="1462088" y="6018213"/>
          <p14:tracePt t="253322" x="1462088" y="6108700"/>
          <p14:tracePt t="253333" x="1452563" y="6181725"/>
          <p14:tracePt t="253347" x="1452563" y="6218238"/>
          <p14:tracePt t="253361" x="1443038" y="6291263"/>
          <p14:tracePt t="253385" x="1443038" y="6373813"/>
          <p14:tracePt t="253396" x="1433513" y="6410325"/>
          <p14:tracePt t="253408" x="1433513" y="6419850"/>
          <p14:tracePt t="253546" x="1470025" y="6400800"/>
          <p14:tracePt t="253572" x="1717675" y="6045200"/>
          <p14:tracePt t="253585" x="1854200" y="5862638"/>
          <p14:tracePt t="253598" x="2046288" y="5561013"/>
          <p14:tracePt t="253610" x="2474913" y="4748213"/>
          <p14:tracePt t="253636" x="3151188" y="3360738"/>
          <p14:tracePt t="253648" x="3224213" y="3187700"/>
          <p14:tracePt t="253662" x="3306763" y="3013075"/>
          <p14:tracePt t="253688" x="3471863" y="2492375"/>
          <p14:tracePt t="253713" x="3508375" y="2309813"/>
          <p14:tracePt t="253726" x="3508375" y="2265363"/>
          <p14:tracePt t="253740" x="3508375" y="2228850"/>
          <p14:tracePt t="253752" x="3508375" y="2209800"/>
          <p14:tracePt t="253777" x="3508375" y="2182813"/>
          <p14:tracePt t="253801" x="3508375" y="2173288"/>
          <p14:tracePt t="253829" x="3479800" y="2136775"/>
          <p14:tracePt t="253855" x="3462338" y="2127250"/>
          <p14:tracePt t="253867" x="3406775" y="2127250"/>
          <p14:tracePt t="253880" x="3343275" y="2109788"/>
          <p14:tracePt t="253892" x="3279775" y="2090738"/>
          <p14:tracePt t="253906" x="3252788" y="2073275"/>
          <p14:tracePt t="253930" x="3187700" y="2046288"/>
          <p14:tracePt t="253957" x="3170238" y="2036763"/>
          <p14:tracePt t="253970" x="3160713" y="2036763"/>
          <p14:tracePt t="253995" x="3133725" y="2046288"/>
          <p14:tracePt t="254008" x="3114675" y="2054225"/>
          <p14:tracePt t="254022" x="3114675" y="2063750"/>
          <p14:tracePt t="254047" x="3114675" y="2073275"/>
          <p14:tracePt t="254072" x="3105150" y="2100263"/>
          <p14:tracePt t="254085" x="3105150" y="2109788"/>
          <p14:tracePt t="254133" x="3105150" y="2119313"/>
          <p14:tracePt t="254144" x="3105150" y="2127250"/>
          <p14:tracePt t="254159" x="3105150" y="2136775"/>
          <p14:tracePt t="254184" x="3105150" y="2173288"/>
          <p14:tracePt t="254196" x="3105150" y="2200275"/>
          <p14:tracePt t="254221" x="3105150" y="2209800"/>
          <p14:tracePt t="254247" x="3105150" y="2282825"/>
          <p14:tracePt t="254274" x="3105150" y="2338388"/>
          <p14:tracePt t="254284" x="3105150" y="2365375"/>
          <p14:tracePt t="254298" x="3114675" y="2438400"/>
          <p14:tracePt t="254322" x="3124200" y="2601913"/>
          <p14:tracePt t="254333" x="3151188" y="2647950"/>
          <p14:tracePt t="254347" x="3170238" y="2747963"/>
          <p14:tracePt t="254359" x="3187700" y="2849563"/>
          <p14:tracePt t="254386" x="3206750" y="2940050"/>
          <p14:tracePt t="254409" x="3214688" y="3059113"/>
          <p14:tracePt t="254434" x="3224213" y="3178175"/>
          <p14:tracePt t="254448" x="3224213" y="3260725"/>
          <p14:tracePt t="254462" x="3224213" y="3297238"/>
          <p14:tracePt t="254474" x="3224213" y="3370263"/>
          <p14:tracePt t="254487" x="3224213" y="3451225"/>
          <p14:tracePt t="254499" x="3224213" y="3543300"/>
          <p14:tracePt t="254525" x="3224213" y="3625850"/>
          <p14:tracePt t="254538" x="3224213" y="3725863"/>
          <p14:tracePt t="254550" x="3224213" y="3798888"/>
          <p14:tracePt t="254576" x="3224213" y="3881438"/>
          <p14:tracePt t="254600" x="3224213" y="3990975"/>
          <p14:tracePt t="254613" x="3224213" y="4044950"/>
          <p14:tracePt t="254638" x="3224213" y="4117975"/>
          <p14:tracePt t="254663" x="3206750" y="4264025"/>
          <p14:tracePt t="254676" x="3187700" y="4329113"/>
          <p14:tracePt t="254690" x="3187700" y="4356100"/>
          <p14:tracePt t="254714" x="3178175" y="4465638"/>
          <p14:tracePt t="254728" x="3170238" y="4538663"/>
          <p14:tracePt t="254741" x="3170238" y="4592638"/>
          <p14:tracePt t="254754" x="3170238" y="4621213"/>
          <p14:tracePt t="254767" x="3170238" y="4638675"/>
          <p14:tracePt t="254779" x="3160713" y="4711700"/>
          <p14:tracePt t="254804" x="3151188" y="4840288"/>
          <p14:tracePt t="254830" x="3151188" y="4903788"/>
          <p14:tracePt t="254856" x="3141663" y="5013325"/>
          <p14:tracePt t="254867" x="3141663" y="5032375"/>
          <p14:tracePt t="254881" x="3141663" y="5068888"/>
          <p14:tracePt t="254881" x="3141663" y="5086350"/>
          <p14:tracePt t="254894" x="3141663" y="5113338"/>
          <p14:tracePt t="254907" x="3133725" y="5159375"/>
          <p14:tracePt t="254920" x="3133725" y="5205413"/>
          <p14:tracePt t="254944" x="3133725" y="5241925"/>
          <p14:tracePt t="254956" x="3114675" y="5295900"/>
          <p14:tracePt t="254969" x="3097213" y="5341938"/>
          <p14:tracePt t="254996" x="3087688" y="5424488"/>
          <p14:tracePt t="255021" x="3087688" y="5524500"/>
          <p14:tracePt t="255033" x="3087688" y="5580063"/>
          <p14:tracePt t="255058" x="3087688" y="5653088"/>
          <p14:tracePt t="255082" x="3078163" y="5726113"/>
          <p14:tracePt t="255107" x="3068638" y="5799138"/>
          <p14:tracePt t="255131" x="3068638" y="5881688"/>
          <p14:tracePt t="255143" x="3060700" y="5918200"/>
          <p14:tracePt t="255156" x="3051175" y="5945188"/>
          <p14:tracePt t="255168" x="3051175" y="5972175"/>
          <p14:tracePt t="255192" x="3051175" y="6035675"/>
          <p14:tracePt t="255216" x="3051175" y="6064250"/>
          <p14:tracePt t="255242" x="3051175" y="6072188"/>
          <p14:tracePt t="255254" x="3051175" y="6100763"/>
          <p14:tracePt t="255277" x="3051175" y="6118225"/>
          <p14:tracePt t="255300" x="3051175" y="6137275"/>
          <p14:tracePt t="255312" x="3051175" y="6145213"/>
          <p14:tracePt t="255337" x="3041650" y="6173788"/>
          <p14:tracePt t="255348" x="3041650" y="6181725"/>
          <p14:tracePt t="255362" x="3041650" y="6200775"/>
          <p14:tracePt t="255386" x="3041650" y="6227763"/>
          <p14:tracePt t="255409" x="3032125" y="6254750"/>
          <p14:tracePt t="255445" x="3032125" y="6273800"/>
          <p14:tracePt t="255457" x="3032125" y="6283325"/>
          <p14:tracePt t="255470" x="3032125" y="6310313"/>
          <p14:tracePt t="255494" x="3032125" y="6346825"/>
          <p14:tracePt t="255506" x="3032125" y="6356350"/>
          <p14:tracePt t="255532" x="3032125" y="6373813"/>
          <p14:tracePt t="255558" x="3041650" y="6383338"/>
          <p14:tracePt t="255909" x="3051175" y="6383338"/>
          <p14:tracePt t="255920" x="3051175" y="6346825"/>
          <p14:tracePt t="255947" x="3078163" y="6173788"/>
          <p14:tracePt t="255971" x="3078163" y="6045200"/>
          <p14:tracePt t="255996" x="3078163" y="5918200"/>
          <p14:tracePt t="256021" x="3097213" y="5799138"/>
          <p14:tracePt t="256032" x="3097213" y="5716588"/>
          <p14:tracePt t="256057" x="3097213" y="5616575"/>
          <p14:tracePt t="256057" x="3097213" y="5580063"/>
          <p14:tracePt t="256082" x="3097213" y="5451475"/>
          <p14:tracePt t="256095" x="3105150" y="5351463"/>
          <p14:tracePt t="256107" x="3105150" y="5295900"/>
          <p14:tracePt t="256132" x="3105150" y="5105400"/>
          <p14:tracePt t="256144" x="3105150" y="5013325"/>
          <p14:tracePt t="256157" x="3105150" y="4976813"/>
          <p14:tracePt t="256169" x="3105150" y="4930775"/>
          <p14:tracePt t="256193" x="3105150" y="4648200"/>
          <p14:tracePt t="256204" x="3105150" y="4556125"/>
          <p14:tracePt t="256218" x="3105150" y="4419600"/>
          <p14:tracePt t="256230" x="3105150" y="4329113"/>
          <p14:tracePt t="256254" x="3105150" y="4064000"/>
          <p14:tracePt t="256266" x="3105150" y="4000500"/>
          <p14:tracePt t="256279" x="3105150" y="3927475"/>
          <p14:tracePt t="256305" x="3078163" y="3633788"/>
          <p14:tracePt t="256316" x="3060700" y="3533775"/>
          <p14:tracePt t="256329" x="3060700" y="3460750"/>
          <p14:tracePt t="256341" x="3051175" y="3287713"/>
          <p14:tracePt t="256367" x="3032125" y="3022600"/>
          <p14:tracePt t="256367" x="3032125" y="2940050"/>
          <p14:tracePt t="256392" x="3024188" y="2803525"/>
          <p14:tracePt t="256416" x="3014663" y="2620963"/>
          <p14:tracePt t="256442" x="3014663" y="2584450"/>
          <p14:tracePt t="256453" x="3014663" y="2511425"/>
          <p14:tracePt t="256466" x="3014663" y="2438400"/>
          <p14:tracePt t="256479" x="3005138" y="2438400"/>
          <p14:tracePt t="256504" x="3005138" y="2374900"/>
          <p14:tracePt t="256516" x="2995613" y="2319338"/>
          <p14:tracePt t="256529" x="2995613" y="2309813"/>
          <p14:tracePt t="256556" x="2995613" y="2301875"/>
          <p14:tracePt t="256580" x="2995613" y="2292350"/>
          <p14:tracePt t="256720" x="2878138" y="2346325"/>
          <p14:tracePt t="256758" x="2640013" y="2484438"/>
          <p14:tracePt t="256771" x="2484438" y="2528888"/>
          <p14:tracePt t="256784" x="2284413" y="2557463"/>
          <p14:tracePt t="256797" x="2211388" y="2565400"/>
          <p14:tracePt t="256810" x="2155825" y="2565400"/>
          <p14:tracePt t="256834" x="2000250" y="2557463"/>
          <p14:tracePt t="256847" x="2000250" y="2547938"/>
          <p14:tracePt t="256860" x="1946275" y="2511425"/>
          <p14:tracePt t="256872" x="1917700" y="2501900"/>
          <p14:tracePt t="256897" x="1827213" y="2455863"/>
          <p14:tracePt t="256910" x="1781175" y="2438400"/>
          <p14:tracePt t="256923" x="1735138" y="2419350"/>
          <p14:tracePt t="256947" x="1698625" y="2411413"/>
          <p14:tracePt t="257054" x="1671638" y="2411413"/>
          <p14:tracePt t="257066" x="1654175" y="2419350"/>
          <p14:tracePt t="257079" x="1598613" y="2465388"/>
          <p14:tracePt t="257091" x="1571625" y="2520950"/>
          <p14:tracePt t="257116" x="1489075" y="2638425"/>
          <p14:tracePt t="257145" x="1443038" y="2776538"/>
          <p14:tracePt t="257157" x="1425575" y="2894013"/>
          <p14:tracePt t="257169" x="1379538" y="3059113"/>
          <p14:tracePt t="257197" x="1343025" y="3341688"/>
          <p14:tracePt t="257221" x="1323975" y="3633788"/>
          <p14:tracePt t="257233" x="1323975" y="3779838"/>
          <p14:tracePt t="257246" x="1323975" y="3862388"/>
          <p14:tracePt t="257258" x="1323975" y="3935413"/>
          <p14:tracePt t="257282" x="1323975" y="4219575"/>
          <p14:tracePt t="257307" x="1323975" y="4429125"/>
          <p14:tracePt t="257331" x="1323975" y="4657725"/>
          <p14:tracePt t="257343" x="1323975" y="4738688"/>
          <p14:tracePt t="257368" x="1333500" y="4986338"/>
          <p14:tracePt t="257392" x="1352550" y="5241925"/>
          <p14:tracePt t="257404" x="1352550" y="5295900"/>
          <p14:tracePt t="257416" x="1360488" y="5341938"/>
          <p14:tracePt t="257442" x="1397000" y="5551488"/>
          <p14:tracePt t="257455" x="1416050" y="5607050"/>
          <p14:tracePt t="257467" x="1416050" y="5697538"/>
          <p14:tracePt t="257479" x="1416050" y="5734050"/>
          <p14:tracePt t="257505" x="1433513" y="5918200"/>
          <p14:tracePt t="257517" x="1433513" y="5962650"/>
          <p14:tracePt t="257531" x="1443038" y="6018213"/>
          <p14:tracePt t="257557" x="1470025" y="6218238"/>
          <p14:tracePt t="257580" x="1489075" y="6327775"/>
          <p14:tracePt t="257594" x="1489075" y="6346825"/>
          <p14:tracePt t="257618" x="1498600" y="6410325"/>
          <p14:tracePt t="257642" x="1498600" y="6419850"/>
          <p14:tracePt t="258087" x="1498600" y="6383338"/>
          <p14:tracePt t="258113" x="1516063" y="6273800"/>
          <p14:tracePt t="258124" x="1579563" y="6100763"/>
          <p14:tracePt t="258139" x="1635125" y="5881688"/>
          <p14:tracePt t="258151" x="1644650" y="5789613"/>
          <p14:tracePt t="258178" x="1681163" y="5670550"/>
          <p14:tracePt t="258203" x="1690688" y="5643563"/>
          <p14:tracePt t="258753" x="1690688" y="5634038"/>
          <p14:tracePt t="258918" x="1690688" y="5616575"/>
          <p14:tracePt t="258930" x="1690688" y="5580063"/>
          <p14:tracePt t="258957" x="1681163" y="5561013"/>
          <p14:tracePt t="258957" x="1681163" y="5551488"/>
          <p14:tracePt t="258982" x="1681163" y="5534025"/>
          <p14:tracePt t="259009" x="1681163" y="5497513"/>
          <p14:tracePt t="259034" x="1681163" y="5487988"/>
          <p14:tracePt t="259146" x="1681163" y="5478463"/>
          <p14:tracePt t="259159" x="1681163" y="5461000"/>
          <p14:tracePt t="259172" x="1681163" y="5414963"/>
          <p14:tracePt t="259183" x="1681163" y="5387975"/>
          <p14:tracePt t="259196" x="1671638" y="5368925"/>
          <p14:tracePt t="259209" x="1662113" y="5324475"/>
          <p14:tracePt t="259232" x="1654175" y="5268913"/>
          <p14:tracePt t="259256" x="1644650" y="5205413"/>
          <p14:tracePt t="259282" x="1635125" y="5168900"/>
          <p14:tracePt t="259294" x="1635125" y="5141913"/>
          <p14:tracePt t="259308" x="1625600" y="5105400"/>
          <p14:tracePt t="259320" x="1617663" y="5059363"/>
          <p14:tracePt t="259346" x="1598613" y="4986338"/>
          <p14:tracePt t="259371" x="1598613" y="4959350"/>
          <p14:tracePt t="259394" x="1589088" y="4913313"/>
          <p14:tracePt t="259407" x="1589088" y="4894263"/>
          <p14:tracePt t="259432" x="1589088" y="4876800"/>
          <p14:tracePt t="259457" x="1589088" y="4857750"/>
          <p14:tracePt t="259480" x="1589088" y="4840288"/>
          <p14:tracePt t="259506" x="1579563" y="4830763"/>
          <p14:tracePt t="259530" x="1579563" y="4803775"/>
          <p14:tracePt t="259542" x="1579563" y="4775200"/>
          <p14:tracePt t="259568" x="1579563" y="4757738"/>
          <p14:tracePt t="259592" x="1579563" y="4730750"/>
          <p14:tracePt t="259605" x="1579563" y="4711700"/>
          <p14:tracePt t="259642" x="1579563" y="4702175"/>
          <p14:tracePt t="260098" x="1579563" y="4694238"/>
          <p14:tracePt t="260122" x="1579563" y="4684713"/>
          <p14:tracePt t="260157" x="1579563" y="4665663"/>
          <p14:tracePt t="260168" x="1579563" y="4657725"/>
          <p14:tracePt t="260203" x="1579563" y="4648200"/>
          <p14:tracePt t="260259" x="1579563" y="4638675"/>
          <p14:tracePt t="260282" x="1579563" y="4621213"/>
          <p14:tracePt t="260319" x="1579563" y="4611688"/>
          <p14:tracePt t="260342" x="1579563" y="4592638"/>
          <p14:tracePt t="260368" x="1589088" y="4584700"/>
          <p14:tracePt t="260542" x="1589088" y="4575175"/>
          <p14:tracePt t="260769" x="1589088" y="4565650"/>
          <p14:tracePt t="267446" x="1589088" y="4556125"/>
          <p14:tracePt t="267652" x="1562100" y="4538663"/>
          <p14:tracePt t="267678" x="1270000" y="4329113"/>
          <p14:tracePt t="267690" x="931863" y="4073525"/>
          <p14:tracePt t="267705" x="831850" y="4000500"/>
          <p14:tracePt t="267730" x="822325" y="3990975"/>
          <p14:tracePt t="268683" x="839788" y="4017963"/>
          <p14:tracePt t="268696" x="868363" y="4044950"/>
          <p14:tracePt t="268709" x="958850" y="4210050"/>
          <p14:tracePt t="268728" x="1068388" y="4337050"/>
          <p14:tracePt t="268755" x="1223963" y="4602163"/>
          <p14:tracePt t="268768" x="1260475" y="4657725"/>
          <p14:tracePt t="268783" x="1306513" y="4721225"/>
          <p14:tracePt t="268795" x="1316038" y="4730750"/>
          <p14:tracePt t="268809" x="1323975" y="4738688"/>
          <p14:tracePt t="268961" x="1352550" y="4738688"/>
          <p14:tracePt t="268986" x="1379538" y="4730750"/>
          <p14:tracePt t="268999" x="1379538" y="4721225"/>
          <p14:tracePt t="269012" x="1433513" y="4665663"/>
          <p14:tracePt t="269026" x="1470025" y="4621213"/>
          <p14:tracePt t="269039" x="1516063" y="4556125"/>
          <p14:tracePt t="269064" x="1535113" y="4519613"/>
          <p14:tracePt t="269077" x="1543050" y="4492625"/>
          <p14:tracePt t="269090" x="1552575" y="4483100"/>
          <p14:tracePt t="269116" x="1562100" y="4465638"/>
          <p14:tracePt t="269155" x="1579563" y="4446588"/>
          <p14:tracePt t="269181" x="1589088" y="4446588"/>
          <p14:tracePt t="269370" x="1598613" y="4446588"/>
          <p14:tracePt t="269396" x="1598613" y="4456113"/>
          <p14:tracePt t="269423" x="1598613" y="4465638"/>
          <p14:tracePt t="269484" x="1608138" y="4492625"/>
          <p14:tracePt t="269557" x="1617663" y="4502150"/>
          <p14:tracePt t="269596" x="1625600" y="4519613"/>
          <p14:tracePt t="269622" x="1625600" y="4529138"/>
          <p14:tracePt t="269647" x="1625600" y="4538663"/>
          <p14:tracePt t="269949" x="1635125" y="4548188"/>
          <p14:tracePt t="295975" x="1625600" y="4592638"/>
          <p14:tracePt t="295975" x="1625600" y="4602163"/>
          <p14:tracePt t="295988" x="1617663" y="4602163"/>
          <p14:tracePt t="296025" x="1608138" y="4611688"/>
          <p14:tracePt t="296422" x="1608138" y="4592638"/>
          <p14:tracePt t="296447" x="1635125" y="4529138"/>
          <p14:tracePt t="296474" x="1635125" y="4502150"/>
          <p14:tracePt t="297781" x="1635125" y="4483100"/>
          <p14:tracePt t="297794" x="1635125" y="4475163"/>
          <p14:tracePt t="297807" x="1635125" y="4456113"/>
          <p14:tracePt t="297820" x="1617663" y="4392613"/>
          <p14:tracePt t="297846" x="1598613" y="4319588"/>
          <p14:tracePt t="297859" x="1552575" y="4246563"/>
          <p14:tracePt t="297871" x="1525588" y="4183063"/>
          <p14:tracePt t="297897" x="1479550" y="4054475"/>
          <p14:tracePt t="297922" x="1433513" y="3908425"/>
          <p14:tracePt t="297934" x="1397000" y="3844925"/>
          <p14:tracePt t="297949" x="1389063" y="3762375"/>
          <p14:tracePt t="297974" x="1370013" y="3662363"/>
          <p14:tracePt t="297987" x="1360488" y="3597275"/>
          <p14:tracePt t="298000" x="1333500" y="3506788"/>
          <p14:tracePt t="298013" x="1316038" y="3433763"/>
          <p14:tracePt t="298037" x="1296988" y="3341688"/>
          <p14:tracePt t="298062" x="1270000" y="3187700"/>
          <p14:tracePt t="298073" x="1260475" y="3122613"/>
          <p14:tracePt t="298097" x="1223963" y="2995613"/>
          <p14:tracePt t="298110" x="1206500" y="2922588"/>
          <p14:tracePt t="298122" x="1196975" y="2857500"/>
          <p14:tracePt t="298145" x="1187450" y="2747963"/>
          <p14:tracePt t="298170" x="1160463" y="2620963"/>
          <p14:tracePt t="298181" x="1150938" y="2584450"/>
          <p14:tracePt t="298206" x="1141413" y="2511425"/>
          <p14:tracePt t="298229" x="1141413" y="2484438"/>
          <p14:tracePt t="298671" x="1141413" y="2547938"/>
          <p14:tracePt t="298681" x="1141413" y="2601913"/>
          <p14:tracePt t="298708" x="1141413" y="2720975"/>
          <p14:tracePt t="298734" x="1141413" y="2922588"/>
          <p14:tracePt t="298746" x="1141413" y="2976563"/>
          <p14:tracePt t="298760" x="1141413" y="3114675"/>
          <p14:tracePt t="298786" x="1141413" y="3305175"/>
          <p14:tracePt t="298812" x="1141413" y="3552825"/>
          <p14:tracePt t="298825" x="1160463" y="3616325"/>
          <p14:tracePt t="298838" x="1160463" y="3662363"/>
          <p14:tracePt t="298851" x="1177925" y="3762375"/>
          <p14:tracePt t="298876" x="1196975" y="3889375"/>
          <p14:tracePt t="298888" x="1214438" y="3908425"/>
          <p14:tracePt t="298902" x="1223963" y="3944938"/>
          <p14:tracePt t="298926" x="1250950" y="4100513"/>
          <p14:tracePt t="298951" x="1260475" y="4164013"/>
          <p14:tracePt t="298951" x="1270000" y="4191000"/>
          <p14:tracePt t="298963" x="1287463" y="4237038"/>
          <p14:tracePt t="298979" x="1316038" y="4292600"/>
          <p14:tracePt t="298991" x="1352550" y="4383088"/>
          <p14:tracePt t="299017" x="1370013" y="4446588"/>
          <p14:tracePt t="299027" x="1379538" y="4465638"/>
          <p14:tracePt t="299041" x="1406525" y="4511675"/>
          <p14:tracePt t="299056" x="1416050" y="4565650"/>
          <p14:tracePt t="299067" x="1462088" y="4602163"/>
          <p14:tracePt t="299094" x="1470025" y="4629150"/>
          <p14:tracePt t="299106" x="1506538" y="4684713"/>
          <p14:tracePt t="299121" x="1525588" y="4694238"/>
          <p14:tracePt t="299146" x="1525588" y="4702175"/>
          <p14:tracePt t="299171" x="1535113" y="4711700"/>
          <p14:tracePt t="299182" x="1535113" y="4721225"/>
          <p14:tracePt t="299228" x="1543050" y="4730750"/>
          <p14:tracePt t="299240" x="1552575" y="4730750"/>
          <p14:tracePt t="299263" x="1598613" y="4730750"/>
          <p14:tracePt t="299288" x="1708150" y="4694238"/>
          <p14:tracePt t="299312" x="1890713" y="4665663"/>
          <p14:tracePt t="299324" x="2000250" y="4629150"/>
          <p14:tracePt t="299337" x="2228850" y="4602163"/>
          <p14:tracePt t="299348" x="2365375" y="4592638"/>
          <p14:tracePt t="299372" x="2732088" y="4548188"/>
          <p14:tracePt t="299384" x="2822575" y="4529138"/>
          <p14:tracePt t="299406" x="3014663" y="4483100"/>
          <p14:tracePt t="299430" x="3041650" y="4475163"/>
          <p14:tracePt t="299456" x="3060700" y="4438650"/>
          <p14:tracePt t="299480" x="3068638" y="4410075"/>
          <p14:tracePt t="299492" x="3068638" y="4402138"/>
          <p14:tracePt t="299516" x="3105150" y="4337050"/>
          <p14:tracePt t="299528" x="3124200" y="4292600"/>
          <p14:tracePt t="299541" x="3160713" y="4219575"/>
          <p14:tracePt t="299566" x="3352800" y="3881438"/>
          <p14:tracePt t="299591" x="3471863" y="3625850"/>
          <p14:tracePt t="299604" x="3589338" y="3351213"/>
          <p14:tracePt t="299618" x="3717925" y="3114675"/>
          <p14:tracePt t="299630" x="3827463" y="2894013"/>
          <p14:tracePt t="299657" x="3910013" y="2657475"/>
          <p14:tracePt t="299669" x="3927475" y="2593975"/>
          <p14:tracePt t="299682" x="3946525" y="2528888"/>
          <p14:tracePt t="299707" x="3956050" y="2465388"/>
          <p14:tracePt t="299733" x="3956050" y="2401888"/>
          <p14:tracePt t="299744" x="3956050" y="2365375"/>
          <p14:tracePt t="299757" x="3956050" y="2346325"/>
          <p14:tracePt t="299794" x="3956050" y="2338388"/>
          <p14:tracePt t="299807" x="3956050" y="2328863"/>
          <p14:tracePt t="299820" x="3946525" y="2319338"/>
          <p14:tracePt t="299845" x="3927475" y="2301875"/>
          <p14:tracePt t="299856" x="3919538" y="2292350"/>
          <p14:tracePt t="299883" x="3910013" y="2282825"/>
          <p14:tracePt t="299922" x="3900488" y="2282825"/>
          <p14:tracePt t="299934" x="3863975" y="2309813"/>
          <p14:tracePt t="299948" x="3854450" y="2338388"/>
          <p14:tracePt t="299961" x="3836988" y="2411413"/>
          <p14:tracePt t="299987" x="3810000" y="2557463"/>
          <p14:tracePt t="300011" x="3773488" y="2776538"/>
          <p14:tracePt t="300021" x="3773488" y="2849563"/>
          <p14:tracePt t="300046" x="3717925" y="3195638"/>
          <p14:tracePt t="300059" x="3708400" y="3278188"/>
          <p14:tracePt t="300072" x="3690938" y="3370263"/>
          <p14:tracePt t="300096" x="3617913" y="3779838"/>
          <p14:tracePt t="300121" x="3581400" y="4037013"/>
          <p14:tracePt t="300133" x="3552825" y="4100513"/>
          <p14:tracePt t="300146" x="3516313" y="4200525"/>
          <p14:tracePt t="300158" x="3508375" y="4256088"/>
          <p14:tracePt t="300184" x="3498850" y="4264025"/>
          <p14:tracePt t="300453" x="3508375" y="4283075"/>
          <p14:tracePt t="300453" x="3571875" y="4329113"/>
          <p14:tracePt t="300465" x="3654425" y="4383088"/>
          <p14:tracePt t="300478" x="3763963" y="4456113"/>
          <p14:tracePt t="300492" x="4238625" y="4784725"/>
          <p14:tracePt t="300517" x="5041900" y="5324475"/>
          <p14:tracePt t="300517" x="5224463" y="5424488"/>
          <p14:tracePt t="300542" x="5499100" y="5561013"/>
          <p14:tracePt t="300554" x="5672138" y="5643563"/>
          <p14:tracePt t="300568" x="5737225" y="5634038"/>
          <p14:tracePt t="300595" x="5737225" y="5524500"/>
          <p14:tracePt t="300795" x="5737225" y="5514975"/>
          <p14:tracePt t="300808" x="5708650" y="5497513"/>
          <p14:tracePt t="300821" x="5681663" y="5487988"/>
          <p14:tracePt t="300846" x="5654675" y="5487988"/>
          <p14:tracePt t="300872" x="5591175" y="5478463"/>
          <p14:tracePt t="300884" x="5572125" y="5478463"/>
          <p14:tracePt t="300898" x="5554663" y="5497513"/>
          <p14:tracePt t="300911" x="5508625" y="5561013"/>
          <p14:tracePt t="300935" x="5453063" y="5670550"/>
          <p14:tracePt t="300957" x="5435600" y="5743575"/>
          <p14:tracePt t="300980" x="5362575" y="5853113"/>
          <p14:tracePt t="300994" x="5343525" y="5872163"/>
          <p14:tracePt t="301006" x="5289550" y="5926138"/>
          <p14:tracePt t="301018" x="5253038" y="5945188"/>
          <p14:tracePt t="301042" x="5224463" y="5954713"/>
          <p14:tracePt t="301066" x="5207000" y="5962650"/>
          <p14:tracePt t="301090" x="5197475" y="5972175"/>
          <p14:tracePt t="301103" x="5170488" y="5981700"/>
          <p14:tracePt t="301161" x="5151438" y="5981700"/>
          <p14:tracePt t="301186" x="5114925" y="5962650"/>
          <p14:tracePt t="301210" x="5041900" y="5881688"/>
          <p14:tracePt t="301236" x="4978400" y="5807075"/>
          <p14:tracePt t="301263" x="4914900" y="5762625"/>
          <p14:tracePt t="301275" x="4905375" y="5743575"/>
          <p14:tracePt t="301288" x="4887913" y="5734050"/>
          <p14:tracePt t="301300" x="4878388" y="5734050"/>
          <p14:tracePt t="301326" x="4868863" y="5726113"/>
          <p14:tracePt t="301350" x="4851400" y="5726113"/>
          <p14:tracePt t="301385" x="4841875" y="5716588"/>
          <p14:tracePt t="301432" x="4832350" y="5707063"/>
          <p14:tracePt t="301444" x="4822825" y="5697538"/>
          <p14:tracePt t="301899" x="4813300" y="5697538"/>
          <p14:tracePt t="301911" x="4813300" y="5716588"/>
          <p14:tracePt t="301911" x="4813300" y="5726113"/>
          <p14:tracePt t="301935" x="4813300" y="5734050"/>
          <p14:tracePt t="301972" x="4813300" y="5743575"/>
          <p14:tracePt t="301997" x="4813300" y="5753100"/>
          <p14:tracePt t="302245" x="4822825" y="5753100"/>
          <p14:tracePt t="302302" x="4832350" y="5753100"/>
          <p14:tracePt t="302326" x="4841875" y="5753100"/>
          <p14:tracePt t="302350" x="4851400" y="5753100"/>
          <p14:tracePt t="302362" x="4859338" y="5753100"/>
          <p14:tracePt t="302387" x="4868863" y="5743575"/>
          <p14:tracePt t="302398" x="4878388" y="5743575"/>
          <p14:tracePt t="302411" x="4895850" y="5743575"/>
          <p14:tracePt t="302436" x="4914900" y="5743575"/>
          <p14:tracePt t="302462" x="4978400" y="5726113"/>
          <p14:tracePt t="302475" x="5005388" y="5726113"/>
          <p14:tracePt t="302487" x="5024438" y="5726113"/>
          <p14:tracePt t="302499" x="5033963" y="5726113"/>
          <p14:tracePt t="302524" x="5070475" y="5726113"/>
          <p14:tracePt t="302537" x="5087938" y="5716588"/>
          <p14:tracePt t="302537" x="5097463" y="5716588"/>
          <p14:tracePt t="302574" x="5170488" y="5716588"/>
          <p14:tracePt t="302586" x="5207000" y="5716588"/>
          <p14:tracePt t="302598" x="5216525" y="5716588"/>
          <p14:tracePt t="302611" x="5233988" y="5716588"/>
          <p14:tracePt t="302636" x="5289550" y="5716588"/>
          <p14:tracePt t="302647" x="5297488" y="5716588"/>
          <p14:tracePt t="302661" x="5326063" y="5716588"/>
          <p14:tracePt t="302687" x="5353050" y="5716588"/>
          <p14:tracePt t="302711" x="5380038" y="5716588"/>
          <p14:tracePt t="302725" x="5389563" y="5716588"/>
          <p14:tracePt t="302738" x="5416550" y="5716588"/>
          <p14:tracePt t="302751" x="5435600" y="5716588"/>
          <p14:tracePt t="302776" x="5462588" y="5716588"/>
          <p14:tracePt t="302802" x="5481638" y="5716588"/>
          <p14:tracePt t="302829" x="5499100" y="5716588"/>
          <p14:tracePt t="302855" x="5508625" y="5716588"/>
          <p14:tracePt t="302894" x="5518150" y="5716588"/>
          <p14:tracePt t="302906" x="5526088" y="5716588"/>
          <p14:tracePt t="302931" x="5535613" y="5716588"/>
          <p14:tracePt t="302942" x="5554663" y="5716588"/>
          <p14:tracePt t="302956" x="5562600" y="5716588"/>
          <p14:tracePt t="302967" x="5572125" y="5716588"/>
          <p14:tracePt t="302993" x="5599113" y="5716588"/>
          <p14:tracePt t="303005" x="5608638" y="5716588"/>
          <p14:tracePt t="303019" x="5618163" y="5716588"/>
          <p14:tracePt t="303046" x="5627688" y="5716588"/>
          <p14:tracePt t="304024" x="5654675" y="5726113"/>
          <p14:tracePt t="304113" x="5664200" y="5726113"/>
          <p14:tracePt t="304137" x="5700713" y="5734050"/>
          <p14:tracePt t="304160" x="5764213" y="5743575"/>
          <p14:tracePt t="304172" x="5791200" y="5753100"/>
          <p14:tracePt t="304197" x="5873750" y="5762625"/>
          <p14:tracePt t="304209" x="5883275" y="5762625"/>
          <p14:tracePt t="304221" x="5900738" y="5762625"/>
          <p14:tracePt t="304247" x="5937250" y="5770563"/>
          <p14:tracePt t="304272" x="5956300" y="5770563"/>
          <p14:tracePt t="304296" x="5983288" y="5770563"/>
          <p14:tracePt t="304309" x="6010275" y="5770563"/>
          <p14:tracePt t="304334" x="6046788" y="5770563"/>
          <p14:tracePt t="304346" x="6083300" y="5770563"/>
          <p14:tracePt t="304359" x="6119813" y="5770563"/>
          <p14:tracePt t="304376" x="6148388" y="5770563"/>
          <p14:tracePt t="304516" x="6119813" y="5770563"/>
          <p14:tracePt t="304527" x="6083300" y="5770563"/>
          <p14:tracePt t="304552" x="5781675" y="5770563"/>
          <p14:tracePt t="304564" x="5462588" y="5707063"/>
          <p14:tracePt t="304577" x="5289550" y="5680075"/>
          <p14:tracePt t="304604" x="4776788" y="5580063"/>
          <p14:tracePt t="304616" x="4440238" y="5507038"/>
          <p14:tracePt t="304630" x="4092575" y="5424488"/>
          <p14:tracePt t="304644" x="3773488" y="5332413"/>
          <p14:tracePt t="304657" x="3635375" y="5287963"/>
          <p14:tracePt t="304670" x="3498850" y="5241925"/>
          <p14:tracePt t="304695" x="3005138" y="5049838"/>
          <p14:tracePt t="304721" x="2695575" y="4922838"/>
          <p14:tracePt t="304746" x="2411413" y="4794250"/>
          <p14:tracePt t="304772" x="2082800" y="4675188"/>
          <p14:tracePt t="304785" x="2000250" y="4648200"/>
          <p14:tracePt t="304799" x="1917700" y="4629150"/>
          <p14:tracePt t="304799" x="1844675" y="4621213"/>
          <p14:tracePt t="304811" x="1744663" y="4592638"/>
          <p14:tracePt t="304839" x="1452563" y="4538663"/>
          <p14:tracePt t="304863" x="1287463" y="4511675"/>
          <p14:tracePt t="304876" x="1243013" y="4511675"/>
          <p14:tracePt t="304888" x="1133475" y="4511675"/>
          <p14:tracePt t="304914" x="922338" y="4511675"/>
          <p14:tracePt t="304926" x="858838" y="4502150"/>
          <p14:tracePt t="304940" x="776288" y="4502150"/>
          <p14:tracePt t="304953" x="703263" y="4502150"/>
          <p14:tracePt t="304977" x="603250" y="4502150"/>
          <p14:tracePt t="304990" x="584200" y="4502150"/>
          <p14:tracePt t="305003" x="530225" y="4502150"/>
          <p14:tracePt t="306263" x="539750" y="4502150"/>
          <p14:tracePt t="306278" x="566738" y="4502150"/>
          <p14:tracePt t="306306" x="593725" y="4502150"/>
          <p14:tracePt t="306332" x="639763" y="4502150"/>
          <p14:tracePt t="306345" x="649288" y="4502150"/>
          <p14:tracePt t="306361" x="666750" y="4502150"/>
          <p14:tracePt t="306375" x="676275" y="4502150"/>
          <p14:tracePt t="306391" x="685800" y="4502150"/>
          <p14:tracePt t="306405" x="693738" y="4502150"/>
          <p14:tracePt t="306418" x="703263" y="4502150"/>
          <p14:tracePt t="306453" x="712788" y="4502150"/>
          <p14:tracePt t="306478" x="730250" y="4502150"/>
          <p14:tracePt t="306503" x="749300" y="4502150"/>
          <p14:tracePt t="306514" x="776288" y="4502150"/>
          <p14:tracePt t="306527" x="803275" y="4502150"/>
          <p14:tracePt t="306551" x="839788" y="4511675"/>
          <p14:tracePt t="306563" x="876300" y="4511675"/>
          <p14:tracePt t="306576" x="912813" y="4511675"/>
          <p14:tracePt t="306587" x="922338" y="4511675"/>
          <p14:tracePt t="306612" x="958850" y="4511675"/>
          <p14:tracePt t="306625" x="995363" y="4519613"/>
          <p14:tracePt t="306638" x="1014413" y="4519613"/>
          <p14:tracePt t="306650" x="1022350" y="4519613"/>
          <p14:tracePt t="306675" x="1087438" y="4529138"/>
          <p14:tracePt t="306687" x="1114425" y="4529138"/>
          <p14:tracePt t="306725" x="1150938" y="4529138"/>
          <p14:tracePt t="306737" x="1169988" y="4538663"/>
          <p14:tracePt t="306750" x="1177925" y="4538663"/>
          <p14:tracePt t="306763" x="1206500" y="4538663"/>
          <p14:tracePt t="306788" x="1243013" y="4548188"/>
          <p14:tracePt t="306812" x="1260475" y="4548188"/>
          <p14:tracePt t="306838" x="1279525" y="4548188"/>
          <p14:tracePt t="306863" x="1306513" y="4556125"/>
          <p14:tracePt t="306876" x="1316038" y="4556125"/>
          <p14:tracePt t="306900" x="1333500" y="4556125"/>
          <p14:tracePt t="306924" x="1379538" y="4548188"/>
          <p14:tracePt t="306951" x="1397000" y="4548188"/>
          <p14:tracePt t="306970" x="1406525" y="4548188"/>
          <p14:tracePt t="306983" x="1433513" y="4548188"/>
          <p14:tracePt t="306996" x="1443038" y="4548188"/>
          <p14:tracePt t="307009" x="1452563" y="4548188"/>
          <p14:tracePt t="307034" x="1462088" y="4548188"/>
          <p14:tracePt t="307045" x="1470025" y="4548188"/>
          <p14:tracePt t="307059" x="1489075" y="4548188"/>
          <p14:tracePt t="307093" x="1506538" y="4548188"/>
          <p14:tracePt t="307106" x="1516063" y="4548188"/>
          <p14:tracePt t="309777" x="1525588" y="4538663"/>
          <p14:tracePt t="309789" x="1525588" y="4502150"/>
          <p14:tracePt t="309813" x="1525588" y="4446588"/>
          <p14:tracePt t="309826" x="1535113" y="4392613"/>
          <p14:tracePt t="309840" x="1598613" y="4283075"/>
          <p14:tracePt t="309852" x="1644650" y="4191000"/>
          <p14:tracePt t="309877" x="1754188" y="3944938"/>
          <p14:tracePt t="309902" x="1890713" y="3689350"/>
          <p14:tracePt t="309913" x="1946275" y="3625850"/>
          <p14:tracePt t="309929" x="2055813" y="3506788"/>
          <p14:tracePt t="309955" x="2211388" y="3387725"/>
          <p14:tracePt t="309967" x="2301875" y="3370263"/>
          <p14:tracePt t="309981" x="2374900" y="3370263"/>
          <p14:tracePt t="309994" x="2393950" y="3370263"/>
          <p14:tracePt t="310016" x="2493963" y="3370263"/>
          <p14:tracePt t="310040" x="2584450" y="3378200"/>
          <p14:tracePt t="310066" x="2759075" y="3443288"/>
          <p14:tracePt t="310092" x="2959100" y="3560763"/>
          <p14:tracePt t="310105" x="2987675" y="3579813"/>
          <p14:tracePt t="310105" x="3032125" y="3597275"/>
          <p14:tracePt t="310117" x="3097213" y="3633788"/>
          <p14:tracePt t="310130" x="3224213" y="3698875"/>
          <p14:tracePt t="310155" x="3425825" y="3835400"/>
          <p14:tracePt t="310180" x="3644900" y="4000500"/>
          <p14:tracePt t="310206" x="3863975" y="4256088"/>
          <p14:tracePt t="310237" x="3983038" y="4492625"/>
          <p14:tracePt t="310262" x="4010025" y="4556125"/>
          <p14:tracePt t="310273" x="4019550" y="4621213"/>
          <p14:tracePt t="310287" x="4019550" y="4629150"/>
          <p14:tracePt t="310323" x="4019550" y="4675188"/>
          <p14:tracePt t="310347" x="4019550" y="4684713"/>
          <p14:tracePt t="310372" x="4019550" y="4694238"/>
          <p14:tracePt t="310429" x="4000500" y="4730750"/>
          <p14:tracePt t="310454" x="3983038" y="4738688"/>
          <p14:tracePt t="310479" x="3973513" y="4748213"/>
          <p14:tracePt t="310528" x="3946525" y="4748213"/>
          <p14:tracePt t="310540" x="3927475" y="4757738"/>
          <p14:tracePt t="310553" x="3919538" y="4757738"/>
          <p14:tracePt t="310580" x="3754438" y="4757738"/>
          <p14:tracePt t="310592" x="3681413" y="4757738"/>
          <p14:tracePt t="310606" x="3644900" y="4757738"/>
          <p14:tracePt t="310617" x="3589338" y="4757738"/>
          <p14:tracePt t="310630" x="3525838" y="4757738"/>
          <p14:tracePt t="310655" x="3479800" y="4757738"/>
          <p14:tracePt t="310667" x="3471863" y="4757738"/>
          <p14:tracePt t="310692" x="3471863" y="4748213"/>
          <p14:tracePt t="310729" x="3443288" y="4738688"/>
          <p14:tracePt t="310768" x="3425825" y="4730750"/>
          <p14:tracePt t="310793" x="3416300" y="4730750"/>
          <p14:tracePt t="310805" x="3406775" y="4721225"/>
          <p14:tracePt t="310819" x="3389313" y="4721225"/>
          <p14:tracePt t="310846" x="3352800" y="4702175"/>
          <p14:tracePt t="310872" x="3316288" y="4694238"/>
          <p14:tracePt t="310884" x="3279775" y="4675188"/>
          <p14:tracePt t="310897" x="3270250" y="4665663"/>
          <p14:tracePt t="310909" x="3260725" y="4665663"/>
          <p14:tracePt t="310935" x="3233738" y="4657725"/>
          <p14:tracePt t="310959" x="3224213" y="4638675"/>
          <p14:tracePt t="311019" x="3214688" y="4638675"/>
          <p14:tracePt t="311045" x="3206750" y="4629150"/>
          <p14:tracePt t="311057" x="3197225" y="4621213"/>
          <p14:tracePt t="311187" x="3187700" y="4611688"/>
          <p14:tracePt t="311211" x="3170238" y="4602163"/>
          <p14:tracePt t="311237" x="3160713" y="4592638"/>
          <p14:tracePt t="311261" x="3151188" y="4584700"/>
          <p14:tracePt t="311287" x="3141663" y="4575175"/>
          <p14:tracePt t="311404" x="3133725" y="4575175"/>
          <p14:tracePt t="311467" x="3124200" y="4565650"/>
          <p14:tracePt t="311801" x="3178175" y="4556125"/>
          <p14:tracePt t="311827" x="3379788" y="4548188"/>
          <p14:tracePt t="311854" x="3516313" y="4548188"/>
          <p14:tracePt t="311866" x="3552825" y="4548188"/>
          <p14:tracePt t="311880" x="3635375" y="4548188"/>
          <p14:tracePt t="311906" x="3836988" y="4556125"/>
          <p14:tracePt t="311931" x="3919538" y="4575175"/>
          <p14:tracePt t="311938" x="3992563" y="4575175"/>
          <p14:tracePt t="311963" x="4037013" y="4592638"/>
          <p14:tracePt t="311976" x="4073525" y="4592638"/>
          <p14:tracePt t="311990" x="4110038" y="4592638"/>
          <p14:tracePt t="312015" x="4156075" y="4602163"/>
          <p14:tracePt t="312041" x="4183063" y="4602163"/>
          <p14:tracePt t="312080" x="4192588" y="4602163"/>
          <p14:tracePt t="312128" x="4211638" y="4602163"/>
          <p14:tracePt t="312154" x="4265613" y="4602163"/>
          <p14:tracePt t="312165" x="4292600" y="4602163"/>
          <p14:tracePt t="312180" x="4321175" y="4602163"/>
          <p14:tracePt t="312192" x="4330700" y="4602163"/>
          <p14:tracePt t="312217" x="4338638" y="4602163"/>
          <p14:tracePt t="312276" x="4348163" y="4602163"/>
          <p14:tracePt t="312325" x="4357688" y="4602163"/>
          <p14:tracePt t="313317" x="4367213" y="4602163"/>
          <p14:tracePt t="313329" x="4394200" y="4621213"/>
          <p14:tracePt t="313355" x="4521200" y="4684713"/>
          <p14:tracePt t="313381" x="4941888" y="4894263"/>
          <p14:tracePt t="313394" x="5060950" y="4940300"/>
          <p14:tracePt t="313408" x="5316538" y="5076825"/>
          <p14:tracePt t="313421" x="5435600" y="5132388"/>
          <p14:tracePt t="313446" x="5818188" y="5305425"/>
          <p14:tracePt t="313458" x="5900738" y="5341938"/>
          <p14:tracePt t="313471" x="6065838" y="5414963"/>
          <p14:tracePt t="313497" x="6265863" y="5534025"/>
          <p14:tracePt t="313522" x="6338888" y="5588000"/>
          <p14:tracePt t="313534" x="6357938" y="5607050"/>
          <p14:tracePt t="313548" x="6384925" y="5624513"/>
          <p14:tracePt t="313576" x="6411913" y="5653088"/>
          <p14:tracePt t="313599" x="6421438" y="5653088"/>
          <p14:tracePt t="313744" x="6421438" y="5689600"/>
          <p14:tracePt t="313756" x="6421438" y="5707063"/>
          <p14:tracePt t="313769" x="6421438" y="5726113"/>
          <p14:tracePt t="313782" x="6411913" y="5743575"/>
          <p14:tracePt t="313796" x="6403975" y="5770563"/>
          <p14:tracePt t="313834" x="6394450" y="5780088"/>
          <p14:tracePt t="314047" x="6384925" y="5789613"/>
          <p14:tracePt t="314144" x="6375400" y="5789613"/>
          <p14:tracePt t="314156" x="6367463" y="5789613"/>
          <p14:tracePt t="314169" x="6338888" y="5789613"/>
          <p14:tracePt t="314194" x="6265863" y="5789613"/>
          <p14:tracePt t="314207" x="6221413" y="5789613"/>
          <p14:tracePt t="314221" x="6202363" y="5789613"/>
          <p14:tracePt t="314246" x="6175375" y="5789613"/>
          <p14:tracePt t="314271" x="6165850" y="5789613"/>
          <p14:tracePt t="314588" x="6156325" y="5789613"/>
          <p14:tracePt t="314613" x="6138863" y="5770563"/>
          <p14:tracePt t="314626" x="6129338" y="5770563"/>
          <p14:tracePt t="314639" x="6119813" y="5770563"/>
          <p14:tracePt t="314665" x="6111875" y="5762625"/>
          <p14:tracePt t="314690" x="6102350" y="5753100"/>
          <p14:tracePt t="314738" x="6092825" y="5743575"/>
          <p14:tracePt t="314830" x="6083300" y="5734050"/>
          <p14:tracePt t="314891" x="6075363" y="5726113"/>
          <p14:tracePt t="314916" x="6065838" y="5716588"/>
          <p14:tracePt t="314981" x="6056313" y="5707063"/>
          <p14:tracePt t="315526" x="6102350" y="5707063"/>
          <p14:tracePt t="315552" x="6119813" y="5707063"/>
          <p14:tracePt t="315564" x="6138863" y="5707063"/>
          <p14:tracePt t="315579" x="6165850" y="5716588"/>
          <p14:tracePt t="315592" x="6192838" y="5716588"/>
          <p14:tracePt t="315606" x="6221413" y="5726113"/>
          <p14:tracePt t="315618" x="6229350" y="5726113"/>
          <p14:tracePt t="315644" x="6248400" y="5726113"/>
          <p14:tracePt t="315656" x="6257925" y="5726113"/>
          <p14:tracePt t="315705" x="6265863" y="5726113"/>
          <p14:tracePt t="315716" x="6275388" y="5734050"/>
          <p14:tracePt t="316028" x="6284913" y="5734050"/>
          <p14:tracePt t="316054" x="6302375" y="5734050"/>
          <p14:tracePt t="316065" x="6311900" y="5734050"/>
          <p14:tracePt t="316091" x="6338888" y="5726113"/>
          <p14:tracePt t="316118" x="6357938" y="5726113"/>
          <p14:tracePt t="316145" x="6394450" y="5726113"/>
          <p14:tracePt t="316170" x="6430963" y="5716588"/>
          <p14:tracePt t="316195" x="6440488" y="5716588"/>
          <p14:tracePt t="316219" x="6448425" y="5716588"/>
          <p14:tracePt t="316256" x="6467475" y="5716588"/>
          <p14:tracePt t="316280" x="6513513" y="5716588"/>
          <p14:tracePt t="316303" x="6523038" y="5716588"/>
          <p14:tracePt t="316314" x="6530975" y="5716588"/>
          <p14:tracePt t="316339" x="6540500" y="5716588"/>
          <p14:tracePt t="316364" x="6550025" y="5716588"/>
          <p14:tracePt t="316376" x="6567488" y="5716588"/>
          <p14:tracePt t="316421" x="6577013" y="5716588"/>
          <p14:tracePt t="316445" x="6586538" y="5716588"/>
          <p14:tracePt t="316457" x="6596063" y="5716588"/>
          <p14:tracePt t="316470" x="6604000" y="5716588"/>
          <p14:tracePt t="316505" x="6623050" y="5716588"/>
          <p14:tracePt t="316529" x="6632575" y="5716588"/>
          <p14:tracePt t="316541" x="6640513" y="5716588"/>
          <p14:tracePt t="316564" x="6669088" y="5716588"/>
          <p14:tracePt t="316589" x="6677025" y="5716588"/>
          <p14:tracePt t="316614" x="6686550" y="5716588"/>
          <p14:tracePt t="316640" x="6696075" y="5716588"/>
          <p14:tracePt t="316677" x="6713538" y="5716588"/>
          <p14:tracePt t="316689" x="6723063" y="5726113"/>
          <p14:tracePt t="316726" x="6750050" y="5726113"/>
          <p14:tracePt t="316750" x="6769100" y="5726113"/>
          <p14:tracePt t="316763" x="6778625" y="5726113"/>
          <p14:tracePt t="316776" x="6786563" y="5726113"/>
          <p14:tracePt t="316789" x="6805613" y="5726113"/>
          <p14:tracePt t="316812" x="6815138" y="5726113"/>
          <p14:tracePt t="317043" x="6823075" y="5726113"/>
          <p14:tracePt t="317081" x="6832600" y="5726113"/>
          <p14:tracePt t="317177" x="6842125" y="5726113"/>
          <p14:tracePt t="317202" x="6851650" y="5726113"/>
          <p14:tracePt t="317228" x="6905625" y="5726113"/>
          <p14:tracePt t="317255" x="6969125" y="5726113"/>
          <p14:tracePt t="317280" x="7007225" y="5726113"/>
          <p14:tracePt t="317294" x="7043738" y="5726113"/>
          <p14:tracePt t="317306" x="7080250" y="5726113"/>
          <p14:tracePt t="317318" x="7097713" y="5726113"/>
          <p14:tracePt t="317343" x="7134225" y="5726113"/>
          <p14:tracePt t="317356" x="7161213" y="5726113"/>
          <p14:tracePt t="317369" x="7170738" y="5726113"/>
          <p14:tracePt t="317395" x="7189788" y="5726113"/>
          <p14:tracePt t="317420" x="7197725" y="5726113"/>
          <p14:tracePt t="317432" x="7207250" y="5726113"/>
          <p14:tracePt t="317446" x="7216775" y="5726113"/>
          <p14:tracePt t="317483" x="7226300" y="5726113"/>
          <p14:tracePt t="317507" x="7234238" y="5726113"/>
          <p14:tracePt t="317531" x="7253288" y="5726113"/>
          <p14:tracePt t="318200" x="7280275" y="5726113"/>
          <p14:tracePt t="318212" x="7299325" y="5726113"/>
          <p14:tracePt t="318226" x="7326313" y="5726113"/>
          <p14:tracePt t="318253" x="7343775" y="5726113"/>
          <p14:tracePt t="318264" x="7353300" y="5726113"/>
          <p14:tracePt t="318279" x="7362825" y="5734050"/>
          <p14:tracePt t="318350" x="7372350" y="5734050"/>
          <p14:tracePt t="318398" x="7380288" y="5734050"/>
          <p14:tracePt t="318424" x="7389813" y="5734050"/>
          <p14:tracePt t="318922" x="7426325" y="5734050"/>
          <p14:tracePt t="318947" x="7453313" y="5734050"/>
          <p14:tracePt t="318960" x="7472363" y="5734050"/>
          <p14:tracePt t="318986" x="7508875" y="5734050"/>
          <p14:tracePt t="319012" x="7535863" y="5734050"/>
          <p14:tracePt t="319032" x="7554913" y="5734050"/>
          <p14:tracePt t="319056" x="7564438" y="5734050"/>
          <p14:tracePt t="319067" x="7572375" y="5734050"/>
          <p14:tracePt t="319090" x="7581900" y="5734050"/>
          <p14:tracePt t="319103" x="7591425" y="5734050"/>
          <p14:tracePt t="319148" x="7600950" y="5734050"/>
          <p14:tracePt t="319543" x="7637463" y="5734050"/>
          <p14:tracePt t="319556" x="7645400" y="5734050"/>
          <p14:tracePt t="319569" x="7691438" y="5734050"/>
          <p14:tracePt t="319596" x="7764463" y="5734050"/>
          <p14:tracePt t="319622" x="7800975" y="5753100"/>
          <p14:tracePt t="319634" x="7827963" y="5753100"/>
          <p14:tracePt t="319646" x="7847013" y="5762625"/>
          <p14:tracePt t="319659" x="7874000" y="5762625"/>
          <p14:tracePt t="319684" x="7910513" y="5762625"/>
          <p14:tracePt t="319696" x="7937500" y="5770563"/>
          <p14:tracePt t="319709" x="7974013" y="5770563"/>
          <p14:tracePt t="319734" x="8010525" y="5770563"/>
          <p14:tracePt t="319746" x="8056563" y="5770563"/>
          <p14:tracePt t="319759" x="8093075" y="5770563"/>
          <p14:tracePt t="319772" x="8129588" y="5770563"/>
          <p14:tracePt t="319787" x="8158163" y="5780088"/>
          <p14:tracePt t="319813" x="8194675" y="5789613"/>
          <p14:tracePt t="319825" x="8202613" y="5789613"/>
          <p14:tracePt t="319839" x="8239125" y="5799138"/>
          <p14:tracePt t="319851" x="8285163" y="5807075"/>
          <p14:tracePt t="319875" x="8358188" y="5807075"/>
          <p14:tracePt t="319887" x="8413750" y="5807075"/>
          <p14:tracePt t="319901" x="8467725" y="5816600"/>
          <p14:tracePt t="319912" x="8477250" y="5816600"/>
          <p14:tracePt t="319938" x="8486775" y="5816600"/>
          <p14:tracePt t="320264" x="8494713" y="5816600"/>
          <p14:tracePt t="320276" x="8523288" y="5770563"/>
          <p14:tracePt t="320288" x="8523288" y="5753100"/>
          <p14:tracePt t="320300" x="8531225" y="5726113"/>
          <p14:tracePt t="320325" x="8550275" y="5653088"/>
          <p14:tracePt t="320338" x="8559800" y="5634038"/>
          <p14:tracePt t="320352" x="8559800" y="5624513"/>
          <p14:tracePt t="321826" x="8559800" y="5607050"/>
          <p14:tracePt t="324275" x="8486775" y="5607050"/>
          <p14:tracePt t="324287" x="8431213" y="5607050"/>
          <p14:tracePt t="324300" x="8304213" y="5653088"/>
          <p14:tracePt t="324312" x="8056563" y="5689600"/>
          <p14:tracePt t="324337" x="7545388" y="5799138"/>
          <p14:tracePt t="324360" x="6978650" y="5899150"/>
          <p14:tracePt t="324384" x="6613525" y="5908675"/>
          <p14:tracePt t="324397" x="6202363" y="5908675"/>
          <p14:tracePt t="324412" x="5691188" y="5881688"/>
          <p14:tracePt t="324425" x="4978400" y="5816600"/>
          <p14:tracePt t="324439" x="4292600" y="5734050"/>
          <p14:tracePt t="324450" x="4010025" y="5716588"/>
          <p14:tracePt t="324475" x="3479800" y="5643563"/>
          <p14:tracePt t="324486" x="3206750" y="5597525"/>
          <p14:tracePt t="324499" x="3114675" y="5580063"/>
          <p14:tracePt t="324524" x="2878138" y="5543550"/>
          <p14:tracePt t="324536" x="2849563" y="5534025"/>
          <p14:tracePt t="324663" x="2841625" y="5461000"/>
          <p14:tracePt t="324674" x="2841625" y="5434013"/>
          <p14:tracePt t="324688" x="2841625" y="5387975"/>
          <p14:tracePt t="324701" x="2841625" y="5305425"/>
          <p14:tracePt t="324726" x="2859088" y="5168900"/>
          <p14:tracePt t="324752" x="2868613" y="5132388"/>
          <p14:tracePt t="324779" x="2868613" y="5059363"/>
          <p14:tracePt t="324804" x="2868613" y="5013325"/>
          <p14:tracePt t="324805" x="2868613" y="5003800"/>
          <p14:tracePt t="324817" x="2868613" y="4995863"/>
          <p14:tracePt t="324843" x="2878138" y="4967288"/>
          <p14:tracePt t="324856" x="2895600" y="4922838"/>
          <p14:tracePt t="324880" x="2914650" y="4884738"/>
          <p14:tracePt t="324893" x="2922588" y="4857750"/>
          <p14:tracePt t="324910" x="2941638" y="4794250"/>
          <p14:tracePt t="324923" x="2959100" y="4767263"/>
          <p14:tracePt t="324937" x="2968625" y="4738688"/>
          <p14:tracePt t="324948" x="2978150" y="4730750"/>
          <p14:tracePt t="324973" x="2987675" y="4721225"/>
          <p14:tracePt t="324998" x="2987675" y="4711700"/>
          <p14:tracePt t="325021" x="2995613" y="4694238"/>
          <p14:tracePt t="325122" x="3005138" y="4684713"/>
          <p14:tracePt t="325145" x="3014663" y="4665663"/>
          <p14:tracePt t="325236" x="3014663" y="4657725"/>
          <p14:tracePt t="326027" x="3024188" y="4657725"/>
          <p14:tracePt t="326891" x="3024188" y="4648200"/>
          <p14:tracePt t="326902" x="3032125" y="4638675"/>
          <p14:tracePt t="326928" x="3032125" y="4602163"/>
          <p14:tracePt t="326954" x="3041650" y="4592638"/>
          <p14:tracePt t="327166" x="3041650" y="4584700"/>
          <p14:tracePt t="327177" x="3032125" y="4584700"/>
          <p14:tracePt t="327202" x="3005138" y="4584700"/>
          <p14:tracePt t="327225" x="2987675" y="4592638"/>
          <p14:tracePt t="327248" x="2978150" y="4592638"/>
          <p14:tracePt t="327283" x="2951163" y="4602163"/>
          <p14:tracePt t="327419" x="2932113" y="4611688"/>
          <p14:tracePt t="327429" x="2922588" y="4611688"/>
          <p14:tracePt t="327455" x="2905125" y="4611688"/>
          <p14:tracePt t="327479" x="2859088" y="4621213"/>
          <p14:tracePt t="327504" x="2805113" y="4629150"/>
          <p14:tracePt t="327516" x="2732088" y="4629150"/>
          <p14:tracePt t="327530" x="2667000" y="4629150"/>
          <p14:tracePt t="327542" x="2640013" y="4629150"/>
          <p14:tracePt t="327556" x="2613025" y="4629150"/>
          <p14:tracePt t="327569" x="2547938" y="4629150"/>
          <p14:tracePt t="327593" x="2393950" y="4629150"/>
          <p14:tracePt t="327606" x="2357438" y="4629150"/>
          <p14:tracePt t="327616" x="2320925" y="4629150"/>
          <p14:tracePt t="327643" x="2219325" y="4629150"/>
          <p14:tracePt t="327656" x="2182813" y="4629150"/>
          <p14:tracePt t="327670" x="2128838" y="4629150"/>
          <p14:tracePt t="327682" x="2082800" y="4629150"/>
          <p14:tracePt t="327707" x="1973263" y="4621213"/>
          <p14:tracePt t="327733" x="1909763" y="4621213"/>
          <p14:tracePt t="327745" x="1890713" y="4621213"/>
          <p14:tracePt t="327759" x="1844675" y="4621213"/>
          <p14:tracePt t="327785" x="1781175" y="4621213"/>
          <p14:tracePt t="327811" x="1763713" y="4621213"/>
          <p14:tracePt t="327824" x="1744663" y="4621213"/>
          <p14:tracePt t="327964" x="1735138" y="4621213"/>
          <p14:tracePt t="327980" x="1727200" y="4621213"/>
          <p14:tracePt t="328007" x="1708150" y="4621213"/>
          <p14:tracePt t="329119" x="1698625" y="4621213"/>
          <p14:tracePt t="329131" x="1690688" y="4621213"/>
          <p14:tracePt t="329146" x="1681163" y="4621213"/>
          <p14:tracePt t="329184" x="1671638" y="4621213"/>
          <p14:tracePt t="329232" x="1662113" y="4621213"/>
          <p14:tracePt t="329291" x="1681163" y="4602163"/>
          <p14:tracePt t="329316" x="1735138" y="4592638"/>
          <p14:tracePt t="329342" x="1927225" y="4556125"/>
          <p14:tracePt t="329354" x="1982788" y="4548188"/>
          <p14:tracePt t="329366" x="2046288" y="4548188"/>
          <p14:tracePt t="329379" x="2146300" y="4548188"/>
          <p14:tracePt t="329404" x="2265363" y="4548188"/>
          <p14:tracePt t="329416" x="2338388" y="4548188"/>
          <p14:tracePt t="329429" x="2493963" y="4548188"/>
          <p14:tracePt t="329455" x="2776538" y="4584700"/>
          <p14:tracePt t="329480" x="2878138" y="4611688"/>
          <p14:tracePt t="329494" x="2951163" y="4629150"/>
          <p14:tracePt t="329507" x="3014663" y="4657725"/>
          <p14:tracePt t="329519" x="3051175" y="4675188"/>
          <p14:tracePt t="329544" x="3087688" y="4694238"/>
          <p14:tracePt t="329605" x="3097213" y="4702175"/>
          <p14:tracePt t="329653" x="3105150" y="4702175"/>
          <p14:tracePt t="329934" x="3087688" y="4657725"/>
          <p14:tracePt t="329946" x="3078163" y="4638675"/>
          <p14:tracePt t="329959" x="3068638" y="4621213"/>
          <p14:tracePt t="329986" x="3024188" y="4565650"/>
          <p14:tracePt t="330010" x="3014663" y="4548188"/>
          <p14:tracePt t="330023" x="3014663" y="4538663"/>
          <p14:tracePt t="330262" x="3005138" y="4556125"/>
          <p14:tracePt t="330274" x="2968625" y="4592638"/>
          <p14:tracePt t="330289" x="2932113" y="4629150"/>
          <p14:tracePt t="330300" x="2886075" y="4675188"/>
          <p14:tracePt t="330326" x="2732088" y="4767263"/>
          <p14:tracePt t="330338" x="2566988" y="4821238"/>
          <p14:tracePt t="330351" x="2374900" y="4876800"/>
          <p14:tracePt t="330378" x="2128838" y="4930775"/>
          <p14:tracePt t="330405" x="1954213" y="4930775"/>
          <p14:tracePt t="330416" x="1873250" y="4930775"/>
          <p14:tracePt t="330429" x="1817688" y="4930775"/>
          <p14:tracePt t="330442" x="1781175" y="4922838"/>
          <p14:tracePt t="330456" x="1763713" y="4913313"/>
          <p14:tracePt t="330481" x="1717675" y="4903788"/>
          <p14:tracePt t="330493" x="1698625" y="4884738"/>
          <p14:tracePt t="330507" x="1681163" y="4876800"/>
          <p14:tracePt t="330520" x="1671638" y="4876800"/>
          <p14:tracePt t="330545" x="1625600" y="4830763"/>
          <p14:tracePt t="330570" x="1598613" y="4803775"/>
          <p14:tracePt t="330582" x="1579563" y="4784725"/>
          <p14:tracePt t="330596" x="1552575" y="4767263"/>
          <p14:tracePt t="330621" x="1506538" y="4721225"/>
          <p14:tracePt t="330634" x="1498600" y="4711700"/>
          <p14:tracePt t="330646" x="1498600" y="4702175"/>
          <p14:tracePt t="330660" x="1479550" y="4694238"/>
          <p14:tracePt t="330685" x="1470025" y="4684713"/>
          <p14:tracePt t="330712" x="1470025" y="4675188"/>
          <p14:tracePt t="330793" x="1470025" y="4665663"/>
          <p14:tracePt t="330819" x="1470025" y="4657725"/>
          <p14:tracePt t="330831" x="1498600" y="4629150"/>
          <p14:tracePt t="330846" x="1506538" y="4621213"/>
          <p14:tracePt t="330930" x="1525588" y="4621213"/>
          <p14:tracePt t="331014" x="1535113" y="4629150"/>
          <p14:tracePt t="331027" x="1543050" y="4638675"/>
          <p14:tracePt t="331041" x="1571625" y="4665663"/>
          <p14:tracePt t="331054" x="1579563" y="4684713"/>
          <p14:tracePt t="331055" x="1589088" y="4694238"/>
          <p14:tracePt t="331069" x="1608138" y="4711700"/>
          <p14:tracePt t="331081" x="1617663" y="4721225"/>
          <p14:tracePt t="331108" x="1681163" y="4775200"/>
          <p14:tracePt t="331124" x="1698625" y="4811713"/>
          <p14:tracePt t="331138" x="1727200" y="4848225"/>
          <p14:tracePt t="331150" x="1744663" y="4876800"/>
          <p14:tracePt t="331165" x="1763713" y="4903788"/>
          <p14:tracePt t="331178" x="1771650" y="4922838"/>
          <p14:tracePt t="331179" x="1781175" y="4959350"/>
          <p14:tracePt t="331191" x="1808163" y="4986338"/>
          <p14:tracePt t="331216" x="1844675" y="5068888"/>
          <p14:tracePt t="331241" x="1873250" y="5149850"/>
          <p14:tracePt t="331263" x="1917700" y="5241925"/>
          <p14:tracePt t="331276" x="1927225" y="5268913"/>
          <p14:tracePt t="331289" x="1927225" y="5278438"/>
          <p14:tracePt t="331301" x="1946275" y="5324475"/>
          <p14:tracePt t="331325" x="1973263" y="5378450"/>
          <p14:tracePt t="331350" x="2000250" y="5487988"/>
          <p14:tracePt t="331362" x="2027238" y="5580063"/>
          <p14:tracePt t="331388" x="2063750" y="5653088"/>
          <p14:tracePt t="331400" x="2073275" y="5680075"/>
          <p14:tracePt t="331412" x="2100263" y="5726113"/>
          <p14:tracePt t="331426" x="2128838" y="5762625"/>
          <p14:tracePt t="331439" x="2146300" y="5816600"/>
          <p14:tracePt t="331464" x="2165350" y="5853113"/>
          <p14:tracePt t="331477" x="2182813" y="5889625"/>
          <p14:tracePt t="331490" x="2201863" y="5918200"/>
          <p14:tracePt t="331513" x="2228850" y="5954713"/>
          <p14:tracePt t="331526" x="2247900" y="5981700"/>
          <p14:tracePt t="331539" x="2255838" y="6018213"/>
          <p14:tracePt t="331552" x="2265363" y="6045200"/>
          <p14:tracePt t="331577" x="2284413" y="6072188"/>
          <p14:tracePt t="331603" x="2320925" y="6100763"/>
          <p14:tracePt t="331628" x="2328863" y="6108700"/>
          <p14:tracePt t="331665" x="2338388" y="6108700"/>
          <p14:tracePt t="331676" x="2347913" y="6108700"/>
          <p14:tracePt t="331689" x="2357438" y="6108700"/>
          <p14:tracePt t="331714" x="2420938" y="6108700"/>
          <p14:tracePt t="331727" x="2438400" y="6100763"/>
          <p14:tracePt t="331741" x="2466975" y="6081713"/>
          <p14:tracePt t="331752" x="2474913" y="6072188"/>
          <p14:tracePt t="331778" x="2511425" y="6035675"/>
          <p14:tracePt t="331789" x="2520950" y="6018213"/>
          <p14:tracePt t="331804" x="2557463" y="5972175"/>
          <p14:tracePt t="331829" x="2593975" y="5926138"/>
          <p14:tracePt t="331855" x="2620963" y="5862638"/>
          <p14:tracePt t="331881" x="2649538" y="5816600"/>
          <p14:tracePt t="331906" x="2703513" y="5734050"/>
          <p14:tracePt t="331932" x="2722563" y="5680075"/>
          <p14:tracePt t="331943" x="2740025" y="5661025"/>
          <p14:tracePt t="331957" x="2759075" y="5624513"/>
          <p14:tracePt t="331970" x="2805113" y="5561013"/>
          <p14:tracePt t="331994" x="2822575" y="5524500"/>
          <p14:tracePt t="331995" x="2832100" y="5507038"/>
          <p14:tracePt t="332007" x="2849563" y="5470525"/>
          <p14:tracePt t="332022" x="2868613" y="5434013"/>
          <p14:tracePt t="332048" x="2886075" y="5387975"/>
          <p14:tracePt t="332076" x="2895600" y="5341938"/>
          <p14:tracePt t="332102" x="2905125" y="5295900"/>
          <p14:tracePt t="332115" x="2914650" y="5259388"/>
          <p14:tracePt t="332128" x="2922588" y="5222875"/>
          <p14:tracePt t="332140" x="2922588" y="5205413"/>
          <p14:tracePt t="332165" x="2932113" y="5141913"/>
          <p14:tracePt t="332177" x="2951163" y="5086350"/>
          <p14:tracePt t="332192" x="2951163" y="5049838"/>
          <p14:tracePt t="332216" x="2959100" y="4995863"/>
          <p14:tracePt t="332241" x="2968625" y="4903788"/>
          <p14:tracePt t="332254" x="2978150" y="4884738"/>
          <p14:tracePt t="332268" x="2978150" y="4857750"/>
          <p14:tracePt t="332293" x="2987675" y="4830763"/>
          <p14:tracePt t="332306" x="2987675" y="4821238"/>
          <p14:tracePt t="332319" x="2987675" y="4803775"/>
          <p14:tracePt t="332332" x="2987675" y="4794250"/>
          <p14:tracePt t="332356" x="2987675" y="4784725"/>
          <p14:tracePt t="332429" x="2987675" y="4767263"/>
          <p14:tracePt t="332465" x="2995613" y="4730750"/>
          <p14:tracePt t="332490" x="2995613" y="4721225"/>
          <p14:tracePt t="332634" x="2995613" y="4757738"/>
          <p14:tracePt t="332646" x="2968625" y="4821238"/>
          <p14:tracePt t="332660" x="2951163" y="4876800"/>
          <p14:tracePt t="332685" x="2922588" y="4959350"/>
          <p14:tracePt t="332712" x="2886075" y="5049838"/>
          <p14:tracePt t="332725" x="2859088" y="5105400"/>
          <p14:tracePt t="332739" x="2822575" y="5168900"/>
          <p14:tracePt t="332750" x="2813050" y="5186363"/>
          <p14:tracePt t="332775" x="2776538" y="5268913"/>
          <p14:tracePt t="332801" x="2713038" y="5378450"/>
          <p14:tracePt t="332826" x="2695575" y="5414963"/>
          <p14:tracePt t="332852" x="2657475" y="5497513"/>
          <p14:tracePt t="332864" x="2649538" y="5514975"/>
          <p14:tracePt t="332877" x="2640013" y="5524500"/>
          <p14:tracePt t="332914" x="2603500" y="5588000"/>
          <p14:tracePt t="332927" x="2603500" y="5597525"/>
          <p14:tracePt t="332940" x="2593975" y="5616575"/>
          <p14:tracePt t="332966" x="2557463" y="5680075"/>
          <p14:tracePt t="332992" x="2530475" y="5716588"/>
          <p14:tracePt t="333005" x="2520950" y="5734050"/>
          <p14:tracePt t="333018" x="2520950" y="5743575"/>
          <p14:tracePt t="333030" x="2511425" y="5753100"/>
          <p14:tracePt t="333058" x="2493963" y="5780088"/>
          <p14:tracePt t="333106" x="2493963" y="5789613"/>
          <p14:tracePt t="333130" x="2466975" y="5807075"/>
          <p14:tracePt t="333143" x="2447925" y="5807075"/>
          <p14:tracePt t="333157" x="2411413" y="5816600"/>
          <p14:tracePt t="333168" x="2393950" y="5826125"/>
          <p14:tracePt t="333194" x="2347913" y="5826125"/>
          <p14:tracePt t="333206" x="2311400" y="5826125"/>
          <p14:tracePt t="333219" x="2274888" y="5826125"/>
          <p14:tracePt t="333245" x="2165350" y="5789613"/>
          <p14:tracePt t="333257" x="2146300" y="5780088"/>
          <p14:tracePt t="333271" x="2082800" y="5734050"/>
          <p14:tracePt t="333283" x="2046288" y="5707063"/>
          <p14:tracePt t="333296" x="2019300" y="5680075"/>
          <p14:tracePt t="333297" x="1982788" y="5661025"/>
          <p14:tracePt t="333309" x="1973263" y="5653088"/>
          <p14:tracePt t="333334" x="1909763" y="5607050"/>
          <p14:tracePt t="333347" x="1881188" y="5580063"/>
          <p14:tracePt t="333362" x="1836738" y="5514975"/>
          <p14:tracePt t="333388" x="1827213" y="5487988"/>
          <p14:tracePt t="333412" x="1771650" y="5387975"/>
          <p14:tracePt t="333425" x="1744663" y="5341938"/>
          <p14:tracePt t="333438" x="1735138" y="5305425"/>
          <p14:tracePt t="333464" x="1698625" y="5214938"/>
          <p14:tracePt t="333476" x="1681163" y="5149850"/>
          <p14:tracePt t="333490" x="1644650" y="5076825"/>
          <p14:tracePt t="333502" x="1625600" y="5032375"/>
          <p14:tracePt t="333528" x="1598613" y="4940300"/>
          <p14:tracePt t="333554" x="1562100" y="4821238"/>
          <p14:tracePt t="333566" x="1562100" y="4803775"/>
          <p14:tracePt t="333579" x="1562100" y="4794250"/>
          <p14:tracePt t="333606" x="1552575" y="4757738"/>
          <p14:tracePt t="333630" x="1552575" y="4738688"/>
          <p14:tracePt t="333657" x="1543050" y="4711700"/>
          <p14:tracePt t="333835" x="1543050" y="4694238"/>
          <p14:tracePt t="333847" x="1543050" y="4657725"/>
          <p14:tracePt t="333862" x="1543050" y="4629150"/>
          <p14:tracePt t="333887" x="1543050" y="4602163"/>
          <p14:tracePt t="334000" x="1552575" y="4592638"/>
          <p14:tracePt t="334026" x="1552575" y="4621213"/>
          <p14:tracePt t="334050" x="1571625" y="4711700"/>
          <p14:tracePt t="334051" x="1579563" y="4748213"/>
          <p14:tracePt t="334063" x="1598613" y="4775200"/>
          <p14:tracePt t="334077" x="1608138" y="4830763"/>
          <p14:tracePt t="334089" x="1644650" y="4930775"/>
          <p14:tracePt t="334112" x="1698625" y="5059363"/>
          <p14:tracePt t="334131" x="1771650" y="5232400"/>
          <p14:tracePt t="334145" x="1790700" y="5278438"/>
          <p14:tracePt t="334158" x="1827213" y="5324475"/>
          <p14:tracePt t="334171" x="1890713" y="5461000"/>
          <p14:tracePt t="334196" x="1982788" y="5597525"/>
          <p14:tracePt t="334220" x="2027238" y="5680075"/>
          <p14:tracePt t="334244" x="2063750" y="5753100"/>
          <p14:tracePt t="334256" x="2073275" y="5770563"/>
          <p14:tracePt t="334269" x="2082800" y="5799138"/>
          <p14:tracePt t="334281" x="2128838" y="5881688"/>
          <p14:tracePt t="334306" x="2165350" y="5972175"/>
          <p14:tracePt t="334330" x="2219325" y="6081713"/>
          <p14:tracePt t="334342" x="2265363" y="6127750"/>
          <p14:tracePt t="334366" x="2301875" y="6173788"/>
          <p14:tracePt t="334377" x="2338388" y="6191250"/>
          <p14:tracePt t="334390" x="2374900" y="6210300"/>
          <p14:tracePt t="334415" x="2420938" y="6218238"/>
          <p14:tracePt t="334440" x="2466975" y="6218238"/>
          <p14:tracePt t="334452" x="2503488" y="6218238"/>
          <p14:tracePt t="334475" x="2511425" y="6218238"/>
          <p14:tracePt t="334499" x="2530475" y="6218238"/>
          <p14:tracePt t="334578" x="2540000" y="6218238"/>
          <p14:tracePt t="334626" x="2547938" y="6218238"/>
          <p14:tracePt t="334663" x="2566988" y="6200775"/>
          <p14:tracePt t="334675" x="2576513" y="6191250"/>
          <p14:tracePt t="334725" x="2576513" y="6181725"/>
          <p14:tracePt t="335120" x="2584450" y="6154738"/>
          <p14:tracePt t="335145" x="2613025" y="6127750"/>
          <p14:tracePt t="335157" x="2620963" y="6108700"/>
          <p14:tracePt t="335171" x="2667000" y="6045200"/>
          <p14:tracePt t="335195" x="2732088" y="5908675"/>
          <p14:tracePt t="335220" x="2776538" y="5780088"/>
          <p14:tracePt t="335231" x="2832100" y="5653088"/>
          <p14:tracePt t="335256" x="2849563" y="5551488"/>
          <p14:tracePt t="335280" x="2886075" y="5451475"/>
          <p14:tracePt t="335305" x="2895600" y="5387975"/>
          <p14:tracePt t="335330" x="2905125" y="5368925"/>
          <p14:tracePt t="335342" x="2914650" y="5341938"/>
          <p14:tracePt t="335355" x="2922588" y="5314950"/>
          <p14:tracePt t="335368" x="2922588" y="5305425"/>
          <p14:tracePt t="335391" x="2922588" y="5287963"/>
          <p14:tracePt t="335415" x="2932113" y="5251450"/>
          <p14:tracePt t="335441" x="2951163" y="5195888"/>
          <p14:tracePt t="335453" x="2959100" y="5149850"/>
          <p14:tracePt t="335477" x="2959100" y="5122863"/>
          <p14:tracePt t="335503" x="2968625" y="5059363"/>
          <p14:tracePt t="335515" x="2968625" y="5049838"/>
          <p14:tracePt t="335529" x="2968625" y="5022850"/>
          <p14:tracePt t="335555" x="2978150" y="4986338"/>
          <p14:tracePt t="335565" x="2978150" y="4976813"/>
          <p14:tracePt t="335579" x="2978150" y="4967288"/>
          <p14:tracePt t="335592" x="2978150" y="4959350"/>
          <p14:tracePt t="335617" x="2978150" y="4913313"/>
          <p14:tracePt t="335641" x="2978150" y="4884738"/>
          <p14:tracePt t="335839" x="2978150" y="4867275"/>
          <p14:tracePt t="335863" x="2978150" y="4857750"/>
          <p14:tracePt t="335877" x="2987675" y="4848225"/>
          <p14:tracePt t="335901" x="2987675" y="4830763"/>
          <p14:tracePt t="335939" x="2995613" y="4821238"/>
          <p14:tracePt t="336082" x="2995613" y="4867275"/>
          <p14:tracePt t="336093" x="2995613" y="4894263"/>
          <p14:tracePt t="336107" x="2987675" y="4913313"/>
          <p14:tracePt t="336119" x="2978150" y="4940300"/>
          <p14:tracePt t="336143" x="2951163" y="5032375"/>
          <p14:tracePt t="336154" x="2941638" y="5049838"/>
          <p14:tracePt t="336167" x="2932113" y="5076825"/>
          <p14:tracePt t="336193" x="2895600" y="5159375"/>
          <p14:tracePt t="336205" x="2886075" y="5195888"/>
          <p14:tracePt t="336228" x="2868613" y="5222875"/>
          <p14:tracePt t="336253" x="2841625" y="5287963"/>
          <p14:tracePt t="336278" x="2832100" y="5305425"/>
          <p14:tracePt t="336289" x="2822575" y="5332413"/>
          <p14:tracePt t="336313" x="2795588" y="5397500"/>
          <p14:tracePt t="336338" x="2759075" y="5461000"/>
          <p14:tracePt t="336363" x="2722563" y="5534025"/>
          <p14:tracePt t="336375" x="2713038" y="5551488"/>
          <p14:tracePt t="336390" x="2703513" y="5580063"/>
          <p14:tracePt t="336401" x="2695575" y="5607050"/>
          <p14:tracePt t="336425" x="2676525" y="5634038"/>
          <p14:tracePt t="336451" x="2657475" y="5661025"/>
          <p14:tracePt t="336476" x="2649538" y="5697538"/>
          <p14:tracePt t="336501" x="2640013" y="5707063"/>
          <p14:tracePt t="336513" x="2630488" y="5726113"/>
          <p14:tracePt t="336526" x="2620963" y="5743575"/>
          <p14:tracePt t="336539" x="2613025" y="5753100"/>
          <p14:tracePt t="336563" x="2603500" y="5770563"/>
          <p14:tracePt t="336576" x="2584450" y="5780088"/>
          <p14:tracePt t="336589" x="2576513" y="5807075"/>
          <p14:tracePt t="336613" x="2557463" y="5826125"/>
          <p14:tracePt t="336626" x="2540000" y="5843588"/>
          <p14:tracePt t="336639" x="2511425" y="5853113"/>
          <p14:tracePt t="336651" x="2484438" y="5862638"/>
          <p14:tracePt t="336677" x="2457450" y="5881688"/>
          <p14:tracePt t="336702" x="2411413" y="5889625"/>
          <p14:tracePt t="336715" x="2393950" y="5899150"/>
          <p14:tracePt t="336730" x="2365375" y="5908675"/>
          <p14:tracePt t="336755" x="2338388" y="5908675"/>
          <p14:tracePt t="336779" x="2274888" y="5908675"/>
          <p14:tracePt t="336791" x="2247900" y="5908675"/>
          <p14:tracePt t="336814" x="2182813" y="5908675"/>
          <p14:tracePt t="336826" x="2174875" y="5908675"/>
          <p14:tracePt t="336840" x="2155825" y="5908675"/>
          <p14:tracePt t="336863" x="2092325" y="5872163"/>
          <p14:tracePt t="336876" x="2073275" y="5853113"/>
          <p14:tracePt t="336877" x="2055813" y="5843588"/>
          <p14:tracePt t="336889" x="2046288" y="5835650"/>
          <p14:tracePt t="336902" x="2019300" y="5816600"/>
          <p14:tracePt t="336926" x="1954213" y="5762625"/>
          <p14:tracePt t="336950" x="1917700" y="5661025"/>
          <p14:tracePt t="336975" x="1854200" y="5524500"/>
          <p14:tracePt t="337002" x="1844675" y="5451475"/>
          <p14:tracePt t="337014" x="1836738" y="5378450"/>
          <p14:tracePt t="337028" x="1808163" y="5305425"/>
          <p14:tracePt t="337040" x="1800225" y="5222875"/>
          <p14:tracePt t="337066" x="1763713" y="5132388"/>
          <p14:tracePt t="337092" x="1698625" y="4976813"/>
          <p14:tracePt t="337115" x="1671638" y="4894263"/>
          <p14:tracePt t="337146" x="1662113" y="4830763"/>
          <p14:tracePt t="337147" x="1654175" y="4811713"/>
          <p14:tracePt t="337172" x="1654175" y="4757738"/>
          <p14:tracePt t="337185" x="1644650" y="4721225"/>
          <p14:tracePt t="337197" x="1644650" y="4702175"/>
          <p14:tracePt t="337210" x="1644650" y="4694238"/>
          <p14:tracePt t="337235" x="1635125" y="4629150"/>
          <p14:tracePt t="337247" x="1635125" y="4621213"/>
          <p14:tracePt t="337260" x="1625600" y="4602163"/>
          <p14:tracePt t="337285" x="1625600" y="4592638"/>
          <p14:tracePt t="337428" x="1625600" y="4602163"/>
          <p14:tracePt t="337453" x="1617663" y="4629150"/>
          <p14:tracePt t="337463" x="1617663" y="4648200"/>
          <p14:tracePt t="337476" x="1617663" y="4694238"/>
          <p14:tracePt t="337500" x="1617663" y="4748213"/>
          <p14:tracePt t="337511" x="1617663" y="4784725"/>
          <p14:tracePt t="337536" x="1617663" y="4913313"/>
          <p14:tracePt t="337560" x="1617663" y="4986338"/>
          <p14:tracePt t="337573" x="1635125" y="5049838"/>
          <p14:tracePt t="337596" x="1662113" y="5122863"/>
          <p14:tracePt t="337622" x="1690688" y="5222875"/>
          <p14:tracePt t="337648" x="1735138" y="5332413"/>
          <p14:tracePt t="337672" x="1763713" y="5397500"/>
          <p14:tracePt t="337684" x="1790700" y="5441950"/>
          <p14:tracePt t="337697" x="1817688" y="5487988"/>
          <p14:tracePt t="337710" x="1844675" y="5514975"/>
          <p14:tracePt t="337735" x="1890713" y="5588000"/>
          <p14:tracePt t="337748" x="1909763" y="5616575"/>
          <p14:tracePt t="337762" x="1936750" y="5661025"/>
          <p14:tracePt t="337788" x="1973263" y="5716588"/>
          <p14:tracePt t="337813" x="2009775" y="5753100"/>
          <p14:tracePt t="337825" x="2046288" y="5780088"/>
          <p14:tracePt t="337839" x="2063750" y="5799138"/>
          <p14:tracePt t="337877" x="2128838" y="5862638"/>
          <p14:tracePt t="337889" x="2155825" y="5889625"/>
          <p14:tracePt t="337903" x="2174875" y="5908675"/>
          <p14:tracePt t="337916" x="2192338" y="5918200"/>
          <p14:tracePt t="337956" x="2228850" y="5935663"/>
          <p14:tracePt t="337981" x="2247900" y="5945188"/>
          <p14:tracePt t="338007" x="2265363" y="5945188"/>
          <p14:tracePt t="338030" x="2328863" y="5954713"/>
          <p14:tracePt t="338044" x="2384425" y="5954713"/>
          <p14:tracePt t="338056" x="2430463" y="5945188"/>
          <p14:tracePt t="338068" x="2557463" y="5889625"/>
          <p14:tracePt t="338093" x="2667000" y="5853113"/>
          <p14:tracePt t="338104" x="2686050" y="5835650"/>
          <p14:tracePt t="338117" x="2722563" y="5816600"/>
          <p14:tracePt t="338142" x="2776538" y="5770563"/>
          <p14:tracePt t="338154" x="2786063" y="5762625"/>
          <p14:tracePt t="338167" x="2805113" y="5743575"/>
          <p14:tracePt t="338179" x="2832100" y="5680075"/>
          <p14:tracePt t="338205" x="2868613" y="5570538"/>
          <p14:tracePt t="338216" x="2886075" y="5543550"/>
          <p14:tracePt t="338229" x="2905125" y="5478463"/>
          <p14:tracePt t="338241" x="2941638" y="5387975"/>
          <p14:tracePt t="338265" x="2959100" y="5314950"/>
          <p14:tracePt t="338277" x="2995613" y="5259388"/>
          <p14:tracePt t="338290" x="3014663" y="5186363"/>
          <p14:tracePt t="338314" x="3041650" y="5076825"/>
          <p14:tracePt t="338315" x="3051175" y="5040313"/>
          <p14:tracePt t="338340" x="3060700" y="4959350"/>
          <p14:tracePt t="338352" x="3068638" y="4922838"/>
          <p14:tracePt t="338376" x="3068638" y="4903788"/>
          <p14:tracePt t="338400" x="3068638" y="4876800"/>
          <p14:tracePt t="338595" x="3060700" y="4894263"/>
          <p14:tracePt t="338607" x="3032125" y="4922838"/>
          <p14:tracePt t="338621" x="2987675" y="5003800"/>
          <p14:tracePt t="338632" x="2968625" y="5059363"/>
          <p14:tracePt t="338646" x="2922588" y="5168900"/>
          <p14:tracePt t="338671" x="2878138" y="5305425"/>
          <p14:tracePt t="338682" x="2868613" y="5351463"/>
          <p14:tracePt t="338696" x="2832100" y="5441950"/>
          <p14:tracePt t="338709" x="2795588" y="5534025"/>
          <p14:tracePt t="338733" x="2768600" y="5616575"/>
          <p14:tracePt t="338745" x="2759075" y="5634038"/>
          <p14:tracePt t="338759" x="2749550" y="5670550"/>
          <p14:tracePt t="338773" x="2732088" y="5707063"/>
          <p14:tracePt t="338786" x="2722563" y="5734050"/>
          <p14:tracePt t="338813" x="2713038" y="5770563"/>
          <p14:tracePt t="338827" x="2703513" y="5789613"/>
          <p14:tracePt t="338853" x="2695575" y="5816600"/>
          <p14:tracePt t="338877" x="2676525" y="5853113"/>
          <p14:tracePt t="338902" x="2649538" y="5889625"/>
          <p14:tracePt t="338926" x="2630488" y="5908675"/>
          <p14:tracePt t="338952" x="2613025" y="5926138"/>
          <p14:tracePt t="338964" x="2603500" y="5935663"/>
          <p14:tracePt t="338991" x="2593975" y="5945188"/>
          <p14:tracePt t="339016" x="2584450" y="5954713"/>
          <p14:tracePt t="339041" x="2576513" y="5962650"/>
          <p14:tracePt t="341052" x="2603500" y="5981700"/>
          <p14:tracePt t="341079" x="2722563" y="6091238"/>
          <p14:tracePt t="341106" x="3105150" y="6410325"/>
          <p14:tracePt t="341130" x="3333750" y="6565900"/>
          <p14:tracePt t="341155" x="3525838" y="6629400"/>
          <p14:tracePt t="341179" x="3817938" y="6684963"/>
          <p14:tracePt t="341192" x="3927475" y="6702425"/>
          <p14:tracePt t="341207" x="4165600" y="6738938"/>
          <p14:tracePt t="341220" x="4338638" y="6784975"/>
          <p14:tracePt t="341246" x="4513263" y="6794500"/>
          <p14:tracePt t="341259" x="4549775" y="6794500"/>
          <p14:tracePt t="341273" x="4594225" y="6794500"/>
          <p14:tracePt t="341298" x="4676775" y="6802438"/>
          <p14:tracePt t="341324" x="4786313" y="6794500"/>
          <p14:tracePt t="341336" x="4805363" y="6794500"/>
          <p14:tracePt t="341349" x="4859338" y="6765925"/>
          <p14:tracePt t="341362" x="4905375" y="6794500"/>
          <p14:tracePt t="341630" x="4905375" y="6802438"/>
          <p14:tracePt t="341679" x="4887913" y="6765925"/>
          <p14:tracePt t="341727" x="4878388" y="6757988"/>
          <p14:tracePt t="341741" x="4851400" y="6738938"/>
          <p14:tracePt t="341753" x="4841875" y="6729413"/>
          <p14:tracePt t="341778" x="4841875" y="6692900"/>
          <p14:tracePt t="341790" x="4841875" y="6684963"/>
          <p14:tracePt t="341804" x="4832350" y="6656388"/>
          <p14:tracePt t="341829" x="4832350" y="6629400"/>
          <p14:tracePt t="341856" x="4832350" y="6546850"/>
          <p14:tracePt t="341882" x="4832350" y="6529388"/>
          <p14:tracePt t="341883" x="4832350" y="6510338"/>
          <p14:tracePt t="341895" x="4832350" y="6502400"/>
          <p14:tracePt t="341907" x="4832350" y="6492875"/>
          <p14:tracePt t="341985" x="4832350" y="6465888"/>
          <p14:tracePt t="341996" x="4832350" y="6456363"/>
          <p14:tracePt t="342020" x="4841875" y="6446838"/>
          <p14:tracePt t="342080" x="4851400" y="6419850"/>
          <p14:tracePt t="342104" x="4859338" y="6392863"/>
          <p14:tracePt t="342164" x="4859338" y="6383338"/>
          <p14:tracePt t="342176" x="4859338" y="6373813"/>
          <p14:tracePt t="342188" x="4868863" y="6364288"/>
          <p14:tracePt t="342246" x="4878388" y="6364288"/>
          <p14:tracePt t="342271" x="4895850" y="6364288"/>
          <p14:tracePt t="342283" x="4905375" y="6364288"/>
          <p14:tracePt t="342317" x="4914900" y="6364288"/>
          <p14:tracePt t="342352" x="4941888" y="6364288"/>
          <p14:tracePt t="342364" x="4960938" y="6364288"/>
          <p14:tracePt t="342377" x="4968875" y="6364288"/>
          <p14:tracePt t="342390" x="4997450" y="6364288"/>
          <p14:tracePt t="342414" x="5024438" y="6383338"/>
          <p14:tracePt t="342427" x="5033963" y="6383338"/>
          <p14:tracePt t="342441" x="5041900" y="6392863"/>
          <p14:tracePt t="342465" x="5051425" y="6392863"/>
          <p14:tracePt t="342489" x="5087938" y="6392863"/>
          <p14:tracePt t="342501" x="5124450" y="6400800"/>
          <p14:tracePt t="342527" x="5197475" y="6410325"/>
          <p14:tracePt t="342551" x="5224463" y="6419850"/>
          <p14:tracePt t="342612" x="5243513" y="6419850"/>
          <p14:tracePt t="342625" x="5253038" y="6419850"/>
          <p14:tracePt t="342638" x="5260975" y="6419850"/>
          <p14:tracePt t="342663" x="5270500" y="6419850"/>
          <p14:tracePt t="342688" x="5280025" y="6419850"/>
          <p14:tracePt t="342712" x="5289550" y="6419850"/>
          <p14:tracePt t="342725" x="5297488" y="6419850"/>
          <p14:tracePt t="342739" x="5307013" y="6419850"/>
          <p14:tracePt t="342751" x="5326063" y="6410325"/>
          <p14:tracePt t="342823" x="5334000" y="6410325"/>
          <p14:tracePt t="342836" x="5343525" y="6400800"/>
          <p14:tracePt t="342848" x="5380038" y="6392863"/>
          <p14:tracePt t="342861" x="5389563" y="6392863"/>
          <p14:tracePt t="342886" x="5435600" y="6383338"/>
          <p14:tracePt t="342912" x="5453063" y="6383338"/>
          <p14:tracePt t="342960" x="5472113" y="6373813"/>
          <p14:tracePt t="342972" x="5481638" y="6373813"/>
          <p14:tracePt t="342996" x="5489575" y="6364288"/>
          <p14:tracePt t="343021" x="5499100" y="6364288"/>
          <p14:tracePt t="343056" x="5526088" y="6356350"/>
          <p14:tracePt t="343105" x="5562600" y="6346825"/>
          <p14:tracePt t="343116" x="5572125" y="6346825"/>
          <p14:tracePt t="343130" x="5581650" y="6337300"/>
          <p14:tracePt t="343142" x="5591175" y="6327775"/>
          <p14:tracePt t="343772" x="5700713" y="6346825"/>
          <p14:tracePt t="343784" x="5708650" y="6346825"/>
          <p14:tracePt t="343797" x="5754688" y="6346825"/>
          <p14:tracePt t="343811" x="5773738" y="6346825"/>
          <p14:tracePt t="343836" x="5810250" y="6346825"/>
          <p14:tracePt t="343861" x="5827713" y="6356350"/>
          <p14:tracePt t="343910" x="5837238" y="6356350"/>
          <p14:tracePt t="344061" x="5846763" y="6356350"/>
          <p14:tracePt t="344435" x="5854700" y="6356350"/>
          <p14:tracePt t="344447" x="5864225" y="6356350"/>
          <p14:tracePt t="344472" x="5891213" y="6346825"/>
          <p14:tracePt t="344484" x="5929313" y="6337300"/>
          <p14:tracePt t="344497" x="5973763" y="6327775"/>
          <p14:tracePt t="344523" x="6002338" y="6327775"/>
          <p14:tracePt t="344535" x="6038850" y="6319838"/>
          <p14:tracePt t="344549" x="6065838" y="6319838"/>
          <p14:tracePt t="344561" x="6075363" y="6319838"/>
          <p14:tracePt t="344611" x="6092825" y="6319838"/>
          <p14:tracePt t="344637" x="6102350" y="6319838"/>
          <p14:tracePt t="344662" x="6111875" y="6319838"/>
          <p14:tracePt t="344675" x="6148388" y="6319838"/>
          <p14:tracePt t="344688" x="6165850" y="6319838"/>
          <p14:tracePt t="344688" x="6175375" y="6319838"/>
          <p14:tracePt t="344701" x="6184900" y="6319838"/>
          <p14:tracePt t="344726" x="6211888" y="6327775"/>
          <p14:tracePt t="344751" x="6238875" y="6337300"/>
          <p14:tracePt t="344775" x="6284913" y="6356350"/>
          <p14:tracePt t="344800" x="6321425" y="6356350"/>
          <p14:tracePt t="344801" x="6330950" y="6356350"/>
          <p14:tracePt t="344838" x="6338888" y="6356350"/>
          <p14:tracePt t="344863" x="6348413" y="6356350"/>
          <p14:tracePt t="344910" x="6357938" y="6356350"/>
          <p14:tracePt t="345357" x="6367463" y="6356350"/>
          <p14:tracePt t="345369" x="6384925" y="6356350"/>
          <p14:tracePt t="345394" x="6411913" y="6346825"/>
          <p14:tracePt t="345406" x="6440488" y="6337300"/>
          <p14:tracePt t="345591" x="6440488" y="6327775"/>
          <p14:tracePt t="345614" x="6457950" y="6319838"/>
          <p14:tracePt t="345628" x="6486525" y="6300788"/>
          <p14:tracePt t="345641" x="6494463" y="6300788"/>
          <p14:tracePt t="345666" x="6523038" y="6291263"/>
          <p14:tracePt t="345691" x="6540500" y="6283325"/>
          <p14:tracePt t="345751" x="6559550" y="6283325"/>
          <p14:tracePt t="345776" x="6577013" y="6283325"/>
          <p14:tracePt t="345788" x="6604000" y="6283325"/>
          <p14:tracePt t="345813" x="6640513" y="6283325"/>
          <p14:tracePt t="345836" x="6686550" y="6273800"/>
          <p14:tracePt t="345860" x="6705600" y="6273800"/>
          <p14:tracePt t="346235" x="6713538" y="6273800"/>
          <p14:tracePt t="346259" x="6732588" y="6273800"/>
          <p14:tracePt t="346285" x="6796088" y="6273800"/>
          <p14:tracePt t="346309" x="6842125" y="6283325"/>
          <p14:tracePt t="346334" x="6896100" y="6283325"/>
          <p14:tracePt t="346346" x="6905625" y="6283325"/>
          <p14:tracePt t="346359" x="6924675" y="6283325"/>
          <p14:tracePt t="346372" x="6951663" y="6291263"/>
          <p14:tracePt t="346387" x="6961188" y="6291263"/>
          <p14:tracePt t="346399" x="6969125" y="6291263"/>
          <p14:tracePt t="346423" x="6988175" y="6291263"/>
          <p14:tracePt t="346435" x="7015163" y="6291263"/>
          <p14:tracePt t="346448" x="7043738" y="6300788"/>
          <p14:tracePt t="346474" x="7051675" y="6300788"/>
          <p14:tracePt t="347306" x="7061200" y="6300788"/>
          <p14:tracePt t="347341" x="7070725" y="6291263"/>
          <p14:tracePt t="347390" x="7080250" y="6283325"/>
          <p14:tracePt t="351350" x="7088188" y="6273800"/>
          <p14:tracePt t="351362" x="7107238" y="6273800"/>
          <p14:tracePt t="351376" x="7116763" y="6283325"/>
          <p14:tracePt t="351403" x="7161213" y="6300788"/>
          <p14:tracePt t="351415" x="7170738" y="6300788"/>
          <p14:tracePt t="351428" x="7189788" y="6300788"/>
          <p14:tracePt t="351441" x="7216775" y="6310313"/>
          <p14:tracePt t="351466" x="7234238" y="6310313"/>
          <p14:tracePt t="351467" x="7253288" y="6310313"/>
          <p14:tracePt t="351491" x="7335838" y="6319838"/>
          <p14:tracePt t="351502" x="7353300" y="6327775"/>
          <p14:tracePt t="351502" x="7372350" y="6327775"/>
          <p14:tracePt t="351516" x="7426325" y="6327775"/>
          <p14:tracePt t="351542" x="7435850" y="6327775"/>
          <p14:tracePt t="352075" x="7435850" y="6310313"/>
          <p14:tracePt t="352087" x="7472363" y="6327775"/>
          <p14:tracePt t="352099" x="7472363" y="6319838"/>
          <p14:tracePt t="352111" x="7472363" y="6310313"/>
          <p14:tracePt t="352135" x="7481888" y="6327775"/>
          <p14:tracePt t="352160" x="7489825" y="6327775"/>
          <p14:tracePt t="352238" x="7499350" y="6327775"/>
          <p14:tracePt t="352273" x="7508875" y="6327775"/>
          <p14:tracePt t="352297" x="7508875" y="6319838"/>
          <p14:tracePt t="352322" x="7508875" y="6310313"/>
          <p14:tracePt t="352414" x="7499350" y="6310313"/>
          <p14:tracePt t="352426" x="7489825" y="6319838"/>
          <p14:tracePt t="352462" x="7489825" y="6327775"/>
          <p14:tracePt t="354001" x="7445375" y="6300788"/>
          <p14:tracePt t="354025" x="7435850" y="6291263"/>
          <p14:tracePt t="354050" x="7408863" y="6264275"/>
          <p14:tracePt t="354063" x="7389813" y="6237288"/>
          <p14:tracePt t="354087" x="7343775" y="6181725"/>
          <p14:tracePt t="354112" x="7307263" y="6145213"/>
          <p14:tracePt t="354132" x="7299325" y="6127750"/>
          <p14:tracePt t="354145" x="7280275" y="6108700"/>
          <p14:tracePt t="354156" x="7262813" y="6091238"/>
          <p14:tracePt t="354171" x="7234238" y="6064250"/>
          <p14:tracePt t="354196" x="7226300" y="6054725"/>
          <p14:tracePt t="354221" x="7207250" y="6018213"/>
          <p14:tracePt t="354232" x="7197725" y="6008688"/>
          <p14:tracePt t="354256" x="7189788" y="5999163"/>
          <p14:tracePt t="354267" x="7180263" y="5991225"/>
          <p14:tracePt t="354280" x="7161213" y="5981700"/>
          <p14:tracePt t="354305" x="7143750" y="5972175"/>
          <p14:tracePt t="354329" x="7143750" y="5962650"/>
          <p14:tracePt t="354364" x="7134225" y="5954713"/>
          <p14:tracePt t="354375" x="7134225" y="5945188"/>
          <p14:tracePt t="354444" x="7124700" y="5945188"/>
          <p14:tracePt t="354525" x="7116763" y="5945188"/>
          <p14:tracePt t="354619" x="7107238" y="5945188"/>
          <p14:tracePt t="354645" x="7107238" y="5954713"/>
          <p14:tracePt t="354656" x="7116763" y="5999163"/>
          <p14:tracePt t="354671" x="7134225" y="6027738"/>
          <p14:tracePt t="354696" x="7143750" y="6072188"/>
          <p14:tracePt t="354723" x="7161213" y="6145213"/>
          <p14:tracePt t="354734" x="7161213" y="6154738"/>
          <p14:tracePt t="354748" x="7161213" y="6164263"/>
          <p14:tracePt t="354773" x="7161213" y="6191250"/>
          <p14:tracePt t="354786" x="7161213" y="6218238"/>
          <p14:tracePt t="354799" x="7143750" y="6237288"/>
          <p14:tracePt t="354811" x="7134225" y="6246813"/>
          <p14:tracePt t="354837" x="7107238" y="6283325"/>
          <p14:tracePt t="354861" x="7088188" y="6300788"/>
          <p14:tracePt t="355084" x="7051675" y="6291263"/>
          <p14:tracePt t="355096" x="7043738" y="6254750"/>
          <p14:tracePt t="355110" x="7015163" y="6200775"/>
          <p14:tracePt t="355122" x="6969125" y="6127750"/>
          <p14:tracePt t="355136" x="6869113" y="6018213"/>
          <p14:tracePt t="355161" x="6778625" y="5935663"/>
          <p14:tracePt t="355175" x="6759575" y="5918200"/>
          <p14:tracePt t="355189" x="6705600" y="5889625"/>
          <p14:tracePt t="355201" x="6677025" y="5881688"/>
          <p14:tracePt t="355226" x="6632575" y="5862638"/>
          <p14:tracePt t="355249" x="6613525" y="5853113"/>
          <p14:tracePt t="355262" x="6596063" y="5853113"/>
          <p14:tracePt t="355276" x="6567488" y="5853113"/>
          <p14:tracePt t="355276" x="6559550" y="5853113"/>
          <p14:tracePt t="355304" x="6550025" y="5853113"/>
          <p14:tracePt t="355316" x="6540500" y="5853113"/>
          <p14:tracePt t="355330" x="6530975" y="5853113"/>
          <p14:tracePt t="355368" x="6513513" y="5862638"/>
          <p14:tracePt t="355396" x="6457950" y="5899150"/>
          <p14:tracePt t="355422" x="6440488" y="5918200"/>
          <p14:tracePt t="355447" x="6430963" y="5945188"/>
          <p14:tracePt t="355473" x="6421438" y="6008688"/>
          <p14:tracePt t="355484" x="6421438" y="6027738"/>
          <p14:tracePt t="355484" x="6421438" y="6054725"/>
          <p14:tracePt t="355498" x="6421438" y="6064250"/>
          <p14:tracePt t="355510" x="6421438" y="6091238"/>
          <p14:tracePt t="355536" x="6421438" y="6154738"/>
          <p14:tracePt t="355548" x="6421438" y="6173788"/>
          <p14:tracePt t="355563" x="6440488" y="6210300"/>
          <p14:tracePt t="355577" x="6448425" y="6237288"/>
          <p14:tracePt t="355589" x="6457950" y="6237288"/>
          <p14:tracePt t="355614" x="6503988" y="6291263"/>
          <p14:tracePt t="355627" x="6513513" y="6300788"/>
          <p14:tracePt t="355641" x="6523038" y="6310313"/>
          <p14:tracePt t="356616" x="6530975" y="6310313"/>
          <p14:tracePt t="357036" x="6523038" y="6310313"/>
          <p14:tracePt t="357118" x="6513513" y="6310313"/>
          <p14:tracePt t="357456" x="6503988" y="6300788"/>
          <p14:tracePt t="357480" x="6513513" y="6283325"/>
          <p14:tracePt t="357504" x="6523038" y="6273800"/>
          <p14:tracePt t="357528" x="6530975" y="6264275"/>
          <p14:tracePt t="357540" x="6530975" y="6254750"/>
          <p14:tracePt t="357577" x="6530975" y="6246813"/>
          <p14:tracePt t="357589" x="6530975" y="6237288"/>
          <p14:tracePt t="357626" x="6540500" y="6218238"/>
          <p14:tracePt t="357638" x="6550025" y="6200775"/>
          <p14:tracePt t="357651" x="6550025" y="6191250"/>
          <p14:tracePt t="357676" x="6559550" y="6173788"/>
          <p14:tracePt t="358009" x="6567488" y="6173788"/>
          <p14:tracePt t="358036" x="6586538" y="6181725"/>
          <p14:tracePt t="358064" x="6613525" y="6227763"/>
          <p14:tracePt t="358076" x="6632575" y="6254750"/>
          <p14:tracePt t="358089" x="6650038" y="6291263"/>
          <p14:tracePt t="358102" x="6650038" y="6300788"/>
          <p14:tracePt t="358126" x="6677025" y="6327775"/>
          <p14:tracePt t="358150" x="6705600" y="6346825"/>
          <p14:tracePt t="358176" x="6713538" y="6364288"/>
          <p14:tracePt t="358202" x="6759575" y="6383338"/>
          <p14:tracePt t="358214" x="6778625" y="6383338"/>
          <p14:tracePt t="358228" x="6786563" y="6383338"/>
          <p14:tracePt t="358228" x="6796088" y="6383338"/>
          <p14:tracePt t="358240" x="6805613" y="6392863"/>
          <p14:tracePt t="358265" x="6823075" y="6392863"/>
          <p14:tracePt t="358277" x="6832600" y="6392863"/>
          <p14:tracePt t="358315" x="6888163" y="6383338"/>
          <p14:tracePt t="358341" x="6915150" y="6364288"/>
          <p14:tracePt t="358353" x="6924675" y="6356350"/>
          <p14:tracePt t="358367" x="6942138" y="6337300"/>
          <p14:tracePt t="358379" x="6961188" y="6327775"/>
          <p14:tracePt t="358404" x="6978650" y="6310313"/>
          <p14:tracePt t="358404" x="6978650" y="6300788"/>
          <p14:tracePt t="358450" x="6978650" y="6291263"/>
          <p14:tracePt t="358462" x="6988175" y="6283325"/>
          <p14:tracePt t="359664" x="7007225" y="6264275"/>
          <p14:tracePt t="359677" x="7015163" y="6254750"/>
          <p14:tracePt t="359690" x="7043738" y="6237288"/>
          <p14:tracePt t="359714" x="7088188" y="6210300"/>
          <p14:tracePt t="359727" x="7097713" y="6200775"/>
          <p14:tracePt t="359741" x="7134225" y="6173788"/>
          <p14:tracePt t="359767" x="7189788" y="6118225"/>
          <p14:tracePt t="359792" x="7243763" y="6064250"/>
          <p14:tracePt t="359806" x="7253288" y="6035675"/>
          <p14:tracePt t="359819" x="7270750" y="5999163"/>
          <p14:tracePt t="359846" x="7307263" y="5918200"/>
          <p14:tracePt t="359873" x="7326313" y="5889625"/>
          <p14:tracePt t="359886" x="7326313" y="5881688"/>
          <p14:tracePt t="359898" x="7326313" y="5843588"/>
          <p14:tracePt t="359910" x="7335838" y="5807075"/>
          <p14:tracePt t="359936" x="7335838" y="5780088"/>
          <p14:tracePt t="359959" x="7353300" y="5697538"/>
          <p14:tracePt t="359984" x="7362825" y="5661025"/>
          <p14:tracePt t="359997" x="7372350" y="5607050"/>
          <p14:tracePt t="360010" x="7372350" y="5597525"/>
          <p14:tracePt t="360021" x="7380288" y="5570538"/>
          <p14:tracePt t="360046" x="7380288" y="5561013"/>
          <p14:tracePt t="360070" x="7380288" y="5551488"/>
          <p14:tracePt t="360228" x="7380288" y="5561013"/>
          <p14:tracePt t="360239" x="7380288" y="5580063"/>
          <p14:tracePt t="360263" x="7362825" y="5643563"/>
          <p14:tracePt t="360275" x="7353300" y="5661025"/>
          <p14:tracePt t="360288" x="7335838" y="5697538"/>
          <p14:tracePt t="360301" x="7335838" y="5707063"/>
          <p14:tracePt t="360326" x="7316788" y="5753100"/>
          <p14:tracePt t="360349" x="7299325" y="5780088"/>
          <p14:tracePt t="360374" x="7270750" y="5826125"/>
          <p14:tracePt t="360386" x="7262813" y="5843588"/>
          <p14:tracePt t="360400" x="7253288" y="5862638"/>
          <p14:tracePt t="360411" x="7234238" y="5889625"/>
          <p14:tracePt t="360435" x="7226300" y="5935663"/>
          <p14:tracePt t="360458" x="7189788" y="5991225"/>
          <p14:tracePt t="360470" x="7180263" y="6018213"/>
          <p14:tracePt t="360494" x="7161213" y="6081713"/>
          <p14:tracePt t="360507" x="7153275" y="6108700"/>
          <p14:tracePt t="360520" x="7153275" y="6137275"/>
          <p14:tracePt t="360544" x="7134225" y="6164263"/>
          <p14:tracePt t="360556" x="7134225" y="6191250"/>
          <p14:tracePt t="360570" x="7116763" y="6227763"/>
          <p14:tracePt t="360596" x="7107238" y="6246813"/>
          <p14:tracePt t="360621" x="7107238" y="6264275"/>
          <p14:tracePt t="360645" x="7107238" y="6273800"/>
          <p14:tracePt t="360657" x="7097713" y="6273800"/>
          <p14:tracePt t="360683" x="7097713" y="6283325"/>
          <p14:tracePt t="360693" x="7088188" y="6300788"/>
          <p14:tracePt t="360707" x="7088188" y="6310313"/>
          <p14:tracePt t="360720" x="7088188" y="6319838"/>
          <p14:tracePt t="360744" x="7080250" y="6346825"/>
          <p14:tracePt t="360769" x="7080250" y="6356350"/>
          <p14:tracePt t="360795" x="7080250" y="6364288"/>
          <p14:tracePt t="364362" x="7061200" y="6373813"/>
          <p14:tracePt t="364375" x="7051675" y="6373813"/>
          <p14:tracePt t="364387" x="6997700" y="6373813"/>
          <p14:tracePt t="364414" x="6851650" y="6356350"/>
          <p14:tracePt t="364425" x="6815138" y="6346825"/>
          <p14:tracePt t="364439" x="6778625" y="6327775"/>
          <p14:tracePt t="364452" x="6705600" y="6319838"/>
          <p14:tracePt t="364477" x="6530975" y="6264275"/>
          <p14:tracePt t="364502" x="6440488" y="6246813"/>
          <p14:tracePt t="364529" x="6294438" y="6200775"/>
          <p14:tracePt t="364555" x="6211888" y="6181725"/>
          <p14:tracePt t="364579" x="6148388" y="6154738"/>
          <p14:tracePt t="364593" x="6119813" y="6154738"/>
          <p14:tracePt t="364606" x="6083300" y="6137275"/>
          <p14:tracePt t="364617" x="6075363" y="6137275"/>
          <p14:tracePt t="364643" x="6038850" y="6118225"/>
          <p14:tracePt t="364667" x="6019800" y="6118225"/>
          <p14:tracePt t="364704" x="6019800" y="6108700"/>
          <p14:tracePt t="364753" x="5992813" y="6100763"/>
          <p14:tracePt t="364764" x="5983288" y="6100763"/>
          <p14:tracePt t="364777" x="5965825" y="6100763"/>
          <p14:tracePt t="364802" x="5937250" y="6091238"/>
          <p14:tracePt t="364813" x="5929313" y="6091238"/>
          <p14:tracePt t="364827" x="5900738" y="6091238"/>
          <p14:tracePt t="364839" x="5891213" y="6091238"/>
          <p14:tracePt t="364864" x="5846763" y="6091238"/>
          <p14:tracePt t="364911" x="5837238" y="6091238"/>
          <p14:tracePt t="364974" x="5827713" y="6091238"/>
          <p14:tracePt t="364998" x="5810250" y="6091238"/>
          <p14:tracePt t="365011" x="5800725" y="6091238"/>
          <p14:tracePt t="365026" x="5773738" y="6081713"/>
          <p14:tracePt t="365052" x="5727700" y="6064250"/>
          <p14:tracePt t="365064" x="5718175" y="6064250"/>
          <p14:tracePt t="365079" x="5700713" y="6054725"/>
          <p14:tracePt t="365090" x="5691188" y="6054725"/>
          <p14:tracePt t="365117" x="5664200" y="6035675"/>
          <p14:tracePt t="365141" x="5599113" y="5999163"/>
          <p14:tracePt t="365154" x="5554663" y="5972175"/>
          <p14:tracePt t="365166" x="5545138" y="5972175"/>
          <p14:tracePt t="365192" x="5489575" y="5918200"/>
          <p14:tracePt t="365204" x="5481638" y="5889625"/>
          <p14:tracePt t="365219" x="5462588" y="5853113"/>
          <p14:tracePt t="365232" x="5445125" y="5826125"/>
          <p14:tracePt t="365247" x="5445125" y="5807075"/>
          <p14:tracePt t="365260" x="5435600" y="5789613"/>
          <p14:tracePt t="365285" x="5426075" y="5762625"/>
          <p14:tracePt t="365297" x="5416550" y="5734050"/>
          <p14:tracePt t="365312" x="5416550" y="5726113"/>
          <p14:tracePt t="365325" x="5416550" y="5716588"/>
          <p14:tracePt t="365339" x="5416550" y="5697538"/>
          <p14:tracePt t="365363" x="5416550" y="5661025"/>
          <p14:tracePt t="365389" x="5416550" y="5653088"/>
          <p14:tracePt t="365401" x="5408613" y="5643563"/>
          <p14:tracePt t="365886" x="5408613" y="5653088"/>
          <p14:tracePt t="365897" x="5408613" y="5670550"/>
          <p14:tracePt t="365923" x="5416550" y="5726113"/>
          <p14:tracePt t="365936" x="5416550" y="5762625"/>
          <p14:tracePt t="365949" x="5426075" y="5780088"/>
          <p14:tracePt t="365971" x="5435600" y="5826125"/>
          <p14:tracePt t="365983" x="5445125" y="5862638"/>
          <p14:tracePt t="365996" x="5445125" y="5872163"/>
          <p14:tracePt t="366007" x="5445125" y="5881688"/>
          <p14:tracePt t="366032" x="5453063" y="5954713"/>
          <p14:tracePt t="366043" x="5453063" y="5972175"/>
          <p14:tracePt t="366056" x="5453063" y="5981700"/>
          <p14:tracePt t="366080" x="5453063" y="6072188"/>
          <p14:tracePt t="366093" x="5453063" y="6091238"/>
          <p14:tracePt t="366106" x="5453063" y="6108700"/>
          <p14:tracePt t="366118" x="5453063" y="6164263"/>
          <p14:tracePt t="366141" x="5453063" y="6218238"/>
          <p14:tracePt t="366153" x="5462588" y="6237288"/>
          <p14:tracePt t="366166" x="5462588" y="6246813"/>
          <p14:tracePt t="366178" x="5462588" y="6254750"/>
          <p14:tracePt t="366203" x="5462588" y="6264275"/>
          <p14:tracePt t="367346" x="5462588" y="6283325"/>
          <p14:tracePt t="367373" x="5462588" y="6291263"/>
          <p14:tracePt t="368059" x="5445125" y="6273800"/>
          <p14:tracePt t="368072" x="5389563" y="6218238"/>
          <p14:tracePt t="368098" x="5253038" y="6127750"/>
          <p14:tracePt t="368122" x="5133975" y="5991225"/>
          <p14:tracePt t="368135" x="5070475" y="5926138"/>
          <p14:tracePt t="368147" x="5051425" y="5881688"/>
          <p14:tracePt t="368172" x="5005388" y="5807075"/>
          <p14:tracePt t="368496" x="5005388" y="5799138"/>
          <p14:tracePt t="368520" x="5078413" y="5799138"/>
          <p14:tracePt t="368545" x="5207000" y="5770563"/>
          <p14:tracePt t="368557" x="5270500" y="5762625"/>
          <p14:tracePt t="368570" x="5389563" y="5734050"/>
          <p14:tracePt t="368594" x="5435600" y="5734050"/>
          <p14:tracePt t="368839" x="5445125" y="5734050"/>
          <p14:tracePt t="368852" x="5445125" y="5743575"/>
          <p14:tracePt t="368876" x="5416550" y="5770563"/>
          <p14:tracePt t="368900" x="5389563" y="5835650"/>
          <p14:tracePt t="368937" x="5362575" y="5899150"/>
          <p14:tracePt t="368951" x="5343525" y="5935663"/>
          <p14:tracePt t="368965" x="5334000" y="5954713"/>
          <p14:tracePt t="368978" x="5334000" y="5972175"/>
          <p14:tracePt t="368991" x="5326063" y="5981700"/>
          <p14:tracePt t="369017" x="5316538" y="6027738"/>
          <p14:tracePt t="369042" x="5316538" y="6035675"/>
          <p14:tracePt t="369069" x="5307013" y="6045200"/>
          <p14:tracePt t="369095" x="5307013" y="6054725"/>
          <p14:tracePt t="369122" x="5307013" y="6064250"/>
          <p14:tracePt t="370288" x="5307013" y="6072188"/>
          <p14:tracePt t="370322" x="5307013" y="6100763"/>
          <p14:tracePt t="370404" x="5316538" y="6108700"/>
          <p14:tracePt t="370509" x="5316538" y="6118225"/>
          <p14:tracePt t="370543" x="5316538" y="6164263"/>
          <p14:tracePt t="370555" x="5307013" y="6164263"/>
          <p14:tracePt t="370569" x="5307013" y="6173788"/>
          <p14:tracePt t="370606" x="5297488" y="6181725"/>
          <p14:tracePt t="370631" x="5270500" y="6210300"/>
          <p14:tracePt t="370657" x="5197475" y="6237288"/>
          <p14:tracePt t="370683" x="5160963" y="6254750"/>
          <p14:tracePt t="370708" x="5151438" y="6254750"/>
          <p14:tracePt t="370804" x="5187950" y="6218238"/>
          <p14:tracePt t="370816" x="5260975" y="6145213"/>
          <p14:tracePt t="370829" x="5307013" y="6100763"/>
          <p14:tracePt t="370855" x="5462588" y="5945188"/>
          <p14:tracePt t="370879" x="5618163" y="5780088"/>
          <p14:tracePt t="370903" x="5700713" y="5680075"/>
          <p14:tracePt t="370915" x="5764213" y="5607050"/>
          <p14:tracePt t="370929" x="5791200" y="5561013"/>
          <p14:tracePt t="370941" x="5810250" y="5543550"/>
          <p14:tracePt t="370966" x="5846763" y="5497513"/>
          <p14:tracePt t="370991" x="5900738" y="5424488"/>
          <p14:tracePt t="371003" x="5910263" y="5424488"/>
          <p14:tracePt t="371015" x="5929313" y="5397500"/>
          <p14:tracePt t="371045" x="5983288" y="5341938"/>
          <p14:tracePt t="371070" x="6029325" y="5305425"/>
          <p14:tracePt t="371081" x="6038850" y="5295900"/>
          <p14:tracePt t="371105" x="6092825" y="5251450"/>
          <p14:tracePt t="371129" x="6129338" y="5222875"/>
          <p14:tracePt t="371153" x="6192838" y="5168900"/>
          <p14:tracePt t="371165" x="6202363" y="5159375"/>
          <p14:tracePt t="371212" x="6211888" y="5149850"/>
          <p14:tracePt t="371493" x="6238875" y="5149850"/>
          <p14:tracePt t="371504" x="6265863" y="5149850"/>
          <p14:tracePt t="371518" x="6284913" y="5149850"/>
          <p14:tracePt t="371543" x="6403975" y="5149850"/>
          <p14:tracePt t="371556" x="6513513" y="5149850"/>
          <p14:tracePt t="371571" x="6586538" y="5149850"/>
          <p14:tracePt t="371583" x="6604000" y="5149850"/>
          <p14:tracePt t="371596" x="6623050" y="5149850"/>
          <p14:tracePt t="371596" x="6632575" y="5149850"/>
          <p14:tracePt t="371848" x="6669088" y="5149850"/>
          <p14:tracePt t="371859" x="6723063" y="5149850"/>
          <p14:tracePt t="371885" x="6842125" y="5149850"/>
          <p14:tracePt t="371910" x="6969125" y="5149850"/>
          <p14:tracePt t="371935" x="7088188" y="5159375"/>
          <p14:tracePt t="371961" x="7153275" y="5168900"/>
          <p14:tracePt t="371973" x="7180263" y="5168900"/>
          <p14:tracePt t="371986" x="7189788" y="5178425"/>
          <p14:tracePt t="371999" x="7197725" y="5178425"/>
          <p14:tracePt t="372022" x="7216775" y="5178425"/>
          <p14:tracePt t="372034" x="7243763" y="5178425"/>
          <p14:tracePt t="372047" x="7262813" y="5178425"/>
          <p14:tracePt t="372073" x="7316788" y="5178425"/>
          <p14:tracePt t="372085" x="7343775" y="5168900"/>
          <p14:tracePt t="372098" x="7372350" y="5159375"/>
          <p14:tracePt t="372110" x="7380288" y="5159375"/>
          <p14:tracePt t="372134" x="7408863" y="5159375"/>
          <p14:tracePt t="372146" x="7426325" y="5159375"/>
          <p14:tracePt t="372162" x="7435850" y="5159375"/>
          <p14:tracePt t="372800" x="7445375" y="5149850"/>
          <p14:tracePt t="372896" x="7399338" y="5149850"/>
          <p14:tracePt t="372909" x="7343775" y="5149850"/>
          <p14:tracePt t="372922" x="7299325" y="5149850"/>
          <p14:tracePt t="372922" x="7270750" y="5149850"/>
          <p14:tracePt t="372946" x="7189788" y="5149850"/>
          <p14:tracePt t="372972" x="6978650" y="5149850"/>
          <p14:tracePt t="372996" x="6815138" y="5149850"/>
          <p14:tracePt t="373025" x="6275388" y="5149850"/>
          <p14:tracePt t="373049" x="5810250" y="5149850"/>
          <p14:tracePt t="373061" x="5672138" y="5149850"/>
          <p14:tracePt t="373086" x="5224463" y="5149850"/>
          <p14:tracePt t="373097" x="5151438" y="5149850"/>
          <p14:tracePt t="373111" x="5014913" y="5149850"/>
          <p14:tracePt t="373136" x="4951413" y="5149850"/>
          <p14:tracePt t="373161" x="4924425" y="5149850"/>
          <p14:tracePt t="373186" x="4895850" y="5149850"/>
          <p14:tracePt t="373197" x="4868863" y="5149850"/>
          <p14:tracePt t="373223" x="4768850" y="5159375"/>
          <p14:tracePt t="373235" x="4713288" y="5178425"/>
          <p14:tracePt t="373248" x="4640263" y="5186363"/>
          <p14:tracePt t="373272" x="4567238" y="5195888"/>
          <p14:tracePt t="373457" x="4576763" y="5195888"/>
          <p14:tracePt t="373469" x="4603750" y="5195888"/>
          <p14:tracePt t="373494" x="4622800" y="5186363"/>
          <p14:tracePt t="373494" x="4630738" y="5186363"/>
          <p14:tracePt t="373506" x="4649788" y="5186363"/>
          <p14:tracePt t="373519" x="4667250" y="5186363"/>
          <p14:tracePt t="373531" x="4732338" y="5186363"/>
          <p14:tracePt t="373556" x="4805363" y="5186363"/>
          <p14:tracePt t="373580" x="4905375" y="5186363"/>
          <p14:tracePt t="373592" x="4924425" y="5186363"/>
          <p14:tracePt t="373617" x="4941888" y="5186363"/>
          <p14:tracePt t="373689" x="4968875" y="5186363"/>
          <p14:tracePt t="373701" x="4997450" y="5186363"/>
          <p14:tracePt t="373727" x="5087938" y="5178425"/>
          <p14:tracePt t="373752" x="5180013" y="5168900"/>
          <p14:tracePt t="373765" x="5216525" y="5168900"/>
          <p14:tracePt t="373780" x="5280025" y="5168900"/>
          <p14:tracePt t="373807" x="5370513" y="5168900"/>
          <p14:tracePt t="373949" x="5389563" y="5168900"/>
          <p14:tracePt t="373975" x="5416550" y="5168900"/>
          <p14:tracePt t="373999" x="5472113" y="5168900"/>
          <p14:tracePt t="374025" x="5508625" y="5168900"/>
          <p14:tracePt t="374048" x="5526088" y="5178425"/>
          <p14:tracePt t="374084" x="5535613" y="5178425"/>
          <p14:tracePt t="374096" x="5545138" y="5186363"/>
          <p14:tracePt t="374122" x="5554663" y="5186363"/>
          <p14:tracePt t="374192" x="5562600" y="5186363"/>
          <p14:tracePt t="374217" x="5572125" y="5186363"/>
          <p14:tracePt t="374370" x="5562600" y="5214938"/>
          <p14:tracePt t="374396" x="5554663" y="5241925"/>
          <p14:tracePt t="374408" x="5554663" y="5251450"/>
          <p14:tracePt t="374502" x="5554663" y="5259388"/>
          <p14:tracePt t="375786" x="4759325" y="5826125"/>
          <p14:tracePt t="375812" x="3479800" y="66198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79CB-543B-4DCF-BF13-8E52B1465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19256" cy="1503040"/>
          </a:xfrm>
        </p:spPr>
        <p:txBody>
          <a:bodyPr>
            <a:normAutofit/>
          </a:bodyPr>
          <a:lstStyle/>
          <a:p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Osnovne trigonometrijske funkcije</a:t>
            </a:r>
            <a:b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nekog ugla</a:t>
            </a:r>
            <a:endParaRPr lang="en-US" sz="3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74D22-C013-455B-9D40-57E7A8FD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376243"/>
            <a:ext cx="2133600" cy="365125"/>
          </a:xfrm>
        </p:spPr>
        <p:txBody>
          <a:bodyPr/>
          <a:lstStyle/>
          <a:p>
            <a:fld id="{A41D157F-3E06-4896-ABF5-651A2939E935}" type="slidenum">
              <a:rPr lang="en-GB" smtClean="0"/>
              <a:t>9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4817BE-030E-40FE-8D13-98722E0A740B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8D7539DD-00FB-4741-95B4-37C38DC1C4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2060848"/>
                <a:ext cx="8229600" cy="5041900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sr-Latn-RS" sz="2000" dirty="0"/>
                  <a:t>Trigonometrijske funkcije: funkcije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ugla</a:t>
                </a:r>
                <a:r>
                  <a:rPr lang="sr-Latn-RS" sz="2000" dirty="0"/>
                  <a:t>;</a:t>
                </a:r>
              </a:p>
              <a:p>
                <a:pPr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sr-Latn-RS" sz="2000" dirty="0"/>
                  <a:t>Osnovne trigonometrijske funkcije nekog ugla </a:t>
                </a:r>
                <a14:m>
                  <m:oMath xmlns:m="http://schemas.openxmlformats.org/officeDocument/2006/math">
                    <m:r>
                      <a:rPr lang="el-GR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sr-Latn-RS" sz="2000" dirty="0"/>
                  <a:t> su:</a:t>
                </a:r>
              </a:p>
              <a:p>
                <a:pPr marL="712788" indent="-350838">
                  <a:spcBef>
                    <a:spcPts val="60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v"/>
                </a:pPr>
                <a:r>
                  <a:rPr lang="sr-Latn-RS" sz="2000" dirty="0"/>
                  <a:t>njegov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sinus</a:t>
                </a:r>
                <a:r>
                  <a:rPr lang="sr-Latn-RS" sz="2000" dirty="0"/>
                  <a:t> (</a:t>
                </a:r>
                <a14:m>
                  <m:oMath xmlns:m="http://schemas.openxmlformats.org/officeDocument/2006/math">
                    <m:r>
                      <a:rPr lang="sr-Latn-RS" sz="20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𝐬𝐢𝐧</m:t>
                    </m:r>
                    <m:r>
                      <a:rPr lang="el-GR" sz="2000" i="1" dirty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sr-Latn-RS" sz="2000" dirty="0"/>
                  <a:t>), </a:t>
                </a:r>
              </a:p>
              <a:p>
                <a:pPr marL="712788" indent="-350838">
                  <a:spcBef>
                    <a:spcPts val="60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v"/>
                </a:pPr>
                <a:r>
                  <a:rPr lang="sr-Latn-RS" sz="2000" dirty="0"/>
                  <a:t>njegov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kosinus</a:t>
                </a:r>
                <a:r>
                  <a:rPr lang="sr-Latn-RS" sz="2000" dirty="0"/>
                  <a:t> (</a:t>
                </a:r>
                <a14:m>
                  <m:oMath xmlns:m="http://schemas.openxmlformats.org/officeDocument/2006/math">
                    <m:r>
                      <a:rPr lang="sr-Latn-RS" sz="20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𝐜𝐨𝐬</m:t>
                    </m:r>
                    <m:r>
                      <a:rPr lang="el-GR" sz="2000" i="1" dirty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sr-Latn-RS" sz="2000" dirty="0"/>
                  <a:t>),</a:t>
                </a:r>
              </a:p>
              <a:p>
                <a:pPr marL="712788" indent="-350838">
                  <a:spcBef>
                    <a:spcPts val="60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v"/>
                </a:pPr>
                <a:r>
                  <a:rPr lang="sr-Latn-RS" sz="2000" dirty="0"/>
                  <a:t>njegov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tangens</a:t>
                </a:r>
                <a:r>
                  <a:rPr lang="sr-Latn-RS" sz="2000" dirty="0"/>
                  <a:t> (</a:t>
                </a:r>
                <a14:m>
                  <m:oMath xmlns:m="http://schemas.openxmlformats.org/officeDocument/2006/math">
                    <m:r>
                      <a:rPr lang="sr-Latn-RS" sz="20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𝐭𝐠</m:t>
                    </m:r>
                    <m:r>
                      <a:rPr lang="el-GR" sz="2000" i="1" dirty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sr-Latn-RS" sz="2000" dirty="0"/>
                  <a:t>),</a:t>
                </a:r>
              </a:p>
              <a:p>
                <a:pPr marL="712788" indent="-350838">
                  <a:spcBef>
                    <a:spcPts val="60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v"/>
                </a:pPr>
                <a:r>
                  <a:rPr lang="sr-Latn-RS" sz="2000" dirty="0"/>
                  <a:t>njegov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kotangens</a:t>
                </a:r>
                <a:r>
                  <a:rPr lang="sr-Latn-RS" sz="2000" dirty="0"/>
                  <a:t> (</a:t>
                </a:r>
                <a14:m>
                  <m:oMath xmlns:m="http://schemas.openxmlformats.org/officeDocument/2006/math">
                    <m:r>
                      <a:rPr lang="sr-Latn-RS" sz="20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𝐜𝐭𝐠</m:t>
                    </m:r>
                    <m:r>
                      <a:rPr lang="el-GR" sz="2000" i="1" dirty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sr-Latn-RS" sz="2000" dirty="0"/>
                  <a:t>);</a:t>
                </a:r>
              </a:p>
              <a:p>
                <a:pPr>
                  <a:spcBef>
                    <a:spcPts val="600"/>
                  </a:spcBef>
                </a:pPr>
                <a:r>
                  <a:rPr lang="sr-Latn-RS" sz="2000" dirty="0"/>
                  <a:t>Oznake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sr-Latn-RS" sz="2000" i="1" dirty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⁡</m:t>
                    </m:r>
                  </m:oMath>
                </a14:m>
                <a:r>
                  <a:rPr lang="sr-Latn-RS" sz="20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sr-Latn-RS" sz="2000" i="1" dirty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⁡</m:t>
                    </m:r>
                  </m:oMath>
                </a14:m>
                <a:r>
                  <a:rPr lang="sr-Latn-RS" sz="20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sr-Latn-RS" sz="2000" i="1" dirty="0" smtClean="0">
                        <a:latin typeface="Cambria Math" panose="02040503050406030204" pitchFamily="18" charset="0"/>
                      </a:rPr>
                      <m:t>tg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⁡</m:t>
                    </m:r>
                  </m:oMath>
                </a14:m>
                <a:r>
                  <a:rPr lang="sr-Latn-RS" sz="2000" dirty="0"/>
                  <a:t> 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sr-Latn-RS" sz="2000" i="1" dirty="0" smtClean="0">
                        <a:latin typeface="Cambria Math" panose="02040503050406030204" pitchFamily="18" charset="0"/>
                      </a:rPr>
                      <m:t>ctg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⁡</m:t>
                    </m:r>
                  </m:oMath>
                </a14:m>
                <a:r>
                  <a:rPr lang="sr-Latn-RS" sz="2000" dirty="0"/>
                  <a:t> nisu dovoljne same po sebi, </a:t>
                </a:r>
              </a:p>
              <a:p>
                <a:pPr marL="361950" indent="0">
                  <a:spcBef>
                    <a:spcPts val="600"/>
                  </a:spcBef>
                  <a:spcAft>
                    <a:spcPts val="1200"/>
                  </a:spcAft>
                  <a:buNone/>
                </a:pPr>
                <a:r>
                  <a:rPr lang="sr-Latn-RS" sz="2000" dirty="0"/>
                  <a:t>neophodno je da uz njih stoji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argument</a:t>
                </a:r>
                <a:r>
                  <a:rPr lang="sr-Latn-RS" sz="2000" dirty="0"/>
                  <a:t>, odnosno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ugao na koji se odnose </a:t>
                </a:r>
                <a:r>
                  <a:rPr lang="sr-Latn-RS" sz="2000" dirty="0"/>
                  <a:t>(npr.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sr-Latn-RS" sz="2000" i="1" dirty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30</m:t>
                    </m:r>
                    <m:r>
                      <m:rPr>
                        <m:sty m:val="p"/>
                      </m:rPr>
                      <a:rPr lang="sr-Latn-RS" sz="2000" i="0" baseline="30000" dirty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sr-Latn-RS" sz="2000" baseline="30000" dirty="0"/>
                  <a:t> </a:t>
                </a:r>
                <a:r>
                  <a:rPr lang="sr-Latn-RS" sz="2000" dirty="0"/>
                  <a:t>ili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sr-Latn-RS" sz="2000" i="1" dirty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sr-Latn-RS" sz="2000" dirty="0"/>
                  <a:t>).</a:t>
                </a:r>
                <a:endParaRPr lang="en-US" sz="2000" dirty="0"/>
              </a:p>
              <a:p>
                <a:pPr>
                  <a:spcBef>
                    <a:spcPts val="600"/>
                  </a:spcBef>
                  <a:spcAft>
                    <a:spcPts val="1200"/>
                  </a:spcAft>
                </a:pPr>
                <a:endParaRPr lang="en-US" sz="2000" dirty="0"/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8D7539DD-00FB-4741-95B4-37C38DC1C4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060848"/>
                <a:ext cx="8229600" cy="5041900"/>
              </a:xfrm>
              <a:blipFill>
                <a:blip r:embed="rId5"/>
                <a:stretch>
                  <a:fillRect l="-667" t="-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4EC7F08D-82E6-404B-B892-5818B407E038}"/>
              </a:ext>
            </a:extLst>
          </p:cNvPr>
          <p:cNvSpPr/>
          <p:nvPr/>
        </p:nvSpPr>
        <p:spPr>
          <a:xfrm>
            <a:off x="3110200" y="6362752"/>
            <a:ext cx="5697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>
                <a:solidFill>
                  <a:schemeClr val="accent6"/>
                </a:solidFill>
              </a:rPr>
              <a:t>τρίγωνον </a:t>
            </a:r>
            <a:r>
              <a:rPr lang="sr-Latn-RS" dirty="0">
                <a:solidFill>
                  <a:schemeClr val="accent6"/>
                </a:solidFill>
              </a:rPr>
              <a:t>„</a:t>
            </a:r>
            <a:r>
              <a:rPr lang="en-US" i="1" dirty="0" err="1">
                <a:solidFill>
                  <a:schemeClr val="accent6"/>
                </a:solidFill>
              </a:rPr>
              <a:t>trigōnon</a:t>
            </a:r>
            <a:r>
              <a:rPr lang="sr-Latn-RS" i="1" dirty="0">
                <a:solidFill>
                  <a:schemeClr val="accent6"/>
                </a:solidFill>
              </a:rPr>
              <a:t>“ – trougao, </a:t>
            </a:r>
            <a:r>
              <a:rPr lang="el-GR" dirty="0">
                <a:solidFill>
                  <a:schemeClr val="accent6"/>
                </a:solidFill>
              </a:rPr>
              <a:t>μέτρον </a:t>
            </a:r>
            <a:r>
              <a:rPr lang="sr-Latn-RS" dirty="0">
                <a:solidFill>
                  <a:schemeClr val="accent6"/>
                </a:solidFill>
              </a:rPr>
              <a:t>„</a:t>
            </a:r>
            <a:r>
              <a:rPr lang="en-US" i="1" dirty="0" err="1">
                <a:solidFill>
                  <a:schemeClr val="accent6"/>
                </a:solidFill>
              </a:rPr>
              <a:t>metron</a:t>
            </a:r>
            <a:r>
              <a:rPr lang="sr-Latn-RS" i="1" dirty="0">
                <a:solidFill>
                  <a:schemeClr val="accent6"/>
                </a:solidFill>
              </a:rPr>
              <a:t>“ - mera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4C6CAB4-F66E-44DD-BBA2-39316CCBAE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2542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115"/>
    </mc:Choice>
    <mc:Fallback>
      <p:transition spd="slow" advTm="113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build="p"/>
    </p:bldLst>
  </p:timing>
  <p:extLst>
    <p:ext uri="{3A86A75C-4F4B-4683-9AE1-C65F6400EC91}">
      <p14:laserTraceLst xmlns:p14="http://schemas.microsoft.com/office/powerpoint/2010/main">
        <p14:tracePtLst>
          <p14:tracePt t="3305" x="612775" y="2282825"/>
          <p14:tracePt t="3321" x="657225" y="2282825"/>
          <p14:tracePt t="3326" x="676275" y="2282825"/>
          <p14:tracePt t="3337" x="722313" y="2282825"/>
          <p14:tracePt t="3347" x="739775" y="2273300"/>
          <p14:tracePt t="3364" x="758825" y="2265363"/>
          <p14:tracePt t="3364" x="812800" y="2236788"/>
          <p14:tracePt t="3380" x="831850" y="2236788"/>
          <p14:tracePt t="3381" x="839788" y="2236788"/>
          <p14:tracePt t="3865" x="858838" y="2236788"/>
          <p14:tracePt t="3869" x="868363" y="2236788"/>
          <p14:tracePt t="3885" x="868363" y="2246313"/>
          <p14:tracePt t="3898" x="885825" y="2255838"/>
          <p14:tracePt t="3914" x="904875" y="2255838"/>
          <p14:tracePt t="3915" x="912813" y="2255838"/>
          <p14:tracePt t="3917" x="941388" y="2265363"/>
          <p14:tracePt t="3931" x="949325" y="2265363"/>
          <p14:tracePt t="3933" x="968375" y="2265363"/>
          <p14:tracePt t="3948" x="968375" y="2273300"/>
          <p14:tracePt t="3977" x="949325" y="2273300"/>
          <p14:tracePt t="3981" x="931863" y="2273300"/>
          <p14:tracePt t="3998" x="912813" y="2273300"/>
          <p14:tracePt t="3999" x="895350" y="2273300"/>
          <p14:tracePt t="4014" x="876300" y="2273300"/>
          <p14:tracePt t="4015" x="839788" y="2265363"/>
          <p14:tracePt t="4155" x="831850" y="2255838"/>
          <p14:tracePt t="6087" x="831850" y="2246313"/>
          <p14:tracePt t="6103" x="803275" y="2246313"/>
          <p14:tracePt t="6107" x="766763" y="2246313"/>
          <p14:tracePt t="6119" x="712788" y="2246313"/>
          <p14:tracePt t="6131" x="703263" y="2246313"/>
          <p14:tracePt t="6148" x="712788" y="2246313"/>
          <p14:tracePt t="6149" x="722313" y="2246313"/>
          <p14:tracePt t="6423" x="739775" y="2236788"/>
          <p14:tracePt t="6427" x="749300" y="2236788"/>
          <p14:tracePt t="6439" x="785813" y="2236788"/>
          <p14:tracePt t="6448" x="803275" y="2228850"/>
          <p14:tracePt t="6465" x="822325" y="2209800"/>
          <p14:tracePt t="6465" x="868363" y="2200275"/>
          <p14:tracePt t="6481" x="885825" y="2192338"/>
          <p14:tracePt t="6482" x="941388" y="2155825"/>
          <p14:tracePt t="6498" x="977900" y="2127250"/>
          <p14:tracePt t="6499" x="1004888" y="2119313"/>
          <p14:tracePt t="6515" x="1050925" y="2100263"/>
          <p14:tracePt t="6515" x="1114425" y="2073275"/>
          <p14:tracePt t="6531" x="1196975" y="2063750"/>
          <p14:tracePt t="6532" x="1279525" y="2036763"/>
          <p14:tracePt t="6548" x="1389063" y="2009775"/>
          <p14:tracePt t="6549" x="1506538" y="1973263"/>
          <p14:tracePt t="6565" x="1625600" y="1944688"/>
          <p14:tracePt t="6565" x="1754188" y="1917700"/>
          <p14:tracePt t="6567" x="1873250" y="1890713"/>
          <p14:tracePt t="6581" x="2009775" y="1854200"/>
          <p14:tracePt t="6583" x="2128838" y="1825625"/>
          <p14:tracePt t="6598" x="2255838" y="1781175"/>
          <p14:tracePt t="6600" x="2393950" y="1735138"/>
          <p14:tracePt t="6615" x="2547938" y="1689100"/>
          <p14:tracePt t="6617" x="2703513" y="1643063"/>
          <p14:tracePt t="6631" x="2841625" y="1589088"/>
          <p14:tracePt t="6633" x="2959100" y="1525588"/>
          <p14:tracePt t="6648" x="3060700" y="1470025"/>
          <p14:tracePt t="6650" x="3141663" y="1416050"/>
          <p14:tracePt t="6664" x="3206750" y="1370013"/>
          <p14:tracePt t="6667" x="3343275" y="1296988"/>
          <p14:tracePt t="6681" x="3362325" y="1287463"/>
          <p14:tracePt t="6683" x="3379788" y="1277938"/>
          <p14:tracePt t="6698" x="3398838" y="1250950"/>
          <p14:tracePt t="6700" x="3406775" y="1250950"/>
          <p14:tracePt t="6715" x="3416300" y="1241425"/>
          <p14:tracePt t="6731" x="3425825" y="1233488"/>
          <p14:tracePt t="6733" x="3435350" y="1223963"/>
          <p14:tracePt t="6748" x="3443288" y="1204913"/>
          <p14:tracePt t="6750" x="3452813" y="1187450"/>
          <p14:tracePt t="6764" x="3452813" y="1168400"/>
          <p14:tracePt t="6766" x="3452813" y="1160463"/>
          <p14:tracePt t="6781" x="3462338" y="1150938"/>
          <p14:tracePt t="6783" x="3462338" y="1131888"/>
          <p14:tracePt t="6798" x="3462338" y="1123950"/>
          <p14:tracePt t="6814" x="3462338" y="1114425"/>
          <p14:tracePt t="6817" x="3462338" y="1095375"/>
          <p14:tracePt t="6831" x="3462338" y="1087438"/>
          <p14:tracePt t="6833" x="3462338" y="1068388"/>
          <p14:tracePt t="6848" x="3462338" y="1058863"/>
          <p14:tracePt t="6850" x="3462338" y="1050925"/>
          <p14:tracePt t="6864" x="3462338" y="1041400"/>
          <p14:tracePt t="6881" x="3452813" y="1022350"/>
          <p14:tracePt t="6883" x="3443288" y="1014413"/>
          <p14:tracePt t="6898" x="3425825" y="995363"/>
          <p14:tracePt t="6900" x="3416300" y="995363"/>
          <p14:tracePt t="6915" x="3398838" y="985838"/>
          <p14:tracePt t="6917" x="3379788" y="976313"/>
          <p14:tracePt t="6931" x="3362325" y="976313"/>
          <p14:tracePt t="6933" x="3343275" y="968375"/>
          <p14:tracePt t="6948" x="3316288" y="968375"/>
          <p14:tracePt t="6950" x="3297238" y="968375"/>
          <p14:tracePt t="6982" x="3214688" y="968375"/>
          <p14:tracePt t="6983" x="3170238" y="968375"/>
          <p14:tracePt t="6998" x="3124200" y="968375"/>
          <p14:tracePt t="6999" x="3105150" y="968375"/>
          <p14:tracePt t="7015" x="3078163" y="968375"/>
          <p14:tracePt t="7016" x="3060700" y="968375"/>
          <p14:tracePt t="7031" x="3051175" y="968375"/>
          <p14:tracePt t="7032" x="3032125" y="968375"/>
          <p14:tracePt t="7048" x="3024188" y="968375"/>
          <p14:tracePt t="7064" x="3014663" y="958850"/>
          <p14:tracePt t="7737" x="3024188" y="958850"/>
          <p14:tracePt t="7753" x="3051175" y="958850"/>
          <p14:tracePt t="7757" x="3097213" y="958850"/>
          <p14:tracePt t="7769" x="3141663" y="958850"/>
          <p14:tracePt t="7781" x="3197225" y="958850"/>
          <p14:tracePt t="7798" x="3252788" y="958850"/>
          <p14:tracePt t="7799" x="3306763" y="958850"/>
          <p14:tracePt t="7814" x="3370263" y="958850"/>
          <p14:tracePt t="7815" x="3425825" y="958850"/>
          <p14:tracePt t="7817" x="3479800" y="958850"/>
          <p14:tracePt t="7831" x="3516313" y="958850"/>
          <p14:tracePt t="7833" x="3552825" y="968375"/>
          <p14:tracePt t="7848" x="3617913" y="976313"/>
          <p14:tracePt t="7850" x="3671888" y="976313"/>
          <p14:tracePt t="7865" x="3735388" y="976313"/>
          <p14:tracePt t="7867" x="3790950" y="976313"/>
          <p14:tracePt t="7881" x="3854450" y="995363"/>
          <p14:tracePt t="7883" x="3910013" y="995363"/>
          <p14:tracePt t="7898" x="3963988" y="995363"/>
          <p14:tracePt t="7900" x="4010025" y="995363"/>
          <p14:tracePt t="7915" x="4056063" y="1004888"/>
          <p14:tracePt t="7917" x="4165600" y="1004888"/>
          <p14:tracePt t="7931" x="4229100" y="1014413"/>
          <p14:tracePt t="7933" x="4284663" y="1014413"/>
          <p14:tracePt t="7947" x="4367213" y="1014413"/>
          <p14:tracePt t="7964" x="4421188" y="1014413"/>
          <p14:tracePt t="7965" x="4576763" y="1014413"/>
          <p14:tracePt t="7981" x="4649788" y="1014413"/>
          <p14:tracePt t="7981" x="4722813" y="1014413"/>
          <p14:tracePt t="7997" x="4805363" y="1014413"/>
          <p14:tracePt t="7997" x="4878388" y="1014413"/>
          <p14:tracePt t="8013" x="4951413" y="1014413"/>
          <p14:tracePt t="8013" x="5033963" y="1014413"/>
          <p14:tracePt t="8031" x="5106988" y="1014413"/>
          <p14:tracePt t="8031" x="5180013" y="1014413"/>
          <p14:tracePt t="8047" x="5260975" y="1014413"/>
          <p14:tracePt t="8048" x="5334000" y="1014413"/>
          <p14:tracePt t="8064" x="5389563" y="1014413"/>
          <p14:tracePt t="8064" x="5453063" y="1014413"/>
          <p14:tracePt t="8080" x="5526088" y="1014413"/>
          <p14:tracePt t="8081" x="5581650" y="1014413"/>
          <p14:tracePt t="8098" x="5645150" y="1022350"/>
          <p14:tracePt t="8099" x="5718175" y="1022350"/>
          <p14:tracePt t="8115" x="5781675" y="1041400"/>
          <p14:tracePt t="8115" x="5854700" y="1041400"/>
          <p14:tracePt t="8131" x="5919788" y="1041400"/>
          <p14:tracePt t="8132" x="5973763" y="1041400"/>
          <p14:tracePt t="8147" x="6038850" y="1050925"/>
          <p14:tracePt t="8148" x="6092825" y="1050925"/>
          <p14:tracePt t="8164" x="6148388" y="1050925"/>
          <p14:tracePt t="8165" x="6211888" y="1050925"/>
          <p14:tracePt t="8181" x="6265863" y="1050925"/>
          <p14:tracePt t="8182" x="6321425" y="1050925"/>
          <p14:tracePt t="8198" x="6367463" y="1050925"/>
          <p14:tracePt t="8198" x="6421438" y="1050925"/>
          <p14:tracePt t="8214" x="6467475" y="1050925"/>
          <p14:tracePt t="8215" x="6503988" y="1050925"/>
          <p14:tracePt t="8217" x="6513513" y="1050925"/>
          <p14:tracePt t="8231" x="6530975" y="1050925"/>
          <p14:tracePt t="8361" x="6523038" y="1050925"/>
          <p14:tracePt t="8365" x="6494463" y="1050925"/>
          <p14:tracePt t="8381" x="6440488" y="1050925"/>
          <p14:tracePt t="8382" x="6403975" y="1050925"/>
          <p14:tracePt t="8398" x="6348413" y="1050925"/>
          <p14:tracePt t="8399" x="6294438" y="1050925"/>
          <p14:tracePt t="8414" x="6202363" y="1050925"/>
          <p14:tracePt t="8415" x="6119813" y="1050925"/>
          <p14:tracePt t="8431" x="6029325" y="1050925"/>
          <p14:tracePt t="8432" x="5919788" y="1050925"/>
          <p14:tracePt t="8448" x="5800725" y="1050925"/>
          <p14:tracePt t="8448" x="5708650" y="1050925"/>
          <p14:tracePt t="8464" x="5599113" y="1050925"/>
          <p14:tracePt t="8465" x="5481638" y="1050925"/>
          <p14:tracePt t="8481" x="5370513" y="1050925"/>
          <p14:tracePt t="8482" x="5280025" y="1050925"/>
          <p14:tracePt t="8498" x="5160963" y="1050925"/>
          <p14:tracePt t="8498" x="5070475" y="1050925"/>
          <p14:tracePt t="8514" x="4968875" y="1050925"/>
          <p14:tracePt t="8515" x="4859338" y="1050925"/>
          <p14:tracePt t="8531" x="4749800" y="1050925"/>
          <p14:tracePt t="8532" x="4630738" y="1050925"/>
          <p14:tracePt t="8548" x="4503738" y="1031875"/>
          <p14:tracePt t="8548" x="4375150" y="1031875"/>
          <p14:tracePt t="8565" x="4256088" y="1014413"/>
          <p14:tracePt t="8565" x="4129088" y="1014413"/>
          <p14:tracePt t="8581" x="3992563" y="1014413"/>
          <p14:tracePt t="8582" x="3883025" y="1014413"/>
          <p14:tracePt t="8598" x="3754438" y="1004888"/>
          <p14:tracePt t="8598" x="3635375" y="1004888"/>
          <p14:tracePt t="8614" x="3525838" y="1004888"/>
          <p14:tracePt t="8615" x="3435350" y="1004888"/>
          <p14:tracePt t="8617" x="3333750" y="985838"/>
          <p14:tracePt t="8631" x="3243263" y="985838"/>
          <p14:tracePt t="8648" x="3141663" y="985838"/>
          <p14:tracePt t="8649" x="2995613" y="985838"/>
          <p14:tracePt t="8665" x="2914650" y="985838"/>
          <p14:tracePt t="8666" x="2841625" y="985838"/>
          <p14:tracePt t="8681" x="2768600" y="985838"/>
          <p14:tracePt t="8682" x="2703513" y="985838"/>
          <p14:tracePt t="8698" x="2667000" y="985838"/>
          <p14:tracePt t="8698" x="2630488" y="985838"/>
          <p14:tracePt t="8714" x="2603500" y="985838"/>
          <p14:tracePt t="8715" x="2576513" y="985838"/>
          <p14:tracePt t="8717" x="2557463" y="985838"/>
          <p14:tracePt t="8731" x="2530475" y="985838"/>
          <p14:tracePt t="8733" x="2520950" y="985838"/>
          <p14:tracePt t="8748" x="2511425" y="985838"/>
          <p14:tracePt t="8825" x="2503488" y="976313"/>
          <p14:tracePt t="9001" x="2511425" y="976313"/>
          <p14:tracePt t="9005" x="2520950" y="976313"/>
          <p14:tracePt t="9019" x="2530475" y="976313"/>
          <p14:tracePt t="9031" x="2540000" y="976313"/>
          <p14:tracePt t="9048" x="2547938" y="976313"/>
          <p14:tracePt t="9064" x="2557463" y="976313"/>
          <p14:tracePt t="9081" x="2576513" y="968375"/>
          <p14:tracePt t="9082" x="2584450" y="968375"/>
          <p14:tracePt t="9083" x="2603500" y="949325"/>
          <p14:tracePt t="9098" x="2613025" y="949325"/>
          <p14:tracePt t="9099" x="2630488" y="949325"/>
          <p14:tracePt t="9114" x="2649538" y="939800"/>
          <p14:tracePt t="9116" x="2667000" y="939800"/>
          <p14:tracePt t="9131" x="2676525" y="931863"/>
          <p14:tracePt t="9148" x="2703513" y="931863"/>
          <p14:tracePt t="9148" x="2722563" y="931863"/>
          <p14:tracePt t="9164" x="2768600" y="931863"/>
          <p14:tracePt t="9165" x="2813050" y="939800"/>
          <p14:tracePt t="9167" x="2859088" y="949325"/>
          <p14:tracePt t="9181" x="2914650" y="968375"/>
          <p14:tracePt t="9183" x="2978150" y="985838"/>
          <p14:tracePt t="9198" x="3024188" y="1004888"/>
          <p14:tracePt t="9200" x="3051175" y="1014413"/>
          <p14:tracePt t="9215" x="3087688" y="1022350"/>
          <p14:tracePt t="9217" x="3097213" y="1022350"/>
          <p14:tracePt t="9231" x="3105150" y="1022350"/>
          <p14:tracePt t="9683" x="3105150" y="1041400"/>
          <p14:tracePt t="9687" x="3105150" y="1050925"/>
          <p14:tracePt t="9699" x="3078163" y="1077913"/>
          <p14:tracePt t="9715" x="3060700" y="1087438"/>
          <p14:tracePt t="9716" x="3005138" y="1123950"/>
          <p14:tracePt t="9731" x="2968625" y="1150938"/>
          <p14:tracePt t="9732" x="2914650" y="1204913"/>
          <p14:tracePt t="9747" x="2895600" y="1233488"/>
          <p14:tracePt t="9748" x="2849563" y="1287463"/>
          <p14:tracePt t="9764" x="2795588" y="1350963"/>
          <p14:tracePt t="9764" x="2740025" y="1433513"/>
          <p14:tracePt t="9780" x="2686050" y="1516063"/>
          <p14:tracePt t="9781" x="2613025" y="1606550"/>
          <p14:tracePt t="9797" x="2540000" y="1725613"/>
          <p14:tracePt t="9798" x="2474913" y="1844675"/>
          <p14:tracePt t="9799" x="2401888" y="1963738"/>
          <p14:tracePt t="9814" x="2338388" y="2100263"/>
          <p14:tracePt t="9815" x="2284413" y="2236788"/>
          <p14:tracePt t="9831" x="2238375" y="2355850"/>
          <p14:tracePt t="9833" x="2192338" y="2455863"/>
          <p14:tracePt t="9848" x="2146300" y="2574925"/>
          <p14:tracePt t="9850" x="2119313" y="2711450"/>
          <p14:tracePt t="9864" x="2092325" y="2820988"/>
          <p14:tracePt t="9866" x="2055813" y="2959100"/>
          <p14:tracePt t="9881" x="2027238" y="3095625"/>
          <p14:tracePt t="9883" x="2019300" y="3205163"/>
          <p14:tracePt t="9898" x="2000250" y="3341688"/>
          <p14:tracePt t="9900" x="1982788" y="3487738"/>
          <p14:tracePt t="9915" x="1973263" y="3625850"/>
          <p14:tracePt t="9916" x="1973263" y="3752850"/>
          <p14:tracePt t="9931" x="1973263" y="3881438"/>
          <p14:tracePt t="9932" x="1973263" y="4000500"/>
          <p14:tracePt t="9948" x="1973263" y="4090988"/>
          <p14:tracePt t="9950" x="1973263" y="4200525"/>
          <p14:tracePt t="9968" x="1973263" y="4410075"/>
          <p14:tracePt t="9982" x="1973263" y="4502150"/>
          <p14:tracePt t="9984" x="1973263" y="4584700"/>
          <p14:tracePt t="9998" x="2000250" y="4702175"/>
          <p14:tracePt t="10000" x="2019300" y="4794250"/>
          <p14:tracePt t="10015" x="2046288" y="4894263"/>
          <p14:tracePt t="10017" x="2073275" y="4995863"/>
          <p14:tracePt t="10031" x="2100263" y="5076825"/>
          <p14:tracePt t="10033" x="2146300" y="5178425"/>
          <p14:tracePt t="10048" x="2182813" y="5259388"/>
          <p14:tracePt t="10050" x="2211388" y="5341938"/>
          <p14:tracePt t="10065" x="2238375" y="5424488"/>
          <p14:tracePt t="10067" x="2301875" y="5570538"/>
          <p14:tracePt t="10081" x="2347913" y="5653088"/>
          <p14:tracePt t="10083" x="2384425" y="5734050"/>
          <p14:tracePt t="10098" x="2447925" y="5816600"/>
          <p14:tracePt t="10100" x="2484438" y="5881688"/>
          <p14:tracePt t="10115" x="2540000" y="5945188"/>
          <p14:tracePt t="10117" x="2576513" y="5999163"/>
          <p14:tracePt t="10131" x="2593975" y="6045200"/>
          <p14:tracePt t="10133" x="2630488" y="6091238"/>
          <p14:tracePt t="10148" x="2667000" y="6145213"/>
          <p14:tracePt t="10150" x="2713038" y="6210300"/>
          <p14:tracePt t="10164" x="2732088" y="6273800"/>
          <p14:tracePt t="10166" x="2776538" y="6337300"/>
          <p14:tracePt t="10166" x="2813050" y="6400800"/>
          <p14:tracePt t="10181" x="2849563" y="6465888"/>
          <p14:tracePt t="10183" x="2895600" y="6529388"/>
          <p14:tracePt t="10198" x="2932113" y="6602413"/>
          <p14:tracePt t="10200" x="2968625" y="6648450"/>
          <p14:tracePt t="10215" x="3005138" y="6692900"/>
          <p14:tracePt t="10217" x="3041650" y="6748463"/>
          <p14:tracePt t="10231" x="3060700" y="6765925"/>
          <p14:tracePt t="10233" x="3078163" y="6784975"/>
          <p14:tracePt t="10248" x="3105150" y="6802438"/>
          <p14:tracePt t="10250" x="3124200" y="6821488"/>
          <p14:tracePt t="10264" x="3141663" y="6848475"/>
          <p14:tracePt t="10267" x="3151188" y="6848475"/>
          <p14:tracePt t="10929" x="3170238" y="6831013"/>
          <p14:tracePt t="10948" x="3151188" y="6794500"/>
          <p14:tracePt t="10948" x="3151188" y="6784975"/>
          <p14:tracePt t="10966" x="3151188" y="6729413"/>
          <p14:tracePt t="10982" x="3151188" y="6692900"/>
          <p14:tracePt t="10983" x="3141663" y="6665913"/>
          <p14:tracePt t="10998" x="3141663" y="6656388"/>
          <p14:tracePt t="10999" x="3141663" y="6629400"/>
          <p14:tracePt t="11015" x="3141663" y="6602413"/>
          <p14:tracePt t="11015" x="3133725" y="6592888"/>
          <p14:tracePt t="11031" x="3133725" y="6575425"/>
          <p14:tracePt t="11032" x="3133725" y="6565900"/>
          <p14:tracePt t="11048" x="3133725" y="6556375"/>
          <p14:tracePt t="11064" x="3133725" y="6546850"/>
          <p14:tracePt t="11081" x="3133725" y="6538913"/>
          <p14:tracePt t="11082" x="3133725" y="6529388"/>
          <p14:tracePt t="11098" x="3133725" y="6519863"/>
          <p14:tracePt t="11114" x="3133725" y="6510338"/>
          <p14:tracePt t="12503" x="3141663" y="6519863"/>
          <p14:tracePt t="12519" x="3187700" y="6502400"/>
          <p14:tracePt t="12523" x="3206750" y="6473825"/>
          <p14:tracePt t="12535" x="3243263" y="6429375"/>
          <p14:tracePt t="12547" x="3270250" y="6400800"/>
          <p14:tracePt t="12564" x="3306763" y="6364288"/>
          <p14:tracePt t="12565" x="3370263" y="6337300"/>
          <p14:tracePt t="12567" x="3435350" y="6300788"/>
          <p14:tracePt t="12581" x="3498850" y="6273800"/>
          <p14:tracePt t="12583" x="3525838" y="6264275"/>
          <p14:tracePt t="12598" x="3581400" y="6254750"/>
          <p14:tracePt t="12600" x="3644900" y="6227763"/>
          <p14:tracePt t="12615" x="3698875" y="6210300"/>
          <p14:tracePt t="12617" x="3735388" y="6191250"/>
          <p14:tracePt t="12631" x="3773488" y="6191250"/>
          <p14:tracePt t="12633" x="3810000" y="6181725"/>
          <p14:tracePt t="12648" x="3873500" y="6173788"/>
          <p14:tracePt t="12650" x="3919538" y="6164263"/>
          <p14:tracePt t="12664" x="3973513" y="6145213"/>
          <p14:tracePt t="12681" x="4083050" y="6127750"/>
          <p14:tracePt t="12682" x="4119563" y="6118225"/>
          <p14:tracePt t="12698" x="4165600" y="6118225"/>
          <p14:tracePt t="12699" x="4248150" y="6118225"/>
          <p14:tracePt t="12715" x="4292600" y="6118225"/>
          <p14:tracePt t="12716" x="4348163" y="6118225"/>
          <p14:tracePt t="12731" x="4394200" y="6118225"/>
          <p14:tracePt t="12732" x="4448175" y="6118225"/>
          <p14:tracePt t="12748" x="4484688" y="6118225"/>
          <p14:tracePt t="12748" x="4530725" y="6118225"/>
          <p14:tracePt t="12764" x="4586288" y="6118225"/>
          <p14:tracePt t="12765" x="4630738" y="6118225"/>
          <p14:tracePt t="12781" x="4686300" y="6118225"/>
          <p14:tracePt t="12782" x="4740275" y="6118225"/>
          <p14:tracePt t="12798" x="4786313" y="6118225"/>
          <p14:tracePt t="12798" x="4822825" y="6118225"/>
          <p14:tracePt t="12814" x="4878388" y="6118225"/>
          <p14:tracePt t="12815" x="4924425" y="6118225"/>
          <p14:tracePt t="12831" x="4968875" y="6118225"/>
          <p14:tracePt t="12832" x="5005388" y="6118225"/>
          <p14:tracePt t="12848" x="5051425" y="6118225"/>
          <p14:tracePt t="12848" x="5078413" y="6118225"/>
          <p14:tracePt t="12864" x="5106988" y="6118225"/>
          <p14:tracePt t="12865" x="5143500" y="6118225"/>
          <p14:tracePt t="12881" x="5170488" y="6118225"/>
          <p14:tracePt t="12882" x="5187950" y="6127750"/>
          <p14:tracePt t="12898" x="5207000" y="6127750"/>
          <p14:tracePt t="12898" x="5224463" y="6137275"/>
          <p14:tracePt t="12914" x="5243513" y="6145213"/>
          <p14:tracePt t="12915" x="5260975" y="6154738"/>
          <p14:tracePt t="12931" x="5280025" y="6154738"/>
          <p14:tracePt t="12932" x="5297488" y="6154738"/>
          <p14:tracePt t="12948" x="5307013" y="6164263"/>
          <p14:tracePt t="12948" x="5326063" y="6173788"/>
          <p14:tracePt t="12965" x="5343525" y="6181725"/>
          <p14:tracePt t="12966" x="5362575" y="6181725"/>
          <p14:tracePt t="12967" x="5380038" y="6191250"/>
          <p14:tracePt t="12981" x="5399088" y="6200775"/>
          <p14:tracePt t="12984" x="5408613" y="6200775"/>
          <p14:tracePt t="12998" x="5426075" y="6210300"/>
          <p14:tracePt t="13000" x="5435600" y="6210300"/>
          <p14:tracePt t="13015" x="5453063" y="6218238"/>
          <p14:tracePt t="13017" x="5462588" y="6227763"/>
          <p14:tracePt t="13031" x="5481638" y="6237288"/>
          <p14:tracePt t="13048" x="5508625" y="6246813"/>
          <p14:tracePt t="13050" x="5526088" y="6254750"/>
          <p14:tracePt t="13064" x="5535613" y="6264275"/>
          <p14:tracePt t="13065" x="5554663" y="6273800"/>
          <p14:tracePt t="13067" x="5572125" y="6283325"/>
          <p14:tracePt t="13081" x="5591175" y="6291263"/>
          <p14:tracePt t="13083" x="5599113" y="6300788"/>
          <p14:tracePt t="13098" x="5608638" y="6310313"/>
          <p14:tracePt t="13115" x="5618163" y="6310313"/>
          <p14:tracePt t="13117" x="5627688" y="6319838"/>
          <p14:tracePt t="13131" x="5635625" y="6319838"/>
          <p14:tracePt t="13148" x="5645150" y="6327775"/>
          <p14:tracePt t="13164" x="5654675" y="6337300"/>
          <p14:tracePt t="13181" x="5664200" y="6346825"/>
          <p14:tracePt t="13183" x="5672138" y="6356350"/>
          <p14:tracePt t="13223" x="5691188" y="6364288"/>
          <p14:tracePt t="13231" x="5700713" y="6364288"/>
          <p14:tracePt t="13248" x="5708650" y="6373813"/>
          <p14:tracePt t="13264" x="5708650" y="6383338"/>
          <p14:tracePt t="13969" x="5718175" y="6346825"/>
          <p14:tracePt t="13985" x="5727700" y="6327775"/>
          <p14:tracePt t="13989" x="5745163" y="6310313"/>
          <p14:tracePt t="14001" x="5754688" y="6273800"/>
          <p14:tracePt t="14014" x="5781675" y="6227763"/>
          <p14:tracePt t="14017" x="5818188" y="6181725"/>
          <p14:tracePt t="14031" x="5827713" y="6173788"/>
          <p14:tracePt t="14033" x="5864225" y="6137275"/>
          <p14:tracePt t="14048" x="5891213" y="6100763"/>
          <p14:tracePt t="14049" x="5910263" y="6072188"/>
          <p14:tracePt t="14065" x="5946775" y="6045200"/>
          <p14:tracePt t="14067" x="5973763" y="6018213"/>
          <p14:tracePt t="14081" x="6010275" y="5991225"/>
          <p14:tracePt t="14083" x="6065838" y="5972175"/>
          <p14:tracePt t="14098" x="6102350" y="5962650"/>
          <p14:tracePt t="14099" x="6138863" y="5954713"/>
          <p14:tracePt t="14114" x="6211888" y="5908675"/>
          <p14:tracePt t="14116" x="6248400" y="5899150"/>
          <p14:tracePt t="14131" x="6294438" y="5889625"/>
          <p14:tracePt t="14131" x="6338888" y="5862638"/>
          <p14:tracePt t="14133" x="6384925" y="5853113"/>
          <p14:tracePt t="14148" x="6430963" y="5853113"/>
          <p14:tracePt t="14150" x="6486525" y="5843588"/>
          <p14:tracePt t="14165" x="6530975" y="5835650"/>
          <p14:tracePt t="14167" x="6567488" y="5816600"/>
          <p14:tracePt t="14181" x="6613525" y="5816600"/>
          <p14:tracePt t="14183" x="6669088" y="5807075"/>
          <p14:tracePt t="14198" x="6732588" y="5807075"/>
          <p14:tracePt t="14200" x="6769100" y="5799138"/>
          <p14:tracePt t="14217" x="6888163" y="5789613"/>
          <p14:tracePt t="14232" x="6951663" y="5789613"/>
          <p14:tracePt t="14234" x="7007225" y="5789613"/>
          <p14:tracePt t="14248" x="7061200" y="5789613"/>
          <p14:tracePt t="14250" x="7124700" y="5789613"/>
          <p14:tracePt t="14264" x="7161213" y="5789613"/>
          <p14:tracePt t="14267" x="7216775" y="5789613"/>
          <p14:tracePt t="14281" x="7280275" y="5789613"/>
          <p14:tracePt t="14283" x="7335838" y="5789613"/>
          <p14:tracePt t="14298" x="7380288" y="5789613"/>
          <p14:tracePt t="14300" x="7435850" y="5789613"/>
          <p14:tracePt t="14314" x="7472363" y="5789613"/>
          <p14:tracePt t="14317" x="7535863" y="5789613"/>
          <p14:tracePt t="14331" x="7572375" y="5789613"/>
          <p14:tracePt t="14333" x="7618413" y="5799138"/>
          <p14:tracePt t="14348" x="7645400" y="5807075"/>
          <p14:tracePt t="14350" x="7681913" y="5816600"/>
          <p14:tracePt t="14364" x="7710488" y="5835650"/>
          <p14:tracePt t="14367" x="7754938" y="5853113"/>
          <p14:tracePt t="14381" x="7783513" y="5853113"/>
          <p14:tracePt t="14383" x="7820025" y="5872163"/>
          <p14:tracePt t="14398" x="7856538" y="5881688"/>
          <p14:tracePt t="14400" x="7883525" y="5889625"/>
          <p14:tracePt t="14415" x="7920038" y="5918200"/>
          <p14:tracePt t="14417" x="7966075" y="5935663"/>
          <p14:tracePt t="14431" x="7993063" y="5954713"/>
          <p14:tracePt t="14433" x="8020050" y="5962650"/>
          <p14:tracePt t="14448" x="8056563" y="5991225"/>
          <p14:tracePt t="14450" x="8066088" y="5999163"/>
          <p14:tracePt t="14465" x="8075613" y="6008688"/>
          <p14:tracePt t="14467" x="8093075" y="6018213"/>
          <p14:tracePt t="14481" x="8102600" y="6027738"/>
          <p14:tracePt t="14483" x="8112125" y="6045200"/>
          <p14:tracePt t="14498" x="8112125" y="6054725"/>
          <p14:tracePt t="14500" x="8148638" y="6081713"/>
          <p14:tracePt t="14514" x="8148638" y="6091238"/>
          <p14:tracePt t="14531" x="8185150" y="6137275"/>
          <p14:tracePt t="14532" x="8202613" y="6173788"/>
          <p14:tracePt t="14533" x="8221663" y="6191250"/>
          <p14:tracePt t="14548" x="8231188" y="6200775"/>
          <p14:tracePt t="14549" x="8239125" y="6218238"/>
          <p14:tracePt t="14565" x="8248650" y="6227763"/>
          <p14:tracePt t="14566" x="8258175" y="6246813"/>
          <p14:tracePt t="14581" x="8267700" y="6264275"/>
          <p14:tracePt t="14582" x="8285163" y="6283325"/>
          <p14:tracePt t="14598" x="8294688" y="6310313"/>
          <p14:tracePt t="14599" x="8304213" y="6319838"/>
          <p14:tracePt t="14614" x="8312150" y="6327775"/>
          <p14:tracePt t="14615" x="8312150" y="6337300"/>
          <p14:tracePt t="14631" x="8321675" y="6346825"/>
          <p14:tracePt t="21827" x="8331200" y="6337300"/>
          <p14:tracePt t="21831" x="8331200" y="6327775"/>
          <p14:tracePt t="21848" x="8348663" y="6291263"/>
          <p14:tracePt t="21848" x="8358188" y="6246813"/>
          <p14:tracePt t="21864" x="8367713" y="6145213"/>
          <p14:tracePt t="21865" x="8404225" y="6018213"/>
          <p14:tracePt t="21881" x="8413750" y="5862638"/>
          <p14:tracePt t="21882" x="8431213" y="5680075"/>
          <p14:tracePt t="21898" x="8431213" y="5451475"/>
          <p14:tracePt t="21898" x="8421688" y="5132388"/>
          <p14:tracePt t="21914" x="8377238" y="4811713"/>
          <p14:tracePt t="21915" x="8321675" y="4475163"/>
          <p14:tracePt t="21931" x="8267700" y="4256088"/>
          <p14:tracePt t="21932" x="8202613" y="4054475"/>
          <p14:tracePt t="21948" x="8158163" y="3881438"/>
          <p14:tracePt t="21948" x="8112125" y="3743325"/>
          <p14:tracePt t="21965" x="8047038" y="3606800"/>
          <p14:tracePt t="21966" x="7983538" y="3470275"/>
          <p14:tracePt t="21981" x="7893050" y="3314700"/>
          <p14:tracePt t="21982" x="7783513" y="3159125"/>
          <p14:tracePt t="21998" x="7637463" y="2995613"/>
          <p14:tracePt t="21999" x="7453313" y="2813050"/>
          <p14:tracePt t="22014" x="7207250" y="2611438"/>
          <p14:tracePt t="22015" x="6942138" y="2428875"/>
          <p14:tracePt t="22031" x="6640513" y="2255838"/>
          <p14:tracePt t="22032" x="6348413" y="2109788"/>
          <p14:tracePt t="22048" x="6065838" y="1990725"/>
          <p14:tracePt t="22048" x="5781675" y="1862138"/>
          <p14:tracePt t="22064" x="5508625" y="1771650"/>
          <p14:tracePt t="22065" x="5207000" y="1689100"/>
          <p14:tracePt t="22067" x="4895850" y="1579563"/>
          <p14:tracePt t="22081" x="4667250" y="1533525"/>
          <p14:tracePt t="22083" x="4430713" y="1460500"/>
          <p14:tracePt t="22098" x="4211638" y="1406525"/>
          <p14:tracePt t="22100" x="4019550" y="1360488"/>
          <p14:tracePt t="22115" x="3827463" y="1314450"/>
          <p14:tracePt t="22117" x="3644900" y="1277938"/>
          <p14:tracePt t="22131" x="3452813" y="1250950"/>
          <p14:tracePt t="22133" x="3270250" y="1214438"/>
          <p14:tracePt t="22148" x="3078163" y="1204913"/>
          <p14:tracePt t="22150" x="2914650" y="1204913"/>
          <p14:tracePt t="22164" x="2749550" y="1204913"/>
          <p14:tracePt t="22165" x="2576513" y="1204913"/>
          <p14:tracePt t="22167" x="2411413" y="1204913"/>
          <p14:tracePt t="22181" x="2247900" y="1204913"/>
          <p14:tracePt t="22183" x="2073275" y="1204913"/>
          <p14:tracePt t="22198" x="1927225" y="1204913"/>
          <p14:tracePt t="22200" x="1790700" y="1204913"/>
          <p14:tracePt t="22215" x="1681163" y="1223963"/>
          <p14:tracePt t="22217" x="1579563" y="1233488"/>
          <p14:tracePt t="22231" x="1489075" y="1250950"/>
          <p14:tracePt t="22233" x="1406525" y="1260475"/>
          <p14:tracePt t="22248" x="1343025" y="1287463"/>
          <p14:tracePt t="22250" x="1287463" y="1306513"/>
          <p14:tracePt t="22264" x="1206500" y="1323975"/>
          <p14:tracePt t="22266" x="1141413" y="1350963"/>
          <p14:tracePt t="22281" x="1058863" y="1379538"/>
          <p14:tracePt t="22283" x="995363" y="1406525"/>
          <p14:tracePt t="22298" x="931863" y="1433513"/>
          <p14:tracePt t="22300" x="885825" y="1452563"/>
          <p14:tracePt t="22314" x="839788" y="1489075"/>
          <p14:tracePt t="22317" x="822325" y="1497013"/>
          <p14:tracePt t="22331" x="795338" y="1525588"/>
          <p14:tracePt t="22333" x="785813" y="1525588"/>
          <p14:tracePt t="22348" x="785813" y="1533525"/>
          <p14:tracePt t="22350" x="766763" y="1543050"/>
          <p14:tracePt t="22364" x="739775" y="1579563"/>
          <p14:tracePt t="22366" x="730250" y="1589088"/>
          <p14:tracePt t="22381" x="722313" y="1606550"/>
          <p14:tracePt t="22383" x="693738" y="1625600"/>
          <p14:tracePt t="22398" x="676275" y="1652588"/>
          <p14:tracePt t="22400" x="666750" y="1671638"/>
          <p14:tracePt t="22414" x="657225" y="1689100"/>
          <p14:tracePt t="22416" x="649288" y="1698625"/>
          <p14:tracePt t="22431" x="639763" y="1725613"/>
          <p14:tracePt t="22433" x="639763" y="1735138"/>
          <p14:tracePt t="22448" x="639763" y="1744663"/>
          <p14:tracePt t="22450" x="639763" y="1752600"/>
          <p14:tracePt t="22464" x="630238" y="1771650"/>
          <p14:tracePt t="22481" x="620713" y="1808163"/>
          <p14:tracePt t="22482" x="612775" y="1825625"/>
          <p14:tracePt t="22484" x="603250" y="1854200"/>
          <p14:tracePt t="22498" x="603250" y="1871663"/>
          <p14:tracePt t="22500" x="593725" y="1890713"/>
          <p14:tracePt t="22515" x="593725" y="1917700"/>
          <p14:tracePt t="22517" x="576263" y="1944688"/>
          <p14:tracePt t="22531" x="576263" y="1954213"/>
          <p14:tracePt t="22533" x="576263" y="1963738"/>
          <p14:tracePt t="22548" x="566738" y="1981200"/>
          <p14:tracePt t="22550" x="566738" y="1990725"/>
          <p14:tracePt t="22564" x="557213" y="2009775"/>
          <p14:tracePt t="22581" x="547688" y="2046288"/>
          <p14:tracePt t="22598" x="547688" y="2054225"/>
          <p14:tracePt t="22614" x="539750" y="2063750"/>
          <p14:tracePt t="22631" x="539750" y="2082800"/>
          <p14:tracePt t="22633" x="530225" y="2090738"/>
          <p14:tracePt t="22648" x="530225" y="2100263"/>
          <p14:tracePt t="22650" x="520700" y="2109788"/>
          <p14:tracePt t="22665" x="511175" y="2109788"/>
          <p14:tracePt t="22667" x="501650" y="2119313"/>
          <p14:tracePt t="22681" x="501650" y="2127250"/>
          <p14:tracePt t="22957" x="493713" y="2119313"/>
          <p14:tracePt t="22961" x="493713" y="2109788"/>
          <p14:tracePt t="22989" x="493713" y="2100263"/>
          <p14:tracePt t="22993" x="493713" y="2090738"/>
          <p14:tracePt t="23005" x="493713" y="2082800"/>
          <p14:tracePt t="23021" x="493713" y="2073275"/>
          <p14:tracePt t="23031" x="484188" y="2054225"/>
          <p14:tracePt t="29523" x="484188" y="2063750"/>
          <p14:tracePt t="29527" x="484188" y="2073275"/>
          <p14:tracePt t="29539" x="484188" y="2082800"/>
          <p14:tracePt t="29589" x="484188" y="2090738"/>
          <p14:tracePt t="29621" x="484188" y="2100263"/>
          <p14:tracePt t="29625" x="484188" y="2109788"/>
          <p14:tracePt t="29637" x="484188" y="2119313"/>
          <p14:tracePt t="29653" x="484188" y="2127250"/>
          <p14:tracePt t="29669" x="484188" y="2136775"/>
          <p14:tracePt t="29681" x="484188" y="2146300"/>
          <p14:tracePt t="29717" x="484188" y="2155825"/>
          <p14:tracePt t="29721" x="484188" y="2163763"/>
          <p14:tracePt t="29733" x="484188" y="2173288"/>
          <p14:tracePt t="29813" x="493713" y="2192338"/>
          <p14:tracePt t="29817" x="493713" y="2200275"/>
          <p14:tracePt t="29845" x="501650" y="2209800"/>
          <p14:tracePt t="29877" x="511175" y="2219325"/>
          <p14:tracePt t="29909" x="520700" y="2219325"/>
          <p14:tracePt t="29926" x="530225" y="2228850"/>
          <p14:tracePt t="29941" x="539750" y="2236788"/>
          <p14:tracePt t="29957" x="539750" y="2246313"/>
          <p14:tracePt t="30037" x="547688" y="2255838"/>
          <p14:tracePt t="30117" x="557213" y="2265363"/>
          <p14:tracePt t="35361" x="566738" y="2273300"/>
          <p14:tracePt t="35376" x="566738" y="2292350"/>
          <p14:tracePt t="35393" x="566738" y="2309813"/>
          <p14:tracePt t="35398" x="566738" y="2319338"/>
          <p14:tracePt t="35414" x="566738" y="2338388"/>
          <p14:tracePt t="35415" x="566738" y="2346325"/>
          <p14:tracePt t="35431" x="566738" y="2365375"/>
          <p14:tracePt t="35432" x="566738" y="2374900"/>
          <p14:tracePt t="35448" x="566738" y="2392363"/>
          <p14:tracePt t="35448" x="566738" y="2401888"/>
          <p14:tracePt t="35464" x="566738" y="2419350"/>
          <p14:tracePt t="35465" x="566738" y="2428875"/>
          <p14:tracePt t="35481" x="566738" y="2447925"/>
          <p14:tracePt t="35482" x="566738" y="2455863"/>
          <p14:tracePt t="35498" x="566738" y="2465388"/>
          <p14:tracePt t="35498" x="566738" y="2484438"/>
          <p14:tracePt t="35514" x="566738" y="2492375"/>
          <p14:tracePt t="35515" x="566738" y="2511425"/>
          <p14:tracePt t="35537" x="566738" y="2520950"/>
          <p14:tracePt t="35548" x="566738" y="2528888"/>
          <p14:tracePt t="35569" x="566738" y="2538413"/>
          <p14:tracePt t="35585" x="557213" y="2547938"/>
          <p14:tracePt t="35633" x="557213" y="2557463"/>
          <p14:tracePt t="35649" x="557213" y="2565400"/>
          <p14:tracePt t="35665" x="557213" y="2574925"/>
          <p14:tracePt t="35697" x="557213" y="2584450"/>
          <p14:tracePt t="35701" x="557213" y="2593975"/>
          <p14:tracePt t="35714" x="557213" y="2601913"/>
          <p14:tracePt t="35731" x="557213" y="2611438"/>
          <p14:tracePt t="35761" x="557213" y="2620963"/>
          <p14:tracePt t="35777" x="557213" y="2630488"/>
          <p14:tracePt t="35793" x="557213" y="2638425"/>
          <p14:tracePt t="35809" x="557213" y="2647950"/>
          <p14:tracePt t="35825" x="557213" y="2657475"/>
          <p14:tracePt t="35831" x="557213" y="2667000"/>
          <p14:tracePt t="35848" x="557213" y="2674938"/>
          <p14:tracePt t="35848" x="557213" y="2684463"/>
          <p14:tracePt t="35864" x="557213" y="2703513"/>
          <p14:tracePt t="35865" x="557213" y="2711450"/>
          <p14:tracePt t="35881" x="566738" y="2720975"/>
          <p14:tracePt t="35897" x="566738" y="2730500"/>
          <p14:tracePt t="35914" x="566738" y="2740025"/>
          <p14:tracePt t="35915" x="576263" y="2747963"/>
          <p14:tracePt t="35937" x="576263" y="2757488"/>
          <p14:tracePt t="35953" x="576263" y="2767013"/>
          <p14:tracePt t="35969" x="576263" y="2776538"/>
          <p14:tracePt t="35985" x="584200" y="2776538"/>
          <p14:tracePt t="36315" x="584200" y="2784475"/>
          <p14:tracePt t="37565" x="593725" y="2803525"/>
          <p14:tracePt t="37569" x="593725" y="2813050"/>
          <p14:tracePt t="37581" x="612775" y="2830513"/>
          <p14:tracePt t="37598" x="620713" y="2840038"/>
          <p14:tracePt t="37598" x="639763" y="2857500"/>
          <p14:tracePt t="37601" x="676275" y="2876550"/>
          <p14:tracePt t="37614" x="712788" y="2903538"/>
          <p14:tracePt t="37631" x="758825" y="2913063"/>
          <p14:tracePt t="37632" x="831850" y="2940050"/>
          <p14:tracePt t="37634" x="931863" y="2968625"/>
          <p14:tracePt t="37648" x="1050925" y="2995613"/>
          <p14:tracePt t="37650" x="1196975" y="3013075"/>
          <p14:tracePt t="37665" x="1370013" y="3022600"/>
          <p14:tracePt t="37667" x="1552575" y="3041650"/>
          <p14:tracePt t="37681" x="1763713" y="3059113"/>
          <p14:tracePt t="37683" x="1963738" y="3078163"/>
          <p14:tracePt t="37698" x="2228850" y="3105150"/>
          <p14:tracePt t="37700" x="2474913" y="3122613"/>
          <p14:tracePt t="37714" x="2759075" y="3168650"/>
          <p14:tracePt t="37716" x="3005138" y="3178175"/>
          <p14:tracePt t="37731" x="3243263" y="3195638"/>
          <p14:tracePt t="37733" x="3489325" y="3214688"/>
          <p14:tracePt t="37748" x="3727450" y="3232150"/>
          <p14:tracePt t="37750" x="3937000" y="3251200"/>
          <p14:tracePt t="37764" x="4102100" y="3260725"/>
          <p14:tracePt t="37766" x="4265613" y="3260725"/>
          <p14:tracePt t="37781" x="4440238" y="3260725"/>
          <p14:tracePt t="37783" x="4567238" y="3260725"/>
          <p14:tracePt t="37798" x="4695825" y="3260725"/>
          <p14:tracePt t="37800" x="4832350" y="3260725"/>
          <p14:tracePt t="37814" x="4924425" y="3260725"/>
          <p14:tracePt t="37817" x="4997450" y="3260725"/>
          <p14:tracePt t="37831" x="5060950" y="3260725"/>
          <p14:tracePt t="37833" x="5133975" y="3260725"/>
          <p14:tracePt t="37848" x="5197475" y="3251200"/>
          <p14:tracePt t="37850" x="5243513" y="3241675"/>
          <p14:tracePt t="37864" x="5280025" y="3224213"/>
          <p14:tracePt t="37867" x="5307013" y="3205163"/>
          <p14:tracePt t="37881" x="5362575" y="3195638"/>
          <p14:tracePt t="37883" x="5408613" y="3195638"/>
          <p14:tracePt t="37898" x="5416550" y="3195638"/>
          <p14:tracePt t="37900" x="5453063" y="3187700"/>
          <p14:tracePt t="37914" x="5472113" y="3187700"/>
          <p14:tracePt t="37931" x="5508625" y="3178175"/>
          <p14:tracePt t="37932" x="5518150" y="3178175"/>
          <p14:tracePt t="37934" x="5526088" y="3178175"/>
          <p14:tracePt t="37948" x="5535613" y="3168650"/>
          <p14:tracePt t="37985" x="5545138" y="3159125"/>
          <p14:tracePt t="37997" x="5554663" y="3151188"/>
          <p14:tracePt t="38001" x="5562600" y="3141663"/>
          <p14:tracePt t="38014" x="5572125" y="3132138"/>
          <p14:tracePt t="38031" x="5581650" y="3122613"/>
          <p14:tracePt t="38061" x="5591175" y="3122613"/>
          <p14:tracePt t="38065" x="5599113" y="3114675"/>
          <p14:tracePt t="38081" x="5599113" y="3105150"/>
          <p14:tracePt t="38098" x="5608638" y="3095625"/>
          <p14:tracePt t="38098" x="5618163" y="3086100"/>
          <p14:tracePt t="38114" x="5627688" y="3078163"/>
          <p14:tracePt t="38115" x="5635625" y="3068638"/>
          <p14:tracePt t="38131" x="5645150" y="3059113"/>
          <p14:tracePt t="38132" x="5664200" y="3049588"/>
          <p14:tracePt t="38148" x="5681663" y="3013075"/>
          <p14:tracePt t="38148" x="5691188" y="3005138"/>
          <p14:tracePt t="38164" x="5700713" y="2995613"/>
          <p14:tracePt t="38165" x="5708650" y="2995613"/>
          <p14:tracePt t="38181" x="5727700" y="2976563"/>
          <p14:tracePt t="38182" x="5727700" y="2968625"/>
          <p14:tracePt t="38198" x="5745163" y="2959100"/>
          <p14:tracePt t="38198" x="5754688" y="2949575"/>
          <p14:tracePt t="38214" x="5773738" y="2940050"/>
          <p14:tracePt t="38215" x="5781675" y="2940050"/>
          <p14:tracePt t="38231" x="5791200" y="2940050"/>
          <p14:tracePt t="38232" x="5810250" y="2930525"/>
          <p14:tracePt t="38248" x="5818188" y="2930525"/>
          <p14:tracePt t="38248" x="5827713" y="2922588"/>
          <p14:tracePt t="38264" x="5837238" y="2913063"/>
          <p14:tracePt t="38265" x="5837238" y="2903538"/>
          <p14:tracePt t="38285" x="5837238" y="2894013"/>
          <p14:tracePt t="38301" x="5846763" y="2886075"/>
          <p14:tracePt t="38314" x="5846763" y="2876550"/>
          <p14:tracePt t="38333" x="5846763" y="2857500"/>
          <p14:tracePt t="38348" x="5846763" y="2840038"/>
          <p14:tracePt t="38349" x="5846763" y="2813050"/>
          <p14:tracePt t="38364" x="5846763" y="2794000"/>
          <p14:tracePt t="38365" x="5846763" y="2776538"/>
          <p14:tracePt t="38381" x="5846763" y="2757488"/>
          <p14:tracePt t="38382" x="5837238" y="2730500"/>
          <p14:tracePt t="38398" x="5827713" y="2730500"/>
          <p14:tracePt t="38398" x="5818188" y="2720975"/>
          <p14:tracePt t="38414" x="5800725" y="2703513"/>
          <p14:tracePt t="38415" x="5800725" y="2693988"/>
          <p14:tracePt t="38417" x="5781675" y="2674938"/>
          <p14:tracePt t="38431" x="5754688" y="2657475"/>
          <p14:tracePt t="38433" x="5745163" y="2647950"/>
          <p14:tracePt t="38448" x="5745163" y="2638425"/>
          <p14:tracePt t="38450" x="5718175" y="2620963"/>
          <p14:tracePt t="38465" x="5700713" y="2620963"/>
          <p14:tracePt t="38467" x="5681663" y="2611438"/>
          <p14:tracePt t="38481" x="5635625" y="2601913"/>
          <p14:tracePt t="38483" x="5627688" y="2601913"/>
          <p14:tracePt t="38498" x="5618163" y="2601913"/>
          <p14:tracePt t="38500" x="5599113" y="2593975"/>
          <p14:tracePt t="38514" x="5591175" y="2593975"/>
          <p14:tracePt t="38516" x="5572125" y="2593975"/>
          <p14:tracePt t="38531" x="5554663" y="2593975"/>
          <p14:tracePt t="38533" x="5535613" y="2593975"/>
          <p14:tracePt t="38548" x="5518150" y="2601913"/>
          <p14:tracePt t="38550" x="5499100" y="2611438"/>
          <p14:tracePt t="38564" x="5481638" y="2620963"/>
          <p14:tracePt t="38566" x="5472113" y="2630488"/>
          <p14:tracePt t="38581" x="5453063" y="2638425"/>
          <p14:tracePt t="38583" x="5435600" y="2657475"/>
          <p14:tracePt t="38598" x="5426075" y="2667000"/>
          <p14:tracePt t="38600" x="5408613" y="2684463"/>
          <p14:tracePt t="38614" x="5399088" y="2693988"/>
          <p14:tracePt t="38616" x="5389563" y="2703513"/>
          <p14:tracePt t="38631" x="5389563" y="2711450"/>
          <p14:tracePt t="38633" x="5389563" y="2720975"/>
          <p14:tracePt t="38648" x="5389563" y="2747963"/>
          <p14:tracePt t="38650" x="5389563" y="2767013"/>
          <p14:tracePt t="38664" x="5389563" y="2776538"/>
          <p14:tracePt t="38666" x="5389563" y="2784475"/>
          <p14:tracePt t="38681" x="5389563" y="2794000"/>
          <p14:tracePt t="38683" x="5389563" y="2813050"/>
          <p14:tracePt t="38698" x="5389563" y="2820988"/>
          <p14:tracePt t="38714" x="5389563" y="2849563"/>
          <p14:tracePt t="38716" x="5389563" y="2857500"/>
          <p14:tracePt t="38731" x="5408613" y="2876550"/>
          <p14:tracePt t="38733" x="5435600" y="2903538"/>
          <p14:tracePt t="38748" x="5453063" y="2922588"/>
          <p14:tracePt t="38764" x="5472113" y="2930525"/>
          <p14:tracePt t="38766" x="5526088" y="2968625"/>
          <p14:tracePt t="38781" x="5554663" y="2976563"/>
          <p14:tracePt t="38783" x="5599113" y="2986088"/>
          <p14:tracePt t="38798" x="5618163" y="2986088"/>
          <p14:tracePt t="38800" x="5645150" y="2995613"/>
          <p14:tracePt t="38814" x="5681663" y="2995613"/>
          <p14:tracePt t="38817" x="5708650" y="2995613"/>
          <p14:tracePt t="38831" x="5727700" y="2995613"/>
          <p14:tracePt t="38833" x="5745163" y="2995613"/>
          <p14:tracePt t="38848" x="5773738" y="2995613"/>
          <p14:tracePt t="38849" x="5781675" y="2995613"/>
          <p14:tracePt t="38864" x="5800725" y="2995613"/>
          <p14:tracePt t="38881" x="5827713" y="2995613"/>
          <p14:tracePt t="38882" x="5846763" y="2995613"/>
          <p14:tracePt t="38883" x="5854700" y="2995613"/>
          <p14:tracePt t="38898" x="5873750" y="2986088"/>
          <p14:tracePt t="38915" x="5910263" y="2968625"/>
          <p14:tracePt t="38917" x="5910263" y="2959100"/>
          <p14:tracePt t="38931" x="5919788" y="2949575"/>
          <p14:tracePt t="38933" x="5929313" y="2940050"/>
          <p14:tracePt t="38948" x="5937250" y="2940050"/>
          <p14:tracePt t="38967" x="5946775" y="2913063"/>
          <p14:tracePt t="38982" x="5946775" y="2903538"/>
          <p14:tracePt t="38982" x="5946775" y="2894013"/>
          <p14:tracePt t="38998" x="5956300" y="2886075"/>
          <p14:tracePt t="38998" x="5956300" y="2876550"/>
          <p14:tracePt t="39014" x="5956300" y="2857500"/>
          <p14:tracePt t="39031" x="5956300" y="2840038"/>
          <p14:tracePt t="39032" x="5965825" y="2820988"/>
          <p14:tracePt t="39047" x="5965825" y="2813050"/>
          <p14:tracePt t="39048" x="5965825" y="2794000"/>
          <p14:tracePt t="39064" x="5965825" y="2776538"/>
          <p14:tracePt t="39065" x="5965825" y="2757488"/>
          <p14:tracePt t="39081" x="5956300" y="2720975"/>
          <p14:tracePt t="39082" x="5946775" y="2720975"/>
          <p14:tracePt t="39098" x="5937250" y="2711450"/>
          <p14:tracePt t="39098" x="5929313" y="2703513"/>
          <p14:tracePt t="39114" x="5919788" y="2693988"/>
          <p14:tracePt t="39115" x="5910263" y="2684463"/>
          <p14:tracePt t="39131" x="5900738" y="2684463"/>
          <p14:tracePt t="39132" x="5891213" y="2674938"/>
          <p14:tracePt t="39148" x="5873750" y="2674938"/>
          <p14:tracePt t="39148" x="5864225" y="2674938"/>
          <p14:tracePt t="39164" x="5854700" y="2674938"/>
          <p14:tracePt t="39165" x="5837238" y="2674938"/>
          <p14:tracePt t="39167" x="5818188" y="2674938"/>
          <p14:tracePt t="39181" x="5800725" y="2674938"/>
          <p14:tracePt t="39183" x="5773738" y="2674938"/>
          <p14:tracePt t="39198" x="5764213" y="2674938"/>
          <p14:tracePt t="39200" x="5754688" y="2674938"/>
          <p14:tracePt t="39214" x="5727700" y="2684463"/>
          <p14:tracePt t="39217" x="5708650" y="2693988"/>
          <p14:tracePt t="39231" x="5700713" y="2703513"/>
          <p14:tracePt t="39233" x="5681663" y="2711450"/>
          <p14:tracePt t="39248" x="5664200" y="2720975"/>
          <p14:tracePt t="39249" x="5654675" y="2730500"/>
          <p14:tracePt t="39264" x="5627688" y="2747963"/>
          <p14:tracePt t="39267" x="5608638" y="2767013"/>
          <p14:tracePt t="39281" x="5599113" y="2776538"/>
          <p14:tracePt t="39283" x="5591175" y="2794000"/>
          <p14:tracePt t="39298" x="5581650" y="2813050"/>
          <p14:tracePt t="39300" x="5581650" y="2820988"/>
          <p14:tracePt t="39315" x="5581650" y="2830513"/>
          <p14:tracePt t="39331" x="5581650" y="2840038"/>
          <p14:tracePt t="39333" x="5572125" y="2857500"/>
          <p14:tracePt t="39347" x="5572125" y="2876550"/>
          <p14:tracePt t="39349" x="5572125" y="2894013"/>
          <p14:tracePt t="39364" x="5572125" y="2903538"/>
          <p14:tracePt t="39366" x="5572125" y="2922588"/>
          <p14:tracePt t="39381" x="5572125" y="2940050"/>
          <p14:tracePt t="39383" x="5562600" y="2959100"/>
          <p14:tracePt t="39398" x="5562600" y="2976563"/>
          <p14:tracePt t="39400" x="5562600" y="2986088"/>
          <p14:tracePt t="39414" x="5562600" y="3005138"/>
          <p14:tracePt t="39431" x="5562600" y="3022600"/>
          <p14:tracePt t="39433" x="5562600" y="3032125"/>
          <p14:tracePt t="39448" x="5572125" y="3041650"/>
          <p14:tracePt t="39450" x="5581650" y="3049588"/>
          <p14:tracePt t="39464" x="5591175" y="3059113"/>
          <p14:tracePt t="39466" x="5599113" y="3068638"/>
          <p14:tracePt t="39503" x="5608638" y="3068638"/>
          <p14:tracePt t="39514" x="5618163" y="3068638"/>
          <p14:tracePt t="39531" x="5635625" y="3068638"/>
          <p14:tracePt t="39548" x="5645150" y="3059113"/>
          <p14:tracePt t="39548" x="5664200" y="3049588"/>
          <p14:tracePt t="39551" x="5672138" y="3041650"/>
          <p14:tracePt t="39564" x="5691188" y="3022600"/>
          <p14:tracePt t="39566" x="5708650" y="3005138"/>
          <p14:tracePt t="39581" x="5727700" y="2986088"/>
          <p14:tracePt t="39583" x="5737225" y="2976563"/>
          <p14:tracePt t="39598" x="5754688" y="2940050"/>
          <p14:tracePt t="39600" x="5781675" y="2913063"/>
          <p14:tracePt t="39615" x="5781675" y="2903538"/>
          <p14:tracePt t="39617" x="5791200" y="2886075"/>
          <p14:tracePt t="39631" x="5818188" y="2857500"/>
          <p14:tracePt t="39633" x="5837238" y="2840038"/>
          <p14:tracePt t="39648" x="5846763" y="2820988"/>
          <p14:tracePt t="39650" x="5846763" y="2813050"/>
          <p14:tracePt t="39664" x="5846763" y="2803525"/>
          <p14:tracePt t="39665" x="5846763" y="2784475"/>
          <p14:tracePt t="39681" x="5846763" y="2776538"/>
          <p14:tracePt t="39698" x="5846763" y="2767013"/>
          <p14:tracePt t="39714" x="5846763" y="2757488"/>
          <p14:tracePt t="39731" x="5846763" y="2747963"/>
          <p14:tracePt t="39839" x="5846763" y="2740025"/>
          <p14:tracePt t="39855" x="5837238" y="2740025"/>
          <p14:tracePt t="39859" x="5810250" y="2740025"/>
          <p14:tracePt t="39871" x="5781675" y="2740025"/>
          <p14:tracePt t="39881" x="5737225" y="2740025"/>
          <p14:tracePt t="39898" x="5700713" y="2740025"/>
          <p14:tracePt t="39898" x="5635625" y="2740025"/>
          <p14:tracePt t="39914" x="5599113" y="2757488"/>
          <p14:tracePt t="39915" x="5535613" y="2757488"/>
          <p14:tracePt t="39931" x="5445125" y="2767013"/>
          <p14:tracePt t="39932" x="5307013" y="2767013"/>
          <p14:tracePt t="39948" x="5160963" y="2784475"/>
          <p14:tracePt t="39948" x="4968875" y="2794000"/>
          <p14:tracePt t="39952" x="4768850" y="2794000"/>
          <p14:tracePt t="39965" x="4540250" y="2813050"/>
          <p14:tracePt t="39981" x="4256088" y="2830513"/>
          <p14:tracePt t="39983" x="3479800" y="2876550"/>
          <p14:tracePt t="39998" x="3087688" y="2894013"/>
          <p14:tracePt t="40000" x="2649538" y="2940050"/>
          <p14:tracePt t="40014" x="2292350" y="2986088"/>
          <p14:tracePt t="40017" x="1900238" y="3005138"/>
          <p14:tracePt t="40031" x="1579563" y="3032125"/>
          <p14:tracePt t="40033" x="1316038" y="3032125"/>
          <p14:tracePt t="40048" x="1087438" y="3032125"/>
          <p14:tracePt t="40050" x="895350" y="3032125"/>
          <p14:tracePt t="40064" x="749300" y="3032125"/>
          <p14:tracePt t="40065" x="639763" y="3032125"/>
          <p14:tracePt t="40067" x="539750" y="3032125"/>
          <p14:tracePt t="40081" x="484188" y="3032125"/>
          <p14:tracePt t="40083" x="465138" y="3032125"/>
          <p14:tracePt t="40098" x="447675" y="3032125"/>
          <p14:tracePt t="40100" x="438150" y="3032125"/>
          <p14:tracePt t="40114" x="428625" y="3032125"/>
          <p14:tracePt t="40321" x="420688" y="3032125"/>
          <p14:tracePt t="40353" x="420688" y="3022600"/>
          <p14:tracePt t="40369" x="420688" y="3013075"/>
          <p14:tracePt t="40373" x="411163" y="2995613"/>
          <p14:tracePt t="40385" x="401638" y="2986088"/>
          <p14:tracePt t="40401" x="401638" y="2976563"/>
          <p14:tracePt t="40414" x="392113" y="2949575"/>
          <p14:tracePt t="40433" x="392113" y="2940050"/>
          <p14:tracePt t="40449" x="392113" y="2930525"/>
          <p14:tracePt t="40465" x="392113" y="2922588"/>
          <p14:tracePt t="40497" x="392113" y="2903538"/>
          <p14:tracePt t="40501" x="392113" y="2894013"/>
          <p14:tracePt t="40529" x="392113" y="2886075"/>
          <p14:tracePt t="41064" x="392113" y="2876550"/>
          <p14:tracePt t="41081" x="411163" y="2894013"/>
          <p14:tracePt t="41098" x="438150" y="2913063"/>
          <p14:tracePt t="41100" x="465138" y="2940050"/>
          <p14:tracePt t="41114" x="484188" y="2959100"/>
          <p14:tracePt t="41117" x="501650" y="2976563"/>
          <p14:tracePt t="41131" x="530225" y="2995613"/>
          <p14:tracePt t="41133" x="547688" y="3013075"/>
          <p14:tracePt t="41148" x="557213" y="3022600"/>
          <p14:tracePt t="41150" x="566738" y="3032125"/>
          <p14:tracePt t="41164" x="566738" y="3041650"/>
          <p14:tracePt t="41167" x="576263" y="3049588"/>
          <p14:tracePt t="41181" x="576263" y="3059113"/>
          <p14:tracePt t="41198" x="584200" y="3068638"/>
          <p14:tracePt t="41200" x="593725" y="3078163"/>
          <p14:tracePt t="41269" x="603250" y="3086100"/>
          <p14:tracePt t="41281" x="603250" y="3095625"/>
          <p14:tracePt t="41297" x="603250" y="3105150"/>
          <p14:tracePt t="41314" x="603250" y="3122613"/>
          <p14:tracePt t="41315" x="612775" y="3132138"/>
          <p14:tracePt t="41317" x="612775" y="3151188"/>
          <p14:tracePt t="41331" x="612775" y="3168650"/>
          <p14:tracePt t="41333" x="620713" y="3187700"/>
          <p14:tracePt t="41347" x="620713" y="3195638"/>
          <p14:tracePt t="41350" x="630238" y="3205163"/>
          <p14:tracePt t="41364" x="639763" y="3214688"/>
          <p14:tracePt t="41381" x="639763" y="3224213"/>
          <p14:tracePt t="41383" x="649288" y="3232150"/>
          <p14:tracePt t="41414" x="649288" y="3241675"/>
          <p14:tracePt t="41457" x="657225" y="3251200"/>
          <p14:tracePt t="41473" x="666750" y="3260725"/>
          <p14:tracePt t="41477" x="666750" y="3268663"/>
          <p14:tracePt t="41489" x="676275" y="3268663"/>
          <p14:tracePt t="41498" x="685800" y="3278188"/>
          <p14:tracePt t="41514" x="693738" y="3297238"/>
          <p14:tracePt t="41515" x="693738" y="3314700"/>
          <p14:tracePt t="41531" x="693738" y="3324225"/>
          <p14:tracePt t="41532" x="693738" y="3341688"/>
          <p14:tracePt t="41548" x="685800" y="3341688"/>
          <p14:tracePt t="41564" x="676275" y="3351213"/>
          <p14:tracePt t="41835" x="685800" y="3360738"/>
          <p14:tracePt t="41839" x="693738" y="3360738"/>
          <p14:tracePt t="41867" x="703263" y="3351213"/>
          <p14:tracePt t="41883" x="712788" y="3341688"/>
          <p14:tracePt t="41951" x="712788" y="3351213"/>
          <p14:tracePt t="41963" x="722313" y="3360738"/>
          <p14:tracePt t="41979" x="722313" y="3370263"/>
          <p14:tracePt t="41983" x="739775" y="3378200"/>
          <p14:tracePt t="41998" x="758825" y="3378200"/>
          <p14:tracePt t="41999" x="776288" y="3387725"/>
          <p14:tracePt t="42014" x="795338" y="3387725"/>
          <p14:tracePt t="42015" x="831850" y="3397250"/>
          <p14:tracePt t="42031" x="858838" y="3406775"/>
          <p14:tracePt t="42032" x="876300" y="3406775"/>
          <p14:tracePt t="42048" x="912813" y="3424238"/>
          <p14:tracePt t="42048" x="931863" y="3424238"/>
          <p14:tracePt t="42064" x="958850" y="3451225"/>
          <p14:tracePt t="42065" x="977900" y="3460750"/>
          <p14:tracePt t="42081" x="1004888" y="3470275"/>
          <p14:tracePt t="42082" x="1031875" y="3487738"/>
          <p14:tracePt t="42098" x="1050925" y="3497263"/>
          <p14:tracePt t="42098" x="1058863" y="3506788"/>
          <p14:tracePt t="42114" x="1077913" y="3524250"/>
          <p14:tracePt t="42115" x="1077913" y="3533775"/>
          <p14:tracePt t="42131" x="1087438" y="3543300"/>
          <p14:tracePt t="42148" x="1104900" y="3552825"/>
          <p14:tracePt t="42148" x="1114425" y="3552825"/>
          <p14:tracePt t="42164" x="1133475" y="3552825"/>
          <p14:tracePt t="42165" x="1141413" y="3552825"/>
          <p14:tracePt t="42181" x="1150938" y="3552825"/>
          <p14:tracePt t="42182" x="1169988" y="3552825"/>
          <p14:tracePt t="42198" x="1187450" y="3552825"/>
          <p14:tracePt t="42198" x="1214438" y="3552825"/>
          <p14:tracePt t="42214" x="1243013" y="3552825"/>
          <p14:tracePt t="42215" x="1270000" y="3552825"/>
          <p14:tracePt t="42231" x="1306513" y="3552825"/>
          <p14:tracePt t="42232" x="1333500" y="3552825"/>
          <p14:tracePt t="42248" x="1379538" y="3552825"/>
          <p14:tracePt t="42248" x="1433513" y="3552825"/>
          <p14:tracePt t="42264" x="1470025" y="3552825"/>
          <p14:tracePt t="42265" x="1516063" y="3552825"/>
          <p14:tracePt t="42267" x="1543050" y="3552825"/>
          <p14:tracePt t="42281" x="1589088" y="3552825"/>
          <p14:tracePt t="42283" x="1625600" y="3552825"/>
          <p14:tracePt t="42298" x="1671638" y="3552825"/>
          <p14:tracePt t="42300" x="1717675" y="3552825"/>
          <p14:tracePt t="42314" x="1771650" y="3552825"/>
          <p14:tracePt t="42317" x="1817688" y="3552825"/>
          <p14:tracePt t="42331" x="1854200" y="3570288"/>
          <p14:tracePt t="42333" x="1917700" y="3579813"/>
          <p14:tracePt t="42348" x="1963738" y="3579813"/>
          <p14:tracePt t="42350" x="1990725" y="3589338"/>
          <p14:tracePt t="42364" x="2019300" y="3589338"/>
          <p14:tracePt t="42365" x="2063750" y="3589338"/>
          <p14:tracePt t="42367" x="2092325" y="3589338"/>
          <p14:tracePt t="42381" x="2136775" y="3589338"/>
          <p14:tracePt t="42383" x="2174875" y="3589338"/>
          <p14:tracePt t="42398" x="2219325" y="3589338"/>
          <p14:tracePt t="42400" x="2238375" y="3589338"/>
          <p14:tracePt t="42414" x="2265363" y="3589338"/>
          <p14:tracePt t="42417" x="2284413" y="3589338"/>
          <p14:tracePt t="42431" x="2301875" y="3589338"/>
          <p14:tracePt t="42433" x="2320925" y="3589338"/>
          <p14:tracePt t="42447" x="2328863" y="3589338"/>
          <p14:tracePt t="42450" x="2347913" y="3589338"/>
          <p14:tracePt t="42464" x="2357438" y="3589338"/>
          <p14:tracePt t="42481" x="2374900" y="3589338"/>
          <p14:tracePt t="42482" x="2384425" y="3589338"/>
          <p14:tracePt t="42497" x="2393950" y="3579813"/>
          <p14:tracePt t="42498" x="2401888" y="3579813"/>
          <p14:tracePt t="42514" x="2411413" y="3579813"/>
          <p14:tracePt t="42531" x="2420938" y="3579813"/>
          <p14:tracePt t="42623" x="2401888" y="3579813"/>
          <p14:tracePt t="42635" x="2393950" y="3579813"/>
          <p14:tracePt t="42639" x="2365375" y="3579813"/>
          <p14:tracePt t="42651" x="2338388" y="3579813"/>
          <p14:tracePt t="42664" x="2301875" y="3579813"/>
          <p14:tracePt t="42681" x="2238375" y="3579813"/>
          <p14:tracePt t="42682" x="2182813" y="3579813"/>
          <p14:tracePt t="42683" x="2155825" y="3579813"/>
          <p14:tracePt t="42697" x="2100263" y="3579813"/>
          <p14:tracePt t="42699" x="2036763" y="3579813"/>
          <p14:tracePt t="42714" x="1963738" y="3579813"/>
          <p14:tracePt t="42715" x="1881188" y="3570288"/>
          <p14:tracePt t="42731" x="1790700" y="3570288"/>
          <p14:tracePt t="42731" x="1698625" y="3570288"/>
          <p14:tracePt t="42747" x="1598613" y="3552825"/>
          <p14:tracePt t="42748" x="1506538" y="3552825"/>
          <p14:tracePt t="42764" x="1416050" y="3552825"/>
          <p14:tracePt t="42765" x="1333500" y="3552825"/>
          <p14:tracePt t="42767" x="1260475" y="3552825"/>
          <p14:tracePt t="42781" x="1187450" y="3552825"/>
          <p14:tracePt t="42783" x="1123950" y="3552825"/>
          <p14:tracePt t="42797" x="1068388" y="3552825"/>
          <p14:tracePt t="42798" x="1022350" y="3552825"/>
          <p14:tracePt t="42813" x="995363" y="3552825"/>
          <p14:tracePt t="42814" x="977900" y="3552825"/>
          <p14:tracePt t="42830" x="968375" y="3552825"/>
          <p14:tracePt t="42831" x="958850" y="3552825"/>
          <p14:tracePt t="42847" x="949325" y="3552825"/>
          <p14:tracePt t="43261" x="958850" y="3552825"/>
          <p14:tracePt t="43265" x="968375" y="3552825"/>
          <p14:tracePt t="43281" x="1004888" y="3552825"/>
          <p14:tracePt t="43282" x="1041400" y="3552825"/>
          <p14:tracePt t="43297" x="1096963" y="3552825"/>
          <p14:tracePt t="43298" x="1150938" y="3552825"/>
          <p14:tracePt t="43314" x="1177925" y="3552825"/>
          <p14:tracePt t="43315" x="1223963" y="3552825"/>
          <p14:tracePt t="43331" x="1296988" y="3552825"/>
          <p14:tracePt t="43332" x="1370013" y="3552825"/>
          <p14:tracePt t="43348" x="1462088" y="3552825"/>
          <p14:tracePt t="43348" x="1562100" y="3552825"/>
          <p14:tracePt t="43364" x="1671638" y="3552825"/>
          <p14:tracePt t="43365" x="1781175" y="3552825"/>
          <p14:tracePt t="43381" x="1881188" y="3552825"/>
          <p14:tracePt t="43382" x="1973263" y="3552825"/>
          <p14:tracePt t="43398" x="2046288" y="3552825"/>
          <p14:tracePt t="43398" x="2128838" y="3552825"/>
          <p14:tracePt t="43414" x="2182813" y="3552825"/>
          <p14:tracePt t="43415" x="2238375" y="3552825"/>
          <p14:tracePt t="43431" x="2301875" y="3552825"/>
          <p14:tracePt t="43432" x="2338388" y="3552825"/>
          <p14:tracePt t="43448" x="2384425" y="3552825"/>
          <p14:tracePt t="43448" x="2401888" y="3552825"/>
          <p14:tracePt t="43464" x="2430463" y="3552825"/>
          <p14:tracePt t="43465" x="2457450" y="3552825"/>
          <p14:tracePt t="43481" x="2503488" y="3552825"/>
          <p14:tracePt t="43482" x="2520950" y="3552825"/>
          <p14:tracePt t="43497" x="2540000" y="3552825"/>
          <p14:tracePt t="43498" x="2557463" y="3552825"/>
          <p14:tracePt t="43514" x="2566988" y="3552825"/>
          <p14:tracePt t="43515" x="2576513" y="3552825"/>
          <p14:tracePt t="43709" x="2584450" y="3552825"/>
          <p14:tracePt t="43773" x="2593975" y="3552825"/>
          <p14:tracePt t="43789" x="2603500" y="3552825"/>
          <p14:tracePt t="43805" x="2613025" y="3552825"/>
          <p14:tracePt t="43809" x="2620963" y="3552825"/>
          <p14:tracePt t="43821" x="2630488" y="3560763"/>
          <p14:tracePt t="43837" x="2640013" y="3570288"/>
          <p14:tracePt t="43933" x="2649538" y="3570288"/>
          <p14:tracePt t="44141" x="2657475" y="3570288"/>
          <p14:tracePt t="44189" x="2667000" y="3570288"/>
          <p14:tracePt t="44221" x="2676525" y="3570288"/>
          <p14:tracePt t="44237" x="2686050" y="3570288"/>
          <p14:tracePt t="44241" x="2703513" y="3570288"/>
          <p14:tracePt t="44253" x="2732088" y="3570288"/>
          <p14:tracePt t="44264" x="2749550" y="3560763"/>
          <p14:tracePt t="44281" x="2768600" y="3560763"/>
          <p14:tracePt t="44282" x="2795588" y="3560763"/>
          <p14:tracePt t="44297" x="2805113" y="3560763"/>
          <p14:tracePt t="44298" x="2822575" y="3560763"/>
          <p14:tracePt t="44565" x="2832100" y="3560763"/>
          <p14:tracePt t="44581" x="2841625" y="3560763"/>
          <p14:tracePt t="44585" x="2859088" y="3560763"/>
          <p14:tracePt t="44597" x="2878138" y="3560763"/>
          <p14:tracePt t="44614" x="2905125" y="3560763"/>
          <p14:tracePt t="44615" x="2922588" y="3560763"/>
          <p14:tracePt t="44617" x="2951163" y="3552825"/>
          <p14:tracePt t="44631" x="2968625" y="3552825"/>
          <p14:tracePt t="44633" x="2978150" y="3552825"/>
          <p14:tracePt t="44648" x="2995613" y="3552825"/>
          <p14:tracePt t="44650" x="3005138" y="3552825"/>
          <p14:tracePt t="44664" x="3014663" y="3552825"/>
          <p14:tracePt t="44681" x="3024188" y="3552825"/>
          <p14:tracePt t="44791" x="3032125" y="3552825"/>
          <p14:tracePt t="44795" x="3041650" y="3543300"/>
          <p14:tracePt t="45399" x="3032125" y="3543300"/>
          <p14:tracePt t="45403" x="3024188" y="3543300"/>
          <p14:tracePt t="45415" x="2995613" y="3543300"/>
          <p14:tracePt t="45431" x="2978150" y="3552825"/>
          <p14:tracePt t="45447" x="2932113" y="3552825"/>
          <p14:tracePt t="45448" x="2886075" y="3552825"/>
          <p14:tracePt t="45464" x="2859088" y="3560763"/>
          <p14:tracePt t="45465" x="2805113" y="3560763"/>
          <p14:tracePt t="45467" x="2722563" y="3570288"/>
          <p14:tracePt t="45481" x="2649538" y="3570288"/>
          <p14:tracePt t="45483" x="2557463" y="3570288"/>
          <p14:tracePt t="45498" x="2457450" y="3570288"/>
          <p14:tracePt t="45500" x="2347913" y="3570288"/>
          <p14:tracePt t="45514" x="2238375" y="3570288"/>
          <p14:tracePt t="45517" x="2136775" y="3570288"/>
          <p14:tracePt t="45531" x="2027238" y="3570288"/>
          <p14:tracePt t="45533" x="1917700" y="3570288"/>
          <p14:tracePt t="45547" x="1800225" y="3570288"/>
          <p14:tracePt t="45549" x="1708150" y="3570288"/>
          <p14:tracePt t="45564" x="1608138" y="3570288"/>
          <p14:tracePt t="45566" x="1535113" y="3570288"/>
          <p14:tracePt t="45581" x="1470025" y="3560763"/>
          <p14:tracePt t="45583" x="1416050" y="3560763"/>
          <p14:tracePt t="45598" x="1360488" y="3560763"/>
          <p14:tracePt t="45600" x="1296988" y="3560763"/>
          <p14:tracePt t="45614" x="1243013" y="3560763"/>
          <p14:tracePt t="45616" x="1187450" y="3560763"/>
          <p14:tracePt t="45631" x="1141413" y="3560763"/>
          <p14:tracePt t="45633" x="1104900" y="3560763"/>
          <p14:tracePt t="45647" x="1058863" y="3560763"/>
          <p14:tracePt t="45650" x="1014413" y="3560763"/>
          <p14:tracePt t="45664" x="977900" y="3560763"/>
          <p14:tracePt t="45666" x="931863" y="3560763"/>
          <p14:tracePt t="45681" x="912813" y="3560763"/>
          <p14:tracePt t="45683" x="885825" y="3560763"/>
          <p14:tracePt t="45697" x="868363" y="3560763"/>
          <p14:tracePt t="45699" x="839788" y="3560763"/>
          <p14:tracePt t="45714" x="831850" y="3560763"/>
          <p14:tracePt t="45716" x="812800" y="3560763"/>
          <p14:tracePt t="45731" x="795338" y="3560763"/>
          <p14:tracePt t="45733" x="785813" y="3560763"/>
          <p14:tracePt t="45748" x="776288" y="3560763"/>
          <p14:tracePt t="45750" x="758825" y="3560763"/>
          <p14:tracePt t="45764" x="749300" y="3560763"/>
          <p14:tracePt t="45767" x="739775" y="3570288"/>
          <p14:tracePt t="46745" x="730250" y="3570288"/>
          <p14:tracePt t="46761" x="730250" y="3579813"/>
          <p14:tracePt t="46765" x="730250" y="3597275"/>
          <p14:tracePt t="46781" x="730250" y="3616325"/>
          <p14:tracePt t="46782" x="730250" y="3662363"/>
          <p14:tracePt t="46797" x="739775" y="3679825"/>
          <p14:tracePt t="46798" x="749300" y="3698875"/>
          <p14:tracePt t="46814" x="758825" y="3743325"/>
          <p14:tracePt t="46815" x="758825" y="3762375"/>
          <p14:tracePt t="46831" x="766763" y="3798888"/>
          <p14:tracePt t="46832" x="795338" y="3835400"/>
          <p14:tracePt t="46848" x="812800" y="3862388"/>
          <p14:tracePt t="46848" x="831850" y="3908425"/>
          <p14:tracePt t="46864" x="868363" y="3944938"/>
          <p14:tracePt t="46865" x="904875" y="3990975"/>
          <p14:tracePt t="46881" x="941388" y="4027488"/>
          <p14:tracePt t="46882" x="941388" y="4037013"/>
          <p14:tracePt t="46898" x="968375" y="4054475"/>
          <p14:tracePt t="46898" x="995363" y="4064000"/>
          <p14:tracePt t="46914" x="1022350" y="4081463"/>
          <p14:tracePt t="46915" x="1041400" y="4090988"/>
          <p14:tracePt t="46931" x="1068388" y="4090988"/>
          <p14:tracePt t="46932" x="1114425" y="4100513"/>
          <p14:tracePt t="46948" x="1177925" y="4110038"/>
          <p14:tracePt t="46948" x="1233488" y="4110038"/>
          <p14:tracePt t="46965" x="1287463" y="4110038"/>
          <p14:tracePt t="46966" x="1352550" y="4110038"/>
          <p14:tracePt t="46981" x="1379538" y="4110038"/>
          <p14:tracePt t="46982" x="1425575" y="4110038"/>
          <p14:tracePt t="46997" x="1479550" y="4110038"/>
          <p14:tracePt t="46998" x="1535113" y="4110038"/>
          <p14:tracePt t="47014" x="1579563" y="4110038"/>
          <p14:tracePt t="47015" x="1617663" y="4110038"/>
          <p14:tracePt t="47017" x="1635125" y="4110038"/>
          <p14:tracePt t="47031" x="1671638" y="4110038"/>
          <p14:tracePt t="47049" x="1681163" y="4110038"/>
          <p14:tracePt t="47063" x="1690688" y="4110038"/>
          <p14:tracePt t="47064" x="1708150" y="4110038"/>
          <p14:tracePt t="47080" x="1717675" y="4110038"/>
          <p14:tracePt t="47081" x="1727200" y="4110038"/>
          <p14:tracePt t="47097" x="1735138" y="4110038"/>
          <p14:tracePt t="47097" x="1754188" y="4110038"/>
          <p14:tracePt t="47114" x="1763713" y="4110038"/>
          <p14:tracePt t="47114" x="1790700" y="4110038"/>
          <p14:tracePt t="47131" x="1817688" y="4110038"/>
          <p14:tracePt t="47131" x="1844675" y="4110038"/>
          <p14:tracePt t="47133" x="1873250" y="4110038"/>
          <p14:tracePt t="47147" x="1909763" y="4110038"/>
          <p14:tracePt t="47149" x="1963738" y="4110038"/>
          <p14:tracePt t="47164" x="2000250" y="4110038"/>
          <p14:tracePt t="47166" x="2036763" y="4110038"/>
          <p14:tracePt t="47180" x="2063750" y="4110038"/>
          <p14:tracePt t="47181" x="2109788" y="4110038"/>
          <p14:tracePt t="47197" x="2165350" y="4110038"/>
          <p14:tracePt t="47198" x="2219325" y="4110038"/>
          <p14:tracePt t="47214" x="2274888" y="4110038"/>
          <p14:tracePt t="47216" x="2320925" y="4110038"/>
          <p14:tracePt t="47231" x="2365375" y="4110038"/>
          <p14:tracePt t="47233" x="2401888" y="4110038"/>
          <p14:tracePt t="47247" x="2430463" y="4110038"/>
          <p14:tracePt t="47249" x="2447925" y="4110038"/>
          <p14:tracePt t="47264" x="2484438" y="4110038"/>
          <p14:tracePt t="47266" x="2503488" y="4110038"/>
          <p14:tracePt t="47281" x="2520950" y="4110038"/>
          <p14:tracePt t="47282" x="2540000" y="4100513"/>
          <p14:tracePt t="47297" x="2547938" y="4100513"/>
          <p14:tracePt t="47314" x="2557463" y="4100513"/>
          <p14:tracePt t="47316" x="2566988" y="4100513"/>
          <p14:tracePt t="47331" x="2576513" y="4100513"/>
          <p14:tracePt t="47333" x="2593975" y="4100513"/>
          <p14:tracePt t="47347" x="2613025" y="4090988"/>
          <p14:tracePt t="47350" x="2620963" y="4090988"/>
          <p14:tracePt t="47364" x="2640013" y="4090988"/>
          <p14:tracePt t="47366" x="2657475" y="4090988"/>
          <p14:tracePt t="47381" x="2676525" y="4090988"/>
          <p14:tracePt t="47383" x="2695575" y="4090988"/>
          <p14:tracePt t="47398" x="2713038" y="4090988"/>
          <p14:tracePt t="47400" x="2722563" y="4090988"/>
          <p14:tracePt t="47414" x="2749550" y="4081463"/>
          <p14:tracePt t="47431" x="2759075" y="4081463"/>
          <p14:tracePt t="47447" x="2768600" y="4073525"/>
          <p14:tracePt t="47579" x="2749550" y="4073525"/>
          <p14:tracePt t="47583" x="2732088" y="4073525"/>
          <p14:tracePt t="47597" x="2703513" y="4073525"/>
          <p14:tracePt t="47599" x="2657475" y="4073525"/>
          <p14:tracePt t="47614" x="2620963" y="4073525"/>
          <p14:tracePt t="47615" x="2576513" y="4073525"/>
          <p14:tracePt t="47631" x="2547938" y="4073525"/>
          <p14:tracePt t="47632" x="2493963" y="4073525"/>
          <p14:tracePt t="47647" x="2438400" y="4073525"/>
          <p14:tracePt t="47648" x="2374900" y="4073525"/>
          <p14:tracePt t="47664" x="2301875" y="4073525"/>
          <p14:tracePt t="47665" x="2228850" y="4073525"/>
          <p14:tracePt t="47681" x="2128838" y="4073525"/>
          <p14:tracePt t="47682" x="2055813" y="4073525"/>
          <p14:tracePt t="47697" x="1982788" y="4073525"/>
          <p14:tracePt t="47698" x="1900238" y="4073525"/>
          <p14:tracePt t="47714" x="1808163" y="4073525"/>
          <p14:tracePt t="47715" x="1735138" y="4073525"/>
          <p14:tracePt t="47731" x="1671638" y="4073525"/>
          <p14:tracePt t="47732" x="1617663" y="4073525"/>
          <p14:tracePt t="47747" x="1562100" y="4073525"/>
          <p14:tracePt t="47748" x="1516063" y="4073525"/>
          <p14:tracePt t="47764" x="1489075" y="4073525"/>
          <p14:tracePt t="47765" x="1452563" y="4073525"/>
          <p14:tracePt t="47781" x="1443038" y="4073525"/>
          <p14:tracePt t="47797" x="1433513" y="4073525"/>
          <p14:tracePt t="48131" x="1462088" y="4073525"/>
          <p14:tracePt t="48135" x="1479550" y="4073525"/>
          <p14:tracePt t="48147" x="1516063" y="4073525"/>
          <p14:tracePt t="48164" x="1571625" y="4073525"/>
          <p14:tracePt t="48165" x="1635125" y="4073525"/>
          <p14:tracePt t="48167" x="1690688" y="4073525"/>
          <p14:tracePt t="48181" x="1717675" y="4073525"/>
          <p14:tracePt t="48183" x="1763713" y="4073525"/>
          <p14:tracePt t="48197" x="1817688" y="4073525"/>
          <p14:tracePt t="48200" x="1890713" y="4073525"/>
          <p14:tracePt t="48214" x="1973263" y="4073525"/>
          <p14:tracePt t="48217" x="2046288" y="4073525"/>
          <p14:tracePt t="48231" x="2119313" y="4073525"/>
          <p14:tracePt t="48233" x="2219325" y="4073525"/>
          <p14:tracePt t="48247" x="2311400" y="4073525"/>
          <p14:tracePt t="48249" x="2384425" y="4073525"/>
          <p14:tracePt t="48264" x="2447925" y="4073525"/>
          <p14:tracePt t="48266" x="2503488" y="4073525"/>
          <p14:tracePt t="48281" x="2547938" y="4073525"/>
          <p14:tracePt t="48283" x="2566988" y="4073525"/>
          <p14:tracePt t="48297" x="2584450" y="4073525"/>
          <p14:tracePt t="48314" x="2593975" y="4073525"/>
          <p14:tracePt t="48316" x="2603500" y="4081463"/>
          <p14:tracePt t="48355" x="2613025" y="4081463"/>
          <p14:tracePt t="48371" x="2620963" y="4081463"/>
          <p14:tracePt t="48381" x="2640013" y="4081463"/>
          <p14:tracePt t="48398" x="2649538" y="4081463"/>
          <p14:tracePt t="48398" x="2667000" y="4081463"/>
          <p14:tracePt t="48414" x="2695575" y="4081463"/>
          <p14:tracePt t="48415" x="2713038" y="4081463"/>
          <p14:tracePt t="48431" x="2740025" y="4081463"/>
          <p14:tracePt t="48432" x="2768600" y="4090988"/>
          <p14:tracePt t="48447" x="2805113" y="4090988"/>
          <p14:tracePt t="48448" x="2822575" y="4110038"/>
          <p14:tracePt t="48464" x="2849563" y="4110038"/>
          <p14:tracePt t="48465" x="2878138" y="4117975"/>
          <p14:tracePt t="48467" x="2895600" y="4117975"/>
          <p14:tracePt t="48481" x="2922588" y="4127500"/>
          <p14:tracePt t="48498" x="2932113" y="4127500"/>
          <p14:tracePt t="48499" x="2941638" y="4127500"/>
          <p14:tracePt t="48514" x="2951163" y="4127500"/>
          <p14:tracePt t="48517" x="2968625" y="4127500"/>
          <p14:tracePt t="48531" x="2978150" y="4137025"/>
          <p14:tracePt t="48533" x="2995613" y="4137025"/>
          <p14:tracePt t="48547" x="3005138" y="4137025"/>
          <p14:tracePt t="48564" x="3014663" y="4137025"/>
          <p14:tracePt t="48581" x="3024188" y="4137025"/>
          <p14:tracePt t="48691" x="3032125" y="4137025"/>
          <p14:tracePt t="48869" x="3041650" y="4137025"/>
          <p14:tracePt t="48885" x="3060700" y="4137025"/>
          <p14:tracePt t="48889" x="3068638" y="4137025"/>
          <p14:tracePt t="48901" x="3078163" y="4127500"/>
          <p14:tracePt t="48917" x="3078163" y="4117975"/>
          <p14:tracePt t="48931" x="3087688" y="4117975"/>
          <p14:tracePt t="48933" x="3097213" y="4110038"/>
          <p14:tracePt t="48951" x="3105150" y="4100513"/>
          <p14:tracePt t="49093" x="3097213" y="4100513"/>
          <p14:tracePt t="49096" x="3087688" y="4100513"/>
          <p14:tracePt t="49114" x="3078163" y="4110038"/>
          <p14:tracePt t="49131" x="3068638" y="4117975"/>
          <p14:tracePt t="49147" x="3051175" y="4127500"/>
          <p14:tracePt t="49148" x="3041650" y="4127500"/>
          <p14:tracePt t="49401" x="3060700" y="4127500"/>
          <p14:tracePt t="49413" x="3078163" y="4127500"/>
          <p14:tracePt t="49417" x="3105150" y="4127500"/>
          <p14:tracePt t="49431" x="3124200" y="4127500"/>
          <p14:tracePt t="49433" x="3151188" y="4127500"/>
          <p14:tracePt t="49447" x="3187700" y="4117975"/>
          <p14:tracePt t="49464" x="3206750" y="4117975"/>
          <p14:tracePt t="49467" x="3214688" y="4117975"/>
          <p14:tracePt t="49685" x="3243263" y="4110038"/>
          <p14:tracePt t="49689" x="3252788" y="4110038"/>
          <p14:tracePt t="49701" x="3270250" y="4110038"/>
          <p14:tracePt t="49714" x="3289300" y="4110038"/>
          <p14:tracePt t="49731" x="3316288" y="4090988"/>
          <p14:tracePt t="49732" x="3333750" y="4090988"/>
          <p14:tracePt t="49733" x="3362325" y="4090988"/>
          <p14:tracePt t="49748" x="3398838" y="4090988"/>
          <p14:tracePt t="49749" x="3425825" y="4090988"/>
          <p14:tracePt t="49764" x="3435350" y="4090988"/>
          <p14:tracePt t="49765" x="3452813" y="4090988"/>
          <p14:tracePt t="49781" x="3462338" y="4090988"/>
          <p14:tracePt t="50273" x="3452813" y="4090988"/>
          <p14:tracePt t="50285" x="3425825" y="4090988"/>
          <p14:tracePt t="50289" x="3398838" y="4090988"/>
          <p14:tracePt t="50301" x="3333750" y="4090988"/>
          <p14:tracePt t="50314" x="3260725" y="4090988"/>
          <p14:tracePt t="50317" x="3187700" y="4090988"/>
          <p14:tracePt t="50331" x="3087688" y="4090988"/>
          <p14:tracePt t="50333" x="2978150" y="4090988"/>
          <p14:tracePt t="50347" x="2868613" y="4090988"/>
          <p14:tracePt t="50350" x="2732088" y="4090988"/>
          <p14:tracePt t="50364" x="2584450" y="4090988"/>
          <p14:tracePt t="50367" x="2420938" y="4090988"/>
          <p14:tracePt t="50381" x="2211388" y="4090988"/>
          <p14:tracePt t="50383" x="2027238" y="4090988"/>
          <p14:tracePt t="50397" x="1827213" y="4090988"/>
          <p14:tracePt t="50400" x="1635125" y="4090988"/>
          <p14:tracePt t="50414" x="1452563" y="4090988"/>
          <p14:tracePt t="50417" x="1287463" y="4090988"/>
          <p14:tracePt t="50431" x="1133475" y="4090988"/>
          <p14:tracePt t="50433" x="1004888" y="4090988"/>
          <p14:tracePt t="50447" x="876300" y="4090988"/>
          <p14:tracePt t="50449" x="758825" y="4090988"/>
          <p14:tracePt t="50464" x="649288" y="4090988"/>
          <p14:tracePt t="50465" x="576263" y="4090988"/>
          <p14:tracePt t="50467" x="511175" y="4090988"/>
          <p14:tracePt t="50481" x="457200" y="4090988"/>
          <p14:tracePt t="50483" x="411163" y="4090988"/>
          <p14:tracePt t="50497" x="374650" y="4090988"/>
          <p14:tracePt t="50499" x="328613" y="4100513"/>
          <p14:tracePt t="50514" x="311150" y="4100513"/>
          <p14:tracePt t="50517" x="282575" y="4100513"/>
          <p14:tracePt t="50531" x="265113" y="4110038"/>
          <p14:tracePt t="50533" x="228600" y="4117975"/>
          <p14:tracePt t="50547" x="219075" y="4117975"/>
          <p14:tracePt t="50549" x="209550" y="4117975"/>
          <p14:tracePt t="50564" x="192088" y="4117975"/>
          <p14:tracePt t="50566" x="182563" y="4127500"/>
          <p14:tracePt t="51217" x="201613" y="4137025"/>
          <p14:tracePt t="51231" x="228600" y="4154488"/>
          <p14:tracePt t="51233" x="238125" y="4164013"/>
          <p14:tracePt t="51247" x="246063" y="4173538"/>
          <p14:tracePt t="51250" x="265113" y="4173538"/>
          <p14:tracePt t="51264" x="282575" y="4183063"/>
          <p14:tracePt t="51267" x="328613" y="4183063"/>
          <p14:tracePt t="51281" x="338138" y="4191000"/>
          <p14:tracePt t="51283" x="365125" y="4200525"/>
          <p14:tracePt t="51298" x="374650" y="4200525"/>
          <p14:tracePt t="51300" x="392113" y="4200525"/>
          <p14:tracePt t="51314" x="401638" y="4210050"/>
          <p14:tracePt t="51317" x="401638" y="4219575"/>
          <p14:tracePt t="51331" x="420688" y="4227513"/>
          <p14:tracePt t="51333" x="428625" y="4227513"/>
          <p14:tracePt t="51347" x="438150" y="4237038"/>
          <p14:tracePt t="51364" x="447675" y="4237038"/>
          <p14:tracePt t="51366" x="465138" y="4256088"/>
          <p14:tracePt t="51381" x="474663" y="4273550"/>
          <p14:tracePt t="51383" x="493713" y="4310063"/>
          <p14:tracePt t="51398" x="520700" y="4337050"/>
          <p14:tracePt t="51400" x="539750" y="4383088"/>
          <p14:tracePt t="51414" x="547688" y="4383088"/>
          <p14:tracePt t="51416" x="557213" y="4373563"/>
          <p14:tracePt t="51431" x="530225" y="4429125"/>
          <p14:tracePt t="51433" x="530225" y="4446588"/>
          <p14:tracePt t="51751" x="501650" y="4446588"/>
          <p14:tracePt t="51755" x="493713" y="4446588"/>
          <p14:tracePt t="51767" x="520700" y="4446588"/>
          <p14:tracePt t="51781" x="530225" y="4446588"/>
          <p14:tracePt t="51783" x="539750" y="4429125"/>
          <p14:tracePt t="51797" x="539750" y="4419600"/>
          <p14:tracePt t="51800" x="539750" y="4410075"/>
          <p14:tracePt t="51814" x="539750" y="4402138"/>
          <p14:tracePt t="51816" x="539750" y="4392613"/>
          <p14:tracePt t="51961" x="539750" y="4402138"/>
          <p14:tracePt t="51965" x="539750" y="4410075"/>
          <p14:tracePt t="51981" x="539750" y="4429125"/>
          <p14:tracePt t="51982" x="539750" y="4438650"/>
          <p14:tracePt t="51997" x="539750" y="4446588"/>
          <p14:tracePt t="51998" x="539750" y="4456113"/>
          <p14:tracePt t="52014" x="547688" y="4483100"/>
          <p14:tracePt t="52015" x="566738" y="4502150"/>
          <p14:tracePt t="52031" x="584200" y="4529138"/>
          <p14:tracePt t="52032" x="593725" y="4548188"/>
          <p14:tracePt t="52047" x="630238" y="4575175"/>
          <p14:tracePt t="52048" x="657225" y="4584700"/>
          <p14:tracePt t="52064" x="685800" y="4592638"/>
          <p14:tracePt t="52065" x="722313" y="4602163"/>
          <p14:tracePt t="52081" x="758825" y="4611688"/>
          <p14:tracePt t="52082" x="803275" y="4621213"/>
          <p14:tracePt t="52098" x="868363" y="4638675"/>
          <p14:tracePt t="52098" x="904875" y="4638675"/>
          <p14:tracePt t="52114" x="968375" y="4638675"/>
          <p14:tracePt t="52115" x="1022350" y="4638675"/>
          <p14:tracePt t="52131" x="1058863" y="4638675"/>
          <p14:tracePt t="52132" x="1104900" y="4638675"/>
          <p14:tracePt t="52147" x="1150938" y="4638675"/>
          <p14:tracePt t="52148" x="1187450" y="4638675"/>
          <p14:tracePt t="52164" x="1233488" y="4638675"/>
          <p14:tracePt t="52165" x="1260475" y="4638675"/>
          <p14:tracePt t="52181" x="1306513" y="4638675"/>
          <p14:tracePt t="52181" x="1343025" y="4638675"/>
          <p14:tracePt t="52197" x="1379538" y="4638675"/>
          <p14:tracePt t="52198" x="1406525" y="4638675"/>
          <p14:tracePt t="52214" x="1433513" y="4638675"/>
          <p14:tracePt t="52214" x="1462088" y="4638675"/>
          <p14:tracePt t="52230" x="1498600" y="4638675"/>
          <p14:tracePt t="52231" x="1525588" y="4638675"/>
          <p14:tracePt t="52247" x="1552575" y="4638675"/>
          <p14:tracePt t="52249" x="1617663" y="4638675"/>
          <p14:tracePt t="52264" x="1635125" y="4638675"/>
          <p14:tracePt t="52265" x="1662113" y="4638675"/>
          <p14:tracePt t="52281" x="1708150" y="4648200"/>
          <p14:tracePt t="52282" x="1727200" y="4648200"/>
          <p14:tracePt t="52297" x="1754188" y="4648200"/>
          <p14:tracePt t="52298" x="1771650" y="4648200"/>
          <p14:tracePt t="52314" x="1827213" y="4648200"/>
          <p14:tracePt t="52314" x="1863725" y="4657725"/>
          <p14:tracePt t="52316" x="1900238" y="4657725"/>
          <p14:tracePt t="52331" x="1946275" y="4657725"/>
          <p14:tracePt t="52347" x="1973263" y="4657725"/>
          <p14:tracePt t="52349" x="2019300" y="4657725"/>
          <p14:tracePt t="52364" x="2036763" y="4657725"/>
          <p14:tracePt t="52365" x="2055813" y="4657725"/>
          <p14:tracePt t="52381" x="2073275" y="4657725"/>
          <p14:tracePt t="52382" x="2082800" y="4657725"/>
          <p14:tracePt t="52397" x="2100263" y="4648200"/>
          <p14:tracePt t="52398" x="2119313" y="4648200"/>
          <p14:tracePt t="52414" x="2136775" y="4638675"/>
          <p14:tracePt t="52415" x="2146300" y="4638675"/>
          <p14:tracePt t="52431" x="2155825" y="4638675"/>
          <p14:tracePt t="52432" x="2174875" y="4638675"/>
          <p14:tracePt t="52447" x="2182813" y="4629150"/>
          <p14:tracePt t="52464" x="2192338" y="4629150"/>
          <p14:tracePt t="52481" x="2201863" y="4629150"/>
          <p14:tracePt t="52482" x="2219325" y="4621213"/>
          <p14:tracePt t="52498" x="2228850" y="4621213"/>
          <p14:tracePt t="52514" x="2238375" y="4621213"/>
          <p14:tracePt t="52515" x="2247900" y="4621213"/>
          <p14:tracePt t="52531" x="2255838" y="4621213"/>
          <p14:tracePt t="52617" x="2265363" y="4611688"/>
          <p14:tracePt t="53299" x="2320925" y="4602163"/>
          <p14:tracePt t="53303" x="2338388" y="4602163"/>
          <p14:tracePt t="53315" x="2374900" y="4602163"/>
          <p14:tracePt t="53331" x="2411413" y="4602163"/>
          <p14:tracePt t="53332" x="2447925" y="4602163"/>
          <p14:tracePt t="53347" x="2511425" y="4602163"/>
          <p14:tracePt t="53348" x="2566988" y="4602163"/>
          <p14:tracePt t="53364" x="2630488" y="4621213"/>
          <p14:tracePt t="53365" x="2686050" y="4629150"/>
          <p14:tracePt t="53367" x="2732088" y="4629150"/>
          <p14:tracePt t="53381" x="2759075" y="4638675"/>
          <p14:tracePt t="53383" x="2795588" y="4648200"/>
          <p14:tracePt t="53397" x="2822575" y="4648200"/>
          <p14:tracePt t="53400" x="2841625" y="4657725"/>
          <p14:tracePt t="53414" x="2868613" y="4657725"/>
          <p14:tracePt t="53416" x="2905125" y="4665663"/>
          <p14:tracePt t="53431" x="2914650" y="4665663"/>
          <p14:tracePt t="53433" x="2922588" y="4665663"/>
          <p14:tracePt t="53447" x="2932113" y="4675188"/>
          <p14:tracePt t="53464" x="2941638" y="4675188"/>
          <p14:tracePt t="53963" x="2951163" y="4675188"/>
          <p14:tracePt t="53979" x="2968625" y="4657725"/>
          <p14:tracePt t="53995" x="2978150" y="4648200"/>
          <p14:tracePt t="53999" x="2987675" y="4629150"/>
          <p14:tracePt t="54014" x="2995613" y="4611688"/>
          <p14:tracePt t="54015" x="2995613" y="4602163"/>
          <p14:tracePt t="54031" x="3005138" y="4584700"/>
          <p14:tracePt t="54032" x="3005138" y="4575175"/>
          <p14:tracePt t="54047" x="3005138" y="4565650"/>
          <p14:tracePt t="54107" x="3014663" y="4556125"/>
          <p14:tracePt t="54219" x="3024188" y="4556125"/>
          <p14:tracePt t="54235" x="3024188" y="4565650"/>
          <p14:tracePt t="54251" x="3032125" y="4584700"/>
          <p14:tracePt t="54255" x="3032125" y="4592638"/>
          <p14:tracePt t="54267" x="3032125" y="4602163"/>
          <p14:tracePt t="54281" x="3041650" y="4621213"/>
          <p14:tracePt t="54363" x="3051175" y="4629150"/>
          <p14:tracePt t="54379" x="3060700" y="4638675"/>
          <p14:tracePt t="54383" x="3060700" y="4648200"/>
          <p14:tracePt t="54397" x="3078163" y="4657725"/>
          <p14:tracePt t="54399" x="3087688" y="4657725"/>
          <p14:tracePt t="54414" x="3097213" y="4657725"/>
          <p14:tracePt t="54431" x="3105150" y="4665663"/>
          <p14:tracePt t="54432" x="3114675" y="4665663"/>
          <p14:tracePt t="54447" x="3124200" y="4675188"/>
          <p14:tracePt t="54464" x="3141663" y="4675188"/>
          <p14:tracePt t="54465" x="3160713" y="4675188"/>
          <p14:tracePt t="54481" x="3197225" y="4675188"/>
          <p14:tracePt t="54482" x="3224213" y="4675188"/>
          <p14:tracePt t="54497" x="3252788" y="4675188"/>
          <p14:tracePt t="54498" x="3279775" y="4675188"/>
          <p14:tracePt t="54514" x="3297238" y="4675188"/>
          <p14:tracePt t="54515" x="3333750" y="4675188"/>
          <p14:tracePt t="54531" x="3352800" y="4675188"/>
          <p14:tracePt t="54532" x="3370263" y="4675188"/>
          <p14:tracePt t="54547" x="3379788" y="4675188"/>
          <p14:tracePt t="55733" x="3406775" y="4675188"/>
          <p14:tracePt t="55737" x="3416300" y="4675188"/>
          <p14:tracePt t="55749" x="3443288" y="4665663"/>
          <p14:tracePt t="55764" x="3462338" y="4657725"/>
          <p14:tracePt t="55765" x="3498850" y="4648200"/>
          <p14:tracePt t="55781" x="3525838" y="4629150"/>
          <p14:tracePt t="55782" x="3544888" y="4621213"/>
          <p14:tracePt t="55797" x="3562350" y="4602163"/>
          <p14:tracePt t="55798" x="3581400" y="4584700"/>
          <p14:tracePt t="55801" x="3608388" y="4575175"/>
          <p14:tracePt t="55815" x="3625850" y="4556125"/>
          <p14:tracePt t="55831" x="3635375" y="4548188"/>
          <p14:tracePt t="55833" x="3635375" y="4538663"/>
          <p14:tracePt t="59607" x="3644900" y="4538663"/>
          <p14:tracePt t="59623" x="3625850" y="4538663"/>
          <p14:tracePt t="59627" x="3617913" y="4548188"/>
          <p14:tracePt t="59643" x="3589338" y="4556125"/>
          <p14:tracePt t="59655" x="3581400" y="4556125"/>
          <p14:tracePt t="59664" x="3562350" y="4565650"/>
          <p14:tracePt t="59681" x="3552825" y="4565650"/>
          <p14:tracePt t="59682" x="3535363" y="4565650"/>
          <p14:tracePt t="59697" x="3525838" y="4565650"/>
          <p14:tracePt t="59698" x="3516313" y="4565650"/>
          <p14:tracePt t="59714" x="3508375" y="4565650"/>
          <p14:tracePt t="59731" x="3498850" y="4575175"/>
          <p14:tracePt t="59747" x="3489325" y="4575175"/>
          <p14:tracePt t="59748" x="3479800" y="4575175"/>
          <p14:tracePt t="59764" x="3471863" y="4575175"/>
          <p14:tracePt t="59765" x="3452813" y="4575175"/>
          <p14:tracePt t="59767" x="3435350" y="4575175"/>
          <p14:tracePt t="59781" x="3416300" y="4575175"/>
          <p14:tracePt t="59783" x="3398838" y="4575175"/>
          <p14:tracePt t="59797" x="3370263" y="4575175"/>
          <p14:tracePt t="59800" x="3325813" y="4584700"/>
          <p14:tracePt t="59814" x="3316288" y="4584700"/>
          <p14:tracePt t="59816" x="3279775" y="4584700"/>
          <p14:tracePt t="59831" x="3243263" y="4584700"/>
          <p14:tracePt t="59833" x="3197225" y="4592638"/>
          <p14:tracePt t="59847" x="3160713" y="4592638"/>
          <p14:tracePt t="59848" x="3097213" y="4592638"/>
          <p14:tracePt t="59864" x="3041650" y="4611688"/>
          <p14:tracePt t="59866" x="2978150" y="4611688"/>
          <p14:tracePt t="59867" x="2951163" y="4621213"/>
          <p14:tracePt t="59881" x="2895600" y="4621213"/>
          <p14:tracePt t="59883" x="2832100" y="4629150"/>
          <p14:tracePt t="59897" x="2776538" y="4638675"/>
          <p14:tracePt t="59900" x="2713038" y="4657725"/>
          <p14:tracePt t="59914" x="2657475" y="4657725"/>
          <p14:tracePt t="59916" x="2593975" y="4657725"/>
          <p14:tracePt t="59931" x="2540000" y="4665663"/>
          <p14:tracePt t="59933" x="2474913" y="4665663"/>
          <p14:tracePt t="59947" x="2420938" y="4665663"/>
          <p14:tracePt t="59949" x="2365375" y="4665663"/>
          <p14:tracePt t="59967" x="2247900" y="4665663"/>
          <p14:tracePt t="59981" x="2192338" y="4665663"/>
          <p14:tracePt t="59984" x="2109788" y="4665663"/>
          <p14:tracePt t="59997" x="2036763" y="4665663"/>
          <p14:tracePt t="59999" x="1982788" y="4665663"/>
          <p14:tracePt t="60014" x="1917700" y="4665663"/>
          <p14:tracePt t="60016" x="1844675" y="4665663"/>
          <p14:tracePt t="60031" x="1771650" y="4665663"/>
          <p14:tracePt t="60033" x="1708150" y="4665663"/>
          <p14:tracePt t="60047" x="1654175" y="4665663"/>
          <p14:tracePt t="60049" x="1598613" y="4665663"/>
          <p14:tracePt t="60064" x="1552575" y="4665663"/>
          <p14:tracePt t="60066" x="1506538" y="4665663"/>
          <p14:tracePt t="60081" x="1489075" y="4665663"/>
          <p14:tracePt t="60083" x="1462088" y="4665663"/>
          <p14:tracePt t="60097" x="1433513" y="4665663"/>
          <p14:tracePt t="60099" x="1416050" y="4665663"/>
          <p14:tracePt t="60114" x="1397000" y="4665663"/>
          <p14:tracePt t="60116" x="1370013" y="4665663"/>
          <p14:tracePt t="60131" x="1333500" y="4665663"/>
          <p14:tracePt t="60133" x="1316038" y="4665663"/>
          <p14:tracePt t="60147" x="1287463" y="4665663"/>
          <p14:tracePt t="60149" x="1270000" y="4665663"/>
          <p14:tracePt t="60164" x="1250950" y="4665663"/>
          <p14:tracePt t="60165" x="1233488" y="4665663"/>
          <p14:tracePt t="60167" x="1206500" y="4665663"/>
          <p14:tracePt t="60181" x="1177925" y="4665663"/>
          <p14:tracePt t="60183" x="1141413" y="4665663"/>
          <p14:tracePt t="60197" x="1114425" y="4665663"/>
          <p14:tracePt t="60200" x="1087438" y="4665663"/>
          <p14:tracePt t="60214" x="1068388" y="4665663"/>
          <p14:tracePt t="60217" x="1031875" y="4665663"/>
          <p14:tracePt t="60231" x="1014413" y="4657725"/>
          <p14:tracePt t="60233" x="995363" y="4657725"/>
          <p14:tracePt t="60247" x="985838" y="4648200"/>
          <p14:tracePt t="60249" x="977900" y="4648200"/>
          <p14:tracePt t="60264" x="958850" y="4648200"/>
          <p14:tracePt t="60281" x="931863" y="4648200"/>
          <p14:tracePt t="60297" x="922338" y="4648200"/>
          <p14:tracePt t="60407" x="912813" y="4638675"/>
          <p14:tracePt t="61193" x="904875" y="4638675"/>
          <p14:tracePt t="61209" x="895350" y="4665663"/>
          <p14:tracePt t="61214" x="885825" y="4702175"/>
          <p14:tracePt t="61231" x="885825" y="4721225"/>
          <p14:tracePt t="61232" x="876300" y="4721225"/>
          <p14:tracePt t="61247" x="868363" y="4748213"/>
          <p14:tracePt t="61248" x="868363" y="4767263"/>
          <p14:tracePt t="61264" x="858838" y="4784725"/>
          <p14:tracePt t="61265" x="849313" y="4811713"/>
          <p14:tracePt t="61281" x="849313" y="4830763"/>
          <p14:tracePt t="61282" x="849313" y="4840288"/>
          <p14:tracePt t="61297" x="839788" y="4867275"/>
          <p14:tracePt t="61314" x="839788" y="4894263"/>
          <p14:tracePt t="61315" x="831850" y="4913313"/>
          <p14:tracePt t="61331" x="831850" y="4930775"/>
          <p14:tracePt t="61332" x="831850" y="4949825"/>
          <p14:tracePt t="61347" x="831850" y="4967288"/>
          <p14:tracePt t="61349" x="831850" y="4976813"/>
          <p14:tracePt t="61364" x="831850" y="5003800"/>
          <p14:tracePt t="61365" x="831850" y="5022850"/>
          <p14:tracePt t="61381" x="831850" y="5032375"/>
          <p14:tracePt t="61382" x="831850" y="5049838"/>
          <p14:tracePt t="61397" x="831850" y="5068888"/>
          <p14:tracePt t="61398" x="831850" y="5076825"/>
          <p14:tracePt t="61414" x="831850" y="5086350"/>
          <p14:tracePt t="61415" x="831850" y="5095875"/>
          <p14:tracePt t="61417" x="831850" y="5105400"/>
          <p14:tracePt t="61431" x="839788" y="5122863"/>
          <p14:tracePt t="61433" x="849313" y="5141913"/>
          <p14:tracePt t="61448" x="858838" y="5149850"/>
          <p14:tracePt t="61450" x="876300" y="5168900"/>
          <p14:tracePt t="61464" x="895350" y="5178425"/>
          <p14:tracePt t="61465" x="922338" y="5205413"/>
          <p14:tracePt t="61468" x="985838" y="5222875"/>
          <p14:tracePt t="61481" x="1031875" y="5232400"/>
          <p14:tracePt t="61497" x="1087438" y="5251450"/>
          <p14:tracePt t="61498" x="1133475" y="5251450"/>
          <p14:tracePt t="61513" x="1187450" y="5259388"/>
          <p14:tracePt t="61514" x="1223963" y="5268913"/>
          <p14:tracePt t="61530" x="1260475" y="5268913"/>
          <p14:tracePt t="61531" x="1306513" y="5278438"/>
          <p14:tracePt t="61532" x="1343025" y="5278438"/>
          <p14:tracePt t="61547" x="1389063" y="5278438"/>
          <p14:tracePt t="61563" x="1433513" y="5278438"/>
          <p14:tracePt t="61564" x="1516063" y="5278438"/>
          <p14:tracePt t="61580" x="1571625" y="5278438"/>
          <p14:tracePt t="61582" x="1617663" y="5278438"/>
          <p14:tracePt t="61597" x="1671638" y="5278438"/>
          <p14:tracePt t="61599" x="1727200" y="5295900"/>
          <p14:tracePt t="61614" x="1790700" y="5295900"/>
          <p14:tracePt t="61616" x="1863725" y="5295900"/>
          <p14:tracePt t="61631" x="1917700" y="5295900"/>
          <p14:tracePt t="61633" x="1982788" y="5295900"/>
          <p14:tracePt t="61647" x="2036763" y="5295900"/>
          <p14:tracePt t="61649" x="2092325" y="5295900"/>
          <p14:tracePt t="61664" x="2136775" y="5295900"/>
          <p14:tracePt t="61666" x="2192338" y="5295900"/>
          <p14:tracePt t="61681" x="2238375" y="5295900"/>
          <p14:tracePt t="61682" x="2292350" y="5295900"/>
          <p14:tracePt t="61697" x="2328863" y="5295900"/>
          <p14:tracePt t="61698" x="2347913" y="5295900"/>
          <p14:tracePt t="61714" x="2384425" y="5295900"/>
          <p14:tracePt t="61715" x="2393950" y="5295900"/>
          <p14:tracePt t="61730" x="2401888" y="5287963"/>
          <p14:tracePt t="61752" x="2401888" y="5278438"/>
          <p14:tracePt t="62107" x="2411413" y="5268913"/>
          <p14:tracePt t="62123" x="2420938" y="5259388"/>
          <p14:tracePt t="62126" x="2430463" y="5251450"/>
          <p14:tracePt t="62139" x="2438400" y="5241925"/>
          <p14:tracePt t="62147" x="2447925" y="5232400"/>
          <p14:tracePt t="62164" x="2457450" y="5232400"/>
          <p14:tracePt t="62181" x="2474913" y="5222875"/>
          <p14:tracePt t="62197" x="2484438" y="5214938"/>
          <p14:tracePt t="62214" x="2493963" y="5214938"/>
          <p14:tracePt t="62515" x="2511425" y="5205413"/>
          <p14:tracePt t="62519" x="2520950" y="5205413"/>
          <p14:tracePt t="62531" x="2540000" y="5205413"/>
          <p14:tracePt t="62547" x="2547938" y="5205413"/>
          <p14:tracePt t="62548" x="2566988" y="5205413"/>
          <p14:tracePt t="62564" x="2593975" y="5205413"/>
          <p14:tracePt t="62565" x="2620963" y="5205413"/>
          <p14:tracePt t="62567" x="2649538" y="5205413"/>
          <p14:tracePt t="62581" x="2686050" y="5195888"/>
          <p14:tracePt t="62583" x="2722563" y="5195888"/>
          <p14:tracePt t="62597" x="2759075" y="5195888"/>
          <p14:tracePt t="62599" x="2795588" y="5195888"/>
          <p14:tracePt t="62614" x="2832100" y="5178425"/>
          <p14:tracePt t="62616" x="2868613" y="5178425"/>
          <p14:tracePt t="62631" x="2905125" y="5178425"/>
          <p14:tracePt t="62633" x="2932113" y="5178425"/>
          <p14:tracePt t="62647" x="2951163" y="5178425"/>
          <p14:tracePt t="62649" x="2978150" y="5178425"/>
          <p14:tracePt t="62664" x="2995613" y="5178425"/>
          <p14:tracePt t="62666" x="3014663" y="5178425"/>
          <p14:tracePt t="62681" x="3041650" y="5178425"/>
          <p14:tracePt t="62683" x="3078163" y="5168900"/>
          <p14:tracePt t="62697" x="3105150" y="5168900"/>
          <p14:tracePt t="62699" x="3141663" y="5168900"/>
          <p14:tracePt t="62714" x="3160713" y="5168900"/>
          <p14:tracePt t="62716" x="3178175" y="5168900"/>
          <p14:tracePt t="62731" x="3187700" y="5168900"/>
          <p14:tracePt t="62733" x="3206750" y="5159375"/>
          <p14:tracePt t="63299" x="3214688" y="5159375"/>
          <p14:tracePt t="63315" x="3233738" y="5159375"/>
          <p14:tracePt t="63319" x="3243263" y="5159375"/>
          <p14:tracePt t="63331" x="3260725" y="5159375"/>
          <p14:tracePt t="63347" x="3289300" y="5168900"/>
          <p14:tracePt t="63348" x="3316288" y="5178425"/>
          <p14:tracePt t="63351" x="3325813" y="5178425"/>
          <p14:tracePt t="63364" x="3333750" y="5178425"/>
          <p14:tracePt t="63381" x="3343275" y="5178425"/>
          <p14:tracePt t="63397" x="3352800" y="5178425"/>
          <p14:tracePt t="63427" x="3362325" y="5178425"/>
          <p14:tracePt t="63443" x="3370263" y="5178425"/>
          <p14:tracePt t="63447" x="3379788" y="5178425"/>
          <p14:tracePt t="63465" x="3389313" y="5178425"/>
          <p14:tracePt t="63481" x="3406775" y="5178425"/>
          <p14:tracePt t="63482" x="3425825" y="5178425"/>
          <p14:tracePt t="63497" x="3443288" y="5178425"/>
          <p14:tracePt t="63498" x="3471863" y="5178425"/>
          <p14:tracePt t="63514" x="3479800" y="5178425"/>
          <p14:tracePt t="63515" x="3508375" y="5186363"/>
          <p14:tracePt t="63531" x="3516313" y="5186363"/>
          <p14:tracePt t="63531" x="3525838" y="5186363"/>
          <p14:tracePt t="63547" x="3535363" y="5186363"/>
          <p14:tracePt t="63548" x="3544888" y="5186363"/>
          <p14:tracePt t="63564" x="3552825" y="5186363"/>
          <p14:tracePt t="63581" x="3571875" y="5186363"/>
          <p14:tracePt t="63581" x="3589338" y="5186363"/>
          <p14:tracePt t="63597" x="3608388" y="5186363"/>
          <p14:tracePt t="63598" x="3625850" y="5195888"/>
          <p14:tracePt t="63781" x="3644900" y="5195888"/>
          <p14:tracePt t="63785" x="3662363" y="5195888"/>
          <p14:tracePt t="63797" x="3681413" y="5195888"/>
          <p14:tracePt t="63814" x="3698875" y="5186363"/>
          <p14:tracePt t="63815" x="3735388" y="5186363"/>
          <p14:tracePt t="63817" x="3763963" y="5168900"/>
          <p14:tracePt t="63831" x="3773488" y="5168900"/>
          <p14:tracePt t="63833" x="3781425" y="5168900"/>
          <p14:tracePt t="63847" x="3790950" y="5168900"/>
          <p14:tracePt t="63850" x="3800475" y="5168900"/>
          <p14:tracePt t="63957" x="3810000" y="5168900"/>
          <p14:tracePt t="64613" x="3817938" y="5159375"/>
          <p14:tracePt t="65947" x="3810000" y="5159375"/>
          <p14:tracePt t="65949" x="3800475" y="5159375"/>
          <p14:tracePt t="65967" x="3735388" y="5168900"/>
          <p14:tracePt t="65981" x="3727450" y="5168900"/>
          <p14:tracePt t="65984" x="3717925" y="5168900"/>
          <p14:tracePt t="65998" x="3698875" y="5168900"/>
          <p14:tracePt t="66000" x="3690938" y="5178425"/>
          <p14:tracePt t="66014" x="3681413" y="5178425"/>
          <p14:tracePt t="66017" x="3662363" y="5178425"/>
          <p14:tracePt t="66031" x="3644900" y="5178425"/>
          <p14:tracePt t="66033" x="3625850" y="5178425"/>
          <p14:tracePt t="66047" x="3617913" y="5178425"/>
          <p14:tracePt t="66049" x="3589338" y="5178425"/>
          <p14:tracePt t="66064" x="3562350" y="5178425"/>
          <p14:tracePt t="66067" x="3489325" y="5186363"/>
          <p14:tracePt t="66081" x="3471863" y="5186363"/>
          <p14:tracePt t="66083" x="3425825" y="5186363"/>
          <p14:tracePt t="66097" x="3398838" y="5186363"/>
          <p14:tracePt t="66099" x="3362325" y="5186363"/>
          <p14:tracePt t="66114" x="3333750" y="5186363"/>
          <p14:tracePt t="66116" x="3306763" y="5186363"/>
          <p14:tracePt t="66131" x="3260725" y="5186363"/>
          <p14:tracePt t="66133" x="3224213" y="5186363"/>
          <p14:tracePt t="66147" x="3187700" y="5186363"/>
          <p14:tracePt t="66149" x="3151188" y="5186363"/>
          <p14:tracePt t="66164" x="3105150" y="5186363"/>
          <p14:tracePt t="66166" x="3068638" y="5186363"/>
          <p14:tracePt t="66181" x="3024188" y="5186363"/>
          <p14:tracePt t="66183" x="2978150" y="5186363"/>
          <p14:tracePt t="66197" x="2951163" y="5186363"/>
          <p14:tracePt t="66199" x="2922588" y="5186363"/>
          <p14:tracePt t="66214" x="2895600" y="5186363"/>
          <p14:tracePt t="66217" x="2859088" y="5186363"/>
          <p14:tracePt t="66231" x="2832100" y="5186363"/>
          <p14:tracePt t="66233" x="2813050" y="5186363"/>
          <p14:tracePt t="66247" x="2768600" y="5186363"/>
          <p14:tracePt t="66249" x="2740025" y="5186363"/>
          <p14:tracePt t="66264" x="2722563" y="5186363"/>
          <p14:tracePt t="66266" x="2686050" y="5186363"/>
          <p14:tracePt t="66281" x="2640013" y="5186363"/>
          <p14:tracePt t="66283" x="2613025" y="5186363"/>
          <p14:tracePt t="66297" x="2576513" y="5186363"/>
          <p14:tracePt t="66299" x="2520950" y="5186363"/>
          <p14:tracePt t="66314" x="2484438" y="5186363"/>
          <p14:tracePt t="66316" x="2430463" y="5186363"/>
          <p14:tracePt t="66331" x="2365375" y="5186363"/>
          <p14:tracePt t="66333" x="2328863" y="5186363"/>
          <p14:tracePt t="66347" x="2284413" y="5186363"/>
          <p14:tracePt t="66349" x="2228850" y="5186363"/>
          <p14:tracePt t="66364" x="2182813" y="5186363"/>
          <p14:tracePt t="66366" x="2146300" y="5186363"/>
          <p14:tracePt t="66381" x="2100263" y="5186363"/>
          <p14:tracePt t="66383" x="2063750" y="5186363"/>
          <p14:tracePt t="66397" x="2019300" y="5186363"/>
          <p14:tracePt t="66399" x="1963738" y="5186363"/>
          <p14:tracePt t="66414" x="1917700" y="5186363"/>
          <p14:tracePt t="66415" x="1863725" y="5186363"/>
          <p14:tracePt t="66417" x="1827213" y="5186363"/>
          <p14:tracePt t="66431" x="1781175" y="5186363"/>
          <p14:tracePt t="66433" x="1735138" y="5186363"/>
          <p14:tracePt t="66447" x="1698625" y="5186363"/>
          <p14:tracePt t="66449" x="1662113" y="5186363"/>
          <p14:tracePt t="66464" x="1635125" y="5186363"/>
          <p14:tracePt t="66466" x="1598613" y="5186363"/>
          <p14:tracePt t="66481" x="1562100" y="5186363"/>
          <p14:tracePt t="66483" x="1535113" y="5186363"/>
          <p14:tracePt t="66497" x="1506538" y="5186363"/>
          <p14:tracePt t="66499" x="1470025" y="5186363"/>
          <p14:tracePt t="66514" x="1443038" y="5186363"/>
          <p14:tracePt t="66515" x="1406525" y="5186363"/>
          <p14:tracePt t="66517" x="1370013" y="5205413"/>
          <p14:tracePt t="66531" x="1343025" y="5205413"/>
          <p14:tracePt t="66533" x="1296988" y="5205413"/>
          <p14:tracePt t="66547" x="1270000" y="5205413"/>
          <p14:tracePt t="66550" x="1223963" y="5205413"/>
          <p14:tracePt t="66564" x="1196975" y="5205413"/>
          <p14:tracePt t="66566" x="1169988" y="5205413"/>
          <p14:tracePt t="66581" x="1123950" y="5214938"/>
          <p14:tracePt t="66583" x="1087438" y="5214938"/>
          <p14:tracePt t="66597" x="1068388" y="5214938"/>
          <p14:tracePt t="66599" x="1022350" y="5214938"/>
          <p14:tracePt t="66614" x="995363" y="5214938"/>
          <p14:tracePt t="66616" x="958850" y="5214938"/>
          <p14:tracePt t="66631" x="931863" y="5214938"/>
          <p14:tracePt t="66633" x="904875" y="5214938"/>
          <p14:tracePt t="66647" x="885825" y="5222875"/>
          <p14:tracePt t="66649" x="876300" y="5222875"/>
          <p14:tracePt t="66664" x="849313" y="5222875"/>
          <p14:tracePt t="66666" x="831850" y="5222875"/>
          <p14:tracePt t="66681" x="822325" y="5222875"/>
          <p14:tracePt t="66697" x="812800" y="5222875"/>
          <p14:tracePt t="66699" x="795338" y="5232400"/>
          <p14:tracePt t="66714" x="776288" y="5241925"/>
          <p14:tracePt t="66716" x="766763" y="5241925"/>
          <p14:tracePt t="66731" x="749300" y="5251450"/>
          <p14:tracePt t="66747" x="730250" y="5251450"/>
          <p14:tracePt t="66749" x="722313" y="5251450"/>
          <p14:tracePt t="66764" x="703263" y="5251450"/>
          <p14:tracePt t="66766" x="685800" y="5259388"/>
          <p14:tracePt t="66781" x="676275" y="5259388"/>
          <p14:tracePt t="66797" x="666750" y="5268913"/>
          <p14:tracePt t="66817" x="657225" y="5268913"/>
          <p14:tracePt t="67185" x="649288" y="5278438"/>
          <p14:tracePt t="67205" x="649288" y="5287963"/>
          <p14:tracePt t="67217" x="649288" y="5305425"/>
          <p14:tracePt t="67221" x="649288" y="5314950"/>
          <p14:tracePt t="67233" x="649288" y="5332413"/>
          <p14:tracePt t="67247" x="649288" y="5341938"/>
          <p14:tracePt t="67249" x="649288" y="5368925"/>
          <p14:tracePt t="67264" x="649288" y="5387975"/>
          <p14:tracePt t="67265" x="649288" y="5405438"/>
          <p14:tracePt t="67281" x="657225" y="5434013"/>
          <p14:tracePt t="67282" x="657225" y="5478463"/>
          <p14:tracePt t="67297" x="657225" y="5507038"/>
          <p14:tracePt t="67298" x="657225" y="5551488"/>
          <p14:tracePt t="67314" x="685800" y="5597525"/>
          <p14:tracePt t="67315" x="703263" y="5616575"/>
          <p14:tracePt t="67317" x="722313" y="5634038"/>
          <p14:tracePt t="67331" x="722313" y="5661025"/>
          <p14:tracePt t="67333" x="739775" y="5680075"/>
          <p14:tracePt t="67347" x="749300" y="5689600"/>
          <p14:tracePt t="67350" x="758825" y="5689600"/>
          <p14:tracePt t="67665" x="758825" y="5680075"/>
          <p14:tracePt t="67669" x="758825" y="5670550"/>
          <p14:tracePt t="67681" x="749300" y="5661025"/>
          <p14:tracePt t="67697" x="749300" y="5653088"/>
          <p14:tracePt t="67714" x="749300" y="5643563"/>
          <p14:tracePt t="67731" x="749300" y="5624513"/>
          <p14:tracePt t="67733" x="749300" y="5616575"/>
          <p14:tracePt t="67827" x="749300" y="5607050"/>
          <p14:tracePt t="67843" x="749300" y="5597525"/>
          <p14:tracePt t="68507" x="749300" y="5588000"/>
          <p14:tracePt t="68619" x="739775" y="5588000"/>
          <p14:tracePt t="68635" x="722313" y="5588000"/>
          <p14:tracePt t="68639" x="712788" y="5588000"/>
          <p14:tracePt t="68651" x="693738" y="5580063"/>
          <p14:tracePt t="68664" x="685800" y="5580063"/>
          <p14:tracePt t="68666" x="676275" y="5570538"/>
          <p14:tracePt t="68683" x="666750" y="5561013"/>
          <p14:tracePt t="68699" x="666750" y="5551488"/>
          <p14:tracePt t="68715" x="657225" y="5543550"/>
          <p14:tracePt t="68747" x="649288" y="5524500"/>
          <p14:tracePt t="68751" x="649288" y="5514975"/>
          <p14:tracePt t="68811" x="639763" y="5507038"/>
          <p14:tracePt t="68843" x="630238" y="5507038"/>
          <p14:tracePt t="68875" x="620713" y="5497513"/>
          <p14:tracePt t="68891" x="612775" y="5487988"/>
          <p14:tracePt t="68955" x="603250" y="5478463"/>
          <p14:tracePt t="76357" x="657225" y="5478463"/>
          <p14:tracePt t="76360" x="693738" y="5478463"/>
          <p14:tracePt t="76373" x="785813" y="5487988"/>
          <p14:tracePt t="76381" x="895350" y="5507038"/>
          <p14:tracePt t="76397" x="995363" y="5534025"/>
          <p14:tracePt t="76398" x="1114425" y="5551488"/>
          <p14:tracePt t="76414" x="1223963" y="5561013"/>
          <p14:tracePt t="76415" x="1323975" y="5580063"/>
          <p14:tracePt t="76431" x="1443038" y="5607050"/>
          <p14:tracePt t="76432" x="1535113" y="5616575"/>
          <p14:tracePt t="76447" x="1654175" y="5653088"/>
          <p14:tracePt t="76448" x="1735138" y="5661025"/>
          <p14:tracePt t="76464" x="1827213" y="5670550"/>
          <p14:tracePt t="76465" x="1927225" y="5689600"/>
          <p14:tracePt t="76481" x="2009775" y="5716588"/>
          <p14:tracePt t="76482" x="2082800" y="5726113"/>
          <p14:tracePt t="76497" x="2165350" y="5743575"/>
          <p14:tracePt t="76498" x="2219325" y="5753100"/>
          <p14:tracePt t="76501" x="2284413" y="5762625"/>
          <p14:tracePt t="76514" x="2328863" y="5780088"/>
          <p14:tracePt t="76516" x="2357438" y="5789613"/>
          <p14:tracePt t="76531" x="2393950" y="5799138"/>
          <p14:tracePt t="76533" x="2420938" y="5807075"/>
          <p14:tracePt t="76547" x="2447925" y="5807075"/>
          <p14:tracePt t="76550" x="2493963" y="5816600"/>
          <p14:tracePt t="76564" x="2520950" y="5816600"/>
          <p14:tracePt t="76567" x="2557463" y="5826125"/>
          <p14:tracePt t="76581" x="2584450" y="5835650"/>
          <p14:tracePt t="76582" x="2613025" y="5835650"/>
          <p14:tracePt t="76597" x="2649538" y="5853113"/>
          <p14:tracePt t="76598" x="2676525" y="5862638"/>
          <p14:tracePt t="76600" x="2722563" y="5862638"/>
          <p14:tracePt t="76614" x="2749550" y="5862638"/>
          <p14:tracePt t="76616" x="2795588" y="5872163"/>
          <p14:tracePt t="76631" x="2813050" y="5872163"/>
          <p14:tracePt t="76633" x="2841625" y="5872163"/>
          <p14:tracePt t="76647" x="2878138" y="5872163"/>
          <p14:tracePt t="76649" x="2922588" y="5881688"/>
          <p14:tracePt t="76664" x="2968625" y="5881688"/>
          <p14:tracePt t="76666" x="3005138" y="5881688"/>
          <p14:tracePt t="76681" x="3051175" y="5889625"/>
          <p14:tracePt t="76683" x="3097213" y="5899150"/>
          <p14:tracePt t="76697" x="3141663" y="5918200"/>
          <p14:tracePt t="76699" x="3178175" y="5926138"/>
          <p14:tracePt t="76714" x="3243263" y="5954713"/>
          <p14:tracePt t="76716" x="3270250" y="5954713"/>
          <p14:tracePt t="76731" x="3316288" y="5962650"/>
          <p14:tracePt t="76733" x="3362325" y="5972175"/>
          <p14:tracePt t="76747" x="3379788" y="5981700"/>
          <p14:tracePt t="76749" x="3398838" y="5981700"/>
          <p14:tracePt t="76764" x="3416300" y="5981700"/>
          <p14:tracePt t="76766" x="3435350" y="5981700"/>
          <p14:tracePt t="76781" x="3452813" y="5981700"/>
          <p14:tracePt t="76783" x="3471863" y="5991225"/>
          <p14:tracePt t="76797" x="3479800" y="5991225"/>
          <p14:tracePt t="76799" x="3508375" y="5991225"/>
          <p14:tracePt t="76814" x="3535363" y="5999163"/>
          <p14:tracePt t="76816" x="3581400" y="6008688"/>
          <p14:tracePt t="76831" x="3625850" y="6027738"/>
          <p14:tracePt t="76833" x="3635375" y="6027738"/>
          <p14:tracePt t="76847" x="3644900" y="6027738"/>
          <p14:tracePt t="76849" x="3654425" y="6027738"/>
          <p14:tracePt t="76864" x="3671888" y="6045200"/>
          <p14:tracePt t="76866" x="3690938" y="6045200"/>
          <p14:tracePt t="76881" x="3698875" y="6045200"/>
          <p14:tracePt t="76883" x="3717925" y="6045200"/>
          <p14:tracePt t="76897" x="3727450" y="6045200"/>
          <p14:tracePt t="76899" x="3744913" y="6045200"/>
          <p14:tracePt t="76914" x="3763963" y="6045200"/>
          <p14:tracePt t="76915" x="3781425" y="6045200"/>
          <p14:tracePt t="76917" x="3800475" y="6064250"/>
          <p14:tracePt t="76931" x="3817938" y="6064250"/>
          <p14:tracePt t="76933" x="3846513" y="6064250"/>
          <p14:tracePt t="76947" x="3890963" y="6064250"/>
          <p14:tracePt t="76949" x="3927475" y="6064250"/>
          <p14:tracePt t="76967" x="4000500" y="6064250"/>
          <p14:tracePt t="76981" x="4029075" y="6064250"/>
          <p14:tracePt t="76983" x="4083050" y="6064250"/>
          <p14:tracePt t="76997" x="4119563" y="6064250"/>
          <p14:tracePt t="76999" x="4138613" y="6064250"/>
          <p14:tracePt t="77014" x="4175125" y="6064250"/>
          <p14:tracePt t="77015" x="4219575" y="6064250"/>
          <p14:tracePt t="77031" x="4256088" y="6064250"/>
          <p14:tracePt t="77032" x="4302125" y="6072188"/>
          <p14:tracePt t="77047" x="4348163" y="6072188"/>
          <p14:tracePt t="77048" x="4384675" y="6072188"/>
          <p14:tracePt t="77064" x="4403725" y="6072188"/>
          <p14:tracePt t="77065" x="4448175" y="6072188"/>
          <p14:tracePt t="77067" x="4476750" y="6072188"/>
          <p14:tracePt t="77081" x="4503738" y="6072188"/>
          <p14:tracePt t="77083" x="4540250" y="6072188"/>
          <p14:tracePt t="77097" x="4567238" y="6072188"/>
          <p14:tracePt t="77099" x="4586288" y="6072188"/>
          <p14:tracePt t="77114" x="4613275" y="6072188"/>
          <p14:tracePt t="77116" x="4630738" y="6072188"/>
          <p14:tracePt t="77131" x="4676775" y="6072188"/>
          <p14:tracePt t="77133" x="4703763" y="6072188"/>
          <p14:tracePt t="77147" x="4740275" y="6081713"/>
          <p14:tracePt t="77149" x="4776788" y="6081713"/>
          <p14:tracePt t="77164" x="4805363" y="6081713"/>
          <p14:tracePt t="77166" x="4851400" y="6081713"/>
          <p14:tracePt t="77181" x="4868863" y="6081713"/>
          <p14:tracePt t="77183" x="4887913" y="6081713"/>
          <p14:tracePt t="77197" x="4914900" y="6081713"/>
          <p14:tracePt t="77199" x="4932363" y="6081713"/>
          <p14:tracePt t="77214" x="4960938" y="6081713"/>
          <p14:tracePt t="77216" x="4978400" y="6081713"/>
          <p14:tracePt t="77231" x="4997450" y="6081713"/>
          <p14:tracePt t="77233" x="5033963" y="6091238"/>
          <p14:tracePt t="77264" x="5041900" y="6091238"/>
          <p14:tracePt t="77387" x="5033963" y="6091238"/>
          <p14:tracePt t="77399" x="5014913" y="6091238"/>
          <p14:tracePt t="77403" x="4987925" y="6091238"/>
          <p14:tracePt t="77415" x="4951413" y="6091238"/>
          <p14:tracePt t="77431" x="4914900" y="6091238"/>
          <p14:tracePt t="77432" x="4868863" y="6100763"/>
          <p14:tracePt t="77447" x="4832350" y="6100763"/>
          <p14:tracePt t="77448" x="4786313" y="6100763"/>
          <p14:tracePt t="77464" x="4740275" y="6100763"/>
          <p14:tracePt t="77465" x="4686300" y="6100763"/>
          <p14:tracePt t="77467" x="4659313" y="6100763"/>
          <p14:tracePt t="77481" x="4613275" y="6100763"/>
          <p14:tracePt t="77483" x="4557713" y="6100763"/>
          <p14:tracePt t="77497" x="4503738" y="6100763"/>
          <p14:tracePt t="77500" x="4457700" y="6100763"/>
          <p14:tracePt t="77514" x="4421188" y="6100763"/>
          <p14:tracePt t="77516" x="4375150" y="6100763"/>
          <p14:tracePt t="77531" x="4348163" y="6100763"/>
          <p14:tracePt t="77532" x="4302125" y="6100763"/>
          <p14:tracePt t="77547" x="4275138" y="6100763"/>
          <p14:tracePt t="77549" x="4248150" y="6100763"/>
          <p14:tracePt t="77564" x="4192588" y="6100763"/>
          <p14:tracePt t="77566" x="4146550" y="6100763"/>
          <p14:tracePt t="77581" x="4102100" y="6100763"/>
          <p14:tracePt t="77583" x="4065588" y="6100763"/>
          <p14:tracePt t="77597" x="4019550" y="6100763"/>
          <p14:tracePt t="77599" x="3992563" y="6100763"/>
          <p14:tracePt t="77614" x="3963988" y="6100763"/>
          <p14:tracePt t="77616" x="3919538" y="6100763"/>
          <p14:tracePt t="77631" x="3890963" y="6100763"/>
          <p14:tracePt t="77633" x="3854450" y="6100763"/>
          <p14:tracePt t="77647" x="3827463" y="6108700"/>
          <p14:tracePt t="77649" x="3810000" y="6108700"/>
          <p14:tracePt t="77664" x="3773488" y="6108700"/>
          <p14:tracePt t="77666" x="3735388" y="6108700"/>
          <p14:tracePt t="77681" x="3717925" y="6108700"/>
          <p14:tracePt t="77683" x="3708400" y="6108700"/>
          <p14:tracePt t="77697" x="3690938" y="6118225"/>
          <p14:tracePt t="77863" x="3698875" y="6118225"/>
          <p14:tracePt t="77879" x="3708400" y="6118225"/>
          <p14:tracePt t="77883" x="3727450" y="6108700"/>
          <p14:tracePt t="77897" x="3744913" y="6108700"/>
          <p14:tracePt t="77899" x="3763963" y="6108700"/>
          <p14:tracePt t="77914" x="3781425" y="6100763"/>
          <p14:tracePt t="77915" x="3827463" y="6100763"/>
          <p14:tracePt t="77931" x="3863975" y="6100763"/>
          <p14:tracePt t="77932" x="3910013" y="6091238"/>
          <p14:tracePt t="77947" x="3956050" y="6091238"/>
          <p14:tracePt t="77948" x="3992563" y="6091238"/>
          <p14:tracePt t="77965" x="4083050" y="6091238"/>
          <p14:tracePt t="77981" x="4138613" y="6091238"/>
          <p14:tracePt t="77982" x="4165600" y="6091238"/>
          <p14:tracePt t="77997" x="4211638" y="6091238"/>
          <p14:tracePt t="77998" x="4248150" y="6091238"/>
          <p14:tracePt t="78014" x="4292600" y="6091238"/>
          <p14:tracePt t="78015" x="4338638" y="6091238"/>
          <p14:tracePt t="78031" x="4394200" y="6091238"/>
          <p14:tracePt t="78031" x="4448175" y="6091238"/>
          <p14:tracePt t="78047" x="4503738" y="6091238"/>
          <p14:tracePt t="78048" x="4549775" y="6091238"/>
          <p14:tracePt t="78064" x="4603750" y="6091238"/>
          <p14:tracePt t="78065" x="4622800" y="6091238"/>
          <p14:tracePt t="78081" x="4667250" y="6091238"/>
          <p14:tracePt t="78081" x="4686300" y="6091238"/>
          <p14:tracePt t="78097" x="4703763" y="6091238"/>
          <p14:tracePt t="78114" x="4713288" y="6091238"/>
          <p14:tracePt t="78115" x="4722813" y="6091238"/>
          <p14:tracePt t="78135" x="4732338" y="6091238"/>
          <p14:tracePt t="78151" x="4740275" y="6091238"/>
          <p14:tracePt t="78166" x="4759325" y="6081713"/>
          <p14:tracePt t="78181" x="4776788" y="6081713"/>
          <p14:tracePt t="78183" x="4805363" y="6081713"/>
          <p14:tracePt t="78197" x="4832350" y="6072188"/>
          <p14:tracePt t="78199" x="4868863" y="6072188"/>
          <p14:tracePt t="78214" x="4895850" y="6072188"/>
          <p14:tracePt t="78216" x="4924425" y="6072188"/>
          <p14:tracePt t="78231" x="4960938" y="6072188"/>
          <p14:tracePt t="78233" x="4978400" y="6064250"/>
          <p14:tracePt t="78247" x="5005388" y="6064250"/>
          <p14:tracePt t="78249" x="5014913" y="6064250"/>
          <p14:tracePt t="78264" x="5041900" y="6064250"/>
          <p14:tracePt t="78266" x="5087938" y="6064250"/>
          <p14:tracePt t="78281" x="5114925" y="6064250"/>
          <p14:tracePt t="78283" x="5124450" y="6064250"/>
          <p14:tracePt t="78297" x="5133975" y="6064250"/>
          <p14:tracePt t="78299" x="5143500" y="6064250"/>
          <p14:tracePt t="78443" x="5133975" y="6064250"/>
          <p14:tracePt t="78455" x="5114925" y="6064250"/>
          <p14:tracePt t="78464" x="5097463" y="6064250"/>
          <p14:tracePt t="78481" x="5070475" y="6064250"/>
          <p14:tracePt t="78481" x="5051425" y="6064250"/>
          <p14:tracePt t="78497" x="5033963" y="6064250"/>
          <p14:tracePt t="78498" x="4987925" y="6072188"/>
          <p14:tracePt t="78514" x="4968875" y="6072188"/>
          <p14:tracePt t="78515" x="4941888" y="6072188"/>
          <p14:tracePt t="78531" x="4895850" y="6081713"/>
          <p14:tracePt t="78531" x="4878388" y="6081713"/>
          <p14:tracePt t="78547" x="4851400" y="6081713"/>
          <p14:tracePt t="78548" x="4795838" y="6081713"/>
          <p14:tracePt t="78564" x="4749800" y="6100763"/>
          <p14:tracePt t="78565" x="4695825" y="6108700"/>
          <p14:tracePt t="78581" x="4630738" y="6108700"/>
          <p14:tracePt t="78582" x="4576763" y="6108700"/>
          <p14:tracePt t="78597" x="4530725" y="6108700"/>
          <p14:tracePt t="78598" x="4503738" y="6108700"/>
          <p14:tracePt t="78614" x="4448175" y="6108700"/>
          <p14:tracePt t="78615" x="4403725" y="6108700"/>
          <p14:tracePt t="78617" x="4348163" y="6108700"/>
          <p14:tracePt t="78631" x="4311650" y="6108700"/>
          <p14:tracePt t="78633" x="4256088" y="6108700"/>
          <p14:tracePt t="78647" x="4192588" y="6108700"/>
          <p14:tracePt t="78649" x="4156075" y="6108700"/>
          <p14:tracePt t="78664" x="4092575" y="6108700"/>
          <p14:tracePt t="78667" x="4065588" y="6108700"/>
          <p14:tracePt t="78681" x="4010025" y="6108700"/>
          <p14:tracePt t="78683" x="3983038" y="6108700"/>
          <p14:tracePt t="78697" x="3937000" y="6108700"/>
          <p14:tracePt t="78699" x="3910013" y="6108700"/>
          <p14:tracePt t="78714" x="3890963" y="6108700"/>
          <p14:tracePt t="78715" x="3873500" y="6108700"/>
          <p14:tracePt t="78717" x="3863975" y="6108700"/>
          <p14:tracePt t="78731" x="3854450" y="6108700"/>
          <p14:tracePt t="78747" x="3846513" y="6108700"/>
          <p14:tracePt t="78857" x="3836988" y="6100763"/>
          <p14:tracePt t="78861" x="3846513" y="6091238"/>
          <p14:tracePt t="78873" x="3854450" y="6091238"/>
          <p14:tracePt t="78881" x="3883025" y="6091238"/>
          <p14:tracePt t="78897" x="3927475" y="6081713"/>
          <p14:tracePt t="78898" x="3963988" y="6081713"/>
          <p14:tracePt t="78914" x="4010025" y="6072188"/>
          <p14:tracePt t="78915" x="4056063" y="6072188"/>
          <p14:tracePt t="78931" x="4110038" y="6072188"/>
          <p14:tracePt t="78931" x="4165600" y="6072188"/>
          <p14:tracePt t="78947" x="4229100" y="6072188"/>
          <p14:tracePt t="78948" x="4284663" y="6072188"/>
          <p14:tracePt t="78966" x="4403725" y="6072188"/>
          <p14:tracePt t="78968" x="4457700" y="6072188"/>
          <p14:tracePt t="78981" x="4513263" y="6072188"/>
          <p14:tracePt t="78997" x="4557713" y="6072188"/>
          <p14:tracePt t="78999" x="4613275" y="6072188"/>
          <p14:tracePt t="79014" x="4667250" y="6072188"/>
          <p14:tracePt t="79015" x="4703763" y="6072188"/>
          <p14:tracePt t="79017" x="4740275" y="6072188"/>
          <p14:tracePt t="79031" x="4795838" y="6072188"/>
          <p14:tracePt t="79033" x="4859338" y="6072188"/>
          <p14:tracePt t="79047" x="4895850" y="6072188"/>
          <p14:tracePt t="79049" x="4941888" y="6072188"/>
          <p14:tracePt t="79064" x="4978400" y="6072188"/>
          <p14:tracePt t="79066" x="5014913" y="6072188"/>
          <p14:tracePt t="79081" x="5033963" y="6072188"/>
          <p14:tracePt t="79083" x="5041900" y="6072188"/>
          <p14:tracePt t="79097" x="5051425" y="6072188"/>
          <p14:tracePt t="79114" x="5060950" y="6072188"/>
          <p14:tracePt t="79289" x="5033963" y="6072188"/>
          <p14:tracePt t="79293" x="5005388" y="6072188"/>
          <p14:tracePt t="79305" x="4978400" y="6072188"/>
          <p14:tracePt t="79314" x="4932363" y="6064250"/>
          <p14:tracePt t="79331" x="4878388" y="6064250"/>
          <p14:tracePt t="79331" x="4813300" y="6064250"/>
          <p14:tracePt t="79347" x="4786313" y="6064250"/>
          <p14:tracePt t="79348" x="4732338" y="6064250"/>
          <p14:tracePt t="79364" x="4676775" y="6064250"/>
          <p14:tracePt t="79365" x="4594225" y="6064250"/>
          <p14:tracePt t="79381" x="4540250" y="6064250"/>
          <p14:tracePt t="79381" x="4484688" y="6064250"/>
          <p14:tracePt t="79397" x="4467225" y="6064250"/>
          <p14:tracePt t="79398" x="4421188" y="6064250"/>
          <p14:tracePt t="79414" x="4411663" y="6064250"/>
          <p14:tracePt t="79415" x="4403725" y="6064250"/>
          <p14:tracePt t="79417" x="4394200" y="6064250"/>
          <p14:tracePt t="79452" x="4384675" y="6064250"/>
          <p14:tracePt t="79465" x="4375150" y="6064250"/>
          <p14:tracePt t="79481" x="4367213" y="6064250"/>
          <p14:tracePt t="79482" x="4357688" y="6064250"/>
          <p14:tracePt t="79497" x="4338638" y="6064250"/>
          <p14:tracePt t="79498" x="4330700" y="6064250"/>
          <p14:tracePt t="79514" x="4321175" y="6064250"/>
          <p14:tracePt t="81517" x="4311650" y="6064250"/>
          <p14:tracePt t="81532" x="4302125" y="6064250"/>
          <p14:tracePt t="81537" x="4292600" y="6072188"/>
          <p14:tracePt t="81549" x="4284663" y="6072188"/>
          <p14:tracePt t="81565" x="4265613" y="6081713"/>
          <p14:tracePt t="81581" x="4256088" y="6091238"/>
          <p14:tracePt t="81582" x="4248150" y="6091238"/>
          <p14:tracePt t="81597" x="4248150" y="6100763"/>
          <p14:tracePt t="81614" x="4229100" y="6100763"/>
          <p14:tracePt t="81615" x="4211638" y="6108700"/>
          <p14:tracePt t="81617" x="4165600" y="6118225"/>
          <p14:tracePt t="81631" x="4102100" y="6127750"/>
          <p14:tracePt t="81633" x="4046538" y="6127750"/>
          <p14:tracePt t="81647" x="4000500" y="6127750"/>
          <p14:tracePt t="81650" x="3963988" y="6127750"/>
          <p14:tracePt t="81664" x="3890963" y="6127750"/>
          <p14:tracePt t="81666" x="3800475" y="6127750"/>
          <p14:tracePt t="81681" x="3698875" y="6127750"/>
          <p14:tracePt t="81683" x="3589338" y="6127750"/>
          <p14:tracePt t="81697" x="3479800" y="6127750"/>
          <p14:tracePt t="81699" x="3343275" y="6127750"/>
          <p14:tracePt t="81714" x="3233738" y="6127750"/>
          <p14:tracePt t="81716" x="3114675" y="6100763"/>
          <p14:tracePt t="81730" x="2995613" y="6081713"/>
          <p14:tracePt t="81732" x="2905125" y="6072188"/>
          <p14:tracePt t="81747" x="2822575" y="6045200"/>
          <p14:tracePt t="81749" x="2759075" y="6027738"/>
          <p14:tracePt t="81764" x="2703513" y="6018213"/>
          <p14:tracePt t="81766" x="2657475" y="5991225"/>
          <p14:tracePt t="81781" x="2620963" y="5981700"/>
          <p14:tracePt t="81783" x="2593975" y="5962650"/>
          <p14:tracePt t="81797" x="2557463" y="5945188"/>
          <p14:tracePt t="81814" x="2540000" y="5935663"/>
          <p14:tracePt t="81816" x="2511425" y="5918200"/>
          <p14:tracePt t="81831" x="2493963" y="5889625"/>
          <p14:tracePt t="81833" x="2484438" y="5889625"/>
          <p14:tracePt t="81847" x="2466975" y="5872163"/>
          <p14:tracePt t="81849" x="2447925" y="5853113"/>
          <p14:tracePt t="81864" x="2438400" y="5853113"/>
          <p14:tracePt t="81866" x="2438400" y="5843588"/>
          <p14:tracePt t="81881" x="2420938" y="5835650"/>
          <p14:tracePt t="81883" x="2384425" y="5807075"/>
          <p14:tracePt t="81897" x="2374900" y="5807075"/>
          <p14:tracePt t="81899" x="2357438" y="5789613"/>
          <p14:tracePt t="81914" x="2328863" y="5762625"/>
          <p14:tracePt t="81916" x="2311400" y="5743575"/>
          <p14:tracePt t="81931" x="2265363" y="5726113"/>
          <p14:tracePt t="81933" x="2247900" y="5716588"/>
          <p14:tracePt t="81947" x="2219325" y="5689600"/>
          <p14:tracePt t="81949" x="2192338" y="5680075"/>
          <p14:tracePt t="81964" x="2174875" y="5661025"/>
          <p14:tracePt t="81965" x="2165350" y="5653088"/>
          <p14:tracePt t="81969" x="2146300" y="5643563"/>
          <p14:tracePt t="81981" x="2128838" y="5634038"/>
          <p14:tracePt t="81984" x="2100263" y="5624513"/>
          <p14:tracePt t="81997" x="2082800" y="5624513"/>
          <p14:tracePt t="82000" x="2063750" y="5624513"/>
          <p14:tracePt t="82014" x="2046288" y="5624513"/>
          <p14:tracePt t="82016" x="2027238" y="5624513"/>
          <p14:tracePt t="82031" x="2009775" y="5616575"/>
          <p14:tracePt t="82033" x="2000250" y="5616575"/>
          <p14:tracePt t="82047" x="1990725" y="5616575"/>
          <p14:tracePt t="82049" x="1982788" y="5607050"/>
          <p14:tracePt t="82095" x="1973263" y="5607050"/>
          <p14:tracePt t="82111" x="1963738" y="5607050"/>
          <p14:tracePt t="82115" x="1954213" y="5607050"/>
          <p14:tracePt t="82286" x="1946275" y="5607050"/>
          <p14:tracePt t="82303" x="1946275" y="5616575"/>
          <p14:tracePt t="82319" x="1946275" y="5634038"/>
          <p14:tracePt t="82322" x="1946275" y="5643563"/>
          <p14:tracePt t="82335" x="1954213" y="5653088"/>
          <p14:tracePt t="82351" x="1954213" y="5661025"/>
          <p14:tracePt t="82366" x="1963738" y="5661025"/>
          <p14:tracePt t="82383" x="1973263" y="5661025"/>
          <p14:tracePt t="82397" x="1982788" y="5661025"/>
          <p14:tracePt t="82399" x="1990725" y="5661025"/>
          <p14:tracePt t="82414" x="2000250" y="5661025"/>
          <p14:tracePt t="82415" x="2009775" y="5661025"/>
          <p14:tracePt t="82431" x="2019300" y="5661025"/>
          <p14:tracePt t="82451" x="2027238" y="5661025"/>
          <p14:tracePt t="82464" x="2036763" y="5661025"/>
          <p14:tracePt t="82481" x="2046288" y="5653088"/>
          <p14:tracePt t="82483" x="2055813" y="5643563"/>
          <p14:tracePt t="82514" x="2063750" y="5634038"/>
          <p14:tracePt t="82515" x="2063750" y="5624513"/>
          <p14:tracePt t="82531" x="2063750" y="5616575"/>
          <p14:tracePt t="82532" x="2063750" y="5607050"/>
          <p14:tracePt t="82547" x="2073275" y="5607050"/>
          <p14:tracePt t="82564" x="2073275" y="5588000"/>
          <p14:tracePt t="82565" x="2073275" y="5580063"/>
          <p14:tracePt t="82581" x="2073275" y="5570538"/>
          <p14:tracePt t="82581" x="2073275" y="5561013"/>
          <p14:tracePt t="82597" x="2073275" y="5551488"/>
          <p14:tracePt t="82598" x="2073275" y="5534025"/>
          <p14:tracePt t="82614" x="2073275" y="5524500"/>
          <p14:tracePt t="82615" x="2073275" y="5514975"/>
          <p14:tracePt t="82631" x="2073275" y="5487988"/>
          <p14:tracePt t="82631" x="2063750" y="5487988"/>
          <p14:tracePt t="82647" x="2055813" y="5470525"/>
          <p14:tracePt t="82649" x="2055813" y="5461000"/>
          <p14:tracePt t="82664" x="2046288" y="5441950"/>
          <p14:tracePt t="82665" x="2036763" y="5434013"/>
          <p14:tracePt t="82681" x="2027238" y="5414963"/>
          <p14:tracePt t="82682" x="2027238" y="5405438"/>
          <p14:tracePt t="82697" x="2019300" y="5387975"/>
          <p14:tracePt t="82698" x="2000250" y="5368925"/>
          <p14:tracePt t="82714" x="1982788" y="5351463"/>
          <p14:tracePt t="82715" x="1973263" y="5341938"/>
          <p14:tracePt t="82731" x="1963738" y="5332413"/>
          <p14:tracePt t="82731" x="1946275" y="5332413"/>
          <p14:tracePt t="82747" x="1936750" y="5324475"/>
          <p14:tracePt t="82748" x="1917700" y="5314950"/>
          <p14:tracePt t="82751" x="1900238" y="5314950"/>
          <p14:tracePt t="82764" x="1881188" y="5314950"/>
          <p14:tracePt t="82766" x="1863725" y="5314950"/>
          <p14:tracePt t="82781" x="1854200" y="5314950"/>
          <p14:tracePt t="82797" x="1844675" y="5314950"/>
          <p14:tracePt t="82799" x="1836738" y="5314950"/>
          <p14:tracePt t="82814" x="1827213" y="5314950"/>
          <p14:tracePt t="82816" x="1817688" y="5314950"/>
          <p14:tracePt t="82831" x="1808163" y="5314950"/>
          <p14:tracePt t="82833" x="1800225" y="5314950"/>
          <p14:tracePt t="82847" x="1790700" y="5314950"/>
          <p14:tracePt t="82864" x="1781175" y="5314950"/>
          <p14:tracePt t="82881" x="1754188" y="5324475"/>
          <p14:tracePt t="82881" x="1735138" y="5324475"/>
          <p14:tracePt t="82883" x="1717675" y="5332413"/>
          <p14:tracePt t="82897" x="1708150" y="5332413"/>
          <p14:tracePt t="82899" x="1698625" y="5341938"/>
          <p14:tracePt t="82914" x="1690688" y="5351463"/>
          <p14:tracePt t="82915" x="1671638" y="5360988"/>
          <p14:tracePt t="82931" x="1671638" y="5368925"/>
          <p14:tracePt t="82932" x="1662113" y="5378450"/>
          <p14:tracePt t="82947" x="1654175" y="5378450"/>
          <p14:tracePt t="82948" x="1644650" y="5397500"/>
          <p14:tracePt t="82964" x="1635125" y="5405438"/>
          <p14:tracePt t="82965" x="1625600" y="5414963"/>
          <p14:tracePt t="82981" x="1625600" y="5434013"/>
          <p14:tracePt t="82982" x="1617663" y="5441950"/>
          <p14:tracePt t="82997" x="1617663" y="5451475"/>
          <p14:tracePt t="82998" x="1617663" y="5461000"/>
          <p14:tracePt t="83014" x="1608138" y="5461000"/>
          <p14:tracePt t="83015" x="1608138" y="5470525"/>
          <p14:tracePt t="83031" x="1608138" y="5478463"/>
          <p14:tracePt t="83031" x="1608138" y="5487988"/>
          <p14:tracePt t="83047" x="1608138" y="5497513"/>
          <p14:tracePt t="83048" x="1608138" y="5507038"/>
          <p14:tracePt t="83064" x="1608138" y="5524500"/>
          <p14:tracePt t="83065" x="1608138" y="5543550"/>
          <p14:tracePt t="83081" x="1608138" y="5551488"/>
          <p14:tracePt t="83097" x="1617663" y="5561013"/>
          <p14:tracePt t="83098" x="1625600" y="5570538"/>
          <p14:tracePt t="83114" x="1635125" y="5588000"/>
          <p14:tracePt t="83115" x="1644650" y="5597525"/>
          <p14:tracePt t="83131" x="1654175" y="5607050"/>
          <p14:tracePt t="83131" x="1671638" y="5624513"/>
          <p14:tracePt t="83147" x="1671638" y="5634038"/>
          <p14:tracePt t="83164" x="1681163" y="5643563"/>
          <p14:tracePt t="83165" x="1708150" y="5661025"/>
          <p14:tracePt t="83167" x="1717675" y="5661025"/>
          <p14:tracePt t="83181" x="1727200" y="5670550"/>
          <p14:tracePt t="83183" x="1735138" y="5680075"/>
          <p14:tracePt t="83197" x="1744663" y="5680075"/>
          <p14:tracePt t="83199" x="1763713" y="5689600"/>
          <p14:tracePt t="83214" x="1771650" y="5697538"/>
          <p14:tracePt t="83216" x="1781175" y="5697538"/>
          <p14:tracePt t="83231" x="1790700" y="5707063"/>
          <p14:tracePt t="83233" x="1800225" y="5707063"/>
          <p14:tracePt t="83247" x="1817688" y="5707063"/>
          <p14:tracePt t="83249" x="1827213" y="5707063"/>
          <p14:tracePt t="83264" x="1844675" y="5707063"/>
          <p14:tracePt t="83265" x="1863725" y="5716588"/>
          <p14:tracePt t="83267" x="1873250" y="5716588"/>
          <p14:tracePt t="83281" x="1881188" y="5716588"/>
          <p14:tracePt t="83283" x="1890713" y="5716588"/>
          <p14:tracePt t="83297" x="1909763" y="5716588"/>
          <p14:tracePt t="83314" x="1917700" y="5716588"/>
          <p14:tracePt t="83316" x="1936750" y="5716588"/>
          <p14:tracePt t="83331" x="1946275" y="5716588"/>
          <p14:tracePt t="83333" x="1954213" y="5716588"/>
          <p14:tracePt t="83347" x="1973263" y="5707063"/>
          <p14:tracePt t="83349" x="1982788" y="5697538"/>
          <p14:tracePt t="83364" x="1990725" y="5689600"/>
          <p14:tracePt t="83366" x="2000250" y="5689600"/>
          <p14:tracePt t="83381" x="2009775" y="5680075"/>
          <p14:tracePt t="83383" x="2027238" y="5661025"/>
          <p14:tracePt t="83397" x="2036763" y="5653088"/>
          <p14:tracePt t="83399" x="2046288" y="5634038"/>
          <p14:tracePt t="83414" x="2055813" y="5616575"/>
          <p14:tracePt t="83416" x="2063750" y="5580063"/>
          <p14:tracePt t="83431" x="2063750" y="5570538"/>
          <p14:tracePt t="83447" x="2063750" y="5561013"/>
          <p14:tracePt t="83449" x="2063750" y="5543550"/>
          <p14:tracePt t="83464" x="2063750" y="5524500"/>
          <p14:tracePt t="83466" x="2063750" y="5514975"/>
          <p14:tracePt t="83481" x="2063750" y="5497513"/>
          <p14:tracePt t="83483" x="2063750" y="5487988"/>
          <p14:tracePt t="83497" x="2063750" y="5478463"/>
          <p14:tracePt t="83499" x="2063750" y="5470525"/>
          <p14:tracePt t="83514" x="2063750" y="5451475"/>
          <p14:tracePt t="83516" x="2063750" y="5441950"/>
          <p14:tracePt t="83531" x="2055813" y="5424488"/>
          <p14:tracePt t="83533" x="2036763" y="5405438"/>
          <p14:tracePt t="83547" x="2027238" y="5397500"/>
          <p14:tracePt t="83549" x="2019300" y="5387975"/>
          <p14:tracePt t="83564" x="2009775" y="5378450"/>
          <p14:tracePt t="83566" x="2009775" y="5368925"/>
          <p14:tracePt t="83581" x="1982788" y="5360988"/>
          <p14:tracePt t="83583" x="1973263" y="5360988"/>
          <p14:tracePt t="83597" x="1954213" y="5341938"/>
          <p14:tracePt t="83599" x="1917700" y="5332413"/>
          <p14:tracePt t="83614" x="1900238" y="5332413"/>
          <p14:tracePt t="83615" x="1863725" y="5324475"/>
          <p14:tracePt t="83617" x="1844675" y="5314950"/>
          <p14:tracePt t="83631" x="1808163" y="5314950"/>
          <p14:tracePt t="83633" x="1781175" y="5314950"/>
          <p14:tracePt t="83647" x="1763713" y="5305425"/>
          <p14:tracePt t="83649" x="1735138" y="5305425"/>
          <p14:tracePt t="83664" x="1717675" y="5305425"/>
          <p14:tracePt t="83668" x="1698625" y="5305425"/>
          <p14:tracePt t="83681" x="1681163" y="5305425"/>
          <p14:tracePt t="83681" x="1662113" y="5305425"/>
          <p14:tracePt t="83697" x="1644650" y="5305425"/>
          <p14:tracePt t="83698" x="1635125" y="5305425"/>
          <p14:tracePt t="83714" x="1617663" y="5314950"/>
          <p14:tracePt t="83715" x="1598613" y="5324475"/>
          <p14:tracePt t="83717" x="1589088" y="5324475"/>
          <p14:tracePt t="83731" x="1562100" y="5341938"/>
          <p14:tracePt t="83733" x="1552575" y="5341938"/>
          <p14:tracePt t="83747" x="1543050" y="5351463"/>
          <p14:tracePt t="83764" x="1525588" y="5360988"/>
          <p14:tracePt t="83767" x="1525588" y="5368925"/>
          <p14:tracePt t="83781" x="1516063" y="5387975"/>
          <p14:tracePt t="83783" x="1506538" y="5405438"/>
          <p14:tracePt t="83797" x="1506538" y="5424488"/>
          <p14:tracePt t="83799" x="1506538" y="5434013"/>
          <p14:tracePt t="83814" x="1506538" y="5451475"/>
          <p14:tracePt t="83816" x="1506538" y="5478463"/>
          <p14:tracePt t="83831" x="1506538" y="5487988"/>
          <p14:tracePt t="83833" x="1506538" y="5507038"/>
          <p14:tracePt t="83847" x="1506538" y="5524500"/>
          <p14:tracePt t="83848" x="1506538" y="5543550"/>
          <p14:tracePt t="83864" x="1506538" y="5561013"/>
          <p14:tracePt t="83866" x="1516063" y="5580063"/>
          <p14:tracePt t="83881" x="1535113" y="5597525"/>
          <p14:tracePt t="83883" x="1552575" y="5616575"/>
          <p14:tracePt t="83897" x="1571625" y="5643563"/>
          <p14:tracePt t="83899" x="1589088" y="5653088"/>
          <p14:tracePt t="83914" x="1625600" y="5661025"/>
          <p14:tracePt t="83916" x="1654175" y="5670550"/>
          <p14:tracePt t="83931" x="1690688" y="5689600"/>
          <p14:tracePt t="83947" x="1708150" y="5697538"/>
          <p14:tracePt t="83949" x="1744663" y="5707063"/>
          <p14:tracePt t="83967" x="1754188" y="5707063"/>
          <p14:tracePt t="83981" x="1763713" y="5707063"/>
          <p14:tracePt t="83984" x="1771650" y="5716588"/>
          <p14:tracePt t="83997" x="1781175" y="5716588"/>
          <p14:tracePt t="83998" x="1800225" y="5716588"/>
          <p14:tracePt t="84000" x="1808163" y="5716588"/>
          <p14:tracePt t="84014" x="1827213" y="5716588"/>
          <p14:tracePt t="84016" x="1844675" y="5716588"/>
          <p14:tracePt t="84031" x="1863725" y="5716588"/>
          <p14:tracePt t="84033" x="1890713" y="5707063"/>
          <p14:tracePt t="84047" x="1917700" y="5697538"/>
          <p14:tracePt t="84050" x="1954213" y="5689600"/>
          <p14:tracePt t="84064" x="1982788" y="5680075"/>
          <p14:tracePt t="84066" x="2019300" y="5643563"/>
          <p14:tracePt t="84081" x="2046288" y="5624513"/>
          <p14:tracePt t="84083" x="2063750" y="5616575"/>
          <p14:tracePt t="84097" x="2092325" y="5588000"/>
          <p14:tracePt t="84114" x="2109788" y="5570538"/>
          <p14:tracePt t="84116" x="2128838" y="5551488"/>
          <p14:tracePt t="84131" x="2136775" y="5543550"/>
          <p14:tracePt t="84133" x="2146300" y="5534025"/>
          <p14:tracePt t="84147" x="2155825" y="5507038"/>
          <p14:tracePt t="84150" x="2155825" y="5497513"/>
          <p14:tracePt t="84164" x="2165350" y="5478463"/>
          <p14:tracePt t="84166" x="2165350" y="5470525"/>
          <p14:tracePt t="84181" x="2165350" y="5461000"/>
          <p14:tracePt t="84183" x="2165350" y="5451475"/>
          <p14:tracePt t="84197" x="2165350" y="5441950"/>
          <p14:tracePt t="84199" x="2165350" y="5434013"/>
          <p14:tracePt t="84214" x="2155825" y="5424488"/>
          <p14:tracePt t="84216" x="2146300" y="5405438"/>
          <p14:tracePt t="84231" x="2136775" y="5397500"/>
          <p14:tracePt t="84233" x="2136775" y="5387975"/>
          <p14:tracePt t="84247" x="2128838" y="5387975"/>
          <p14:tracePt t="84249" x="2119313" y="5378450"/>
          <p14:tracePt t="84264" x="2109788" y="5360988"/>
          <p14:tracePt t="84266" x="2100263" y="5351463"/>
          <p14:tracePt t="84281" x="2082800" y="5341938"/>
          <p14:tracePt t="84283" x="2073275" y="5341938"/>
          <p14:tracePt t="84297" x="2055813" y="5332413"/>
          <p14:tracePt t="84299" x="2036763" y="5332413"/>
          <p14:tracePt t="84314" x="2009775" y="5324475"/>
          <p14:tracePt t="84316" x="1990725" y="5324475"/>
          <p14:tracePt t="84331" x="1954213" y="5314950"/>
          <p14:tracePt t="84332" x="1936750" y="5314950"/>
          <p14:tracePt t="84347" x="1909763" y="5314950"/>
          <p14:tracePt t="84349" x="1890713" y="5314950"/>
          <p14:tracePt t="84364" x="1863725" y="5314950"/>
          <p14:tracePt t="84366" x="1844675" y="5314950"/>
          <p14:tracePt t="84381" x="1827213" y="5314950"/>
          <p14:tracePt t="84383" x="1817688" y="5314950"/>
          <p14:tracePt t="84397" x="1808163" y="5314950"/>
          <p14:tracePt t="84399" x="1800225" y="5314950"/>
          <p14:tracePt t="84414" x="1781175" y="5314950"/>
          <p14:tracePt t="84415" x="1771650" y="5314950"/>
          <p14:tracePt t="84417" x="1754188" y="5324475"/>
          <p14:tracePt t="84433" x="1744663" y="5332413"/>
          <p14:tracePt t="84447" x="1735138" y="5341938"/>
          <p14:tracePt t="84449" x="1727200" y="5351463"/>
          <p14:tracePt t="84464" x="1708150" y="5360988"/>
          <p14:tracePt t="84466" x="1698625" y="5368925"/>
          <p14:tracePt t="84481" x="1690688" y="5378450"/>
          <p14:tracePt t="84483" x="1681163" y="5387975"/>
          <p14:tracePt t="84497" x="1662113" y="5414963"/>
          <p14:tracePt t="84499" x="1654175" y="5441950"/>
          <p14:tracePt t="84514" x="1654175" y="5451475"/>
          <p14:tracePt t="84515" x="1654175" y="5461000"/>
          <p14:tracePt t="84517" x="1654175" y="5470525"/>
          <p14:tracePt t="84531" x="1654175" y="5487988"/>
          <p14:tracePt t="84533" x="1654175" y="5507038"/>
          <p14:tracePt t="84549" x="1654175" y="5524500"/>
          <p14:tracePt t="84564" x="1654175" y="5543550"/>
          <p14:tracePt t="84566" x="1654175" y="5561013"/>
          <p14:tracePt t="84581" x="1654175" y="5597525"/>
          <p14:tracePt t="84583" x="1662113" y="5597525"/>
          <p14:tracePt t="84597" x="1671638" y="5624513"/>
          <p14:tracePt t="84599" x="1690688" y="5653088"/>
          <p14:tracePt t="84614" x="1708150" y="5670550"/>
          <p14:tracePt t="84616" x="1727200" y="5689600"/>
          <p14:tracePt t="84631" x="1744663" y="5707063"/>
          <p14:tracePt t="84633" x="1763713" y="5716588"/>
          <p14:tracePt t="84647" x="1771650" y="5726113"/>
          <p14:tracePt t="84649" x="1781175" y="5726113"/>
          <p14:tracePt t="84664" x="1800225" y="5734050"/>
          <p14:tracePt t="84666" x="1808163" y="5734050"/>
          <p14:tracePt t="84681" x="1817688" y="5734050"/>
          <p14:tracePt t="84697" x="1827213" y="5743575"/>
          <p14:tracePt t="84699" x="1844675" y="5743575"/>
          <p14:tracePt t="84714" x="1854200" y="5743575"/>
          <p14:tracePt t="84716" x="1873250" y="5743575"/>
          <p14:tracePt t="84731" x="1890713" y="5743575"/>
          <p14:tracePt t="84733" x="1909763" y="5743575"/>
          <p14:tracePt t="84747" x="1927225" y="5743575"/>
          <p14:tracePt t="84749" x="1954213" y="5743575"/>
          <p14:tracePt t="84764" x="1973263" y="5734050"/>
          <p14:tracePt t="84766" x="1990725" y="5726113"/>
          <p14:tracePt t="84781" x="2000250" y="5716588"/>
          <p14:tracePt t="84783" x="2019300" y="5707063"/>
          <p14:tracePt t="84797" x="2036763" y="5697538"/>
          <p14:tracePt t="84799" x="2046288" y="5689600"/>
          <p14:tracePt t="84814" x="2055813" y="5680075"/>
          <p14:tracePt t="84815" x="2063750" y="5670550"/>
          <p14:tracePt t="84817" x="2073275" y="5661025"/>
          <p14:tracePt t="84833" x="2073275" y="5653088"/>
          <p14:tracePt t="84849" x="2073275" y="5643563"/>
          <p14:tracePt t="84864" x="2073275" y="5624513"/>
          <p14:tracePt t="84881" x="2082800" y="5616575"/>
          <p14:tracePt t="84881" x="2082800" y="5597525"/>
          <p14:tracePt t="84883" x="2082800" y="5580063"/>
          <p14:tracePt t="84897" x="2082800" y="5561013"/>
          <p14:tracePt t="84899" x="2082800" y="5543550"/>
          <p14:tracePt t="84914" x="2082800" y="5524500"/>
          <p14:tracePt t="84915" x="2082800" y="5514975"/>
          <p14:tracePt t="84931" x="2073275" y="5487988"/>
          <p14:tracePt t="84931" x="2073275" y="5470525"/>
          <p14:tracePt t="84947" x="2063750" y="5451475"/>
          <p14:tracePt t="84948" x="2055813" y="5434013"/>
          <p14:tracePt t="84952" x="2055813" y="5424488"/>
          <p14:tracePt t="84964" x="2046288" y="5414963"/>
          <p14:tracePt t="84967" x="2036763" y="5405438"/>
          <p14:tracePt t="84981" x="2027238" y="5387975"/>
          <p14:tracePt t="84983" x="2019300" y="5378450"/>
          <p14:tracePt t="84997" x="2000250" y="5368925"/>
          <p14:tracePt t="85000" x="1990725" y="5368925"/>
          <p14:tracePt t="85014" x="1973263" y="5368925"/>
          <p14:tracePt t="85016" x="1963738" y="5360988"/>
          <p14:tracePt t="85031" x="1946275" y="5360988"/>
          <p14:tracePt t="85033" x="1936750" y="5360988"/>
          <p14:tracePt t="85047" x="1917700" y="5351463"/>
          <p14:tracePt t="85064" x="1909763" y="5351463"/>
          <p14:tracePt t="85066" x="1900238" y="5351463"/>
          <p14:tracePt t="85081" x="1890713" y="5351463"/>
          <p14:tracePt t="85083" x="1873250" y="5351463"/>
          <p14:tracePt t="85097" x="1854200" y="5351463"/>
          <p14:tracePt t="85099" x="1844675" y="5351463"/>
          <p14:tracePt t="85114" x="1827213" y="5360988"/>
          <p14:tracePt t="85116" x="1817688" y="5368925"/>
          <p14:tracePt t="85131" x="1808163" y="5378450"/>
          <p14:tracePt t="85147" x="1790700" y="5387975"/>
          <p14:tracePt t="85149" x="1771650" y="5397500"/>
          <p14:tracePt t="85164" x="1763713" y="5405438"/>
          <p14:tracePt t="85166" x="1744663" y="5414963"/>
          <p14:tracePt t="85181" x="1735138" y="5424488"/>
          <p14:tracePt t="85183" x="1727200" y="5434013"/>
          <p14:tracePt t="85197" x="1717675" y="5441950"/>
          <p14:tracePt t="85199" x="1708150" y="5451475"/>
          <p14:tracePt t="85214" x="1698625" y="5461000"/>
          <p14:tracePt t="85235" x="1690688" y="5470525"/>
          <p14:tracePt t="85247" x="1681163" y="5478463"/>
          <p14:tracePt t="85264" x="1681163" y="5487988"/>
          <p14:tracePt t="85265" x="1681163" y="5497513"/>
          <p14:tracePt t="85267" x="1681163" y="5507038"/>
          <p14:tracePt t="85281" x="1681163" y="5514975"/>
          <p14:tracePt t="85283" x="1681163" y="5534025"/>
          <p14:tracePt t="85299" x="1681163" y="5543550"/>
          <p14:tracePt t="85314" x="1681163" y="5561013"/>
          <p14:tracePt t="85316" x="1681163" y="5580063"/>
          <p14:tracePt t="85330" x="1681163" y="5588000"/>
          <p14:tracePt t="85332" x="1690688" y="5597525"/>
          <p14:tracePt t="85347" x="1708150" y="5624513"/>
          <p14:tracePt t="85349" x="1717675" y="5634038"/>
          <p14:tracePt t="85364" x="1717675" y="5643563"/>
          <p14:tracePt t="85365" x="1735138" y="5661025"/>
          <p14:tracePt t="85367" x="1744663" y="5670550"/>
          <p14:tracePt t="85381" x="1771650" y="5689600"/>
          <p14:tracePt t="85383" x="1781175" y="5697538"/>
          <p14:tracePt t="85397" x="1800225" y="5707063"/>
          <p14:tracePt t="85399" x="1808163" y="5707063"/>
          <p14:tracePt t="85414" x="1827213" y="5707063"/>
          <p14:tracePt t="85416" x="1844675" y="5707063"/>
          <p14:tracePt t="85431" x="1863725" y="5707063"/>
          <p14:tracePt t="85433" x="1881188" y="5707063"/>
          <p14:tracePt t="85447" x="1900238" y="5707063"/>
          <p14:tracePt t="85449" x="1917700" y="5707063"/>
          <p14:tracePt t="85464" x="1936750" y="5707063"/>
          <p14:tracePt t="85466" x="1946275" y="5707063"/>
          <p14:tracePt t="85497" x="1954213" y="5707063"/>
          <p14:tracePt t="85498" x="1973263" y="5707063"/>
          <p14:tracePt t="85514" x="1990725" y="5697538"/>
          <p14:tracePt t="85515" x="2000250" y="5697538"/>
          <p14:tracePt t="85531" x="2019300" y="5680075"/>
          <p14:tracePt t="85531" x="2027238" y="5670550"/>
          <p14:tracePt t="85547" x="2036763" y="5661025"/>
          <p14:tracePt t="85548" x="2046288" y="5653088"/>
          <p14:tracePt t="85564" x="2063750" y="5634038"/>
          <p14:tracePt t="85565" x="2073275" y="5624513"/>
          <p14:tracePt t="85581" x="2073275" y="5616575"/>
          <p14:tracePt t="85597" x="2082800" y="5597525"/>
          <p14:tracePt t="85598" x="2082800" y="5580063"/>
          <p14:tracePt t="85614" x="2082800" y="5561013"/>
          <p14:tracePt t="85615" x="2082800" y="5543550"/>
          <p14:tracePt t="85631" x="2082800" y="5524500"/>
          <p14:tracePt t="85631" x="2082800" y="5497513"/>
          <p14:tracePt t="85647" x="2082800" y="5478463"/>
          <p14:tracePt t="85648" x="2082800" y="5461000"/>
          <p14:tracePt t="85664" x="2082800" y="5441950"/>
          <p14:tracePt t="85665" x="2082800" y="5434013"/>
          <p14:tracePt t="85667" x="2082800" y="5414963"/>
          <p14:tracePt t="85683" x="2082800" y="5397500"/>
          <p14:tracePt t="85697" x="2073275" y="5387975"/>
          <p14:tracePt t="85700" x="2063750" y="5378450"/>
          <p14:tracePt t="85714" x="2055813" y="5360988"/>
          <p14:tracePt t="85731" x="2036763" y="5351463"/>
          <p14:tracePt t="85747" x="2027238" y="5351463"/>
          <p14:tracePt t="85749" x="2019300" y="5351463"/>
          <p14:tracePt t="85764" x="2000250" y="5351463"/>
          <p14:tracePt t="85765" x="1982788" y="5351463"/>
          <p14:tracePt t="85767" x="1963738" y="5351463"/>
          <p14:tracePt t="85781" x="1936750" y="5351463"/>
          <p14:tracePt t="85783" x="1909763" y="5351463"/>
          <p14:tracePt t="85797" x="1873250" y="5351463"/>
          <p14:tracePt t="85799" x="1817688" y="5351463"/>
          <p14:tracePt t="85814" x="1790700" y="5351463"/>
          <p14:tracePt t="85816" x="1763713" y="5351463"/>
          <p14:tracePt t="85831" x="1727200" y="5351463"/>
          <p14:tracePt t="85847" x="1708150" y="5351463"/>
          <p14:tracePt t="85849" x="1698625" y="5351463"/>
          <p14:tracePt t="85864" x="1690688" y="5351463"/>
          <p14:tracePt t="85881" x="1671638" y="5351463"/>
          <p14:tracePt t="85883" x="1662113" y="5351463"/>
          <p14:tracePt t="85897" x="1654175" y="5351463"/>
          <p14:tracePt t="85914" x="1635125" y="5351463"/>
          <p14:tracePt t="85916" x="1625600" y="5360988"/>
          <p14:tracePt t="85931" x="1598613" y="5378450"/>
          <p14:tracePt t="85933" x="1598613" y="5387975"/>
          <p14:tracePt t="85947" x="1579563" y="5405438"/>
          <p14:tracePt t="85949" x="1579563" y="5414963"/>
          <p14:tracePt t="85967" x="1571625" y="5434013"/>
          <p14:tracePt t="85981" x="1562100" y="5470525"/>
          <p14:tracePt t="85983" x="1562100" y="5487988"/>
          <p14:tracePt t="85997" x="1562100" y="5514975"/>
          <p14:tracePt t="85999" x="1562100" y="5524500"/>
          <p14:tracePt t="86014" x="1562100" y="5543550"/>
          <p14:tracePt t="86016" x="1562100" y="5561013"/>
          <p14:tracePt t="86031" x="1562100" y="5570538"/>
          <p14:tracePt t="86047" x="1562100" y="5588000"/>
          <p14:tracePt t="86049" x="1571625" y="5607050"/>
          <p14:tracePt t="86064" x="1579563" y="5624513"/>
          <p14:tracePt t="86067" x="1608138" y="5653088"/>
          <p14:tracePt t="86081" x="1617663" y="5661025"/>
          <p14:tracePt t="86083" x="1635125" y="5670550"/>
          <p14:tracePt t="86097" x="1654175" y="5680075"/>
          <p14:tracePt t="86100" x="1671638" y="5707063"/>
          <p14:tracePt t="86114" x="1690688" y="5716588"/>
          <p14:tracePt t="86116" x="1698625" y="5716588"/>
          <p14:tracePt t="86131" x="1717675" y="5726113"/>
          <p14:tracePt t="86133" x="1735138" y="5734050"/>
          <p14:tracePt t="86147" x="1754188" y="5734050"/>
          <p14:tracePt t="86149" x="1771650" y="5734050"/>
          <p14:tracePt t="86164" x="1781175" y="5734050"/>
          <p14:tracePt t="86165" x="1808163" y="5734050"/>
          <p14:tracePt t="86181" x="1827213" y="5734050"/>
          <p14:tracePt t="86183" x="1844675" y="5734050"/>
          <p14:tracePt t="86197" x="1854200" y="5734050"/>
          <p14:tracePt t="86199" x="1873250" y="5734050"/>
          <p14:tracePt t="86214" x="1881188" y="5734050"/>
          <p14:tracePt t="86216" x="1900238" y="5734050"/>
          <p14:tracePt t="86231" x="1917700" y="5726113"/>
          <p14:tracePt t="86233" x="1927225" y="5726113"/>
          <p14:tracePt t="86247" x="1936750" y="5716588"/>
          <p14:tracePt t="86249" x="1946275" y="5707063"/>
          <p14:tracePt t="86264" x="1946275" y="5697538"/>
          <p14:tracePt t="86281" x="1954213" y="5689600"/>
          <p14:tracePt t="86283" x="1973263" y="5680075"/>
          <p14:tracePt t="86297" x="1982788" y="5670550"/>
          <p14:tracePt t="86314" x="1990725" y="5661025"/>
          <p14:tracePt t="86316" x="2000250" y="5661025"/>
          <p14:tracePt t="86331" x="2000250" y="5653088"/>
          <p14:tracePt t="86333" x="2009775" y="5643563"/>
          <p14:tracePt t="86347" x="2019300" y="5616575"/>
          <p14:tracePt t="86349" x="2019300" y="5597525"/>
          <p14:tracePt t="86364" x="2019300" y="5580063"/>
          <p14:tracePt t="86366" x="2019300" y="5534025"/>
          <p14:tracePt t="86381" x="2019300" y="5507038"/>
          <p14:tracePt t="86383" x="2019300" y="5487988"/>
          <p14:tracePt t="86397" x="2019300" y="5441950"/>
          <p14:tracePt t="86399" x="2019300" y="5424488"/>
          <p14:tracePt t="86414" x="2019300" y="5405438"/>
          <p14:tracePt t="86416" x="2009775" y="5387975"/>
          <p14:tracePt t="86431" x="1982788" y="5368925"/>
          <p14:tracePt t="86433" x="1963738" y="5351463"/>
          <p14:tracePt t="86447" x="1954213" y="5332413"/>
          <p14:tracePt t="86449" x="1946275" y="5324475"/>
          <p14:tracePt t="86464" x="1936750" y="5314950"/>
          <p14:tracePt t="86466" x="1917700" y="5305425"/>
          <p14:tracePt t="86481" x="1900238" y="5295900"/>
          <p14:tracePt t="86497" x="1863725" y="5287963"/>
          <p14:tracePt t="86499" x="1854200" y="5287963"/>
          <p14:tracePt t="86514" x="1836738" y="5287963"/>
          <p14:tracePt t="86531" x="1817688" y="5287963"/>
          <p14:tracePt t="86531" x="1800225" y="5287963"/>
          <p14:tracePt t="86532" x="1781175" y="5287963"/>
          <p14:tracePt t="86547" x="1763713" y="5287963"/>
          <p14:tracePt t="86549" x="1744663" y="5287963"/>
          <p14:tracePt t="86564" x="1735138" y="5295900"/>
          <p14:tracePt t="86565" x="1717675" y="5295900"/>
          <p14:tracePt t="86581" x="1698625" y="5314950"/>
          <p14:tracePt t="86581" x="1690688" y="5324475"/>
          <p14:tracePt t="86597" x="1681163" y="5332413"/>
          <p14:tracePt t="86598" x="1671638" y="5341938"/>
          <p14:tracePt t="86600" x="1662113" y="5360988"/>
          <p14:tracePt t="86614" x="1662113" y="5368925"/>
          <p14:tracePt t="86616" x="1654175" y="5378450"/>
          <p14:tracePt t="86631" x="1644650" y="5405438"/>
          <p14:tracePt t="86647" x="1644650" y="5414963"/>
          <p14:tracePt t="86649" x="1644650" y="5424488"/>
          <p14:tracePt t="86664" x="1644650" y="5441950"/>
          <p14:tracePt t="86666" x="1644650" y="5451475"/>
          <p14:tracePt t="86681" x="1644650" y="5470525"/>
          <p14:tracePt t="86683" x="1644650" y="5487988"/>
          <p14:tracePt t="86697" x="1644650" y="5497513"/>
          <p14:tracePt t="86699" x="1644650" y="5507038"/>
          <p14:tracePt t="86714" x="1644650" y="5524500"/>
          <p14:tracePt t="86716" x="1644650" y="5551488"/>
          <p14:tracePt t="86731" x="1654175" y="5580063"/>
          <p14:tracePt t="86733" x="1654175" y="5588000"/>
          <p14:tracePt t="86747" x="1690688" y="5616575"/>
          <p14:tracePt t="86749" x="1708150" y="5634038"/>
          <p14:tracePt t="86764" x="1727200" y="5653088"/>
          <p14:tracePt t="86766" x="1735138" y="5661025"/>
          <p14:tracePt t="86781" x="1744663" y="5670550"/>
          <p14:tracePt t="86783" x="1763713" y="5680075"/>
          <p14:tracePt t="86797" x="1790700" y="5697538"/>
          <p14:tracePt t="86799" x="1836738" y="5707063"/>
          <p14:tracePt t="86814" x="1854200" y="5707063"/>
          <p14:tracePt t="86816" x="1873250" y="5716588"/>
          <p14:tracePt t="86831" x="1890713" y="5716588"/>
          <p14:tracePt t="86833" x="1917700" y="5734050"/>
          <p14:tracePt t="86847" x="1927225" y="5734050"/>
          <p14:tracePt t="86849" x="1954213" y="5734050"/>
          <p14:tracePt t="86864" x="1973263" y="5734050"/>
          <p14:tracePt t="86866" x="1982788" y="5734050"/>
          <p14:tracePt t="86881" x="2000250" y="5726113"/>
          <p14:tracePt t="86883" x="2009775" y="5716588"/>
          <p14:tracePt t="86897" x="2036763" y="5697538"/>
          <p14:tracePt t="86899" x="2046288" y="5689600"/>
          <p14:tracePt t="86914" x="2073275" y="5670550"/>
          <p14:tracePt t="86915" x="2082800" y="5661025"/>
          <p14:tracePt t="86917" x="2082800" y="5653088"/>
          <p14:tracePt t="86931" x="2092325" y="5634038"/>
          <p14:tracePt t="86933" x="2092325" y="5616575"/>
          <p14:tracePt t="86947" x="2092325" y="5607050"/>
          <p14:tracePt t="86949" x="2100263" y="5580063"/>
          <p14:tracePt t="86967" x="2100263" y="5543550"/>
          <p14:tracePt t="86968" x="2100263" y="5524500"/>
          <p14:tracePt t="86981" x="2100263" y="5514975"/>
          <p14:tracePt t="86997" x="2100263" y="5507038"/>
          <p14:tracePt t="86999" x="2100263" y="5487988"/>
          <p14:tracePt t="87014" x="2082800" y="5451475"/>
          <p14:tracePt t="87015" x="2073275" y="5434013"/>
          <p14:tracePt t="87017" x="2063750" y="5424488"/>
          <p14:tracePt t="87031" x="2046288" y="5405438"/>
          <p14:tracePt t="87033" x="2027238" y="5387975"/>
          <p14:tracePt t="87047" x="2019300" y="5378450"/>
          <p14:tracePt t="87050" x="2009775" y="5368925"/>
          <p14:tracePt t="87064" x="1990725" y="5351463"/>
          <p14:tracePt t="87066" x="1982788" y="5341938"/>
          <p14:tracePt t="87081" x="1973263" y="5332413"/>
          <p14:tracePt t="87083" x="1963738" y="5332413"/>
          <p14:tracePt t="87097" x="1936750" y="5314950"/>
          <p14:tracePt t="87114" x="1909763" y="5314950"/>
          <p14:tracePt t="87116" x="1900238" y="5314950"/>
          <p14:tracePt t="87131" x="1873250" y="5314950"/>
          <p14:tracePt t="87133" x="1854200" y="5314950"/>
          <p14:tracePt t="87147" x="1844675" y="5314950"/>
          <p14:tracePt t="87149" x="1836738" y="5314950"/>
          <p14:tracePt t="87164" x="1800225" y="5324475"/>
          <p14:tracePt t="87166" x="1790700" y="5324475"/>
          <p14:tracePt t="87181" x="1771650" y="5332413"/>
          <p14:tracePt t="87183" x="1763713" y="5332413"/>
          <p14:tracePt t="87197" x="1744663" y="5351463"/>
          <p14:tracePt t="87199" x="1735138" y="5360988"/>
          <p14:tracePt t="87214" x="1735138" y="5368925"/>
          <p14:tracePt t="87216" x="1727200" y="5378450"/>
          <p14:tracePt t="87231" x="1708150" y="5397500"/>
          <p14:tracePt t="87233" x="1698625" y="5405438"/>
          <p14:tracePt t="87247" x="1681163" y="5424488"/>
          <p14:tracePt t="87249" x="1671638" y="5434013"/>
          <p14:tracePt t="87264" x="1662113" y="5441950"/>
          <p14:tracePt t="87266" x="1654175" y="5461000"/>
          <p14:tracePt t="87281" x="1644650" y="5478463"/>
          <p14:tracePt t="87283" x="1644650" y="5497513"/>
          <p14:tracePt t="87297" x="1635125" y="5514975"/>
          <p14:tracePt t="87299" x="1635125" y="5534025"/>
          <p14:tracePt t="87314" x="1635125" y="5561013"/>
          <p14:tracePt t="87331" x="1635125" y="5607050"/>
          <p14:tracePt t="87331" x="1635125" y="5624513"/>
          <p14:tracePt t="87332" x="1635125" y="5653088"/>
          <p14:tracePt t="87347" x="1635125" y="5680075"/>
          <p14:tracePt t="87349" x="1654175" y="5697538"/>
          <p14:tracePt t="87364" x="1662113" y="5707063"/>
          <p14:tracePt t="87365" x="1681163" y="5716588"/>
          <p14:tracePt t="87381" x="1717675" y="5734050"/>
          <p14:tracePt t="87397" x="1744663" y="5743575"/>
          <p14:tracePt t="87398" x="1763713" y="5743575"/>
          <p14:tracePt t="87400" x="1781175" y="5753100"/>
          <p14:tracePt t="87414" x="1817688" y="5753100"/>
          <p14:tracePt t="87416" x="1827213" y="5753100"/>
          <p14:tracePt t="87431" x="1836738" y="5753100"/>
          <p14:tracePt t="87433" x="1844675" y="5753100"/>
          <p14:tracePt t="87447" x="1854200" y="5753100"/>
          <p14:tracePt t="87464" x="1863725" y="5753100"/>
          <p14:tracePt t="87481" x="1873250" y="5753100"/>
          <p14:tracePt t="88271" x="1881188" y="5762625"/>
          <p14:tracePt t="88287" x="1881188" y="5780088"/>
          <p14:tracePt t="88290" x="1881188" y="5789613"/>
          <p14:tracePt t="88303" x="1890713" y="5789613"/>
          <p14:tracePt t="88314" x="1900238" y="5807075"/>
          <p14:tracePt t="88331" x="1900238" y="5816600"/>
          <p14:tracePt t="88331" x="1909763" y="5843588"/>
          <p14:tracePt t="88347" x="1927225" y="5881688"/>
          <p14:tracePt t="88348" x="1946275" y="5908675"/>
          <p14:tracePt t="88350" x="1973263" y="5945188"/>
          <p14:tracePt t="88381" x="1990725" y="5962650"/>
          <p14:tracePt t="88381" x="2019300" y="5991225"/>
          <p14:tracePt t="88383" x="2027238" y="6008688"/>
          <p14:tracePt t="88397" x="2036763" y="6027738"/>
          <p14:tracePt t="88399" x="2046288" y="6035675"/>
          <p14:tracePt t="88414" x="2063750" y="6064250"/>
          <p14:tracePt t="88415" x="2063750" y="6072188"/>
          <p14:tracePt t="88431" x="2073275" y="6081713"/>
          <p14:tracePt t="88447" x="2073275" y="6091238"/>
          <p14:tracePt t="88448" x="2082800" y="6100763"/>
          <p14:tracePt t="88464" x="2082800" y="6108700"/>
          <p14:tracePt t="88481" x="2082800" y="6118225"/>
          <p14:tracePt t="88481" x="2092325" y="6137275"/>
          <p14:tracePt t="88483" x="2092325" y="6145213"/>
          <p14:tracePt t="88497" x="2092325" y="6154738"/>
          <p14:tracePt t="88499" x="2100263" y="6173788"/>
          <p14:tracePt t="88526" x="2100263" y="6181725"/>
          <p14:tracePt t="88531" x="2100263" y="6191250"/>
          <p14:tracePt t="88547" x="2100263" y="6210300"/>
          <p14:tracePt t="88548" x="2100263" y="6218238"/>
          <p14:tracePt t="88564" x="2100263" y="6237288"/>
          <p14:tracePt t="88565" x="2100263" y="6246813"/>
          <p14:tracePt t="88581" x="2100263" y="6254750"/>
          <p14:tracePt t="88581" x="2100263" y="6264275"/>
          <p14:tracePt t="88597" x="2100263" y="6273800"/>
          <p14:tracePt t="88598" x="2092325" y="6291263"/>
          <p14:tracePt t="88614" x="2092325" y="6310313"/>
          <p14:tracePt t="88615" x="2092325" y="6319838"/>
          <p14:tracePt t="88631" x="2092325" y="6327775"/>
          <p14:tracePt t="88647" x="2082800" y="6346825"/>
          <p14:tracePt t="88648" x="2082800" y="6356350"/>
          <p14:tracePt t="88664" x="2073275" y="6364288"/>
          <p14:tracePt t="88665" x="2063750" y="6373813"/>
          <p14:tracePt t="88681" x="2063750" y="6383338"/>
          <p14:tracePt t="88681" x="2055813" y="6400800"/>
          <p14:tracePt t="88697" x="2046288" y="6419850"/>
          <p14:tracePt t="88698" x="2046288" y="6429375"/>
          <p14:tracePt t="88714" x="2036763" y="6446838"/>
          <p14:tracePt t="88715" x="2036763" y="6456363"/>
          <p14:tracePt t="88943" x="2046288" y="6446838"/>
          <p14:tracePt t="88947" x="2055813" y="6437313"/>
          <p14:tracePt t="88964" x="2055813" y="6429375"/>
          <p14:tracePt t="88981" x="2063750" y="6419850"/>
          <p14:tracePt t="88981" x="2073275" y="6410325"/>
          <p14:tracePt t="88997" x="2082800" y="6400800"/>
          <p14:tracePt t="89014" x="2092325" y="6392863"/>
          <p14:tracePt t="89015" x="2109788" y="6364288"/>
          <p14:tracePt t="89031" x="2119313" y="6356350"/>
          <p14:tracePt t="89031" x="2119313" y="6346825"/>
          <p14:tracePt t="89047" x="2128838" y="6327775"/>
          <p14:tracePt t="89048" x="2128838" y="6319838"/>
          <p14:tracePt t="89064" x="2128838" y="6310313"/>
          <p14:tracePt t="89065" x="2128838" y="6300788"/>
          <p14:tracePt t="89087" x="2128838" y="6291263"/>
          <p14:tracePt t="89103" x="2128838" y="6283325"/>
          <p14:tracePt t="89114" x="2128838" y="6273800"/>
          <p14:tracePt t="89131" x="2128838" y="6264275"/>
          <p14:tracePt t="89147" x="2136775" y="6254750"/>
          <p14:tracePt t="89148" x="2136775" y="6246813"/>
          <p14:tracePt t="89164" x="2136775" y="6237288"/>
          <p14:tracePt t="89166" x="2136775" y="6227763"/>
          <p14:tracePt t="89181" x="2136775" y="6218238"/>
          <p14:tracePt t="89183" x="2136775" y="6200775"/>
          <p14:tracePt t="89197" x="2136775" y="6191250"/>
          <p14:tracePt t="89199" x="2136775" y="6164263"/>
          <p14:tracePt t="89214" x="2146300" y="6145213"/>
          <p14:tracePt t="89231" x="2146300" y="6137275"/>
          <p14:tracePt t="89231" x="2146300" y="6118225"/>
          <p14:tracePt t="89233" x="2146300" y="6100763"/>
          <p14:tracePt t="89247" x="2146300" y="6081713"/>
          <p14:tracePt t="89248" x="2146300" y="6064250"/>
          <p14:tracePt t="89264" x="2146300" y="6045200"/>
          <p14:tracePt t="89265" x="2146300" y="6027738"/>
          <p14:tracePt t="89281" x="2146300" y="6008688"/>
          <p14:tracePt t="89297" x="2146300" y="5999163"/>
          <p14:tracePt t="89314" x="2146300" y="5991225"/>
          <p14:tracePt t="89331" x="2136775" y="5981700"/>
          <p14:tracePt t="89347" x="2128838" y="5972175"/>
          <p14:tracePt t="89349" x="2119313" y="5962650"/>
          <p14:tracePt t="89364" x="2109788" y="5954713"/>
          <p14:tracePt t="89381" x="2100263" y="5954713"/>
          <p14:tracePt t="89397" x="2082800" y="5945188"/>
          <p14:tracePt t="89398" x="2073275" y="5945188"/>
          <p14:tracePt t="89414" x="2063750" y="5945188"/>
          <p14:tracePt t="89415" x="2046288" y="5945188"/>
          <p14:tracePt t="89431" x="2019300" y="5926138"/>
          <p14:tracePt t="89431" x="2000250" y="5926138"/>
          <p14:tracePt t="89447" x="1973263" y="5926138"/>
          <p14:tracePt t="89448" x="1936750" y="5926138"/>
          <p14:tracePt t="89464" x="1900238" y="5926138"/>
          <p14:tracePt t="89465" x="1854200" y="5926138"/>
          <p14:tracePt t="89481" x="1827213" y="5926138"/>
          <p14:tracePt t="89481" x="1781175" y="5926138"/>
          <p14:tracePt t="89497" x="1754188" y="5918200"/>
          <p14:tracePt t="89498" x="1727200" y="5918200"/>
          <p14:tracePt t="89514" x="1717675" y="5908675"/>
          <p14:tracePt t="89515" x="1698625" y="5908675"/>
          <p14:tracePt t="89531" x="1662113" y="5899150"/>
          <p14:tracePt t="89547" x="1644650" y="5899150"/>
          <p14:tracePt t="89548" x="1635125" y="5899150"/>
          <p14:tracePt t="89564" x="1625600" y="5889625"/>
          <p14:tracePt t="89565" x="1617663" y="5889625"/>
          <p14:tracePt t="89581" x="1608138" y="5889625"/>
          <p14:tracePt t="89616" x="1598613" y="5889625"/>
          <p14:tracePt t="89620" x="1589088" y="5889625"/>
          <p14:tracePt t="89637" x="1579563" y="5889625"/>
          <p14:tracePt t="89648" x="1562100" y="5889625"/>
          <p14:tracePt t="89664" x="1552575" y="5889625"/>
          <p14:tracePt t="89665" x="1535113" y="5889625"/>
          <p14:tracePt t="89681" x="1525588" y="5889625"/>
          <p14:tracePt t="89681" x="1498600" y="5889625"/>
          <p14:tracePt t="89697" x="1489075" y="5889625"/>
          <p14:tracePt t="89698" x="1479550" y="5889625"/>
          <p14:tracePt t="89714" x="1470025" y="5889625"/>
          <p14:tracePt t="89715" x="1462088" y="5899150"/>
          <p14:tracePt t="89776" x="1452563" y="5908675"/>
          <p14:tracePt t="89793" x="1443038" y="5908675"/>
          <p14:tracePt t="89797" x="1433513" y="5918200"/>
          <p14:tracePt t="89814" x="1425575" y="5926138"/>
          <p14:tracePt t="89857" x="1416050" y="5935663"/>
          <p14:tracePt t="89873" x="1416050" y="5945188"/>
          <p14:tracePt t="89888" x="1406525" y="5954713"/>
          <p14:tracePt t="89892" x="1397000" y="5954713"/>
          <p14:tracePt t="89905" x="1397000" y="5962650"/>
          <p14:tracePt t="89921" x="1397000" y="5972175"/>
          <p14:tracePt t="89937" x="1397000" y="5991225"/>
          <p14:tracePt t="89947" x="1397000" y="5999163"/>
          <p14:tracePt t="89965" x="1397000" y="6035675"/>
          <p14:tracePt t="89981" x="1397000" y="6045200"/>
          <p14:tracePt t="89982" x="1397000" y="6072188"/>
          <p14:tracePt t="89997" x="1397000" y="6091238"/>
          <p14:tracePt t="89998" x="1397000" y="6118225"/>
          <p14:tracePt t="90014" x="1397000" y="6145213"/>
          <p14:tracePt t="90015" x="1397000" y="6173788"/>
          <p14:tracePt t="90017" x="1397000" y="6210300"/>
          <p14:tracePt t="90031" x="1397000" y="6227763"/>
          <p14:tracePt t="90033" x="1397000" y="6254750"/>
          <p14:tracePt t="90047" x="1397000" y="6283325"/>
          <p14:tracePt t="90049" x="1397000" y="6291263"/>
          <p14:tracePt t="90064" x="1406525" y="6300788"/>
          <p14:tracePt t="90066" x="1406525" y="6319838"/>
          <p14:tracePt t="90081" x="1406525" y="6327775"/>
          <p14:tracePt t="90083" x="1416050" y="6346825"/>
          <p14:tracePt t="90097" x="1416050" y="6356350"/>
          <p14:tracePt t="90099" x="1425575" y="6364288"/>
          <p14:tracePt t="90114" x="1425575" y="6373813"/>
          <p14:tracePt t="90115" x="1425575" y="6383338"/>
          <p14:tracePt t="90193" x="1433513" y="6392863"/>
          <p14:tracePt t="90225" x="1433513" y="6400800"/>
          <p14:tracePt t="90241" x="1443038" y="6400800"/>
          <p14:tracePt t="90244" x="1462088" y="6400800"/>
          <p14:tracePt t="90257" x="1489075" y="6400800"/>
          <p14:tracePt t="90264" x="1525588" y="6400800"/>
          <p14:tracePt t="90281" x="1552575" y="6400800"/>
          <p14:tracePt t="90281" x="1598613" y="6400800"/>
          <p14:tracePt t="90297" x="1625600" y="6400800"/>
          <p14:tracePt t="90298" x="1654175" y="6400800"/>
          <p14:tracePt t="90314" x="1681163" y="6400800"/>
          <p14:tracePt t="90315" x="1698625" y="6400800"/>
          <p14:tracePt t="90331" x="1717675" y="6400800"/>
          <p14:tracePt t="90331" x="1744663" y="6410325"/>
          <p14:tracePt t="90347" x="1754188" y="6410325"/>
          <p14:tracePt t="90348" x="1771650" y="6410325"/>
          <p14:tracePt t="90364" x="1790700" y="6410325"/>
          <p14:tracePt t="90365" x="1808163" y="6410325"/>
          <p14:tracePt t="90381" x="1827213" y="6410325"/>
          <p14:tracePt t="90381" x="1863725" y="6410325"/>
          <p14:tracePt t="90397" x="1881188" y="6410325"/>
          <p14:tracePt t="90398" x="1900238" y="6410325"/>
          <p14:tracePt t="90400" x="1927225" y="6410325"/>
          <p14:tracePt t="90414" x="1946275" y="6410325"/>
          <p14:tracePt t="90431" x="1963738" y="6410325"/>
          <p14:tracePt t="90431" x="1982788" y="6410325"/>
          <p14:tracePt t="90433" x="1990725" y="6410325"/>
          <p14:tracePt t="90448" x="2009775" y="6410325"/>
          <p14:tracePt t="90464" x="2019300" y="6410325"/>
          <p14:tracePt t="90465" x="2027238" y="6410325"/>
          <p14:tracePt t="90481" x="2046288" y="6410325"/>
          <p14:tracePt t="90481" x="2055813" y="6410325"/>
          <p14:tracePt t="90497" x="2063750" y="6410325"/>
          <p14:tracePt t="90498" x="2073275" y="6410325"/>
          <p14:tracePt t="90528" x="2092325" y="6410325"/>
          <p14:tracePt t="90532" x="2100263" y="6410325"/>
          <p14:tracePt t="90561" x="2109788" y="6410325"/>
          <p14:tracePt t="90577" x="2119313" y="6410325"/>
          <p14:tracePt t="90593" x="2128838" y="6400800"/>
          <p14:tracePt t="90625" x="2136775" y="6392863"/>
          <p14:tracePt t="90689" x="2136775" y="6383338"/>
          <p14:tracePt t="90692" x="2136775" y="6373813"/>
          <p14:tracePt t="90705" x="2136775" y="6364288"/>
          <p14:tracePt t="90714" x="2146300" y="6346825"/>
          <p14:tracePt t="90731" x="2146300" y="6327775"/>
          <p14:tracePt t="90731" x="2146300" y="6319838"/>
          <p14:tracePt t="90747" x="2146300" y="6310313"/>
          <p14:tracePt t="90748" x="2146300" y="6291263"/>
          <p14:tracePt t="90764" x="2146300" y="6283325"/>
          <p14:tracePt t="90765" x="2146300" y="6273800"/>
          <p14:tracePt t="90781" x="2146300" y="6264275"/>
          <p14:tracePt t="90797" x="2146300" y="6246813"/>
          <p14:tracePt t="90798" x="2146300" y="6237288"/>
          <p14:tracePt t="90814" x="2146300" y="6227763"/>
          <p14:tracePt t="90815" x="2146300" y="6210300"/>
          <p14:tracePt t="90831" x="2146300" y="6191250"/>
          <p14:tracePt t="90831" x="2146300" y="6181725"/>
          <p14:tracePt t="90847" x="2146300" y="6173788"/>
          <p14:tracePt t="90848" x="2146300" y="6164263"/>
          <p14:tracePt t="90864" x="2146300" y="6154738"/>
          <p14:tracePt t="90865" x="2146300" y="6145213"/>
          <p14:tracePt t="90867" x="2146300" y="6127750"/>
          <p14:tracePt t="90881" x="2146300" y="6118225"/>
          <p14:tracePt t="90883" x="2146300" y="6108700"/>
          <p14:tracePt t="90897" x="2146300" y="6091238"/>
          <p14:tracePt t="90899" x="2146300" y="6081713"/>
          <p14:tracePt t="90915" x="2146300" y="6072188"/>
          <p14:tracePt t="90931" x="2146300" y="6064250"/>
          <p14:tracePt t="90933" x="2146300" y="6054725"/>
          <p14:tracePt t="90995" x="2146300" y="6045200"/>
          <p14:tracePt t="91059" x="2136775" y="6035675"/>
          <p14:tracePt t="91123" x="2128838" y="6027738"/>
          <p14:tracePt t="91138" x="2119313" y="6027738"/>
          <p14:tracePt t="91142" x="2092325" y="6018213"/>
          <p14:tracePt t="91154" x="2063750" y="6008688"/>
          <p14:tracePt t="91164" x="2046288" y="6008688"/>
          <p14:tracePt t="91181" x="2000250" y="5999163"/>
          <p14:tracePt t="91181" x="1982788" y="5999163"/>
          <p14:tracePt t="91197" x="1954213" y="5991225"/>
          <p14:tracePt t="91198" x="1917700" y="5981700"/>
          <p14:tracePt t="91214" x="1900238" y="5981700"/>
          <p14:tracePt t="91215" x="1881188" y="5981700"/>
          <p14:tracePt t="91231" x="1854200" y="5972175"/>
          <p14:tracePt t="91231" x="1844675" y="5972175"/>
          <p14:tracePt t="91247" x="1827213" y="5972175"/>
          <p14:tracePt t="91248" x="1800225" y="5972175"/>
          <p14:tracePt t="91264" x="1781175" y="5962650"/>
          <p14:tracePt t="91265" x="1754188" y="5962650"/>
          <p14:tracePt t="91267" x="1717675" y="5962650"/>
          <p14:tracePt t="91281" x="1698625" y="5962650"/>
          <p14:tracePt t="91283" x="1671638" y="5962650"/>
          <p14:tracePt t="91297" x="1644650" y="5962650"/>
          <p14:tracePt t="91299" x="1625600" y="5962650"/>
          <p14:tracePt t="91314" x="1608138" y="5962650"/>
          <p14:tracePt t="91316" x="1589088" y="5962650"/>
          <p14:tracePt t="91331" x="1579563" y="5962650"/>
          <p14:tracePt t="91333" x="1571625" y="5962650"/>
          <p14:tracePt t="91347" x="1552575" y="5962650"/>
          <p14:tracePt t="91349" x="1543050" y="5962650"/>
          <p14:tracePt t="91364" x="1535113" y="5962650"/>
          <p14:tracePt t="91381" x="1525588" y="5962650"/>
          <p14:tracePt t="91381" x="1516063" y="5962650"/>
          <p14:tracePt t="91383" x="1506538" y="5954713"/>
          <p14:tracePt t="91459" x="1489075" y="5954713"/>
          <p14:tracePt t="91462" x="1479550" y="5954713"/>
          <p14:tracePt t="91475" x="1462088" y="5954713"/>
          <p14:tracePt t="91490" x="1452563" y="5954713"/>
          <p14:tracePt t="91651" x="1443038" y="5954713"/>
          <p14:tracePt t="91666" x="1443038" y="5962650"/>
          <p14:tracePt t="91670" x="1443038" y="5981700"/>
          <p14:tracePt t="91682" x="1443038" y="5999163"/>
          <p14:tracePt t="91697" x="1443038" y="6018213"/>
          <p14:tracePt t="91698" x="1443038" y="6035675"/>
          <p14:tracePt t="91714" x="1443038" y="6072188"/>
          <p14:tracePt t="91715" x="1443038" y="6091238"/>
          <p14:tracePt t="91731" x="1443038" y="6118225"/>
          <p14:tracePt t="91731" x="1443038" y="6137275"/>
          <p14:tracePt t="91747" x="1443038" y="6154738"/>
          <p14:tracePt t="91748" x="1443038" y="6173788"/>
          <p14:tracePt t="91764" x="1443038" y="6181725"/>
          <p14:tracePt t="91765" x="1443038" y="6200775"/>
          <p14:tracePt t="91781" x="1443038" y="6218238"/>
          <p14:tracePt t="91783" x="1443038" y="6227763"/>
          <p14:tracePt t="91797" x="1443038" y="6237288"/>
          <p14:tracePt t="91799" x="1452563" y="6246813"/>
          <p14:tracePt t="91814" x="1452563" y="6254750"/>
          <p14:tracePt t="91831" x="1452563" y="6264275"/>
          <p14:tracePt t="91847" x="1452563" y="6273800"/>
          <p14:tracePt t="91849" x="1470025" y="6291263"/>
          <p14:tracePt t="91891" x="1470025" y="6300788"/>
          <p14:tracePt t="91897" x="1470025" y="6310313"/>
          <p14:tracePt t="91923" x="1489075" y="6327775"/>
          <p14:tracePt t="91931" x="1498600" y="6337300"/>
          <p14:tracePt t="91947" x="1506538" y="6346825"/>
          <p14:tracePt t="91948" x="1516063" y="6356350"/>
          <p14:tracePt t="91965" x="1535113" y="6364288"/>
          <p14:tracePt t="91966" x="1543050" y="6364288"/>
          <p14:tracePt t="91981" x="1552575" y="6364288"/>
          <p14:tracePt t="91981" x="1562100" y="6373813"/>
          <p14:tracePt t="91997" x="1571625" y="6373813"/>
          <p14:tracePt t="91998" x="1579563" y="6373813"/>
          <p14:tracePt t="92014" x="1598613" y="6373813"/>
          <p14:tracePt t="92015" x="1608138" y="6373813"/>
          <p14:tracePt t="92031" x="1625600" y="6373813"/>
          <p14:tracePt t="92031" x="1644650" y="6373813"/>
          <p14:tracePt t="92047" x="1662113" y="6373813"/>
          <p14:tracePt t="92048" x="1681163" y="6373813"/>
          <p14:tracePt t="92064" x="1698625" y="6373813"/>
          <p14:tracePt t="92065" x="1717675" y="6373813"/>
          <p14:tracePt t="92067" x="1735138" y="6373813"/>
          <p14:tracePt t="92081" x="1754188" y="6373813"/>
          <p14:tracePt t="92083" x="1763713" y="6373813"/>
          <p14:tracePt t="92097" x="1771650" y="6373813"/>
          <p14:tracePt t="92099" x="1808163" y="6373813"/>
          <p14:tracePt t="92114" x="1827213" y="6373813"/>
          <p14:tracePt t="92116" x="1844675" y="6373813"/>
          <p14:tracePt t="92130" x="1863725" y="6373813"/>
          <p14:tracePt t="92147" x="1873250" y="6373813"/>
          <p14:tracePt t="92149" x="1881188" y="6373813"/>
          <p14:tracePt t="92164" x="1909763" y="6373813"/>
          <p14:tracePt t="92165" x="1927225" y="6364288"/>
          <p14:tracePt t="92167" x="1936750" y="6364288"/>
          <p14:tracePt t="92181" x="1946275" y="6364288"/>
          <p14:tracePt t="92197" x="1954213" y="6364288"/>
          <p14:tracePt t="92199" x="1963738" y="6364288"/>
          <p14:tracePt t="92214" x="1973263" y="6356350"/>
          <p14:tracePt t="92231" x="1982788" y="6356350"/>
          <p14:tracePt t="92233" x="1990725" y="6346825"/>
          <p14:tracePt t="92247" x="2000250" y="6346825"/>
          <p14:tracePt t="92249" x="2009775" y="6337300"/>
          <p14:tracePt t="92281" x="2019300" y="6337300"/>
          <p14:tracePt t="92297" x="2027238" y="6327775"/>
          <p14:tracePt t="92325" x="2036763" y="6319838"/>
          <p14:tracePt t="92341" x="2036763" y="6310313"/>
          <p14:tracePt t="92388" x="2036763" y="6300788"/>
          <p14:tracePt t="92501" x="2036763" y="6291263"/>
          <p14:tracePt t="92504" x="2046288" y="6283325"/>
          <p14:tracePt t="92516" x="2055813" y="6273800"/>
          <p14:tracePt t="92532" x="2063750" y="6264275"/>
          <p14:tracePt t="92547" x="2082800" y="6254750"/>
          <p14:tracePt t="92549" x="2092325" y="6246813"/>
          <p14:tracePt t="92565" x="2100263" y="6237288"/>
          <p14:tracePt t="92581" x="2109788" y="6227763"/>
          <p14:tracePt t="92581" x="2109788" y="6218238"/>
          <p14:tracePt t="92597" x="2109788" y="6210300"/>
          <p14:tracePt t="92598" x="2119313" y="6181725"/>
          <p14:tracePt t="92614" x="2119313" y="6164263"/>
          <p14:tracePt t="92615" x="2119313" y="6145213"/>
          <p14:tracePt t="92617" x="2119313" y="6127750"/>
          <p14:tracePt t="92631" x="2119313" y="6118225"/>
          <p14:tracePt t="92633" x="2119313" y="6100763"/>
          <p14:tracePt t="92647" x="2119313" y="6091238"/>
          <p14:tracePt t="92649" x="2119313" y="6081713"/>
          <p14:tracePt t="92664" x="2119313" y="6072188"/>
          <p14:tracePt t="92666" x="2119313" y="6064250"/>
          <p14:tracePt t="92681" x="2119313" y="6054725"/>
          <p14:tracePt t="92697" x="2109788" y="6045200"/>
          <p14:tracePt t="92699" x="2100263" y="6035675"/>
          <p14:tracePt t="92714" x="2082800" y="6027738"/>
          <p14:tracePt t="92716" x="2073275" y="6027738"/>
          <p14:tracePt t="92731" x="2063750" y="6027738"/>
          <p14:tracePt t="92733" x="2046288" y="6018213"/>
          <p14:tracePt t="92747" x="2036763" y="6018213"/>
          <p14:tracePt t="92749" x="2027238" y="6018213"/>
          <p14:tracePt t="92764" x="2009775" y="6018213"/>
          <p14:tracePt t="92766" x="1990725" y="6018213"/>
          <p14:tracePt t="92781" x="1973263" y="6018213"/>
          <p14:tracePt t="92783" x="1954213" y="6018213"/>
          <p14:tracePt t="92797" x="1936750" y="6018213"/>
          <p14:tracePt t="92799" x="1927225" y="6018213"/>
          <p14:tracePt t="92814" x="1917700" y="6018213"/>
          <p14:tracePt t="92816" x="1890713" y="6018213"/>
          <p14:tracePt t="92831" x="1881188" y="6027738"/>
          <p14:tracePt t="92847" x="1863725" y="6027738"/>
          <p14:tracePt t="92848" x="1844675" y="6045200"/>
          <p14:tracePt t="92864" x="1836738" y="6054725"/>
          <p14:tracePt t="92866" x="1817688" y="6064250"/>
          <p14:tracePt t="92881" x="1808163" y="6072188"/>
          <p14:tracePt t="92883" x="1808163" y="6081713"/>
          <p14:tracePt t="92897" x="1800225" y="6100763"/>
          <p14:tracePt t="92899" x="1771650" y="6118225"/>
          <p14:tracePt t="92914" x="1771650" y="6127750"/>
          <p14:tracePt t="92915" x="1763713" y="6137275"/>
          <p14:tracePt t="92931" x="1744663" y="6164263"/>
          <p14:tracePt t="92933" x="1744663" y="6173788"/>
          <p14:tracePt t="92947" x="1744663" y="6181725"/>
          <p14:tracePt t="92950" x="1735138" y="6200775"/>
          <p14:tracePt t="92967" x="1735138" y="6227763"/>
          <p14:tracePt t="92968" x="1735138" y="6237288"/>
          <p14:tracePt t="92981" x="1735138" y="6246813"/>
          <p14:tracePt t="92997" x="1735138" y="6254750"/>
          <p14:tracePt t="92999" x="1744663" y="6283325"/>
          <p14:tracePt t="93014" x="1754188" y="6291263"/>
          <p14:tracePt t="93016" x="1754188" y="6300788"/>
          <p14:tracePt t="93031" x="1763713" y="6310313"/>
          <p14:tracePt t="93047" x="1771650" y="6319838"/>
          <p14:tracePt t="93049" x="1781175" y="6319838"/>
          <p14:tracePt t="93064" x="1800225" y="6327775"/>
          <p14:tracePt t="93066" x="1817688" y="6327775"/>
          <p14:tracePt t="93081" x="1844675" y="6337300"/>
          <p14:tracePt t="93083" x="1863725" y="6337300"/>
          <p14:tracePt t="93097" x="1881188" y="6337300"/>
          <p14:tracePt t="93099" x="1900238" y="6346825"/>
          <p14:tracePt t="93114" x="1917700" y="6346825"/>
          <p14:tracePt t="93116" x="1936750" y="6346825"/>
          <p14:tracePt t="93130" x="1954213" y="6356350"/>
          <p14:tracePt t="93132" x="1963738" y="6356350"/>
          <p14:tracePt t="93147" x="1973263" y="6356350"/>
          <p14:tracePt t="93149" x="1982788" y="6356350"/>
          <p14:tracePt t="93164" x="1990725" y="6356350"/>
          <p14:tracePt t="93166" x="2000250" y="6356350"/>
          <p14:tracePt t="93181" x="2009775" y="6356350"/>
          <p14:tracePt t="93197" x="2027238" y="6356350"/>
          <p14:tracePt t="93214" x="2046288" y="6346825"/>
          <p14:tracePt t="93216" x="2055813" y="6337300"/>
          <p14:tracePt t="93231" x="2063750" y="6337300"/>
          <p14:tracePt t="93233" x="2073275" y="6327775"/>
          <p14:tracePt t="93247" x="2082800" y="6327775"/>
          <p14:tracePt t="93249" x="2100263" y="6310313"/>
          <p14:tracePt t="93264" x="2100263" y="6300788"/>
          <p14:tracePt t="93281" x="2109788" y="6283325"/>
          <p14:tracePt t="93283" x="2119313" y="6273800"/>
          <p14:tracePt t="93297" x="2119313" y="6246813"/>
          <p14:tracePt t="93299" x="2119313" y="6237288"/>
          <p14:tracePt t="93314" x="2128838" y="6218238"/>
          <p14:tracePt t="93315" x="2136775" y="6200775"/>
          <p14:tracePt t="93317" x="2136775" y="6191250"/>
          <p14:tracePt t="93331" x="2136775" y="6181725"/>
          <p14:tracePt t="93333" x="2136775" y="6173788"/>
          <p14:tracePt t="93347" x="2136775" y="6164263"/>
          <p14:tracePt t="93349" x="2136775" y="6154738"/>
          <p14:tracePt t="93364" x="2136775" y="6145213"/>
          <p14:tracePt t="93366" x="2136775" y="6127750"/>
          <p14:tracePt t="93381" x="2136775" y="6118225"/>
          <p14:tracePt t="93383" x="2128838" y="6108700"/>
          <p14:tracePt t="93397" x="2119313" y="6100763"/>
          <p14:tracePt t="93399" x="2109788" y="6081713"/>
          <p14:tracePt t="93414" x="2100263" y="6081713"/>
          <p14:tracePt t="93415" x="2082800" y="6064250"/>
          <p14:tracePt t="93416" x="2073275" y="6054725"/>
          <p14:tracePt t="93431" x="2063750" y="6045200"/>
          <p14:tracePt t="93433" x="2055813" y="6045200"/>
          <p14:tracePt t="93447" x="2055813" y="6035675"/>
          <p14:tracePt t="93449" x="2046288" y="6035675"/>
          <p14:tracePt t="93464" x="2036763" y="6035675"/>
          <p14:tracePt t="93466" x="2027238" y="6035675"/>
          <p14:tracePt t="93481" x="2009775" y="6035675"/>
          <p14:tracePt t="93483" x="2000250" y="6035675"/>
          <p14:tracePt t="93497" x="1982788" y="6035675"/>
          <p14:tracePt t="93514" x="1973263" y="6035675"/>
          <p14:tracePt t="93516" x="1963738" y="6035675"/>
          <p14:tracePt t="93531" x="1954213" y="6035675"/>
          <p14:tracePt t="93533" x="1946275" y="6027738"/>
          <p14:tracePt t="93547" x="1936750" y="6027738"/>
          <p14:tracePt t="93549" x="1927225" y="6027738"/>
          <p14:tracePt t="93564" x="1917700" y="6018213"/>
          <p14:tracePt t="93566" x="1909763" y="6018213"/>
          <p14:tracePt t="93581" x="1881188" y="6008688"/>
          <p14:tracePt t="93583" x="1863725" y="6008688"/>
          <p14:tracePt t="93597" x="1836738" y="5999163"/>
          <p14:tracePt t="93614" x="1827213" y="5999163"/>
          <p14:tracePt t="93616" x="1808163" y="5991225"/>
          <p14:tracePt t="93631" x="1800225" y="5991225"/>
          <p14:tracePt t="93633" x="1790700" y="5991225"/>
          <p14:tracePt t="93647" x="1781175" y="5991225"/>
          <p14:tracePt t="93649" x="1763713" y="5991225"/>
          <p14:tracePt t="93664" x="1754188" y="5991225"/>
          <p14:tracePt t="93664" x="1744663" y="5991225"/>
          <p14:tracePt t="93680" x="1727200" y="5991225"/>
          <p14:tracePt t="93681" x="1690688" y="6008688"/>
          <p14:tracePt t="93697" x="1671638" y="6018213"/>
          <p14:tracePt t="93698" x="1654175" y="6035675"/>
          <p14:tracePt t="93714" x="1617663" y="6054725"/>
          <p14:tracePt t="93715" x="1617663" y="6064250"/>
          <p14:tracePt t="93730" x="1589088" y="6081713"/>
          <p14:tracePt t="93731" x="1579563" y="6091238"/>
          <p14:tracePt t="93732" x="1571625" y="6091238"/>
          <p14:tracePt t="93747" x="1552575" y="6108700"/>
          <p14:tracePt t="93764" x="1543050" y="6108700"/>
          <p14:tracePt t="93766" x="1535113" y="6118225"/>
          <p14:tracePt t="93783" x="1525588" y="6127750"/>
          <p14:tracePt t="93797" x="1516063" y="6137275"/>
          <p14:tracePt t="93800" x="1516063" y="6145213"/>
          <p14:tracePt t="93815" x="1506538" y="6154738"/>
          <p14:tracePt t="93831" x="1498600" y="6173788"/>
          <p14:tracePt t="93847" x="1498600" y="6181725"/>
          <p14:tracePt t="93849" x="1489075" y="6181725"/>
          <p14:tracePt t="93864" x="1489075" y="6191250"/>
          <p14:tracePt t="93880" x="1479550" y="6200775"/>
          <p14:tracePt t="93881" x="1479550" y="6210300"/>
          <p14:tracePt t="93897" x="1470025" y="6218238"/>
          <p14:tracePt t="93899" x="1470025" y="6227763"/>
          <p14:tracePt t="93914" x="1462088" y="6246813"/>
          <p14:tracePt t="93915" x="1462088" y="6254750"/>
          <p14:tracePt t="93931" x="1462088" y="6264275"/>
          <p14:tracePt t="93947" x="1462088" y="6273800"/>
          <p14:tracePt t="93964" x="1462088" y="6283325"/>
          <p14:tracePt t="93965" x="1462088" y="6291263"/>
          <p14:tracePt t="93980" x="1462088" y="6310313"/>
          <p14:tracePt t="93981" x="1462088" y="6319838"/>
          <p14:tracePt t="93997" x="1462088" y="6327775"/>
          <p14:tracePt t="93998" x="1462088" y="6337300"/>
          <p14:tracePt t="94014" x="1462088" y="6364288"/>
          <p14:tracePt t="94031" x="1470025" y="6373813"/>
          <p14:tracePt t="94031" x="1479550" y="6383338"/>
          <p14:tracePt t="94047" x="1498600" y="6410325"/>
          <p14:tracePt t="94048" x="1506538" y="6419850"/>
          <p14:tracePt t="94064" x="1535113" y="6437313"/>
          <p14:tracePt t="94065" x="1543050" y="6446838"/>
          <p14:tracePt t="94081" x="1571625" y="6456363"/>
          <p14:tracePt t="94081" x="1589088" y="6465888"/>
          <p14:tracePt t="94097" x="1617663" y="6473825"/>
          <p14:tracePt t="94098" x="1644650" y="6473825"/>
          <p14:tracePt t="94114" x="1662113" y="6483350"/>
          <p14:tracePt t="94115" x="1698625" y="6483350"/>
          <p14:tracePt t="94131" x="1717675" y="6492875"/>
          <p14:tracePt t="94131" x="1744663" y="6492875"/>
          <p14:tracePt t="94147" x="1763713" y="6492875"/>
          <p14:tracePt t="94148" x="1790700" y="6492875"/>
          <p14:tracePt t="94164" x="1808163" y="6492875"/>
          <p14:tracePt t="94165" x="1827213" y="6492875"/>
          <p14:tracePt t="94167" x="1836738" y="6492875"/>
          <p14:tracePt t="94181" x="1854200" y="6492875"/>
          <p14:tracePt t="94183" x="1881188" y="6492875"/>
          <p14:tracePt t="94197" x="1890713" y="6492875"/>
          <p14:tracePt t="94199" x="1909763" y="6483350"/>
          <p14:tracePt t="94214" x="1946275" y="6465888"/>
          <p14:tracePt t="94216" x="1963738" y="6465888"/>
          <p14:tracePt t="94231" x="1982788" y="6456363"/>
          <p14:tracePt t="94233" x="2000250" y="6446838"/>
          <p14:tracePt t="94247" x="2019300" y="6437313"/>
          <p14:tracePt t="94249" x="2036763" y="6429375"/>
          <p14:tracePt t="94264" x="2063750" y="6419850"/>
          <p14:tracePt t="94265" x="2073275" y="6419850"/>
          <p14:tracePt t="94267" x="2082800" y="6419850"/>
          <p14:tracePt t="94281" x="2100263" y="6410325"/>
          <p14:tracePt t="94283" x="2109788" y="6410325"/>
          <p14:tracePt t="94297" x="2119313" y="6410325"/>
          <p14:tracePt t="94299" x="2136775" y="6400800"/>
          <p14:tracePt t="94314" x="2146300" y="6392863"/>
          <p14:tracePt t="94331" x="2165350" y="6383338"/>
          <p14:tracePt t="94333" x="2165350" y="6373813"/>
          <p14:tracePt t="94347" x="2182813" y="6364288"/>
          <p14:tracePt t="94349" x="2211388" y="6346825"/>
          <p14:tracePt t="94364" x="2211388" y="6337300"/>
          <p14:tracePt t="94366" x="2219325" y="6327775"/>
          <p14:tracePt t="94381" x="2228850" y="6319838"/>
          <p14:tracePt t="94383" x="2228850" y="6310313"/>
          <p14:tracePt t="94397" x="2238375" y="6283325"/>
          <p14:tracePt t="94399" x="2238375" y="6264275"/>
          <p14:tracePt t="94414" x="2238375" y="6246813"/>
          <p14:tracePt t="94416" x="2238375" y="6227763"/>
          <p14:tracePt t="94431" x="2238375" y="6210300"/>
          <p14:tracePt t="94433" x="2238375" y="6191250"/>
          <p14:tracePt t="94447" x="2238375" y="6173788"/>
          <p14:tracePt t="94464" x="2238375" y="6154738"/>
          <p14:tracePt t="94466" x="2238375" y="6137275"/>
          <p14:tracePt t="94481" x="2228850" y="6118225"/>
          <p14:tracePt t="94483" x="2228850" y="6108700"/>
          <p14:tracePt t="94497" x="2211388" y="6081713"/>
          <p14:tracePt t="94499" x="2201863" y="6072188"/>
          <p14:tracePt t="94514" x="2182813" y="6054725"/>
          <p14:tracePt t="94516" x="2174875" y="6045200"/>
          <p14:tracePt t="94531" x="2165350" y="6035675"/>
          <p14:tracePt t="94533" x="2136775" y="6027738"/>
          <p14:tracePt t="94547" x="2119313" y="6018213"/>
          <p14:tracePt t="94549" x="2100263" y="6008688"/>
          <p14:tracePt t="94564" x="2082800" y="6008688"/>
          <p14:tracePt t="94565" x="2063750" y="5999163"/>
          <p14:tracePt t="94567" x="2046288" y="5999163"/>
          <p14:tracePt t="94581" x="2019300" y="5991225"/>
          <p14:tracePt t="94583" x="2000250" y="5981700"/>
          <p14:tracePt t="94597" x="1963738" y="5981700"/>
          <p14:tracePt t="94599" x="1936750" y="5972175"/>
          <p14:tracePt t="94614" x="1909763" y="5972175"/>
          <p14:tracePt t="94616" x="1863725" y="5954713"/>
          <p14:tracePt t="94631" x="1836738" y="5954713"/>
          <p14:tracePt t="94633" x="1790700" y="5945188"/>
          <p14:tracePt t="94647" x="1744663" y="5935663"/>
          <p14:tracePt t="94649" x="1708150" y="5926138"/>
          <p14:tracePt t="94664" x="1662113" y="5926138"/>
          <p14:tracePt t="94665" x="1617663" y="5926138"/>
          <p14:tracePt t="94667" x="1589088" y="5918200"/>
          <p14:tracePt t="94681" x="1562100" y="5918200"/>
          <p14:tracePt t="94683" x="1525588" y="5918200"/>
          <p14:tracePt t="94697" x="1498600" y="5918200"/>
          <p14:tracePt t="94699" x="1479550" y="5918200"/>
          <p14:tracePt t="94714" x="1462088" y="5918200"/>
          <p14:tracePt t="94716" x="1443038" y="5918200"/>
          <p14:tracePt t="94730" x="1433513" y="5926138"/>
          <p14:tracePt t="94732" x="1416050" y="5935663"/>
          <p14:tracePt t="94747" x="1397000" y="5945188"/>
          <p14:tracePt t="94749" x="1389063" y="5954713"/>
          <p14:tracePt t="94764" x="1370013" y="5954713"/>
          <p14:tracePt t="94766" x="1370013" y="5962650"/>
          <p14:tracePt t="94781" x="1352550" y="5972175"/>
          <p14:tracePt t="94783" x="1343025" y="5981700"/>
          <p14:tracePt t="94797" x="1333500" y="5991225"/>
          <p14:tracePt t="94814" x="1323975" y="5999163"/>
          <p14:tracePt t="94831" x="1323975" y="6008688"/>
          <p14:tracePt t="94833" x="1316038" y="6018213"/>
          <p14:tracePt t="94847" x="1316038" y="6027738"/>
          <p14:tracePt t="94849" x="1316038" y="6035675"/>
          <p14:tracePt t="94864" x="1306513" y="6072188"/>
          <p14:tracePt t="94866" x="1306513" y="6081713"/>
          <p14:tracePt t="94881" x="1306513" y="6100763"/>
          <p14:tracePt t="94897" x="1306513" y="6118225"/>
          <p14:tracePt t="94899" x="1306513" y="6127750"/>
          <p14:tracePt t="94914" x="1306513" y="6145213"/>
          <p14:tracePt t="94916" x="1306513" y="6164263"/>
          <p14:tracePt t="94931" x="1306513" y="6181725"/>
          <p14:tracePt t="94933" x="1316038" y="6200775"/>
          <p14:tracePt t="94947" x="1343025" y="6237288"/>
          <p14:tracePt t="94949" x="1352550" y="6254750"/>
          <p14:tracePt t="94964" x="1370013" y="6273800"/>
          <p14:tracePt t="94965" x="1389063" y="6300788"/>
          <p14:tracePt t="94969" x="1406525" y="6337300"/>
          <p14:tracePt t="94981" x="1433513" y="6356350"/>
          <p14:tracePt t="94984" x="1462088" y="6383338"/>
          <p14:tracePt t="94997" x="1470025" y="6392863"/>
          <p14:tracePt t="95000" x="1506538" y="6410325"/>
          <p14:tracePt t="95014" x="1525588" y="6410325"/>
          <p14:tracePt t="95016" x="1562100" y="6429375"/>
          <p14:tracePt t="95031" x="1589088" y="6437313"/>
          <p14:tracePt t="95033" x="1608138" y="6446838"/>
          <p14:tracePt t="95047" x="1625600" y="6446838"/>
          <p14:tracePt t="95049" x="1644650" y="6446838"/>
          <p14:tracePt t="95064" x="1662113" y="6456363"/>
          <p14:tracePt t="95065" x="1671638" y="6456363"/>
          <p14:tracePt t="95067" x="1690688" y="6456363"/>
          <p14:tracePt t="95081" x="1698625" y="6456363"/>
          <p14:tracePt t="95083" x="1717675" y="6456363"/>
          <p14:tracePt t="95097" x="1735138" y="6456363"/>
          <p14:tracePt t="95099" x="1763713" y="6456363"/>
          <p14:tracePt t="95114" x="1781175" y="6456363"/>
          <p14:tracePt t="95116" x="1800225" y="6456363"/>
          <p14:tracePt t="95131" x="1817688" y="6456363"/>
          <p14:tracePt t="95133" x="1844675" y="6456363"/>
          <p14:tracePt t="95147" x="1863725" y="6456363"/>
          <p14:tracePt t="95149" x="1881188" y="6456363"/>
          <p14:tracePt t="95164" x="1909763" y="6456363"/>
          <p14:tracePt t="95166" x="1917700" y="6456363"/>
          <p14:tracePt t="95181" x="1936750" y="6446838"/>
          <p14:tracePt t="95183" x="1946275" y="6446838"/>
          <p14:tracePt t="95197" x="1963738" y="6437313"/>
          <p14:tracePt t="95199" x="1973263" y="6437313"/>
          <p14:tracePt t="95214" x="1982788" y="6429375"/>
          <p14:tracePt t="95216" x="1990725" y="6429375"/>
          <p14:tracePt t="95231" x="2000250" y="6419850"/>
          <p14:tracePt t="95233" x="2027238" y="6410325"/>
          <p14:tracePt t="95247" x="2027238" y="6400800"/>
          <p14:tracePt t="95264" x="2036763" y="6392863"/>
          <p14:tracePt t="95266" x="2036763" y="6383338"/>
          <p14:tracePt t="95281" x="2046288" y="6364288"/>
          <p14:tracePt t="95283" x="2046288" y="6356350"/>
          <p14:tracePt t="95297" x="2046288" y="6346825"/>
          <p14:tracePt t="95299" x="2046288" y="6337300"/>
          <p14:tracePt t="95314" x="2055813" y="6310313"/>
          <p14:tracePt t="95316" x="2055813" y="6300788"/>
          <p14:tracePt t="95331" x="2055813" y="6291263"/>
          <p14:tracePt t="95333" x="2055813" y="6273800"/>
          <p14:tracePt t="95347" x="2055813" y="6254750"/>
          <p14:tracePt t="95349" x="2055813" y="6237288"/>
          <p14:tracePt t="95364" x="2055813" y="6218238"/>
          <p14:tracePt t="95366" x="2055813" y="6200775"/>
          <p14:tracePt t="95381" x="2055813" y="6181725"/>
          <p14:tracePt t="95382" x="2055813" y="6154738"/>
          <p14:tracePt t="95397" x="2046288" y="6137275"/>
          <p14:tracePt t="95399" x="2036763" y="6100763"/>
          <p14:tracePt t="95414" x="2027238" y="6081713"/>
          <p14:tracePt t="95414" x="2009775" y="6064250"/>
          <p14:tracePt t="95417" x="2000250" y="6045200"/>
          <p14:tracePt t="95431" x="1973263" y="6027738"/>
          <p14:tracePt t="95433" x="1954213" y="6008688"/>
          <p14:tracePt t="95447" x="1917700" y="5999163"/>
          <p14:tracePt t="95449" x="1881188" y="5981700"/>
          <p14:tracePt t="95464" x="1827213" y="5962650"/>
          <p14:tracePt t="95466" x="1781175" y="5962650"/>
          <p14:tracePt t="95481" x="1735138" y="5954713"/>
          <p14:tracePt t="95483" x="1698625" y="5935663"/>
          <p14:tracePt t="95497" x="1654175" y="5935663"/>
          <p14:tracePt t="95499" x="1625600" y="5935663"/>
          <p14:tracePt t="95514" x="1589088" y="5926138"/>
          <p14:tracePt t="95515" x="1562100" y="5926138"/>
          <p14:tracePt t="95517" x="1535113" y="5926138"/>
          <p14:tracePt t="95531" x="1516063" y="5926138"/>
          <p14:tracePt t="95533" x="1498600" y="5926138"/>
          <p14:tracePt t="95547" x="1479550" y="5926138"/>
          <p14:tracePt t="95550" x="1470025" y="5926138"/>
          <p14:tracePt t="95564" x="1452563" y="5926138"/>
          <p14:tracePt t="95566" x="1433513" y="5935663"/>
          <p14:tracePt t="95581" x="1425575" y="5935663"/>
          <p14:tracePt t="95583" x="1406525" y="5935663"/>
          <p14:tracePt t="95597" x="1389063" y="5945188"/>
          <p14:tracePt t="95599" x="1370013" y="5972175"/>
          <p14:tracePt t="95614" x="1360488" y="5972175"/>
          <p14:tracePt t="95616" x="1343025" y="5981700"/>
          <p14:tracePt t="95631" x="1323975" y="5991225"/>
          <p14:tracePt t="95633" x="1316038" y="5991225"/>
          <p14:tracePt t="95647" x="1306513" y="5999163"/>
          <p14:tracePt t="95649" x="1279525" y="6018213"/>
          <p14:tracePt t="95664" x="1279525" y="6027738"/>
          <p14:tracePt t="95666" x="1270000" y="6035675"/>
          <p14:tracePt t="95680" x="1270000" y="6054725"/>
          <p14:tracePt t="95682" x="1260475" y="6072188"/>
          <p14:tracePt t="95697" x="1260475" y="6091238"/>
          <p14:tracePt t="95699" x="1260475" y="6100763"/>
          <p14:tracePt t="95714" x="1260475" y="6127750"/>
          <p14:tracePt t="95716" x="1260475" y="6137275"/>
          <p14:tracePt t="95731" x="1260475" y="6154738"/>
          <p14:tracePt t="95732" x="1260475" y="6173788"/>
          <p14:tracePt t="95747" x="1260475" y="6191250"/>
          <p14:tracePt t="95749" x="1279525" y="6218238"/>
          <p14:tracePt t="95764" x="1287463" y="6227763"/>
          <p14:tracePt t="95766" x="1296988" y="6246813"/>
          <p14:tracePt t="95781" x="1323975" y="6273800"/>
          <p14:tracePt t="95783" x="1343025" y="6300788"/>
          <p14:tracePt t="95797" x="1370013" y="6319838"/>
          <p14:tracePt t="95799" x="1389063" y="6319838"/>
          <p14:tracePt t="95814" x="1416050" y="6337300"/>
          <p14:tracePt t="95815" x="1433513" y="6346825"/>
          <p14:tracePt t="95817" x="1452563" y="6356350"/>
          <p14:tracePt t="95831" x="1489075" y="6364288"/>
          <p14:tracePt t="95833" x="1506538" y="6373813"/>
          <p14:tracePt t="95847" x="1525588" y="6373813"/>
          <p14:tracePt t="95850" x="1552575" y="6383338"/>
          <p14:tracePt t="95864" x="1571625" y="6383338"/>
          <p14:tracePt t="95866" x="1589088" y="6383338"/>
          <p14:tracePt t="95881" x="1608138" y="6383338"/>
          <p14:tracePt t="95883" x="1625600" y="6383338"/>
          <p14:tracePt t="95897" x="1635125" y="6383338"/>
          <p14:tracePt t="95899" x="1654175" y="6383338"/>
          <p14:tracePt t="95914" x="1671638" y="6383338"/>
          <p14:tracePt t="95915" x="1690688" y="6383338"/>
          <p14:tracePt t="95917" x="1708150" y="6383338"/>
          <p14:tracePt t="95931" x="1754188" y="6364288"/>
          <p14:tracePt t="95947" x="1790700" y="6346825"/>
          <p14:tracePt t="95949" x="1808163" y="6337300"/>
          <p14:tracePt t="95967" x="1844675" y="6319838"/>
          <p14:tracePt t="95981" x="1863725" y="6310313"/>
          <p14:tracePt t="95983" x="1881188" y="6300788"/>
          <p14:tracePt t="95997" x="1890713" y="6291263"/>
          <p14:tracePt t="95999" x="1900238" y="6283325"/>
          <p14:tracePt t="96014" x="1917700" y="6264275"/>
          <p14:tracePt t="96016" x="1927225" y="6254750"/>
          <p14:tracePt t="96031" x="1927225" y="6246813"/>
          <p14:tracePt t="96033" x="1946275" y="6227763"/>
          <p14:tracePt t="96047" x="1946275" y="6218238"/>
          <p14:tracePt t="96049" x="1954213" y="6200775"/>
          <p14:tracePt t="96064" x="1973263" y="6173788"/>
          <p14:tracePt t="96066" x="1973263" y="6164263"/>
          <p14:tracePt t="96081" x="1973263" y="6145213"/>
          <p14:tracePt t="96083" x="1973263" y="6127750"/>
          <p14:tracePt t="96097" x="1973263" y="6108700"/>
          <p14:tracePt t="96114" x="1973263" y="6100763"/>
          <p14:tracePt t="96116" x="1973263" y="6091238"/>
          <p14:tracePt t="96131" x="1973263" y="6081713"/>
          <p14:tracePt t="96133" x="1973263" y="6064250"/>
          <p14:tracePt t="96147" x="1963738" y="6054725"/>
          <p14:tracePt t="96164" x="1946275" y="6045200"/>
          <p14:tracePt t="96166" x="1936750" y="6045200"/>
          <p14:tracePt t="96181" x="1917700" y="6045200"/>
          <p14:tracePt t="96183" x="1900238" y="6035675"/>
          <p14:tracePt t="96197" x="1873250" y="6027738"/>
          <p14:tracePt t="96199" x="1827213" y="6018213"/>
          <p14:tracePt t="96214" x="1790700" y="6008688"/>
          <p14:tracePt t="96215" x="1763713" y="6008688"/>
          <p14:tracePt t="96217" x="1735138" y="6008688"/>
          <p14:tracePt t="96231" x="1690688" y="6008688"/>
          <p14:tracePt t="96233" x="1671638" y="6008688"/>
          <p14:tracePt t="96247" x="1654175" y="6008688"/>
          <p14:tracePt t="96249" x="1635125" y="6008688"/>
          <p14:tracePt t="96264" x="1617663" y="6008688"/>
          <p14:tracePt t="96266" x="1598613" y="6008688"/>
          <p14:tracePt t="96281" x="1598613" y="6018213"/>
          <p14:tracePt t="96283" x="1579563" y="6018213"/>
          <p14:tracePt t="96297" x="1543050" y="6035675"/>
          <p14:tracePt t="96299" x="1535113" y="6045200"/>
          <p14:tracePt t="96314" x="1516063" y="6064250"/>
          <p14:tracePt t="96315" x="1506538" y="6072188"/>
          <p14:tracePt t="96317" x="1498600" y="6091238"/>
          <p14:tracePt t="96331" x="1489075" y="6091238"/>
          <p14:tracePt t="96333" x="1479550" y="6108700"/>
          <p14:tracePt t="96347" x="1470025" y="6118225"/>
          <p14:tracePt t="96349" x="1470025" y="6137275"/>
          <p14:tracePt t="96364" x="1470025" y="6154738"/>
          <p14:tracePt t="96366" x="1470025" y="6173788"/>
          <p14:tracePt t="96381" x="1470025" y="6218238"/>
          <p14:tracePt t="96383" x="1470025" y="6227763"/>
          <p14:tracePt t="96397" x="1479550" y="6237288"/>
          <p14:tracePt t="96399" x="1498600" y="6264275"/>
          <p14:tracePt t="96414" x="1516063" y="6283325"/>
          <p14:tracePt t="96416" x="1535113" y="6300788"/>
          <p14:tracePt t="96431" x="1543050" y="6310313"/>
          <p14:tracePt t="96433" x="1562100" y="6327775"/>
          <p14:tracePt t="96447" x="1608138" y="6364288"/>
          <p14:tracePt t="96449" x="1617663" y="6364288"/>
          <p14:tracePt t="96464" x="1644650" y="6373813"/>
          <p14:tracePt t="96466" x="1671638" y="6392863"/>
          <p14:tracePt t="96481" x="1690688" y="6400800"/>
          <p14:tracePt t="96483" x="1727200" y="6400800"/>
          <p14:tracePt t="96497" x="1754188" y="6419850"/>
          <p14:tracePt t="96499" x="1771650" y="6419850"/>
          <p14:tracePt t="96514" x="1781175" y="6419850"/>
          <p14:tracePt t="96516" x="1800225" y="6419850"/>
          <p14:tracePt t="96531" x="1817688" y="6419850"/>
          <p14:tracePt t="96533" x="1844675" y="6429375"/>
          <p14:tracePt t="96547" x="1863725" y="6429375"/>
          <p14:tracePt t="96549" x="1881188" y="6419850"/>
          <p14:tracePt t="96564" x="1890713" y="6419850"/>
          <p14:tracePt t="96566" x="1909763" y="6410325"/>
          <p14:tracePt t="96581" x="1946275" y="6400800"/>
          <p14:tracePt t="96582" x="1973263" y="6383338"/>
          <p14:tracePt t="96597" x="1982788" y="6373813"/>
          <p14:tracePt t="96599" x="2009775" y="6356350"/>
          <p14:tracePt t="96614" x="2036763" y="6327775"/>
          <p14:tracePt t="96615" x="2046288" y="6310313"/>
          <p14:tracePt t="96617" x="2055813" y="6300788"/>
          <p14:tracePt t="96631" x="2073275" y="6283325"/>
          <p14:tracePt t="96633" x="2082800" y="6254750"/>
          <p14:tracePt t="96647" x="2100263" y="6227763"/>
          <p14:tracePt t="96649" x="2100263" y="6218238"/>
          <p14:tracePt t="96664" x="2100263" y="6200775"/>
          <p14:tracePt t="96666" x="2100263" y="6173788"/>
          <p14:tracePt t="96681" x="2100263" y="6164263"/>
          <p14:tracePt t="96683" x="2100263" y="6154738"/>
          <p14:tracePt t="96697" x="2100263" y="6137275"/>
          <p14:tracePt t="96699" x="2100263" y="6127750"/>
          <p14:tracePt t="96714" x="2100263" y="6100763"/>
          <p14:tracePt t="96715" x="2100263" y="6081713"/>
          <p14:tracePt t="96717" x="2100263" y="6072188"/>
          <p14:tracePt t="96731" x="2100263" y="6064250"/>
          <p14:tracePt t="96733" x="2100263" y="6054725"/>
          <p14:tracePt t="96747" x="2092325" y="6035675"/>
          <p14:tracePt t="96764" x="2082800" y="6027738"/>
          <p14:tracePt t="96766" x="2063750" y="5999163"/>
          <p14:tracePt t="96781" x="2046288" y="5981700"/>
          <p14:tracePt t="96783" x="2036763" y="5972175"/>
          <p14:tracePt t="96797" x="2027238" y="5962650"/>
          <p14:tracePt t="96800" x="2019300" y="5954713"/>
          <p14:tracePt t="96815" x="2000250" y="5954713"/>
          <p14:tracePt t="96831" x="1982788" y="5954713"/>
          <p14:tracePt t="96833" x="1973263" y="5954713"/>
          <p14:tracePt t="96847" x="1954213" y="5954713"/>
          <p14:tracePt t="96848" x="1936750" y="5954713"/>
          <p14:tracePt t="96864" x="1909763" y="5954713"/>
          <p14:tracePt t="96866" x="1890713" y="5954713"/>
          <p14:tracePt t="96881" x="1881188" y="5954713"/>
          <p14:tracePt t="96883" x="1854200" y="5962650"/>
          <p14:tracePt t="96897" x="1836738" y="5972175"/>
          <p14:tracePt t="96899" x="1800225" y="5981700"/>
          <p14:tracePt t="96914" x="1781175" y="5991225"/>
          <p14:tracePt t="96916" x="1735138" y="6027738"/>
          <p14:tracePt t="96931" x="1727200" y="6035675"/>
          <p14:tracePt t="96933" x="1708150" y="6035675"/>
          <p14:tracePt t="96947" x="1690688" y="6064250"/>
          <p14:tracePt t="96949" x="1671638" y="6072188"/>
          <p14:tracePt t="96967" x="1644650" y="6100763"/>
          <p14:tracePt t="96981" x="1644650" y="6118225"/>
          <p14:tracePt t="96997" x="1635125" y="6127750"/>
          <p14:tracePt t="96999" x="1625600" y="6145213"/>
          <p14:tracePt t="97014" x="1625600" y="6164263"/>
          <p14:tracePt t="97016" x="1625600" y="6181725"/>
          <p14:tracePt t="97031" x="1625600" y="6200775"/>
          <p14:tracePt t="97033" x="1625600" y="6210300"/>
          <p14:tracePt t="97047" x="1625600" y="6218238"/>
          <p14:tracePt t="97049" x="1625600" y="6237288"/>
          <p14:tracePt t="97064" x="1625600" y="6254750"/>
          <p14:tracePt t="97065" x="1625600" y="6264275"/>
          <p14:tracePt t="97067" x="1635125" y="6291263"/>
          <p14:tracePt t="97081" x="1644650" y="6300788"/>
          <p14:tracePt t="97083" x="1654175" y="6300788"/>
          <p14:tracePt t="97097" x="1662113" y="6310313"/>
          <p14:tracePt t="97099" x="1671638" y="6319838"/>
          <p14:tracePt t="97114" x="1690688" y="6327775"/>
          <p14:tracePt t="97116" x="1708150" y="6346825"/>
          <p14:tracePt t="97131" x="1717675" y="6346825"/>
          <p14:tracePt t="97133" x="1744663" y="6356350"/>
          <p14:tracePt t="97147" x="1763713" y="6364288"/>
          <p14:tracePt t="97149" x="1781175" y="6364288"/>
          <p14:tracePt t="97164" x="1800225" y="6392863"/>
          <p14:tracePt t="97165" x="1817688" y="6400800"/>
          <p14:tracePt t="97167" x="1836738" y="6400800"/>
          <p14:tracePt t="97181" x="1854200" y="6400800"/>
          <p14:tracePt t="97183" x="1873250" y="6400800"/>
          <p14:tracePt t="97197" x="1890713" y="6400800"/>
          <p14:tracePt t="97199" x="1900238" y="6400800"/>
          <p14:tracePt t="97214" x="1909763" y="6400800"/>
          <p14:tracePt t="97231" x="1917700" y="6400800"/>
          <p14:tracePt t="97247" x="1927225" y="6400800"/>
          <p14:tracePt t="97451" x="1936750" y="6400800"/>
          <p14:tracePt t="97466" x="1936750" y="6410325"/>
          <p14:tracePt t="97482" x="1927225" y="6437313"/>
          <p14:tracePt t="97486" x="1927225" y="6446838"/>
          <p14:tracePt t="97498" x="1927225" y="6456363"/>
          <p14:tracePt t="97811" x="1927225" y="6483350"/>
          <p14:tracePt t="97814" x="1927225" y="6492875"/>
          <p14:tracePt t="97831" x="1927225" y="6510338"/>
          <p14:tracePt t="97831" x="1936750" y="6529388"/>
          <p14:tracePt t="97847" x="1936750" y="6538913"/>
          <p14:tracePt t="97848" x="1946275" y="6546850"/>
          <p14:tracePt t="97864" x="1954213" y="6565900"/>
          <p14:tracePt t="97891" x="1954213" y="6575425"/>
          <p14:tracePt t="97897" x="1963738" y="6583363"/>
          <p14:tracePt t="97954" x="1982788" y="6583363"/>
          <p14:tracePt t="97958" x="1990725" y="6583363"/>
          <p14:tracePt t="97971" x="2019300" y="6575425"/>
          <p14:tracePt t="97981" x="2027238" y="6565900"/>
          <p14:tracePt t="97997" x="2046288" y="6538913"/>
          <p14:tracePt t="97998" x="2063750" y="6519863"/>
          <p14:tracePt t="98014" x="2100263" y="6473825"/>
          <p14:tracePt t="98015" x="2136775" y="6429375"/>
          <p14:tracePt t="98031" x="2155825" y="6383338"/>
          <p14:tracePt t="98031" x="2192338" y="6310313"/>
          <p14:tracePt t="98047" x="2201863" y="6291263"/>
          <p14:tracePt t="98048" x="2228850" y="6273800"/>
          <p14:tracePt t="98050" x="2238375" y="6264275"/>
          <p14:tracePt t="98081" x="2238375" y="6254750"/>
          <p14:tracePt t="99551" x="2238375" y="6264275"/>
          <p14:tracePt t="99554" x="2238375" y="6273800"/>
          <p14:tracePt t="99566" x="2255838" y="6300788"/>
          <p14:tracePt t="99581" x="2265363" y="6319838"/>
          <p14:tracePt t="99583" x="2265363" y="6327775"/>
          <p14:tracePt t="99597" x="2284413" y="6346825"/>
          <p14:tracePt t="99600" x="2292350" y="6356350"/>
          <p14:tracePt t="99614" x="2301875" y="6364288"/>
          <p14:tracePt t="99616" x="2311400" y="6373813"/>
          <p14:tracePt t="99631" x="2320925" y="6373813"/>
          <p14:tracePt t="99633" x="2328863" y="6383338"/>
          <p14:tracePt t="99647" x="2338388" y="6392863"/>
          <p14:tracePt t="99695" x="2347913" y="6392863"/>
          <p14:tracePt t="99711" x="2357438" y="6392863"/>
          <p14:tracePt t="99714" x="2365375" y="6392863"/>
          <p14:tracePt t="99731" x="2384425" y="6392863"/>
          <p14:tracePt t="99731" x="2393950" y="6392863"/>
          <p14:tracePt t="99747" x="2411413" y="6383338"/>
          <p14:tracePt t="99748" x="2420938" y="6383338"/>
          <p14:tracePt t="99764" x="2438400" y="6383338"/>
          <p14:tracePt t="99765" x="2457450" y="6373813"/>
          <p14:tracePt t="99781" x="2474913" y="6373813"/>
          <p14:tracePt t="99781" x="2484438" y="6364288"/>
          <p14:tracePt t="99797" x="2493963" y="6364288"/>
          <p14:tracePt t="99798" x="2503488" y="6364288"/>
          <p14:tracePt t="99814" x="2511425" y="6364288"/>
          <p14:tracePt t="100046" x="2503488" y="6373813"/>
          <p14:tracePt t="100050" x="2503488" y="6383338"/>
          <p14:tracePt t="100064" x="2493963" y="6383338"/>
          <p14:tracePt t="100081" x="2484438" y="6392863"/>
          <p14:tracePt t="100470" x="2474913" y="6400800"/>
          <p14:tracePt t="100993" x="2484438" y="6400800"/>
          <p14:tracePt t="100996" x="2493963" y="6400800"/>
          <p14:tracePt t="101014" x="2511425" y="6400800"/>
          <p14:tracePt t="101031" x="2540000" y="6400800"/>
          <p14:tracePt t="101031" x="2557463" y="6400800"/>
          <p14:tracePt t="101047" x="2566988" y="6400800"/>
          <p14:tracePt t="101048" x="2584450" y="6400800"/>
          <p14:tracePt t="101064" x="2593975" y="6400800"/>
          <p14:tracePt t="101065" x="2613025" y="6400800"/>
          <p14:tracePt t="101081" x="2620963" y="6400800"/>
          <p14:tracePt t="101081" x="2640013" y="6400800"/>
          <p14:tracePt t="101097" x="2657475" y="6400800"/>
          <p14:tracePt t="101098" x="2695575" y="6400800"/>
          <p14:tracePt t="101114" x="2713038" y="6400800"/>
          <p14:tracePt t="101115" x="2732088" y="6410325"/>
          <p14:tracePt t="101131" x="2749550" y="6410325"/>
          <p14:tracePt t="101131" x="2759075" y="6410325"/>
          <p14:tracePt t="101147" x="2768600" y="6410325"/>
          <p14:tracePt t="101148" x="2776538" y="6419850"/>
          <p14:tracePt t="101200" x="2786063" y="6419850"/>
          <p14:tracePt t="101233" x="2795588" y="6419850"/>
          <p14:tracePt t="101248" x="2805113" y="6419850"/>
          <p14:tracePt t="101268" x="2813050" y="6419850"/>
          <p14:tracePt t="101296" x="2832100" y="6419850"/>
          <p14:tracePt t="101300" x="2841625" y="6419850"/>
          <p14:tracePt t="101314" x="2849563" y="6419850"/>
          <p14:tracePt t="101331" x="2859088" y="6419850"/>
          <p14:tracePt t="101347" x="2868613" y="6410325"/>
          <p14:tracePt t="101409" x="2878138" y="6410325"/>
          <p14:tracePt t="102146" x="2878138" y="6400800"/>
          <p14:tracePt t="102162" x="2886075" y="6392863"/>
          <p14:tracePt t="102178" x="2895600" y="6392863"/>
          <p14:tracePt t="102182" x="2905125" y="6383338"/>
          <p14:tracePt t="102197" x="2914650" y="6383338"/>
          <p14:tracePt t="102199" x="2922588" y="6373813"/>
          <p14:tracePt t="102214" x="2922588" y="6364288"/>
          <p14:tracePt t="102231" x="2932113" y="6356350"/>
          <p14:tracePt t="102231" x="2941638" y="6346825"/>
          <p14:tracePt t="102247" x="2941638" y="6337300"/>
          <p14:tracePt t="102264" x="2941638" y="6327775"/>
          <p14:tracePt t="102281" x="2941638" y="6319838"/>
          <p14:tracePt t="102306" x="2941638" y="6310313"/>
          <p14:tracePt t="102322" x="2941638" y="6300788"/>
          <p14:tracePt t="102331" x="2941638" y="6291263"/>
          <p14:tracePt t="102347" x="2941638" y="6283325"/>
          <p14:tracePt t="102348" x="2941638" y="6273800"/>
          <p14:tracePt t="102364" x="2941638" y="6264275"/>
          <p14:tracePt t="102365" x="2941638" y="6254750"/>
          <p14:tracePt t="102381" x="2941638" y="6246813"/>
          <p14:tracePt t="102381" x="2941638" y="6237288"/>
          <p14:tracePt t="102397" x="2951163" y="6218238"/>
          <p14:tracePt t="102398" x="2951163" y="6210300"/>
          <p14:tracePt t="102414" x="2951163" y="6200775"/>
          <p14:tracePt t="102415" x="2951163" y="6181725"/>
          <p14:tracePt t="102431" x="2951163" y="6173788"/>
          <p14:tracePt t="102431" x="2951163" y="6154738"/>
          <p14:tracePt t="102447" x="2951163" y="6137275"/>
          <p14:tracePt t="102464" x="2951163" y="6118225"/>
          <p14:tracePt t="102465" x="2951163" y="6108700"/>
          <p14:tracePt t="102467" x="2951163" y="6091238"/>
          <p14:tracePt t="102481" x="2941638" y="6072188"/>
          <p14:tracePt t="102483" x="2941638" y="6064250"/>
          <p14:tracePt t="102497" x="2941638" y="6054725"/>
          <p14:tracePt t="102499" x="2941638" y="6045200"/>
          <p14:tracePt t="102515" x="2932113" y="6035675"/>
          <p14:tracePt t="102530" x="2922588" y="6035675"/>
          <p14:tracePt t="102594" x="2914650" y="6035675"/>
          <p14:tracePt t="102610" x="2905125" y="6035675"/>
          <p14:tracePt t="102614" x="2878138" y="6035675"/>
          <p14:tracePt t="102631" x="2859088" y="6045200"/>
          <p14:tracePt t="102631" x="2849563" y="6045200"/>
          <p14:tracePt t="102647" x="2822575" y="6064250"/>
          <p14:tracePt t="102648" x="2813050" y="6072188"/>
          <p14:tracePt t="102664" x="2805113" y="6072188"/>
          <p14:tracePt t="102665" x="2795588" y="6081713"/>
          <p14:tracePt t="102681" x="2795588" y="6091238"/>
          <p14:tracePt t="102681" x="2786063" y="6118225"/>
          <p14:tracePt t="102697" x="2776538" y="6137275"/>
          <p14:tracePt t="102698" x="2759075" y="6154738"/>
          <p14:tracePt t="102714" x="2749550" y="6191250"/>
          <p14:tracePt t="102715" x="2749550" y="6200775"/>
          <p14:tracePt t="102731" x="2740025" y="6218238"/>
          <p14:tracePt t="102731" x="2740025" y="6246813"/>
          <p14:tracePt t="102747" x="2732088" y="6273800"/>
          <p14:tracePt t="102748" x="2732088" y="6300788"/>
          <p14:tracePt t="102764" x="2732088" y="6319838"/>
          <p14:tracePt t="102765" x="2732088" y="6337300"/>
          <p14:tracePt t="102781" x="2732088" y="6356350"/>
          <p14:tracePt t="102781" x="2732088" y="6364288"/>
          <p14:tracePt t="102797" x="2732088" y="6373813"/>
          <p14:tracePt t="102814" x="2732088" y="6392863"/>
          <p14:tracePt t="102815" x="2732088" y="6400800"/>
          <p14:tracePt t="102831" x="2732088" y="6410325"/>
          <p14:tracePt t="102847" x="2732088" y="6419850"/>
          <p14:tracePt t="102866" x="2740025" y="6419850"/>
          <p14:tracePt t="102882" x="2749550" y="6419850"/>
          <p14:tracePt t="102897" x="2768600" y="6419850"/>
          <p14:tracePt t="102898" x="2776538" y="6419850"/>
          <p14:tracePt t="102914" x="2795588" y="6419850"/>
          <p14:tracePt t="102915" x="2813050" y="6410325"/>
          <p14:tracePt t="102930" x="2822575" y="6400800"/>
          <p14:tracePt t="102932" x="2822575" y="6392863"/>
          <p14:tracePt t="102935" x="2841625" y="6373813"/>
          <p14:tracePt t="102947" x="2849563" y="6356350"/>
          <p14:tracePt t="102965" x="2878138" y="6291263"/>
          <p14:tracePt t="102966" x="2878138" y="6237288"/>
          <p14:tracePt t="102981" x="2878138" y="6210300"/>
          <p14:tracePt t="102983" x="2878138" y="6173788"/>
          <p14:tracePt t="102997" x="2878138" y="6145213"/>
          <p14:tracePt t="102999" x="2878138" y="6127750"/>
          <p14:tracePt t="103014" x="2878138" y="6108700"/>
          <p14:tracePt t="103014" x="2878138" y="6100763"/>
          <p14:tracePt t="103030" x="2878138" y="6081713"/>
          <p14:tracePt t="103031" x="2868613" y="6072188"/>
          <p14:tracePt t="103046" x="2849563" y="6064250"/>
          <p14:tracePt t="103047" x="2841625" y="6064250"/>
          <p14:tracePt t="103063" x="2832100" y="6064250"/>
          <p14:tracePt t="103080" x="2822575" y="6064250"/>
          <p14:tracePt t="103080" x="2805113" y="6064250"/>
          <p14:tracePt t="103096" x="2795588" y="6064250"/>
          <p14:tracePt t="103097" x="2786063" y="6081713"/>
          <p14:tracePt t="103113" x="2759075" y="6091238"/>
          <p14:tracePt t="103114" x="2759075" y="6100763"/>
          <p14:tracePt t="103131" x="2749550" y="6108700"/>
          <p14:tracePt t="103131" x="2732088" y="6127750"/>
          <p14:tracePt t="103147" x="2722563" y="6137275"/>
          <p14:tracePt t="103148" x="2713038" y="6145213"/>
          <p14:tracePt t="103164" x="2703513" y="6173788"/>
          <p14:tracePt t="103165" x="2695575" y="6181725"/>
          <p14:tracePt t="103181" x="2695575" y="6200775"/>
          <p14:tracePt t="103181" x="2695575" y="6210300"/>
          <p14:tracePt t="103197" x="2686050" y="6210300"/>
          <p14:tracePt t="103214" x="2686050" y="6218238"/>
          <p14:tracePt t="103282" x="2686050" y="6227763"/>
          <p14:tracePt t="103286" x="2695575" y="6237288"/>
          <p14:tracePt t="103298" x="2732088" y="6246813"/>
          <p14:tracePt t="103314" x="2759075" y="6246813"/>
          <p14:tracePt t="103315" x="2813050" y="6254750"/>
          <p14:tracePt t="103331" x="2859088" y="6273800"/>
          <p14:tracePt t="103331" x="2914650" y="6273800"/>
          <p14:tracePt t="103347" x="2959100" y="6283325"/>
          <p14:tracePt t="103348" x="2987675" y="6283325"/>
          <p14:tracePt t="103350" x="3005138" y="6283325"/>
          <p14:tracePt t="103364" x="3024188" y="6283325"/>
          <p14:tracePt t="103366" x="3032125" y="6283325"/>
          <p14:tracePt t="103540" x="3014663" y="6291263"/>
          <p14:tracePt t="103544" x="3005138" y="6300788"/>
          <p14:tracePt t="103557" x="2987675" y="6300788"/>
          <p14:tracePt t="103564" x="2959100" y="6319838"/>
          <p14:tracePt t="103581" x="2932113" y="6337300"/>
          <p14:tracePt t="103581" x="2914650" y="6346825"/>
          <p14:tracePt t="103597" x="2868613" y="6364288"/>
          <p14:tracePt t="103598" x="2849563" y="6373813"/>
          <p14:tracePt t="103614" x="2832100" y="6383338"/>
          <p14:tracePt t="103615" x="2805113" y="6392863"/>
          <p14:tracePt t="103631" x="2776538" y="6400800"/>
          <p14:tracePt t="103631" x="2759075" y="6400800"/>
          <p14:tracePt t="103647" x="2740025" y="6410325"/>
          <p14:tracePt t="103648" x="2722563" y="6419850"/>
          <p14:tracePt t="103664" x="2695575" y="6419850"/>
          <p14:tracePt t="103665" x="2676525" y="6419850"/>
          <p14:tracePt t="103681" x="2640013" y="6419850"/>
          <p14:tracePt t="103681" x="2613025" y="6419850"/>
          <p14:tracePt t="103697" x="2584450" y="6419850"/>
          <p14:tracePt t="103698" x="2566988" y="6419850"/>
          <p14:tracePt t="103714" x="2540000" y="6419850"/>
          <p14:tracePt t="103715" x="2520950" y="6419850"/>
          <p14:tracePt t="103717" x="2484438" y="6410325"/>
          <p14:tracePt t="103731" x="2447925" y="6410325"/>
          <p14:tracePt t="103733" x="2411413" y="6400800"/>
          <p14:tracePt t="103747" x="2384425" y="6383338"/>
          <p14:tracePt t="103749" x="2365375" y="6383338"/>
          <p14:tracePt t="103764" x="2347913" y="6373813"/>
          <p14:tracePt t="103766" x="2338388" y="6373813"/>
          <p14:tracePt t="103988" x="2374900" y="6373813"/>
          <p14:tracePt t="103992" x="2401888" y="6373813"/>
          <p14:tracePt t="104004" x="2457450" y="6373813"/>
          <p14:tracePt t="104014" x="2503488" y="6373813"/>
          <p14:tracePt t="104031" x="2557463" y="6373813"/>
          <p14:tracePt t="104031" x="2613025" y="6373813"/>
          <p14:tracePt t="104047" x="2676525" y="6373813"/>
          <p14:tracePt t="104048" x="2713038" y="6373813"/>
          <p14:tracePt t="104064" x="2759075" y="6373813"/>
          <p14:tracePt t="104065" x="2795588" y="6373813"/>
          <p14:tracePt t="104081" x="2813050" y="6373813"/>
          <p14:tracePt t="104081" x="2832100" y="6373813"/>
          <p14:tracePt t="104097" x="2841625" y="6373813"/>
          <p14:tracePt t="104098" x="2849563" y="6373813"/>
          <p14:tracePt t="104116" x="2859088" y="6373813"/>
          <p14:tracePt t="104131" x="2868613" y="6373813"/>
          <p14:tracePt t="104148" x="2878138" y="6373813"/>
          <p14:tracePt t="104164" x="2886075" y="6373813"/>
          <p14:tracePt t="104324" x="2859088" y="6373813"/>
          <p14:tracePt t="104328" x="2822575" y="6373813"/>
          <p14:tracePt t="104340" x="2795588" y="6373813"/>
          <p14:tracePt t="104347" x="2768600" y="6373813"/>
          <p14:tracePt t="104364" x="2740025" y="6373813"/>
          <p14:tracePt t="104365" x="2703513" y="6373813"/>
          <p14:tracePt t="104381" x="2676525" y="6373813"/>
          <p14:tracePt t="104381" x="2649538" y="6373813"/>
          <p14:tracePt t="104397" x="2620963" y="6373813"/>
          <p14:tracePt t="104398" x="2593975" y="6373813"/>
          <p14:tracePt t="104414" x="2566988" y="6373813"/>
          <p14:tracePt t="104415" x="2547938" y="6373813"/>
          <p14:tracePt t="104431" x="2520950" y="6373813"/>
          <p14:tracePt t="104431" x="2493963" y="6373813"/>
          <p14:tracePt t="104447" x="2457450" y="6373813"/>
          <p14:tracePt t="104448" x="2430463" y="6373813"/>
          <p14:tracePt t="104464" x="2411413" y="6383338"/>
          <p14:tracePt t="104465" x="2393950" y="6383338"/>
          <p14:tracePt t="104481" x="2374900" y="6383338"/>
          <p14:tracePt t="104481" x="2357438" y="6392863"/>
          <p14:tracePt t="104497" x="2347913" y="6392863"/>
          <p14:tracePt t="104780" x="2357438" y="6392863"/>
          <p14:tracePt t="104784" x="2365375" y="6392863"/>
          <p14:tracePt t="104797" x="2384425" y="6392863"/>
          <p14:tracePt t="104814" x="2393950" y="6392863"/>
          <p14:tracePt t="104816" x="2420938" y="6392863"/>
          <p14:tracePt t="104831" x="2457450" y="6410325"/>
          <p14:tracePt t="104833" x="2484438" y="6410325"/>
          <p14:tracePt t="104847" x="2503488" y="6410325"/>
          <p14:tracePt t="104849" x="2530475" y="6410325"/>
          <p14:tracePt t="104864" x="2566988" y="6410325"/>
          <p14:tracePt t="104866" x="2593975" y="6410325"/>
          <p14:tracePt t="104881" x="2620963" y="6410325"/>
          <p14:tracePt t="104882" x="2640013" y="6410325"/>
          <p14:tracePt t="104897" x="2657475" y="6410325"/>
          <p14:tracePt t="104899" x="2686050" y="6410325"/>
          <p14:tracePt t="104914" x="2695575" y="6410325"/>
          <p14:tracePt t="104916" x="2703513" y="6410325"/>
          <p14:tracePt t="104931" x="2722563" y="6410325"/>
          <p14:tracePt t="104933" x="2740025" y="6400800"/>
          <p14:tracePt t="104947" x="2759075" y="6400800"/>
          <p14:tracePt t="104949" x="2768600" y="6400800"/>
          <p14:tracePt t="104967" x="2786063" y="6400800"/>
          <p14:tracePt t="104981" x="2795588" y="6400800"/>
          <p14:tracePt t="104983" x="2805113" y="6392863"/>
          <p14:tracePt t="104997" x="2813050" y="6392863"/>
          <p14:tracePt t="104999" x="2822575" y="6392863"/>
          <p14:tracePt t="105014" x="2832100" y="6392863"/>
          <p14:tracePt t="105031" x="2841625" y="6392863"/>
          <p14:tracePt t="105047" x="2849563" y="6392863"/>
          <p14:tracePt t="105086" x="2859088" y="6392863"/>
          <p14:tracePt t="105214" x="2832100" y="6392863"/>
          <p14:tracePt t="105218" x="2822575" y="6392863"/>
          <p14:tracePt t="105231" x="2795588" y="6392863"/>
          <p14:tracePt t="105247" x="2740025" y="6392863"/>
          <p14:tracePt t="105248" x="2703513" y="6392863"/>
          <p14:tracePt t="105264" x="2667000" y="6392863"/>
          <p14:tracePt t="105265" x="2620963" y="6392863"/>
          <p14:tracePt t="105267" x="2584450" y="6392863"/>
          <p14:tracePt t="105281" x="2547938" y="6392863"/>
          <p14:tracePt t="105283" x="2493963" y="6392863"/>
          <p14:tracePt t="105297" x="2466975" y="6392863"/>
          <p14:tracePt t="105299" x="2420938" y="6400800"/>
          <p14:tracePt t="105314" x="2393950" y="6400800"/>
          <p14:tracePt t="105316" x="2357438" y="6410325"/>
          <p14:tracePt t="105331" x="2328863" y="6410325"/>
          <p14:tracePt t="105333" x="2320925" y="6419850"/>
          <p14:tracePt t="105347" x="2311400" y="6419850"/>
          <p14:tracePt t="105438" x="2301875" y="6419850"/>
          <p14:tracePt t="105534" x="2301875" y="6410325"/>
          <p14:tracePt t="105538" x="2311400" y="6410325"/>
          <p14:tracePt t="105550" x="2328863" y="6410325"/>
          <p14:tracePt t="105564" x="2357438" y="6410325"/>
          <p14:tracePt t="105566" x="2401888" y="6410325"/>
          <p14:tracePt t="105581" x="2438400" y="6410325"/>
          <p14:tracePt t="105583" x="2484438" y="6419850"/>
          <p14:tracePt t="105597" x="2547938" y="6429375"/>
          <p14:tracePt t="105599" x="2584450" y="6429375"/>
          <p14:tracePt t="105614" x="2630488" y="6429375"/>
          <p14:tracePt t="105616" x="2657475" y="6429375"/>
          <p14:tracePt t="105631" x="2703513" y="6429375"/>
          <p14:tracePt t="105633" x="2732088" y="6429375"/>
          <p14:tracePt t="105647" x="2749550" y="6429375"/>
          <p14:tracePt t="105649" x="2768600" y="6429375"/>
          <p14:tracePt t="105664" x="2786063" y="6429375"/>
          <p14:tracePt t="105664" x="2795588" y="6429375"/>
          <p14:tracePt t="105666" x="2805113" y="6429375"/>
          <p14:tracePt t="105681" x="2813050" y="6429375"/>
          <p14:tracePt t="105683" x="2822575" y="6429375"/>
          <p14:tracePt t="105714" x="2832100" y="6429375"/>
          <p14:tracePt t="105731" x="2841625" y="6429375"/>
          <p14:tracePt t="105918" x="2813050" y="6429375"/>
          <p14:tracePt t="105922" x="2786063" y="6429375"/>
          <p14:tracePt t="105934" x="2768600" y="6429375"/>
          <p14:tracePt t="105947" x="2732088" y="6429375"/>
          <p14:tracePt t="105966" x="2620963" y="6429375"/>
          <p14:tracePt t="105981" x="2584450" y="6429375"/>
          <p14:tracePt t="105983" x="2547938" y="6429375"/>
          <p14:tracePt t="105997" x="2520950" y="6429375"/>
          <p14:tracePt t="105998" x="2493963" y="6429375"/>
          <p14:tracePt t="106014" x="2484438" y="6429375"/>
          <p14:tracePt t="106015" x="2466975" y="6429375"/>
          <p14:tracePt t="106031" x="2457450" y="6429375"/>
          <p14:tracePt t="106158" x="2447925" y="6429375"/>
          <p14:tracePt t="106302" x="2457450" y="6429375"/>
          <p14:tracePt t="106306" x="2503488" y="6429375"/>
          <p14:tracePt t="106318" x="2530475" y="6429375"/>
          <p14:tracePt t="106331" x="2576513" y="6429375"/>
          <p14:tracePt t="106347" x="2613025" y="6437313"/>
          <p14:tracePt t="106348" x="2676525" y="6437313"/>
          <p14:tracePt t="106350" x="2695575" y="6437313"/>
          <p14:tracePt t="106364" x="2722563" y="6437313"/>
          <p14:tracePt t="106366" x="2740025" y="6437313"/>
          <p14:tracePt t="106381" x="2759075" y="6437313"/>
          <p14:tracePt t="106383" x="2768600" y="6446838"/>
          <p14:tracePt t="106431" x="2776538" y="6446838"/>
          <p14:tracePt t="106450" x="2786063" y="6446838"/>
          <p14:tracePt t="106464" x="2795588" y="6446838"/>
          <p14:tracePt t="106468" x="2805113" y="6446838"/>
          <p14:tracePt t="106481" x="2813050" y="6446838"/>
          <p14:tracePt t="106497" x="2822575" y="6446838"/>
          <p14:tracePt t="106498" x="2832100" y="6446838"/>
          <p14:tracePt t="106500" x="2841625" y="6446838"/>
          <p14:tracePt t="107384" x="2841625" y="6437313"/>
          <p14:tracePt t="107400" x="2832100" y="6437313"/>
          <p14:tracePt t="107404" x="2822575" y="6437313"/>
          <p14:tracePt t="107416" x="2805113" y="6437313"/>
          <p14:tracePt t="107431" x="2786063" y="6429375"/>
          <p14:tracePt t="107433" x="2776538" y="6429375"/>
          <p14:tracePt t="107447" x="2759075" y="6429375"/>
          <p14:tracePt t="107449" x="2740025" y="6429375"/>
          <p14:tracePt t="107464" x="2732088" y="6429375"/>
          <p14:tracePt t="107481" x="2722563" y="6429375"/>
          <p14:tracePt t="107513" x="2713038" y="6419850"/>
          <p14:tracePt t="107544" x="2703513" y="6410325"/>
          <p14:tracePt t="107548" x="2695575" y="6410325"/>
          <p14:tracePt t="107564" x="2676525" y="6400800"/>
          <p14:tracePt t="107565" x="2667000" y="6400800"/>
          <p14:tracePt t="107581" x="2657475" y="6392863"/>
          <p14:tracePt t="107583" x="2649538" y="6383338"/>
          <p14:tracePt t="107597" x="2649538" y="6373813"/>
          <p14:tracePt t="107614" x="2640013" y="6364288"/>
          <p14:tracePt t="107631" x="2630488" y="6356350"/>
          <p14:tracePt t="107632" x="2620963" y="6346825"/>
          <p14:tracePt t="107647" x="2613025" y="6337300"/>
          <p14:tracePt t="107688" x="2603500" y="6337300"/>
          <p14:tracePt t="107786" x="2593975" y="6327775"/>
          <p14:tracePt t="108598" x="2593975" y="6337300"/>
          <p14:tracePt t="108642" x="2593975" y="6346825"/>
          <p14:tracePt t="108658" x="2593975" y="6356350"/>
          <p14:tracePt t="108674" x="2603500" y="6364288"/>
          <p14:tracePt t="108690" x="2613025" y="6373813"/>
          <p14:tracePt t="108706" x="2620963" y="6392863"/>
          <p14:tracePt t="108714" x="2620963" y="6400800"/>
          <p14:tracePt t="108738" x="2630488" y="6410325"/>
          <p14:tracePt t="108758" x="2630488" y="6419850"/>
          <p14:tracePt t="108770" x="2630488" y="6437313"/>
          <p14:tracePt t="108781" x="2630488" y="6446838"/>
          <p14:tracePt t="108797" x="2630488" y="6456363"/>
          <p14:tracePt t="108798" x="2630488" y="6465888"/>
          <p14:tracePt t="108814" x="2640013" y="6473825"/>
          <p14:tracePt t="109173" x="2649538" y="6483350"/>
          <p14:tracePt t="109348" x="2657475" y="6483350"/>
          <p14:tracePt t="109364" x="2676525" y="6483350"/>
          <p14:tracePt t="109368" x="2695575" y="6483350"/>
          <p14:tracePt t="109381" x="2703513" y="6483350"/>
          <p14:tracePt t="109397" x="2722563" y="6473825"/>
          <p14:tracePt t="109398" x="2740025" y="6465888"/>
          <p14:tracePt t="109400" x="2749550" y="6465888"/>
          <p14:tracePt t="109414" x="2768600" y="6446838"/>
          <p14:tracePt t="109416" x="2776538" y="6446838"/>
          <p14:tracePt t="109431" x="2786063" y="6446838"/>
          <p14:tracePt t="109433" x="2795588" y="6446838"/>
          <p14:tracePt t="109447" x="2805113" y="6437313"/>
          <p14:tracePt t="109476" x="2813050" y="6429375"/>
          <p14:tracePt t="109481" x="2822575" y="6419850"/>
          <p14:tracePt t="109497" x="2832100" y="6410325"/>
          <p14:tracePt t="109514" x="2841625" y="6400800"/>
          <p14:tracePt t="109531" x="2849563" y="6392863"/>
          <p14:tracePt t="109547" x="2859088" y="6383338"/>
          <p14:tracePt t="109564" x="2868613" y="6373813"/>
          <p14:tracePt t="111246" x="2868613" y="6383338"/>
          <p14:tracePt t="111263" x="2895600" y="6373813"/>
          <p14:tracePt t="111266" x="2905125" y="6373813"/>
          <p14:tracePt t="111280" x="2922588" y="6373813"/>
          <p14:tracePt t="111283" x="2941638" y="6373813"/>
          <p14:tracePt t="111297" x="2959100" y="6364288"/>
          <p14:tracePt t="111299" x="2968625" y="6364288"/>
          <p14:tracePt t="112296" x="2914650" y="6400800"/>
          <p14:tracePt t="112301" x="2886075" y="6429375"/>
          <p14:tracePt t="112314" x="2813050" y="6502400"/>
          <p14:tracePt t="112316" x="2713038" y="6592888"/>
          <p14:tracePt t="112331" x="2584450" y="6684963"/>
          <p14:tracePt t="112333" x="2447925" y="67945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63.1|7.7|55.9|11.3|43.9|6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3|48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|71.9|2.5|26.8|13|61.4|1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40.3|58.4|18.7|74.8|19.2|4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23.4|36.2|25.2|72.2|56.5|2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7|27.8|72|98.8|1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6.2|26.3|11.9|56.3|27.8|25.2|2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0.1|9.2|26|3.7|21.6|4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6.3|12.4|18.7|26.7|29.2|1.9|58.7|45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5.1|7.1|5.3|4.9|9.5|5.1|7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1|51.5|73.2|2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2006</TotalTime>
  <Words>1004</Words>
  <Application>Microsoft Office PowerPoint</Application>
  <PresentationFormat>On-screen Show (4:3)</PresentationFormat>
  <Paragraphs>118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Book Antiqua</vt:lpstr>
      <vt:lpstr>Calibri</vt:lpstr>
      <vt:lpstr>Cambria Math</vt:lpstr>
      <vt:lpstr>Wingdings</vt:lpstr>
      <vt:lpstr>Office Theme</vt:lpstr>
      <vt:lpstr>Kvadratna funkcija, jednačina i nejednačina. Trigonometrija oštrog ugla.</vt:lpstr>
      <vt:lpstr>Kvadratna funkcija</vt:lpstr>
      <vt:lpstr>Kvadratna jednačina</vt:lpstr>
      <vt:lpstr>Kvadratna jednačina: Diskriminanta</vt:lpstr>
      <vt:lpstr>Kvadratna jednačina: Vietove formule</vt:lpstr>
      <vt:lpstr>Kvadratna jednačina: rastavljanje kvadratnog trinoma na činioce</vt:lpstr>
      <vt:lpstr>Kvadratna nejednačina</vt:lpstr>
      <vt:lpstr>Kvadratna funkcija, jednačina i nejednačina</vt:lpstr>
      <vt:lpstr>Osnovne trigonometrijske funkcije nekog ugla</vt:lpstr>
      <vt:lpstr>Trigonometrija oštrog ugla</vt:lpstr>
      <vt:lpstr>Trigonometrija oštrog ugla</vt:lpstr>
      <vt:lpstr>Trigonometrija oštrog ugla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Линеарна функција</dc:title>
  <dc:creator>ana</dc:creator>
  <cp:lastModifiedBy>AD</cp:lastModifiedBy>
  <cp:revision>703</cp:revision>
  <dcterms:created xsi:type="dcterms:W3CDTF">2018-10-08T16:01:32Z</dcterms:created>
  <dcterms:modified xsi:type="dcterms:W3CDTF">2020-10-14T12:02:41Z</dcterms:modified>
</cp:coreProperties>
</file>