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2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33" r:id="rId14"/>
    <p:sldId id="346" r:id="rId15"/>
    <p:sldId id="347" r:id="rId16"/>
    <p:sldId id="348" r:id="rId17"/>
    <p:sldId id="349" r:id="rId18"/>
    <p:sldId id="350" r:id="rId19"/>
    <p:sldId id="353" r:id="rId20"/>
    <p:sldId id="352" r:id="rId21"/>
    <p:sldId id="351" r:id="rId22"/>
    <p:sldId id="33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A9DDE9-90B4-4466-B884-518E308C0B40}">
          <p14:sldIdLst>
            <p14:sldId id="256"/>
            <p14:sldId id="322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33"/>
            <p14:sldId id="346"/>
            <p14:sldId id="347"/>
            <p14:sldId id="348"/>
            <p14:sldId id="349"/>
            <p14:sldId id="350"/>
            <p14:sldId id="353"/>
            <p14:sldId id="352"/>
            <p14:sldId id="351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D" lastIdx="2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30"/>
    <a:srgbClr val="FD0000"/>
    <a:srgbClr val="4E4EFF"/>
    <a:srgbClr val="00942F"/>
    <a:srgbClr val="0035A1"/>
    <a:srgbClr val="FFE27D"/>
    <a:srgbClr val="99CC99"/>
    <a:srgbClr val="9999FF"/>
    <a:srgbClr val="FF99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4660"/>
  </p:normalViewPr>
  <p:slideViewPr>
    <p:cSldViewPr>
      <p:cViewPr varScale="1">
        <p:scale>
          <a:sx n="60" d="100"/>
          <a:sy n="60" d="100"/>
        </p:scale>
        <p:origin x="1452" y="4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A067F8-DD29-48C7-950D-8CF555FCF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F99CE-B004-49CC-98DC-334C46074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4CA9D-C390-4D2B-9F42-5DB889BCB6D7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BBE08-B465-4971-B87D-B9A9D2DEB9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9F6FF-E5C3-4ADC-B4FE-89EC52A94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A8204-653D-45C1-992E-044FC2E5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314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8935-52AC-4D64-B088-13A66A9F277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F3A0-CA90-4B25-B7C2-E780E5BA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30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0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B54D-CECD-498B-87C9-22BC4AC642E1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E55C-0A55-49BD-8041-0FBC449DD019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B3B-44CA-4AF2-A5B7-A2C53C0C5A9E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5E21-E7A0-4662-8953-8172D1E96517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B1F1-2232-4531-AE08-7BA5BCC3759F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7D5A-3264-4705-8313-CDD3D0C34700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2088-6FA7-4DDB-84D6-745CF8EBF29A}" type="datetime1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F73A-6EA0-4205-B60B-AD89A6E4ABF7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721E-950A-41AD-B5C9-1DDCAED07ABF}" type="datetime1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EFDE-5586-4A42-B508-272E08165C22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E75E-C435-4F7E-8441-11CAE25E3255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F057C-7C54-412B-9230-EA40A1E301F0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ana.dobrota@ffh.bg.ac.rs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media13.m4a"/><Relationship Id="rId7" Type="http://schemas.openxmlformats.org/officeDocument/2006/relationships/image" Target="../media/image70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6.m4a"/><Relationship Id="rId7" Type="http://schemas.openxmlformats.org/officeDocument/2006/relationships/image" Target="../media/image24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28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9.m4a"/><Relationship Id="rId7" Type="http://schemas.openxmlformats.org/officeDocument/2006/relationships/image" Target="../media/image32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hyperlink" Target="https://www.journals.uchicago.edu/doi/abs/10.1086/652961?journalCode=pho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join.skype.com/izhIHjuIuNDb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Matemati</a:t>
            </a: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čke metode </a:t>
            </a:r>
            <a:b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fizičkoj hemiji</a:t>
            </a:r>
            <a:endParaRPr lang="en-US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685800"/>
          </a:xfrm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Predavanje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C963AA1-03E4-4DD4-A188-93FC10283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42769"/>
            <a:ext cx="2034455" cy="2024231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D9AFD9B5-55CA-474D-BBB1-9509CCEDF1FC}"/>
              </a:ext>
            </a:extLst>
          </p:cNvPr>
          <p:cNvSpPr txBox="1">
            <a:spLocks/>
          </p:cNvSpPr>
          <p:nvPr/>
        </p:nvSpPr>
        <p:spPr>
          <a:xfrm>
            <a:off x="2706078" y="5334000"/>
            <a:ext cx="3694722" cy="148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Predmetni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nastavnik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r>
              <a:rPr lang="sr-Latn-R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Ana Dobrota</a:t>
            </a:r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/>
              <a:t>✉︎</a:t>
            </a:r>
            <a:r>
              <a:rPr lang="sr-Latn-RS" sz="1800" dirty="0"/>
              <a:t> </a:t>
            </a:r>
            <a:r>
              <a:rPr lang="sr-Latn-R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6"/>
              </a:rPr>
              <a:t>ana.dobrota@ffh.bg.ac.rs</a:t>
            </a:r>
            <a:endParaRPr lang="sr-Latn-RS" sz="18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Lab. 358</a:t>
            </a:r>
          </a:p>
          <a:p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4A68CC-3489-4049-929E-D5962AC3CBDB}"/>
              </a:ext>
            </a:extLst>
          </p:cNvPr>
          <p:cNvSpPr/>
          <p:nvPr/>
        </p:nvSpPr>
        <p:spPr>
          <a:xfrm>
            <a:off x="116958" y="43699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DC382D-4F93-4ED2-9907-BA15770CF9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436951"/>
            <a:ext cx="228600" cy="2286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CC6EE5A-F8D3-4BA2-9BC2-766CC3F2F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0"/>
    </mc:Choice>
    <mc:Fallback xmlns="">
      <p:transition spd="slow" advTm="3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30362"/>
                <a:ext cx="8229600" cy="4968875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1400"/>
                  </a:spcBef>
                  <a:spcAft>
                    <a:spcPts val="1200"/>
                  </a:spcAft>
                </a:pPr>
                <a:r>
                  <a:rPr lang="sr-Latn-RS" sz="2000" dirty="0"/>
                  <a:t>Stvarni i previđeni rastur se upoređuju posmatranjem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odnosa kvadrata eksterne i interne greške </a:t>
                </a:r>
                <a:r>
                  <a:rPr lang="sr-Latn-RS" sz="20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sr-Latn-RS" sz="2000" dirty="0"/>
                  <a:t>):</a:t>
                </a:r>
                <a:endParaRPr lang="en-US" sz="2000" dirty="0"/>
              </a:p>
              <a:p>
                <a:pPr marL="0" indent="0">
                  <a:spcBef>
                    <a:spcPts val="1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𝒆𝒙𝒕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𝒊𝒏𝒕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sr-Latn-R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nary>
                                            <m:naryPr>
                                              <m:chr m:val="∑"/>
                                              <m:limLoc m:val="undOvr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acc>
                                                        <m:accPr>
                                                          <m:chr m:val="̅"/>
                                                          <m:ctrlP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sr-Latn-RS" sz="20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</m:acc>
                                                      <m:r>
                                                        <a:rPr lang="sr-Latn-R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begChr m:val="〈"/>
                                                              <m:endChr m:val="〉"/>
                                                              <m:ctrlPr>
                                                                <a:rPr lang="en-US" sz="20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sr-Latn-RS" sz="20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r>
                                                            <a:rPr lang="sr-Latn-RS" sz="20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nary>
                                        </m:num>
                                        <m:den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e>
                                          </m:d>
                                          <m:nary>
                                            <m:naryPr>
                                              <m:chr m:val="∑"/>
                                              <m:limLoc m:val="undOvr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</m:den>
                                      </m:f>
                                    </m:e>
                                  </m:rad>
                                </m:num>
                                <m:den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undOvr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</m:e>
                                      </m:rad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sr-Latn-RS" sz="2000" dirty="0"/>
              </a:p>
              <a:p>
                <a:pPr marL="0" indent="0">
                  <a:spcBef>
                    <a:spcPts val="1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〈"/>
                                              <m:endChr m:val="〉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Jednakost interne i eksterne greške</a:t>
                </a:r>
                <a:r>
                  <a:rPr lang="sr-Latn-RS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sr-Latn-RS" sz="2000" dirty="0"/>
                  <a:t>, odnosno:</a:t>
                </a:r>
              </a:p>
              <a:p>
                <a:pPr marL="0" indent="0">
                  <a:spcBef>
                    <a:spcPts val="1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〈"/>
                                              <m:endChr m:val="〉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begChr m:val="〈"/>
                                                  <m:endChr m:val="〉"/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nary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1400"/>
                  </a:spcBef>
                  <a:spcAft>
                    <a:spcPts val="1200"/>
                  </a:spcAft>
                </a:pPr>
                <a:endParaRPr lang="en-US" sz="2000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30362"/>
                <a:ext cx="8229600" cy="4968875"/>
              </a:xfrm>
              <a:blipFill>
                <a:blip r:embed="rId5"/>
                <a:stretch>
                  <a:fillRect l="-667" t="-613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odnos interne i eksterne greške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97773F-5D70-45FD-A5E2-74C35366B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0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10"/>
    </mc:Choice>
    <mc:Fallback xmlns="">
      <p:transition spd="slow" advTm="16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26750" x="630238" y="1817688"/>
          <p14:tracePt t="26788" x="904875" y="2009775"/>
          <p14:tracePt t="26827" x="1406525" y="2182813"/>
          <p14:tracePt t="26867" x="2301875" y="2382838"/>
          <p14:tracePt t="26906" x="2859088" y="2484438"/>
          <p14:tracePt t="26943" x="3516313" y="2520950"/>
          <p14:tracePt t="26983" x="4102100" y="2520950"/>
          <p14:tracePt t="27021" x="4567238" y="2520950"/>
          <p14:tracePt t="27061" x="4822825" y="2447925"/>
          <p14:tracePt t="27100" x="4868863" y="2401888"/>
          <p14:tracePt t="27138" x="4887913" y="2328863"/>
          <p14:tracePt t="27176" x="4832350" y="2182813"/>
          <p14:tracePt t="27214" x="4695825" y="2027238"/>
          <p14:tracePt t="27253" x="4503738" y="1935163"/>
          <p14:tracePt t="27291" x="4330700" y="1927225"/>
          <p14:tracePt t="27329" x="4019550" y="1927225"/>
          <p14:tracePt t="27368" x="3846513" y="1927225"/>
          <p14:tracePt t="27407" x="3781425" y="1963738"/>
          <p14:tracePt t="27446" x="3717925" y="2027238"/>
          <p14:tracePt t="27483" x="3662363" y="2090738"/>
          <p14:tracePt t="27522" x="3589338" y="2127250"/>
          <p14:tracePt t="27560" x="3516313" y="2173288"/>
          <p14:tracePt t="27599" x="3489325" y="2219325"/>
          <p14:tracePt t="27637" x="3489325" y="2265363"/>
          <p14:tracePt t="27675" x="3535363" y="2338388"/>
          <p14:tracePt t="27713" x="3625850" y="2411413"/>
          <p14:tracePt t="27751" x="3846513" y="2438400"/>
          <p14:tracePt t="27790" x="4000500" y="2465388"/>
          <p14:tracePt t="27829" x="4156075" y="2419350"/>
          <p14:tracePt t="27866" x="4211638" y="2365375"/>
          <p14:tracePt t="27904" x="4265613" y="2246313"/>
          <p14:tracePt t="27943" x="4265613" y="2136775"/>
          <p14:tracePt t="27984" x="4192588" y="2027238"/>
          <p14:tracePt t="28024" x="4065588" y="1981200"/>
          <p14:tracePt t="28062" x="3890963" y="1963738"/>
          <p14:tracePt t="28101" x="3763963" y="1963738"/>
          <p14:tracePt t="28140" x="3690938" y="1973263"/>
          <p14:tracePt t="28177" x="3589338" y="2036763"/>
          <p14:tracePt t="28215" x="3498850" y="2090738"/>
          <p14:tracePt t="28254" x="3471863" y="2119313"/>
          <p14:tracePt t="28293" x="3452813" y="2136775"/>
          <p14:tracePt t="28368" x="3452813" y="2146300"/>
          <p14:tracePt t="28406" x="3333750" y="2209800"/>
          <p14:tracePt t="28445" x="3133725" y="2319338"/>
          <p14:tracePt t="28481" x="2849563" y="2447925"/>
          <p14:tracePt t="28520" x="2384425" y="2557463"/>
          <p14:tracePt t="28557" x="1863725" y="2674938"/>
          <p14:tracePt t="28596" x="1114425" y="2820988"/>
          <p14:tracePt t="28634" x="649288" y="2940050"/>
          <p14:tracePt t="28673" x="209550" y="3059113"/>
          <p14:tracePt t="28712" x="46038" y="3132138"/>
          <p14:tracePt t="28751" x="19050" y="3151188"/>
          <p14:tracePt t="28789" x="9525" y="3159125"/>
          <p14:tracePt t="28976" x="109538" y="3095625"/>
          <p14:tracePt t="29015" x="255588" y="3041650"/>
          <p14:tracePt t="29055" x="374650" y="2995613"/>
          <p14:tracePt t="29094" x="457200" y="2986088"/>
          <p14:tracePt t="29132" x="493713" y="2976563"/>
          <p14:tracePt t="29595" x="501650" y="2976563"/>
          <p14:tracePt t="29634" x="639763" y="3114675"/>
          <p14:tracePt t="29674" x="839788" y="3341688"/>
          <p14:tracePt t="29715" x="1004888" y="3497263"/>
          <p14:tracePt t="29754" x="1087438" y="3552825"/>
          <p14:tracePt t="29792" x="1104900" y="3579813"/>
          <p14:tracePt t="29792" x="1114425" y="3589338"/>
          <p14:tracePt t="29831" x="1133475" y="3616325"/>
          <p14:tracePt t="29868" x="1150938" y="3625850"/>
          <p14:tracePt t="29906" x="1177925" y="3633788"/>
          <p14:tracePt t="29945" x="1260475" y="3652838"/>
          <p14:tracePt t="29987" x="1360488" y="3662363"/>
          <p14:tracePt t="30025" x="1433513" y="3662363"/>
          <p14:tracePt t="30103" x="1479550" y="3606800"/>
          <p14:tracePt t="30141" x="1506538" y="3579813"/>
          <p14:tracePt t="30178" x="1525588" y="3570288"/>
          <p14:tracePt t="30291" x="1562100" y="3597275"/>
          <p14:tracePt t="30330" x="1617663" y="3652838"/>
          <p14:tracePt t="30368" x="1635125" y="3698875"/>
          <p14:tracePt t="30406" x="1644650" y="3725863"/>
          <p14:tracePt t="30445" x="1654175" y="3735388"/>
          <p14:tracePt t="30635" x="1662113" y="3735388"/>
          <p14:tracePt t="30675" x="1717675" y="3625850"/>
          <p14:tracePt t="30714" x="1754188" y="3552825"/>
          <p14:tracePt t="30753" x="1790700" y="3497263"/>
          <p14:tracePt t="30792" x="1827213" y="3360738"/>
          <p14:tracePt t="30831" x="1844675" y="3305175"/>
          <p14:tracePt t="30870" x="1873250" y="3205163"/>
          <p14:tracePt t="30910" x="1873250" y="3187700"/>
          <p14:tracePt t="30949" x="1873250" y="3178175"/>
          <p14:tracePt t="30988" x="1873250" y="3168650"/>
          <p14:tracePt t="31180" x="1873250" y="3151188"/>
          <p14:tracePt t="31222" x="1900238" y="3059113"/>
          <p14:tracePt t="31262" x="1909763" y="3005138"/>
          <p14:tracePt t="31301" x="1909763" y="2995613"/>
          <p14:tracePt t="31488" x="1909763" y="3032125"/>
          <p14:tracePt t="31526" x="1909763" y="3086100"/>
          <p14:tracePt t="31565" x="1909763" y="3151188"/>
          <p14:tracePt t="31604" x="1909763" y="3195638"/>
          <p14:tracePt t="31644" x="1909763" y="3224213"/>
          <p14:tracePt t="31682" x="1909763" y="3260725"/>
          <p14:tracePt t="31720" x="1909763" y="3324225"/>
          <p14:tracePt t="31759" x="1909763" y="3351213"/>
          <p14:tracePt t="31798" x="1909763" y="3370263"/>
          <p14:tracePt t="31989" x="1917700" y="3378200"/>
          <p14:tracePt t="32029" x="2000250" y="3378200"/>
          <p14:tracePt t="32069" x="2092325" y="3378200"/>
          <p14:tracePt t="32107" x="2182813" y="3378200"/>
          <p14:tracePt t="32146" x="2228850" y="3378200"/>
          <p14:tracePt t="32184" x="2301875" y="3378200"/>
          <p14:tracePt t="32224" x="2393950" y="3370263"/>
          <p14:tracePt t="32263" x="2447925" y="3360738"/>
          <p14:tracePt t="32303" x="2484438" y="3360738"/>
          <p14:tracePt t="32340" x="2511425" y="3341688"/>
          <p14:tracePt t="32378" x="2520950" y="3341688"/>
          <p14:tracePt t="32416" x="2557463" y="3314700"/>
          <p14:tracePt t="32454" x="2584450" y="3287713"/>
          <p14:tracePt t="32491" x="2584450" y="3224213"/>
          <p14:tracePt t="32530" x="2593975" y="3168650"/>
          <p14:tracePt t="32570" x="2593975" y="3032125"/>
          <p14:tracePt t="32608" x="2584450" y="2995613"/>
          <p14:tracePt t="32645" x="2557463" y="2949575"/>
          <p14:tracePt t="32684" x="2530475" y="2940050"/>
          <p14:tracePt t="32723" x="2493963" y="2940050"/>
          <p14:tracePt t="32763" x="2384425" y="2940050"/>
          <p14:tracePt t="32802" x="2301875" y="2940050"/>
          <p14:tracePt t="32842" x="2174875" y="2949575"/>
          <p14:tracePt t="32880" x="2155825" y="2949575"/>
          <p14:tracePt t="32919" x="2109788" y="2959100"/>
          <p14:tracePt t="32957" x="2073275" y="2976563"/>
          <p14:tracePt t="33034" x="2063750" y="2986088"/>
          <p14:tracePt t="33073" x="2046288" y="2995613"/>
          <p14:tracePt t="33112" x="2027238" y="3013075"/>
          <p14:tracePt t="33151" x="2009775" y="3032125"/>
          <p14:tracePt t="33191" x="1990725" y="3105150"/>
          <p14:tracePt t="33232" x="1990725" y="3141663"/>
          <p14:tracePt t="33308" x="1990725" y="3168650"/>
          <p14:tracePt t="33346" x="1982788" y="3241675"/>
          <p14:tracePt t="33386" x="1954213" y="3470275"/>
          <p14:tracePt t="33424" x="1954213" y="3524250"/>
          <p14:tracePt t="33539" x="1954213" y="3506788"/>
          <p14:tracePt t="33578" x="1954213" y="3460750"/>
          <p14:tracePt t="33691" x="1954213" y="3479800"/>
          <p14:tracePt t="33728" x="1954213" y="3616325"/>
          <p14:tracePt t="33767" x="1954213" y="3743325"/>
          <p14:tracePt t="33806" x="1963738" y="3852863"/>
          <p14:tracePt t="33844" x="1973263" y="3908425"/>
          <p14:tracePt t="33882" x="2000250" y="3971925"/>
          <p14:tracePt t="33922" x="2009775" y="3990975"/>
          <p14:tracePt t="33961" x="2027238" y="4008438"/>
          <p14:tracePt t="34002" x="2082800" y="4008438"/>
          <p14:tracePt t="34041" x="2228850" y="4008438"/>
          <p14:tracePt t="34081" x="2374900" y="3990975"/>
          <p14:tracePt t="34120" x="2466975" y="3981450"/>
          <p14:tracePt t="34160" x="2530475" y="3963988"/>
          <p14:tracePt t="34198" x="2557463" y="3944938"/>
          <p14:tracePt t="34237" x="2576513" y="3917950"/>
          <p14:tracePt t="34277" x="2593975" y="3881438"/>
          <p14:tracePt t="34316" x="2593975" y="3762375"/>
          <p14:tracePt t="34357" x="2593975" y="3706813"/>
          <p14:tracePt t="34395" x="2584450" y="3652838"/>
          <p14:tracePt t="34434" x="2584450" y="3616325"/>
          <p14:tracePt t="34473" x="2566988" y="3543300"/>
          <p14:tracePt t="34511" x="2547938" y="3470275"/>
          <p14:tracePt t="34550" x="2530475" y="3414713"/>
          <p14:tracePt t="34589" x="2511425" y="3406775"/>
          <p14:tracePt t="34628" x="2503488" y="3397250"/>
          <p14:tracePt t="34666" x="2493963" y="3397250"/>
          <p14:tracePt t="34704" x="2466975" y="3397250"/>
          <p14:tracePt t="34742" x="2420938" y="3406775"/>
          <p14:tracePt t="34780" x="2328863" y="3414713"/>
          <p14:tracePt t="34819" x="2274888" y="3424238"/>
          <p14:tracePt t="34858" x="2255838" y="3424238"/>
          <p14:tracePt t="34934" x="2247900" y="3424238"/>
          <p14:tracePt t="34975" x="2201863" y="3433763"/>
          <p14:tracePt t="35015" x="2165350" y="3443288"/>
          <p14:tracePt t="35053" x="2128838" y="3443288"/>
          <p14:tracePt t="35091" x="2119313" y="3443288"/>
          <p14:tracePt t="35130" x="2100263" y="3451225"/>
          <p14:tracePt t="35169" x="2092325" y="3451225"/>
          <p14:tracePt t="35245" x="2082800" y="3451225"/>
          <p14:tracePt t="35285" x="2063750" y="3451225"/>
          <p14:tracePt t="36943" x="2055813" y="3451225"/>
          <p14:tracePt t="36981" x="2027238" y="3451225"/>
          <p14:tracePt t="37020" x="2009775" y="3451225"/>
          <p14:tracePt t="37058" x="1990725" y="3451225"/>
          <p14:tracePt t="37096" x="1982788" y="3451225"/>
          <p14:tracePt t="37134" x="1973263" y="3451225"/>
          <p14:tracePt t="37252" x="1963738" y="3460750"/>
          <p14:tracePt t="37290" x="1954213" y="3470275"/>
          <p14:tracePt t="37328" x="1946275" y="3506788"/>
          <p14:tracePt t="37366" x="1946275" y="3552825"/>
          <p14:tracePt t="37405" x="1946275" y="3616325"/>
          <p14:tracePt t="37443" x="1946275" y="3662363"/>
          <p14:tracePt t="37483" x="1936750" y="3698875"/>
          <p14:tracePt t="37522" x="1936750" y="3735388"/>
          <p14:tracePt t="37560" x="1936750" y="3752850"/>
          <p14:tracePt t="37598" x="1936750" y="3762375"/>
          <p14:tracePt t="37637" x="1946275" y="3789363"/>
          <p14:tracePt t="37675" x="1963738" y="3844925"/>
          <p14:tracePt t="37713" x="1990725" y="3917950"/>
          <p14:tracePt t="37751" x="2000250" y="3917950"/>
          <p14:tracePt t="37789" x="2046288" y="3927475"/>
          <p14:tracePt t="37826" x="2082800" y="3927475"/>
          <p14:tracePt t="37864" x="2165350" y="3927475"/>
          <p14:tracePt t="37903" x="2238375" y="3927475"/>
          <p14:tracePt t="37942" x="2301875" y="3917950"/>
          <p14:tracePt t="37979" x="2357438" y="3908425"/>
          <p14:tracePt t="38019" x="2474913" y="3889375"/>
          <p14:tracePt t="38055" x="2520950" y="3889375"/>
          <p14:tracePt t="38093" x="2547938" y="3889375"/>
          <p14:tracePt t="38131" x="2557463" y="3889375"/>
          <p14:tracePt t="39676" x="2566988" y="3889375"/>
          <p14:tracePt t="39755" x="2584450" y="3862388"/>
          <p14:tracePt t="39794" x="2603500" y="3816350"/>
          <p14:tracePt t="39833" x="2620963" y="3771900"/>
          <p14:tracePt t="39872" x="2630488" y="3689350"/>
          <p14:tracePt t="39911" x="2630488" y="3616325"/>
          <p14:tracePt t="39950" x="2630488" y="3524250"/>
          <p14:tracePt t="39987" x="2630488" y="3460750"/>
          <p14:tracePt t="40025" x="2603500" y="3370263"/>
          <p14:tracePt t="40064" x="2584450" y="3297238"/>
          <p14:tracePt t="40103" x="2557463" y="3232150"/>
          <p14:tracePt t="40141" x="2530475" y="3168650"/>
          <p14:tracePt t="40178" x="2520950" y="3159125"/>
          <p14:tracePt t="40405" x="2520950" y="3178175"/>
          <p14:tracePt t="40444" x="2576513" y="3260725"/>
          <p14:tracePt t="40483" x="2603500" y="3333750"/>
          <p14:tracePt t="40522" x="2620963" y="3387725"/>
          <p14:tracePt t="40560" x="2640013" y="3451225"/>
          <p14:tracePt t="40597" x="2640013" y="3487738"/>
          <p14:tracePt t="40635" x="2640013" y="3579813"/>
          <p14:tracePt t="40673" x="2640013" y="3606800"/>
          <p14:tracePt t="40713" x="2640013" y="3633788"/>
          <p14:tracePt t="40752" x="2640013" y="3652838"/>
          <p14:tracePt t="40791" x="2640013" y="3662363"/>
          <p14:tracePt t="41552" x="2640013" y="3606800"/>
          <p14:tracePt t="41590" x="2640013" y="3433763"/>
          <p14:tracePt t="41629" x="2640013" y="3314700"/>
          <p14:tracePt t="41667" x="2640013" y="3105150"/>
          <p14:tracePt t="41705" x="2640013" y="2913063"/>
          <p14:tracePt t="41742" x="2657475" y="2757488"/>
          <p14:tracePt t="41781" x="2657475" y="2593975"/>
          <p14:tracePt t="41818" x="2657475" y="2511425"/>
          <p14:tracePt t="41857" x="2657475" y="2492375"/>
          <p14:tracePt t="41896" x="2657475" y="2484438"/>
          <p14:tracePt t="42085" x="2657475" y="2547938"/>
          <p14:tracePt t="42123" x="2657475" y="2638425"/>
          <p14:tracePt t="42161" x="2657475" y="2747963"/>
          <p14:tracePt t="42201" x="2657475" y="2968625"/>
          <p14:tracePt t="42240" x="2657475" y="3122613"/>
          <p14:tracePt t="42278" x="2657475" y="3360738"/>
          <p14:tracePt t="42317" x="2657475" y="3616325"/>
          <p14:tracePt t="42355" x="2657475" y="3798888"/>
          <p14:tracePt t="42394" x="2676525" y="3971925"/>
          <p14:tracePt t="42432" x="2686050" y="4064000"/>
          <p14:tracePt t="42471" x="2695575" y="4200525"/>
          <p14:tracePt t="42509" x="2703513" y="4273550"/>
          <p14:tracePt t="42547" x="2713038" y="4329113"/>
          <p14:tracePt t="42584" x="2722563" y="4337050"/>
          <p14:tracePt t="42660" x="2768600" y="4346575"/>
          <p14:tracePt t="42697" x="2932113" y="4346575"/>
          <p14:tracePt t="42735" x="3078163" y="4346575"/>
          <p14:tracePt t="42773" x="3252788" y="4356100"/>
          <p14:tracePt t="42812" x="3379788" y="4356100"/>
          <p14:tracePt t="42850" x="3508375" y="4356100"/>
          <p14:tracePt t="42888" x="3781425" y="4356100"/>
          <p14:tracePt t="42927" x="4056063" y="4392613"/>
          <p14:tracePt t="42965" x="4348163" y="4392613"/>
          <p14:tracePt t="43003" x="4521200" y="4392613"/>
          <p14:tracePt t="43042" x="4557713" y="4392613"/>
          <p14:tracePt t="43080" x="4649788" y="4346575"/>
          <p14:tracePt t="43120" x="4703763" y="4337050"/>
          <p14:tracePt t="43158" x="4822825" y="4310063"/>
          <p14:tracePt t="43197" x="4905375" y="4283075"/>
          <p14:tracePt t="43234" x="4932363" y="4264025"/>
          <p14:tracePt t="43272" x="4951413" y="4237038"/>
          <p14:tracePt t="43311" x="4978400" y="4164013"/>
          <p14:tracePt t="43349" x="5005388" y="4017963"/>
          <p14:tracePt t="43387" x="5014913" y="3779838"/>
          <p14:tracePt t="43424" x="5014913" y="3625850"/>
          <p14:tracePt t="43462" x="5014913" y="3424238"/>
          <p14:tracePt t="43501" x="4987925" y="3260725"/>
          <p14:tracePt t="43538" x="4968875" y="3132138"/>
          <p14:tracePt t="43577" x="4960938" y="3022600"/>
          <p14:tracePt t="43614" x="4932363" y="2876550"/>
          <p14:tracePt t="43653" x="4914900" y="2794000"/>
          <p14:tracePt t="43690" x="4895850" y="2693988"/>
          <p14:tracePt t="43729" x="4895850" y="2657475"/>
          <p14:tracePt t="43768" x="4878388" y="2593975"/>
          <p14:tracePt t="43807" x="4868863" y="2547938"/>
          <p14:tracePt t="43846" x="4851400" y="2484438"/>
          <p14:tracePt t="43886" x="4841875" y="2447925"/>
          <p14:tracePt t="43924" x="4813300" y="2411413"/>
          <p14:tracePt t="43962" x="4805363" y="2392363"/>
          <p14:tracePt t="44000" x="4768850" y="2392363"/>
          <p14:tracePt t="44040" x="4703763" y="2392363"/>
          <p14:tracePt t="44080" x="4513263" y="2411413"/>
          <p14:tracePt t="44120" x="4348163" y="2419350"/>
          <p14:tracePt t="44158" x="4202113" y="2419350"/>
          <p14:tracePt t="44197" x="4083050" y="2419350"/>
          <p14:tracePt t="44236" x="3836988" y="2438400"/>
          <p14:tracePt t="44276" x="3708400" y="2447925"/>
          <p14:tracePt t="44315" x="3544888" y="2465388"/>
          <p14:tracePt t="44354" x="3435350" y="2492375"/>
          <p14:tracePt t="44393" x="3289300" y="2492375"/>
          <p14:tracePt t="44432" x="3105150" y="2492375"/>
          <p14:tracePt t="44471" x="2941638" y="2492375"/>
          <p14:tracePt t="44510" x="2813050" y="2492375"/>
          <p14:tracePt t="44548" x="2759075" y="2492375"/>
          <p14:tracePt t="44586" x="2703513" y="2492375"/>
          <p14:tracePt t="44625" x="2686050" y="2492375"/>
          <p14:tracePt t="44777" x="2676525" y="2492375"/>
          <p14:tracePt t="44814" x="2676525" y="2511425"/>
          <p14:tracePt t="44852" x="2676525" y="2565400"/>
          <p14:tracePt t="44891" x="2676525" y="2620963"/>
          <p14:tracePt t="44930" x="2667000" y="2740025"/>
          <p14:tracePt t="44969" x="2667000" y="2913063"/>
          <p14:tracePt t="45008" x="2667000" y="3122613"/>
          <p14:tracePt t="45049" x="2667000" y="3341688"/>
          <p14:tracePt t="45087" x="2667000" y="3543300"/>
          <p14:tracePt t="45124" x="2667000" y="3706813"/>
          <p14:tracePt t="45162" x="2667000" y="3881438"/>
          <p14:tracePt t="45200" x="2667000" y="4000500"/>
          <p14:tracePt t="45238" x="2676525" y="4110038"/>
          <p14:tracePt t="45278" x="2686050" y="4246563"/>
          <p14:tracePt t="45317" x="2695575" y="4292600"/>
          <p14:tracePt t="45355" x="2703513" y="4300538"/>
          <p14:tracePt t="45468" x="2703513" y="4310063"/>
          <p14:tracePt t="45507" x="2776538" y="4310063"/>
          <p14:tracePt t="45547" x="2922588" y="4300538"/>
          <p14:tracePt t="45585" x="3087688" y="4292600"/>
          <p14:tracePt t="45623" x="3224213" y="4292600"/>
          <p14:tracePt t="45662" x="3489325" y="4292600"/>
          <p14:tracePt t="45700" x="3662363" y="4292600"/>
          <p14:tracePt t="45739" x="3956050" y="4292600"/>
          <p14:tracePt t="45777" x="4256088" y="4292600"/>
          <p14:tracePt t="45814" x="4457700" y="4292600"/>
          <p14:tracePt t="45852" x="4686300" y="4292600"/>
          <p14:tracePt t="45891" x="4822825" y="4300538"/>
          <p14:tracePt t="45932" x="4968875" y="4300538"/>
          <p14:tracePt t="45971" x="4978400" y="4300538"/>
          <p14:tracePt t="46010" x="4987925" y="4300538"/>
          <p14:tracePt t="46047" x="5005388" y="4273550"/>
          <p14:tracePt t="46087" x="5024438" y="4237038"/>
          <p14:tracePt t="46126" x="5024438" y="4117975"/>
          <p14:tracePt t="46165" x="5033963" y="4017963"/>
          <p14:tracePt t="46204" x="5041900" y="3816350"/>
          <p14:tracePt t="46204" x="5041900" y="3762375"/>
          <p14:tracePt t="46243" x="5070475" y="3524250"/>
          <p14:tracePt t="46281" x="5070475" y="3314700"/>
          <p14:tracePt t="46320" x="5078413" y="3187700"/>
          <p14:tracePt t="46358" x="5087938" y="3086100"/>
          <p14:tracePt t="46396" x="5087938" y="2976563"/>
          <p14:tracePt t="46434" x="5087938" y="2820988"/>
          <p14:tracePt t="46472" x="5087938" y="2730500"/>
          <p14:tracePt t="46509" x="5078413" y="2611438"/>
          <p14:tracePt t="46548" x="5060950" y="2538413"/>
          <p14:tracePt t="46586" x="5041900" y="2465388"/>
          <p14:tracePt t="46625" x="5024438" y="2401888"/>
          <p14:tracePt t="46663" x="5014913" y="2401888"/>
          <p14:tracePt t="46702" x="4968875" y="2401888"/>
          <p14:tracePt t="46740" x="4895850" y="2401888"/>
          <p14:tracePt t="46780" x="4768850" y="2401888"/>
          <p14:tracePt t="46818" x="4703763" y="2401888"/>
          <p14:tracePt t="46856" x="4649788" y="2411413"/>
          <p14:tracePt t="46894" x="4448175" y="2428875"/>
          <p14:tracePt t="46932" x="4338638" y="2438400"/>
          <p14:tracePt t="46970" x="4102100" y="2438400"/>
          <p14:tracePt t="47010" x="3846513" y="2438400"/>
          <p14:tracePt t="47047" x="3625850" y="2438400"/>
          <p14:tracePt t="47086" x="3362325" y="2438400"/>
          <p14:tracePt t="47123" x="3197225" y="2438400"/>
          <p14:tracePt t="47161" x="3087688" y="2438400"/>
          <p14:tracePt t="47199" x="2978150" y="2438400"/>
          <p14:tracePt t="47238" x="2959100" y="2438400"/>
          <p14:tracePt t="47275" x="2905125" y="2438400"/>
          <p14:tracePt t="47314" x="2841625" y="2455863"/>
          <p14:tracePt t="47353" x="2805113" y="2474913"/>
          <p14:tracePt t="47392" x="2776538" y="2484438"/>
          <p14:tracePt t="47467" x="2768600" y="2501900"/>
          <p14:tracePt t="47505" x="2759075" y="2547938"/>
          <p14:tracePt t="47545" x="2759075" y="2593975"/>
          <p14:tracePt t="47583" x="2759075" y="2776538"/>
          <p14:tracePt t="47621" x="2759075" y="2968625"/>
          <p14:tracePt t="47659" x="2768600" y="3205163"/>
          <p14:tracePt t="47697" x="2805113" y="3414713"/>
          <p14:tracePt t="47736" x="2822575" y="3616325"/>
          <p14:tracePt t="47775" x="2849563" y="3917950"/>
          <p14:tracePt t="47813" x="2878138" y="4090988"/>
          <p14:tracePt t="47852" x="2905125" y="4283075"/>
          <p14:tracePt t="47890" x="2905125" y="4356100"/>
          <p14:tracePt t="48083" x="2905125" y="4383088"/>
          <p14:tracePt t="48122" x="2905125" y="4410075"/>
          <p14:tracePt t="48312" x="2922588" y="4392613"/>
          <p14:tracePt t="48351" x="2978150" y="4154488"/>
          <p14:tracePt t="48389" x="3041650" y="3963988"/>
          <p14:tracePt t="48427" x="3105150" y="3779838"/>
          <p14:tracePt t="48465" x="3160713" y="3487738"/>
          <p14:tracePt t="48504" x="3178175" y="3397250"/>
          <p14:tracePt t="48542" x="3233738" y="3278188"/>
          <p14:tracePt t="48579" x="3306763" y="3114675"/>
          <p14:tracePt t="48617" x="3343275" y="3041650"/>
          <p14:tracePt t="48655" x="3425825" y="2949575"/>
          <p14:tracePt t="48694" x="3479800" y="2886075"/>
          <p14:tracePt t="48731" x="3498850" y="2867025"/>
          <p14:tracePt t="48770" x="3508375" y="2849563"/>
          <p14:tracePt t="50544" x="3508375" y="2840038"/>
          <p14:tracePt t="50583" x="3516313" y="2820988"/>
          <p14:tracePt t="50584" x="3516313" y="2813050"/>
          <p14:tracePt t="50622" x="3525838" y="2803525"/>
          <p14:tracePt t="50660" x="3525838" y="2794000"/>
          <p14:tracePt t="50698" x="3525838" y="2776538"/>
          <p14:tracePt t="50736" x="3544888" y="2703513"/>
          <p14:tracePt t="50774" x="3552825" y="2638425"/>
          <p14:tracePt t="50811" x="3589338" y="2547938"/>
          <p14:tracePt t="50812" x="3598863" y="2538413"/>
          <p14:tracePt t="50849" x="3617913" y="2511425"/>
          <p14:tracePt t="50886" x="3625850" y="2511425"/>
          <p14:tracePt t="50924" x="3662363" y="2511425"/>
          <p14:tracePt t="50963" x="3708400" y="2511425"/>
          <p14:tracePt t="51001" x="3754438" y="2520950"/>
          <p14:tracePt t="51038" x="3773488" y="2528888"/>
          <p14:tracePt t="51077" x="3810000" y="2557463"/>
          <p14:tracePt t="51116" x="3846513" y="2584450"/>
          <p14:tracePt t="51154" x="3863975" y="2601913"/>
          <p14:tracePt t="51193" x="3883025" y="2611438"/>
          <p14:tracePt t="51952" x="3919538" y="2584450"/>
          <p14:tracePt t="51989" x="3946525" y="2528888"/>
          <p14:tracePt t="52028" x="3973513" y="2484438"/>
          <p14:tracePt t="52068" x="4000500" y="2465388"/>
          <p14:tracePt t="52108" x="4083050" y="2428875"/>
          <p14:tracePt t="52146" x="4192588" y="2392363"/>
          <p14:tracePt t="52185" x="4302125" y="2374900"/>
          <p14:tracePt t="52225" x="4311650" y="2365375"/>
          <p14:tracePt t="52265" x="4357688" y="2382838"/>
          <p14:tracePt t="52304" x="4430713" y="2455863"/>
          <p14:tracePt t="52342" x="4549775" y="2620963"/>
          <p14:tracePt t="52380" x="4576763" y="2667000"/>
          <p14:tracePt t="52421" x="4576763" y="2674938"/>
          <p14:tracePt t="53814" x="4586288" y="2730500"/>
          <p14:tracePt t="53852" x="4594225" y="2820988"/>
          <p14:tracePt t="53890" x="4594225" y="2903538"/>
          <p14:tracePt t="53928" x="4557713" y="2976563"/>
          <p14:tracePt t="53966" x="4467225" y="3078163"/>
          <p14:tracePt t="54003" x="4367213" y="3178175"/>
          <p14:tracePt t="54043" x="4138613" y="3268663"/>
          <p14:tracePt t="54081" x="3890963" y="3324225"/>
          <p14:tracePt t="54119" x="3681413" y="3333750"/>
          <p14:tracePt t="54157" x="3479800" y="3333750"/>
          <p14:tracePt t="54195" x="3406775" y="3333750"/>
          <p14:tracePt t="54234" x="3362325" y="3333750"/>
          <p14:tracePt t="54272" x="3343275" y="3314700"/>
          <p14:tracePt t="54309" x="3316288" y="3287713"/>
          <p14:tracePt t="54310" x="3306763" y="3278188"/>
          <p14:tracePt t="54349" x="3297238" y="3251200"/>
          <p14:tracePt t="54387" x="3297238" y="3241675"/>
          <p14:tracePt t="56194" x="3289300" y="3305175"/>
          <p14:tracePt t="56234" x="3279775" y="3341688"/>
          <p14:tracePt t="56273" x="3270250" y="3397250"/>
          <p14:tracePt t="56313" x="3260725" y="3443288"/>
          <p14:tracePt t="56352" x="3252788" y="3543300"/>
          <p14:tracePt t="56390" x="3252788" y="3589338"/>
          <p14:tracePt t="56429" x="3252788" y="3735388"/>
          <p14:tracePt t="56466" x="3252788" y="3889375"/>
          <p14:tracePt t="56506" x="3260725" y="4017963"/>
          <p14:tracePt t="56544" x="3270250" y="4117975"/>
          <p14:tracePt t="56584" x="3306763" y="4191000"/>
          <p14:tracePt t="56623" x="3352800" y="4283075"/>
          <p14:tracePt t="56661" x="3398838" y="4329113"/>
          <p14:tracePt t="56698" x="3443288" y="4356100"/>
          <p14:tracePt t="56736" x="3535363" y="4373563"/>
          <p14:tracePt t="56773" x="3662363" y="4392613"/>
          <p14:tracePt t="56812" x="3883025" y="4392613"/>
          <p14:tracePt t="56849" x="4056063" y="4392613"/>
          <p14:tracePt t="56886" x="4146550" y="4383088"/>
          <p14:tracePt t="56925" x="4192588" y="4373563"/>
          <p14:tracePt t="56965" x="4229100" y="4365625"/>
          <p14:tracePt t="57004" x="4284663" y="4346575"/>
          <p14:tracePt t="59774" x="4284663" y="4337050"/>
          <p14:tracePt t="59812" x="4238625" y="4319588"/>
          <p14:tracePt t="59891" x="4219575" y="4310063"/>
          <p14:tracePt t="60162" x="4156075" y="4310063"/>
          <p14:tracePt t="60203" x="4010025" y="4310063"/>
          <p14:tracePt t="60243" x="3890963" y="4300538"/>
          <p14:tracePt t="60281" x="3846513" y="4292600"/>
          <p14:tracePt t="60320" x="3790950" y="4283075"/>
          <p14:tracePt t="60360" x="3671888" y="4256088"/>
          <p14:tracePt t="60399" x="3589338" y="4246563"/>
          <p14:tracePt t="60438" x="3498850" y="4227513"/>
          <p14:tracePt t="60477" x="3471863" y="4227513"/>
          <p14:tracePt t="60514" x="3462338" y="4210050"/>
          <p14:tracePt t="60552" x="3452813" y="4200525"/>
          <p14:tracePt t="60590" x="3425825" y="4183063"/>
          <p14:tracePt t="60628" x="3416300" y="4164013"/>
          <p14:tracePt t="60667" x="3406775" y="4137025"/>
          <p14:tracePt t="60972" x="3452813" y="4191000"/>
          <p14:tracePt t="61011" x="3498850" y="4264025"/>
          <p14:tracePt t="61050" x="3516313" y="4300538"/>
          <p14:tracePt t="61089" x="3525838" y="4329113"/>
          <p14:tracePt t="61814" x="3535363" y="4329113"/>
          <p14:tracePt t="61852" x="3552825" y="4310063"/>
          <p14:tracePt t="61891" x="3571875" y="4273550"/>
          <p14:tracePt t="61930" x="3598863" y="4246563"/>
          <p14:tracePt t="61970" x="3608388" y="4237038"/>
          <p14:tracePt t="62008" x="3617913" y="4219575"/>
          <p14:tracePt t="62051" x="3644900" y="4173538"/>
          <p14:tracePt t="62090" x="3654425" y="4154488"/>
          <p14:tracePt t="62129" x="3671888" y="4127500"/>
          <p14:tracePt t="62168" x="3671888" y="4110038"/>
          <p14:tracePt t="62206" x="3681413" y="4110038"/>
          <p14:tracePt t="62698" x="3698875" y="4110038"/>
          <p14:tracePt t="62736" x="3727450" y="4154488"/>
          <p14:tracePt t="62776" x="3763963" y="4191000"/>
          <p14:tracePt t="62851" x="3790950" y="4200525"/>
          <p14:tracePt t="62889" x="3846513" y="4210050"/>
          <p14:tracePt t="62927" x="3900488" y="4219575"/>
          <p14:tracePt t="62967" x="3927475" y="4219575"/>
          <p14:tracePt t="63007" x="3956050" y="4210050"/>
          <p14:tracePt t="63045" x="4010025" y="4183063"/>
          <p14:tracePt t="63045" x="4019550" y="4183063"/>
          <p14:tracePt t="63085" x="4065588" y="4154488"/>
          <p14:tracePt t="63124" x="4102100" y="4127500"/>
          <p14:tracePt t="63164" x="4119563" y="4110038"/>
          <p14:tracePt t="63242" x="4138613" y="4090988"/>
          <p14:tracePt t="63280" x="4146550" y="4081463"/>
          <p14:tracePt t="63997" x="4156075" y="4073525"/>
          <p14:tracePt t="63997" x="4183063" y="4037013"/>
          <p14:tracePt t="64035" x="4284663" y="3927475"/>
          <p14:tracePt t="64074" x="4367213" y="3825875"/>
          <p14:tracePt t="64113" x="4394200" y="3789363"/>
          <p14:tracePt t="65257" x="4394200" y="3779838"/>
          <p14:tracePt t="65297" x="4403725" y="3762375"/>
          <p14:tracePt t="65334" x="4421188" y="3735388"/>
          <p14:tracePt t="65409" x="4430713" y="3725863"/>
          <p14:tracePt t="65448" x="4448175" y="3689350"/>
          <p14:tracePt t="65486" x="4457700" y="3679825"/>
          <p14:tracePt t="65525" x="4494213" y="3633788"/>
          <p14:tracePt t="65564" x="4540250" y="3543300"/>
          <p14:tracePt t="65603" x="4613275" y="3360738"/>
          <p14:tracePt t="65642" x="4649788" y="3251200"/>
          <p14:tracePt t="65679" x="4659313" y="3224213"/>
          <p14:tracePt t="65719" x="4659313" y="3214688"/>
          <p14:tracePt t="65909" x="4630738" y="3268663"/>
          <p14:tracePt t="65947" x="4594225" y="3370263"/>
          <p14:tracePt t="65987" x="4549775" y="3470275"/>
          <p14:tracePt t="66025" x="4484688" y="3616325"/>
          <p14:tracePt t="66064" x="4411663" y="3752850"/>
          <p14:tracePt t="66102" x="4302125" y="3944938"/>
          <p14:tracePt t="66142" x="4238625" y="4054475"/>
          <p14:tracePt t="66181" x="4192588" y="4146550"/>
          <p14:tracePt t="66188" x="4192588" y="4154488"/>
          <p14:tracePt t="66228" x="4183063" y="4191000"/>
          <p14:tracePt t="66343" x="4175125" y="4200525"/>
          <p14:tracePt t="67406" x="4165600" y="4200525"/>
          <p14:tracePt t="67445" x="4092575" y="4227513"/>
          <p14:tracePt t="67523" x="4065588" y="4227513"/>
          <p14:tracePt t="67978" x="4056063" y="4237038"/>
          <p14:tracePt t="68017" x="4046538" y="4237038"/>
          <p14:tracePt t="68055" x="4010025" y="4292600"/>
          <p14:tracePt t="68440" x="4019550" y="4300538"/>
          <p14:tracePt t="68479" x="4046538" y="4292600"/>
          <p14:tracePt t="68519" x="4083050" y="4292600"/>
          <p14:tracePt t="68558" x="4092575" y="4283075"/>
          <p14:tracePt t="68596" x="4129088" y="4273550"/>
          <p14:tracePt t="68635" x="4156075" y="4256088"/>
          <p14:tracePt t="68674" x="4175125" y="4246563"/>
          <p14:tracePt t="68712" x="4202113" y="4237038"/>
          <p14:tracePt t="69213" x="4211638" y="4227513"/>
          <p14:tracePt t="69858" x="4265613" y="4227513"/>
          <p14:tracePt t="69896" x="4394200" y="4264025"/>
          <p14:tracePt t="69935" x="4503738" y="4356100"/>
          <p14:tracePt t="70472" x="4513263" y="4356100"/>
          <p14:tracePt t="70511" x="4530725" y="4346575"/>
          <p14:tracePt t="70551" x="4557713" y="4337050"/>
          <p14:tracePt t="70589" x="4557713" y="4329113"/>
          <p14:tracePt t="70628" x="4567238" y="4310063"/>
          <p14:tracePt t="70856" x="4567238" y="4300538"/>
          <p14:tracePt t="71810" x="4567238" y="4292600"/>
          <p14:tracePt t="71849" x="4567238" y="4283075"/>
          <p14:tracePt t="71889" x="4567238" y="4273550"/>
          <p14:tracePt t="72153" x="4457700" y="4292600"/>
          <p14:tracePt t="72192" x="3698875" y="4429125"/>
          <p14:tracePt t="72230" x="2886075" y="4519613"/>
          <p14:tracePt t="72269" x="2055813" y="4519613"/>
          <p14:tracePt t="72309" x="1506538" y="4419600"/>
          <p14:tracePt t="72349" x="1279525" y="4256088"/>
          <p14:tracePt t="72389" x="1233488" y="4064000"/>
          <p14:tracePt t="72428" x="1141413" y="3908425"/>
          <p14:tracePt t="72466" x="1068388" y="3762375"/>
          <p14:tracePt t="72505" x="1068388" y="3662363"/>
          <p14:tracePt t="72545" x="1068388" y="3506788"/>
          <p14:tracePt t="72582" x="1087438" y="3433763"/>
          <p14:tracePt t="72621" x="1187450" y="3314700"/>
          <p14:tracePt t="72659" x="1250950" y="3224213"/>
          <p14:tracePt t="72698" x="1323975" y="3159125"/>
          <p14:tracePt t="72735" x="1416050" y="3122613"/>
          <p14:tracePt t="72774" x="1443038" y="3114675"/>
          <p14:tracePt t="72812" x="1479550" y="3114675"/>
          <p14:tracePt t="72850" x="1552575" y="3122613"/>
          <p14:tracePt t="72889" x="1617663" y="3159125"/>
          <p14:tracePt t="72928" x="1654175" y="3178175"/>
          <p14:tracePt t="72967" x="1671638" y="3195638"/>
          <p14:tracePt t="73007" x="1690688" y="3287713"/>
          <p14:tracePt t="73046" x="1698625" y="3397250"/>
          <p14:tracePt t="73087" x="1727200" y="3524250"/>
          <p14:tracePt t="73127" x="1698625" y="3633788"/>
          <p14:tracePt t="73164" x="1608138" y="3706813"/>
          <p14:tracePt t="73203" x="1516063" y="3762375"/>
          <p14:tracePt t="73242" x="1462088" y="3779838"/>
          <p14:tracePt t="73280" x="1425575" y="3789363"/>
          <p14:tracePt t="73319" x="1416050" y="3789363"/>
          <p14:tracePt t="73624" x="1433513" y="3835400"/>
          <p14:tracePt t="73662" x="1598613" y="3935413"/>
          <p14:tracePt t="73702" x="1863725" y="4044950"/>
          <p14:tracePt t="73740" x="2211388" y="4146550"/>
          <p14:tracePt t="73780" x="2520950" y="4200525"/>
          <p14:tracePt t="73818" x="3068638" y="4283075"/>
          <p14:tracePt t="73858" x="3435350" y="4337050"/>
          <p14:tracePt t="73897" x="3910013" y="4346575"/>
          <p14:tracePt t="73897" x="4010025" y="4346575"/>
          <p14:tracePt t="73938" x="4384675" y="4346575"/>
          <p14:tracePt t="73976" x="4768850" y="4346575"/>
          <p14:tracePt t="74015" x="4914900" y="4337050"/>
          <p14:tracePt t="74057" x="4951413" y="4319588"/>
          <p14:tracePt t="74097" x="4997450" y="4292600"/>
          <p14:tracePt t="74135" x="5005388" y="4273550"/>
          <p14:tracePt t="74175" x="5041900" y="4264025"/>
          <p14:tracePt t="74214" x="5087938" y="4210050"/>
          <p14:tracePt t="74253" x="5180013" y="4100513"/>
          <p14:tracePt t="74292" x="5243513" y="4008438"/>
          <p14:tracePt t="74331" x="5253038" y="3935413"/>
          <p14:tracePt t="74368" x="5253038" y="3889375"/>
          <p14:tracePt t="74408" x="5260975" y="3798888"/>
          <p14:tracePt t="74446" x="5260975" y="3716338"/>
          <p14:tracePt t="74484" x="5260975" y="3633788"/>
          <p14:tracePt t="74523" x="5260975" y="3470275"/>
          <p14:tracePt t="74562" x="5260975" y="3397250"/>
          <p14:tracePt t="74600" x="5243513" y="3324225"/>
          <p14:tracePt t="74639" x="5224463" y="3268663"/>
          <p14:tracePt t="74677" x="5224463" y="3205163"/>
          <p14:tracePt t="74716" x="5216525" y="3168650"/>
          <p14:tracePt t="74755" x="5216525" y="3151188"/>
          <p14:tracePt t="74794" x="5216525" y="3132138"/>
          <p14:tracePt t="74949" x="5216525" y="3178175"/>
          <p14:tracePt t="74988" x="5216525" y="3278188"/>
          <p14:tracePt t="75027" x="5216525" y="3387725"/>
          <p14:tracePt t="75065" x="5233988" y="3543300"/>
          <p14:tracePt t="75104" x="5243513" y="3652838"/>
          <p14:tracePt t="75142" x="5243513" y="3706813"/>
          <p14:tracePt t="75182" x="5260975" y="3771900"/>
          <p14:tracePt t="75259" x="5260975" y="3779838"/>
          <p14:tracePt t="75375" x="5270500" y="3789363"/>
          <p14:tracePt t="75414" x="5280025" y="3798888"/>
          <p14:tracePt t="75453" x="5326063" y="3798888"/>
          <p14:tracePt t="75491" x="5380038" y="3798888"/>
          <p14:tracePt t="75530" x="5445125" y="3798888"/>
          <p14:tracePt t="75569" x="5526088" y="3808413"/>
          <p14:tracePt t="75607" x="5599113" y="3808413"/>
          <p14:tracePt t="75646" x="5664200" y="3808413"/>
          <p14:tracePt t="75684" x="5681663" y="3808413"/>
          <p14:tracePt t="76102" x="5672138" y="3816350"/>
          <p14:tracePt t="76141" x="5664200" y="3835400"/>
          <p14:tracePt t="76482" x="5664200" y="3852863"/>
          <p14:tracePt t="76521" x="5681663" y="3908425"/>
          <p14:tracePt t="76562" x="5727700" y="3954463"/>
          <p14:tracePt t="76600" x="5754688" y="3981450"/>
          <p14:tracePt t="76639" x="5791200" y="4000500"/>
          <p14:tracePt t="76752" x="5818188" y="4008438"/>
          <p14:tracePt t="76790" x="5919788" y="4017963"/>
          <p14:tracePt t="76829" x="5983288" y="4027488"/>
          <p14:tracePt t="76865" x="6019800" y="4027488"/>
          <p14:tracePt t="76980" x="6029325" y="4037013"/>
          <p14:tracePt t="77327" x="6038850" y="4037013"/>
          <p14:tracePt t="77592" x="6046788" y="4027488"/>
          <p14:tracePt t="77630" x="6046788" y="4008438"/>
          <p14:tracePt t="77670" x="6046788" y="4000500"/>
          <p14:tracePt t="77709" x="6056313" y="3927475"/>
          <p14:tracePt t="77748" x="6056313" y="3889375"/>
          <p14:tracePt t="77786" x="6075363" y="3808413"/>
          <p14:tracePt t="77825" x="6075363" y="3716338"/>
          <p14:tracePt t="77863" x="6075363" y="3652838"/>
          <p14:tracePt t="77904" x="6075363" y="3487738"/>
          <p14:tracePt t="77943" x="6056313" y="3378200"/>
          <p14:tracePt t="77983" x="6038850" y="3268663"/>
          <p14:tracePt t="78062" x="6029325" y="3260725"/>
          <p14:tracePt t="78100" x="6029325" y="3241675"/>
          <p14:tracePt t="78259" x="6029325" y="3360738"/>
          <p14:tracePt t="78298" x="6029325" y="3479800"/>
          <p14:tracePt t="78338" x="6056313" y="3689350"/>
          <p14:tracePt t="78376" x="6075363" y="3779838"/>
          <p14:tracePt t="78415" x="6083300" y="3825875"/>
          <p14:tracePt t="78643" x="6092825" y="3835400"/>
          <p14:tracePt t="78681" x="6111875" y="3835400"/>
          <p14:tracePt t="78718" x="6148388" y="3816350"/>
          <p14:tracePt t="78756" x="6211888" y="3789363"/>
          <p14:tracePt t="78796" x="6294438" y="3762375"/>
          <p14:tracePt t="78834" x="6367463" y="3743325"/>
          <p14:tracePt t="78873" x="6375400" y="3743325"/>
          <p14:tracePt t="78911" x="6384925" y="3743325"/>
          <p14:tracePt t="78952" x="6411913" y="3725863"/>
          <p14:tracePt t="78991" x="6430963" y="3698875"/>
          <p14:tracePt t="78991" x="6440488" y="3679825"/>
          <p14:tracePt t="79030" x="6448425" y="3652838"/>
          <p14:tracePt t="79903" x="6440488" y="3662363"/>
          <p14:tracePt t="80213" x="6467475" y="3662363"/>
          <p14:tracePt t="80251" x="6486525" y="3662363"/>
          <p14:tracePt t="80291" x="6503988" y="3662363"/>
          <p14:tracePt t="80328" x="6513513" y="3662363"/>
          <p14:tracePt t="80368" x="6559550" y="3662363"/>
          <p14:tracePt t="80406" x="6632575" y="3652838"/>
          <p14:tracePt t="80444" x="6650038" y="3652838"/>
          <p14:tracePt t="80482" x="6659563" y="3643313"/>
          <p14:tracePt t="80519" x="6677025" y="3643313"/>
          <p14:tracePt t="80896" x="6686550" y="3633788"/>
          <p14:tracePt t="81319" x="6705600" y="3625850"/>
          <p14:tracePt t="81357" x="6713538" y="3625850"/>
          <p14:tracePt t="81432" x="6723063" y="3625850"/>
          <p14:tracePt t="81507" x="6742113" y="3606800"/>
          <p14:tracePt t="81545" x="6750050" y="3597275"/>
          <p14:tracePt t="81584" x="6759575" y="3589338"/>
          <p14:tracePt t="81622" x="6769100" y="3579813"/>
          <p14:tracePt t="81661" x="6769100" y="3570288"/>
          <p14:tracePt t="81699" x="6778625" y="3560763"/>
          <p14:tracePt t="81738" x="6786563" y="3516313"/>
          <p14:tracePt t="81776" x="6786563" y="3506788"/>
          <p14:tracePt t="81816" x="6786563" y="3479800"/>
          <p14:tracePt t="81854" x="6796088" y="3460750"/>
          <p14:tracePt t="81893" x="6796088" y="3443288"/>
          <p14:tracePt t="81932" x="6805613" y="3406775"/>
          <p14:tracePt t="81970" x="6805613" y="3360738"/>
          <p14:tracePt t="82008" x="6805613" y="3297238"/>
          <p14:tracePt t="82047" x="6805613" y="3251200"/>
          <p14:tracePt t="82085" x="6805613" y="3232150"/>
          <p14:tracePt t="82506" x="6796088" y="3278188"/>
          <p14:tracePt t="82545" x="6786563" y="3360738"/>
          <p14:tracePt t="82584" x="6786563" y="3414713"/>
          <p14:tracePt t="82622" x="6786563" y="3451225"/>
          <p14:tracePt t="82700" x="6786563" y="3470275"/>
          <p14:tracePt t="82738" x="6796088" y="3516313"/>
          <p14:tracePt t="82777" x="6805613" y="3543300"/>
          <p14:tracePt t="82816" x="6815138" y="3560763"/>
          <p14:tracePt t="82892" x="6815138" y="3570288"/>
          <p14:tracePt t="82930" x="6815138" y="3589338"/>
          <p14:tracePt t="82969" x="6823075" y="3597275"/>
          <p14:tracePt t="83545" x="6842125" y="3633788"/>
          <p14:tracePt t="83583" x="6915150" y="3652838"/>
          <p14:tracePt t="83622" x="7015163" y="3662363"/>
          <p14:tracePt t="83660" x="7161213" y="3662363"/>
          <p14:tracePt t="83700" x="7280275" y="3662363"/>
          <p14:tracePt t="83737" x="7335838" y="3662363"/>
          <p14:tracePt t="83776" x="7380288" y="3662363"/>
          <p14:tracePt t="83854" x="7408863" y="3652838"/>
          <p14:tracePt t="83892" x="7435850" y="3633788"/>
          <p14:tracePt t="83931" x="7445375" y="3606800"/>
          <p14:tracePt t="83968" x="7445375" y="3597275"/>
          <p14:tracePt t="85072" x="7426325" y="3633788"/>
          <p14:tracePt t="85111" x="7389813" y="3679825"/>
          <p14:tracePt t="85152" x="7380288" y="3689350"/>
          <p14:tracePt t="85191" x="7326313" y="3706813"/>
          <p14:tracePt t="85229" x="7253288" y="3743325"/>
          <p14:tracePt t="85268" x="7180263" y="3771900"/>
          <p14:tracePt t="85307" x="7107238" y="3808413"/>
          <p14:tracePt t="85344" x="7097713" y="3808413"/>
          <p14:tracePt t="85383" x="7070725" y="3808413"/>
          <p14:tracePt t="85422" x="6942138" y="3808413"/>
          <p14:tracePt t="85461" x="6842125" y="3798888"/>
          <p14:tracePt t="85499" x="6815138" y="3798888"/>
          <p14:tracePt t="85538" x="6805613" y="3798888"/>
          <p14:tracePt t="85576" x="6786563" y="3789363"/>
          <p14:tracePt t="85577" x="6778625" y="3789363"/>
          <p14:tracePt t="85615" x="6742113" y="3771900"/>
          <p14:tracePt t="85653" x="6705600" y="3743325"/>
          <p14:tracePt t="85691" x="6677025" y="3735388"/>
          <p14:tracePt t="85768" x="6669088" y="3725863"/>
          <p14:tracePt t="86481" x="6696075" y="3706813"/>
          <p14:tracePt t="86597" x="6705600" y="3706813"/>
          <p14:tracePt t="86634" x="6723063" y="3706813"/>
          <p14:tracePt t="86672" x="6750050" y="3706813"/>
          <p14:tracePt t="86901" x="6759575" y="3706813"/>
          <p14:tracePt t="86939" x="6769100" y="3698875"/>
          <p14:tracePt t="86978" x="6778625" y="3689350"/>
          <p14:tracePt t="87252" x="6805613" y="3689350"/>
          <p14:tracePt t="87290" x="6823075" y="3689350"/>
          <p14:tracePt t="87330" x="6823075" y="3679825"/>
          <p14:tracePt t="87369" x="6832600" y="3679825"/>
          <p14:tracePt t="87483" x="6851650" y="3679825"/>
          <p14:tracePt t="87520" x="6869113" y="3679825"/>
          <p14:tracePt t="87558" x="6888163" y="3679825"/>
          <p14:tracePt t="87597" x="6969125" y="3725863"/>
          <p14:tracePt t="87635" x="7034213" y="3752850"/>
          <p14:tracePt t="87672" x="7116763" y="3752850"/>
          <p14:tracePt t="87711" x="7216775" y="3771900"/>
          <p14:tracePt t="87749" x="7335838" y="3789363"/>
          <p14:tracePt t="87787" x="7600950" y="3835400"/>
          <p14:tracePt t="87825" x="7747000" y="3852863"/>
          <p14:tracePt t="87864" x="7847013" y="3852863"/>
          <p14:tracePt t="87903" x="7864475" y="3852863"/>
          <p14:tracePt t="87941" x="7883525" y="3852863"/>
          <p14:tracePt t="87979" x="7947025" y="3852863"/>
          <p14:tracePt t="88017" x="8029575" y="3844925"/>
          <p14:tracePt t="88056" x="8039100" y="3835400"/>
          <p14:tracePt t="88172" x="8047038" y="3816350"/>
          <p14:tracePt t="102112" x="8020050" y="3808413"/>
          <p14:tracePt t="102150" x="7983538" y="3808413"/>
          <p14:tracePt t="102572" x="7947025" y="3852863"/>
          <p14:tracePt t="102610" x="7837488" y="3871913"/>
          <p14:tracePt t="102650" x="7718425" y="3871913"/>
          <p14:tracePt t="102687" x="7572375" y="3881438"/>
          <p14:tracePt t="102726" x="7372350" y="3898900"/>
          <p14:tracePt t="102764" x="7216775" y="3927475"/>
          <p14:tracePt t="102802" x="7116763" y="3963988"/>
          <p14:tracePt t="102803" x="7097713" y="3963988"/>
          <p14:tracePt t="102841" x="7043738" y="3981450"/>
          <p14:tracePt t="102878" x="7015163" y="3990975"/>
          <p14:tracePt t="102917" x="7007225" y="3990975"/>
          <p14:tracePt t="102956" x="6997700" y="3990975"/>
          <p14:tracePt t="102994" x="6978650" y="3990975"/>
          <p14:tracePt t="103033" x="6932613" y="3944938"/>
          <p14:tracePt t="103071" x="6905625" y="3908425"/>
          <p14:tracePt t="103110" x="6859588" y="3835400"/>
          <p14:tracePt t="103149" x="6823075" y="3743325"/>
          <p14:tracePt t="103190" x="6796088" y="3643313"/>
          <p14:tracePt t="103227" x="6778625" y="3570288"/>
          <p14:tracePt t="103268" x="6732588" y="3470275"/>
          <p14:tracePt t="103306" x="6705600" y="3406775"/>
          <p14:tracePt t="103346" x="6669088" y="3324225"/>
          <p14:tracePt t="103347" x="6659563" y="3305175"/>
          <p14:tracePt t="103386" x="6586538" y="3251200"/>
          <p14:tracePt t="103425" x="6530975" y="3224213"/>
          <p14:tracePt t="103463" x="6457950" y="3205163"/>
          <p14:tracePt t="103501" x="6403975" y="3195638"/>
          <p14:tracePt t="103540" x="6357938" y="3195638"/>
          <p14:tracePt t="103578" x="6275388" y="3241675"/>
          <p14:tracePt t="103616" x="6238875" y="3297238"/>
          <p14:tracePt t="103654" x="6238875" y="3387725"/>
          <p14:tracePt t="103693" x="6257925" y="3506788"/>
          <p14:tracePt t="103731" x="6294438" y="3570288"/>
          <p14:tracePt t="103769" x="6348413" y="3670300"/>
          <p14:tracePt t="103807" x="6375400" y="3698875"/>
          <p14:tracePt t="103846" x="6411913" y="3706813"/>
          <p14:tracePt t="103885" x="6494463" y="3679825"/>
          <p14:tracePt t="103923" x="6567488" y="3597275"/>
          <p14:tracePt t="103928" x="6586538" y="3579813"/>
          <p14:tracePt t="103966" x="6632575" y="3460750"/>
          <p14:tracePt t="104005" x="6632575" y="3406775"/>
          <p14:tracePt t="104042" x="6623050" y="3387725"/>
          <p14:tracePt t="104082" x="6567488" y="3451225"/>
          <p14:tracePt t="104121" x="6311900" y="3752850"/>
          <p14:tracePt t="104158" x="6129338" y="3981450"/>
          <p14:tracePt t="104198" x="5937250" y="4200525"/>
          <p14:tracePt t="104238" x="5754688" y="4356100"/>
          <p14:tracePt t="104276" x="5608638" y="4446588"/>
          <p14:tracePt t="104314" x="5380038" y="4548188"/>
          <p14:tracePt t="104352" x="5253038" y="4584700"/>
          <p14:tracePt t="104391" x="5143500" y="4657725"/>
          <p14:tracePt t="104430" x="5070475" y="4721225"/>
          <p14:tracePt t="104468" x="5041900" y="4757738"/>
          <p14:tracePt t="104507" x="5024438" y="4803775"/>
          <p14:tracePt t="104545" x="5014913" y="4803775"/>
          <p14:tracePt t="104622" x="5041900" y="4794250"/>
          <p14:tracePt t="104661" x="5187950" y="4694238"/>
          <p14:tracePt t="104700" x="5380038" y="4602163"/>
          <p14:tracePt t="104739" x="5435600" y="4584700"/>
          <p14:tracePt t="104778" x="5472113" y="4575175"/>
          <p14:tracePt t="104929" x="5489575" y="4584700"/>
          <p14:tracePt t="104968" x="5499100" y="4621213"/>
          <p14:tracePt t="104969" x="5499100" y="4629150"/>
          <p14:tracePt t="105008" x="5518150" y="4684713"/>
          <p14:tracePt t="105047" x="5526088" y="4721225"/>
          <p14:tracePt t="105086" x="5526088" y="4784725"/>
          <p14:tracePt t="105125" x="5526088" y="4830763"/>
          <p14:tracePt t="105163" x="5518150" y="4894263"/>
          <p14:tracePt t="105203" x="5508625" y="4930775"/>
          <p14:tracePt t="105243" x="5489575" y="4967288"/>
          <p14:tracePt t="105282" x="5481638" y="4986338"/>
          <p14:tracePt t="105322" x="5462588" y="5013325"/>
          <p14:tracePt t="105360" x="5462588" y="5022850"/>
          <p14:tracePt t="105399" x="5462588" y="5032375"/>
          <p14:tracePt t="105551" x="5462588" y="5040313"/>
          <p14:tracePt t="105590" x="5489575" y="5049838"/>
          <p14:tracePt t="105630" x="5562600" y="5068888"/>
          <p14:tracePt t="105669" x="5608638" y="5068888"/>
          <p14:tracePt t="105708" x="5672138" y="5068888"/>
          <p14:tracePt t="105746" x="5691188" y="5068888"/>
          <p14:tracePt t="105787" x="5700713" y="5068888"/>
          <p14:tracePt t="106056" x="5708650" y="5068888"/>
          <p14:tracePt t="106095" x="5773738" y="5032375"/>
          <p14:tracePt t="106134" x="5800725" y="5013325"/>
          <p14:tracePt t="106173" x="5810250" y="5013325"/>
          <p14:tracePt t="106213" x="5846763" y="4995863"/>
          <p14:tracePt t="106252" x="5919788" y="4986338"/>
          <p14:tracePt t="106292" x="6148388" y="4959350"/>
          <p14:tracePt t="106331" x="6330950" y="4949825"/>
          <p14:tracePt t="106371" x="6623050" y="4903788"/>
          <p14:tracePt t="106410" x="6769100" y="4848225"/>
          <p14:tracePt t="106449" x="6823075" y="4840288"/>
          <p14:tracePt t="106563" x="6832600" y="4830763"/>
          <p14:tracePt t="117940" x="6796088" y="4821238"/>
          <p14:tracePt t="117977" x="5508625" y="4638675"/>
          <p14:tracePt t="118016" x="5353050" y="4565650"/>
          <p14:tracePt t="118055" x="5353050" y="4511675"/>
          <p14:tracePt t="118095" x="5087938" y="3927475"/>
          <p14:tracePt t="118133" x="4851400" y="3698875"/>
          <p14:tracePt t="118172" x="4659313" y="3625850"/>
          <p14:tracePt t="118212" x="4530725" y="3616325"/>
          <p14:tracePt t="118252" x="4165600" y="3506788"/>
          <p14:tracePt t="118291" x="3425825" y="3195638"/>
          <p14:tracePt t="118331" x="3024188" y="2930525"/>
          <p14:tracePt t="118370" x="2832100" y="2830513"/>
          <p14:tracePt t="118409" x="2749550" y="2820988"/>
          <p14:tracePt t="118447" x="2438400" y="2820988"/>
          <p14:tracePt t="118486" x="2219325" y="2820988"/>
          <p14:tracePt t="118524" x="2136775" y="2794000"/>
          <p14:tracePt t="118564" x="2073275" y="2794000"/>
          <p14:tracePt t="118602" x="1990725" y="2813050"/>
          <p14:tracePt t="118641" x="1735138" y="2849563"/>
          <p14:tracePt t="118679" x="1608138" y="2876550"/>
          <p14:tracePt t="118719" x="1470025" y="2949575"/>
          <p14:tracePt t="118757" x="1379538" y="3013075"/>
          <p14:tracePt t="118797" x="1333500" y="3095625"/>
          <p14:tracePt t="118836" x="1279525" y="3151188"/>
          <p14:tracePt t="118875" x="1250950" y="3214688"/>
          <p14:tracePt t="118913" x="1206500" y="3341688"/>
          <p14:tracePt t="118952" x="1160463" y="3497263"/>
          <p14:tracePt t="118990" x="1150938" y="3670300"/>
          <p14:tracePt t="119029" x="1206500" y="3871913"/>
          <p14:tracePt t="119067" x="1287463" y="3981450"/>
          <p14:tracePt t="119106" x="1406525" y="4044950"/>
          <p14:tracePt t="119144" x="1525588" y="4073525"/>
          <p14:tracePt t="119184" x="1681163" y="4073525"/>
          <p14:tracePt t="119223" x="1863725" y="4073525"/>
          <p14:tracePt t="119262" x="2046288" y="3990975"/>
          <p14:tracePt t="119300" x="2165350" y="3898900"/>
          <p14:tracePt t="119339" x="2228850" y="3808413"/>
          <p14:tracePt t="119378" x="2338388" y="3643313"/>
          <p14:tracePt t="119417" x="2384425" y="3516313"/>
          <p14:tracePt t="119454" x="2411413" y="3360738"/>
          <p14:tracePt t="119492" x="2411413" y="3241675"/>
          <p14:tracePt t="119530" x="2411413" y="3151188"/>
          <p14:tracePt t="119569" x="2384425" y="3032125"/>
          <p14:tracePt t="119608" x="2328863" y="2949575"/>
          <p14:tracePt t="119646" x="2228850" y="2886075"/>
          <p14:tracePt t="119684" x="2109788" y="2857500"/>
          <p14:tracePt t="119724" x="2019300" y="2840038"/>
          <p14:tracePt t="119762" x="1836738" y="2820988"/>
          <p14:tracePt t="119800" x="1727200" y="2813050"/>
          <p14:tracePt t="119838" x="1562100" y="2813050"/>
          <p14:tracePt t="119876" x="1360488" y="2840038"/>
          <p14:tracePt t="119915" x="1233488" y="2876550"/>
          <p14:tracePt t="119955" x="1087438" y="2930525"/>
          <p14:tracePt t="119994" x="1041400" y="2959100"/>
          <p14:tracePt t="120031" x="977900" y="3005138"/>
          <p14:tracePt t="120070" x="931863" y="3049588"/>
          <p14:tracePt t="120110" x="895350" y="3132138"/>
          <p14:tracePt t="120147" x="868363" y="3268663"/>
          <p14:tracePt t="120187" x="868363" y="3414713"/>
          <p14:tracePt t="120228" x="868363" y="3570288"/>
          <p14:tracePt t="120267" x="876300" y="3633788"/>
          <p14:tracePt t="120305" x="931863" y="3706813"/>
          <p14:tracePt t="120307" x="949325" y="3725863"/>
          <p14:tracePt t="120346" x="1014413" y="3779838"/>
          <p14:tracePt t="120385" x="1133475" y="3816350"/>
          <p14:tracePt t="120423" x="1260475" y="3862388"/>
          <p14:tracePt t="120461" x="1360488" y="3871913"/>
          <p14:tracePt t="120499" x="1579563" y="3908425"/>
          <p14:tracePt t="120535" x="1744663" y="3935413"/>
          <p14:tracePt t="120573" x="1873250" y="3954463"/>
          <p14:tracePt t="120612" x="2027238" y="3963988"/>
          <p14:tracePt t="120649" x="2155825" y="3963988"/>
          <p14:tracePt t="120687" x="2328863" y="3927475"/>
          <p14:tracePt t="120725" x="2447925" y="3862388"/>
          <p14:tracePt t="120764" x="2503488" y="3798888"/>
          <p14:tracePt t="120802" x="2557463" y="3716338"/>
          <p14:tracePt t="120802" x="2557463" y="3706813"/>
          <p14:tracePt t="120840" x="2584450" y="3633788"/>
          <p14:tracePt t="120878" x="2593975" y="3589338"/>
          <p14:tracePt t="120918" x="2603500" y="3543300"/>
          <p14:tracePt t="120957" x="2613025" y="3506788"/>
          <p14:tracePt t="120995" x="2613025" y="3424238"/>
          <p14:tracePt t="121034" x="2613025" y="3333750"/>
          <p14:tracePt t="121073" x="2613025" y="3232150"/>
          <p14:tracePt t="121112" x="2576513" y="3141663"/>
          <p14:tracePt t="121151" x="2530475" y="3078163"/>
          <p14:tracePt t="121189" x="2430463" y="3013075"/>
          <p14:tracePt t="121230" x="2311400" y="2968625"/>
          <p14:tracePt t="121268" x="2100263" y="2894013"/>
          <p14:tracePt t="121307" x="1927225" y="2867025"/>
          <p14:tracePt t="121347" x="1744663" y="2849563"/>
          <p14:tracePt t="121386" x="1681163" y="2849563"/>
          <p14:tracePt t="121426" x="1589088" y="2849563"/>
          <p14:tracePt t="121427" x="1579563" y="2849563"/>
          <p14:tracePt t="121465" x="1470025" y="2876550"/>
          <p14:tracePt t="121503" x="1360488" y="2913063"/>
          <p14:tracePt t="121540" x="1306513" y="2949575"/>
          <p14:tracePt t="121579" x="1260475" y="2995613"/>
          <p14:tracePt t="121616" x="1250950" y="3049588"/>
          <p14:tracePt t="121617" x="1243013" y="3068638"/>
          <p14:tracePt t="121654" x="1223963" y="3151188"/>
          <p14:tracePt t="121692" x="1214438" y="3241675"/>
          <p14:tracePt t="121730" x="1206500" y="3397250"/>
          <p14:tracePt t="121768" x="1206500" y="3506788"/>
          <p14:tracePt t="121807" x="1223963" y="3579813"/>
          <p14:tracePt t="121846" x="1270000" y="3679825"/>
          <p14:tracePt t="121884" x="1323975" y="3743325"/>
          <p14:tracePt t="121923" x="1416050" y="3825875"/>
          <p14:tracePt t="121963" x="1552575" y="3908425"/>
          <p14:tracePt t="122002" x="1690688" y="3963988"/>
          <p14:tracePt t="122039" x="1836738" y="4017963"/>
          <p14:tracePt t="122078" x="1963738" y="4027488"/>
          <p14:tracePt t="122117" x="2174875" y="4027488"/>
          <p14:tracePt t="122156" x="2347913" y="3944938"/>
          <p14:tracePt t="122195" x="2474913" y="3852863"/>
          <p14:tracePt t="122233" x="2566988" y="3716338"/>
          <p14:tracePt t="122271" x="2603500" y="3597275"/>
          <p14:tracePt t="122312" x="2649538" y="3397250"/>
          <p14:tracePt t="122351" x="2649538" y="3297238"/>
          <p14:tracePt t="122390" x="2557463" y="3178175"/>
          <p14:tracePt t="122428" x="2430463" y="3086100"/>
          <p14:tracePt t="122467" x="2219325" y="2976563"/>
          <p14:tracePt t="122506" x="2009775" y="2903538"/>
          <p14:tracePt t="122546" x="1690688" y="2867025"/>
          <p14:tracePt t="122583" x="1470025" y="2867025"/>
          <p14:tracePt t="122621" x="1397000" y="2913063"/>
          <p14:tracePt t="122660" x="1316038" y="2976563"/>
          <p14:tracePt t="122698" x="1196975" y="3132138"/>
          <p14:tracePt t="122736" x="1114425" y="3378200"/>
          <p14:tracePt t="122776" x="1050925" y="3689350"/>
          <p14:tracePt t="122815" x="1041400" y="3917950"/>
          <p14:tracePt t="122853" x="1041400" y="4064000"/>
          <p14:tracePt t="122892" x="1041400" y="4117975"/>
          <p14:tracePt t="126685" x="1041400" y="4219575"/>
          <p14:tracePt t="126724" x="1050925" y="4356100"/>
          <p14:tracePt t="126763" x="1133475" y="4475163"/>
          <p14:tracePt t="126802" x="1187450" y="4575175"/>
          <p14:tracePt t="126841" x="1306513" y="4767263"/>
          <p14:tracePt t="126880" x="1352550" y="4840288"/>
          <p14:tracePt t="126920" x="1406525" y="4940300"/>
          <p14:tracePt t="126959" x="1433513" y="5013325"/>
          <p14:tracePt t="126998" x="1470025" y="5105400"/>
          <p14:tracePt t="127037" x="1498600" y="5195888"/>
          <p14:tracePt t="127076" x="1543050" y="5324475"/>
          <p14:tracePt t="127115" x="1598613" y="5478463"/>
          <p14:tracePt t="127153" x="1662113" y="5597525"/>
          <p14:tracePt t="127191" x="1808163" y="5835650"/>
          <p14:tracePt t="127235" x="1927225" y="5981700"/>
          <p14:tracePt t="127274" x="2000250" y="6072188"/>
          <p14:tracePt t="127314" x="2063750" y="6127750"/>
          <p14:tracePt t="127353" x="2146300" y="6227763"/>
          <p14:tracePt t="127390" x="2255838" y="6300788"/>
          <p14:tracePt t="127428" x="2347913" y="6373813"/>
          <p14:tracePt t="127468" x="2384425" y="6400800"/>
          <p14:tracePt t="127507" x="2411413" y="6400800"/>
          <p14:tracePt t="127546" x="2493963" y="6429375"/>
          <p14:tracePt t="127582" x="2584450" y="6456363"/>
          <p14:tracePt t="127621" x="2657475" y="6483350"/>
          <p14:tracePt t="127659" x="2713038" y="6502400"/>
          <p14:tracePt t="127698" x="2759075" y="6510338"/>
          <p14:tracePt t="127698" x="2768600" y="6510338"/>
          <p14:tracePt t="127736" x="2822575" y="6510338"/>
          <p14:tracePt t="127775" x="2878138" y="6519863"/>
          <p14:tracePt t="127813" x="2941638" y="6529388"/>
          <p14:tracePt t="127852" x="3041650" y="6529388"/>
          <p14:tracePt t="127890" x="3114675" y="6529388"/>
          <p14:tracePt t="127930" x="3214688" y="6529388"/>
          <p14:tracePt t="127968" x="3297238" y="6529388"/>
          <p14:tracePt t="128007" x="3389313" y="6529388"/>
          <p14:tracePt t="128044" x="3471863" y="6529388"/>
          <p14:tracePt t="128083" x="3544888" y="6529388"/>
          <p14:tracePt t="128120" x="3625850" y="6529388"/>
          <p14:tracePt t="128159" x="3698875" y="6510338"/>
          <p14:tracePt t="128198" x="3744913" y="6492875"/>
          <p14:tracePt t="128237" x="3827463" y="6465888"/>
          <p14:tracePt t="128275" x="3873500" y="6437313"/>
          <p14:tracePt t="128314" x="3910013" y="6400800"/>
          <p14:tracePt t="128353" x="3927475" y="6364288"/>
          <p14:tracePt t="128392" x="3937000" y="6327775"/>
          <p14:tracePt t="128431" x="3946525" y="6283325"/>
          <p14:tracePt t="128470" x="3946525" y="6246813"/>
          <p14:tracePt t="128508" x="3946525" y="6210300"/>
          <p14:tracePt t="128547" x="3946525" y="6181725"/>
          <p14:tracePt t="128585" x="3946525" y="6145213"/>
          <p14:tracePt t="128624" x="3946525" y="6137275"/>
          <p14:tracePt t="128663" x="3946525" y="6127750"/>
          <p14:tracePt t="128738" x="3946525" y="6118225"/>
          <p14:tracePt t="128854" x="3919538" y="6108700"/>
          <p14:tracePt t="128893" x="3763963" y="6072188"/>
          <p14:tracePt t="128932" x="3617913" y="6035675"/>
          <p14:tracePt t="128932" x="3581400" y="6018213"/>
          <p14:tracePt t="128971" x="3416300" y="5981700"/>
          <p14:tracePt t="129010" x="3325813" y="5972175"/>
          <p14:tracePt t="129049" x="3187700" y="5962650"/>
          <p14:tracePt t="129087" x="3078163" y="5954713"/>
          <p14:tracePt t="129126" x="2932113" y="5954713"/>
          <p14:tracePt t="129165" x="2822575" y="5954713"/>
          <p14:tracePt t="129206" x="2759075" y="5954713"/>
          <p14:tracePt t="129246" x="2722563" y="5962650"/>
          <p14:tracePt t="129283" x="2695575" y="5991225"/>
          <p14:tracePt t="129321" x="2649538" y="6035675"/>
          <p14:tracePt t="129360" x="2613025" y="6118225"/>
          <p14:tracePt t="129398" x="2584450" y="6191250"/>
          <p14:tracePt t="129438" x="2584450" y="6227763"/>
          <p14:tracePt t="129478" x="2584450" y="6273800"/>
          <p14:tracePt t="129517" x="2584450" y="6337300"/>
          <p14:tracePt t="129557" x="2593975" y="6373813"/>
          <p14:tracePt t="129594" x="2630488" y="6456363"/>
          <p14:tracePt t="129633" x="2649538" y="6510338"/>
          <p14:tracePt t="129670" x="2667000" y="6565900"/>
          <p14:tracePt t="129709" x="2695575" y="6611938"/>
          <p14:tracePt t="129747" x="2703513" y="6665913"/>
          <p14:tracePt t="129786" x="2749550" y="6702425"/>
          <p14:tracePt t="129824" x="2795588" y="6729413"/>
          <p14:tracePt t="129863" x="2849563" y="6765925"/>
          <p14:tracePt t="129901" x="2951163" y="6784975"/>
          <p14:tracePt t="129940" x="3051175" y="6784975"/>
          <p14:tracePt t="129979" x="3206750" y="6784975"/>
          <p14:tracePt t="130018" x="3316288" y="6794500"/>
          <p14:tracePt t="130057" x="3416300" y="6802438"/>
          <p14:tracePt t="130096" x="3535363" y="6802438"/>
          <p14:tracePt t="130136" x="3608388" y="6794500"/>
          <p14:tracePt t="130174" x="3671888" y="6784975"/>
          <p14:tracePt t="130214" x="3717925" y="6775450"/>
          <p14:tracePt t="130214" x="3744913" y="6775450"/>
          <p14:tracePt t="130254" x="3863975" y="6757988"/>
          <p14:tracePt t="130292" x="3963988" y="6738938"/>
          <p14:tracePt t="130332" x="4138613" y="6629400"/>
          <p14:tracePt t="130371" x="4292600" y="6465888"/>
          <p14:tracePt t="130409" x="4476750" y="6227763"/>
          <p14:tracePt t="130447" x="4676775" y="6008688"/>
          <p14:tracePt t="130487" x="4968875" y="5634038"/>
          <p14:tracePt t="130525" x="5207000" y="5324475"/>
          <p14:tracePt t="130564" x="5408613" y="5159375"/>
          <p14:tracePt t="130601" x="5581650" y="4967288"/>
          <p14:tracePt t="130640" x="5618163" y="4784725"/>
          <p14:tracePt t="130679" x="5599113" y="4629150"/>
          <p14:tracePt t="130718" x="5499100" y="4483100"/>
          <p14:tracePt t="130756" x="5445125" y="4410075"/>
          <p14:tracePt t="130794" x="5289550" y="4310063"/>
          <p14:tracePt t="130832" x="5106988" y="4256088"/>
          <p14:tracePt t="130870" x="4868863" y="4210050"/>
          <p14:tracePt t="130908" x="4768850" y="4200525"/>
          <p14:tracePt t="130946" x="4722813" y="4200525"/>
          <p14:tracePt t="130985" x="4667250" y="4237038"/>
          <p14:tracePt t="131023" x="4613275" y="4283075"/>
          <p14:tracePt t="131061" x="4576763" y="4346575"/>
          <p14:tracePt t="131098" x="4513263" y="4446588"/>
          <p14:tracePt t="131137" x="4484688" y="4548188"/>
          <p14:tracePt t="131175" x="4476750" y="4611688"/>
          <p14:tracePt t="131215" x="4476750" y="4694238"/>
          <p14:tracePt t="131254" x="4521200" y="4767263"/>
          <p14:tracePt t="131293" x="4576763" y="4848225"/>
          <p14:tracePt t="131333" x="4622800" y="4913313"/>
          <p14:tracePt t="131371" x="4695825" y="4976813"/>
          <p14:tracePt t="131410" x="4768850" y="5013325"/>
          <p14:tracePt t="131449" x="4841875" y="5049838"/>
          <p14:tracePt t="131488" x="4941888" y="5076825"/>
          <p14:tracePt t="131526" x="5060950" y="5105400"/>
          <p14:tracePt t="131564" x="5280025" y="5113338"/>
          <p14:tracePt t="131564" x="5334000" y="5113338"/>
          <p14:tracePt t="131603" x="5535613" y="5113338"/>
          <p14:tracePt t="131642" x="5754688" y="5113338"/>
          <p14:tracePt t="131680" x="5973763" y="5086350"/>
          <p14:tracePt t="131719" x="6184900" y="5032375"/>
          <p14:tracePt t="131756" x="6375400" y="4876800"/>
          <p14:tracePt t="131796" x="6440488" y="4730750"/>
          <p14:tracePt t="131835" x="6440488" y="4538663"/>
          <p14:tracePt t="131873" x="6394450" y="4356100"/>
          <p14:tracePt t="131912" x="6348413" y="4292600"/>
          <p14:tracePt t="131950" x="6175375" y="4191000"/>
          <p14:tracePt t="131987" x="6002338" y="4164013"/>
          <p14:tracePt t="132028" x="5745163" y="4146550"/>
          <p14:tracePt t="132028" x="5700713" y="4146550"/>
          <p14:tracePt t="132066" x="5545138" y="4137025"/>
          <p14:tracePt t="132105" x="5233988" y="4127500"/>
          <p14:tracePt t="132144" x="4914900" y="4073525"/>
          <p14:tracePt t="132182" x="4722813" y="4064000"/>
          <p14:tracePt t="132223" x="4586288" y="4064000"/>
          <p14:tracePt t="132263" x="4484688" y="4064000"/>
          <p14:tracePt t="132301" x="4394200" y="4117975"/>
          <p14:tracePt t="132341" x="4338638" y="4164013"/>
          <p14:tracePt t="132379" x="4311650" y="4200525"/>
          <p14:tracePt t="132419" x="4311650" y="4264025"/>
          <p14:tracePt t="132457" x="4311650" y="4292600"/>
          <p14:tracePt t="132496" x="4338638" y="4356100"/>
          <p14:tracePt t="132533" x="4357688" y="4392613"/>
          <p14:tracePt t="132571" x="4375150" y="4446588"/>
          <p14:tracePt t="132609" x="4384675" y="4475163"/>
          <p14:tracePt t="132648" x="4403725" y="4538663"/>
          <p14:tracePt t="132686" x="4430713" y="4638675"/>
          <p14:tracePt t="132686" x="4440238" y="4657725"/>
          <p14:tracePt t="132726" x="4484688" y="4738688"/>
          <p14:tracePt t="132763" x="4521200" y="4840288"/>
          <p14:tracePt t="132803" x="4540250" y="4894263"/>
          <p14:tracePt t="132842" x="4557713" y="4949825"/>
          <p14:tracePt t="133862" x="4557713" y="4976813"/>
          <p14:tracePt t="133901" x="4557713" y="5032375"/>
          <p14:tracePt t="133939" x="4557713" y="5122863"/>
          <p14:tracePt t="133978" x="4557713" y="5195888"/>
          <p14:tracePt t="134016" x="4540250" y="5324475"/>
          <p14:tracePt t="134055" x="4530725" y="5368925"/>
          <p14:tracePt t="134095" x="4503738" y="5487988"/>
          <p14:tracePt t="134133" x="4494213" y="5588000"/>
          <p14:tracePt t="134171" x="4484688" y="5670550"/>
          <p14:tracePt t="134213" x="4476750" y="5743575"/>
          <p14:tracePt t="134251" x="4476750" y="5780088"/>
          <p14:tracePt t="134289" x="4476750" y="5843588"/>
          <p14:tracePt t="134328" x="4476750" y="5899150"/>
          <p14:tracePt t="134366" x="4476750" y="5991225"/>
          <p14:tracePt t="134405" x="4494213" y="6054725"/>
          <p14:tracePt t="134443" x="4494213" y="6118225"/>
          <p14:tracePt t="134481" x="4494213" y="6218238"/>
          <p14:tracePt t="134519" x="4503738" y="6254750"/>
          <p14:tracePt t="134559" x="4503738" y="6300788"/>
          <p14:tracePt t="134598" x="4513263" y="6356350"/>
          <p14:tracePt t="134636" x="4513263" y="6383338"/>
          <p14:tracePt t="134676" x="4513263" y="6429375"/>
          <p14:tracePt t="134714" x="4513263" y="6456363"/>
          <p14:tracePt t="134753" x="4521200" y="6465888"/>
          <p14:tracePt t="134906" x="4521200" y="6473825"/>
          <p14:tracePt t="134944" x="4521200" y="6483350"/>
          <p14:tracePt t="137159" x="4521200" y="6492875"/>
          <p14:tracePt t="137199" x="4521200" y="6502400"/>
          <p14:tracePt t="137239" x="4530725" y="6519863"/>
          <p14:tracePt t="141458" x="4530725" y="6565900"/>
          <p14:tracePt t="141494" x="4403725" y="6602413"/>
          <p14:tracePt t="141829" x="4394200" y="6556375"/>
          <p14:tracePt t="141867" x="4384675" y="6519863"/>
          <p14:tracePt t="141944" x="4330700" y="6519863"/>
          <p14:tracePt t="141983" x="4284663" y="6519863"/>
          <p14:tracePt t="142021" x="4256088" y="6492875"/>
          <p14:tracePt t="142058" x="4248150" y="6483350"/>
          <p14:tracePt t="142098" x="4202113" y="6473825"/>
          <p14:tracePt t="142136" x="4110038" y="6473825"/>
          <p14:tracePt t="142136" x="4092575" y="6473825"/>
          <p14:tracePt t="142175" x="4056063" y="6473825"/>
          <p14:tracePt t="142213" x="4019550" y="6473825"/>
          <p14:tracePt t="142253" x="3946525" y="6456363"/>
          <p14:tracePt t="142292" x="3937000" y="6456363"/>
          <p14:tracePt t="142292" x="3927475" y="6456363"/>
          <p14:tracePt t="142331" x="3900488" y="6446838"/>
          <p14:tracePt t="142674" x="3836988" y="6446838"/>
          <p14:tracePt t="142713" x="3763963" y="6446838"/>
          <p14:tracePt t="142753" x="3662363" y="6446838"/>
          <p14:tracePt t="142791" x="3589338" y="6400800"/>
          <p14:tracePt t="142831" x="3535363" y="6364288"/>
          <p14:tracePt t="142869" x="3479800" y="6319838"/>
          <p14:tracePt t="142908" x="3416300" y="6264275"/>
          <p14:tracePt t="142945" x="3352800" y="6200775"/>
          <p14:tracePt t="142985" x="3306763" y="6164263"/>
          <p14:tracePt t="143023" x="3289300" y="6145213"/>
          <p14:tracePt t="143218" x="3452813" y="6137275"/>
          <p14:tracePt t="143257" x="3644900" y="6137275"/>
          <p14:tracePt t="143296" x="3854450" y="6137275"/>
          <p14:tracePt t="143334" x="4019550" y="6137275"/>
          <p14:tracePt t="143372" x="4110038" y="6137275"/>
          <p14:tracePt t="143411" x="4284663" y="6137275"/>
          <p14:tracePt t="143449" x="4440238" y="6137275"/>
          <p14:tracePt t="143486" x="4613275" y="6137275"/>
          <p14:tracePt t="143525" x="4740275" y="6127750"/>
          <p14:tracePt t="143564" x="4822825" y="6127750"/>
          <p14:tracePt t="143604" x="4978400" y="6127750"/>
          <p14:tracePt t="143642" x="5087938" y="6127750"/>
          <p14:tracePt t="143680" x="5180013" y="6127750"/>
          <p14:tracePt t="143718" x="5224463" y="6127750"/>
          <p14:tracePt t="143757" x="5260975" y="6127750"/>
          <p14:tracePt t="143795" x="5289550" y="6127750"/>
          <p14:tracePt t="143835" x="5316538" y="6127750"/>
          <p14:tracePt t="143874" x="5334000" y="6127750"/>
          <p14:tracePt t="144102" x="5334000" y="6145213"/>
          <p14:tracePt t="144141" x="5316538" y="6145213"/>
          <p14:tracePt t="144296" x="5289550" y="6154738"/>
          <p14:tracePt t="144336" x="5280025" y="6164263"/>
          <p14:tracePt t="144451" x="5270500" y="6164263"/>
          <p14:tracePt t="144491" x="5260975" y="6164263"/>
          <p14:tracePt t="145139" x="5270500" y="6154738"/>
          <p14:tracePt t="145178" x="5316538" y="6145213"/>
          <p14:tracePt t="145217" x="5334000" y="6137275"/>
          <p14:tracePt t="145256" x="5353050" y="6127750"/>
          <p14:tracePt t="145256" x="5362575" y="6127750"/>
          <p14:tracePt t="145296" x="5416550" y="6118225"/>
          <p14:tracePt t="145335" x="5481638" y="6108700"/>
          <p14:tracePt t="145375" x="5526088" y="6108700"/>
          <p14:tracePt t="145413" x="5562600" y="6108700"/>
          <p14:tracePt t="145453" x="5635625" y="6108700"/>
          <p14:tracePt t="145491" x="5691188" y="6108700"/>
          <p14:tracePt t="145529" x="5727700" y="6108700"/>
          <p14:tracePt t="145567" x="5764213" y="6108700"/>
          <p14:tracePt t="145607" x="5781675" y="6108700"/>
          <p14:tracePt t="145645" x="5818188" y="6118225"/>
          <p14:tracePt t="145682" x="5846763" y="6127750"/>
          <p14:tracePt t="145720" x="5854700" y="6127750"/>
          <p14:tracePt t="147920" x="5827713" y="6127750"/>
          <p14:tracePt t="147959" x="5791200" y="6118225"/>
          <p14:tracePt t="147998" x="5754688" y="6100763"/>
          <p14:tracePt t="148035" x="5727700" y="6091238"/>
          <p14:tracePt t="148075" x="5700713" y="6091238"/>
          <p14:tracePt t="148113" x="5664200" y="6091238"/>
          <p14:tracePt t="148152" x="5635625" y="6081713"/>
          <p14:tracePt t="148191" x="5599113" y="6081713"/>
          <p14:tracePt t="148235" x="5562600" y="6081713"/>
          <p14:tracePt t="148273" x="5526088" y="6072188"/>
          <p14:tracePt t="148311" x="5481638" y="6072188"/>
          <p14:tracePt t="148348" x="5462588" y="6072188"/>
          <p14:tracePt t="148386" x="5445125" y="6072188"/>
          <p14:tracePt t="148618" x="5435600" y="6072188"/>
          <p14:tracePt t="148769" x="5416550" y="6072188"/>
          <p14:tracePt t="148808" x="5408613" y="6072188"/>
          <p14:tracePt t="148847" x="5399088" y="6081713"/>
          <p14:tracePt t="151083" x="5389563" y="6081713"/>
          <p14:tracePt t="151622" x="5380038" y="6108700"/>
          <p14:tracePt t="151660" x="5380038" y="6127750"/>
          <p14:tracePt t="151700" x="5370513" y="6154738"/>
          <p14:tracePt t="151737" x="5370513" y="6218238"/>
          <p14:tracePt t="151776" x="5370513" y="6254750"/>
          <p14:tracePt t="151815" x="5370513" y="6300788"/>
          <p14:tracePt t="151853" x="5362575" y="6356350"/>
          <p14:tracePt t="151892" x="5362575" y="6410325"/>
          <p14:tracePt t="151932" x="5353050" y="6465888"/>
          <p14:tracePt t="151971" x="5353050" y="6483350"/>
          <p14:tracePt t="152010" x="5353050" y="6502400"/>
          <p14:tracePt t="152048" x="5353050" y="6519863"/>
          <p14:tracePt t="152087" x="5353050" y="6538913"/>
          <p14:tracePt t="152129" x="5353050" y="6575425"/>
          <p14:tracePt t="152168" x="5353050" y="6602413"/>
          <p14:tracePt t="152206" x="5353050" y="6611938"/>
          <p14:tracePt t="152246" x="5362575" y="6611938"/>
          <p14:tracePt t="152284" x="5362575" y="6619875"/>
          <p14:tracePt t="152323" x="5380038" y="6638925"/>
          <p14:tracePt t="152361" x="5389563" y="6648450"/>
          <p14:tracePt t="152401" x="5408613" y="6665913"/>
          <p14:tracePt t="152440" x="5435600" y="6675438"/>
          <p14:tracePt t="152479" x="5462588" y="6675438"/>
          <p14:tracePt t="152518" x="5499100" y="6675438"/>
          <p14:tracePt t="152556" x="5545138" y="6675438"/>
          <p14:tracePt t="152594" x="5581650" y="6684963"/>
          <p14:tracePt t="152633" x="5627688" y="6692900"/>
          <p14:tracePt t="152670" x="5654675" y="6692900"/>
          <p14:tracePt t="152709" x="5700713" y="6692900"/>
          <p14:tracePt t="152710" x="5708650" y="6692900"/>
          <p14:tracePt t="152748" x="5773738" y="6702425"/>
          <p14:tracePt t="152787" x="5827713" y="6721475"/>
          <p14:tracePt t="152824" x="5883275" y="6738938"/>
          <p14:tracePt t="152863" x="5910263" y="6748463"/>
          <p14:tracePt t="152901" x="5929313" y="6748463"/>
          <p14:tracePt t="152902" x="5937250" y="6748463"/>
          <p14:tracePt t="152941" x="5973763" y="6721475"/>
          <p14:tracePt t="152979" x="5983288" y="6684963"/>
          <p14:tracePt t="153018" x="5983288" y="6602413"/>
          <p14:tracePt t="153059" x="5965825" y="6546850"/>
          <p14:tracePt t="153096" x="5929313" y="6483350"/>
          <p14:tracePt t="153134" x="5883275" y="6446838"/>
          <p14:tracePt t="153173" x="5864225" y="6419850"/>
          <p14:tracePt t="153210" x="5810250" y="6392863"/>
          <p14:tracePt t="153250" x="5773738" y="6383338"/>
          <p14:tracePt t="153288" x="5700713" y="6373813"/>
          <p14:tracePt t="153328" x="5645150" y="6364288"/>
          <p14:tracePt t="153365" x="5581650" y="6364288"/>
          <p14:tracePt t="153404" x="5481638" y="6364288"/>
          <p14:tracePt t="153442" x="5453063" y="6364288"/>
          <p14:tracePt t="153480" x="5445125" y="6364288"/>
          <p14:tracePt t="153518" x="5435600" y="6364288"/>
          <p14:tracePt t="153557" x="5399088" y="6373813"/>
          <p14:tracePt t="153595" x="5380038" y="6392863"/>
          <p14:tracePt t="153633" x="5370513" y="6410325"/>
          <p14:tracePt t="153670" x="5362575" y="6419850"/>
          <p14:tracePt t="153709" x="5362575" y="6465888"/>
          <p14:tracePt t="153746" x="5353050" y="6483350"/>
          <p14:tracePt t="153786" x="5353050" y="6519863"/>
          <p14:tracePt t="153824" x="5353050" y="6546850"/>
          <p14:tracePt t="153862" x="5353050" y="6565900"/>
          <p14:tracePt t="153899" x="5362575" y="6619875"/>
          <p14:tracePt t="153939" x="5370513" y="6629400"/>
          <p14:tracePt t="153977" x="5399088" y="6656388"/>
          <p14:tracePt t="154015" x="5408613" y="6675438"/>
          <p14:tracePt t="154053" x="5453063" y="6684963"/>
          <p14:tracePt t="154092" x="5481638" y="6692900"/>
          <p14:tracePt t="154131" x="5508625" y="6702425"/>
          <p14:tracePt t="154170" x="5554663" y="6711950"/>
          <p14:tracePt t="154209" x="5591175" y="6711950"/>
          <p14:tracePt t="154248" x="5627688" y="6711950"/>
          <p14:tracePt t="154287" x="5681663" y="6711950"/>
          <p14:tracePt t="154326" x="5708650" y="6702425"/>
          <p14:tracePt t="154364" x="5781675" y="6675438"/>
          <p14:tracePt t="154403" x="5791200" y="6665913"/>
          <p14:tracePt t="154442" x="5837238" y="6638925"/>
          <p14:tracePt t="154480" x="5846763" y="6619875"/>
          <p14:tracePt t="154519" x="5846763" y="6602413"/>
          <p14:tracePt t="154558" x="5854700" y="6538913"/>
          <p14:tracePt t="154595" x="5854700" y="6502400"/>
          <p14:tracePt t="154634" x="5827713" y="6419850"/>
          <p14:tracePt t="154673" x="5773738" y="6356350"/>
          <p14:tracePt t="154711" x="5745163" y="6327775"/>
          <p14:tracePt t="154749" x="5654675" y="6300788"/>
          <p14:tracePt t="154787" x="5545138" y="6283325"/>
          <p14:tracePt t="154825" x="5445125" y="6273800"/>
          <p14:tracePt t="154863" x="5408613" y="6273800"/>
          <p14:tracePt t="154902" x="5399088" y="6273800"/>
          <p14:tracePt t="154940" x="5334000" y="6310313"/>
          <p14:tracePt t="154980" x="5297488" y="6364288"/>
          <p14:tracePt t="155020" x="5289550" y="6400800"/>
          <p14:tracePt t="155057" x="5280025" y="6446838"/>
          <p14:tracePt t="155096" x="5280025" y="6473825"/>
          <p14:tracePt t="155135" x="5297488" y="6546850"/>
          <p14:tracePt t="155173" x="5343525" y="6592888"/>
          <p14:tracePt t="155214" x="5399088" y="6638925"/>
          <p14:tracePt t="155254" x="5462588" y="6665913"/>
          <p14:tracePt t="155291" x="5535613" y="6684963"/>
          <p14:tracePt t="155330" x="5599113" y="6692900"/>
          <p14:tracePt t="155369" x="5664200" y="6702425"/>
          <p14:tracePt t="155409" x="5737225" y="6702425"/>
          <p14:tracePt t="155447" x="5773738" y="6702425"/>
          <p14:tracePt t="155486" x="5818188" y="6675438"/>
          <p14:tracePt t="155524" x="5854700" y="6629400"/>
          <p14:tracePt t="155563" x="5854700" y="6583363"/>
          <p14:tracePt t="155600" x="5854700" y="6519863"/>
          <p14:tracePt t="155640" x="5837238" y="6465888"/>
          <p14:tracePt t="155678" x="5781675" y="6410325"/>
          <p14:tracePt t="155716" x="5727700" y="6373813"/>
          <p14:tracePt t="155754" x="5664200" y="6356350"/>
          <p14:tracePt t="155793" x="5591175" y="6356350"/>
          <p14:tracePt t="155830" x="5526088" y="6356350"/>
          <p14:tracePt t="155869" x="5416550" y="6356350"/>
          <p14:tracePt t="155907" x="5334000" y="6356350"/>
          <p14:tracePt t="155945" x="5307013" y="6373813"/>
          <p14:tracePt t="155983" x="5270500" y="6465888"/>
          <p14:tracePt t="156021" x="5260975" y="6529388"/>
          <p14:tracePt t="156059" x="5243513" y="6602413"/>
          <p14:tracePt t="156098" x="5253038" y="6656388"/>
          <p14:tracePt t="156137" x="5280025" y="6684963"/>
          <p14:tracePt t="156176" x="5343525" y="6729413"/>
          <p14:tracePt t="156216" x="5389563" y="6738938"/>
          <p14:tracePt t="156256" x="5453063" y="6757988"/>
          <p14:tracePt t="156294" x="5489575" y="6757988"/>
          <p14:tracePt t="156333" x="5535613" y="6765925"/>
          <p14:tracePt t="156372" x="5599113" y="6765925"/>
          <p14:tracePt t="156409" x="5754688" y="6765925"/>
          <p14:tracePt t="156409" x="5791200" y="6765925"/>
          <p14:tracePt t="156449" x="5937250" y="6765925"/>
          <p14:tracePt t="156488" x="5992813" y="6748463"/>
          <p14:tracePt t="156526" x="6129338" y="6711950"/>
          <p14:tracePt t="156566" x="6330950" y="6665913"/>
          <p14:tracePt t="156604" x="6448425" y="6638925"/>
          <p14:tracePt t="156643" x="6513513" y="6592888"/>
          <p14:tracePt t="156681" x="6540500" y="6538913"/>
          <p14:tracePt t="156720" x="6577013" y="6437313"/>
          <p14:tracePt t="156758" x="6577013" y="6356350"/>
          <p14:tracePt t="156797" x="6586538" y="6273800"/>
          <p14:tracePt t="156836" x="6577013" y="6200775"/>
          <p14:tracePt t="156875" x="6550025" y="6154738"/>
          <p14:tracePt t="156914" x="6467475" y="6081713"/>
          <p14:tracePt t="156953" x="6394450" y="6054725"/>
          <p14:tracePt t="156990" x="6294438" y="6035675"/>
          <p14:tracePt t="157029" x="6229350" y="6035675"/>
          <p14:tracePt t="157066" x="6192838" y="6035675"/>
          <p14:tracePt t="157104" x="6138863" y="6054725"/>
          <p14:tracePt t="157144" x="6119813" y="6100763"/>
          <p14:tracePt t="157183" x="6092825" y="6154738"/>
          <p14:tracePt t="157224" x="6092825" y="6227763"/>
          <p14:tracePt t="157264" x="6092825" y="6327775"/>
          <p14:tracePt t="157303" x="6092825" y="6373813"/>
          <p14:tracePt t="157344" x="6111875" y="6419850"/>
          <p14:tracePt t="157383" x="6129338" y="6456363"/>
          <p14:tracePt t="157424" x="6192838" y="6502400"/>
          <p14:tracePt t="157464" x="6275388" y="6519863"/>
          <p14:tracePt t="157504" x="6411913" y="6546850"/>
          <p14:tracePt t="157543" x="6486525" y="6556375"/>
          <p14:tracePt t="157582" x="6567488" y="6556375"/>
          <p14:tracePt t="157620" x="6632575" y="6529388"/>
          <p14:tracePt t="157658" x="6677025" y="6483350"/>
          <p14:tracePt t="157698" x="6705600" y="6437313"/>
          <p14:tracePt t="157737" x="6723063" y="6337300"/>
          <p14:tracePt t="157776" x="6723063" y="6227763"/>
          <p14:tracePt t="157815" x="6696075" y="6164263"/>
          <p14:tracePt t="157853" x="6659563" y="6108700"/>
          <p14:tracePt t="157891" x="6567488" y="6045200"/>
          <p14:tracePt t="157930" x="6421438" y="5999163"/>
          <p14:tracePt t="157969" x="6221413" y="5935663"/>
          <p14:tracePt t="158006" x="6138863" y="5926138"/>
          <p14:tracePt t="158045" x="6092825" y="5926138"/>
          <p14:tracePt t="158083" x="6019800" y="5972175"/>
          <p14:tracePt t="158121" x="5983288" y="6018213"/>
          <p14:tracePt t="158160" x="5965825" y="6118225"/>
          <p14:tracePt t="158200" x="5956300" y="6227763"/>
          <p14:tracePt t="158238" x="5965825" y="6337300"/>
          <p14:tracePt t="158278" x="6010275" y="6429375"/>
          <p14:tracePt t="158316" x="6092825" y="6519863"/>
          <p14:tracePt t="158355" x="6265863" y="6619875"/>
          <p14:tracePt t="158393" x="6430963" y="6665913"/>
          <p14:tracePt t="158434" x="6632575" y="6684963"/>
          <p14:tracePt t="158472" x="6713538" y="6684963"/>
          <p14:tracePt t="158510" x="6759575" y="6656388"/>
          <p14:tracePt t="158627" x="6750050" y="6648450"/>
          <p14:tracePt t="158926" x="6742113" y="6638925"/>
          <p14:tracePt t="165407" x="6823075" y="6619875"/>
          <p14:tracePt t="165446" x="7600950" y="6465888"/>
          <p14:tracePt t="165486" x="8340725" y="6072188"/>
          <p14:tracePt t="165524" x="8742363" y="5368925"/>
          <p14:tracePt t="165563" x="8788400" y="4803775"/>
          <p14:tracePt t="165601" x="8577263" y="4246563"/>
          <p14:tracePt t="165639" x="8285163" y="4027488"/>
          <p14:tracePt t="165676" x="8056563" y="3981450"/>
          <p14:tracePt t="165715" x="7893050" y="4008438"/>
          <p14:tracePt t="165752" x="7810500" y="4044950"/>
          <p14:tracePt t="165791" x="7754938" y="4044950"/>
          <p14:tracePt t="165830" x="7389813" y="3944938"/>
          <p14:tracePt t="165868" x="6604000" y="3706813"/>
          <p14:tracePt t="165906" x="3773488" y="2876550"/>
          <p14:tracePt t="165946" x="1479550" y="21272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2925"/>
                <a:ext cx="8229600" cy="4968875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Jednakost interne i eksterne greške</a:t>
                </a:r>
                <a:r>
                  <a:rPr lang="sr-Latn-RS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sr-Latn-RS" sz="2000" dirty="0"/>
                  <a:t>, odnosno:</a:t>
                </a:r>
              </a:p>
              <a:p>
                <a:pPr marL="0" indent="0" algn="just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sr-Latn-R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≈1</m:t>
                      </m:r>
                      <m:r>
                        <a:rPr lang="sr-Latn-R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sr-Latn-RS" sz="2000" b="1" dirty="0">
                  <a:solidFill>
                    <a:schemeClr val="tx1"/>
                  </a:solidFill>
                </a:endParaRP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Odnos kvadrata eksterne i interne greške distribuiran je po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-raspodeli</a:t>
                </a:r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Postoji određena verovatnoća da taj odnos bude veći od 1 čak i kada je sve „u redu“ (kada su eksterna i interna greška jednake);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Vrednost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2000" dirty="0"/>
                  <a:t> koja se može dobiti sa verovatnoćom manjom od 1% govori da u podacima postoje efekti koje interna greška ne obuhvata, te da se rezultati ne mogu usrednjiti;</a:t>
                </a:r>
                <a:endParaRPr lang="en-U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Otežinjena srednja vrednost minimizira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2000" dirty="0"/>
                  <a:t>, to je vrednost od koje je srednje kvadratno odstupanje svih parcijalnih srednjih vrednosti minimalno.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2925"/>
                <a:ext cx="8229600" cy="4968875"/>
              </a:xfrm>
              <a:blipFill>
                <a:blip r:embed="rId5"/>
                <a:stretch>
                  <a:fillRect l="-667" t="-36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odnos interne i eksterne greške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CECED82-B96B-4A66-8B1B-D045E14E5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7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2"/>
    </mc:Choice>
    <mc:Fallback xmlns="">
      <p:transition spd="slow" advTm="14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35025" x="612775" y="2136775"/>
          <p14:tracePt t="35064" x="822325" y="2282825"/>
          <p14:tracePt t="35106" x="1279525" y="2557463"/>
          <p14:tracePt t="35144" x="1654175" y="2693988"/>
          <p14:tracePt t="35183" x="2128838" y="2849563"/>
          <p14:tracePt t="35221" x="2457450" y="2940050"/>
          <p14:tracePt t="35260" x="2703513" y="2976563"/>
          <p14:tracePt t="35298" x="3214688" y="3005138"/>
          <p14:tracePt t="35299" x="3325813" y="3013075"/>
          <p14:tracePt t="35337" x="3727450" y="3032125"/>
          <p14:tracePt t="35375" x="4183063" y="3041650"/>
          <p14:tracePt t="35414" x="4503738" y="3041650"/>
          <p14:tracePt t="35451" x="4722813" y="3041650"/>
          <p14:tracePt t="35490" x="4960938" y="3041650"/>
          <p14:tracePt t="35527" x="5197475" y="3041650"/>
          <p14:tracePt t="35566" x="5343525" y="3032125"/>
          <p14:tracePt t="35604" x="5408613" y="3013075"/>
          <p14:tracePt t="35717" x="5408613" y="3005138"/>
          <p14:tracePt t="35757" x="5362575" y="2995613"/>
          <p14:tracePt t="35798" x="5224463" y="2968625"/>
          <p14:tracePt t="35837" x="5151438" y="2949575"/>
          <p14:tracePt t="35877" x="5005388" y="2940050"/>
          <p14:tracePt t="35915" x="4932363" y="2922588"/>
          <p14:tracePt t="35954" x="4859338" y="2913063"/>
          <p14:tracePt t="35992" x="4795838" y="2903538"/>
          <p14:tracePt t="36032" x="4732338" y="2886075"/>
          <p14:tracePt t="36071" x="4686300" y="2876550"/>
          <p14:tracePt t="36111" x="4630738" y="2876550"/>
          <p14:tracePt t="36150" x="4622800" y="2876550"/>
          <p14:tracePt t="36454" x="4613275" y="2867025"/>
          <p14:tracePt t="36493" x="4659313" y="2857500"/>
          <p14:tracePt t="36533" x="4732338" y="2849563"/>
          <p14:tracePt t="36571" x="4759325" y="2849563"/>
          <p14:tracePt t="36611" x="4805363" y="2849563"/>
          <p14:tracePt t="36649" x="4851400" y="2849563"/>
          <p14:tracePt t="36689" x="4887913" y="2849563"/>
          <p14:tracePt t="36727" x="4932363" y="2849563"/>
          <p14:tracePt t="36765" x="4932363" y="2840038"/>
          <p14:tracePt t="37028" x="4924425" y="2840038"/>
          <p14:tracePt t="37067" x="4868863" y="2840038"/>
          <p14:tracePt t="37111" x="4832350" y="2840038"/>
          <p14:tracePt t="37150" x="4786313" y="2840038"/>
          <p14:tracePt t="37190" x="4686300" y="2849563"/>
          <p14:tracePt t="37228" x="4622800" y="2849563"/>
          <p14:tracePt t="37268" x="4613275" y="2849563"/>
          <p14:tracePt t="37421" x="4622800" y="2849563"/>
          <p14:tracePt t="37460" x="4686300" y="2849563"/>
          <p14:tracePt t="37499" x="4822825" y="2849563"/>
          <p14:tracePt t="37537" x="4924425" y="2849563"/>
          <p14:tracePt t="37576" x="4987925" y="2849563"/>
          <p14:tracePt t="37614" x="5087938" y="2849563"/>
          <p14:tracePt t="37652" x="5160963" y="2849563"/>
          <p14:tracePt t="37692" x="5224463" y="2849563"/>
          <p14:tracePt t="37730" x="5233988" y="2849563"/>
          <p14:tracePt t="37807" x="5260975" y="2849563"/>
          <p14:tracePt t="37846" x="5307013" y="2849563"/>
          <p14:tracePt t="37885" x="5416550" y="2857500"/>
          <p14:tracePt t="37923" x="5472113" y="2857500"/>
          <p14:tracePt t="37963" x="5489575" y="2857500"/>
          <p14:tracePt t="38001" x="5499100" y="2857500"/>
          <p14:tracePt t="38155" x="5472113" y="2857500"/>
          <p14:tracePt t="38193" x="5399088" y="2857500"/>
          <p14:tracePt t="38232" x="5326063" y="2857500"/>
          <p14:tracePt t="38271" x="5280025" y="2857500"/>
          <p14:tracePt t="38309" x="5260975" y="2857500"/>
          <p14:tracePt t="38347" x="5216525" y="2857500"/>
          <p14:tracePt t="38385" x="5133975" y="2857500"/>
          <p14:tracePt t="38424" x="5106988" y="2857500"/>
          <p14:tracePt t="38463" x="5097463" y="2857500"/>
          <p14:tracePt t="38726" x="5133975" y="2857500"/>
          <p14:tracePt t="38764" x="5224463" y="2857500"/>
          <p14:tracePt t="38804" x="5353050" y="2857500"/>
          <p14:tracePt t="38843" x="5453063" y="2857500"/>
          <p14:tracePt t="38882" x="5535613" y="2857500"/>
          <p14:tracePt t="38919" x="5664200" y="2857500"/>
          <p14:tracePt t="38958" x="5691188" y="2857500"/>
          <p14:tracePt t="38995" x="5708650" y="2857500"/>
          <p14:tracePt t="39150" x="5599113" y="2857500"/>
          <p14:tracePt t="39189" x="5453063" y="2857500"/>
          <p14:tracePt t="39228" x="5260975" y="2849563"/>
          <p14:tracePt t="39267" x="5187950" y="2849563"/>
          <p14:tracePt t="39305" x="5170488" y="2840038"/>
          <p14:tracePt t="39343" x="5151438" y="2840038"/>
          <p14:tracePt t="39382" x="5143500" y="2840038"/>
          <p14:tracePt t="39571" x="5151438" y="2840038"/>
          <p14:tracePt t="39609" x="5224463" y="2840038"/>
          <p14:tracePt t="39649" x="5343525" y="2840038"/>
          <p14:tracePt t="39686" x="5572125" y="2840038"/>
          <p14:tracePt t="39724" x="5791200" y="2840038"/>
          <p14:tracePt t="39761" x="5946775" y="2840038"/>
          <p14:tracePt t="39799" x="6221413" y="2840038"/>
          <p14:tracePt t="39836" x="6477000" y="2840038"/>
          <p14:tracePt t="39873" x="6604000" y="2840038"/>
          <p14:tracePt t="39909" x="6669088" y="2840038"/>
          <p14:tracePt t="40061" x="6523038" y="2840038"/>
          <p14:tracePt t="40102" x="6294438" y="2840038"/>
          <p14:tracePt t="40140" x="6029325" y="2840038"/>
          <p14:tracePt t="40179" x="5883275" y="2840038"/>
          <p14:tracePt t="40218" x="5691188" y="2840038"/>
          <p14:tracePt t="40256" x="5608638" y="2840038"/>
          <p14:tracePt t="40295" x="5472113" y="2840038"/>
          <p14:tracePt t="40332" x="5343525" y="2840038"/>
          <p14:tracePt t="40372" x="5260975" y="2840038"/>
          <p14:tracePt t="40373" x="5253038" y="2840038"/>
          <p14:tracePt t="40411" x="5170488" y="2840038"/>
          <p14:tracePt t="40450" x="5114925" y="2840038"/>
          <p14:tracePt t="40488" x="5024438" y="2849563"/>
          <p14:tracePt t="40526" x="4968875" y="2849563"/>
          <p14:tracePt t="40563" x="4932363" y="2849563"/>
          <p14:tracePt t="40602" x="4832350" y="2857500"/>
          <p14:tracePt t="40640" x="4813300" y="2857500"/>
          <p14:tracePt t="40794" x="4832350" y="2857500"/>
          <p14:tracePt t="40833" x="4868863" y="2857500"/>
          <p14:tracePt t="40871" x="4941888" y="2857500"/>
          <p14:tracePt t="40909" x="5133975" y="2857500"/>
          <p14:tracePt t="40947" x="5334000" y="2876550"/>
          <p14:tracePt t="40985" x="5572125" y="2886075"/>
          <p14:tracePt t="41024" x="5718175" y="2886075"/>
          <p14:tracePt t="41062" x="5919788" y="2894013"/>
          <p14:tracePt t="41103" x="6102350" y="2903538"/>
          <p14:tracePt t="41142" x="6148388" y="2903538"/>
          <p14:tracePt t="41332" x="6075363" y="2903538"/>
          <p14:tracePt t="41370" x="5883275" y="2903538"/>
          <p14:tracePt t="41370" x="5854700" y="2903538"/>
          <p14:tracePt t="41409" x="5791200" y="2903538"/>
          <p14:tracePt t="41447" x="5781675" y="2903538"/>
          <p14:tracePt t="41599" x="5854700" y="2903538"/>
          <p14:tracePt t="41637" x="5965825" y="2903538"/>
          <p14:tracePt t="41677" x="6184900" y="2903538"/>
          <p14:tracePt t="41716" x="6311900" y="2903538"/>
          <p14:tracePt t="41756" x="6430963" y="2903538"/>
          <p14:tracePt t="41796" x="6467475" y="2903538"/>
          <p14:tracePt t="41951" x="6375400" y="2903538"/>
          <p14:tracePt t="41990" x="6229350" y="2913063"/>
          <p14:tracePt t="42029" x="6010275" y="2913063"/>
          <p14:tracePt t="42068" x="5929313" y="2913063"/>
          <p14:tracePt t="42108" x="5864225" y="2913063"/>
          <p14:tracePt t="42147" x="5791200" y="2913063"/>
          <p14:tracePt t="42185" x="5691188" y="2913063"/>
          <p14:tracePt t="42224" x="5535613" y="2930525"/>
          <p14:tracePt t="42263" x="5445125" y="2940050"/>
          <p14:tracePt t="47643" x="5435600" y="2940050"/>
          <p14:tracePt t="47681" x="5326063" y="2913063"/>
          <p14:tracePt t="47719" x="5170488" y="2867025"/>
          <p14:tracePt t="47757" x="5060950" y="2849563"/>
          <p14:tracePt t="47795" x="4960938" y="2820988"/>
          <p14:tracePt t="47833" x="4832350" y="2803525"/>
          <p14:tracePt t="47872" x="4749800" y="2794000"/>
          <p14:tracePt t="47910" x="4703763" y="2784475"/>
          <p14:tracePt t="47949" x="4686300" y="2784475"/>
          <p14:tracePt t="47988" x="4659313" y="2794000"/>
          <p14:tracePt t="48028" x="4659313" y="2803525"/>
          <p14:tracePt t="48067" x="4659313" y="2820988"/>
          <p14:tracePt t="48108" x="4740275" y="2867025"/>
          <p14:tracePt t="48146" x="4851400" y="2886075"/>
          <p14:tracePt t="48184" x="4941888" y="2894013"/>
          <p14:tracePt t="48184" x="4960938" y="2894013"/>
          <p14:tracePt t="48223" x="4968875" y="2894013"/>
          <p14:tracePt t="48261" x="4987925" y="2894013"/>
          <p14:tracePt t="48297" x="4997450" y="2894013"/>
          <p14:tracePt t="48335" x="4997450" y="2886075"/>
          <p14:tracePt t="48374" x="4978400" y="2867025"/>
          <p14:tracePt t="48413" x="4905375" y="2840038"/>
          <p14:tracePt t="48451" x="4822825" y="2820988"/>
          <p14:tracePt t="48490" x="4786313" y="2813050"/>
          <p14:tracePt t="51846" x="4832350" y="2813050"/>
          <p14:tracePt t="51884" x="4987925" y="2813050"/>
          <p14:tracePt t="51922" x="5170488" y="2813050"/>
          <p14:tracePt t="51960" x="5416550" y="2813050"/>
          <p14:tracePt t="52000" x="5572125" y="2813050"/>
          <p14:tracePt t="52038" x="5745163" y="2813050"/>
          <p14:tracePt t="52076" x="5910263" y="2813050"/>
          <p14:tracePt t="52115" x="6038850" y="2813050"/>
          <p14:tracePt t="52156" x="6184900" y="2813050"/>
          <p14:tracePt t="52194" x="6294438" y="2813050"/>
          <p14:tracePt t="52233" x="6403975" y="2803525"/>
          <p14:tracePt t="52270" x="6430963" y="2803525"/>
          <p14:tracePt t="52309" x="6477000" y="2794000"/>
          <p14:tracePt t="52348" x="6503988" y="2794000"/>
          <p14:tracePt t="52386" x="6530975" y="2794000"/>
          <p14:tracePt t="52425" x="6596063" y="2784475"/>
          <p14:tracePt t="52464" x="6659563" y="2776538"/>
          <p14:tracePt t="52502" x="6713538" y="2767013"/>
          <p14:tracePt t="52540" x="6732588" y="2757488"/>
          <p14:tracePt t="52578" x="6742113" y="2730500"/>
          <p14:tracePt t="52616" x="6696075" y="2630488"/>
          <p14:tracePt t="52653" x="6613525" y="2538413"/>
          <p14:tracePt t="52692" x="6486525" y="2411413"/>
          <p14:tracePt t="52692" x="6448425" y="2392363"/>
          <p14:tracePt t="52731" x="6294438" y="2319338"/>
          <p14:tracePt t="52769" x="6192838" y="2301875"/>
          <p14:tracePt t="52806" x="6111875" y="2301875"/>
          <p14:tracePt t="52845" x="5992813" y="2319338"/>
          <p14:tracePt t="52883" x="5900738" y="2346325"/>
          <p14:tracePt t="52922" x="5818188" y="2374900"/>
          <p14:tracePt t="52961" x="5745163" y="2438400"/>
          <p14:tracePt t="53000" x="5691188" y="2501900"/>
          <p14:tracePt t="53038" x="5691188" y="2574925"/>
          <p14:tracePt t="53076" x="5700713" y="2647950"/>
          <p14:tracePt t="53116" x="5737225" y="2757488"/>
          <p14:tracePt t="53155" x="5791200" y="2840038"/>
          <p14:tracePt t="53192" x="5846763" y="2903538"/>
          <p14:tracePt t="53230" x="5910263" y="2930525"/>
          <p14:tracePt t="53268" x="6002338" y="2968625"/>
          <p14:tracePt t="53307" x="6165850" y="2995613"/>
          <p14:tracePt t="53346" x="6238875" y="2995613"/>
          <p14:tracePt t="53386" x="6330950" y="2976563"/>
          <p14:tracePt t="53425" x="6411913" y="2922588"/>
          <p14:tracePt t="53464" x="6457950" y="2830513"/>
          <p14:tracePt t="53502" x="6467475" y="2740025"/>
          <p14:tracePt t="53541" x="6467475" y="2667000"/>
          <p14:tracePt t="53580" x="6421438" y="2565400"/>
          <p14:tracePt t="53618" x="6384925" y="2520950"/>
          <p14:tracePt t="53657" x="6311900" y="2474913"/>
          <p14:tracePt t="53696" x="6221413" y="2428875"/>
          <p14:tracePt t="53736" x="6119813" y="2401888"/>
          <p14:tracePt t="53775" x="6056313" y="2382838"/>
          <p14:tracePt t="53814" x="5973763" y="2374900"/>
          <p14:tracePt t="53854" x="5864225" y="2374900"/>
          <p14:tracePt t="53892" x="5764213" y="2382838"/>
          <p14:tracePt t="53931" x="5700713" y="2411413"/>
          <p14:tracePt t="53970" x="5681663" y="2447925"/>
          <p14:tracePt t="54008" x="5664200" y="2520950"/>
          <p14:tracePt t="54046" x="5664200" y="2574925"/>
          <p14:tracePt t="54086" x="5664200" y="2657475"/>
          <p14:tracePt t="54125" x="5672138" y="2794000"/>
          <p14:tracePt t="54164" x="5700713" y="2867025"/>
          <p14:tracePt t="54201" x="5745163" y="2949575"/>
          <p14:tracePt t="54241" x="5800725" y="3005138"/>
          <p14:tracePt t="54280" x="5846763" y="3049588"/>
          <p14:tracePt t="54318" x="5900738" y="3068638"/>
          <p14:tracePt t="54356" x="5956300" y="3095625"/>
          <p14:tracePt t="54395" x="6002338" y="3105150"/>
          <p14:tracePt t="54432" x="6010275" y="3105150"/>
          <p14:tracePt t="54471" x="6019800" y="3105150"/>
          <p14:tracePt t="54546" x="6029325" y="3078163"/>
          <p14:tracePt t="54584" x="6010275" y="3068638"/>
          <p14:tracePt t="62667" x="6065838" y="3122613"/>
          <p14:tracePt t="62706" x="6184900" y="3178175"/>
          <p14:tracePt t="62747" x="6330950" y="3260725"/>
          <p14:tracePt t="62784" x="6486525" y="3333750"/>
          <p14:tracePt t="62822" x="6586538" y="3378200"/>
          <p14:tracePt t="62860" x="6723063" y="3424238"/>
          <p14:tracePt t="62898" x="6842125" y="3460750"/>
          <p14:tracePt t="62936" x="6905625" y="3497263"/>
          <p14:tracePt t="62974" x="6961188" y="3533775"/>
          <p14:tracePt t="63011" x="6969125" y="3560763"/>
          <p14:tracePt t="63050" x="6969125" y="3579813"/>
          <p14:tracePt t="63165" x="6969125" y="3589338"/>
          <p14:tracePt t="63466" x="6988175" y="3589338"/>
          <p14:tracePt t="63504" x="7015163" y="3589338"/>
          <p14:tracePt t="63542" x="7070725" y="3589338"/>
          <p14:tracePt t="63580" x="7170738" y="3589338"/>
          <p14:tracePt t="63617" x="7299325" y="3589338"/>
          <p14:tracePt t="63654" x="7489825" y="3589338"/>
          <p14:tracePt t="63693" x="7608888" y="3589338"/>
          <p14:tracePt t="63731" x="7700963" y="3589338"/>
          <p14:tracePt t="63770" x="7856538" y="3589338"/>
          <p14:tracePt t="63809" x="7947025" y="3597275"/>
          <p14:tracePt t="63848" x="8158163" y="3606800"/>
          <p14:tracePt t="63886" x="8275638" y="3606800"/>
          <p14:tracePt t="63926" x="8367713" y="3606800"/>
          <p14:tracePt t="63964" x="8377238" y="3606800"/>
          <p14:tracePt t="64156" x="8231188" y="3606800"/>
          <p14:tracePt t="64195" x="8039100" y="3606800"/>
          <p14:tracePt t="64235" x="7773988" y="3606800"/>
          <p14:tracePt t="64274" x="7627938" y="3606800"/>
          <p14:tracePt t="64311" x="7481888" y="3606800"/>
          <p14:tracePt t="64349" x="7280275" y="3606800"/>
          <p14:tracePt t="64388" x="7134225" y="3606800"/>
          <p14:tracePt t="64388" x="7097713" y="3606800"/>
          <p14:tracePt t="64427" x="6942138" y="3606800"/>
          <p14:tracePt t="64465" x="6888163" y="3606800"/>
          <p14:tracePt t="64657" x="6888163" y="3597275"/>
          <p14:tracePt t="64694" x="6951663" y="3589338"/>
          <p14:tracePt t="64734" x="7124700" y="3589338"/>
          <p14:tracePt t="64771" x="7307263" y="3589338"/>
          <p14:tracePt t="64810" x="7564438" y="3589338"/>
          <p14:tracePt t="64849" x="7710488" y="3589338"/>
          <p14:tracePt t="64888" x="7883525" y="3570288"/>
          <p14:tracePt t="64926" x="8056563" y="3570288"/>
          <p14:tracePt t="64965" x="8185150" y="3570288"/>
          <p14:tracePt t="65003" x="8267700" y="3560763"/>
          <p14:tracePt t="65118" x="8275638" y="3552825"/>
          <p14:tracePt t="67510" x="8231188" y="3552825"/>
          <p14:tracePt t="67549" x="8194675" y="3560763"/>
          <p14:tracePt t="67588" x="8158163" y="3570288"/>
          <p14:tracePt t="67626" x="8066088" y="3589338"/>
          <p14:tracePt t="67665" x="7966075" y="3597275"/>
          <p14:tracePt t="67703" x="7791450" y="3633788"/>
          <p14:tracePt t="67743" x="7637463" y="3643313"/>
          <p14:tracePt t="67782" x="7581900" y="3643313"/>
          <p14:tracePt t="67821" x="7499350" y="3643313"/>
          <p14:tracePt t="67858" x="7380288" y="3643313"/>
          <p14:tracePt t="67896" x="7243763" y="3643313"/>
          <p14:tracePt t="67934" x="7234238" y="3643313"/>
          <p14:tracePt t="67972" x="7226300" y="3643313"/>
          <p14:tracePt t="68011" x="7207250" y="3652838"/>
          <p14:tracePt t="68053" x="7170738" y="3652838"/>
          <p14:tracePt t="73020" x="7207250" y="3652838"/>
          <p14:tracePt t="73058" x="7399338" y="3652838"/>
          <p14:tracePt t="73098" x="7645400" y="3662363"/>
          <p14:tracePt t="73137" x="7974013" y="3689350"/>
          <p14:tracePt t="73175" x="8185150" y="3698875"/>
          <p14:tracePt t="73213" x="8304213" y="3698875"/>
          <p14:tracePt t="73252" x="8331200" y="3698875"/>
          <p14:tracePt t="73404" x="8148638" y="3698875"/>
          <p14:tracePt t="73443" x="7937500" y="3670300"/>
          <p14:tracePt t="73483" x="7627938" y="3616325"/>
          <p14:tracePt t="73522" x="7416800" y="3589338"/>
          <p14:tracePt t="73562" x="7270750" y="3579813"/>
          <p14:tracePt t="73600" x="7197725" y="3579813"/>
          <p14:tracePt t="97959" x="7216775" y="3579813"/>
          <p14:tracePt t="97997" x="7234238" y="3579813"/>
          <p14:tracePt t="98035" x="7280275" y="3589338"/>
          <p14:tracePt t="98073" x="7335838" y="3689350"/>
          <p14:tracePt t="98114" x="7389813" y="3944938"/>
          <p14:tracePt t="98154" x="7489825" y="4246563"/>
          <p14:tracePt t="98193" x="7600950" y="4621213"/>
          <p14:tracePt t="98231" x="7627938" y="4730750"/>
          <p14:tracePt t="98272" x="7681913" y="4903788"/>
          <p14:tracePt t="98310" x="7718425" y="4949825"/>
          <p14:tracePt t="98349" x="7827963" y="4995863"/>
          <p14:tracePt t="98390" x="7966075" y="5049838"/>
          <p14:tracePt t="98428" x="8029575" y="5049838"/>
          <p14:tracePt t="98468" x="8056563" y="5022850"/>
          <p14:tracePt t="98507" x="8075613" y="4949825"/>
          <p14:tracePt t="98544" x="8047038" y="4821238"/>
          <p14:tracePt t="98583" x="8010525" y="4767263"/>
          <p14:tracePt t="98621" x="7956550" y="4702175"/>
          <p14:tracePt t="98659" x="7883525" y="4684713"/>
          <p14:tracePt t="98698" x="7810500" y="4675188"/>
          <p14:tracePt t="98736" x="7754938" y="4665663"/>
          <p14:tracePt t="98774" x="7681913" y="4665663"/>
          <p14:tracePt t="98813" x="7608888" y="4694238"/>
          <p14:tracePt t="98850" x="7535863" y="4748213"/>
          <p14:tracePt t="98888" x="7489825" y="4775200"/>
          <p14:tracePt t="98926" x="7462838" y="4830763"/>
          <p14:tracePt t="98965" x="7462838" y="4857750"/>
          <p14:tracePt t="99004" x="7462838" y="4903788"/>
          <p14:tracePt t="99043" x="7472363" y="4959350"/>
          <p14:tracePt t="99081" x="7489825" y="4976813"/>
          <p14:tracePt t="99122" x="7526338" y="4995863"/>
          <p14:tracePt t="99161" x="7572375" y="4995863"/>
          <p14:tracePt t="99200" x="7627938" y="4940300"/>
          <p14:tracePt t="99239" x="7664450" y="4857750"/>
          <p14:tracePt t="99278" x="7673975" y="4757738"/>
          <p14:tracePt t="99316" x="7654925" y="4684713"/>
          <p14:tracePt t="99357" x="7645400" y="4648200"/>
          <p14:tracePt t="99395" x="7600950" y="4602163"/>
          <p14:tracePt t="99432" x="7526338" y="4584700"/>
          <p14:tracePt t="99470" x="7399338" y="4565650"/>
          <p14:tracePt t="99509" x="7335838" y="4556125"/>
          <p14:tracePt t="99547" x="7299325" y="4556125"/>
          <p14:tracePt t="99587" x="7216775" y="4575175"/>
          <p14:tracePt t="99625" x="7180263" y="4602163"/>
          <p14:tracePt t="99663" x="7116763" y="4675188"/>
          <p14:tracePt t="99701" x="7088188" y="4721225"/>
          <p14:tracePt t="99739" x="7061200" y="4775200"/>
          <p14:tracePt t="99776" x="7043738" y="4840288"/>
          <p14:tracePt t="99815" x="7051675" y="4949825"/>
          <p14:tracePt t="99853" x="7097713" y="5049838"/>
          <p14:tracePt t="99853" x="7107238" y="5076825"/>
          <p14:tracePt t="99892" x="7170738" y="5149850"/>
          <p14:tracePt t="99930" x="7234238" y="5214938"/>
          <p14:tracePt t="99970" x="7307263" y="5278438"/>
          <p14:tracePt t="100008" x="7326313" y="5295900"/>
          <p14:tracePt t="100050" x="7445375" y="5368925"/>
          <p14:tracePt t="100088" x="7526338" y="5414963"/>
          <p14:tracePt t="100126" x="7673975" y="5487988"/>
          <p14:tracePt t="100164" x="7764463" y="5524500"/>
          <p14:tracePt t="100204" x="7847013" y="5561013"/>
          <p14:tracePt t="126939" x="7791450" y="5561013"/>
          <p14:tracePt t="126977" x="7691438" y="5561013"/>
          <p14:tracePt t="127016" x="7572375" y="5551488"/>
          <p14:tracePt t="127055" x="7435850" y="5551488"/>
          <p14:tracePt t="127093" x="7343775" y="5543550"/>
          <p14:tracePt t="127135" x="7316788" y="5534025"/>
          <p14:tracePt t="129668" x="7299325" y="5524500"/>
          <p14:tracePt t="129706" x="7216775" y="5534025"/>
          <p14:tracePt t="129744" x="7143750" y="5561013"/>
          <p14:tracePt t="129782" x="6978650" y="5580063"/>
          <p14:tracePt t="129821" x="6586538" y="5634038"/>
          <p14:tracePt t="129858" x="6202363" y="5707063"/>
          <p14:tracePt t="129896" x="5837238" y="5799138"/>
          <p14:tracePt t="129934" x="5664200" y="5889625"/>
          <p14:tracePt t="129972" x="5599113" y="5935663"/>
          <p14:tracePt t="130011" x="5408613" y="6072188"/>
          <p14:tracePt t="130050" x="5316538" y="6154738"/>
          <p14:tracePt t="130088" x="5270500" y="6218238"/>
          <p14:tracePt t="130131" x="5253038" y="6254750"/>
          <p14:tracePt t="130170" x="5216525" y="6300788"/>
          <p14:tracePt t="130208" x="5207000" y="6310313"/>
          <p14:tracePt t="130245" x="5180013" y="6356350"/>
          <p14:tracePt t="130283" x="5160963" y="6400800"/>
          <p14:tracePt t="130321" x="5160963" y="6419850"/>
          <p14:tracePt t="130360" x="5160963" y="6429375"/>
          <p14:tracePt t="130397" x="5151438" y="6437313"/>
          <p14:tracePt t="139909" x="5114925" y="6446838"/>
          <p14:tracePt t="139947" x="4759325" y="6529388"/>
          <p14:tracePt t="139985" x="4156075" y="6619875"/>
          <p14:tracePt t="140023" x="3197225" y="6711950"/>
          <p14:tracePt t="140062" x="1671638" y="68484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odnos interne i eksterne greške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52D2CB-D341-447A-9A68-4E0252CA502E}"/>
                  </a:ext>
                </a:extLst>
              </p:cNvPr>
              <p:cNvSpPr txBox="1"/>
              <p:nvPr/>
            </p:nvSpPr>
            <p:spPr>
              <a:xfrm>
                <a:off x="6307873" y="2486598"/>
                <a:ext cx="2447693" cy="410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000" dirty="0"/>
                  <a:t>Od 0.01 na desno: vrednosti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2000" dirty="0"/>
                  <a:t> očekivane sa veoma malom verovatnoćom (1% i manje):</a:t>
                </a:r>
              </a:p>
              <a:p>
                <a:pPr algn="ctr"/>
                <a:r>
                  <a:rPr lang="sr-Latn-RS" sz="2000" dirty="0"/>
                  <a:t>eksterna greška greška nije veća od interne samo zbog statističkih fluktuacija, </a:t>
                </a:r>
              </a:p>
              <a:p>
                <a:pPr algn="ctr"/>
                <a:r>
                  <a:rPr lang="sr-Latn-RS" sz="2000" dirty="0"/>
                  <a:t>podaci nisu konzistentni</a:t>
                </a:r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52D2CB-D341-447A-9A68-4E0252CA5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873" y="2486598"/>
                <a:ext cx="2447693" cy="4100418"/>
              </a:xfrm>
              <a:prstGeom prst="rect">
                <a:avLst/>
              </a:prstGeom>
              <a:blipFill>
                <a:blip r:embed="rId5"/>
                <a:stretch>
                  <a:fillRect l="-2743" t="-892" r="-3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1793F70-54D4-47E2-9D77-21D09D56B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663390"/>
            <a:ext cx="5518694" cy="48266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E4EAF6-9632-41AC-9CC7-4E2F55268CB0}"/>
              </a:ext>
            </a:extLst>
          </p:cNvPr>
          <p:cNvSpPr/>
          <p:nvPr/>
        </p:nvSpPr>
        <p:spPr>
          <a:xfrm>
            <a:off x="4635191" y="2486598"/>
            <a:ext cx="1112103" cy="4003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B14B4-83E4-4562-B8DC-CC7F4DA602A1}"/>
              </a:ext>
            </a:extLst>
          </p:cNvPr>
          <p:cNvSpPr txBox="1"/>
          <p:nvPr/>
        </p:nvSpPr>
        <p:spPr>
          <a:xfrm>
            <a:off x="2422182" y="6466030"/>
            <a:ext cx="3448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i="1" dirty="0"/>
              <a:t>Tabela se može pronaći na stranici predmeta</a:t>
            </a:r>
            <a:endParaRPr lang="en-US" sz="1400" i="1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2A554DA-9583-4EB8-A937-E4E4437ABD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1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22"/>
    </mc:Choice>
    <mc:Fallback xmlns="">
      <p:transition spd="slow" advTm="9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3619" x="338138" y="1241425"/>
          <p14:tracePt t="13657" x="282575" y="1241425"/>
          <p14:tracePt t="13694" x="265113" y="1241425"/>
          <p14:tracePt t="13732" x="228600" y="1260475"/>
          <p14:tracePt t="13770" x="192088" y="1296988"/>
          <p14:tracePt t="13808" x="146050" y="1343025"/>
          <p14:tracePt t="13847" x="119063" y="1406525"/>
          <p14:tracePt t="13886" x="109538" y="1470025"/>
          <p14:tracePt t="13924" x="100013" y="1552575"/>
          <p14:tracePt t="13961" x="100013" y="1616075"/>
          <p14:tracePt t="14002" x="100013" y="1716088"/>
          <p14:tracePt t="14039" x="146050" y="1862138"/>
          <p14:tracePt t="14077" x="201613" y="1944688"/>
          <p14:tracePt t="14116" x="228600" y="2027238"/>
          <p14:tracePt t="14155" x="238125" y="2036763"/>
          <p14:tracePt t="14194" x="246063" y="2054225"/>
          <p14:tracePt t="14232" x="265113" y="2063750"/>
          <p14:tracePt t="14872" x="274638" y="2063750"/>
          <p14:tracePt t="16753" x="282575" y="2063750"/>
          <p14:tracePt t="16791" x="384175" y="2073275"/>
          <p14:tracePt t="16830" x="530225" y="2073275"/>
          <p14:tracePt t="16868" x="620713" y="2090738"/>
          <p14:tracePt t="16907" x="703263" y="2090738"/>
          <p14:tracePt t="16945" x="776288" y="2090738"/>
          <p14:tracePt t="16983" x="858838" y="2109788"/>
          <p14:tracePt t="17020" x="1004888" y="2119313"/>
          <p14:tracePt t="17059" x="1114425" y="2127250"/>
          <p14:tracePt t="17097" x="1214438" y="2146300"/>
          <p14:tracePt t="17139" x="1243013" y="2146300"/>
          <p14:tracePt t="17177" x="1323975" y="2146300"/>
          <p14:tracePt t="17217" x="1406525" y="2155825"/>
          <p14:tracePt t="17254" x="1506538" y="2155825"/>
          <p14:tracePt t="17293" x="1617663" y="2173288"/>
          <p14:tracePt t="17331" x="1735138" y="2173288"/>
          <p14:tracePt t="17369" x="1909763" y="2200275"/>
          <p14:tracePt t="17369" x="1954213" y="2200275"/>
          <p14:tracePt t="17407" x="2109788" y="2200275"/>
          <p14:tracePt t="17446" x="2311400" y="2200275"/>
          <p14:tracePt t="17484" x="2520950" y="2200275"/>
          <p14:tracePt t="17521" x="2740025" y="2200275"/>
          <p14:tracePt t="17558" x="2905125" y="2228850"/>
          <p14:tracePt t="17597" x="3051175" y="2228850"/>
          <p14:tracePt t="17635" x="3151188" y="2228850"/>
          <p14:tracePt t="17673" x="3297238" y="2228850"/>
          <p14:tracePt t="17712" x="3389313" y="2228850"/>
          <p14:tracePt t="17750" x="3479800" y="2228850"/>
          <p14:tracePt t="17789" x="3552825" y="2236788"/>
          <p14:tracePt t="17828" x="3598863" y="2236788"/>
          <p14:tracePt t="17866" x="3717925" y="2236788"/>
          <p14:tracePt t="17904" x="3773488" y="2209800"/>
          <p14:tracePt t="17943" x="3800475" y="2200275"/>
          <p14:tracePt t="18996" x="3810000" y="2192338"/>
          <p14:tracePt t="19336" x="3817938" y="2182813"/>
          <p14:tracePt t="19374" x="4037013" y="2155825"/>
          <p14:tracePt t="19413" x="4292600" y="2127250"/>
          <p14:tracePt t="19451" x="4613275" y="2127250"/>
          <p14:tracePt t="19489" x="4786313" y="2127250"/>
          <p14:tracePt t="19527" x="4805363" y="2127250"/>
          <p14:tracePt t="19565" x="4813300" y="2119313"/>
          <p14:tracePt t="19604" x="4813300" y="2109788"/>
          <p14:tracePt t="19643" x="4713288" y="1981200"/>
          <p14:tracePt t="19682" x="4430713" y="1835150"/>
          <p14:tracePt t="19720" x="4010025" y="1679575"/>
          <p14:tracePt t="19758" x="3279775" y="1506538"/>
          <p14:tracePt t="19797" x="2895600" y="1433513"/>
          <p14:tracePt t="19836" x="2447925" y="1370013"/>
          <p14:tracePt t="19875" x="1873250" y="1323975"/>
          <p14:tracePt t="19913" x="1498600" y="1306513"/>
          <p14:tracePt t="19952" x="1077913" y="1306513"/>
          <p14:tracePt t="19991" x="941388" y="1306513"/>
          <p14:tracePt t="20030" x="868363" y="1306513"/>
          <p14:tracePt t="20067" x="803275" y="1333500"/>
          <p14:tracePt t="20106" x="693738" y="1416050"/>
          <p14:tracePt t="20144" x="576263" y="1489075"/>
          <p14:tracePt t="20183" x="493713" y="1570038"/>
          <p14:tracePt t="20221" x="374650" y="1752600"/>
          <p14:tracePt t="20221" x="355600" y="1789113"/>
          <p14:tracePt t="20258" x="292100" y="1944688"/>
          <p14:tracePt t="20297" x="255588" y="2109788"/>
          <p14:tracePt t="20335" x="146050" y="2528888"/>
          <p14:tracePt t="20374" x="82550" y="2903538"/>
          <p14:tracePt t="20413" x="36513" y="3378200"/>
          <p14:tracePt t="20903" x="420688" y="6400800"/>
          <p14:tracePt t="20942" x="822325" y="6410325"/>
          <p14:tracePt t="20981" x="1133475" y="6410325"/>
          <p14:tracePt t="21019" x="1416050" y="6410325"/>
          <p14:tracePt t="21019" x="1489075" y="6410325"/>
          <p14:tracePt t="21056" x="2000250" y="6410325"/>
          <p14:tracePt t="21095" x="2411413" y="6410325"/>
          <p14:tracePt t="21133" x="3014663" y="6373813"/>
          <p14:tracePt t="21171" x="3662363" y="6337300"/>
          <p14:tracePt t="21210" x="4000500" y="6319838"/>
          <p14:tracePt t="21248" x="4430713" y="6310313"/>
          <p14:tracePt t="21286" x="4822825" y="6310313"/>
          <p14:tracePt t="21326" x="5260975" y="6310313"/>
          <p14:tracePt t="21363" x="5554663" y="6291263"/>
          <p14:tracePt t="21402" x="5672138" y="6283325"/>
          <p14:tracePt t="21439" x="5754688" y="6273800"/>
          <p14:tracePt t="21478" x="5764213" y="6264275"/>
          <p14:tracePt t="21516" x="5781675" y="6264275"/>
          <p14:tracePt t="21554" x="5827713" y="6254750"/>
          <p14:tracePt t="21593" x="5846763" y="6254750"/>
          <p14:tracePt t="21707" x="5854700" y="6246813"/>
          <p14:tracePt t="21707" x="5854700" y="6227763"/>
          <p14:tracePt t="21746" x="5873750" y="6100763"/>
          <p14:tracePt t="21784" x="5910263" y="5770563"/>
          <p14:tracePt t="21824" x="5910263" y="5205413"/>
          <p14:tracePt t="21861" x="5910263" y="4830763"/>
          <p14:tracePt t="21899" x="5910263" y="4483100"/>
          <p14:tracePt t="21938" x="5910263" y="4137025"/>
          <p14:tracePt t="21976" x="5910263" y="3798888"/>
          <p14:tracePt t="22015" x="5910263" y="3268663"/>
          <p14:tracePt t="22053" x="5910263" y="2949575"/>
          <p14:tracePt t="22096" x="5900738" y="2638425"/>
          <p14:tracePt t="22134" x="5873750" y="2501900"/>
          <p14:tracePt t="22172" x="5864225" y="2355850"/>
          <p14:tracePt t="22210" x="5818188" y="2063750"/>
          <p14:tracePt t="22249" x="5781675" y="1871663"/>
          <p14:tracePt t="22288" x="5737225" y="1652588"/>
          <p14:tracePt t="22327" x="5718175" y="1570038"/>
          <p14:tracePt t="22363" x="5708650" y="1543050"/>
          <p14:tracePt t="22402" x="5691188" y="1525588"/>
          <p14:tracePt t="22440" x="5608638" y="1525588"/>
          <p14:tracePt t="22480" x="5416550" y="1506538"/>
          <p14:tracePt t="22518" x="5151438" y="1479550"/>
          <p14:tracePt t="22556" x="4905375" y="1470025"/>
          <p14:tracePt t="22595" x="4586288" y="1460500"/>
          <p14:tracePt t="22633" x="4321175" y="1460500"/>
          <p14:tracePt t="22672" x="3937000" y="1460500"/>
          <p14:tracePt t="22712" x="3498850" y="1443038"/>
          <p14:tracePt t="22751" x="2978150" y="1443038"/>
          <p14:tracePt t="22790" x="2520950" y="1443038"/>
          <p14:tracePt t="22829" x="2219325" y="1443038"/>
          <p14:tracePt t="22866" x="1854200" y="1443038"/>
          <p14:tracePt t="22905" x="1662113" y="1443038"/>
          <p14:tracePt t="22944" x="1452563" y="1443038"/>
          <p14:tracePt t="22982" x="1243013" y="1443038"/>
          <p14:tracePt t="23020" x="1141413" y="1443038"/>
          <p14:tracePt t="23057" x="1050925" y="1452563"/>
          <p14:tracePt t="23095" x="904875" y="1460500"/>
          <p14:tracePt t="23134" x="849313" y="1460500"/>
          <p14:tracePt t="23173" x="776288" y="1470025"/>
          <p14:tracePt t="23212" x="749300" y="1470025"/>
          <p14:tracePt t="23288" x="639763" y="1479550"/>
          <p14:tracePt t="23325" x="520700" y="1506538"/>
          <p14:tracePt t="23363" x="511175" y="1506538"/>
          <p14:tracePt t="23515" x="501650" y="1506538"/>
          <p14:tracePt t="23554" x="493713" y="1525588"/>
          <p14:tracePt t="23593" x="447675" y="1598613"/>
          <p14:tracePt t="23632" x="411163" y="1708150"/>
          <p14:tracePt t="23670" x="347663" y="1898650"/>
          <p14:tracePt t="23708" x="311150" y="2046288"/>
          <p14:tracePt t="23747" x="238125" y="2428875"/>
          <p14:tracePt t="23786" x="201613" y="2667000"/>
          <p14:tracePt t="23824" x="201613" y="2959100"/>
          <p14:tracePt t="23861" x="173038" y="3159125"/>
          <p14:tracePt t="23900" x="173038" y="3305175"/>
          <p14:tracePt t="23938" x="182563" y="3487738"/>
          <p14:tracePt t="23977" x="201613" y="3689350"/>
          <p14:tracePt t="24017" x="238125" y="3898900"/>
          <p14:tracePt t="24055" x="246063" y="4110038"/>
          <p14:tracePt t="24093" x="246063" y="4264025"/>
          <p14:tracePt t="24131" x="265113" y="4511675"/>
          <p14:tracePt t="24131" x="265113" y="4548188"/>
          <p14:tracePt t="24170" x="282575" y="4730750"/>
          <p14:tracePt t="24208" x="292100" y="4949825"/>
          <p14:tracePt t="24247" x="301625" y="5186363"/>
          <p14:tracePt t="24286" x="301625" y="5368925"/>
          <p14:tracePt t="24325" x="265113" y="5661025"/>
          <p14:tracePt t="24363" x="246063" y="5862638"/>
          <p14:tracePt t="24400" x="246063" y="5962650"/>
          <p14:tracePt t="24439" x="246063" y="6045200"/>
          <p14:tracePt t="24478" x="246063" y="6118225"/>
          <p14:tracePt t="24517" x="238125" y="6273800"/>
          <p14:tracePt t="24555" x="238125" y="6356350"/>
          <p14:tracePt t="24594" x="228600" y="6519863"/>
          <p14:tracePt t="24632" x="228600" y="6611938"/>
          <p14:tracePt t="24672" x="228600" y="6629400"/>
          <p14:tracePt t="24710" x="246063" y="6665913"/>
          <p14:tracePt t="24748" x="265113" y="6684963"/>
          <p14:tracePt t="24786" x="282575" y="6692900"/>
          <p14:tracePt t="24825" x="301625" y="6692900"/>
          <p14:tracePt t="24862" x="311150" y="6692900"/>
          <p14:tracePt t="27967" x="319088" y="6638925"/>
          <p14:tracePt t="28010" x="365125" y="6018213"/>
          <p14:tracePt t="28049" x="411163" y="5178425"/>
          <p14:tracePt t="28088" x="438150" y="4538663"/>
          <p14:tracePt t="28126" x="438150" y="4219575"/>
          <p14:tracePt t="28164" x="438150" y="3816350"/>
          <p14:tracePt t="28203" x="438150" y="3597275"/>
          <p14:tracePt t="28242" x="465138" y="3370263"/>
          <p14:tracePt t="28280" x="493713" y="3159125"/>
          <p14:tracePt t="28319" x="520700" y="2949575"/>
          <p14:tracePt t="28357" x="520700" y="2757488"/>
          <p14:tracePt t="28396" x="520700" y="2657475"/>
          <p14:tracePt t="28433" x="530225" y="2611438"/>
          <p14:tracePt t="28810" x="530225" y="2657475"/>
          <p14:tracePt t="28849" x="530225" y="2747963"/>
          <p14:tracePt t="28888" x="530225" y="2903538"/>
          <p14:tracePt t="28926" x="530225" y="3078163"/>
          <p14:tracePt t="28963" x="530225" y="3214688"/>
          <p14:tracePt t="29000" x="530225" y="3443288"/>
          <p14:tracePt t="29040" x="539750" y="3625850"/>
          <p14:tracePt t="29078" x="547688" y="3716338"/>
          <p14:tracePt t="29117" x="557213" y="3908425"/>
          <p14:tracePt t="29155" x="557213" y="4064000"/>
          <p14:tracePt t="29194" x="557213" y="4264025"/>
          <p14:tracePt t="29234" x="566738" y="4483100"/>
          <p14:tracePt t="29272" x="566738" y="4657725"/>
          <p14:tracePt t="29311" x="566738" y="4894263"/>
          <p14:tracePt t="29351" x="566738" y="5105400"/>
          <p14:tracePt t="29390" x="566738" y="5405438"/>
          <p14:tracePt t="29429" x="566738" y="5570538"/>
          <p14:tracePt t="29466" x="566738" y="5734050"/>
          <p14:tracePt t="29506" x="566738" y="5889625"/>
          <p14:tracePt t="29545" x="557213" y="6035675"/>
          <p14:tracePt t="29584" x="539750" y="6173788"/>
          <p14:tracePt t="29622" x="539750" y="6237288"/>
          <p14:tracePt t="29660" x="530225" y="6291263"/>
          <p14:tracePt t="29698" x="530225" y="6319838"/>
          <p14:tracePt t="29737" x="520700" y="6373813"/>
          <p14:tracePt t="29775" x="511175" y="6419850"/>
          <p14:tracePt t="29813" x="511175" y="6446838"/>
          <p14:tracePt t="29852" x="501650" y="6446838"/>
          <p14:tracePt t="29928" x="501650" y="6456363"/>
          <p14:tracePt t="29966" x="501650" y="6465888"/>
          <p14:tracePt t="30610" x="501650" y="6383338"/>
          <p14:tracePt t="30649" x="501650" y="6191250"/>
          <p14:tracePt t="30688" x="520700" y="5780088"/>
          <p14:tracePt t="30727" x="520700" y="5514975"/>
          <p14:tracePt t="30765" x="530225" y="5287963"/>
          <p14:tracePt t="30803" x="530225" y="5122863"/>
          <p14:tracePt t="30842" x="530225" y="4930775"/>
          <p14:tracePt t="30879" x="530225" y="4629150"/>
          <p14:tracePt t="30918" x="530225" y="4410075"/>
          <p14:tracePt t="30956" x="547688" y="4117975"/>
          <p14:tracePt t="30995" x="566738" y="3908425"/>
          <p14:tracePt t="31033" x="576263" y="3743325"/>
          <p14:tracePt t="31070" x="584200" y="3606800"/>
          <p14:tracePt t="31109" x="593725" y="3479800"/>
          <p14:tracePt t="31148" x="593725" y="3341688"/>
          <p14:tracePt t="31185" x="593725" y="3232150"/>
          <p14:tracePt t="31224" x="593725" y="3122613"/>
          <p14:tracePt t="31261" x="593725" y="3059113"/>
          <p14:tracePt t="31300" x="593725" y="3032125"/>
          <p14:tracePt t="31532" x="593725" y="2986088"/>
          <p14:tracePt t="31570" x="603250" y="2930525"/>
          <p14:tracePt t="31609" x="603250" y="2913063"/>
          <p14:tracePt t="31648" x="612775" y="2876550"/>
          <p14:tracePt t="31837" x="612775" y="2867025"/>
          <p14:tracePt t="31875" x="612775" y="2857500"/>
          <p14:tracePt t="31914" x="620713" y="2849563"/>
          <p14:tracePt t="31953" x="620713" y="2840038"/>
          <p14:tracePt t="31994" x="639763" y="2820988"/>
          <p14:tracePt t="32033" x="639763" y="2813050"/>
          <p14:tracePt t="32222" x="612775" y="2803525"/>
          <p14:tracePt t="32258" x="566738" y="2803525"/>
          <p14:tracePt t="32297" x="520700" y="2820988"/>
          <p14:tracePt t="32336" x="465138" y="2840038"/>
          <p14:tracePt t="32374" x="392113" y="2840038"/>
          <p14:tracePt t="32412" x="328613" y="2840038"/>
          <p14:tracePt t="32451" x="282575" y="2813050"/>
          <p14:tracePt t="32489" x="265113" y="2784475"/>
          <p14:tracePt t="32529" x="255588" y="2730500"/>
          <p14:tracePt t="32566" x="255588" y="2711450"/>
          <p14:tracePt t="32604" x="255588" y="2684463"/>
          <p14:tracePt t="32642" x="255588" y="2620963"/>
          <p14:tracePt t="32680" x="265113" y="2584450"/>
          <p14:tracePt t="32718" x="274638" y="2538413"/>
          <p14:tracePt t="32756" x="292100" y="2520950"/>
          <p14:tracePt t="32795" x="328613" y="2492375"/>
          <p14:tracePt t="32834" x="384175" y="2455863"/>
          <p14:tracePt t="32873" x="428625" y="2447925"/>
          <p14:tracePt t="32947" x="438150" y="2447925"/>
          <p14:tracePt t="32988" x="493713" y="2447925"/>
          <p14:tracePt t="33027" x="576263" y="2447925"/>
          <p14:tracePt t="33064" x="593725" y="2447925"/>
          <p14:tracePt t="33103" x="612775" y="2474913"/>
          <p14:tracePt t="33142" x="620713" y="2520950"/>
          <p14:tracePt t="33180" x="620713" y="2547938"/>
          <p14:tracePt t="33218" x="620713" y="2584450"/>
          <p14:tracePt t="33257" x="620713" y="2593975"/>
          <p14:tracePt t="33296" x="603250" y="2647950"/>
          <p14:tracePt t="33335" x="584200" y="2667000"/>
          <p14:tracePt t="33374" x="566738" y="2684463"/>
          <p14:tracePt t="33413" x="547688" y="2703513"/>
          <p14:tracePt t="33453" x="539750" y="2703513"/>
          <p14:tracePt t="33492" x="520700" y="2703513"/>
          <p14:tracePt t="33530" x="484188" y="2703513"/>
          <p14:tracePt t="33570" x="447675" y="2684463"/>
          <p14:tracePt t="33609" x="428625" y="2667000"/>
          <p14:tracePt t="33647" x="401638" y="2647950"/>
          <p14:tracePt t="33685" x="392113" y="2647950"/>
          <p14:tracePt t="33725" x="384175" y="2620963"/>
          <p14:tracePt t="33761" x="384175" y="2584450"/>
          <p14:tracePt t="33799" x="384175" y="2574925"/>
          <p14:tracePt t="33836" x="384175" y="2557463"/>
          <p14:tracePt t="33876" x="392113" y="2528888"/>
          <p14:tracePt t="33915" x="411163" y="2501900"/>
          <p14:tracePt t="33954" x="465138" y="2474913"/>
          <p14:tracePt t="33993" x="493713" y="2465388"/>
          <p14:tracePt t="34033" x="547688" y="2465388"/>
          <p14:tracePt t="34071" x="576263" y="2465388"/>
          <p14:tracePt t="34109" x="630238" y="2484438"/>
          <p14:tracePt t="34148" x="666750" y="2501900"/>
          <p14:tracePt t="34188" x="685800" y="2511425"/>
          <p14:tracePt t="34227" x="703263" y="2538413"/>
          <p14:tracePt t="34265" x="712788" y="2574925"/>
          <p14:tracePt t="34303" x="712788" y="2611438"/>
          <p14:tracePt t="34342" x="712788" y="2638425"/>
          <p14:tracePt t="34382" x="712788" y="2667000"/>
          <p14:tracePt t="34421" x="693738" y="2703513"/>
          <p14:tracePt t="34459" x="676275" y="2757488"/>
          <p14:tracePt t="34500" x="630238" y="2794000"/>
          <p14:tracePt t="34539" x="603250" y="2830513"/>
          <p14:tracePt t="34578" x="576263" y="2849563"/>
          <p14:tracePt t="34808" x="593725" y="2803525"/>
          <p14:tracePt t="34847" x="593725" y="2757488"/>
          <p14:tracePt t="34847" x="603250" y="2757488"/>
          <p14:tracePt t="34885" x="620713" y="2784475"/>
          <p14:tracePt t="34924" x="685800" y="2849563"/>
          <p14:tracePt t="35493" x="685800" y="2857500"/>
          <p14:tracePt t="35532" x="730250" y="2813050"/>
          <p14:tracePt t="35572" x="758825" y="2794000"/>
          <p14:tracePt t="35610" x="766763" y="2794000"/>
          <p14:tracePt t="37127" x="766763" y="2784475"/>
          <p14:tracePt t="37392" x="776288" y="2776538"/>
          <p14:tracePt t="37432" x="785813" y="2767013"/>
          <p14:tracePt t="37471" x="822325" y="2757488"/>
          <p14:tracePt t="37510" x="839788" y="2757488"/>
          <p14:tracePt t="37550" x="858838" y="2757488"/>
          <p14:tracePt t="37589" x="885825" y="2757488"/>
          <p14:tracePt t="37628" x="904875" y="2757488"/>
          <p14:tracePt t="37704" x="922338" y="2757488"/>
          <p14:tracePt t="37780" x="931863" y="2757488"/>
          <p14:tracePt t="37819" x="958850" y="2757488"/>
          <p14:tracePt t="37856" x="1004888" y="2747963"/>
          <p14:tracePt t="37894" x="1022350" y="2747963"/>
          <p14:tracePt t="37933" x="1050925" y="2747963"/>
          <p14:tracePt t="37971" x="1068388" y="2747963"/>
          <p14:tracePt t="38011" x="1114425" y="2747963"/>
          <p14:tracePt t="38048" x="1141413" y="2747963"/>
          <p14:tracePt t="38089" x="1187450" y="2747963"/>
          <p14:tracePt t="38128" x="1196975" y="2747963"/>
          <p14:tracePt t="38548" x="1206500" y="2747963"/>
          <p14:tracePt t="38586" x="1243013" y="2747963"/>
          <p14:tracePt t="38626" x="1270000" y="2740025"/>
          <p14:tracePt t="38816" x="1323975" y="2730500"/>
          <p14:tracePt t="38855" x="1397000" y="2730500"/>
          <p14:tracePt t="38894" x="1425575" y="2730500"/>
          <p14:tracePt t="38932" x="1489075" y="2740025"/>
          <p14:tracePt t="38971" x="1535113" y="2747963"/>
          <p14:tracePt t="39010" x="1608138" y="2767013"/>
          <p14:tracePt t="39049" x="1635125" y="2767013"/>
          <p14:tracePt t="39087" x="1662113" y="2767013"/>
          <p14:tracePt t="39126" x="1744663" y="2767013"/>
          <p14:tracePt t="39164" x="1827213" y="2767013"/>
          <p14:tracePt t="39203" x="1936750" y="2767013"/>
          <p14:tracePt t="39241" x="1982788" y="2767013"/>
          <p14:tracePt t="39280" x="2055813" y="2767013"/>
          <p14:tracePt t="39317" x="2146300" y="2767013"/>
          <p14:tracePt t="39356" x="2192338" y="2767013"/>
          <p14:tracePt t="39393" x="2265363" y="2767013"/>
          <p14:tracePt t="39431" x="2320925" y="2767013"/>
          <p14:tracePt t="39468" x="2365375" y="2767013"/>
          <p14:tracePt t="39508" x="2466975" y="2767013"/>
          <p14:tracePt t="39546" x="2511425" y="2767013"/>
          <p14:tracePt t="39584" x="2584450" y="2767013"/>
          <p14:tracePt t="39624" x="2630488" y="2767013"/>
          <p14:tracePt t="39661" x="2667000" y="2767013"/>
          <p14:tracePt t="39699" x="2713038" y="2767013"/>
          <p14:tracePt t="39738" x="2722563" y="2767013"/>
          <p14:tracePt t="39776" x="2740025" y="2767013"/>
          <p14:tracePt t="39815" x="2776538" y="2767013"/>
          <p14:tracePt t="39853" x="2795588" y="2776538"/>
          <p14:tracePt t="39892" x="2849563" y="2776538"/>
          <p14:tracePt t="39931" x="2895600" y="2776538"/>
          <p14:tracePt t="39969" x="2941638" y="2776538"/>
          <p14:tracePt t="40007" x="2959100" y="2776538"/>
          <p14:tracePt t="40045" x="3014663" y="2776538"/>
          <p14:tracePt t="40083" x="3133725" y="2776538"/>
          <p14:tracePt t="40121" x="3252788" y="2776538"/>
          <p14:tracePt t="40160" x="3389313" y="2776538"/>
          <p14:tracePt t="40199" x="3479800" y="2784475"/>
          <p14:tracePt t="40237" x="3562350" y="2794000"/>
          <p14:tracePt t="40277" x="3717925" y="2803525"/>
          <p14:tracePt t="40317" x="3817938" y="2803525"/>
          <p14:tracePt t="40355" x="3946525" y="2803525"/>
          <p14:tracePt t="40395" x="4056063" y="2803525"/>
          <p14:tracePt t="40434" x="4183063" y="2803525"/>
          <p14:tracePt t="40472" x="4357688" y="2813050"/>
          <p14:tracePt t="40512" x="4503738" y="2813050"/>
          <p14:tracePt t="40551" x="4603750" y="2813050"/>
          <p14:tracePt t="40589" x="4649788" y="2813050"/>
          <p14:tracePt t="40629" x="4722813" y="2813050"/>
          <p14:tracePt t="40667" x="4776788" y="2813050"/>
          <p14:tracePt t="40705" x="4868863" y="2813050"/>
          <p14:tracePt t="40744" x="4960938" y="2813050"/>
          <p14:tracePt t="40783" x="5041900" y="2813050"/>
          <p14:tracePt t="40821" x="5151438" y="2813050"/>
          <p14:tracePt t="40859" x="5197475" y="2813050"/>
          <p14:tracePt t="40899" x="5224463" y="2813050"/>
          <p14:tracePt t="40938" x="5270500" y="2813050"/>
          <p14:tracePt t="40976" x="5316538" y="2813050"/>
          <p14:tracePt t="41015" x="5326063" y="2813050"/>
          <p14:tracePt t="41054" x="5334000" y="2813050"/>
          <p14:tracePt t="41211" x="5343525" y="2813050"/>
          <p14:tracePt t="41247" x="5353050" y="2813050"/>
          <p14:tracePt t="41967" x="5362575" y="2803525"/>
          <p14:tracePt t="42986" x="5370513" y="2886075"/>
          <p14:tracePt t="43025" x="5408613" y="3032125"/>
          <p14:tracePt t="43063" x="5435600" y="3224213"/>
          <p14:tracePt t="43101" x="5472113" y="3406775"/>
          <p14:tracePt t="43139" x="5481638" y="3589338"/>
          <p14:tracePt t="43178" x="5472113" y="3927475"/>
          <p14:tracePt t="43216" x="5445125" y="4183063"/>
          <p14:tracePt t="43254" x="5435600" y="4475163"/>
          <p14:tracePt t="43293" x="5399088" y="4840288"/>
          <p14:tracePt t="43331" x="5353050" y="5195888"/>
          <p14:tracePt t="43370" x="5316538" y="5543550"/>
          <p14:tracePt t="43408" x="5316538" y="5697538"/>
          <p14:tracePt t="43447" x="5316538" y="5835650"/>
          <p14:tracePt t="43485" x="5316538" y="5899150"/>
          <p14:tracePt t="43525" x="5297488" y="5954713"/>
          <p14:tracePt t="43562" x="5289550" y="5991225"/>
          <p14:tracePt t="43602" x="5270500" y="6008688"/>
          <p14:tracePt t="43642" x="5253038" y="6027738"/>
          <p14:tracePt t="43680" x="5224463" y="6064250"/>
          <p14:tracePt t="43718" x="5124450" y="6118225"/>
          <p14:tracePt t="43756" x="4878388" y="6264275"/>
          <p14:tracePt t="43794" x="4667250" y="6310313"/>
          <p14:tracePt t="43833" x="4165600" y="6373813"/>
          <p14:tracePt t="43871" x="3708400" y="6383338"/>
          <p14:tracePt t="43909" x="3097213" y="6383338"/>
          <p14:tracePt t="43946" x="2503488" y="6327775"/>
          <p14:tracePt t="43987" x="2119313" y="6264275"/>
          <p14:tracePt t="44027" x="1771650" y="6181725"/>
          <p14:tracePt t="44064" x="1644650" y="6127750"/>
          <p14:tracePt t="44103" x="1516063" y="6081713"/>
          <p14:tracePt t="44142" x="1260475" y="5962650"/>
          <p14:tracePt t="44180" x="1133475" y="5862638"/>
          <p14:tracePt t="44219" x="968375" y="5588000"/>
          <p14:tracePt t="44257" x="904875" y="5314950"/>
          <p14:tracePt t="44296" x="904875" y="4767263"/>
          <p14:tracePt t="44335" x="949325" y="4264025"/>
          <p14:tracePt t="44375" x="1022350" y="3852863"/>
          <p14:tracePt t="44413" x="1104900" y="3560763"/>
          <p14:tracePt t="44452" x="1141413" y="3414713"/>
          <p14:tracePt t="44491" x="1187450" y="3178175"/>
          <p14:tracePt t="44530" x="1206500" y="3049588"/>
          <p14:tracePt t="44569" x="1223963" y="2930525"/>
          <p14:tracePt t="44608" x="1233488" y="2876550"/>
          <p14:tracePt t="44648" x="1233488" y="2857500"/>
          <p14:tracePt t="45257" x="1223963" y="2849563"/>
          <p14:tracePt t="45295" x="1196975" y="2849563"/>
          <p14:tracePt t="45334" x="1169988" y="2849563"/>
          <p14:tracePt t="45373" x="1123950" y="2849563"/>
          <p14:tracePt t="45412" x="1114425" y="2840038"/>
          <p14:tracePt t="45451" x="1058863" y="2830513"/>
          <p14:tracePt t="45491" x="1014413" y="2820988"/>
          <p14:tracePt t="45530" x="922338" y="2820988"/>
          <p14:tracePt t="45568" x="904875" y="2820988"/>
          <p14:tracePt t="45646" x="885825" y="2820988"/>
          <p14:tracePt t="47468" x="885825" y="2813050"/>
          <p14:tracePt t="47507" x="949325" y="2794000"/>
          <p14:tracePt t="47547" x="968375" y="2784475"/>
          <p14:tracePt t="47586" x="1031875" y="2784475"/>
          <p14:tracePt t="47625" x="1177925" y="2776538"/>
          <p14:tracePt t="47663" x="1260475" y="2776538"/>
          <p14:tracePt t="47704" x="1323975" y="2776538"/>
          <p14:tracePt t="47742" x="1425575" y="2776538"/>
          <p14:tracePt t="47780" x="1635125" y="2776538"/>
          <p14:tracePt t="47819" x="1881188" y="2784475"/>
          <p14:tracePt t="47857" x="2128838" y="2794000"/>
          <p14:tracePt t="47895" x="2503488" y="2820988"/>
          <p14:tracePt t="47934" x="2922588" y="2849563"/>
          <p14:tracePt t="47972" x="3306763" y="2886075"/>
          <p14:tracePt t="48011" x="3937000" y="2959100"/>
          <p14:tracePt t="48050" x="4265613" y="2976563"/>
          <p14:tracePt t="48088" x="4540250" y="2976563"/>
          <p14:tracePt t="48088" x="4576763" y="2976563"/>
          <p14:tracePt t="48126" x="4749800" y="2976563"/>
          <p14:tracePt t="48165" x="4987925" y="2976563"/>
          <p14:tracePt t="48204" x="5187950" y="2976563"/>
          <p14:tracePt t="48243" x="5243513" y="2976563"/>
          <p14:tracePt t="48281" x="5270500" y="2976563"/>
          <p14:tracePt t="48319" x="5289550" y="2976563"/>
          <p14:tracePt t="48357" x="5343525" y="2949575"/>
          <p14:tracePt t="48395" x="5426075" y="2922588"/>
          <p14:tracePt t="48433" x="5481638" y="2894013"/>
          <p14:tracePt t="48472" x="5572125" y="2849563"/>
          <p14:tracePt t="48510" x="5635625" y="2803525"/>
          <p14:tracePt t="48549" x="5672138" y="2784475"/>
          <p14:tracePt t="48588" x="5672138" y="2776538"/>
          <p14:tracePt t="48776" x="5691188" y="2757488"/>
          <p14:tracePt t="48814" x="5718175" y="2740025"/>
          <p14:tracePt t="48852" x="5745163" y="2711450"/>
          <p14:tracePt t="48890" x="5754688" y="2703513"/>
          <p14:tracePt t="50401" x="5754688" y="2693988"/>
          <p14:tracePt t="50438" x="5754688" y="2684463"/>
          <p14:tracePt t="50478" x="5764213" y="2667000"/>
          <p14:tracePt t="53394" x="5764213" y="2647950"/>
          <p14:tracePt t="53394" x="5764213" y="2638425"/>
          <p14:tracePt t="53432" x="5745163" y="2593975"/>
          <p14:tracePt t="53471" x="5737225" y="2565400"/>
          <p14:tracePt t="53508" x="5727700" y="2538413"/>
          <p14:tracePt t="53547" x="5718175" y="2528888"/>
          <p14:tracePt t="53661" x="5708650" y="2520950"/>
          <p14:tracePt t="53700" x="5654675" y="2520950"/>
          <p14:tracePt t="53738" x="5599113" y="2520950"/>
          <p14:tracePt t="53777" x="5554663" y="2511425"/>
          <p14:tracePt t="53815" x="5499100" y="2511425"/>
          <p14:tracePt t="53852" x="5389563" y="2501900"/>
          <p14:tracePt t="53891" x="5243513" y="2492375"/>
          <p14:tracePt t="53929" x="5197475" y="2484438"/>
          <p14:tracePt t="53967" x="5133975" y="2484438"/>
          <p14:tracePt t="54007" x="5033963" y="2474913"/>
          <p14:tracePt t="54045" x="4960938" y="2465388"/>
          <p14:tracePt t="54083" x="4932363" y="2465388"/>
          <p14:tracePt t="54157" x="4895850" y="2465388"/>
          <p14:tracePt t="54195" x="4832350" y="2455863"/>
          <p14:tracePt t="54233" x="4776788" y="2455863"/>
          <p14:tracePt t="54271" x="4749800" y="2455863"/>
          <p14:tracePt t="54309" x="4740275" y="2455863"/>
          <p14:tracePt t="54423" x="4732338" y="2455863"/>
          <p14:tracePt t="54459" x="4713288" y="2455863"/>
          <p14:tracePt t="54687" x="4703763" y="2455863"/>
          <p14:tracePt t="54761" x="4695825" y="2465388"/>
          <p14:tracePt t="54799" x="4695825" y="2484438"/>
          <p14:tracePt t="54837" x="4695825" y="2547938"/>
          <p14:tracePt t="54875" x="4695825" y="2565400"/>
          <p14:tracePt t="54914" x="4695825" y="2611438"/>
          <p14:tracePt t="54952" x="4695825" y="2630488"/>
          <p14:tracePt t="54992" x="4695825" y="2638425"/>
          <p14:tracePt t="55030" x="4695825" y="2647950"/>
          <p14:tracePt t="55068" x="4695825" y="2693988"/>
          <p14:tracePt t="55105" x="4695825" y="2711450"/>
          <p14:tracePt t="55295" x="4713288" y="2720975"/>
          <p14:tracePt t="55333" x="4813300" y="2740025"/>
          <p14:tracePt t="55372" x="4868863" y="2740025"/>
          <p14:tracePt t="55411" x="4941888" y="2747963"/>
          <p14:tracePt t="55451" x="4978400" y="2747963"/>
          <p14:tracePt t="55489" x="5051425" y="2747963"/>
          <p14:tracePt t="55528" x="5151438" y="2757488"/>
          <p14:tracePt t="55565" x="5180013" y="2757488"/>
          <p14:tracePt t="55604" x="5233988" y="2757488"/>
          <p14:tracePt t="55643" x="5270500" y="2757488"/>
          <p14:tracePt t="55684" x="5343525" y="2757488"/>
          <p14:tracePt t="55723" x="5408613" y="2757488"/>
          <p14:tracePt t="55759" x="5472113" y="2757488"/>
          <p14:tracePt t="55799" x="5518150" y="2757488"/>
          <p14:tracePt t="55837" x="5554663" y="2767013"/>
          <p14:tracePt t="55875" x="5599113" y="2767013"/>
          <p14:tracePt t="55914" x="5627688" y="2767013"/>
          <p14:tracePt t="55953" x="5635625" y="2767013"/>
          <p14:tracePt t="55993" x="5654675" y="2767013"/>
          <p14:tracePt t="56030" x="5672138" y="2767013"/>
          <p14:tracePt t="56297" x="5681663" y="2767013"/>
          <p14:tracePt t="56450" x="5681663" y="2757488"/>
          <p14:tracePt t="57778" x="5764213" y="2730500"/>
          <p14:tracePt t="57817" x="5810250" y="2667000"/>
          <p14:tracePt t="57855" x="5781675" y="2557463"/>
          <p14:tracePt t="57893" x="5773738" y="2447925"/>
          <p14:tracePt t="57933" x="5745163" y="2346325"/>
          <p14:tracePt t="57971" x="5708650" y="2265363"/>
          <p14:tracePt t="58011" x="5627688" y="2155825"/>
          <p14:tracePt t="58049" x="5599113" y="2119313"/>
          <p14:tracePt t="58087" x="5562600" y="2100263"/>
          <p14:tracePt t="58126" x="5518150" y="2100263"/>
          <p14:tracePt t="58163" x="5462588" y="2100263"/>
          <p14:tracePt t="58204" x="5389563" y="2100263"/>
          <p14:tracePt t="58243" x="5316538" y="2119313"/>
          <p14:tracePt t="58280" x="5260975" y="2136775"/>
          <p14:tracePt t="58319" x="5170488" y="2173288"/>
          <p14:tracePt t="58357" x="5106988" y="2219325"/>
          <p14:tracePt t="58396" x="5014913" y="2282825"/>
          <p14:tracePt t="58434" x="4968875" y="2319338"/>
          <p14:tracePt t="58473" x="4895850" y="2401888"/>
          <p14:tracePt t="58510" x="4878388" y="2428875"/>
          <p14:tracePt t="58625" x="4878388" y="2365375"/>
          <p14:tracePt t="58663" x="4932363" y="2265363"/>
          <p14:tracePt t="58702" x="5005388" y="2200275"/>
          <p14:tracePt t="58740" x="5087938" y="2155825"/>
          <p14:tracePt t="58779" x="5197475" y="2136775"/>
          <p14:tracePt t="58817" x="5260975" y="2155825"/>
          <p14:tracePt t="58855" x="5343525" y="2219325"/>
          <p14:tracePt t="58894" x="5380038" y="2265363"/>
          <p14:tracePt t="58932" x="5380038" y="2282825"/>
          <p14:tracePt t="58970" x="5389563" y="2292350"/>
          <p14:tracePt t="61933" x="5389563" y="2192338"/>
          <p14:tracePt t="61971" x="5389563" y="2182813"/>
          <p14:tracePt t="62234" x="5408613" y="2182813"/>
          <p14:tracePt t="62272" x="5472113" y="2328863"/>
          <p14:tracePt t="62311" x="5518150" y="2511425"/>
          <p14:tracePt t="62350" x="5554663" y="2684463"/>
          <p14:tracePt t="62388" x="5599113" y="2784475"/>
          <p14:tracePt t="62425" x="5627688" y="2894013"/>
          <p14:tracePt t="62462" x="5635625" y="2995613"/>
          <p14:tracePt t="62500" x="5645150" y="3049588"/>
          <p14:tracePt t="62539" x="5645150" y="3132138"/>
          <p14:tracePt t="62579" x="5654675" y="3224213"/>
          <p14:tracePt t="62619" x="5664200" y="3333750"/>
          <p14:tracePt t="62656" x="5664200" y="3470275"/>
          <p14:tracePt t="62696" x="5681663" y="3679825"/>
          <p14:tracePt t="62736" x="5681663" y="3908425"/>
          <p14:tracePt t="62774" x="5681663" y="4054475"/>
          <p14:tracePt t="62812" x="5681663" y="4337050"/>
          <p14:tracePt t="62851" x="5691188" y="4483100"/>
          <p14:tracePt t="62890" x="5691188" y="4665663"/>
          <p14:tracePt t="62929" x="5691188" y="4830763"/>
          <p14:tracePt t="62966" x="5691188" y="4986338"/>
          <p14:tracePt t="63006" x="5672138" y="5251450"/>
          <p14:tracePt t="63045" x="5645150" y="5441950"/>
          <p14:tracePt t="63084" x="5618163" y="5680075"/>
          <p14:tracePt t="63123" x="5591175" y="5843588"/>
          <p14:tracePt t="63161" x="5545138" y="6054725"/>
          <p14:tracePt t="63200" x="5535613" y="6200775"/>
          <p14:tracePt t="63239" x="5526088" y="6254750"/>
          <p14:tracePt t="63277" x="5518150" y="6300788"/>
          <p14:tracePt t="63315" x="5518150" y="6319838"/>
          <p14:tracePt t="63353" x="5499100" y="6392863"/>
          <p14:tracePt t="63392" x="5481638" y="6429375"/>
          <p14:tracePt t="63468" x="5462588" y="6446838"/>
          <p14:tracePt t="63506" x="5408613" y="6446838"/>
          <p14:tracePt t="63545" x="5216525" y="6392863"/>
          <p14:tracePt t="63583" x="5078413" y="6356350"/>
          <p14:tracePt t="63623" x="4987925" y="6346825"/>
          <p14:tracePt t="63659" x="4951413" y="6346825"/>
          <p14:tracePt t="63965" x="4941888" y="6319838"/>
          <p14:tracePt t="64005" x="4941888" y="6100763"/>
          <p14:tracePt t="64042" x="4932363" y="5945188"/>
          <p14:tracePt t="64080" x="4932363" y="5487988"/>
          <p14:tracePt t="64120" x="4932363" y="5003800"/>
          <p14:tracePt t="64158" x="4932363" y="4675188"/>
          <p14:tracePt t="64197" x="4932363" y="4256088"/>
          <p14:tracePt t="64236" x="4932363" y="4044950"/>
          <p14:tracePt t="64274" x="4941888" y="3816350"/>
          <p14:tracePt t="64312" x="4960938" y="3625850"/>
          <p14:tracePt t="64351" x="4978400" y="3470275"/>
          <p14:tracePt t="64389" x="4987925" y="3297238"/>
          <p14:tracePt t="64428" x="4997450" y="3205163"/>
          <p14:tracePt t="64464" x="4997450" y="3168650"/>
          <p14:tracePt t="64464" x="4997450" y="3159125"/>
          <p14:tracePt t="64504" x="4997450" y="3151188"/>
          <p14:tracePt t="64543" x="4997450" y="3105150"/>
          <p14:tracePt t="64582" x="5005388" y="3049588"/>
          <p14:tracePt t="64623" x="5014913" y="2986088"/>
          <p14:tracePt t="64661" x="5033963" y="2894013"/>
          <p14:tracePt t="64700" x="5041900" y="2867025"/>
          <p14:tracePt t="72300" x="5041900" y="2886075"/>
          <p14:tracePt t="72339" x="5014913" y="2949575"/>
          <p14:tracePt t="72379" x="5014913" y="2968625"/>
          <p14:tracePt t="72492" x="5014913" y="2903538"/>
          <p14:tracePt t="72531" x="5014913" y="2803525"/>
          <p14:tracePt t="72569" x="5033963" y="2684463"/>
          <p14:tracePt t="72608" x="5051425" y="2547938"/>
          <p14:tracePt t="72608" x="5051425" y="2538413"/>
          <p14:tracePt t="72647" x="5051425" y="2520950"/>
          <p14:tracePt t="72762" x="5041900" y="2501900"/>
          <p14:tracePt t="72801" x="4997450" y="2465388"/>
          <p14:tracePt t="72841" x="4932363" y="2438400"/>
          <p14:tracePt t="72879" x="4859338" y="2438400"/>
          <p14:tracePt t="72918" x="4786313" y="2447925"/>
          <p14:tracePt t="72956" x="4749800" y="2474913"/>
          <p14:tracePt t="72993" x="4703763" y="2492375"/>
          <p14:tracePt t="73031" x="4676775" y="2501900"/>
          <p14:tracePt t="73069" x="4640263" y="2538413"/>
          <p14:tracePt t="73107" x="4630738" y="2565400"/>
          <p14:tracePt t="73148" x="4622800" y="2611438"/>
          <p14:tracePt t="73185" x="4622800" y="2638425"/>
          <p14:tracePt t="73223" x="4630738" y="2674938"/>
          <p14:tracePt t="73336" x="4686300" y="2684463"/>
          <p14:tracePt t="73374" x="4776788" y="2703513"/>
          <p14:tracePt t="73412" x="4868863" y="2711450"/>
          <p14:tracePt t="73450" x="4932363" y="2711450"/>
          <p14:tracePt t="73489" x="5078413" y="2720975"/>
          <p14:tracePt t="73527" x="5170488" y="2740025"/>
          <p14:tracePt t="73565" x="5253038" y="2747963"/>
          <p14:tracePt t="73603" x="5353050" y="2757488"/>
          <p14:tracePt t="73643" x="5445125" y="2757488"/>
          <p14:tracePt t="73682" x="5545138" y="2757488"/>
          <p14:tracePt t="73722" x="5572125" y="2757488"/>
          <p14:tracePt t="73760" x="5599113" y="2757488"/>
          <p14:tracePt t="73761" x="5618163" y="2747963"/>
          <p14:tracePt t="73799" x="5654675" y="2740025"/>
          <p14:tracePt t="73838" x="5681663" y="2740025"/>
          <p14:tracePt t="73876" x="5700713" y="2720975"/>
          <p14:tracePt t="73915" x="5718175" y="2667000"/>
          <p14:tracePt t="73953" x="5727700" y="2601913"/>
          <p14:tracePt t="73993" x="5727700" y="2547938"/>
          <p14:tracePt t="74031" x="5727700" y="2492375"/>
          <p14:tracePt t="74070" x="5700713" y="2455863"/>
          <p14:tracePt t="74108" x="5691188" y="2438400"/>
          <p14:tracePt t="74146" x="5681663" y="2438400"/>
          <p14:tracePt t="74184" x="5664200" y="2438400"/>
          <p14:tracePt t="74224" x="5627688" y="2438400"/>
          <p14:tracePt t="74262" x="5554663" y="2438400"/>
          <p14:tracePt t="74301" x="5453063" y="2438400"/>
          <p14:tracePt t="74340" x="5353050" y="2438400"/>
          <p14:tracePt t="74379" x="5326063" y="2428875"/>
          <p14:tracePt t="74418" x="5253038" y="2392363"/>
          <p14:tracePt t="74455" x="5216525" y="2392363"/>
          <p14:tracePt t="74494" x="5151438" y="2382838"/>
          <p14:tracePt t="74532" x="5024438" y="2374900"/>
          <p14:tracePt t="74571" x="4978400" y="2374900"/>
          <p14:tracePt t="74609" x="4914900" y="2365375"/>
          <p14:tracePt t="74647" x="4868863" y="2365375"/>
          <p14:tracePt t="74686" x="4851400" y="2365375"/>
          <p14:tracePt t="74724" x="4786313" y="2365375"/>
          <p14:tracePt t="74762" x="4740275" y="2382838"/>
          <p14:tracePt t="74839" x="4732338" y="2392363"/>
          <p14:tracePt t="74916" x="4713288" y="2419350"/>
          <p14:tracePt t="74955" x="4703763" y="2447925"/>
          <p14:tracePt t="74995" x="4703763" y="2474913"/>
          <p14:tracePt t="75032" x="4695825" y="2501900"/>
          <p14:tracePt t="75070" x="4686300" y="2565400"/>
          <p14:tracePt t="75109" x="4676775" y="2611438"/>
          <p14:tracePt t="75148" x="4676775" y="2620963"/>
          <p14:tracePt t="76589" x="4686300" y="2593975"/>
          <p14:tracePt t="76627" x="4732338" y="2538413"/>
          <p14:tracePt t="76668" x="4776788" y="2474913"/>
          <p14:tracePt t="76707" x="4914900" y="2374900"/>
          <p14:tracePt t="76747" x="5106988" y="2301875"/>
          <p14:tracePt t="76786" x="5343525" y="2228850"/>
          <p14:tracePt t="76786" x="5399088" y="2219325"/>
          <p14:tracePt t="76825" x="5718175" y="2155825"/>
          <p14:tracePt t="76862" x="5929313" y="2119313"/>
          <p14:tracePt t="76901" x="6029325" y="2109788"/>
          <p14:tracePt t="94437" x="6075363" y="2146300"/>
          <p14:tracePt t="94477" x="6457950" y="2346325"/>
          <p14:tracePt t="94516" x="7134225" y="2584450"/>
          <p14:tracePt t="94555" x="7764463" y="2767013"/>
          <p14:tracePt t="94594" x="7956550" y="2813050"/>
          <p14:tracePt t="94633" x="7974013" y="2803525"/>
          <p14:tracePt t="94672" x="7993063" y="2693988"/>
          <p14:tracePt t="94710" x="8039100" y="2565400"/>
          <p14:tracePt t="94749" x="8121650" y="2484438"/>
          <p14:tracePt t="94789" x="8112125" y="2401888"/>
          <p14:tracePt t="94828" x="7874000" y="2319338"/>
          <p14:tracePt t="94867" x="7764463" y="2319338"/>
          <p14:tracePt t="95210" x="7783513" y="2319338"/>
          <p14:tracePt t="95249" x="8047038" y="2455863"/>
          <p14:tracePt t="95288" x="8632825" y="26939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9D0DDD58-8E09-4E7B-829A-F2ED4EDA4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2" y="3618838"/>
            <a:ext cx="3766980" cy="2746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0D91CF-E4C6-4E47-9B2B-4D7E6F415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8459"/>
            <a:ext cx="8229600" cy="1548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600"/>
              </a:spcBef>
            </a:pPr>
            <a:r>
              <a:rPr lang="sr-Latn-R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sr-Latn-R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 greške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sr-Latn-R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Latn-RS" sz="2000" dirty="0">
                <a:solidFill>
                  <a:schemeClr val="accent6">
                    <a:lumMod val="75000"/>
                  </a:schemeClr>
                </a:solidFill>
              </a:rPr>
              <a:t>simetrična greška;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</a:pPr>
            <a:r>
              <a:rPr lang="sr-Latn-R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Uniformne raspodele gustine verovatnoće</a:t>
            </a:r>
            <a:r>
              <a:rPr lang="sr-Latn-RS" sz="2000" dirty="0">
                <a:solidFill>
                  <a:schemeClr val="accent6">
                    <a:lumMod val="75000"/>
                  </a:schemeClr>
                </a:solidFill>
              </a:rPr>
              <a:t> (nalaženje u datom intervalu sa jednakom verovatnoćom);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</a:pPr>
            <a:r>
              <a:rPr lang="sr-Latn-RS" sz="2000" dirty="0">
                <a:solidFill>
                  <a:schemeClr val="accent6">
                    <a:lumMod val="75000"/>
                  </a:schemeClr>
                </a:solidFill>
              </a:rPr>
              <a:t>Dominira u merenjima relativno niske tačnosti i male osetljivosti;</a:t>
            </a:r>
            <a:endParaRPr lang="sr-Latn-RS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B83FE4-F68D-441F-8561-6F17AA1EE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851458"/>
            <a:ext cx="4205841" cy="260868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36698B5-1B31-408F-A31E-09246C67F3F3}"/>
              </a:ext>
            </a:extLst>
          </p:cNvPr>
          <p:cNvGrpSpPr/>
          <p:nvPr/>
        </p:nvGrpSpPr>
        <p:grpSpPr>
          <a:xfrm>
            <a:off x="6685836" y="3962400"/>
            <a:ext cx="533928" cy="2655332"/>
            <a:chOff x="2875836" y="3962400"/>
            <a:chExt cx="533928" cy="265533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63256-4B1E-4D1B-9954-9CB119276578}"/>
                </a:ext>
              </a:extLst>
            </p:cNvPr>
            <p:cNvCxnSpPr>
              <a:cxnSpLocks/>
            </p:cNvCxnSpPr>
            <p:nvPr/>
          </p:nvCxnSpPr>
          <p:spPr>
            <a:xfrm>
              <a:off x="3168000" y="3962400"/>
              <a:ext cx="0" cy="231523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92F9E0F-3377-471B-9EAE-567E16735DB3}"/>
                    </a:ext>
                  </a:extLst>
                </p:cNvPr>
                <p:cNvSpPr/>
                <p:nvPr/>
              </p:nvSpPr>
              <p:spPr>
                <a:xfrm>
                  <a:off x="2875836" y="6248400"/>
                  <a:ext cx="5339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sr-Latn-R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sr-Latn-R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92F9E0F-3377-471B-9EAE-567E16735D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5836" y="6248400"/>
                  <a:ext cx="53392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54258B-636E-4D3B-85CD-0B9BA3E3EAEF}"/>
              </a:ext>
            </a:extLst>
          </p:cNvPr>
          <p:cNvGrpSpPr/>
          <p:nvPr/>
        </p:nvGrpSpPr>
        <p:grpSpPr>
          <a:xfrm>
            <a:off x="7359558" y="5638800"/>
            <a:ext cx="433387" cy="960437"/>
            <a:chOff x="3549558" y="5638800"/>
            <a:chExt cx="433387" cy="96043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BAF0CB-308C-4B08-B671-59315D3D3E36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638800"/>
              <a:ext cx="0" cy="63883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5F370B-07B6-4633-A8B1-0288344B19C8}"/>
                    </a:ext>
                  </a:extLst>
                </p:cNvPr>
                <p:cNvSpPr/>
                <p:nvPr/>
              </p:nvSpPr>
              <p:spPr>
                <a:xfrm>
                  <a:off x="3549558" y="6229905"/>
                  <a:ext cx="43338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5F370B-07B6-4633-A8B1-0288344B19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558" y="6229905"/>
                  <a:ext cx="43338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4AF6B1-1F48-42C6-96D9-EE2CBD0F0E2C}"/>
              </a:ext>
            </a:extLst>
          </p:cNvPr>
          <p:cNvGrpSpPr/>
          <p:nvPr/>
        </p:nvGrpSpPr>
        <p:grpSpPr>
          <a:xfrm>
            <a:off x="6919631" y="5602068"/>
            <a:ext cx="691215" cy="646331"/>
            <a:chOff x="3109631" y="5602068"/>
            <a:chExt cx="691215" cy="64633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338DCDA-0852-44E3-9E32-A95B803B54CC}"/>
                </a:ext>
              </a:extLst>
            </p:cNvPr>
            <p:cNvCxnSpPr>
              <a:cxnSpLocks/>
            </p:cNvCxnSpPr>
            <p:nvPr/>
          </p:nvCxnSpPr>
          <p:spPr>
            <a:xfrm>
              <a:off x="3168000" y="5638800"/>
              <a:ext cx="5658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FF2E96-ADBA-4671-A021-3835FB23FA33}"/>
                    </a:ext>
                  </a:extLst>
                </p:cNvPr>
                <p:cNvSpPr txBox="1"/>
                <p:nvPr/>
              </p:nvSpPr>
              <p:spPr>
                <a:xfrm>
                  <a:off x="3109631" y="5602068"/>
                  <a:ext cx="69121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r-Latn-RS" sz="1200" dirty="0"/>
                    <a:t>slučajna</a:t>
                  </a:r>
                </a:p>
                <a:p>
                  <a:pPr algn="ctr"/>
                  <a:r>
                    <a:rPr lang="sr-Latn-RS" sz="1200" dirty="0"/>
                    <a:t>greška</a:t>
                  </a:r>
                </a:p>
                <a:p>
                  <a:pPr algn="ctr"/>
                  <a:r>
                    <a:rPr lang="sr-Latn-RS" sz="1200" dirty="0"/>
                    <a:t>za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FF2E96-ADBA-4671-A021-3835FB23F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9631" y="5602068"/>
                  <a:ext cx="691215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943" r="-885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0998B7-B821-446A-A444-A71A998A44EA}"/>
              </a:ext>
            </a:extLst>
          </p:cNvPr>
          <p:cNvGrpSpPr/>
          <p:nvPr/>
        </p:nvGrpSpPr>
        <p:grpSpPr>
          <a:xfrm>
            <a:off x="4875989" y="3962400"/>
            <a:ext cx="307777" cy="2286000"/>
            <a:chOff x="1065989" y="3962400"/>
            <a:chExt cx="307777" cy="2286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873DB1-6405-4211-B67E-44DC5A6DEE2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" y="3962400"/>
              <a:ext cx="0" cy="2286000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946B27-43DD-4699-9B70-06F5DFBBEB68}"/>
                </a:ext>
              </a:extLst>
            </p:cNvPr>
            <p:cNvSpPr txBox="1"/>
            <p:nvPr/>
          </p:nvSpPr>
          <p:spPr>
            <a:xfrm rot="16200000">
              <a:off x="515678" y="5058685"/>
              <a:ext cx="1408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400" dirty="0"/>
                <a:t>stvarna vrednost</a:t>
              </a:r>
              <a:endParaRPr lang="en-US" sz="1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1DCF50-12BE-4C5D-B26A-90647EED4F53}"/>
              </a:ext>
            </a:extLst>
          </p:cNvPr>
          <p:cNvGrpSpPr/>
          <p:nvPr/>
        </p:nvGrpSpPr>
        <p:grpSpPr>
          <a:xfrm>
            <a:off x="5181600" y="4003208"/>
            <a:ext cx="1796400" cy="307777"/>
            <a:chOff x="1371600" y="4003208"/>
            <a:chExt cx="1796400" cy="307777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231F31C-8C82-4222-8F46-73D84032AB9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" y="4267200"/>
              <a:ext cx="17964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542185-1FC1-4767-AFB6-993BD8C7264B}"/>
                </a:ext>
              </a:extLst>
            </p:cNvPr>
            <p:cNvSpPr txBox="1"/>
            <p:nvPr/>
          </p:nvSpPr>
          <p:spPr>
            <a:xfrm>
              <a:off x="1503881" y="4003208"/>
              <a:ext cx="154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400" dirty="0"/>
                <a:t>sistematska greška</a:t>
              </a:r>
              <a:endParaRPr lang="en-US" sz="1400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302A5B2-3CC9-405A-AE12-6F85246BE7E2}"/>
              </a:ext>
            </a:extLst>
          </p:cNvPr>
          <p:cNvSpPr txBox="1"/>
          <p:nvPr/>
        </p:nvSpPr>
        <p:spPr>
          <a:xfrm>
            <a:off x="1310919" y="6248399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Uniformna raspodela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BF863-BCF8-425C-865A-1A543BFBE263}"/>
              </a:ext>
            </a:extLst>
          </p:cNvPr>
          <p:cNvSpPr txBox="1"/>
          <p:nvPr/>
        </p:nvSpPr>
        <p:spPr>
          <a:xfrm>
            <a:off x="8075723" y="31188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>
                <a:solidFill>
                  <a:schemeClr val="accent6">
                    <a:lumMod val="75000"/>
                  </a:schemeClr>
                </a:solidFill>
              </a:rPr>
              <a:t>P1/P2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CB4A761-DF5C-455A-A8CC-A75B78CAF5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0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34"/>
    </mc:Choice>
    <mc:Fallback xmlns="">
      <p:transition spd="slow" advTm="15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706" x="749300" y="939800"/>
          <p14:tracePt t="131745" x="576263" y="1233488"/>
          <p14:tracePt t="131783" x="447675" y="1589088"/>
          <p14:tracePt t="131821" x="209550" y="2401888"/>
          <p14:tracePt t="131860" x="73025" y="2959100"/>
          <p14:tracePt t="132370" x="1973263" y="6702425"/>
          <p14:tracePt t="132410" x="2155825" y="6602413"/>
          <p14:tracePt t="132448" x="2530475" y="6392863"/>
          <p14:tracePt t="132487" x="2759075" y="6227763"/>
          <p14:tracePt t="132526" x="3224213" y="5816600"/>
          <p14:tracePt t="132565" x="3462338" y="5441950"/>
          <p14:tracePt t="132604" x="3681413" y="4913313"/>
          <p14:tracePt t="132643" x="3708400" y="4556125"/>
          <p14:tracePt t="132681" x="3708400" y="4273550"/>
          <p14:tracePt t="132720" x="3435350" y="3735388"/>
          <p14:tracePt t="132759" x="3206750" y="3451225"/>
          <p14:tracePt t="132798" x="2749550" y="3214688"/>
          <p14:tracePt t="132837" x="2174875" y="3068638"/>
          <p14:tracePt t="132875" x="1708150" y="3022600"/>
          <p14:tracePt t="132913" x="1370013" y="3078163"/>
          <p14:tracePt t="132952" x="1133475" y="3178175"/>
          <p14:tracePt t="132991" x="839788" y="3397250"/>
          <p14:tracePt t="133032" x="649288" y="3616325"/>
          <p14:tracePt t="133072" x="493713" y="3927475"/>
          <p14:tracePt t="133111" x="401638" y="4246563"/>
          <p14:tracePt t="133150" x="365125" y="4648200"/>
          <p14:tracePt t="133189" x="365125" y="4995863"/>
          <p14:tracePt t="133228" x="465138" y="5305425"/>
          <p14:tracePt t="133267" x="630238" y="5580063"/>
          <p14:tracePt t="133305" x="785813" y="5780088"/>
          <p14:tracePt t="133343" x="1031875" y="6054725"/>
          <p14:tracePt t="133382" x="1214438" y="6164263"/>
          <p14:tracePt t="133421" x="1452563" y="6218238"/>
          <p14:tracePt t="133460" x="1727200" y="6246813"/>
          <p14:tracePt t="133499" x="1954213" y="6246813"/>
          <p14:tracePt t="133538" x="2228850" y="6218238"/>
          <p14:tracePt t="133576" x="2576513" y="6081713"/>
          <p14:tracePt t="133615" x="3060700" y="5835650"/>
          <p14:tracePt t="133656" x="3151188" y="5707063"/>
          <p14:tracePt t="133694" x="3224213" y="5470525"/>
          <p14:tracePt t="133733" x="3233738" y="5141913"/>
          <p14:tracePt t="133772" x="3233738" y="4775200"/>
          <p14:tracePt t="133810" x="3151188" y="4365625"/>
          <p14:tracePt t="133848" x="3014663" y="4137025"/>
          <p14:tracePt t="133888" x="2841625" y="4000500"/>
          <p14:tracePt t="133926" x="2676525" y="3927475"/>
          <p14:tracePt t="133967" x="2474913" y="3898900"/>
          <p14:tracePt t="134005" x="2201863" y="3871913"/>
          <p14:tracePt t="134045" x="1927225" y="3889375"/>
          <p14:tracePt t="134083" x="1690688" y="3954463"/>
          <p14:tracePt t="134121" x="1470025" y="4044950"/>
          <p14:tracePt t="134159" x="1270000" y="4191000"/>
          <p14:tracePt t="134199" x="1050925" y="4438650"/>
          <p14:tracePt t="134237" x="858838" y="4684713"/>
          <p14:tracePt t="134276" x="730250" y="4876800"/>
          <p14:tracePt t="134315" x="703263" y="4976813"/>
          <p14:tracePt t="134354" x="693738" y="5013325"/>
          <p14:tracePt t="134850" x="666750" y="5076825"/>
          <p14:tracePt t="134888" x="639763" y="5159375"/>
          <p14:tracePt t="134927" x="639763" y="5205413"/>
          <p14:tracePt t="134965" x="630238" y="5259388"/>
          <p14:tracePt t="135006" x="603250" y="5341938"/>
          <p14:tracePt t="135043" x="593725" y="5434013"/>
          <p14:tracePt t="135082" x="576263" y="5543550"/>
          <p14:tracePt t="135121" x="566738" y="5597525"/>
          <p14:tracePt t="135161" x="547688" y="5670550"/>
          <p14:tracePt t="135200" x="539750" y="5707063"/>
          <p14:tracePt t="135241" x="539750" y="5762625"/>
          <p14:tracePt t="135508" x="539750" y="5770563"/>
          <p14:tracePt t="135547" x="539750" y="5780088"/>
          <p14:tracePt t="135587" x="539750" y="5789613"/>
          <p14:tracePt t="135664" x="547688" y="5789613"/>
          <p14:tracePt t="135703" x="566738" y="5789613"/>
          <p14:tracePt t="135741" x="657225" y="5799138"/>
          <p14:tracePt t="135777" x="739775" y="5799138"/>
          <p14:tracePt t="135816" x="849313" y="5807075"/>
          <p14:tracePt t="135855" x="941388" y="5816600"/>
          <p14:tracePt t="135894" x="1014413" y="5826125"/>
          <p14:tracePt t="135932" x="1058863" y="5826125"/>
          <p14:tracePt t="135971" x="1068388" y="5826125"/>
          <p14:tracePt t="136012" x="1114425" y="5826125"/>
          <p14:tracePt t="136053" x="1123950" y="5826125"/>
          <p14:tracePt t="136092" x="1177925" y="5734050"/>
          <p14:tracePt t="136132" x="1206500" y="5570538"/>
          <p14:tracePt t="136169" x="1214438" y="5360988"/>
          <p14:tracePt t="136209" x="1214438" y="5186363"/>
          <p14:tracePt t="136249" x="1214438" y="4986338"/>
          <p14:tracePt t="136289" x="1214438" y="4821238"/>
          <p14:tracePt t="136328" x="1214438" y="4675188"/>
          <p14:tracePt t="136367" x="1214438" y="4538663"/>
          <p14:tracePt t="136405" x="1233488" y="4456113"/>
          <p14:tracePt t="136443" x="1250950" y="4356100"/>
          <p14:tracePt t="136482" x="1260475" y="4300538"/>
          <p14:tracePt t="136520" x="1260475" y="4283075"/>
          <p14:tracePt t="136558" x="1270000" y="4256088"/>
          <p14:tracePt t="136636" x="1323975" y="4256088"/>
          <p14:tracePt t="136675" x="1470025" y="4256088"/>
          <p14:tracePt t="136714" x="1735138" y="4256088"/>
          <p14:tracePt t="136754" x="1973263" y="4256088"/>
          <p14:tracePt t="136794" x="2255838" y="4256088"/>
          <p14:tracePt t="136833" x="2603500" y="4256088"/>
          <p14:tracePt t="136872" x="3024188" y="4256088"/>
          <p14:tracePt t="136911" x="3316288" y="4273550"/>
          <p14:tracePt t="136949" x="3462338" y="4283075"/>
          <p14:tracePt t="136987" x="3617913" y="4292600"/>
          <p14:tracePt t="137027" x="3708400" y="4300538"/>
          <p14:tracePt t="137067" x="3744913" y="4310063"/>
          <p14:tracePt t="137335" x="3763963" y="4383088"/>
          <p14:tracePt t="137375" x="3790950" y="4502150"/>
          <p14:tracePt t="137415" x="3800475" y="4748213"/>
          <p14:tracePt t="137453" x="3800475" y="4903788"/>
          <p14:tracePt t="137492" x="3800475" y="5095875"/>
          <p14:tracePt t="137492" x="3800475" y="5132388"/>
          <p14:tracePt t="137532" x="3800475" y="5278438"/>
          <p14:tracePt t="137571" x="3781425" y="5497513"/>
          <p14:tracePt t="137610" x="3781425" y="5707063"/>
          <p14:tracePt t="137651" x="3773488" y="5881688"/>
          <p14:tracePt t="137689" x="3773488" y="5972175"/>
          <p14:tracePt t="137729" x="3773488" y="6018213"/>
          <p14:tracePt t="137768" x="3773488" y="6045200"/>
          <p14:tracePt t="137844" x="3773488" y="6054725"/>
          <p14:tracePt t="138110" x="3773488" y="6064250"/>
          <p14:tracePt t="138148" x="3919538" y="6054725"/>
          <p14:tracePt t="138187" x="4037013" y="6045200"/>
          <p14:tracePt t="138226" x="4211638" y="6045200"/>
          <p14:tracePt t="138264" x="4292600" y="6045200"/>
          <p14:tracePt t="138343" x="4302125" y="6045200"/>
          <p14:tracePt t="138573" x="4256088" y="6045200"/>
          <p14:tracePt t="138612" x="4229100" y="6035675"/>
          <p14:tracePt t="138651" x="4138613" y="6035675"/>
          <p14:tracePt t="138690" x="3937000" y="6027738"/>
          <p14:tracePt t="138729" x="3690938" y="6008688"/>
          <p14:tracePt t="138768" x="3525838" y="5999163"/>
          <p14:tracePt t="138917" x="3516313" y="5972175"/>
          <p14:tracePt t="138956" x="3598863" y="5762625"/>
          <p14:tracePt t="138995" x="3662363" y="5314950"/>
          <p14:tracePt t="139034" x="3717925" y="4995863"/>
          <p14:tracePt t="139072" x="3727450" y="4794250"/>
          <p14:tracePt t="139110" x="3735388" y="4548188"/>
          <p14:tracePt t="139150" x="3735388" y="4446588"/>
          <p14:tracePt t="139189" x="3735388" y="4356100"/>
          <p14:tracePt t="139231" x="3717925" y="4310063"/>
          <p14:tracePt t="139270" x="3708400" y="4264025"/>
          <p14:tracePt t="139386" x="3671888" y="4256088"/>
          <p14:tracePt t="139424" x="3589338" y="4246563"/>
          <p14:tracePt t="139463" x="3352800" y="4210050"/>
          <p14:tracePt t="139503" x="3233738" y="4200525"/>
          <p14:tracePt t="139541" x="3014663" y="4200525"/>
          <p14:tracePt t="139580" x="2749550" y="4191000"/>
          <p14:tracePt t="139619" x="2493963" y="4154488"/>
          <p14:tracePt t="139658" x="2238375" y="4127500"/>
          <p14:tracePt t="139698" x="2063750" y="4127500"/>
          <p14:tracePt t="139736" x="1909763" y="4117975"/>
          <p14:tracePt t="139776" x="1781175" y="4117975"/>
          <p14:tracePt t="139815" x="1698625" y="4117975"/>
          <p14:tracePt t="139855" x="1671638" y="4117975"/>
          <p14:tracePt t="139894" x="1562100" y="4127500"/>
          <p14:tracePt t="139933" x="1479550" y="4127500"/>
          <p14:tracePt t="139972" x="1416050" y="4137025"/>
          <p14:tracePt t="139972" x="1406525" y="4137025"/>
          <p14:tracePt t="140012" x="1379538" y="4146550"/>
          <p14:tracePt t="140504" x="1333500" y="4173538"/>
          <p14:tracePt t="140543" x="1287463" y="4219575"/>
          <p14:tracePt t="140581" x="1270000" y="4227513"/>
          <p14:tracePt t="140619" x="1243013" y="4237038"/>
          <p14:tracePt t="140657" x="1223963" y="4246563"/>
          <p14:tracePt t="140849" x="1270000" y="4246563"/>
          <p14:tracePt t="140888" x="1397000" y="4246563"/>
          <p14:tracePt t="140926" x="1571625" y="4246563"/>
          <p14:tracePt t="140966" x="1763713" y="4246563"/>
          <p14:tracePt t="141008" x="2019300" y="4246563"/>
          <p14:tracePt t="141047" x="2165350" y="4264025"/>
          <p14:tracePt t="141086" x="2374900" y="4264025"/>
          <p14:tracePt t="141124" x="2603500" y="4264025"/>
          <p14:tracePt t="141163" x="2768600" y="4273550"/>
          <p14:tracePt t="141202" x="2995613" y="4273550"/>
          <p14:tracePt t="141242" x="3141663" y="4273550"/>
          <p14:tracePt t="141281" x="3325813" y="4273550"/>
          <p14:tracePt t="141319" x="3352800" y="4283075"/>
          <p14:tracePt t="141359" x="3406775" y="4283075"/>
          <p14:tracePt t="141400" x="3416300" y="4283075"/>
          <p14:tracePt t="141439" x="3471863" y="4283075"/>
          <p14:tracePt t="141479" x="3525838" y="4283075"/>
          <p14:tracePt t="141518" x="3535363" y="4283075"/>
          <p14:tracePt t="141558" x="3552825" y="4283075"/>
          <p14:tracePt t="141597" x="3571875" y="4283075"/>
          <p14:tracePt t="141636" x="3589338" y="4283075"/>
          <p14:tracePt t="141674" x="3625850" y="4283075"/>
          <p14:tracePt t="141714" x="3644900" y="4283075"/>
          <p14:tracePt t="141868" x="3552825" y="4283075"/>
          <p14:tracePt t="141906" x="3197225" y="4246563"/>
          <p14:tracePt t="141945" x="2841625" y="4191000"/>
          <p14:tracePt t="141984" x="2713038" y="4164013"/>
          <p14:tracePt t="142026" x="2703513" y="4164013"/>
          <p14:tracePt t="142065" x="2667000" y="4146550"/>
          <p14:tracePt t="142104" x="2630488" y="4117975"/>
          <p14:tracePt t="142142" x="2530475" y="4054475"/>
          <p14:tracePt t="142180" x="2457450" y="4000500"/>
          <p14:tracePt t="142218" x="2384425" y="3954463"/>
          <p14:tracePt t="142257" x="2255838" y="3889375"/>
          <p14:tracePt t="142294" x="2128838" y="3816350"/>
          <p14:tracePt t="142332" x="2055813" y="3771900"/>
          <p14:tracePt t="142372" x="2019300" y="3752850"/>
          <p14:tracePt t="142749" x="2027238" y="3789363"/>
          <p14:tracePt t="142787" x="2063750" y="3835400"/>
          <p14:tracePt t="142826" x="2100263" y="3927475"/>
          <p14:tracePt t="142826" x="2100263" y="3935413"/>
          <p14:tracePt t="142864" x="2109788" y="4008438"/>
          <p14:tracePt t="142903" x="2109788" y="4044950"/>
          <p14:tracePt t="142942" x="2109788" y="4100513"/>
          <p14:tracePt t="142982" x="2109788" y="4117975"/>
          <p14:tracePt t="143020" x="2109788" y="4127500"/>
          <p14:tracePt t="143059" x="2109788" y="4137025"/>
          <p14:tracePt t="143594" x="2055813" y="4200525"/>
          <p14:tracePt t="143633" x="1973263" y="4337050"/>
          <p14:tracePt t="143672" x="1873250" y="4565650"/>
          <p14:tracePt t="143711" x="1781175" y="4794250"/>
          <p14:tracePt t="143750" x="1708150" y="5040313"/>
          <p14:tracePt t="143788" x="1617663" y="5287963"/>
          <p14:tracePt t="143827" x="1598613" y="5387975"/>
          <p14:tracePt t="143866" x="1552575" y="5487988"/>
          <p14:tracePt t="143904" x="1498600" y="5597525"/>
          <p14:tracePt t="143942" x="1470025" y="5680075"/>
          <p14:tracePt t="143981" x="1452563" y="5743575"/>
          <p14:tracePt t="144019" x="1433513" y="5799138"/>
          <p14:tracePt t="144060" x="1406525" y="5835650"/>
          <p14:tracePt t="144099" x="1397000" y="5853113"/>
          <p14:tracePt t="144292" x="1370013" y="5862638"/>
          <p14:tracePt t="144331" x="1333500" y="5889625"/>
          <p14:tracePt t="144821" x="1323975" y="5918200"/>
          <p14:tracePt t="144859" x="1333500" y="5962650"/>
          <p14:tracePt t="144898" x="1343025" y="6008688"/>
          <p14:tracePt t="145088" x="1343025" y="5991225"/>
          <p14:tracePt t="145126" x="1343025" y="5843588"/>
          <p14:tracePt t="145168" x="1323975" y="5743575"/>
          <p14:tracePt t="145207" x="1323975" y="5734050"/>
          <p14:tracePt t="145322" x="1343025" y="5743575"/>
          <p14:tracePt t="145360" x="1625600" y="5799138"/>
          <p14:tracePt t="145400" x="2211388" y="5826125"/>
          <p14:tracePt t="145440" x="3141663" y="5899150"/>
          <p14:tracePt t="145479" x="3306763" y="5899150"/>
          <p14:tracePt t="145519" x="3325813" y="5899150"/>
          <p14:tracePt t="145559" x="3333750" y="5899150"/>
          <p14:tracePt t="145598" x="3370263" y="5889625"/>
          <p14:tracePt t="145638" x="3389313" y="5881688"/>
          <p14:tracePt t="145677" x="3535363" y="5872163"/>
          <p14:tracePt t="145715" x="3662363" y="5862638"/>
          <p14:tracePt t="145754" x="3671888" y="5862638"/>
          <p14:tracePt t="145903" x="3690938" y="5889625"/>
          <p14:tracePt t="145941" x="3698875" y="5972175"/>
          <p14:tracePt t="145979" x="3698875" y="6027738"/>
          <p14:tracePt t="146018" x="3698875" y="6045200"/>
          <p14:tracePt t="146057" x="3708400" y="6054725"/>
          <p14:tracePt t="146095" x="3717925" y="6008688"/>
          <p14:tracePt t="146134" x="3735388" y="5881688"/>
          <p14:tracePt t="146174" x="3735388" y="5872163"/>
          <p14:tracePt t="146443" x="3735388" y="5862638"/>
          <p14:tracePt t="146863" x="3717925" y="5889625"/>
          <p14:tracePt t="146901" x="3635375" y="5899150"/>
          <p14:tracePt t="146941" x="3489325" y="5899150"/>
          <p14:tracePt t="146981" x="3252788" y="5899150"/>
          <p14:tracePt t="147020" x="3005138" y="5889625"/>
          <p14:tracePt t="147058" x="2832100" y="5889625"/>
          <p14:tracePt t="147098" x="2759075" y="5889625"/>
          <p14:tracePt t="147137" x="2740025" y="5881688"/>
          <p14:tracePt t="147179" x="2740025" y="5872163"/>
          <p14:tracePt t="147293" x="2713038" y="5816600"/>
          <p14:tracePt t="147332" x="2713038" y="5753100"/>
          <p14:tracePt t="147371" x="2703513" y="5726113"/>
          <p14:tracePt t="147449" x="2667000" y="5726113"/>
          <p14:tracePt t="147487" x="2584450" y="5780088"/>
          <p14:tracePt t="147527" x="2493963" y="5835650"/>
          <p14:tracePt t="147565" x="2466975" y="5853113"/>
          <p14:tracePt t="147643" x="2466975" y="5862638"/>
          <p14:tracePt t="147681" x="2457450" y="5872163"/>
          <p14:tracePt t="147795" x="2447925" y="5835650"/>
          <p14:tracePt t="147834" x="2447925" y="5799138"/>
          <p14:tracePt t="147873" x="2447925" y="5789613"/>
          <p14:tracePt t="148253" x="2503488" y="5853113"/>
          <p14:tracePt t="148293" x="2576513" y="5926138"/>
          <p14:tracePt t="148332" x="2584450" y="5935663"/>
          <p14:tracePt t="149017" x="2557463" y="5962650"/>
          <p14:tracePt t="149055" x="2503488" y="5999163"/>
          <p14:tracePt t="149093" x="2420938" y="6027738"/>
          <p14:tracePt t="149132" x="2192338" y="6081713"/>
          <p14:tracePt t="149171" x="2027238" y="6091238"/>
          <p14:tracePt t="149209" x="1800225" y="6100763"/>
          <p14:tracePt t="149248" x="1717675" y="6108700"/>
          <p14:tracePt t="149326" x="1708150" y="6108700"/>
          <p14:tracePt t="149514" x="1727200" y="6108700"/>
          <p14:tracePt t="149552" x="1735138" y="6108700"/>
          <p14:tracePt t="149591" x="1763713" y="6100763"/>
          <p14:tracePt t="155320" x="1763713" y="6108700"/>
          <p14:tracePt t="155360" x="1608138" y="63642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0D91CF-E4C6-4E47-9B2B-4D7E6F415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8459"/>
            <a:ext cx="82296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sr-Latn-RS" sz="2000" b="1" dirty="0">
                <a:solidFill>
                  <a:srgbClr val="0070C0"/>
                </a:solidFill>
              </a:rPr>
              <a:t>Sistematska greška direktno merene veličine</a:t>
            </a:r>
            <a:endParaRPr lang="en-US" sz="2000" dirty="0">
              <a:solidFill>
                <a:srgbClr val="0070C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Latn-RS" sz="2000" dirty="0"/>
              <a:t>Direktna merenja: prvi korak za sva dalja indirektna i parametarska merenja;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Latn-RS" sz="2000" dirty="0"/>
              <a:t>Ireducibilne komponente sistematske greške direktnog merenja (npr. instrumentalna greška) prikazuju se uz rezultat u formi simetrične ± greške;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Latn-RS" sz="2000" dirty="0"/>
              <a:t>Definisana na osnovu:</a:t>
            </a:r>
          </a:p>
          <a:p>
            <a:pPr marL="80803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sr-Latn-RS" sz="2000" dirty="0"/>
              <a:t>klase tačnosti, ili</a:t>
            </a:r>
          </a:p>
          <a:p>
            <a:pPr marL="80803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sr-Latn-RS" sz="2000" dirty="0"/>
              <a:t>polovine najmanjeg podeoka, ili </a:t>
            </a:r>
          </a:p>
          <a:p>
            <a:pPr marL="808038" indent="-446088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sr-Latn-RS" sz="2000" dirty="0"/>
              <a:t>poslednjeg cifarskog mesta rezultata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Latn-RS" sz="2000" dirty="0"/>
              <a:t>Stvarna vrednost rezultata se nalazi negde u intervalu (rezultat ± sistematska greška), sa podjednakom verovatnoćom svuda.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C45150F-A4DD-463A-B4C6-29310412BF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6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5"/>
    </mc:Choice>
    <mc:Fallback xmlns="">
      <p:transition spd="slow" advTm="5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uild="p"/>
    </p:bldLst>
  </p:timing>
  <p:extLst>
    <p:ext uri="{3A86A75C-4F4B-4683-9AE1-C65F6400EC91}">
      <p14:laserTraceLst xmlns:p14="http://schemas.microsoft.com/office/powerpoint/2010/main">
        <p14:tracePtLst>
          <p14:tracePt t="55967" x="557213" y="1150938"/>
          <p14:tracePt t="55978" x="566738" y="1168400"/>
          <p14:tracePt t="56190" x="501650" y="1177925"/>
          <p14:tracePt t="56215" x="392113" y="1196975"/>
          <p14:tracePt t="56227" x="255588" y="1204913"/>
          <p14:tracePt t="56250" x="46038" y="12239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28459"/>
                <a:ext cx="8229600" cy="47089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Sistematska greška indirektno merene veličine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Kako naći sistematsku grešku indirektno dobijenog rezultata?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Indirektno merena veličina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određena po datoj zavisnosti </a:t>
                </a:r>
              </a:p>
              <a:p>
                <a:pPr marL="361950" indent="0" algn="ctr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sr-Latn-R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sr-Latn-R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sr-Latn-R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sr-Latn-RS" sz="2000" dirty="0"/>
                  <a:t> </a:t>
                </a:r>
              </a:p>
              <a:p>
                <a:pPr marL="361950" indent="0" algn="just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r>
                  <a:rPr lang="sr-Latn-RS" sz="2000" dirty="0"/>
                  <a:t>iz vrednosti direktno merenih veličina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sr-Latn-RS" sz="2000" dirty="0"/>
                  <a:t> (mogu biti i konstante) datih sa svojim sistematskim greškama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,…,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sr-Latn-RS" sz="2000" dirty="0"/>
                  <a:t>;</a:t>
                </a:r>
              </a:p>
              <a:p>
                <a:pPr marL="361950" indent="0" algn="just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r>
                  <a:rPr lang="sr-Latn-RS" sz="2000" dirty="0"/>
                  <a:t>Napomena: posmatramo slučaj kada je sistematska greška dominantna i radi se o jedinstvenom skupu rezultata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. </a:t>
                </a: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Kako neizvesnosti u poznavanju veličina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utiču na neizvesnost poznavanja veličine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, tj. kako greška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i="0">
                        <a:latin typeface="Cambria Math" panose="02040503050406030204" pitchFamily="18" charset="0"/>
                      </a:rPr>
                      <m:t>Δ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</a:t>
                </a:r>
                <a:r>
                  <a:rPr lang="sr-Latn-RS" sz="2000" b="1" dirty="0"/>
                  <a:t>propagira</a:t>
                </a:r>
                <a:r>
                  <a:rPr lang="sr-Latn-RS" sz="2000" dirty="0"/>
                  <a:t> iz grešaka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? 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28459"/>
                <a:ext cx="8229600" cy="4708981"/>
              </a:xfrm>
              <a:prstGeom prst="rect">
                <a:avLst/>
              </a:prstGeom>
              <a:blipFill>
                <a:blip r:embed="rId5"/>
                <a:stretch>
                  <a:fillRect l="-741" t="-777" r="-1407" b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54D332A-C77C-4413-AE7F-75FFBDA9F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53"/>
    </mc:Choice>
    <mc:Fallback xmlns="">
      <p:transition spd="slow" advTm="21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uild="p"/>
    </p:bldLst>
  </p:timing>
  <p:extLst>
    <p:ext uri="{3A86A75C-4F4B-4683-9AE1-C65F6400EC91}">
      <p14:laserTraceLst xmlns:p14="http://schemas.microsoft.com/office/powerpoint/2010/main">
        <p14:tracePtLst>
          <p14:tracePt t="36484" x="620713" y="2309813"/>
          <p14:tracePt t="36508" x="593725" y="2273300"/>
          <p14:tracePt t="36531" x="566738" y="2246313"/>
          <p14:tracePt t="36543" x="547688" y="2228850"/>
          <p14:tracePt t="36566" x="457200" y="2163763"/>
          <p14:tracePt t="36589" x="428625" y="2146300"/>
          <p14:tracePt t="36601" x="420688" y="2136775"/>
          <p14:tracePt t="36629" x="384175" y="2100263"/>
          <p14:tracePt t="36651" x="355600" y="2054225"/>
          <p14:tracePt t="36675" x="311150" y="2000250"/>
          <p14:tracePt t="36686" x="301625" y="1990725"/>
          <p14:tracePt t="36698" x="274638" y="1963738"/>
          <p14:tracePt t="36710" x="265113" y="1963738"/>
          <p14:tracePt t="36732" x="265113" y="1954213"/>
          <p14:tracePt t="36820" x="255588" y="1944688"/>
          <p14:tracePt t="41637" x="255588" y="1935163"/>
          <p14:tracePt t="42255" x="246063" y="1935163"/>
          <p14:tracePt t="58151" x="246063" y="1927225"/>
          <p14:tracePt t="61674" x="246063" y="1935163"/>
          <p14:tracePt t="70578" x="246063" y="1944688"/>
          <p14:tracePt t="71909" x="246063" y="1954213"/>
          <p14:tracePt t="80991" x="246063" y="1963738"/>
          <p14:tracePt t="81080" x="238125" y="1973263"/>
          <p14:tracePt t="85698" x="238125" y="1981200"/>
          <p14:tracePt t="86372" x="238125" y="1990725"/>
          <p14:tracePt t="92442" x="238125" y="2017713"/>
          <p14:tracePt t="95706" x="238125" y="2027238"/>
          <p14:tracePt t="96733" x="228600" y="2027238"/>
          <p14:tracePt t="99693" x="228600" y="2090738"/>
          <p14:tracePt t="99705" x="228600" y="2109788"/>
          <p14:tracePt t="99717" x="228600" y="2119313"/>
          <p14:tracePt t="99742" x="246063" y="2200275"/>
          <p14:tracePt t="99753" x="246063" y="2228850"/>
          <p14:tracePt t="99766" x="255588" y="2255838"/>
          <p14:tracePt t="99777" x="265113" y="2301875"/>
          <p14:tracePt t="99802" x="282575" y="2365375"/>
          <p14:tracePt t="99814" x="282575" y="2374900"/>
          <p14:tracePt t="99825" x="292100" y="2419350"/>
          <p14:tracePt t="99861" x="301625" y="2492375"/>
          <p14:tracePt t="99884" x="301625" y="2565400"/>
          <p14:tracePt t="99884" x="301625" y="2584450"/>
          <p14:tracePt t="99907" x="311150" y="2620963"/>
          <p14:tracePt t="99919" x="311150" y="2647950"/>
          <p14:tracePt t="99943" x="319088" y="2657475"/>
          <p14:tracePt t="99955" x="319088" y="2674938"/>
          <p14:tracePt t="99966" x="319088" y="2693988"/>
          <p14:tracePt t="99988" x="319088" y="2720975"/>
          <p14:tracePt t="99999" x="319088" y="2740025"/>
          <p14:tracePt t="100025" x="319088" y="2784475"/>
          <p14:tracePt t="100048" x="319088" y="2813050"/>
          <p14:tracePt t="100086" x="319088" y="2849563"/>
          <p14:tracePt t="100097" x="319088" y="2867025"/>
          <p14:tracePt t="100110" x="319088" y="2876550"/>
          <p14:tracePt t="100133" x="319088" y="2886075"/>
          <p14:tracePt t="100145" x="319088" y="2894013"/>
          <p14:tracePt t="100157" x="319088" y="2913063"/>
          <p14:tracePt t="100192" x="328613" y="2949575"/>
          <p14:tracePt t="100236" x="328613" y="2959100"/>
          <p14:tracePt t="100302" x="328613" y="2968625"/>
          <p14:tracePt t="100772" x="328613" y="2976563"/>
          <p14:tracePt t="100793" x="328613" y="2995613"/>
          <p14:tracePt t="100806" x="328613" y="3005138"/>
          <p14:tracePt t="100883" x="328613" y="3013075"/>
          <p14:tracePt t="100940" x="328613" y="3022600"/>
          <p14:tracePt t="100951" x="328613" y="3032125"/>
          <p14:tracePt t="100974" x="328613" y="3059113"/>
          <p14:tracePt t="100996" x="328613" y="3068638"/>
          <p14:tracePt t="101053" x="328613" y="3078163"/>
          <p14:tracePt t="101088" x="338138" y="3086100"/>
          <p14:tracePt t="101132" x="365125" y="3105150"/>
          <p14:tracePt t="101157" x="392113" y="3132138"/>
          <p14:tracePt t="101168" x="401638" y="3141663"/>
          <p14:tracePt t="101191" x="420688" y="3151188"/>
          <p14:tracePt t="101214" x="428625" y="3159125"/>
          <p14:tracePt t="101303" x="438150" y="3159125"/>
          <p14:tracePt t="101314" x="447675" y="3159125"/>
          <p14:tracePt t="101326" x="457200" y="3168650"/>
          <p14:tracePt t="101339" x="465138" y="3168650"/>
          <p14:tracePt t="101363" x="474663" y="3168650"/>
          <p14:tracePt t="101374" x="501650" y="3178175"/>
          <p14:tracePt t="101410" x="520700" y="3187700"/>
          <p14:tracePt t="101422" x="530225" y="3187700"/>
          <p14:tracePt t="101466" x="539750" y="3187700"/>
          <p14:tracePt t="101535" x="547688" y="3187700"/>
          <p14:tracePt t="101613" x="557213" y="3187700"/>
          <p14:tracePt t="101660" x="566738" y="3187700"/>
          <p14:tracePt t="144274" x="593725" y="3178175"/>
          <p14:tracePt t="144311" x="968375" y="3095625"/>
          <p14:tracePt t="144323" x="977900" y="3095625"/>
          <p14:tracePt t="144334" x="985838" y="3095625"/>
          <p14:tracePt t="144370" x="995363" y="3105150"/>
          <p14:tracePt t="144394" x="1022350" y="3178175"/>
          <p14:tracePt t="144418" x="1104900" y="3314700"/>
          <p14:tracePt t="144430" x="1206500" y="3414713"/>
          <p14:tracePt t="144453" x="1352550" y="3533775"/>
          <p14:tracePt t="144465" x="1433513" y="3570288"/>
          <p14:tracePt t="144478" x="1635125" y="3679825"/>
          <p14:tracePt t="144489" x="1890713" y="3762375"/>
          <p14:tracePt t="144512" x="2165350" y="3844925"/>
          <p14:tracePt t="144524" x="2466975" y="3889375"/>
          <p14:tracePt t="144536" x="2805113" y="3935413"/>
          <p14:tracePt t="144560" x="3178175" y="3981450"/>
          <p14:tracePt t="144572" x="3552825" y="4044950"/>
          <p14:tracePt t="144584" x="3992563" y="4127500"/>
          <p14:tracePt t="144596" x="4183063" y="4173538"/>
          <p14:tracePt t="144619" x="4695825" y="4283075"/>
          <p14:tracePt t="144632" x="4987925" y="4310063"/>
          <p14:tracePt t="144644" x="5143500" y="4329113"/>
          <p14:tracePt t="144668" x="5535613" y="4337050"/>
          <p14:tracePt t="144680" x="5627688" y="4329113"/>
          <p14:tracePt t="144704" x="5627688" y="4292600"/>
          <p14:tracePt t="144904" x="5627688" y="4256088"/>
          <p14:tracePt t="144927" x="5608638" y="4227513"/>
          <p14:tracePt t="144951" x="5572125" y="4173538"/>
          <p14:tracePt t="144976" x="5518150" y="4110038"/>
          <p14:tracePt t="144987" x="5453063" y="4073525"/>
          <p14:tracePt t="145010" x="5380038" y="4044950"/>
          <p14:tracePt t="145021" x="5270500" y="4017963"/>
          <p14:tracePt t="145044" x="5033963" y="3981450"/>
          <p14:tracePt t="145056" x="4941888" y="3963988"/>
          <p14:tracePt t="145068" x="4749800" y="3954463"/>
          <p14:tracePt t="145091" x="4557713" y="3935413"/>
          <p14:tracePt t="145091" x="4467225" y="3935413"/>
          <p14:tracePt t="145102" x="4367213" y="3927475"/>
          <p14:tracePt t="145115" x="4211638" y="3917950"/>
          <p14:tracePt t="145128" x="4110038" y="3898900"/>
          <p14:tracePt t="145153" x="4037013" y="3889375"/>
          <p14:tracePt t="145177" x="3963988" y="3889375"/>
          <p14:tracePt t="145199" x="3937000" y="3889375"/>
          <p14:tracePt t="145211" x="3900488" y="3889375"/>
          <p14:tracePt t="145223" x="3890963" y="3889375"/>
          <p14:tracePt t="145323" x="3910013" y="3889375"/>
          <p14:tracePt t="145335" x="3927475" y="3889375"/>
          <p14:tracePt t="145346" x="3973513" y="3889375"/>
          <p14:tracePt t="145371" x="4129088" y="3889375"/>
          <p14:tracePt t="145382" x="4175125" y="3889375"/>
          <p14:tracePt t="145394" x="4229100" y="3889375"/>
          <p14:tracePt t="145405" x="4375150" y="3889375"/>
          <p14:tracePt t="145429" x="4703763" y="3871913"/>
          <p14:tracePt t="145452" x="5024438" y="3871913"/>
          <p14:tracePt t="145463" x="5207000" y="3871913"/>
          <p14:tracePt t="145476" x="5307013" y="3871913"/>
          <p14:tracePt t="145487" x="5380038" y="3871913"/>
          <p14:tracePt t="145510" x="5591175" y="3871913"/>
          <p14:tracePt t="145522" x="5645150" y="3871913"/>
          <p14:tracePt t="145534" x="5745163" y="3871913"/>
          <p14:tracePt t="145546" x="5810250" y="3871913"/>
          <p14:tracePt t="145569" x="5827713" y="3871913"/>
          <p14:tracePt t="145593" x="5837238" y="3871913"/>
          <p14:tracePt t="145706" x="5818188" y="3871913"/>
          <p14:tracePt t="145728" x="5800725" y="3871913"/>
          <p14:tracePt t="145741" x="5737225" y="3871913"/>
          <p14:tracePt t="145753" x="5654675" y="3871913"/>
          <p14:tracePt t="145765" x="5591175" y="3871913"/>
          <p14:tracePt t="145791" x="5453063" y="3871913"/>
          <p14:tracePt t="145803" x="5280025" y="3871913"/>
          <p14:tracePt t="145814" x="5170488" y="3871913"/>
          <p14:tracePt t="145837" x="4868863" y="3871913"/>
          <p14:tracePt t="145848" x="4695825" y="3871913"/>
          <p14:tracePt t="145873" x="4540250" y="3871913"/>
          <p14:tracePt t="145896" x="4338638" y="3881438"/>
          <p14:tracePt t="145929" x="4238625" y="3889375"/>
          <p14:tracePt t="146073" x="4248150" y="3889375"/>
          <p14:tracePt t="146097" x="4292600" y="3889375"/>
          <p14:tracePt t="146120" x="4421188" y="3889375"/>
          <p14:tracePt t="146132" x="4457700" y="3889375"/>
          <p14:tracePt t="146146" x="4549775" y="3889375"/>
          <p14:tracePt t="146157" x="4667250" y="3889375"/>
          <p14:tracePt t="146179" x="4805363" y="3889375"/>
          <p14:tracePt t="146192" x="4905375" y="3889375"/>
          <p14:tracePt t="146204" x="4960938" y="3889375"/>
          <p14:tracePt t="146228" x="5005388" y="3889375"/>
          <p14:tracePt t="146240" x="5033963" y="3889375"/>
          <p14:tracePt t="146258" x="5041900" y="3889375"/>
          <p14:tracePt t="146304" x="5060950" y="3889375"/>
          <p14:tracePt t="146315" x="5087938" y="3889375"/>
          <p14:tracePt t="146327" x="5114925" y="3889375"/>
          <p14:tracePt t="146351" x="5187950" y="3889375"/>
          <p14:tracePt t="146364" x="5270500" y="3889375"/>
          <p14:tracePt t="146379" x="5370513" y="3889375"/>
          <p14:tracePt t="146404" x="5445125" y="3889375"/>
          <p14:tracePt t="146426" x="5591175" y="3889375"/>
          <p14:tracePt t="146437" x="5618163" y="3889375"/>
          <p14:tracePt t="146461" x="5681663" y="3889375"/>
          <p14:tracePt t="146473" x="5700713" y="3889375"/>
          <p14:tracePt t="146485" x="5718175" y="3889375"/>
          <p14:tracePt t="146770" x="5700713" y="3889375"/>
          <p14:tracePt t="146793" x="5681663" y="3898900"/>
          <p14:tracePt t="146817" x="5608638" y="3898900"/>
          <p14:tracePt t="146817" x="5591175" y="3898900"/>
          <p14:tracePt t="146829" x="5562600" y="3898900"/>
          <p14:tracePt t="146851" x="5462588" y="3898900"/>
          <p14:tracePt t="146863" x="5416550" y="3898900"/>
          <p14:tracePt t="146875" x="5380038" y="3898900"/>
          <p14:tracePt t="146900" x="5180013" y="3898900"/>
          <p14:tracePt t="146911" x="5124450" y="3898900"/>
          <p14:tracePt t="146924" x="5078413" y="3898900"/>
          <p14:tracePt t="146935" x="4997450" y="3898900"/>
          <p14:tracePt t="146958" x="4868863" y="3898900"/>
          <p14:tracePt t="146970" x="4832350" y="3898900"/>
          <p14:tracePt t="146994" x="4686300" y="3898900"/>
          <p14:tracePt t="147006" x="4659313" y="3898900"/>
          <p14:tracePt t="147018" x="4630738" y="3898900"/>
          <p14:tracePt t="147043" x="4494213" y="3898900"/>
          <p14:tracePt t="147054" x="4467225" y="3898900"/>
          <p14:tracePt t="147066" x="4421188" y="3898900"/>
          <p14:tracePt t="147078" x="4348163" y="3898900"/>
          <p14:tracePt t="147101" x="4292600" y="3898900"/>
          <p14:tracePt t="147101" x="4275138" y="3898900"/>
          <p14:tracePt t="147112" x="4248150" y="3898900"/>
          <p14:tracePt t="147124" x="4219575" y="3898900"/>
          <p14:tracePt t="147147" x="4202113" y="3898900"/>
          <p14:tracePt t="147490" x="4229100" y="3898900"/>
          <p14:tracePt t="147501" x="4238625" y="3898900"/>
          <p14:tracePt t="147525" x="4321175" y="3898900"/>
          <p14:tracePt t="147537" x="4348163" y="3898900"/>
          <p14:tracePt t="147548" x="4375150" y="3898900"/>
          <p14:tracePt t="147573" x="4567238" y="3898900"/>
          <p14:tracePt t="147583" x="4603750" y="3898900"/>
          <p14:tracePt t="147596" x="4640263" y="3898900"/>
          <p14:tracePt t="147606" x="4732338" y="3898900"/>
          <p14:tracePt t="147629" x="4851400" y="3898900"/>
          <p14:tracePt t="147640" x="4968875" y="3898900"/>
          <p14:tracePt t="147663" x="5106988" y="3898900"/>
          <p14:tracePt t="147675" x="5151438" y="3898900"/>
          <p14:tracePt t="147687" x="5224463" y="3898900"/>
          <p14:tracePt t="147711" x="5270500" y="3898900"/>
          <p14:tracePt t="147721" x="5307013" y="3898900"/>
          <p14:tracePt t="147743" x="5362575" y="3898900"/>
          <p14:tracePt t="147767" x="5426075" y="3898900"/>
          <p14:tracePt t="147792" x="5472113" y="3898900"/>
          <p14:tracePt t="147804" x="5481638" y="3889375"/>
          <p14:tracePt t="147817" x="5499100" y="3889375"/>
          <p14:tracePt t="147829" x="5518150" y="3889375"/>
          <p14:tracePt t="147854" x="5535613" y="3881438"/>
          <p14:tracePt t="147878" x="5562600" y="3881438"/>
          <p14:tracePt t="147890" x="5581650" y="3881438"/>
          <p14:tracePt t="147913" x="5645150" y="3871913"/>
          <p14:tracePt t="147924" x="5664200" y="3871913"/>
          <p14:tracePt t="147936" x="5672138" y="3871913"/>
          <p14:tracePt t="147960" x="5681663" y="3871913"/>
          <p14:tracePt t="148604" x="5654675" y="3871913"/>
          <p14:tracePt t="148626" x="5645150" y="3871913"/>
          <p14:tracePt t="148662" x="5572125" y="3881438"/>
          <p14:tracePt t="148673" x="5545138" y="3881438"/>
          <p14:tracePt t="148685" x="5499100" y="3881438"/>
          <p14:tracePt t="148709" x="5334000" y="3881438"/>
          <p14:tracePt t="148720" x="5280025" y="3881438"/>
          <p14:tracePt t="148743" x="5133975" y="3881438"/>
          <p14:tracePt t="148767" x="5014913" y="3881438"/>
          <p14:tracePt t="148780" x="4978400" y="3881438"/>
          <p14:tracePt t="148796" x="4914900" y="3881438"/>
          <p14:tracePt t="148808" x="4859338" y="3881438"/>
          <p14:tracePt t="148831" x="4795838" y="3881438"/>
          <p14:tracePt t="148855" x="4759325" y="3881438"/>
          <p14:tracePt t="148893" x="4740275" y="3881438"/>
          <p14:tracePt t="148904" x="4713288" y="3881438"/>
          <p14:tracePt t="148924" x="4686300" y="3881438"/>
          <p14:tracePt t="148938" x="4676775" y="3881438"/>
          <p14:tracePt t="148961" x="4659313" y="3881438"/>
          <p14:tracePt t="148984" x="4649788" y="3881438"/>
          <p14:tracePt t="149125" x="4630738" y="3881438"/>
          <p14:tracePt t="149160" x="4622800" y="3881438"/>
          <p14:tracePt t="149183" x="4613275" y="3881438"/>
          <p14:tracePt t="149195" x="4603750" y="3881438"/>
          <p14:tracePt t="149217" x="4594225" y="3881438"/>
          <p14:tracePt t="149217" x="4586288" y="3881438"/>
          <p14:tracePt t="149240" x="4557713" y="3881438"/>
          <p14:tracePt t="149275" x="4549775" y="3881438"/>
          <p14:tracePt t="149630" x="4567238" y="3881438"/>
          <p14:tracePt t="149642" x="4630738" y="3881438"/>
          <p14:tracePt t="149654" x="4703763" y="3871913"/>
          <p14:tracePt t="149666" x="4740275" y="3871913"/>
          <p14:tracePt t="149690" x="4914900" y="3871913"/>
          <p14:tracePt t="149701" x="5014913" y="3871913"/>
          <p14:tracePt t="149713" x="5070475" y="3871913"/>
          <p14:tracePt t="149737" x="5197475" y="3871913"/>
          <p14:tracePt t="149749" x="5243513" y="3871913"/>
          <p14:tracePt t="149774" x="5353050" y="3871913"/>
          <p14:tracePt t="149797" x="5445125" y="3871913"/>
          <p14:tracePt t="149797" x="5472113" y="3871913"/>
          <p14:tracePt t="149809" x="5508625" y="3871913"/>
          <p14:tracePt t="149834" x="5618163" y="3871913"/>
          <p14:tracePt t="149857" x="5718175" y="3871913"/>
          <p14:tracePt t="149880" x="5818188" y="3881438"/>
          <p14:tracePt t="149893" x="5837238" y="3881438"/>
          <p14:tracePt t="149893" x="5873750" y="3881438"/>
          <p14:tracePt t="149906" x="5910263" y="3881438"/>
          <p14:tracePt t="149916" x="5929313" y="3881438"/>
          <p14:tracePt t="149940" x="5973763" y="3881438"/>
          <p14:tracePt t="149952" x="5992813" y="3889375"/>
          <p14:tracePt t="149965" x="6010275" y="3889375"/>
          <p14:tracePt t="150130" x="5992813" y="3898900"/>
          <p14:tracePt t="150142" x="5973763" y="3908425"/>
          <p14:tracePt t="150154" x="5946775" y="3908425"/>
          <p14:tracePt t="150165" x="5919788" y="3908425"/>
          <p14:tracePt t="150189" x="5891213" y="3908425"/>
          <p14:tracePt t="150201" x="5846763" y="3908425"/>
          <p14:tracePt t="150214" x="5810250" y="3908425"/>
          <p14:tracePt t="150226" x="5791200" y="3908425"/>
          <p14:tracePt t="150249" x="5691188" y="3908425"/>
          <p14:tracePt t="150277" x="5535613" y="3908425"/>
          <p14:tracePt t="150300" x="5462588" y="3908425"/>
          <p14:tracePt t="150312" x="5370513" y="3908425"/>
          <p14:tracePt t="150324" x="5343525" y="3908425"/>
          <p14:tracePt t="150336" x="5297488" y="3908425"/>
          <p14:tracePt t="150360" x="5197475" y="3908425"/>
          <p14:tracePt t="150372" x="5151438" y="3908425"/>
          <p14:tracePt t="150384" x="5124450" y="3908425"/>
          <p14:tracePt t="150408" x="4968875" y="3898900"/>
          <p14:tracePt t="150420" x="4924425" y="3889375"/>
          <p14:tracePt t="150443" x="4841875" y="3881438"/>
          <p14:tracePt t="150466" x="4786313" y="3881438"/>
          <p14:tracePt t="150478" x="4732338" y="3871913"/>
          <p14:tracePt t="150500" x="4667250" y="3871913"/>
          <p14:tracePt t="150523" x="4603750" y="3852863"/>
          <p14:tracePt t="150534" x="4586288" y="3852863"/>
          <p14:tracePt t="150546" x="4567238" y="3852863"/>
          <p14:tracePt t="150556" x="4540250" y="3852863"/>
          <p14:tracePt t="150577" x="4513263" y="3852863"/>
          <p14:tracePt t="150590" x="4503738" y="3852863"/>
          <p14:tracePt t="150612" x="4494213" y="3852863"/>
          <p14:tracePt t="150943" x="4513263" y="3835400"/>
          <p14:tracePt t="150966" x="4530725" y="3835400"/>
          <p14:tracePt t="150978" x="4567238" y="3825875"/>
          <p14:tracePt t="151001" x="4594225" y="3825875"/>
          <p14:tracePt t="151012" x="4622800" y="3825875"/>
          <p14:tracePt t="151024" x="4676775" y="3825875"/>
          <p14:tracePt t="151046" x="4759325" y="3825875"/>
          <p14:tracePt t="151058" x="4841875" y="3825875"/>
          <p14:tracePt t="151081" x="4895850" y="3825875"/>
          <p14:tracePt t="151092" x="4951413" y="3835400"/>
          <p14:tracePt t="151105" x="5005388" y="3835400"/>
          <p14:tracePt t="151116" x="5024438" y="3835400"/>
          <p14:tracePt t="151139" x="5124450" y="3844925"/>
          <p14:tracePt t="151151" x="5151438" y="3844925"/>
          <p14:tracePt t="151164" x="5197475" y="3844925"/>
          <p14:tracePt t="151186" x="5280025" y="3852863"/>
          <p14:tracePt t="151197" x="5307013" y="3852863"/>
          <p14:tracePt t="151214" x="5362575" y="3852863"/>
          <p14:tracePt t="151225" x="5389563" y="3852863"/>
          <p14:tracePt t="151248" x="5518150" y="3852863"/>
          <p14:tracePt t="151259" x="5545138" y="3852863"/>
          <p14:tracePt t="151282" x="5627688" y="3862388"/>
          <p14:tracePt t="151294" x="5654675" y="3862388"/>
          <p14:tracePt t="151309" x="5691188" y="3871913"/>
          <p14:tracePt t="151332" x="5745163" y="3871913"/>
          <p14:tracePt t="151344" x="5754688" y="3871913"/>
          <p14:tracePt t="151357" x="5764213" y="3871913"/>
          <p14:tracePt t="151368" x="5773738" y="3871913"/>
          <p14:tracePt t="151392" x="5800725" y="3881438"/>
          <p14:tracePt t="151415" x="5810250" y="3881438"/>
          <p14:tracePt t="151439" x="5827713" y="3889375"/>
          <p14:tracePt t="151450" x="5837238" y="3889375"/>
          <p14:tracePt t="151474" x="5864225" y="3898900"/>
          <p14:tracePt t="151497" x="5873750" y="3908425"/>
          <p14:tracePt t="151641" x="5873750" y="3917950"/>
          <p14:tracePt t="151653" x="5846763" y="3917950"/>
          <p14:tracePt t="151665" x="5827713" y="3917950"/>
          <p14:tracePt t="151689" x="5810250" y="3927475"/>
          <p14:tracePt t="151705" x="5773738" y="3927475"/>
          <p14:tracePt t="151728" x="5708650" y="3927475"/>
          <p14:tracePt t="151750" x="5654675" y="3927475"/>
          <p14:tracePt t="151762" x="5591175" y="3927475"/>
          <p14:tracePt t="151774" x="5572125" y="3927475"/>
          <p14:tracePt t="151786" x="5545138" y="3927475"/>
          <p14:tracePt t="151810" x="5408613" y="3917950"/>
          <p14:tracePt t="151833" x="5334000" y="3898900"/>
          <p14:tracePt t="151844" x="5270500" y="3889375"/>
          <p14:tracePt t="151857" x="5216525" y="3881438"/>
          <p14:tracePt t="151868" x="5197475" y="3881438"/>
          <p14:tracePt t="151891" x="5106988" y="3881438"/>
          <p14:tracePt t="151902" x="5078413" y="3881438"/>
          <p14:tracePt t="151913" x="5041900" y="3881438"/>
          <p14:tracePt t="151934" x="4941888" y="3871913"/>
          <p14:tracePt t="151946" x="4914900" y="3871913"/>
          <p14:tracePt t="151970" x="4776788" y="3862388"/>
          <p14:tracePt t="151982" x="4740275" y="3862388"/>
          <p14:tracePt t="151994" x="4695825" y="3852863"/>
          <p14:tracePt t="152006" x="4613275" y="3852863"/>
          <p14:tracePt t="152029" x="4521200" y="3844925"/>
          <p14:tracePt t="152040" x="4494213" y="3844925"/>
          <p14:tracePt t="152062" x="4411663" y="3825875"/>
          <p14:tracePt t="152074" x="4394200" y="3825875"/>
          <p14:tracePt t="152086" x="4367213" y="3825875"/>
          <p14:tracePt t="152109" x="4338638" y="3825875"/>
          <p14:tracePt t="152120" x="4330700" y="3816350"/>
          <p14:tracePt t="152144" x="4311650" y="3816350"/>
          <p14:tracePt t="152167" x="4302125" y="3816350"/>
          <p14:tracePt t="152178" x="4292600" y="3816350"/>
          <p14:tracePt t="152361" x="4330700" y="3798888"/>
          <p14:tracePt t="152372" x="4357688" y="3798888"/>
          <p14:tracePt t="152385" x="4375150" y="3789363"/>
          <p14:tracePt t="152396" x="4403725" y="3789363"/>
          <p14:tracePt t="152419" x="4576763" y="3789363"/>
          <p14:tracePt t="152431" x="4603750" y="3789363"/>
          <p14:tracePt t="152446" x="4722813" y="3789363"/>
          <p14:tracePt t="152470" x="5005388" y="3789363"/>
          <p14:tracePt t="152481" x="5197475" y="3798888"/>
          <p14:tracePt t="152496" x="5289550" y="3798888"/>
          <p14:tracePt t="152507" x="5362575" y="3808413"/>
          <p14:tracePt t="152529" x="5545138" y="3835400"/>
          <p14:tracePt t="152529" x="5591175" y="3844925"/>
          <p14:tracePt t="152562" x="5664200" y="3862388"/>
          <p14:tracePt t="152574" x="5681663" y="3862388"/>
          <p14:tracePt t="152585" x="5691188" y="3862388"/>
          <p14:tracePt t="152608" x="5718175" y="3871913"/>
          <p14:tracePt t="154314" x="5708650" y="3871913"/>
          <p14:tracePt t="154336" x="5672138" y="3871913"/>
          <p14:tracePt t="154347" x="5654675" y="3871913"/>
          <p14:tracePt t="154371" x="5591175" y="3871913"/>
          <p14:tracePt t="154382" x="5526088" y="3871913"/>
          <p14:tracePt t="154395" x="5518150" y="3871913"/>
          <p14:tracePt t="154418" x="5445125" y="3871913"/>
          <p14:tracePt t="154430" x="5399088" y="3871913"/>
          <p14:tracePt t="154446" x="5370513" y="3871913"/>
          <p14:tracePt t="154457" x="5353050" y="3871913"/>
          <p14:tracePt t="154479" x="5280025" y="3862388"/>
          <p14:tracePt t="154491" x="5260975" y="3862388"/>
          <p14:tracePt t="154514" x="5180013" y="3852863"/>
          <p14:tracePt t="154537" x="5097463" y="3844925"/>
          <p14:tracePt t="154560" x="5041900" y="3844925"/>
          <p14:tracePt t="154570" x="5014913" y="3844925"/>
          <p14:tracePt t="154595" x="4951413" y="3835400"/>
          <p14:tracePt t="154617" x="4868863" y="3835400"/>
          <p14:tracePt t="154629" x="4841875" y="3835400"/>
          <p14:tracePt t="154658" x="4713288" y="3835400"/>
          <p14:tracePt t="154676" x="4659313" y="3835400"/>
          <p14:tracePt t="154699" x="4594225" y="3835400"/>
          <p14:tracePt t="154710" x="4576763" y="3835400"/>
          <p14:tracePt t="154733" x="4549775" y="3835400"/>
          <p14:tracePt t="154733" x="4530725" y="3835400"/>
          <p14:tracePt t="154756" x="4503738" y="3835400"/>
          <p14:tracePt t="154768" x="4476750" y="3835400"/>
          <p14:tracePt t="154791" x="4448175" y="3835400"/>
          <p14:tracePt t="154813" x="4421188" y="3835400"/>
          <p14:tracePt t="154837" x="4394200" y="3835400"/>
          <p14:tracePt t="154848" x="4375150" y="3835400"/>
          <p14:tracePt t="154874" x="4357688" y="3835400"/>
          <p14:tracePt t="155103" x="4367213" y="3835400"/>
          <p14:tracePt t="155114" x="4375150" y="3835400"/>
          <p14:tracePt t="155127" x="4384675" y="3835400"/>
          <p14:tracePt t="155150" x="4467225" y="3835400"/>
          <p14:tracePt t="155162" x="4484688" y="3835400"/>
          <p14:tracePt t="155174" x="4530725" y="3835400"/>
          <p14:tracePt t="155197" x="4649788" y="3835400"/>
          <p14:tracePt t="155209" x="4676775" y="3835400"/>
          <p14:tracePt t="155232" x="4768850" y="3835400"/>
          <p14:tracePt t="155243" x="4813300" y="3835400"/>
          <p14:tracePt t="155255" x="4841875" y="3835400"/>
          <p14:tracePt t="155266" x="4905375" y="3835400"/>
          <p14:tracePt t="155289" x="5005388" y="3835400"/>
          <p14:tracePt t="155301" x="5041900" y="3835400"/>
          <p14:tracePt t="155315" x="5133975" y="3835400"/>
          <p14:tracePt t="155339" x="5243513" y="3835400"/>
          <p14:tracePt t="155350" x="5289550" y="3835400"/>
          <p14:tracePt t="155374" x="5426075" y="3835400"/>
          <p14:tracePt t="155397" x="5481638" y="3835400"/>
          <p14:tracePt t="155409" x="5535613" y="3835400"/>
          <p14:tracePt t="155432" x="5581650" y="3835400"/>
          <p14:tracePt t="155444" x="5599113" y="3835400"/>
          <p14:tracePt t="155456" x="5618163" y="3835400"/>
          <p14:tracePt t="156801" x="5627688" y="3844925"/>
          <p14:tracePt t="156825" x="5608638" y="3852863"/>
          <p14:tracePt t="156850" x="5562600" y="3862388"/>
          <p14:tracePt t="156861" x="5554663" y="3862388"/>
          <p14:tracePt t="156874" x="5535613" y="3862388"/>
          <p14:tracePt t="156896" x="5472113" y="3881438"/>
          <p14:tracePt t="156908" x="5453063" y="3881438"/>
          <p14:tracePt t="156930" x="5334000" y="3889375"/>
          <p14:tracePt t="156942" x="5297488" y="3889375"/>
          <p14:tracePt t="156954" x="5260975" y="3889375"/>
          <p14:tracePt t="156965" x="5180013" y="3889375"/>
          <p14:tracePt t="156987" x="5087938" y="3889375"/>
          <p14:tracePt t="156999" x="5005388" y="3898900"/>
          <p14:tracePt t="157023" x="4905375" y="3898900"/>
          <p14:tracePt t="157034" x="4887913" y="3898900"/>
          <p14:tracePt t="157045" x="4841875" y="3898900"/>
          <p14:tracePt t="157067" x="4795838" y="3898900"/>
          <p14:tracePt t="157075" x="4759325" y="3898900"/>
          <p14:tracePt t="157097" x="4722813" y="3898900"/>
          <p14:tracePt t="157108" x="4659313" y="3898900"/>
          <p14:tracePt t="157132" x="4603750" y="3898900"/>
          <p14:tracePt t="157143" x="4530725" y="3898900"/>
          <p14:tracePt t="157155" x="4467225" y="3898900"/>
          <p14:tracePt t="157178" x="4421188" y="3908425"/>
          <p14:tracePt t="157190" x="4375150" y="3908425"/>
          <p14:tracePt t="157213" x="4338638" y="3908425"/>
          <p14:tracePt t="157237" x="4330700" y="3908425"/>
          <p14:tracePt t="157595" x="4321175" y="3917950"/>
          <p14:tracePt t="157718" x="4330700" y="3917950"/>
          <p14:tracePt t="157742" x="4348163" y="3917950"/>
          <p14:tracePt t="157753" x="4367213" y="3917950"/>
          <p14:tracePt t="157766" x="4384675" y="3917950"/>
          <p14:tracePt t="157778" x="4394200" y="3908425"/>
          <p14:tracePt t="157801" x="4476750" y="3908425"/>
          <p14:tracePt t="157826" x="4540250" y="3908425"/>
          <p14:tracePt t="157849" x="4749800" y="3908425"/>
          <p14:tracePt t="157883" x="4987925" y="3908425"/>
          <p14:tracePt t="157907" x="5180013" y="3908425"/>
          <p14:tracePt t="157930" x="5499100" y="3908425"/>
          <p14:tracePt t="157942" x="5591175" y="3908425"/>
          <p14:tracePt t="157955" x="5764213" y="3908425"/>
          <p14:tracePt t="157972" x="5873750" y="3908425"/>
          <p14:tracePt t="157990" x="5929313" y="3908425"/>
          <p14:tracePt t="158001" x="5937250" y="3908425"/>
          <p14:tracePt t="158024" x="5946775" y="3908425"/>
          <p14:tracePt t="160142" x="5956300" y="3908425"/>
          <p14:tracePt t="160159" x="5937250" y="3908425"/>
          <p14:tracePt t="160172" x="5929313" y="3908425"/>
          <p14:tracePt t="160194" x="5873750" y="3908425"/>
          <p14:tracePt t="160217" x="5818188" y="3908425"/>
          <p14:tracePt t="160229" x="5764213" y="3908425"/>
          <p14:tracePt t="160252" x="5681663" y="3908425"/>
          <p14:tracePt t="160264" x="5654675" y="3908425"/>
          <p14:tracePt t="160277" x="5608638" y="3908425"/>
          <p14:tracePt t="160300" x="5535613" y="3889375"/>
          <p14:tracePt t="160311" x="5508625" y="3889375"/>
          <p14:tracePt t="160324" x="5462588" y="3889375"/>
          <p14:tracePt t="160335" x="5399088" y="3889375"/>
          <p14:tracePt t="160358" x="5316538" y="3889375"/>
          <p14:tracePt t="160369" x="5243513" y="3889375"/>
          <p14:tracePt t="160394" x="5187950" y="3889375"/>
          <p14:tracePt t="160405" x="5133975" y="3889375"/>
          <p14:tracePt t="160417" x="5106988" y="3889375"/>
          <p14:tracePt t="160440" x="5051425" y="3889375"/>
          <p14:tracePt t="160451" x="5014913" y="3889375"/>
          <p14:tracePt t="160464" x="4978400" y="3889375"/>
          <p14:tracePt t="160475" x="4951413" y="3889375"/>
          <p14:tracePt t="160498" x="4841875" y="3898900"/>
          <p14:tracePt t="160510" x="4795838" y="3898900"/>
          <p14:tracePt t="160532" x="4667250" y="3908425"/>
          <p14:tracePt t="160543" x="4586288" y="3908425"/>
          <p14:tracePt t="160556" x="4540250" y="3908425"/>
          <p14:tracePt t="160579" x="4440238" y="3908425"/>
          <p14:tracePt t="160590" x="4421188" y="3908425"/>
          <p14:tracePt t="160613" x="4375150" y="3908425"/>
          <p14:tracePt t="160637" x="4357688" y="3908425"/>
          <p14:tracePt t="160660" x="4338638" y="3908425"/>
          <p14:tracePt t="160672" x="4330700" y="3908425"/>
          <p14:tracePt t="160684" x="4321175" y="3908425"/>
          <p14:tracePt t="160976" x="4330700" y="3908425"/>
          <p14:tracePt t="161000" x="4403725" y="3908425"/>
          <p14:tracePt t="161011" x="4421188" y="3908425"/>
          <p14:tracePt t="161024" x="4448175" y="3898900"/>
          <p14:tracePt t="161046" x="4530725" y="3881438"/>
          <p14:tracePt t="161058" x="4567238" y="3881438"/>
          <p14:tracePt t="161080" x="4740275" y="3881438"/>
          <p14:tracePt t="161092" x="4776788" y="3881438"/>
          <p14:tracePt t="161111" x="4878388" y="3881438"/>
          <p14:tracePt t="161121" x="4924425" y="3881438"/>
          <p14:tracePt t="161143" x="5014913" y="3881438"/>
          <p14:tracePt t="161166" x="5051425" y="3881438"/>
          <p14:tracePt t="161188" x="5070475" y="3881438"/>
          <p14:tracePt t="161200" x="5097463" y="3881438"/>
          <p14:tracePt t="161224" x="5180013" y="3881438"/>
          <p14:tracePt t="161247" x="5307013" y="3881438"/>
          <p14:tracePt t="161259" x="5408613" y="3881438"/>
          <p14:tracePt t="161282" x="5481638" y="3881438"/>
          <p14:tracePt t="161295" x="5581650" y="3881438"/>
          <p14:tracePt t="161306" x="5691188" y="3881438"/>
          <p14:tracePt t="161328" x="5791200" y="3881438"/>
          <p14:tracePt t="161340" x="5818188" y="3881438"/>
          <p14:tracePt t="161362" x="5827713" y="3881438"/>
          <p14:tracePt t="161527" x="5818188" y="3889375"/>
          <p14:tracePt t="161538" x="5810250" y="3889375"/>
          <p14:tracePt t="161561" x="5708650" y="3898900"/>
          <p14:tracePt t="161584" x="5635625" y="3898900"/>
          <p14:tracePt t="161608" x="5508625" y="3898900"/>
          <p14:tracePt t="161619" x="5453063" y="3917950"/>
          <p14:tracePt t="161644" x="5280025" y="3917950"/>
          <p14:tracePt t="161666" x="5160963" y="3917950"/>
          <p14:tracePt t="161678" x="5060950" y="3917950"/>
          <p14:tracePt t="161701" x="4941888" y="3917950"/>
          <p14:tracePt t="161713" x="4895850" y="3917950"/>
          <p14:tracePt t="161725" x="4832350" y="3917950"/>
          <p14:tracePt t="161754" x="4740275" y="3917950"/>
          <p14:tracePt t="161776" x="4695825" y="3917950"/>
          <p14:tracePt t="161787" x="4630738" y="3917950"/>
          <p14:tracePt t="161811" x="4586288" y="3917950"/>
          <p14:tracePt t="161834" x="4476750" y="3927475"/>
          <p14:tracePt t="161858" x="4411663" y="3927475"/>
          <p14:tracePt t="161869" x="4375150" y="3927475"/>
          <p14:tracePt t="161893" x="4357688" y="3927475"/>
          <p14:tracePt t="162526" x="4384675" y="3917950"/>
          <p14:tracePt t="162537" x="4394200" y="3917950"/>
          <p14:tracePt t="162560" x="4457700" y="3908425"/>
          <p14:tracePt t="162571" x="4494213" y="3908425"/>
          <p14:tracePt t="162593" x="4603750" y="3898900"/>
          <p14:tracePt t="162616" x="4676775" y="3898900"/>
          <p14:tracePt t="162640" x="4795838" y="3898900"/>
          <p14:tracePt t="162651" x="4841875" y="3898900"/>
          <p14:tracePt t="162663" x="4924425" y="3898900"/>
          <p14:tracePt t="162675" x="5014913" y="3898900"/>
          <p14:tracePt t="162698" x="5087938" y="3898900"/>
          <p14:tracePt t="162709" x="5170488" y="3898900"/>
          <p14:tracePt t="162731" x="5253038" y="3898900"/>
          <p14:tracePt t="162743" x="5326063" y="3898900"/>
          <p14:tracePt t="162756" x="5399088" y="3898900"/>
          <p14:tracePt t="162779" x="5472113" y="3898900"/>
          <p14:tracePt t="162791" x="5545138" y="3898900"/>
          <p14:tracePt t="162804" x="5618163" y="3898900"/>
          <p14:tracePt t="162815" x="5645150" y="3898900"/>
          <p14:tracePt t="162840" x="5700713" y="3898900"/>
          <p14:tracePt t="162851" x="5708650" y="3898900"/>
          <p14:tracePt t="163227" x="5718175" y="3898900"/>
          <p14:tracePt t="163259" x="5773738" y="3881438"/>
          <p14:tracePt t="163282" x="5827713" y="3871913"/>
          <p14:tracePt t="163294" x="5873750" y="3844925"/>
          <p14:tracePt t="163307" x="5937250" y="3816350"/>
          <p14:tracePt t="163341" x="6029325" y="3752850"/>
          <p14:tracePt t="163353" x="6038850" y="3735388"/>
          <p14:tracePt t="163365" x="6046788" y="3716338"/>
          <p14:tracePt t="163388" x="6065838" y="3597275"/>
          <p14:tracePt t="163400" x="6065838" y="3552825"/>
          <p14:tracePt t="163422" x="6065838" y="3451225"/>
          <p14:tracePt t="163434" x="6046788" y="3424238"/>
          <p14:tracePt t="163446" x="6038850" y="3378200"/>
          <p14:tracePt t="163457" x="5992813" y="3287713"/>
          <p14:tracePt t="163479" x="5919788" y="3178175"/>
          <p14:tracePt t="163492" x="5900738" y="3132138"/>
          <p14:tracePt t="163504" x="5846763" y="3078163"/>
          <p14:tracePt t="163526" x="5800725" y="3041650"/>
          <p14:tracePt t="163538" x="5737225" y="3005138"/>
          <p14:tracePt t="163560" x="5599113" y="2959100"/>
          <p14:tracePt t="163572" x="5554663" y="2949575"/>
          <p14:tracePt t="163584" x="5453063" y="2930525"/>
          <p14:tracePt t="163596" x="5362575" y="2913063"/>
          <p14:tracePt t="163622" x="5280025" y="2903538"/>
          <p14:tracePt t="163634" x="5216525" y="2903538"/>
          <p14:tracePt t="163645" x="5160963" y="2903538"/>
          <p14:tracePt t="163670" x="5087938" y="2903538"/>
          <p14:tracePt t="163680" x="5014913" y="2903538"/>
          <p14:tracePt t="163696" x="4932363" y="2922588"/>
          <p14:tracePt t="163708" x="4841875" y="2930525"/>
          <p14:tracePt t="163731" x="4795838" y="2930525"/>
          <p14:tracePt t="163743" x="4722813" y="2949575"/>
          <p14:tracePt t="163756" x="4659313" y="2959100"/>
          <p14:tracePt t="163780" x="4603750" y="2959100"/>
          <p14:tracePt t="163792" x="4549775" y="2968625"/>
          <p14:tracePt t="163804" x="4494213" y="2976563"/>
          <p14:tracePt t="163815" x="4476750" y="2986088"/>
          <p14:tracePt t="163840" x="4394200" y="3022600"/>
          <p14:tracePt t="163851" x="4348163" y="3032125"/>
          <p14:tracePt t="163876" x="4302125" y="3049588"/>
          <p14:tracePt t="163897" x="4219575" y="3078163"/>
          <p14:tracePt t="163921" x="4165600" y="3114675"/>
          <p14:tracePt t="163938" x="4138613" y="3141663"/>
          <p14:tracePt t="163949" x="4102100" y="3168650"/>
          <p14:tracePt t="163961" x="4083050" y="3187700"/>
          <p14:tracePt t="163973" x="4073525" y="3205163"/>
          <p14:tracePt t="163985" x="4046538" y="3241675"/>
          <p14:tracePt t="164008" x="4019550" y="3287713"/>
          <p14:tracePt t="164019" x="4010025" y="3297238"/>
          <p14:tracePt t="164042" x="3992563" y="3333750"/>
          <p14:tracePt t="164054" x="3983038" y="3341688"/>
          <p14:tracePt t="164067" x="3973513" y="3360738"/>
          <p14:tracePt t="164090" x="3956050" y="3378200"/>
          <p14:tracePt t="164101" x="3946525" y="3387725"/>
          <p14:tracePt t="164124" x="3937000" y="3397250"/>
          <p14:tracePt t="164148" x="3927475" y="3424238"/>
          <p14:tracePt t="173583" x="3927475" y="3414713"/>
          <p14:tracePt t="173623" x="3927475" y="3360738"/>
          <p14:tracePt t="173646" x="3927475" y="3351213"/>
          <p14:tracePt t="173669" x="3927475" y="3314700"/>
          <p14:tracePt t="173681" x="3927475" y="3305175"/>
          <p14:tracePt t="173695" x="3927475" y="3297238"/>
          <p14:tracePt t="173728" x="3919538" y="3287713"/>
          <p14:tracePt t="173762" x="3900488" y="3260725"/>
          <p14:tracePt t="173786" x="3863975" y="3260725"/>
          <p14:tracePt t="173810" x="3827463" y="3251200"/>
          <p14:tracePt t="173821" x="3810000" y="3251200"/>
          <p14:tracePt t="173833" x="3790950" y="3251200"/>
          <p14:tracePt t="173844" x="3773488" y="3251200"/>
          <p14:tracePt t="173867" x="3754438" y="3251200"/>
          <p14:tracePt t="173878" x="3744913" y="3251200"/>
          <p14:tracePt t="173901" x="3727450" y="3251200"/>
          <p14:tracePt t="173925" x="3708400" y="3260725"/>
          <p14:tracePt t="173949" x="3698875" y="3260725"/>
          <p14:tracePt t="173961" x="3690938" y="3268663"/>
          <p14:tracePt t="173974" x="3681413" y="3278188"/>
          <p14:tracePt t="173984" x="3671888" y="3287713"/>
          <p14:tracePt t="174007" x="3662363" y="3297238"/>
          <p14:tracePt t="174020" x="3644900" y="3314700"/>
          <p14:tracePt t="174043" x="3625850" y="3333750"/>
          <p14:tracePt t="174055" x="3598863" y="3370263"/>
          <p14:tracePt t="174066" x="3589338" y="3378200"/>
          <p14:tracePt t="174089" x="3552825" y="3443288"/>
          <p14:tracePt t="174099" x="3544888" y="3460750"/>
          <p14:tracePt t="174124" x="3535363" y="3479800"/>
          <p14:tracePt t="174146" x="3525838" y="3497263"/>
          <p14:tracePt t="174147" x="3525838" y="3516313"/>
          <p14:tracePt t="174173" x="3525838" y="3533775"/>
          <p14:tracePt t="174204" x="3516313" y="3606800"/>
          <p14:tracePt t="174228" x="3516313" y="3679825"/>
          <p14:tracePt t="174239" x="3516313" y="3706813"/>
          <p14:tracePt t="174262" x="3516313" y="3771900"/>
          <p14:tracePt t="174272" x="3525838" y="3798888"/>
          <p14:tracePt t="174285" x="3535363" y="3816350"/>
          <p14:tracePt t="174308" x="3562350" y="3898900"/>
          <p14:tracePt t="174341" x="3608388" y="3971925"/>
          <p14:tracePt t="174353" x="3608388" y="3981450"/>
          <p14:tracePt t="174377" x="3617913" y="3990975"/>
          <p14:tracePt t="174399" x="3625850" y="4000500"/>
          <p14:tracePt t="174446" x="3654425" y="4000500"/>
          <p14:tracePt t="174457" x="3681413" y="4000500"/>
          <p14:tracePt t="174480" x="3735388" y="4000500"/>
          <p14:tracePt t="174492" x="3744913" y="4000500"/>
          <p14:tracePt t="174503" x="3781425" y="3981450"/>
          <p14:tracePt t="174515" x="3817938" y="3935413"/>
          <p14:tracePt t="174539" x="3836988" y="3917950"/>
          <p14:tracePt t="174550" x="3863975" y="3898900"/>
          <p14:tracePt t="174564" x="3883025" y="3871913"/>
          <p14:tracePt t="174588" x="3927475" y="3825875"/>
          <p14:tracePt t="174599" x="3946525" y="3816350"/>
          <p14:tracePt t="174621" x="3956050" y="3779838"/>
          <p14:tracePt t="174632" x="3973513" y="3752850"/>
          <p14:tracePt t="174645" x="3973513" y="3725863"/>
          <p14:tracePt t="174656" x="3973513" y="3706813"/>
          <p14:tracePt t="174679" x="3983038" y="3652838"/>
          <p14:tracePt t="174703" x="3983038" y="3606800"/>
          <p14:tracePt t="174727" x="3973513" y="3533775"/>
          <p14:tracePt t="174739" x="3956050" y="3470275"/>
          <p14:tracePt t="174762" x="3927475" y="3443288"/>
          <p14:tracePt t="174773" x="3910013" y="3433763"/>
          <p14:tracePt t="174784" x="3890963" y="3414713"/>
          <p14:tracePt t="174796" x="3873500" y="3397250"/>
          <p14:tracePt t="174823" x="3817938" y="3351213"/>
          <p14:tracePt t="174835" x="3810000" y="3351213"/>
          <p14:tracePt t="174848" x="3790950" y="3351213"/>
          <p14:tracePt t="174872" x="3744913" y="3351213"/>
          <p14:tracePt t="174883" x="3708400" y="3360738"/>
          <p14:tracePt t="174895" x="3690938" y="3360738"/>
          <p14:tracePt t="174907" x="3662363" y="3370263"/>
          <p14:tracePt t="174927" x="3598863" y="3414713"/>
          <p14:tracePt t="174939" x="3581400" y="3443288"/>
          <p14:tracePt t="174962" x="3516313" y="3497263"/>
          <p14:tracePt t="174973" x="3498850" y="3533775"/>
          <p14:tracePt t="174985" x="3471863" y="3579813"/>
          <p14:tracePt t="175008" x="3462338" y="3616325"/>
          <p14:tracePt t="175008" x="3462338" y="3633788"/>
          <p14:tracePt t="175019" x="3462338" y="3652838"/>
          <p14:tracePt t="175043" x="3462338" y="3679825"/>
          <p14:tracePt t="175260" x="3489325" y="3625850"/>
          <p14:tracePt t="175271" x="3562350" y="3560763"/>
          <p14:tracePt t="175283" x="3581400" y="3524250"/>
          <p14:tracePt t="175295" x="3617913" y="3479800"/>
          <p14:tracePt t="175318" x="3863975" y="3187700"/>
          <p14:tracePt t="175351" x="4083050" y="2968625"/>
          <p14:tracePt t="175375" x="4146550" y="2913063"/>
          <p14:tracePt t="175399" x="4211638" y="2867025"/>
          <p14:tracePt t="175411" x="4219575" y="2867025"/>
          <p14:tracePt t="175434" x="4229100" y="2867025"/>
          <p14:tracePt t="175456" x="4238625" y="2867025"/>
          <p14:tracePt t="175509" x="4256088" y="2867025"/>
          <p14:tracePt t="175543" x="4265613" y="2968625"/>
          <p14:tracePt t="175566" x="4275138" y="3041650"/>
          <p14:tracePt t="175578" x="4292600" y="3105150"/>
          <p14:tracePt t="175601" x="4311650" y="3214688"/>
          <p14:tracePt t="175613" x="4311650" y="3251200"/>
          <p14:tracePt t="175625" x="4330700" y="3305175"/>
          <p14:tracePt t="175654" x="4338638" y="3451225"/>
          <p14:tracePt t="175677" x="4348163" y="3487738"/>
          <p14:tracePt t="175689" x="4357688" y="3524250"/>
          <p14:tracePt t="175711" x="4357688" y="3552825"/>
          <p14:tracePt t="175722" x="4357688" y="3579813"/>
          <p14:tracePt t="175735" x="4367213" y="3616325"/>
          <p14:tracePt t="175758" x="4375150" y="3652838"/>
          <p14:tracePt t="175769" x="4384675" y="3698875"/>
          <p14:tracePt t="175794" x="4403725" y="3752850"/>
          <p14:tracePt t="175817" x="4421188" y="3798888"/>
          <p14:tracePt t="175829" x="4430713" y="3816350"/>
          <p14:tracePt t="175845" x="4440238" y="3825875"/>
          <p14:tracePt t="175867" x="4448175" y="3835400"/>
          <p14:tracePt t="175879" x="4457700" y="3844925"/>
          <p14:tracePt t="175902" x="4457700" y="3852863"/>
          <p14:tracePt t="175914" x="4467225" y="3862388"/>
          <p14:tracePt t="175940" x="4476750" y="3871913"/>
          <p14:tracePt t="175970" x="4484688" y="3871913"/>
          <p14:tracePt t="175994" x="4513263" y="3871913"/>
          <p14:tracePt t="176006" x="4557713" y="3852863"/>
          <p14:tracePt t="176017" x="4576763" y="3835400"/>
          <p14:tracePt t="176040" x="4622800" y="3798888"/>
          <p14:tracePt t="176051" x="4640263" y="3779838"/>
          <p14:tracePt t="176063" x="4649788" y="3752850"/>
          <p14:tracePt t="176075" x="4667250" y="3725863"/>
          <p14:tracePt t="176099" x="4676775" y="3652838"/>
          <p14:tracePt t="176109" x="4676775" y="3625850"/>
          <p14:tracePt t="176132" x="4676775" y="3589338"/>
          <p14:tracePt t="176144" x="4676775" y="3570288"/>
          <p14:tracePt t="176155" x="4676775" y="3552825"/>
          <p14:tracePt t="176179" x="4676775" y="3516313"/>
          <p14:tracePt t="176193" x="4676775" y="3497263"/>
          <p14:tracePt t="176205" x="4676775" y="3479800"/>
          <p14:tracePt t="176216" x="4667250" y="3470275"/>
          <p14:tracePt t="176239" x="4659313" y="3460750"/>
          <p14:tracePt t="176263" x="4622800" y="3424238"/>
          <p14:tracePt t="176287" x="4594225" y="3424238"/>
          <p14:tracePt t="176298" x="4586288" y="3424238"/>
          <p14:tracePt t="176324" x="4549775" y="3424238"/>
          <p14:tracePt t="176347" x="4503738" y="3451225"/>
          <p14:tracePt t="176359" x="4476750" y="3460750"/>
          <p14:tracePt t="176382" x="4448175" y="3479800"/>
          <p14:tracePt t="176393" x="4430713" y="3487738"/>
          <p14:tracePt t="176406" x="4403725" y="3506788"/>
          <p14:tracePt t="176444" x="4375150" y="3543300"/>
          <p14:tracePt t="176456" x="4367213" y="3570288"/>
          <p14:tracePt t="176469" x="4357688" y="3606800"/>
          <p14:tracePt t="176493" x="4357688" y="3625850"/>
          <p14:tracePt t="176516" x="4357688" y="3670300"/>
          <p14:tracePt t="176540" x="4357688" y="3716338"/>
          <p14:tracePt t="176553" x="4357688" y="3743325"/>
          <p14:tracePt t="176566" x="4357688" y="3762375"/>
          <p14:tracePt t="176577" x="4357688" y="3779838"/>
          <p14:tracePt t="176599" x="4375150" y="3825875"/>
          <p14:tracePt t="176634" x="4403725" y="3881438"/>
          <p14:tracePt t="176645" x="4411663" y="3889375"/>
          <p14:tracePt t="176680" x="4421188" y="3898900"/>
          <p14:tracePt t="176888" x="4513263" y="3852863"/>
          <p14:tracePt t="176909" x="4603750" y="3789363"/>
          <p14:tracePt t="176931" x="4759325" y="3652838"/>
          <p14:tracePt t="176943" x="4805363" y="3597275"/>
          <p14:tracePt t="176957" x="4859338" y="3516313"/>
          <p14:tracePt t="176968" x="4905375" y="3443288"/>
          <p14:tracePt t="176992" x="4914900" y="3360738"/>
          <p14:tracePt t="177004" x="4914900" y="3341688"/>
          <p14:tracePt t="177015" x="4914900" y="3333750"/>
          <p14:tracePt t="177181" x="4914900" y="3324225"/>
          <p14:tracePt t="177193" x="4905375" y="3324225"/>
          <p14:tracePt t="177205" x="4887913" y="3324225"/>
          <p14:tracePt t="177216" x="4868863" y="3333750"/>
          <p14:tracePt t="177238" x="4822825" y="3360738"/>
          <p14:tracePt t="177249" x="4822825" y="3370263"/>
          <p14:tracePt t="177272" x="4786313" y="3433763"/>
          <p14:tracePt t="177294" x="4776788" y="3460750"/>
          <p14:tracePt t="177316" x="4768850" y="3516313"/>
          <p14:tracePt t="177328" x="4768850" y="3524250"/>
          <p14:tracePt t="177351" x="4759325" y="3616325"/>
          <p14:tracePt t="177373" x="4759325" y="3652838"/>
          <p14:tracePt t="177386" x="4759325" y="3689350"/>
          <p14:tracePt t="177410" x="4759325" y="3725863"/>
          <p14:tracePt t="177432" x="4759325" y="3779838"/>
          <p14:tracePt t="177444" x="4759325" y="3789363"/>
          <p14:tracePt t="177456" x="4759325" y="3808413"/>
          <p14:tracePt t="177466" x="4768850" y="3816350"/>
          <p14:tracePt t="177490" x="4768850" y="3835400"/>
          <p14:tracePt t="177501" x="4776788" y="3852863"/>
          <p14:tracePt t="177513" x="4795838" y="3871913"/>
          <p14:tracePt t="177525" x="4805363" y="3881438"/>
          <p14:tracePt t="177549" x="4832350" y="3889375"/>
          <p14:tracePt t="177572" x="4841875" y="3889375"/>
          <p14:tracePt t="177584" x="4851400" y="3889375"/>
          <p14:tracePt t="177595" x="4859338" y="3889375"/>
          <p14:tracePt t="177607" x="4878388" y="3889375"/>
          <p14:tracePt t="177631" x="4905375" y="3889375"/>
          <p14:tracePt t="177642" x="4932363" y="3881438"/>
          <p14:tracePt t="177661" x="4951413" y="3871913"/>
          <p14:tracePt t="177672" x="4960938" y="3862388"/>
          <p14:tracePt t="177684" x="4968875" y="3862388"/>
          <p14:tracePt t="177707" x="4987925" y="3844925"/>
          <p14:tracePt t="177717" x="4997450" y="3835400"/>
          <p14:tracePt t="177740" x="5005388" y="3816350"/>
          <p14:tracePt t="177751" x="5005388" y="3808413"/>
          <p14:tracePt t="177763" x="5005388" y="3798888"/>
          <p14:tracePt t="177775" x="5005388" y="3789363"/>
          <p14:tracePt t="177798" x="5005388" y="3716338"/>
          <p14:tracePt t="177821" x="5005388" y="3652838"/>
          <p14:tracePt t="177832" x="5005388" y="3616325"/>
          <p14:tracePt t="177845" x="5005388" y="3597275"/>
          <p14:tracePt t="177857" x="5005388" y="3589338"/>
          <p14:tracePt t="177880" x="4987925" y="3552825"/>
          <p14:tracePt t="177892" x="4978400" y="3543300"/>
          <p14:tracePt t="177915" x="4951413" y="3533775"/>
          <p14:tracePt t="177944" x="4924425" y="3516313"/>
          <p14:tracePt t="177959" x="4905375" y="3516313"/>
          <p14:tracePt t="177983" x="4895850" y="3506788"/>
          <p14:tracePt t="177994" x="4887913" y="3506788"/>
          <p14:tracePt t="178017" x="4878388" y="3506788"/>
          <p14:tracePt t="178051" x="4859338" y="3506788"/>
          <p14:tracePt t="178062" x="4851400" y="3506788"/>
          <p14:tracePt t="178074" x="4832350" y="3506788"/>
          <p14:tracePt t="178098" x="4813300" y="3516313"/>
          <p14:tracePt t="178109" x="4795838" y="3524250"/>
          <p14:tracePt t="178133" x="4776788" y="3543300"/>
          <p14:tracePt t="178156" x="4759325" y="3560763"/>
          <p14:tracePt t="178168" x="4749800" y="3560763"/>
          <p14:tracePt t="178191" x="4740275" y="3589338"/>
          <p14:tracePt t="178204" x="4732338" y="3606800"/>
          <p14:tracePt t="178225" x="4722813" y="3633788"/>
          <p14:tracePt t="178236" x="4722813" y="3670300"/>
          <p14:tracePt t="178248" x="4713288" y="3689350"/>
          <p14:tracePt t="178271" x="4713288" y="3716338"/>
          <p14:tracePt t="178281" x="4713288" y="3735388"/>
          <p14:tracePt t="178293" x="4713288" y="3743325"/>
          <p14:tracePt t="178328" x="4713288" y="3762375"/>
          <p14:tracePt t="178351" x="4713288" y="3771900"/>
          <p14:tracePt t="178559" x="4713288" y="3789363"/>
          <p14:tracePt t="178582" x="4732338" y="3835400"/>
          <p14:tracePt t="178594" x="4740275" y="3852863"/>
          <p14:tracePt t="178606" x="4749800" y="3881438"/>
          <p14:tracePt t="178629" x="4776788" y="3917950"/>
          <p14:tracePt t="178641" x="4786313" y="3927475"/>
          <p14:tracePt t="178653" x="4795838" y="3944938"/>
          <p14:tracePt t="178664" x="4795838" y="3954463"/>
          <p14:tracePt t="181432" x="4795838" y="3963988"/>
          <p14:tracePt t="181469" x="4776788" y="3954463"/>
          <p14:tracePt t="181479" x="4768850" y="3944938"/>
          <p14:tracePt t="181525" x="4732338" y="3944938"/>
          <p14:tracePt t="181536" x="4686300" y="3944938"/>
          <p14:tracePt t="181561" x="4476750" y="3944938"/>
          <p14:tracePt t="181572" x="4430713" y="3944938"/>
          <p14:tracePt t="181583" x="4375150" y="3944938"/>
          <p14:tracePt t="181606" x="4156075" y="3944938"/>
          <p14:tracePt t="181643" x="4019550" y="3944938"/>
          <p14:tracePt t="181665" x="3963988" y="3944938"/>
          <p14:tracePt t="181677" x="3910013" y="3944938"/>
          <p14:tracePt t="181699" x="3781425" y="3944938"/>
          <p14:tracePt t="181723" x="3625850" y="3944938"/>
          <p14:tracePt t="181747" x="3489325" y="3944938"/>
          <p14:tracePt t="181759" x="3452813" y="3944938"/>
          <p14:tracePt t="181782" x="3260725" y="3917950"/>
          <p14:tracePt t="181793" x="3178175" y="3908425"/>
          <p14:tracePt t="181805" x="3024188" y="3889375"/>
          <p14:tracePt t="181815" x="2868613" y="3881438"/>
          <p14:tracePt t="181838" x="2713038" y="3835400"/>
          <p14:tracePt t="181860" x="2420938" y="3798888"/>
          <p14:tracePt t="181873" x="2320925" y="3779838"/>
          <p14:tracePt t="181885" x="2146300" y="3771900"/>
          <p14:tracePt t="181896" x="1982788" y="3752850"/>
          <p14:tracePt t="181923" x="1744663" y="3725863"/>
          <p14:tracePt t="181955" x="1470025" y="3706813"/>
          <p14:tracePt t="181978" x="1296988" y="3706813"/>
          <p14:tracePt t="182001" x="1196975" y="3689350"/>
          <p14:tracePt t="182012" x="1114425" y="3689350"/>
          <p14:tracePt t="182024" x="1031875" y="3689350"/>
          <p14:tracePt t="182036" x="985838" y="3689350"/>
          <p14:tracePt t="182059" x="912813" y="3689350"/>
          <p14:tracePt t="182070" x="868363" y="3689350"/>
          <p14:tracePt t="182070" x="849313" y="3689350"/>
          <p14:tracePt t="182094" x="803275" y="3689350"/>
          <p14:tracePt t="182106" x="785813" y="3689350"/>
          <p14:tracePt t="182118" x="776288" y="3689350"/>
          <p14:tracePt t="182141" x="739775" y="3689350"/>
          <p14:tracePt t="182153" x="730250" y="3698875"/>
          <p14:tracePt t="182166" x="712788" y="3706813"/>
          <p14:tracePt t="182177" x="676275" y="3716338"/>
          <p14:tracePt t="182201" x="666750" y="3735388"/>
          <p14:tracePt t="182808" x="657225" y="3743325"/>
          <p14:tracePt t="182820" x="666750" y="3771900"/>
          <p14:tracePt t="182843" x="676275" y="3779838"/>
          <p14:tracePt t="182866" x="685800" y="3789363"/>
          <p14:tracePt t="182900" x="693738" y="3798888"/>
          <p14:tracePt t="182944" x="703263" y="3808413"/>
          <p14:tracePt t="182979" x="722313" y="3852863"/>
          <p14:tracePt t="182991" x="722313" y="3862388"/>
          <p14:tracePt t="183003" x="722313" y="3871913"/>
          <p14:tracePt t="183026" x="730250" y="3927475"/>
          <p14:tracePt t="183038" x="730250" y="3935413"/>
          <p14:tracePt t="183061" x="739775" y="3981450"/>
          <p14:tracePt t="183072" x="739775" y="3990975"/>
          <p14:tracePt t="183085" x="749300" y="4000500"/>
          <p14:tracePt t="183119" x="749300" y="4008438"/>
          <p14:tracePt t="183229" x="749300" y="4017963"/>
          <p14:tracePt t="183316" x="758825" y="4027488"/>
          <p14:tracePt t="183339" x="785813" y="4027488"/>
          <p14:tracePt t="183351" x="822325" y="4008438"/>
          <p14:tracePt t="183363" x="876300" y="3981450"/>
          <p14:tracePt t="183375" x="895350" y="3971925"/>
          <p14:tracePt t="183396" x="968375" y="3898900"/>
          <p14:tracePt t="183419" x="1022350" y="3852863"/>
          <p14:tracePt t="183430" x="1068388" y="3816350"/>
          <p14:tracePt t="183445" x="1133475" y="3771900"/>
          <p14:tracePt t="183457" x="1243013" y="3698875"/>
          <p14:tracePt t="183479" x="1333500" y="3652838"/>
          <p14:tracePt t="183491" x="1535113" y="3552825"/>
          <p14:tracePt t="183503" x="1671638" y="3487738"/>
          <p14:tracePt t="183515" x="1808163" y="3443288"/>
          <p14:tracePt t="183540" x="2420938" y="3260725"/>
          <p14:tracePt t="183558" x="2749550" y="3205163"/>
          <p14:tracePt t="183570" x="3051175" y="3159125"/>
          <p14:tracePt t="183592" x="3316288" y="3122613"/>
          <p14:tracePt t="183616" x="3654425" y="3122613"/>
          <p14:tracePt t="183616" x="3744913" y="3114675"/>
          <p14:tracePt t="183651" x="4056063" y="3114675"/>
          <p14:tracePt t="183663" x="4110038" y="3114675"/>
          <p14:tracePt t="183674" x="4156075" y="3122613"/>
          <p14:tracePt t="183702" x="4338638" y="3195638"/>
          <p14:tracePt t="183713" x="4357688" y="3205163"/>
          <p14:tracePt t="183728" x="4440238" y="3214688"/>
          <p14:tracePt t="183740" x="4484688" y="3224213"/>
          <p14:tracePt t="183762" x="4613275" y="3260725"/>
          <p14:tracePt t="183785" x="4659313" y="3278188"/>
          <p14:tracePt t="183808" x="4686300" y="3305175"/>
          <p14:tracePt t="183844" x="4703763" y="3360738"/>
          <p14:tracePt t="183866" x="4713288" y="3370263"/>
          <p14:tracePt t="183877" x="4713288" y="3378200"/>
          <p14:tracePt t="183956" x="4722813" y="3378200"/>
          <p14:tracePt t="183979" x="4722813" y="3341688"/>
          <p14:tracePt t="183991" x="4722813" y="3297238"/>
          <p14:tracePt t="184004" x="4722813" y="3260725"/>
          <p14:tracePt t="184015" x="4722813" y="3241675"/>
          <p14:tracePt t="184040" x="4713288" y="3195638"/>
          <p14:tracePt t="184063" x="4695825" y="3178175"/>
          <p14:tracePt t="184089" x="4695825" y="3168650"/>
          <p14:tracePt t="184122" x="4686300" y="3168650"/>
          <p14:tracePt t="184145" x="4613275" y="3195638"/>
          <p14:tracePt t="184157" x="4586288" y="3232150"/>
          <p14:tracePt t="184180" x="4484688" y="3370263"/>
          <p14:tracePt t="184203" x="4457700" y="3443288"/>
          <p14:tracePt t="184227" x="4421188" y="3570288"/>
          <p14:tracePt t="184261" x="4403725" y="3643313"/>
          <p14:tracePt t="184272" x="4403725" y="3662363"/>
          <p14:tracePt t="184283" x="4403725" y="3670300"/>
          <p14:tracePt t="184295" x="4403725" y="3679825"/>
          <p14:tracePt t="184374" x="4403725" y="3625850"/>
          <p14:tracePt t="184397" x="4421188" y="3552825"/>
          <p14:tracePt t="184410" x="4440238" y="3451225"/>
          <p14:tracePt t="184433" x="4503738" y="3297238"/>
          <p14:tracePt t="184445" x="4513263" y="3251200"/>
          <p14:tracePt t="184457" x="4557713" y="3141663"/>
          <p14:tracePt t="184478" x="4622800" y="3022600"/>
          <p14:tracePt t="184492" x="4640263" y="2986088"/>
          <p14:tracePt t="184504" x="4659313" y="2968625"/>
          <p14:tracePt t="184516" x="4667250" y="2949575"/>
          <p14:tracePt t="184593" x="4686300" y="2949575"/>
          <p14:tracePt t="184615" x="4722813" y="3013075"/>
          <p14:tracePt t="184627" x="4740275" y="3078163"/>
          <p14:tracePt t="184649" x="4759325" y="3141663"/>
          <p14:tracePt t="184660" x="4786313" y="3178175"/>
          <p14:tracePt t="184684" x="4805363" y="3241675"/>
          <p14:tracePt t="184706" x="4832350" y="3305175"/>
          <p14:tracePt t="184729" x="4851400" y="3360738"/>
          <p14:tracePt t="184740" x="4859338" y="3387725"/>
          <p14:tracePt t="184764" x="4868863" y="3424238"/>
          <p14:tracePt t="184787" x="4868863" y="3443288"/>
          <p14:tracePt t="184799" x="4868863" y="3451225"/>
          <p14:tracePt t="185676" x="4878388" y="3451225"/>
          <p14:tracePt t="185687" x="4895850" y="3424238"/>
          <p14:tracePt t="185709" x="4924425" y="3378200"/>
          <p14:tracePt t="185721" x="4951413" y="3333750"/>
          <p14:tracePt t="185743" x="4978400" y="3314700"/>
          <p14:tracePt t="185754" x="5051425" y="3241675"/>
          <p14:tracePt t="185766" x="5087938" y="3214688"/>
          <p14:tracePt t="185789" x="5133975" y="3187700"/>
          <p14:tracePt t="185801" x="5187950" y="3151188"/>
          <p14:tracePt t="185813" x="5243513" y="3122613"/>
          <p14:tracePt t="185825" x="5270500" y="3122613"/>
          <p14:tracePt t="185849" x="5399088" y="3105150"/>
          <p14:tracePt t="185859" x="5445125" y="3105150"/>
          <p14:tracePt t="185883" x="5599113" y="3086100"/>
          <p14:tracePt t="185894" x="5708650" y="3086100"/>
          <p14:tracePt t="185907" x="5773738" y="3086100"/>
          <p14:tracePt t="185927" x="5910263" y="3086100"/>
          <p14:tracePt t="185943" x="6065838" y="3086100"/>
          <p14:tracePt t="185954" x="6148388" y="3095625"/>
          <p14:tracePt t="185966" x="6221413" y="3095625"/>
          <p14:tracePt t="185990" x="6486525" y="3141663"/>
          <p14:tracePt t="186012" x="6623050" y="3168650"/>
          <p14:tracePt t="186025" x="6750050" y="3205163"/>
          <p14:tracePt t="186037" x="6832600" y="3241675"/>
          <p14:tracePt t="186074" x="7007225" y="3314700"/>
          <p14:tracePt t="186096" x="7124700" y="3397250"/>
          <p14:tracePt t="186109" x="7153275" y="3414713"/>
          <p14:tracePt t="186133" x="7226300" y="3497263"/>
          <p14:tracePt t="186145" x="7226300" y="3516313"/>
          <p14:tracePt t="186157" x="7253288" y="3543300"/>
          <p14:tracePt t="186179" x="7280275" y="3625850"/>
          <p14:tracePt t="186190" x="7289800" y="3670300"/>
          <p14:tracePt t="186203" x="7299325" y="3716338"/>
          <p14:tracePt t="186214" x="7307263" y="3779838"/>
          <p14:tracePt t="186239" x="7307263" y="3835400"/>
          <p14:tracePt t="186250" x="7307263" y="3889375"/>
          <p14:tracePt t="186272" x="7307263" y="3944938"/>
          <p14:tracePt t="186272" x="7307263" y="3963988"/>
          <p14:tracePt t="186283" x="7307263" y="4000500"/>
          <p14:tracePt t="186296" x="7289800" y="4054475"/>
          <p14:tracePt t="186320" x="7262813" y="4164013"/>
          <p14:tracePt t="186332" x="7234238" y="4191000"/>
          <p14:tracePt t="186345" x="7180263" y="4273550"/>
          <p14:tracePt t="186357" x="7116763" y="4337050"/>
          <p14:tracePt t="186380" x="7051675" y="4392613"/>
          <p14:tracePt t="186403" x="6951663" y="4465638"/>
          <p14:tracePt t="186426" x="6851650" y="4519613"/>
          <p14:tracePt t="186438" x="6769100" y="4548188"/>
          <p14:tracePt t="186460" x="6705600" y="4592638"/>
          <p14:tracePt t="186471" x="6650038" y="4611688"/>
          <p14:tracePt t="186484" x="6613525" y="4621213"/>
          <p14:tracePt t="186496" x="6586538" y="4638675"/>
          <p14:tracePt t="186520" x="6477000" y="4657725"/>
          <p14:tracePt t="186543" x="6430963" y="4665663"/>
          <p14:tracePt t="186567" x="6367463" y="4684713"/>
          <p14:tracePt t="186600" x="6357938" y="4684713"/>
          <p14:tracePt t="186994" x="6348413" y="4694238"/>
          <p14:tracePt t="187051" x="6311900" y="4702175"/>
          <p14:tracePt t="187074" x="6192838" y="4748213"/>
          <p14:tracePt t="187097" x="6129338" y="4767263"/>
          <p14:tracePt t="187108" x="6046788" y="4794250"/>
          <p14:tracePt t="187133" x="5946775" y="4811713"/>
          <p14:tracePt t="187156" x="5854700" y="4830763"/>
          <p14:tracePt t="187180" x="5764213" y="4848225"/>
          <p14:tracePt t="187191" x="5718175" y="4848225"/>
          <p14:tracePt t="187203" x="5645150" y="4857750"/>
          <p14:tracePt t="187214" x="5599113" y="4857750"/>
          <p14:tracePt t="187243" x="5408613" y="4857750"/>
          <p14:tracePt t="187266" x="5270500" y="4857750"/>
          <p14:tracePt t="187278" x="5224463" y="4857750"/>
          <p14:tracePt t="187278" x="5180013" y="4857750"/>
          <p14:tracePt t="187301" x="5070475" y="4857750"/>
          <p14:tracePt t="187313" x="4978400" y="4857750"/>
          <p14:tracePt t="187329" x="4868863" y="4857750"/>
          <p14:tracePt t="187351" x="4749800" y="4857750"/>
          <p14:tracePt t="187362" x="4667250" y="4857750"/>
          <p14:tracePt t="187374" x="4630738" y="4857750"/>
          <p14:tracePt t="187409" x="4603750" y="4857750"/>
          <p14:tracePt t="187550" x="4576763" y="4857750"/>
          <p14:tracePt t="187573" x="4557713" y="4857750"/>
          <p14:tracePt t="187595" x="4549775" y="4848225"/>
          <p14:tracePt t="187662" x="4549775" y="4821238"/>
          <p14:tracePt t="187673" x="4549775" y="4811713"/>
          <p14:tracePt t="187685" x="4557713" y="4803775"/>
          <p14:tracePt t="187708" x="4567238" y="4784725"/>
          <p14:tracePt t="187719" x="4576763" y="4775200"/>
          <p14:tracePt t="187743" x="4586288" y="4767263"/>
          <p14:tracePt t="187764" x="4594225" y="4757738"/>
          <p14:tracePt t="187843" x="4613275" y="4748213"/>
          <p14:tracePt t="187854" x="4622800" y="4748213"/>
          <p14:tracePt t="187876" x="4649788" y="4738688"/>
          <p14:tracePt t="187887" x="4676775" y="4738688"/>
          <p14:tracePt t="187910" x="4732338" y="4730750"/>
          <p14:tracePt t="187922" x="4805363" y="4730750"/>
          <p14:tracePt t="187933" x="4859338" y="4730750"/>
          <p14:tracePt t="187963" x="4997450" y="4730750"/>
          <p14:tracePt t="187986" x="5435600" y="4730750"/>
          <p14:tracePt t="187998" x="5545138" y="4730750"/>
          <p14:tracePt t="188023" x="5873750" y="4748213"/>
          <p14:tracePt t="188046" x="6156325" y="4767263"/>
          <p14:tracePt t="188058" x="6229350" y="4767263"/>
          <p14:tracePt t="188081" x="6467475" y="4767263"/>
          <p14:tracePt t="188104" x="6596063" y="4775200"/>
          <p14:tracePt t="188128" x="6924675" y="4775200"/>
          <p14:tracePt t="188160" x="7262813" y="4775200"/>
          <p14:tracePt t="188183" x="7307263" y="4775200"/>
          <p14:tracePt t="188195" x="7316788" y="4775200"/>
          <p14:tracePt t="188275" x="7307263" y="4784725"/>
          <p14:tracePt t="188298" x="7270750" y="4784725"/>
          <p14:tracePt t="188309" x="7207250" y="4794250"/>
          <p14:tracePt t="188332" x="7034213" y="4803775"/>
          <p14:tracePt t="188344" x="7007225" y="4803775"/>
          <p14:tracePt t="188355" x="6888163" y="4803775"/>
          <p14:tracePt t="188378" x="6723063" y="4803775"/>
          <p14:tracePt t="188390" x="6530975" y="4803775"/>
          <p14:tracePt t="188414" x="6221413" y="4775200"/>
          <p14:tracePt t="188438" x="5956300" y="4748213"/>
          <p14:tracePt t="188449" x="5781675" y="4730750"/>
          <p14:tracePt t="188463" x="5681663" y="4721225"/>
          <p14:tracePt t="188486" x="5362575" y="4702175"/>
          <p14:tracePt t="188498" x="5133975" y="4694238"/>
          <p14:tracePt t="188522" x="4905375" y="4694238"/>
          <p14:tracePt t="188532" x="4732338" y="4665663"/>
          <p14:tracePt t="188544" x="4659313" y="4648200"/>
          <p14:tracePt t="188555" x="4594225" y="4638675"/>
          <p14:tracePt t="188578" x="4476750" y="4629150"/>
          <p14:tracePt t="188589" x="4467225" y="4629150"/>
          <p14:tracePt t="188612" x="4430713" y="4621213"/>
          <p14:tracePt t="188736" x="4457700" y="4611688"/>
          <p14:tracePt t="188748" x="4467225" y="4611688"/>
          <p14:tracePt t="188771" x="4549775" y="4611688"/>
          <p14:tracePt t="188783" x="4576763" y="4611688"/>
          <p14:tracePt t="188795" x="4640263" y="4611688"/>
          <p14:tracePt t="188806" x="4703763" y="4611688"/>
          <p14:tracePt t="188829" x="4951413" y="4611688"/>
          <p14:tracePt t="188841" x="5070475" y="4611688"/>
          <p14:tracePt t="188854" x="5326063" y="4611688"/>
          <p14:tracePt t="188876" x="5608638" y="4611688"/>
          <p14:tracePt t="188887" x="5873750" y="4611688"/>
          <p14:tracePt t="188910" x="6302375" y="4621213"/>
          <p14:tracePt t="188922" x="6430963" y="4629150"/>
          <p14:tracePt t="188944" x="6769100" y="4629150"/>
          <p14:tracePt t="188967" x="6915150" y="4629150"/>
          <p14:tracePt t="189078" x="6888163" y="4638675"/>
          <p14:tracePt t="189089" x="6842125" y="4638675"/>
          <p14:tracePt t="189113" x="6769100" y="4638675"/>
          <p14:tracePt t="189124" x="6650038" y="4638675"/>
          <p14:tracePt t="189136" x="6623050" y="4638675"/>
          <p14:tracePt t="189160" x="6430963" y="4638675"/>
          <p14:tracePt t="189172" x="6294438" y="4629150"/>
          <p14:tracePt t="189184" x="6211888" y="4611688"/>
          <p14:tracePt t="189196" x="6138863" y="4602163"/>
          <p14:tracePt t="189220" x="5883275" y="4584700"/>
          <p14:tracePt t="189231" x="5827713" y="4584700"/>
          <p14:tracePt t="189244" x="5691188" y="4584700"/>
          <p14:tracePt t="189268" x="5499100" y="4575175"/>
          <p14:tracePt t="189279" x="5435600" y="4575175"/>
          <p14:tracePt t="189302" x="5260975" y="4575175"/>
          <p14:tracePt t="189313" x="5143500" y="4565650"/>
          <p14:tracePt t="189328" x="5033963" y="4565650"/>
          <p14:tracePt t="189362" x="4841875" y="4565650"/>
          <p14:tracePt t="189387" x="4813300" y="4565650"/>
          <p14:tracePt t="189410" x="4768850" y="4565650"/>
          <p14:tracePt t="189499" x="4805363" y="4565650"/>
          <p14:tracePt t="189523" x="4960938" y="4565650"/>
          <p14:tracePt t="189544" x="5033963" y="4565650"/>
          <p14:tracePt t="189555" x="5197475" y="4575175"/>
          <p14:tracePt t="189579" x="5389563" y="4592638"/>
          <p14:tracePt t="189590" x="5599113" y="4602163"/>
          <p14:tracePt t="189613" x="5810250" y="4602163"/>
          <p14:tracePt t="189636" x="6148388" y="4602163"/>
          <p14:tracePt t="189660" x="6284913" y="4602163"/>
          <p14:tracePt t="189672" x="6367463" y="4602163"/>
          <p14:tracePt t="189683" x="6375400" y="4602163"/>
          <p14:tracePt t="189695" x="6384925" y="4602163"/>
          <p14:tracePt t="189796" x="6367463" y="4602163"/>
          <p14:tracePt t="189807" x="6348413" y="4611688"/>
          <p14:tracePt t="189830" x="6211888" y="4638675"/>
          <p14:tracePt t="189841" x="6156325" y="4638675"/>
          <p14:tracePt t="189853" x="6092825" y="4648200"/>
          <p14:tracePt t="189865" x="6010275" y="4657725"/>
          <p14:tracePt t="189890" x="5781675" y="4665663"/>
          <p14:tracePt t="189911" x="5508625" y="4684713"/>
          <p14:tracePt t="189923" x="5343525" y="4684713"/>
          <p14:tracePt t="189943" x="5187950" y="4694238"/>
          <p14:tracePt t="189967" x="5024438" y="4711700"/>
          <p14:tracePt t="189979" x="4978400" y="4711700"/>
          <p14:tracePt t="190006" x="4895850" y="4738688"/>
          <p14:tracePt t="190029" x="4868863" y="4748213"/>
          <p14:tracePt t="190053" x="4859338" y="4757738"/>
          <p14:tracePt t="190229" x="4868863" y="4757738"/>
          <p14:tracePt t="198452" x="4841875" y="4738688"/>
          <p14:tracePt t="198464" x="4832350" y="4730750"/>
          <p14:tracePt t="198488" x="4695825" y="4675188"/>
          <p14:tracePt t="198499" x="4667250" y="4665663"/>
          <p14:tracePt t="198512" x="4640263" y="4657725"/>
          <p14:tracePt t="198524" x="4549775" y="4638675"/>
          <p14:tracePt t="198547" x="4411663" y="4575175"/>
          <p14:tracePt t="198559" x="4338638" y="4538663"/>
          <p14:tracePt t="198582" x="4056063" y="4319588"/>
          <p14:tracePt t="198605" x="3919538" y="4219575"/>
          <p14:tracePt t="198628" x="3754438" y="4073525"/>
          <p14:tracePt t="198639" x="3717925" y="4044950"/>
          <p14:tracePt t="198661" x="3662363" y="3981450"/>
          <p14:tracePt t="198672" x="3654425" y="3971925"/>
          <p14:tracePt t="198684" x="3654425" y="3963988"/>
          <p14:tracePt t="198696" x="3644900" y="3954463"/>
          <p14:tracePt t="198721" x="3644900" y="3935413"/>
          <p14:tracePt t="198732" x="3625850" y="3908425"/>
          <p14:tracePt t="198744" x="3608388" y="3844925"/>
          <p14:tracePt t="198766" x="3598863" y="3798888"/>
          <p14:tracePt t="198778" x="3571875" y="3771900"/>
          <p14:tracePt t="198800" x="3544888" y="3725863"/>
          <p14:tracePt t="198811" x="3535363" y="3725863"/>
          <p14:tracePt t="198824" x="3525838" y="3716338"/>
          <p14:tracePt t="198887" x="3516313" y="3716338"/>
          <p14:tracePt t="198910" x="3498850" y="3716338"/>
          <p14:tracePt t="198921" x="3479800" y="3735388"/>
          <p14:tracePt t="198939" x="3471863" y="3752850"/>
          <p14:tracePt t="198950" x="3471863" y="3762375"/>
          <p14:tracePt t="198975" x="3471863" y="3779838"/>
          <p14:tracePt t="198999" x="3471863" y="3789363"/>
          <p14:tracePt t="199363" x="3462338" y="3798888"/>
          <p14:tracePt t="199387" x="3379788" y="3798888"/>
          <p14:tracePt t="199411" x="3224213" y="3762375"/>
          <p14:tracePt t="199423" x="3124200" y="3762375"/>
          <p14:tracePt t="199435" x="3068638" y="3752850"/>
          <p14:tracePt t="199445" x="2968625" y="3735388"/>
          <p14:tracePt t="199469" x="2593975" y="3706813"/>
          <p14:tracePt t="199481" x="2438400" y="3706813"/>
          <p14:tracePt t="199495" x="2109788" y="3689350"/>
          <p14:tracePt t="199506" x="1790700" y="3679825"/>
          <p14:tracePt t="199528" x="1489075" y="3679825"/>
          <p14:tracePt t="199551" x="1077913" y="3698875"/>
          <p14:tracePt t="199562" x="958850" y="3706813"/>
          <p14:tracePt t="199578" x="693738" y="3789363"/>
          <p14:tracePt t="199590" x="457200" y="3862388"/>
          <p14:tracePt t="199603" x="274638" y="3944938"/>
          <p14:tracePt t="199614" x="209550" y="3981450"/>
          <p14:tracePt t="199638" x="63500" y="4110038"/>
          <p14:tracePt t="199831" x="46038" y="5360988"/>
          <p14:tracePt t="199842" x="63500" y="5424488"/>
          <p14:tracePt t="199853" x="100013" y="5470525"/>
          <p14:tracePt t="199865" x="109538" y="5487988"/>
          <p14:tracePt t="199889" x="128588" y="5524500"/>
          <p14:tracePt t="203492" x="155575" y="5524500"/>
          <p14:tracePt t="203514" x="338138" y="5461000"/>
          <p14:tracePt t="203538" x="557213" y="5324475"/>
          <p14:tracePt t="203550" x="785813" y="5132388"/>
          <p14:tracePt t="203574" x="1141413" y="4811713"/>
          <p14:tracePt t="203585" x="1296988" y="4694238"/>
          <p14:tracePt t="203597" x="1608138" y="4511675"/>
          <p14:tracePt t="203621" x="2136775" y="4237038"/>
          <p14:tracePt t="203632" x="2292350" y="4154488"/>
          <p14:tracePt t="203645" x="2584450" y="4064000"/>
          <p14:tracePt t="203655" x="2703513" y="4037013"/>
          <p14:tracePt t="203678" x="2922588" y="3990975"/>
          <p14:tracePt t="203689" x="2968625" y="3990975"/>
          <p14:tracePt t="203711" x="3005138" y="3971925"/>
          <p14:tracePt t="203733" x="3060700" y="3954463"/>
          <p14:tracePt t="203756" x="3133725" y="3917950"/>
          <p14:tracePt t="203768" x="3160713" y="3908425"/>
          <p14:tracePt t="203768" x="3187700" y="3889375"/>
          <p14:tracePt t="203792" x="3279775" y="3844925"/>
          <p14:tracePt t="203804" x="3352800" y="3816350"/>
          <p14:tracePt t="203816" x="3416300" y="3798888"/>
          <p14:tracePt t="203838" x="3608388" y="3735388"/>
          <p14:tracePt t="203849" x="3727450" y="3735388"/>
          <p14:tracePt t="203872" x="3827463" y="3735388"/>
          <p14:tracePt t="203884" x="3890963" y="3735388"/>
          <p14:tracePt t="203896" x="3963988" y="3735388"/>
          <p14:tracePt t="203908" x="4010025" y="3735388"/>
          <p14:tracePt t="203941" x="4165600" y="3752850"/>
          <p14:tracePt t="203954" x="4202113" y="3762375"/>
          <p14:tracePt t="203979" x="4330700" y="3789363"/>
          <p14:tracePt t="203990" x="4375150" y="3808413"/>
          <p14:tracePt t="204012" x="4448175" y="3825875"/>
          <p14:tracePt t="204025" x="4494213" y="3825875"/>
          <p14:tracePt t="204038" x="4513263" y="3835400"/>
          <p14:tracePt t="204048" x="4530725" y="3835400"/>
          <p14:tracePt t="204072" x="4557713" y="3844925"/>
          <p14:tracePt t="204383" x="4557713" y="3852863"/>
          <p14:tracePt t="204406" x="4549775" y="3862388"/>
          <p14:tracePt t="204433" x="4530725" y="3881438"/>
          <p14:tracePt t="204761" x="4576763" y="3881438"/>
          <p14:tracePt t="204773" x="4603750" y="3871913"/>
          <p14:tracePt t="204786" x="4676775" y="3852863"/>
          <p14:tracePt t="204797" x="4759325" y="3852863"/>
          <p14:tracePt t="204822" x="4914900" y="3852863"/>
          <p14:tracePt t="204833" x="4941888" y="3852863"/>
          <p14:tracePt t="204846" x="5033963" y="3852863"/>
          <p14:tracePt t="204857" x="5087938" y="3852863"/>
          <p14:tracePt t="204880" x="5243513" y="3852863"/>
          <p14:tracePt t="204904" x="5370513" y="3862388"/>
          <p14:tracePt t="204924" x="5435600" y="3862388"/>
          <p14:tracePt t="204935" x="5472113" y="3862388"/>
          <p14:tracePt t="204958" x="5499100" y="3862388"/>
          <p14:tracePt t="204969" x="5508625" y="3862388"/>
          <p14:tracePt t="204992" x="5526088" y="3862388"/>
          <p14:tracePt t="205146" x="5472113" y="3862388"/>
          <p14:tracePt t="205158" x="5453063" y="3862388"/>
          <p14:tracePt t="205179" x="5353050" y="3862388"/>
          <p14:tracePt t="205191" x="5307013" y="3862388"/>
          <p14:tracePt t="205214" x="5180013" y="3862388"/>
          <p14:tracePt t="205236" x="5114925" y="3862388"/>
          <p14:tracePt t="205248" x="5014913" y="3862388"/>
          <p14:tracePt t="205271" x="4878388" y="3862388"/>
          <p14:tracePt t="205284" x="4832350" y="3862388"/>
          <p14:tracePt t="205295" x="4732338" y="3862388"/>
          <p14:tracePt t="205318" x="4630738" y="3871913"/>
          <p14:tracePt t="205329" x="4603750" y="3871913"/>
          <p14:tracePt t="205345" x="4594225" y="3871913"/>
          <p14:tracePt t="205357" x="4586288" y="3871913"/>
          <p14:tracePt t="205908" x="4576763" y="3881438"/>
          <p14:tracePt t="205931" x="4521200" y="3889375"/>
          <p14:tracePt t="205943" x="4384675" y="3927475"/>
          <p14:tracePt t="205954" x="4265613" y="3927475"/>
          <p14:tracePt t="205989" x="3937000" y="3881438"/>
          <p14:tracePt t="206000" x="3836988" y="3871913"/>
          <p14:tracePt t="206024" x="3535363" y="3844925"/>
          <p14:tracePt t="206056" x="3087688" y="3844925"/>
          <p14:tracePt t="206068" x="2968625" y="3844925"/>
          <p14:tracePt t="206080" x="2841625" y="3844925"/>
          <p14:tracePt t="206080" x="2732088" y="3844925"/>
          <p14:tracePt t="206104" x="2357438" y="3844925"/>
          <p14:tracePt t="206129" x="2027238" y="3908425"/>
          <p14:tracePt t="206142" x="1946275" y="3935413"/>
          <p14:tracePt t="206154" x="1790700" y="4008438"/>
          <p14:tracePt t="206177" x="1543050" y="4154488"/>
          <p14:tracePt t="206188" x="1479550" y="4200525"/>
          <p14:tracePt t="206212" x="1243013" y="4373563"/>
          <p14:tracePt t="206212" x="1169988" y="4429125"/>
          <p14:tracePt t="206239" x="1041400" y="4519613"/>
          <p14:tracePt t="206251" x="922338" y="4621213"/>
          <p14:tracePt t="206273" x="730250" y="4811713"/>
          <p14:tracePt t="206296" x="620713" y="4949825"/>
          <p14:tracePt t="206321" x="547688" y="5049838"/>
          <p14:tracePt t="206333" x="520700" y="5086350"/>
          <p14:tracePt t="206346" x="484188" y="5149850"/>
          <p14:tracePt t="206357" x="474663" y="5186363"/>
          <p14:tracePt t="206379" x="457200" y="5205413"/>
          <p14:tracePt t="206390" x="447675" y="5222875"/>
          <p14:tracePt t="206468" x="438150" y="5232400"/>
          <p14:tracePt t="211919" x="428625" y="5241925"/>
          <p14:tracePt t="211937" x="420688" y="5268913"/>
          <p14:tracePt t="211949" x="411163" y="5351463"/>
          <p14:tracePt t="211962" x="392113" y="5424488"/>
          <p14:tracePt t="211973" x="384175" y="5451475"/>
          <p14:tracePt t="211986" x="374650" y="5487988"/>
          <p14:tracePt t="212009" x="319088" y="5624513"/>
          <p14:tracePt t="212033" x="274638" y="5697538"/>
          <p14:tracePt t="212057" x="146050" y="5935663"/>
          <p14:tracePt t="212068" x="109538" y="60182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68257"/>
                <a:ext cx="4343400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Sistematska greška indirektno merene veličine: slučaj jedne promenljive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r>
                  <a:rPr lang="sr-Latn-RS" sz="2000" dirty="0"/>
                  <a:t>Najjednostavniji slučaj: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zavisi samo od jedne varijable,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sr-Latn-RS" sz="2000" b="0" dirty="0"/>
              </a:p>
              <a:p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dirty="0"/>
                  <a:t> je dato sa svojom sistematskom greškom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b="0" dirty="0"/>
                  <a:t>;</a:t>
                </a:r>
              </a:p>
              <a:p>
                <a:pPr>
                  <a:spcAft>
                    <a:spcPts val="1200"/>
                  </a:spcAft>
                </a:pPr>
                <a:r>
                  <a:rPr lang="sr-Latn-RS" sz="2000" dirty="0"/>
                  <a:t>Ako funkcija nije linearna: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68257"/>
                <a:ext cx="4343400" cy="3108543"/>
              </a:xfrm>
              <a:prstGeom prst="rect">
                <a:avLst/>
              </a:prstGeom>
              <a:blipFill>
                <a:blip r:embed="rId5"/>
                <a:stretch>
                  <a:fillRect l="-1403" t="-980" r="-1823" b="-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D41AD16-CDBA-4DA8-9673-FE49DAB2D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28459"/>
            <a:ext cx="4083003" cy="401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A552704-4BA3-4678-84AB-00C782DC5640}"/>
                  </a:ext>
                </a:extLst>
              </p:cNvPr>
              <p:cNvSpPr/>
              <p:nvPr/>
            </p:nvSpPr>
            <p:spPr>
              <a:xfrm>
                <a:off x="607828" y="5690146"/>
                <a:ext cx="6324600" cy="72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sr-Latn-R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sr-Latn-R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sr-Latn-R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sr-Latn-R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sr-Latn-R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sr-Latn-R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A552704-4BA3-4678-84AB-00C782DC56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28" y="5690146"/>
                <a:ext cx="6324600" cy="723275"/>
              </a:xfrm>
              <a:prstGeom prst="rect">
                <a:avLst/>
              </a:prstGeom>
              <a:blipFill>
                <a:blip r:embed="rId7"/>
                <a:stretch>
                  <a:fillRect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0DCA87-0C0C-492C-A51C-B2D6E5B7C0B4}"/>
                  </a:ext>
                </a:extLst>
              </p:cNvPr>
              <p:cNvSpPr txBox="1"/>
              <p:nvPr/>
            </p:nvSpPr>
            <p:spPr>
              <a:xfrm>
                <a:off x="7595132" y="1518899"/>
                <a:ext cx="92038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sr-Latn-R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sr-Latn-R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0DCA87-0C0C-492C-A51C-B2D6E5B7C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132" y="1518899"/>
                <a:ext cx="920380" cy="375552"/>
              </a:xfrm>
              <a:prstGeom prst="rect">
                <a:avLst/>
              </a:prstGeom>
              <a:blipFill>
                <a:blip r:embed="rId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7CF49C5-6C13-4C12-BAE2-86F470C93B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4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34"/>
    </mc:Choice>
    <mc:Fallback xmlns="">
      <p:transition spd="slow" advTm="20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uiExpand="1" build="p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533" x="420688" y="1543050"/>
          <p14:tracePt t="547" x="557213" y="1606550"/>
          <p14:tracePt t="562" x="803275" y="1679575"/>
          <p14:tracePt t="587" x="985838" y="1744663"/>
          <p14:tracePt t="612" x="1031875" y="1762125"/>
          <p14:tracePt t="625" x="1041400" y="1771650"/>
          <p14:tracePt t="638" x="1050925" y="1771650"/>
          <p14:tracePt t="987" x="1031875" y="1771650"/>
          <p14:tracePt t="1000" x="1014413" y="1771650"/>
          <p14:tracePt t="1013" x="1004888" y="1771650"/>
          <p14:tracePt t="1026" x="968375" y="1771650"/>
          <p14:tracePt t="1040" x="931863" y="1771650"/>
          <p14:tracePt t="1067" x="868363" y="1744663"/>
          <p14:tracePt t="1094" x="831850" y="1744663"/>
          <p14:tracePt t="1107" x="812800" y="1735138"/>
          <p14:tracePt t="11887" x="785813" y="1725613"/>
          <p14:tracePt t="11923" x="739775" y="1708150"/>
          <p14:tracePt t="11937" x="730250" y="1708150"/>
          <p14:tracePt t="11950" x="722313" y="1698625"/>
          <p14:tracePt t="12012" x="703263" y="1698625"/>
          <p14:tracePt t="12026" x="685800" y="1698625"/>
          <p14:tracePt t="12038" x="657225" y="1698625"/>
          <p14:tracePt t="12064" x="603250" y="1679575"/>
          <p14:tracePt t="12077" x="566738" y="1679575"/>
          <p14:tracePt t="12091" x="520700" y="1679575"/>
          <p14:tracePt t="12109" x="493713" y="1679575"/>
          <p14:tracePt t="12122" x="474663" y="1679575"/>
          <p14:tracePt t="12148" x="428625" y="1689100"/>
          <p14:tracePt t="12167" x="365125" y="1708150"/>
          <p14:tracePt t="12181" x="301625" y="1735138"/>
          <p14:tracePt t="12208" x="255588" y="1744663"/>
          <p14:tracePt t="12234" x="246063" y="1752600"/>
          <p14:tracePt t="12247" x="219075" y="1771650"/>
          <p14:tracePt t="12262" x="182563" y="1789113"/>
          <p14:tracePt t="12289" x="119063" y="1844675"/>
          <p14:tracePt t="12309" x="92075" y="1871663"/>
          <p14:tracePt t="12323" x="73025" y="1908175"/>
          <p14:tracePt t="12336" x="55563" y="1963738"/>
          <p14:tracePt t="12350" x="36513" y="1981200"/>
          <p14:tracePt t="12377" x="19050" y="2046288"/>
          <p14:tracePt t="12402" x="19050" y="2100263"/>
          <p14:tracePt t="12427" x="19050" y="2136775"/>
          <p14:tracePt t="12454" x="26988" y="2146300"/>
          <p14:tracePt t="12466" x="55563" y="2182813"/>
          <p14:tracePt t="12479" x="73025" y="2200275"/>
          <p14:tracePt t="12492" x="82550" y="2209800"/>
          <p14:tracePt t="12519" x="119063" y="2219325"/>
          <p14:tracePt t="12531" x="173038" y="2228850"/>
          <p14:tracePt t="12544" x="238125" y="2219325"/>
          <p14:tracePt t="12557" x="265113" y="2209800"/>
          <p14:tracePt t="12571" x="292100" y="2200275"/>
          <p14:tracePt t="12595" x="301625" y="2200275"/>
          <p14:tracePt t="12623" x="311150" y="2200275"/>
          <p14:tracePt t="12648" x="319088" y="2192338"/>
          <p14:tracePt t="12766" x="319088" y="2182813"/>
          <p14:tracePt t="12818" x="319088" y="2163763"/>
          <p14:tracePt t="12844" x="319088" y="2146300"/>
          <p14:tracePt t="12857" x="319088" y="2136775"/>
          <p14:tracePt t="12871" x="311150" y="2119313"/>
          <p14:tracePt t="12884" x="311150" y="2109788"/>
          <p14:tracePt t="12897" x="292100" y="2073275"/>
          <p14:tracePt t="12923" x="282575" y="2063750"/>
          <p14:tracePt t="12960" x="282575" y="2054225"/>
          <p14:tracePt t="12986" x="274638" y="2036763"/>
          <p14:tracePt t="64493" x="292100" y="2082800"/>
          <p14:tracePt t="64506" x="447675" y="2292350"/>
          <p14:tracePt t="64520" x="922338" y="2693988"/>
          <p14:tracePt t="64532" x="1260475" y="2903538"/>
          <p14:tracePt t="64557" x="2320925" y="3414713"/>
          <p14:tracePt t="64570" x="3051175" y="3779838"/>
          <p14:tracePt t="64584" x="3810000" y="4127500"/>
          <p14:tracePt t="64597" x="4175125" y="4292600"/>
          <p14:tracePt t="64610" x="4960938" y="4611688"/>
          <p14:tracePt t="64637" x="5937250" y="4930775"/>
          <p14:tracePt t="64662" x="6577013" y="5086350"/>
          <p14:tracePt t="64688" x="6815138" y="5132388"/>
          <p14:tracePt t="64714" x="7243763" y="5141913"/>
          <p14:tracePt t="64728" x="7489825" y="5105400"/>
          <p14:tracePt t="64741" x="7608888" y="5076825"/>
          <p14:tracePt t="64754" x="7820025" y="5032375"/>
          <p14:tracePt t="64766" x="7900988" y="5013325"/>
          <p14:tracePt t="64779" x="7983538" y="4976813"/>
          <p14:tracePt t="64805" x="8029575" y="4940300"/>
          <p14:tracePt t="64805" x="8029575" y="4930775"/>
          <p14:tracePt t="64818" x="8039100" y="4913313"/>
          <p14:tracePt t="64831" x="8039100" y="4884738"/>
          <p14:tracePt t="64857" x="8029575" y="4775200"/>
          <p14:tracePt t="64882" x="8010525" y="4657725"/>
          <p14:tracePt t="64894" x="8002588" y="4611688"/>
          <p14:tracePt t="64907" x="7983538" y="4475163"/>
          <p14:tracePt t="64920" x="7983538" y="4283075"/>
          <p14:tracePt t="64949" x="7974013" y="4073525"/>
          <p14:tracePt t="64965" x="7956550" y="3954463"/>
          <p14:tracePt t="64965" x="7947025" y="3935413"/>
          <p14:tracePt t="64991" x="7929563" y="3898900"/>
          <p14:tracePt t="65004" x="7910513" y="3871913"/>
          <p14:tracePt t="65068" x="7900988" y="3862388"/>
          <p14:tracePt t="65079" x="7874000" y="3908425"/>
          <p14:tracePt t="65109" x="7810500" y="4054475"/>
          <p14:tracePt t="65135" x="7727950" y="4227513"/>
          <p14:tracePt t="65147" x="7664450" y="4337050"/>
          <p14:tracePt t="65162" x="7627938" y="4465638"/>
          <p14:tracePt t="65176" x="7591425" y="4592638"/>
          <p14:tracePt t="65189" x="7581900" y="4629150"/>
          <p14:tracePt t="65189" x="7554913" y="4694238"/>
          <p14:tracePt t="65215" x="7545388" y="4757738"/>
          <p14:tracePt t="65227" x="7526338" y="4840288"/>
          <p14:tracePt t="65241" x="7526338" y="4894263"/>
          <p14:tracePt t="65254" x="7526338" y="4913313"/>
          <p14:tracePt t="65352" x="7508875" y="4903788"/>
          <p14:tracePt t="65364" x="7489825" y="4884738"/>
          <p14:tracePt t="65377" x="7416800" y="4821238"/>
          <p14:tracePt t="65390" x="7389813" y="4794250"/>
          <p14:tracePt t="65415" x="7289800" y="4748213"/>
          <p14:tracePt t="65441" x="7270750" y="4748213"/>
          <p14:tracePt t="65466" x="7270750" y="4767263"/>
          <p14:tracePt t="65706" x="7216775" y="4767263"/>
          <p14:tracePt t="65719" x="7197725" y="4767263"/>
          <p14:tracePt t="65744" x="7143750" y="4767263"/>
          <p14:tracePt t="65757" x="7134225" y="4775200"/>
          <p14:tracePt t="65770" x="7107238" y="4775200"/>
          <p14:tracePt t="65782" x="7097713" y="4775200"/>
          <p14:tracePt t="65808" x="7070725" y="4767263"/>
          <p14:tracePt t="65834" x="7051675" y="4757738"/>
          <p14:tracePt t="65847" x="7043738" y="4757738"/>
          <p14:tracePt t="65861" x="7034213" y="4757738"/>
          <p14:tracePt t="65886" x="7015163" y="4775200"/>
          <p14:tracePt t="65912" x="6997700" y="4803775"/>
          <p14:tracePt t="65926" x="6988175" y="4811713"/>
          <p14:tracePt t="65940" x="6988175" y="4821238"/>
          <p14:tracePt t="66141" x="6988175" y="4803775"/>
          <p14:tracePt t="66166" x="6988175" y="4784725"/>
          <p14:tracePt t="66336" x="6905625" y="4821238"/>
          <p14:tracePt t="66348" x="6815138" y="4857750"/>
          <p14:tracePt t="66361" x="6686550" y="4903788"/>
          <p14:tracePt t="66389" x="6486525" y="4959350"/>
          <p14:tracePt t="66414" x="6229350" y="5013325"/>
          <p14:tracePt t="66427" x="6092825" y="5013325"/>
          <p14:tracePt t="66441" x="5983288" y="5013325"/>
          <p14:tracePt t="66453" x="5937250" y="5013325"/>
          <p14:tracePt t="66467" x="5837238" y="5013325"/>
          <p14:tracePt t="66480" x="5781675" y="5013325"/>
          <p14:tracePt t="66508" x="5581650" y="4986338"/>
          <p14:tracePt t="66521" x="5481638" y="4976813"/>
          <p14:tracePt t="66534" x="5462588" y="4976813"/>
          <p14:tracePt t="66547" x="5408613" y="4967288"/>
          <p14:tracePt t="66561" x="5399088" y="4967288"/>
          <p14:tracePt t="66637" x="5389563" y="4967288"/>
          <p14:tracePt t="66661" x="5362575" y="4967288"/>
          <p14:tracePt t="66675" x="5353050" y="4967288"/>
          <p14:tracePt t="66947" x="5362575" y="4967288"/>
          <p14:tracePt t="66972" x="5399088" y="4967288"/>
          <p14:tracePt t="66986" x="5453063" y="4967288"/>
          <p14:tracePt t="66999" x="5499100" y="4967288"/>
          <p14:tracePt t="67026" x="5608638" y="4967288"/>
          <p14:tracePt t="67052" x="5645150" y="4967288"/>
          <p14:tracePt t="67056" x="5664200" y="4967288"/>
          <p14:tracePt t="67081" x="5708650" y="4976813"/>
          <p14:tracePt t="67094" x="5754688" y="4976813"/>
          <p14:tracePt t="67108" x="5818188" y="4976813"/>
          <p14:tracePt t="67121" x="5837238" y="4976813"/>
          <p14:tracePt t="67148" x="5900738" y="4976813"/>
          <p14:tracePt t="67160" x="5946775" y="4976813"/>
          <p14:tracePt t="67173" x="5992813" y="4976813"/>
          <p14:tracePt t="67186" x="6046788" y="4976813"/>
          <p14:tracePt t="67200" x="6083300" y="4976813"/>
          <p14:tracePt t="67225" x="6165850" y="4959350"/>
          <p14:tracePt t="67238" x="6211888" y="4959350"/>
          <p14:tracePt t="67252" x="6302375" y="4922838"/>
          <p14:tracePt t="67265" x="6321425" y="4913313"/>
          <p14:tracePt t="67279" x="6394450" y="4876800"/>
          <p14:tracePt t="67305" x="6550025" y="4794250"/>
          <p14:tracePt t="67318" x="6623050" y="4748213"/>
          <p14:tracePt t="67331" x="6742113" y="4694238"/>
          <p14:tracePt t="67343" x="6786563" y="4657725"/>
          <p14:tracePt t="67357" x="6832600" y="4621213"/>
          <p14:tracePt t="67370" x="6951663" y="4511675"/>
          <p14:tracePt t="67394" x="7143750" y="4310063"/>
          <p14:tracePt t="67408" x="7180263" y="4264025"/>
          <p14:tracePt t="67421" x="7270750" y="4146550"/>
          <p14:tracePt t="67448" x="7399338" y="3981450"/>
          <p14:tracePt t="67474" x="7545388" y="3771900"/>
          <p14:tracePt t="67489" x="7673975" y="3633788"/>
          <p14:tracePt t="67503" x="7718425" y="3560763"/>
          <p14:tracePt t="67516" x="7773988" y="3497263"/>
          <p14:tracePt t="67530" x="7874000" y="3333750"/>
          <p14:tracePt t="67555" x="8029575" y="2986088"/>
          <p14:tracePt t="67567" x="8066088" y="2903538"/>
          <p14:tracePt t="67580" x="8093075" y="2820988"/>
          <p14:tracePt t="67593" x="8158163" y="2693988"/>
          <p14:tracePt t="67606" x="8212138" y="2584450"/>
          <p14:tracePt t="67619" x="8258175" y="2492375"/>
          <p14:tracePt t="67644" x="8304213" y="2392363"/>
          <p14:tracePt t="67657" x="8321675" y="2338388"/>
          <p14:tracePt t="67671" x="8331200" y="2282825"/>
          <p14:tracePt t="67696" x="8348663" y="2228850"/>
          <p14:tracePt t="67723" x="8358188" y="2155825"/>
          <p14:tracePt t="67737" x="8367713" y="2063750"/>
          <p14:tracePt t="67750" x="8385175" y="1990725"/>
          <p14:tracePt t="67762" x="8385175" y="1890713"/>
          <p14:tracePt t="67779" x="8385175" y="1825625"/>
          <p14:tracePt t="67805" x="8385175" y="1752600"/>
          <p14:tracePt t="67830" x="8385175" y="1716088"/>
          <p14:tracePt t="67843" x="8385175" y="1708150"/>
          <p14:tracePt t="67954" x="8385175" y="1735138"/>
          <p14:tracePt t="67966" x="8385175" y="1752600"/>
          <p14:tracePt t="67979" x="8385175" y="1781175"/>
          <p14:tracePt t="68006" x="8348663" y="1881188"/>
          <p14:tracePt t="68032" x="8331200" y="1973263"/>
          <p14:tracePt t="68045" x="8321675" y="2000250"/>
          <p14:tracePt t="68059" x="8312150" y="2090738"/>
          <p14:tracePt t="68086" x="8267700" y="2246313"/>
          <p14:tracePt t="68113" x="8248650" y="2392363"/>
          <p14:tracePt t="68125" x="8221663" y="2520950"/>
          <p14:tracePt t="68139" x="8212138" y="2557463"/>
          <p14:tracePt t="68152" x="8175625" y="2684463"/>
          <p14:tracePt t="68177" x="8066088" y="2959100"/>
          <p14:tracePt t="68190" x="8047038" y="3022600"/>
          <p14:tracePt t="68204" x="8020050" y="3086100"/>
          <p14:tracePt t="68217" x="7966075" y="3241675"/>
          <p14:tracePt t="68229" x="7883525" y="3424238"/>
          <p14:tracePt t="68255" x="7747000" y="3625850"/>
          <p14:tracePt t="68267" x="7710488" y="3689350"/>
          <p14:tracePt t="68280" x="7627938" y="3835400"/>
          <p14:tracePt t="68292" x="7526338" y="4008438"/>
          <p14:tracePt t="68306" x="7435850" y="4154488"/>
          <p14:tracePt t="68331" x="7307263" y="4292600"/>
          <p14:tracePt t="68344" x="7207250" y="4429125"/>
          <p14:tracePt t="68357" x="7080250" y="4565650"/>
          <p14:tracePt t="68371" x="6978650" y="4665663"/>
          <p14:tracePt t="68397" x="6896100" y="4738688"/>
          <p14:tracePt t="68423" x="6669088" y="4930775"/>
          <p14:tracePt t="68436" x="6586538" y="4986338"/>
          <p14:tracePt t="68455" x="6494463" y="5032375"/>
          <p14:tracePt t="68474" x="6367463" y="5095875"/>
          <p14:tracePt t="68487" x="6257925" y="5141913"/>
          <p14:tracePt t="68501" x="6165850" y="5168900"/>
          <p14:tracePt t="68515" x="6119813" y="5178425"/>
          <p14:tracePt t="68528" x="6038850" y="5195888"/>
          <p14:tracePt t="68544" x="6002338" y="5205413"/>
          <p14:tracePt t="68557" x="5983288" y="5205413"/>
          <p14:tracePt t="68583" x="5910263" y="5222875"/>
          <p14:tracePt t="68595" x="5900738" y="5222875"/>
          <p14:tracePt t="68609" x="5854700" y="5222875"/>
          <p14:tracePt t="68621" x="5827713" y="5222875"/>
          <p14:tracePt t="68647" x="5591175" y="5214938"/>
          <p14:tracePt t="68673" x="5462588" y="5214938"/>
          <p14:tracePt t="68685" x="5408613" y="5214938"/>
          <p14:tracePt t="68698" x="5326063" y="5214938"/>
          <p14:tracePt t="68724" x="5253038" y="5214938"/>
          <p14:tracePt t="68736" x="5243513" y="5222875"/>
          <p14:tracePt t="68972" x="5270500" y="5222875"/>
          <p14:tracePt t="68986" x="5316538" y="5222875"/>
          <p14:tracePt t="69009" x="5435600" y="5222875"/>
          <p14:tracePt t="69035" x="5608638" y="5222875"/>
          <p14:tracePt t="69048" x="5754688" y="5222875"/>
          <p14:tracePt t="69062" x="5929313" y="5214938"/>
          <p14:tracePt t="69075" x="6029325" y="5186363"/>
          <p14:tracePt t="69088" x="6184900" y="5159375"/>
          <p14:tracePt t="69115" x="6367463" y="5122863"/>
          <p14:tracePt t="69128" x="6430963" y="5113338"/>
          <p14:tracePt t="69142" x="6457950" y="5105400"/>
          <p14:tracePt t="69155" x="6486525" y="5095875"/>
          <p14:tracePt t="69171" x="6513513" y="5076825"/>
          <p14:tracePt t="69185" x="6530975" y="5076825"/>
          <p14:tracePt t="69198" x="6559550" y="5059363"/>
          <p14:tracePt t="69211" x="6596063" y="5049838"/>
          <p14:tracePt t="69226" x="6632575" y="5032375"/>
          <p14:tracePt t="69252" x="6696075" y="5003800"/>
          <p14:tracePt t="69264" x="6713538" y="4995863"/>
          <p14:tracePt t="69277" x="6732588" y="4986338"/>
          <p14:tracePt t="69290" x="6759575" y="4976813"/>
          <p14:tracePt t="69314" x="6842125" y="4959350"/>
          <p14:tracePt t="69327" x="6932613" y="4930775"/>
          <p14:tracePt t="69342" x="6988175" y="4930775"/>
          <p14:tracePt t="69367" x="7180263" y="4930775"/>
          <p14:tracePt t="69393" x="7299325" y="4959350"/>
          <p14:tracePt t="69406" x="7326313" y="4976813"/>
          <p14:tracePt t="69420" x="7362825" y="5003800"/>
          <p14:tracePt t="69432" x="7389813" y="5032375"/>
          <p14:tracePt t="69446" x="7389813" y="5040313"/>
          <p14:tracePt t="69459" x="7399338" y="5068888"/>
          <p14:tracePt t="69488" x="7416800" y="5132388"/>
          <p14:tracePt t="69501" x="7426325" y="5149850"/>
          <p14:tracePt t="69515" x="7462838" y="5205413"/>
          <p14:tracePt t="69527" x="7472363" y="5214938"/>
          <p14:tracePt t="69540" x="7489825" y="5232400"/>
          <p14:tracePt t="69566" x="7518400" y="5259388"/>
          <p14:tracePt t="69593" x="7526338" y="5324475"/>
          <p14:tracePt t="69605" x="7526338" y="5360988"/>
          <p14:tracePt t="69619" x="7508875" y="5387975"/>
          <p14:tracePt t="69645" x="7499350" y="5387975"/>
          <p14:tracePt t="69858" x="7499350" y="5397500"/>
          <p14:tracePt t="69897" x="7526338" y="5414963"/>
          <p14:tracePt t="69935" x="7518400" y="5405438"/>
          <p14:tracePt t="69948" x="7508875" y="5405438"/>
          <p14:tracePt t="69962" x="7499350" y="5405438"/>
          <p14:tracePt t="69988" x="7499350" y="5424488"/>
          <p14:tracePt t="70013" x="7499350" y="5434013"/>
          <p14:tracePt t="70040" x="7499350" y="5441950"/>
          <p14:tracePt t="70065" x="7499350" y="5451475"/>
          <p14:tracePt t="70078" x="7499350" y="5461000"/>
          <p14:tracePt t="70260" x="7499350" y="5441950"/>
          <p14:tracePt t="70286" x="7499350" y="5424488"/>
          <p14:tracePt t="70789" x="7508875" y="5441950"/>
          <p14:tracePt t="70814" x="7526338" y="5478463"/>
          <p14:tracePt t="70827" x="7535863" y="5487988"/>
          <p14:tracePt t="70866" x="7535863" y="5497513"/>
          <p14:tracePt t="70879" x="7545388" y="5507038"/>
          <p14:tracePt t="70906" x="7564438" y="5524500"/>
          <p14:tracePt t="70933" x="7572375" y="5534025"/>
          <p14:tracePt t="70962" x="7581900" y="5543550"/>
          <p14:tracePt t="70990" x="7591425" y="5551488"/>
          <p14:tracePt t="71027" x="7600950" y="5551488"/>
          <p14:tracePt t="71065" x="7627938" y="5551488"/>
          <p14:tracePt t="71065" x="7645400" y="5551488"/>
          <p14:tracePt t="71091" x="7681913" y="5534025"/>
          <p14:tracePt t="71104" x="7700963" y="5514975"/>
          <p14:tracePt t="71118" x="7700963" y="5507038"/>
          <p14:tracePt t="71132" x="7710488" y="5497513"/>
          <p14:tracePt t="71146" x="7718425" y="5487988"/>
          <p14:tracePt t="71158" x="7727950" y="5478463"/>
          <p14:tracePt t="71183" x="7764463" y="5441950"/>
          <p14:tracePt t="71196" x="7773988" y="5424488"/>
          <p14:tracePt t="71211" x="7783513" y="5397500"/>
          <p14:tracePt t="71238" x="7810500" y="5351463"/>
          <p14:tracePt t="71264" x="7837488" y="5295900"/>
          <p14:tracePt t="71278" x="7847013" y="5251450"/>
          <p14:tracePt t="71295" x="7847013" y="5214938"/>
          <p14:tracePt t="71308" x="7847013" y="5195888"/>
          <p14:tracePt t="71323" x="7856538" y="5168900"/>
          <p14:tracePt t="71336" x="7856538" y="5141913"/>
          <p14:tracePt t="71350" x="7864475" y="5095875"/>
          <p14:tracePt t="71375" x="7874000" y="5032375"/>
          <p14:tracePt t="71402" x="7874000" y="4986338"/>
          <p14:tracePt t="71415" x="7874000" y="4967288"/>
          <p14:tracePt t="71430" x="7874000" y="4959350"/>
          <p14:tracePt t="71456" x="7874000" y="4903788"/>
          <p14:tracePt t="71482" x="7864475" y="4857750"/>
          <p14:tracePt t="71508" x="7856538" y="4830763"/>
          <p14:tracePt t="71520" x="7847013" y="4821238"/>
          <p14:tracePt t="71546" x="7827963" y="4803775"/>
          <p14:tracePt t="71572" x="7783513" y="4775200"/>
          <p14:tracePt t="71598" x="7773988" y="4775200"/>
          <p14:tracePt t="71626" x="7737475" y="4775200"/>
          <p14:tracePt t="71653" x="7700963" y="4775200"/>
          <p14:tracePt t="71666" x="7673975" y="4775200"/>
          <p14:tracePt t="71679" x="7645400" y="4775200"/>
          <p14:tracePt t="71709" x="7618413" y="4775200"/>
          <p14:tracePt t="71735" x="7600950" y="4775200"/>
          <p14:tracePt t="71748" x="7572375" y="4775200"/>
          <p14:tracePt t="71761" x="7545388" y="4775200"/>
          <p14:tracePt t="71774" x="7535863" y="4775200"/>
          <p14:tracePt t="71799" x="7518400" y="4784725"/>
          <p14:tracePt t="71824" x="7499350" y="4794250"/>
          <p14:tracePt t="71837" x="7489825" y="4803775"/>
          <p14:tracePt t="71850" x="7481888" y="4811713"/>
          <p14:tracePt t="71877" x="7453313" y="4830763"/>
          <p14:tracePt t="71907" x="7435850" y="4876800"/>
          <p14:tracePt t="71932" x="7426325" y="4930775"/>
          <p14:tracePt t="71946" x="7416800" y="4949825"/>
          <p14:tracePt t="71959" x="7416800" y="4986338"/>
          <p14:tracePt t="71985" x="7399338" y="5049838"/>
          <p14:tracePt t="71998" x="7399338" y="5068888"/>
          <p14:tracePt t="72013" x="7399338" y="5105400"/>
          <p14:tracePt t="72026" x="7399338" y="5113338"/>
          <p14:tracePt t="72040" x="7399338" y="5132388"/>
          <p14:tracePt t="72053" x="7399338" y="5168900"/>
          <p14:tracePt t="72077" x="7408863" y="5205413"/>
          <p14:tracePt t="72091" x="7408863" y="5222875"/>
          <p14:tracePt t="72091" x="7408863" y="5232400"/>
          <p14:tracePt t="72104" x="7408863" y="5251450"/>
          <p14:tracePt t="72117" x="7426325" y="5278438"/>
          <p14:tracePt t="72131" x="7435850" y="5295900"/>
          <p14:tracePt t="72156" x="7453313" y="5324475"/>
          <p14:tracePt t="72182" x="7472363" y="5351463"/>
          <p14:tracePt t="72195" x="7489825" y="5360988"/>
          <p14:tracePt t="72212" x="7499350" y="5387975"/>
          <p14:tracePt t="72238" x="7518400" y="5405438"/>
          <p14:tracePt t="72264" x="7545388" y="5414963"/>
          <p14:tracePt t="72277" x="7564438" y="5424488"/>
          <p14:tracePt t="72290" x="7572375" y="5424488"/>
          <p14:tracePt t="72304" x="7581900" y="5424488"/>
          <p14:tracePt t="72317" x="7591425" y="5424488"/>
          <p14:tracePt t="72329" x="7608888" y="5424488"/>
          <p14:tracePt t="72355" x="7645400" y="5424488"/>
          <p14:tracePt t="72367" x="7664450" y="5414963"/>
          <p14:tracePt t="72380" x="7673975" y="5405438"/>
          <p14:tracePt t="72407" x="7710488" y="5378450"/>
          <p14:tracePt t="72434" x="7764463" y="5341938"/>
          <p14:tracePt t="72446" x="7773988" y="5341938"/>
          <p14:tracePt t="72461" x="7783513" y="5314950"/>
          <p14:tracePt t="72488" x="7791450" y="5278438"/>
          <p14:tracePt t="72514" x="7800975" y="5222875"/>
          <p14:tracePt t="72527" x="7810500" y="5222875"/>
          <p14:tracePt t="72527" x="7810500" y="5205413"/>
          <p14:tracePt t="72541" x="7810500" y="5195888"/>
          <p14:tracePt t="72554" x="7820025" y="5178425"/>
          <p14:tracePt t="72567" x="7820025" y="5149850"/>
          <p14:tracePt t="72579" x="7820025" y="5122863"/>
          <p14:tracePt t="72606" x="7827963" y="5076825"/>
          <p14:tracePt t="72620" x="7827963" y="5049838"/>
          <p14:tracePt t="72632" x="7827963" y="5022850"/>
          <p14:tracePt t="72658" x="7827963" y="4976813"/>
          <p14:tracePt t="72685" x="7827963" y="4949825"/>
          <p14:tracePt t="72698" x="7827963" y="4940300"/>
          <p14:tracePt t="72710" x="7827963" y="4913313"/>
          <p14:tracePt t="72724" x="7820025" y="4903788"/>
          <p14:tracePt t="72738" x="7810500" y="4876800"/>
          <p14:tracePt t="72763" x="7800975" y="4867275"/>
          <p14:tracePt t="72763" x="7800975" y="4857750"/>
          <p14:tracePt t="72791" x="7791450" y="4840288"/>
          <p14:tracePt t="72803" x="7773988" y="4821238"/>
          <p14:tracePt t="72816" x="7754938" y="4811713"/>
          <p14:tracePt t="72829" x="7747000" y="4811713"/>
          <p14:tracePt t="72857" x="7718425" y="4803775"/>
          <p14:tracePt t="72869" x="7691438" y="4794250"/>
          <p14:tracePt t="72907" x="7673975" y="4794250"/>
          <p14:tracePt t="72932" x="7654925" y="4784725"/>
          <p14:tracePt t="72945" x="7637463" y="4784725"/>
          <p14:tracePt t="72960" x="7608888" y="4784725"/>
          <p14:tracePt t="72973" x="7591425" y="4784725"/>
          <p14:tracePt t="72986" x="7572375" y="4784725"/>
          <p14:tracePt t="73011" x="7545388" y="4784725"/>
          <p14:tracePt t="73025" x="7535863" y="4794250"/>
          <p14:tracePt t="73039" x="7518400" y="4803775"/>
          <p14:tracePt t="73051" x="7508875" y="4803775"/>
          <p14:tracePt t="73078" x="7481888" y="4821238"/>
          <p14:tracePt t="73103" x="7462838" y="4857750"/>
          <p14:tracePt t="73116" x="7462838" y="4867275"/>
          <p14:tracePt t="73128" x="7453313" y="4894263"/>
          <p14:tracePt t="73159" x="7435850" y="4930775"/>
          <p14:tracePt t="73186" x="7416800" y="5003800"/>
          <p14:tracePt t="73211" x="7408863" y="5040313"/>
          <p14:tracePt t="73224" x="7399338" y="5076825"/>
          <p14:tracePt t="73237" x="7399338" y="5105400"/>
          <p14:tracePt t="73263" x="7389813" y="5141913"/>
          <p14:tracePt t="73277" x="7389813" y="5149850"/>
          <p14:tracePt t="73290" x="7389813" y="5178425"/>
          <p14:tracePt t="73304" x="7389813" y="5214938"/>
          <p14:tracePt t="73318" x="7389813" y="5232400"/>
          <p14:tracePt t="73332" x="7389813" y="5241925"/>
          <p14:tracePt t="73359" x="7389813" y="5278438"/>
          <p14:tracePt t="73385" x="7399338" y="5314950"/>
          <p14:tracePt t="73398" x="7408863" y="5332413"/>
          <p14:tracePt t="73411" x="7408863" y="5360988"/>
          <p14:tracePt t="73442" x="7435850" y="5387975"/>
          <p14:tracePt t="73456" x="7445375" y="5405438"/>
          <p14:tracePt t="73469" x="7445375" y="5414963"/>
          <p14:tracePt t="73495" x="7481888" y="5434013"/>
          <p14:tracePt t="73509" x="7489825" y="5434013"/>
          <p14:tracePt t="73522" x="7518400" y="5441950"/>
          <p14:tracePt t="73548" x="7535863" y="5441950"/>
          <p14:tracePt t="73574" x="7572375" y="5451475"/>
          <p14:tracePt t="73587" x="7591425" y="5451475"/>
          <p14:tracePt t="73601" x="7600950" y="5451475"/>
          <p14:tracePt t="73613" x="7608888" y="5461000"/>
          <p14:tracePt t="73627" x="7627938" y="5461000"/>
          <p14:tracePt t="73654" x="7691438" y="5434013"/>
          <p14:tracePt t="73666" x="7718425" y="5405438"/>
          <p14:tracePt t="73680" x="7737475" y="5387975"/>
          <p14:tracePt t="73694" x="7764463" y="5351463"/>
          <p14:tracePt t="73706" x="7773988" y="5341938"/>
          <p14:tracePt t="73719" x="7783513" y="5324475"/>
          <p14:tracePt t="73745" x="7800975" y="5268913"/>
          <p14:tracePt t="73758" x="7800975" y="5259388"/>
          <p14:tracePt t="73771" x="7800975" y="5241925"/>
          <p14:tracePt t="73797" x="7820025" y="5168900"/>
          <p14:tracePt t="73822" x="7820025" y="5141913"/>
          <p14:tracePt t="73834" x="7820025" y="5122863"/>
          <p14:tracePt t="73848" x="7820025" y="5086350"/>
          <p14:tracePt t="73860" x="7820025" y="5059363"/>
          <p14:tracePt t="73886" x="7820025" y="5022850"/>
          <p14:tracePt t="73912" x="7820025" y="4976813"/>
          <p14:tracePt t="73939" x="7810500" y="4922838"/>
          <p14:tracePt t="73964" x="7800975" y="4903788"/>
          <p14:tracePt t="73977" x="7791450" y="4876800"/>
          <p14:tracePt t="73990" x="7783513" y="4867275"/>
          <p14:tracePt t="74003" x="7764463" y="4840288"/>
          <p14:tracePt t="74016" x="7754938" y="4830763"/>
          <p14:tracePt t="74042" x="7747000" y="4811713"/>
          <p14:tracePt t="74055" x="7737475" y="4803775"/>
          <p14:tracePt t="74070" x="7727950" y="4794250"/>
          <p14:tracePt t="74083" x="7718425" y="4794250"/>
          <p14:tracePt t="74097" x="7700963" y="4794250"/>
          <p14:tracePt t="74111" x="7691438" y="4794250"/>
          <p14:tracePt t="74137" x="7664450" y="4794250"/>
          <p14:tracePt t="74162" x="7600950" y="4794250"/>
          <p14:tracePt t="74176" x="7591425" y="4803775"/>
          <p14:tracePt t="74189" x="7572375" y="4811713"/>
          <p14:tracePt t="74214" x="7554913" y="4821238"/>
          <p14:tracePt t="74228" x="7535863" y="4840288"/>
          <p14:tracePt t="74242" x="7526338" y="4857750"/>
          <p14:tracePt t="74255" x="7508875" y="4876800"/>
          <p14:tracePt t="74268" x="7499350" y="4884738"/>
          <p14:tracePt t="74280" x="7472363" y="4930775"/>
          <p14:tracePt t="74305" x="7453313" y="4976813"/>
          <p14:tracePt t="74316" x="7453313" y="4986338"/>
          <p14:tracePt t="74330" x="7445375" y="5003800"/>
          <p14:tracePt t="74357" x="7435850" y="5068888"/>
          <p14:tracePt t="74384" x="7435850" y="5122863"/>
          <p14:tracePt t="74397" x="7435850" y="5141913"/>
          <p14:tracePt t="74411" x="7435850" y="5168900"/>
          <p14:tracePt t="74438" x="7435850" y="5222875"/>
          <p14:tracePt t="74464" x="7435850" y="5268913"/>
          <p14:tracePt t="74477" x="7435850" y="5278438"/>
          <p14:tracePt t="74491" x="7435850" y="5295900"/>
          <p14:tracePt t="74530" x="7435850" y="5305425"/>
          <p14:tracePt t="74555" x="7435850" y="5324475"/>
          <p14:tracePt t="74568" x="7445375" y="5332413"/>
          <p14:tracePt t="74580" x="7453313" y="5341938"/>
          <p14:tracePt t="74607" x="7462838" y="5351463"/>
          <p14:tracePt t="74632" x="7499350" y="5397500"/>
          <p14:tracePt t="74645" x="7526338" y="5405438"/>
          <p14:tracePt t="74662" x="7554913" y="5405438"/>
          <p14:tracePt t="74675" x="7581900" y="5405438"/>
          <p14:tracePt t="74689" x="7591425" y="5405438"/>
          <p14:tracePt t="74713" x="7608888" y="5405438"/>
          <p14:tracePt t="74727" x="7618413" y="5405438"/>
          <p14:tracePt t="75556" x="7608888" y="5405438"/>
          <p14:tracePt t="75607" x="7591425" y="5405438"/>
          <p14:tracePt t="75632" x="7564438" y="5405438"/>
          <p14:tracePt t="75646" x="7545388" y="5405438"/>
          <p14:tracePt t="75661" x="7526338" y="5405438"/>
          <p14:tracePt t="75675" x="7489825" y="5405438"/>
          <p14:tracePt t="75689" x="7462838" y="5405438"/>
          <p14:tracePt t="75701" x="7426325" y="5397500"/>
          <p14:tracePt t="75721" x="7399338" y="5368925"/>
          <p14:tracePt t="75747" x="7353300" y="5341938"/>
          <p14:tracePt t="75774" x="7299325" y="5241925"/>
          <p14:tracePt t="75785" x="7270750" y="5195888"/>
          <p14:tracePt t="75798" x="7253288" y="5132388"/>
          <p14:tracePt t="75811" x="7207250" y="5059363"/>
          <p14:tracePt t="75828" x="7189788" y="5022850"/>
          <p14:tracePt t="75841" x="7180263" y="5003800"/>
          <p14:tracePt t="75868" x="7153275" y="4940300"/>
          <p14:tracePt t="75880" x="7143750" y="4913313"/>
          <p14:tracePt t="75893" x="7134225" y="4894263"/>
          <p14:tracePt t="75906" x="7134225" y="4884738"/>
          <p14:tracePt t="75920" x="7124700" y="4876800"/>
          <p14:tracePt t="76113" x="7124700" y="4884738"/>
          <p14:tracePt t="76113" x="7124700" y="4913313"/>
          <p14:tracePt t="76139" x="7124700" y="4930775"/>
          <p14:tracePt t="76164" x="7124700" y="4986338"/>
          <p14:tracePt t="76177" x="7124700" y="5013325"/>
          <p14:tracePt t="76177" x="7134225" y="5022850"/>
          <p14:tracePt t="76190" x="7134225" y="5032375"/>
          <p14:tracePt t="76203" x="7134225" y="5040313"/>
          <p14:tracePt t="76229" x="7143750" y="5059363"/>
          <p14:tracePt t="76307" x="7143750" y="5068888"/>
          <p14:tracePt t="76331" x="7180263" y="5068888"/>
          <p14:tracePt t="76344" x="7234238" y="5059363"/>
          <p14:tracePt t="76358" x="7316788" y="5040313"/>
          <p14:tracePt t="76384" x="7416800" y="5022850"/>
          <p14:tracePt t="76396" x="7508875" y="5022850"/>
          <p14:tracePt t="76410" x="7608888" y="5013325"/>
          <p14:tracePt t="76423" x="7747000" y="4986338"/>
          <p14:tracePt t="76437" x="7900988" y="4976813"/>
          <p14:tracePt t="76450" x="7966075" y="4959350"/>
          <p14:tracePt t="76475" x="8056563" y="4930775"/>
          <p14:tracePt t="76488" x="8112125" y="4913313"/>
          <p14:tracePt t="76500" x="8121650" y="4913313"/>
          <p14:tracePt t="76527" x="8139113" y="4894263"/>
          <p14:tracePt t="76553" x="8158163" y="4867275"/>
          <p14:tracePt t="76566" x="8166100" y="4848225"/>
          <p14:tracePt t="76606" x="8166100" y="4840288"/>
          <p14:tracePt t="76619" x="8166100" y="4821238"/>
          <p14:tracePt t="76645" x="8166100" y="4794250"/>
          <p14:tracePt t="76695" x="8166100" y="4784725"/>
          <p14:tracePt t="76957" x="8166100" y="4803775"/>
          <p14:tracePt t="76970" x="8166100" y="4821238"/>
          <p14:tracePt t="76984" x="8166100" y="4848225"/>
          <p14:tracePt t="77011" x="8166100" y="4876800"/>
          <p14:tracePt t="77038" x="8166100" y="4913313"/>
          <p14:tracePt t="77050" x="8166100" y="4959350"/>
          <p14:tracePt t="77063" x="8166100" y="4995863"/>
          <p14:tracePt t="77077" x="8166100" y="5013325"/>
          <p14:tracePt t="77091" x="8166100" y="5032375"/>
          <p14:tracePt t="77117" x="8166100" y="5049838"/>
          <p14:tracePt t="77142" x="8166100" y="5068888"/>
          <p14:tracePt t="77168" x="8158163" y="5076825"/>
          <p14:tracePt t="77612" x="8112125" y="5086350"/>
          <p14:tracePt t="77625" x="8093075" y="5086350"/>
          <p14:tracePt t="77640" x="8002588" y="5086350"/>
          <p14:tracePt t="77653" x="7910513" y="5086350"/>
          <p14:tracePt t="77677" x="7764463" y="5086350"/>
          <p14:tracePt t="77691" x="7681913" y="5086350"/>
          <p14:tracePt t="77708" x="7627938" y="5086350"/>
          <p14:tracePt t="77722" x="7608888" y="5086350"/>
          <p14:tracePt t="77736" x="7545388" y="5086350"/>
          <p14:tracePt t="77749" x="7499350" y="5086350"/>
          <p14:tracePt t="77763" x="7453313" y="5086350"/>
          <p14:tracePt t="77776" x="7399338" y="5086350"/>
          <p14:tracePt t="77789" x="7380288" y="5086350"/>
          <p14:tracePt t="77815" x="7307263" y="5086350"/>
          <p14:tracePt t="77827" x="7280275" y="5086350"/>
          <p14:tracePt t="77841" x="7270750" y="5086350"/>
          <p14:tracePt t="78177" x="7307263" y="5086350"/>
          <p14:tracePt t="78203" x="7362825" y="5086350"/>
          <p14:tracePt t="78203" x="7389813" y="5086350"/>
          <p14:tracePt t="78216" x="7408863" y="5086350"/>
          <p14:tracePt t="78229" x="7445375" y="5086350"/>
          <p14:tracePt t="78246" x="7481888" y="5086350"/>
          <p14:tracePt t="78258" x="7508875" y="5095875"/>
          <p14:tracePt t="78285" x="7554913" y="5095875"/>
          <p14:tracePt t="78297" x="7572375" y="5095875"/>
          <p14:tracePt t="78310" x="7608888" y="5095875"/>
          <p14:tracePt t="78337" x="7681913" y="5095875"/>
          <p14:tracePt t="78363" x="7747000" y="5095875"/>
          <p14:tracePt t="78375" x="7764463" y="5095875"/>
          <p14:tracePt t="78389" x="7783513" y="5095875"/>
          <p14:tracePt t="78402" x="7810500" y="5095875"/>
          <p14:tracePt t="78428" x="7827963" y="5095875"/>
          <p14:tracePt t="78454" x="7856538" y="5095875"/>
          <p14:tracePt t="78467" x="7883525" y="5095875"/>
          <p14:tracePt t="78480" x="7910513" y="5095875"/>
          <p14:tracePt t="78508" x="7937500" y="5095875"/>
          <p14:tracePt t="78533" x="7974013" y="5095875"/>
          <p14:tracePt t="78546" x="7993063" y="5095875"/>
          <p14:tracePt t="78561" x="8002588" y="5095875"/>
          <p14:tracePt t="78575" x="8010525" y="5095875"/>
          <p14:tracePt t="78589" x="8020050" y="5095875"/>
          <p14:tracePt t="78616" x="8029575" y="5095875"/>
          <p14:tracePt t="78676" x="8047038" y="5095875"/>
          <p14:tracePt t="78689" x="8056563" y="5086350"/>
          <p14:tracePt t="78703" x="8066088" y="5086350"/>
          <p14:tracePt t="78917" x="8039100" y="5086350"/>
          <p14:tracePt t="78930" x="8002588" y="5086350"/>
          <p14:tracePt t="78957" x="7920038" y="5095875"/>
          <p14:tracePt t="78984" x="7847013" y="5095875"/>
          <p14:tracePt t="78997" x="7783513" y="5095875"/>
          <p14:tracePt t="79011" x="7747000" y="5095875"/>
          <p14:tracePt t="79037" x="7700963" y="5095875"/>
          <p14:tracePt t="79037" x="7673975" y="5095875"/>
          <p14:tracePt t="79063" x="7600950" y="5086350"/>
          <p14:tracePt t="79076" x="7554913" y="5086350"/>
          <p14:tracePt t="79089" x="7518400" y="5086350"/>
          <p14:tracePt t="79126" x="7435850" y="5086350"/>
          <p14:tracePt t="79138" x="7399338" y="5086350"/>
          <p14:tracePt t="79152" x="7372350" y="5086350"/>
          <p14:tracePt t="79178" x="7316788" y="5086350"/>
          <p14:tracePt t="79204" x="7253288" y="5086350"/>
          <p14:tracePt t="79217" x="7234238" y="5086350"/>
          <p14:tracePt t="79230" x="7226300" y="5086350"/>
          <p14:tracePt t="79257" x="7207250" y="5086350"/>
          <p14:tracePt t="79318" x="7189788" y="5086350"/>
          <p14:tracePt t="79344" x="7170738" y="5086350"/>
          <p14:tracePt t="79357" x="7161213" y="5086350"/>
          <p14:tracePt t="79672" x="7197725" y="5076825"/>
          <p14:tracePt t="79684" x="7207250" y="5076825"/>
          <p14:tracePt t="79697" x="7234238" y="5076825"/>
          <p14:tracePt t="79710" x="7280275" y="5076825"/>
          <p14:tracePt t="79736" x="7335838" y="5076825"/>
          <p14:tracePt t="79763" x="7399338" y="5076825"/>
          <p14:tracePt t="79776" x="7445375" y="5076825"/>
          <p14:tracePt t="79790" x="7481888" y="5076825"/>
          <p14:tracePt t="79815" x="7526338" y="5076825"/>
          <p14:tracePt t="79842" x="7591425" y="5076825"/>
          <p14:tracePt t="79855" x="7645400" y="5076825"/>
          <p14:tracePt t="79870" x="7700963" y="5076825"/>
          <p14:tracePt t="79895" x="7791450" y="5076825"/>
          <p14:tracePt t="79921" x="7874000" y="5076825"/>
          <p14:tracePt t="79935" x="7910513" y="5076825"/>
          <p14:tracePt t="79948" x="7929563" y="5076825"/>
          <p14:tracePt t="79961" x="7937500" y="5076825"/>
          <p14:tracePt t="79988" x="7983538" y="5076825"/>
          <p14:tracePt t="80013" x="8020050" y="5076825"/>
          <p14:tracePt t="80026" x="8029575" y="5076825"/>
          <p14:tracePt t="80040" x="8047038" y="5076825"/>
          <p14:tracePt t="80066" x="8085138" y="5076825"/>
          <p14:tracePt t="80092" x="8112125" y="5076825"/>
          <p14:tracePt t="81207" x="8102600" y="5076825"/>
          <p14:tracePt t="81233" x="8075613" y="5076825"/>
          <p14:tracePt t="81259" x="8056563" y="5076825"/>
          <p14:tracePt t="81272" x="8047038" y="5076825"/>
          <p14:tracePt t="81298" x="8029575" y="5076825"/>
          <p14:tracePt t="81322" x="7993063" y="5076825"/>
          <p14:tracePt t="81348" x="7956550" y="5076825"/>
          <p14:tracePt t="81375" x="7900988" y="5076825"/>
          <p14:tracePt t="81401" x="7856538" y="5076825"/>
          <p14:tracePt t="81413" x="7847013" y="5076825"/>
          <p14:tracePt t="81428" x="7837488" y="5076825"/>
          <p14:tracePt t="81685" x="7810500" y="5076825"/>
          <p14:tracePt t="81697" x="7773988" y="5076825"/>
          <p14:tracePt t="81710" x="7747000" y="5076825"/>
          <p14:tracePt t="81742" x="7591425" y="5122863"/>
          <p14:tracePt t="81768" x="7462838" y="5132388"/>
          <p14:tracePt t="82297" x="7453313" y="5132388"/>
          <p14:tracePt t="82347" x="7453313" y="5122863"/>
          <p14:tracePt t="82374" x="7453313" y="5095875"/>
          <p14:tracePt t="82387" x="7453313" y="5086350"/>
          <p14:tracePt t="82574" x="7453313" y="5076825"/>
          <p14:tracePt t="82600" x="7445375" y="5076825"/>
          <p14:tracePt t="82625" x="7408863" y="5076825"/>
          <p14:tracePt t="82664" x="7399338" y="5076825"/>
          <p14:tracePt t="82677" x="7389813" y="5068888"/>
          <p14:tracePt t="82770" x="7380288" y="5059363"/>
          <p14:tracePt t="82794" x="7380288" y="5049838"/>
          <p14:tracePt t="82808" x="7362825" y="5040313"/>
          <p14:tracePt t="82822" x="7343775" y="5032375"/>
          <p14:tracePt t="82835" x="7335838" y="5032375"/>
          <p14:tracePt t="82849" x="7307263" y="5022850"/>
          <p14:tracePt t="82862" x="7299325" y="5022850"/>
          <p14:tracePt t="82900" x="7289800" y="5013325"/>
          <p14:tracePt t="83270" x="7280275" y="5003800"/>
          <p14:tracePt t="83294" x="7289800" y="4959350"/>
          <p14:tracePt t="83307" x="7289800" y="4894263"/>
          <p14:tracePt t="83321" x="7289800" y="4830763"/>
          <p14:tracePt t="83334" x="7299325" y="4730750"/>
          <p14:tracePt t="83348" x="7299325" y="4629150"/>
          <p14:tracePt t="83361" x="7299325" y="4575175"/>
          <p14:tracePt t="83379" x="7299325" y="4492625"/>
          <p14:tracePt t="83404" x="7299325" y="4346575"/>
          <p14:tracePt t="83417" x="7289800" y="4337050"/>
          <p14:tracePt t="83431" x="7270750" y="4300538"/>
          <p14:tracePt t="83444" x="7262813" y="4292600"/>
          <p14:tracePt t="83470" x="7262813" y="4283075"/>
          <p14:tracePt t="83714" x="7289800" y="4346575"/>
          <p14:tracePt t="83727" x="7335838" y="4419600"/>
          <p14:tracePt t="83741" x="7372350" y="4456113"/>
          <p14:tracePt t="83754" x="7399338" y="4492625"/>
          <p14:tracePt t="83767" x="7472363" y="4575175"/>
          <p14:tracePt t="83793" x="7637463" y="4730750"/>
          <p14:tracePt t="83805" x="7654925" y="4748213"/>
          <p14:tracePt t="83819" x="7700963" y="4811713"/>
          <p14:tracePt t="83832" x="7710488" y="4857750"/>
          <p14:tracePt t="83846" x="7718425" y="4903788"/>
          <p14:tracePt t="83859" x="7727950" y="4940300"/>
          <p14:tracePt t="83885" x="7737475" y="4986338"/>
          <p14:tracePt t="83903" x="7737475" y="5022850"/>
          <p14:tracePt t="83926" x="7747000" y="5032375"/>
          <p14:tracePt t="83938" x="7747000" y="5040313"/>
          <p14:tracePt t="84006" x="7747000" y="5049838"/>
          <p14:tracePt t="84019" x="7747000" y="5059363"/>
          <p14:tracePt t="84057" x="7747000" y="5068888"/>
          <p14:tracePt t="84131" x="7747000" y="5040313"/>
          <p14:tracePt t="84144" x="7747000" y="5003800"/>
          <p14:tracePt t="84158" x="7747000" y="4976813"/>
          <p14:tracePt t="84183" x="7747000" y="4903788"/>
          <p14:tracePt t="84196" x="7747000" y="4840288"/>
          <p14:tracePt t="84212" x="7747000" y="4757738"/>
          <p14:tracePt t="84225" x="7747000" y="4694238"/>
          <p14:tracePt t="84239" x="7747000" y="4621213"/>
          <p14:tracePt t="84253" x="7747000" y="4602163"/>
          <p14:tracePt t="84266" x="7747000" y="4565650"/>
          <p14:tracePt t="84278" x="7747000" y="4511675"/>
          <p14:tracePt t="84307" x="7747000" y="4392613"/>
          <p14:tracePt t="84320" x="7737475" y="4356100"/>
          <p14:tracePt t="84334" x="7727950" y="4329113"/>
          <p14:tracePt t="84347" x="7727950" y="4292600"/>
          <p14:tracePt t="84360" x="7718425" y="4273550"/>
          <p14:tracePt t="84387" x="7681913" y="4137025"/>
          <p14:tracePt t="84413" x="7654925" y="4054475"/>
          <p14:tracePt t="84425" x="7645400" y="4027488"/>
          <p14:tracePt t="84439" x="7637463" y="3954463"/>
          <p14:tracePt t="84476" x="7608888" y="3835400"/>
          <p14:tracePt t="84489" x="7600950" y="3816350"/>
          <p14:tracePt t="84503" x="7600950" y="3762375"/>
          <p14:tracePt t="84516" x="7600950" y="3735388"/>
          <p14:tracePt t="84529" x="7600950" y="3706813"/>
          <p14:tracePt t="84555" x="7600950" y="3689350"/>
          <p14:tracePt t="84568" x="7591425" y="3689350"/>
          <p14:tracePt t="84581" x="7591425" y="3679825"/>
          <p14:tracePt t="84630" x="7591425" y="3670300"/>
          <p14:tracePt t="84740" x="7591425" y="3698875"/>
          <p14:tracePt t="84752" x="7591425" y="3735388"/>
          <p14:tracePt t="84766" x="7591425" y="3825875"/>
          <p14:tracePt t="84778" x="7591425" y="3871913"/>
          <p14:tracePt t="84803" x="7627938" y="4100513"/>
          <p14:tracePt t="84816" x="7645400" y="4183063"/>
          <p14:tracePt t="84830" x="7700963" y="4337050"/>
          <p14:tracePt t="84856" x="7764463" y="4565650"/>
          <p14:tracePt t="84882" x="7864475" y="4821238"/>
          <p14:tracePt t="84894" x="7874000" y="4848225"/>
          <p14:tracePt t="84912" x="7910513" y="4913313"/>
          <p14:tracePt t="84925" x="7929563" y="4949825"/>
          <p14:tracePt t="84939" x="7937500" y="4986338"/>
          <p14:tracePt t="84970" x="7966075" y="5022850"/>
          <p14:tracePt t="84995" x="8010525" y="5068888"/>
          <p14:tracePt t="85007" x="8039100" y="5086350"/>
          <p14:tracePt t="85020" x="8056563" y="5095875"/>
          <p14:tracePt t="85032" x="8085138" y="5113338"/>
          <p14:tracePt t="85046" x="8112125" y="5122863"/>
          <p14:tracePt t="85192" x="8121650" y="5113338"/>
          <p14:tracePt t="85205" x="8129588" y="5068888"/>
          <p14:tracePt t="85218" x="8129588" y="4995863"/>
          <p14:tracePt t="85243" x="8129588" y="4940300"/>
          <p14:tracePt t="85255" x="8129588" y="4867275"/>
          <p14:tracePt t="85269" x="8121650" y="4775200"/>
          <p14:tracePt t="85282" x="8121650" y="4694238"/>
          <p14:tracePt t="85308" x="8112125" y="4621213"/>
          <p14:tracePt t="85335" x="8075613" y="4456113"/>
          <p14:tracePt t="85348" x="8066088" y="4383088"/>
          <p14:tracePt t="85360" x="8056563" y="4346575"/>
          <p14:tracePt t="85388" x="8039100" y="4200525"/>
          <p14:tracePt t="85426" x="8002588" y="3808413"/>
          <p14:tracePt t="85437" x="7993063" y="3716338"/>
          <p14:tracePt t="85451" x="7974013" y="3633788"/>
          <p14:tracePt t="85477" x="7910513" y="3333750"/>
          <p14:tracePt t="85490" x="7883525" y="3159125"/>
          <p14:tracePt t="85504" x="7883525" y="3086100"/>
          <p14:tracePt t="85517" x="7883525" y="2968625"/>
          <p14:tracePt t="85530" x="7883525" y="2922588"/>
          <p14:tracePt t="85557" x="7883525" y="2767013"/>
          <p14:tracePt t="85582" x="7874000" y="2703513"/>
          <p14:tracePt t="85595" x="7874000" y="2693988"/>
          <p14:tracePt t="85609" x="7874000" y="2674938"/>
          <p14:tracePt t="85635" x="7874000" y="2647950"/>
          <p14:tracePt t="85884" x="7893050" y="2601913"/>
          <p14:tracePt t="85897" x="7929563" y="2538413"/>
          <p14:tracePt t="85910" x="7947025" y="2474913"/>
          <p14:tracePt t="85923" x="7974013" y="2411413"/>
          <p14:tracePt t="85937" x="8002588" y="2382838"/>
          <p14:tracePt t="85949" x="8010525" y="2355850"/>
          <p14:tracePt t="85976" x="8047038" y="2228850"/>
          <p14:tracePt t="86004" x="8066088" y="2182813"/>
          <p14:tracePt t="86019" x="8066088" y="2155825"/>
          <p14:tracePt t="86032" x="8075613" y="2136775"/>
          <p14:tracePt t="86046" x="8075613" y="2127250"/>
          <p14:tracePt t="86061" x="8075613" y="2109788"/>
          <p14:tracePt t="86087" x="8075613" y="2082800"/>
          <p14:tracePt t="86113" x="8075613" y="2036763"/>
          <p14:tracePt t="86126" x="8075613" y="2027238"/>
          <p14:tracePt t="86140" x="8047038" y="2017713"/>
          <p14:tracePt t="86167" x="7974013" y="2017713"/>
          <p14:tracePt t="86193" x="7910513" y="2017713"/>
          <p14:tracePt t="86206" x="7893050" y="2017713"/>
          <p14:tracePt t="86219" x="7864475" y="2017713"/>
          <p14:tracePt t="86231" x="7837488" y="2027238"/>
          <p14:tracePt t="86257" x="7827963" y="2036763"/>
          <p14:tracePt t="86420" x="7827963" y="2027238"/>
          <p14:tracePt t="86446" x="7827963" y="2017713"/>
          <p14:tracePt t="86473" x="7827963" y="1981200"/>
          <p14:tracePt t="86486" x="7827963" y="1973263"/>
          <p14:tracePt t="86499" x="7837488" y="1954213"/>
          <p14:tracePt t="86524" x="7837488" y="1944688"/>
          <p14:tracePt t="86537" x="7847013" y="1927225"/>
          <p14:tracePt t="86551" x="7856538" y="1917700"/>
          <p14:tracePt t="86564" x="7883525" y="1917700"/>
          <p14:tracePt t="86579" x="7947025" y="1917700"/>
          <p14:tracePt t="86593" x="7983538" y="1917700"/>
          <p14:tracePt t="86606" x="8029575" y="1917700"/>
          <p14:tracePt t="86619" x="8139113" y="1917700"/>
          <p14:tracePt t="86645" x="8312150" y="1917700"/>
          <p14:tracePt t="86658" x="8358188" y="1917700"/>
          <p14:tracePt t="86671" x="8421688" y="1917700"/>
          <p14:tracePt t="86696" x="8458200" y="1908175"/>
          <p14:tracePt t="86978" x="8458200" y="1898650"/>
          <p14:tracePt t="87005" x="8421688" y="1881188"/>
          <p14:tracePt t="87018" x="8413750" y="1862138"/>
          <p14:tracePt t="87032" x="8385175" y="1854200"/>
          <p14:tracePt t="87046" x="8358188" y="1844675"/>
          <p14:tracePt t="87060" x="8348663" y="1835150"/>
          <p14:tracePt t="87087" x="8340725" y="1825625"/>
          <p14:tracePt t="87186" x="8331200" y="1835150"/>
          <p14:tracePt t="87199" x="8304213" y="1862138"/>
          <p14:tracePt t="87226" x="8221663" y="1973263"/>
          <p14:tracePt t="87252" x="8047038" y="2192338"/>
          <p14:tracePt t="87264" x="8010525" y="2255838"/>
          <p14:tracePt t="87278" x="7983538" y="2282825"/>
          <p14:tracePt t="87304" x="7893050" y="2584450"/>
          <p14:tracePt t="87316" x="7874000" y="2720975"/>
          <p14:tracePt t="87330" x="7856538" y="2784475"/>
          <p14:tracePt t="87342" x="7847013" y="2849563"/>
          <p14:tracePt t="87367" x="7837488" y="2976563"/>
          <p14:tracePt t="87394" x="7810500" y="3059113"/>
          <p14:tracePt t="87408" x="7800975" y="3095625"/>
          <p14:tracePt t="87421" x="7791450" y="3122613"/>
          <p14:tracePt t="87447" x="7773988" y="3195638"/>
          <p14:tracePt t="87474" x="7754938" y="3232150"/>
          <p14:tracePt t="87486" x="7754938" y="3241675"/>
          <p14:tracePt t="87512" x="7747000" y="3251200"/>
          <p14:tracePt t="87537" x="7727950" y="3351213"/>
          <p14:tracePt t="87563" x="7691438" y="3460750"/>
          <p14:tracePt t="87576" x="7673975" y="3552825"/>
          <p14:tracePt t="87592" x="7627938" y="3643313"/>
          <p14:tracePt t="87606" x="7581900" y="3789363"/>
          <p14:tracePt t="87618" x="7564438" y="3852863"/>
          <p14:tracePt t="87644" x="7508875" y="4017963"/>
          <p14:tracePt t="87657" x="7462838" y="4110038"/>
          <p14:tracePt t="87671" x="7426325" y="4219575"/>
          <p14:tracePt t="87697" x="7389813" y="4310063"/>
          <p14:tracePt t="87724" x="7372350" y="4356100"/>
          <p14:tracePt t="87736" x="7362825" y="4365625"/>
          <p14:tracePt t="87751" x="7362825" y="4373563"/>
          <p14:tracePt t="87837" x="7353300" y="4383088"/>
          <p14:tracePt t="87862" x="7326313" y="4410075"/>
          <p14:tracePt t="87876" x="7316788" y="4419600"/>
          <p14:tracePt t="87889" x="7289800" y="4438650"/>
          <p14:tracePt t="87902" x="7280275" y="4438650"/>
          <p14:tracePt t="87927" x="7253288" y="4446588"/>
          <p14:tracePt t="88005" x="7216775" y="4419600"/>
          <p14:tracePt t="88031" x="7180263" y="4373563"/>
          <p14:tracePt t="88044" x="7161213" y="4356100"/>
          <p14:tracePt t="88061" x="7153275" y="4337050"/>
          <p14:tracePt t="88076" x="7143750" y="4329113"/>
          <p14:tracePt t="88089" x="7134225" y="4310063"/>
          <p14:tracePt t="88113" x="7124700" y="4300538"/>
          <p14:tracePt t="88312" x="7043738" y="4300538"/>
          <p14:tracePt t="88326" x="6978650" y="4300538"/>
          <p14:tracePt t="88338" x="6942138" y="4300538"/>
          <p14:tracePt t="88364" x="6823075" y="4300538"/>
          <p14:tracePt t="88378" x="6769100" y="4292600"/>
          <p14:tracePt t="88392" x="6732588" y="4292600"/>
          <p14:tracePt t="88406" x="6696075" y="4292600"/>
          <p14:tracePt t="88420" x="6677025" y="4292600"/>
          <p14:tracePt t="88421" x="6650038" y="4292600"/>
          <p14:tracePt t="88434" x="6632575" y="4283075"/>
          <p14:tracePt t="88448" x="6613525" y="4283075"/>
          <p14:tracePt t="88474" x="6477000" y="4283075"/>
          <p14:tracePt t="88487" x="6403975" y="4283075"/>
          <p14:tracePt t="88501" x="6367463" y="4283075"/>
          <p14:tracePt t="88513" x="6265863" y="4283075"/>
          <p14:tracePt t="88529" x="6221413" y="4283075"/>
          <p14:tracePt t="88541" x="6129338" y="4283075"/>
          <p14:tracePt t="88567" x="5946775" y="4283075"/>
          <p14:tracePt t="88593" x="5864225" y="4283075"/>
          <p14:tracePt t="88606" x="5854700" y="4283075"/>
          <p14:tracePt t="88620" x="5837238" y="4283075"/>
          <p14:tracePt t="88647" x="5818188" y="4283075"/>
          <p14:tracePt t="88709" x="5800725" y="4283075"/>
          <p14:tracePt t="88735" x="5781675" y="4283075"/>
          <p14:tracePt t="88787" x="5773738" y="4283075"/>
          <p14:tracePt t="88937" x="5773738" y="4273550"/>
          <p14:tracePt t="88950" x="5827713" y="4264025"/>
          <p14:tracePt t="88963" x="5854700" y="4237038"/>
          <p14:tracePt t="88976" x="5900738" y="4237038"/>
          <p14:tracePt t="89002" x="6065838" y="4183063"/>
          <p14:tracePt t="89014" x="6221413" y="4154488"/>
          <p14:tracePt t="89027" x="6321425" y="4127500"/>
          <p14:tracePt t="89040" x="6421438" y="4100513"/>
          <p14:tracePt t="89067" x="6842125" y="4017963"/>
          <p14:tracePt t="89094" x="7097713" y="3944938"/>
          <p14:tracePt t="89108" x="7207250" y="3927475"/>
          <p14:tracePt t="89122" x="7253288" y="3917950"/>
          <p14:tracePt t="89148" x="7316788" y="3881438"/>
          <p14:tracePt t="89166" x="7343775" y="3852863"/>
          <p14:tracePt t="89180" x="7353300" y="3825875"/>
          <p14:tracePt t="89206" x="7372350" y="3771900"/>
          <p14:tracePt t="89232" x="7389813" y="3725863"/>
          <p14:tracePt t="89258" x="7389813" y="3670300"/>
          <p14:tracePt t="89286" x="7389813" y="3652838"/>
          <p14:tracePt t="89312" x="7389813" y="3633788"/>
          <p14:tracePt t="89325" x="7389813" y="3625850"/>
          <p14:tracePt t="89338" x="7389813" y="3616325"/>
          <p14:tracePt t="89350" x="7389813" y="3606800"/>
          <p14:tracePt t="89377" x="7380288" y="3589338"/>
          <p14:tracePt t="89391" x="7380288" y="3579813"/>
          <p14:tracePt t="89405" x="7380288" y="3570288"/>
          <p14:tracePt t="89418" x="7372350" y="3560763"/>
          <p14:tracePt t="89430" x="7362825" y="3560763"/>
          <p14:tracePt t="89455" x="7316788" y="3560763"/>
          <p14:tracePt t="89482" x="7234238" y="3560763"/>
          <p14:tracePt t="89494" x="7207250" y="3560763"/>
          <p14:tracePt t="89508" x="7134225" y="3579813"/>
          <p14:tracePt t="89535" x="6997700" y="3579813"/>
          <p14:tracePt t="89560" x="6778625" y="3579813"/>
          <p14:tracePt t="89573" x="6696075" y="3579813"/>
          <p14:tracePt t="89587" x="6623050" y="3579813"/>
          <p14:tracePt t="89599" x="6486525" y="3579813"/>
          <p14:tracePt t="89625" x="6275388" y="3579813"/>
          <p14:tracePt t="89636" x="6229350" y="3579813"/>
          <p14:tracePt t="89649" x="6184900" y="3589338"/>
          <p14:tracePt t="89675" x="6056313" y="3589338"/>
          <p14:tracePt t="89702" x="6002338" y="3589338"/>
          <p14:tracePt t="89714" x="5983288" y="3597275"/>
          <p14:tracePt t="89728" x="5946775" y="3597275"/>
          <p14:tracePt t="89741" x="5910263" y="3597275"/>
          <p14:tracePt t="89768" x="5818188" y="3597275"/>
          <p14:tracePt t="89780" x="5800725" y="3597275"/>
          <p14:tracePt t="89794" x="5781675" y="3597275"/>
          <p14:tracePt t="89807" x="5764213" y="3597275"/>
          <p14:tracePt t="89845" x="5754688" y="3606800"/>
          <p14:tracePt t="90031" x="5810250" y="3570288"/>
          <p14:tracePt t="90044" x="5846763" y="3552825"/>
          <p14:tracePt t="90058" x="5937250" y="3506788"/>
          <p14:tracePt t="90075" x="6046788" y="3460750"/>
          <p14:tracePt t="90089" x="6129338" y="3414713"/>
          <p14:tracePt t="90102" x="6156325" y="3387725"/>
          <p14:tracePt t="90116" x="6284913" y="3314700"/>
          <p14:tracePt t="90129" x="6357938" y="3260725"/>
          <p14:tracePt t="90156" x="6640513" y="3032125"/>
          <p14:tracePt t="90169" x="6815138" y="2913063"/>
          <p14:tracePt t="90182" x="6915150" y="2857500"/>
          <p14:tracePt t="90207" x="7234238" y="2684463"/>
          <p14:tracePt t="90234" x="7710488" y="2474913"/>
          <p14:tracePt t="90247" x="7910513" y="2401888"/>
          <p14:tracePt t="90261" x="7993063" y="2365375"/>
          <p14:tracePt t="90274" x="8075613" y="2338388"/>
          <p14:tracePt t="90288" x="8221663" y="2265363"/>
          <p14:tracePt t="90314" x="8385175" y="2200275"/>
          <p14:tracePt t="90327" x="8404225" y="2192338"/>
          <p14:tracePt t="90344" x="8413750" y="2182813"/>
          <p14:tracePt t="90357" x="8421688" y="2182813"/>
          <p14:tracePt t="90521" x="8421688" y="2173288"/>
          <p14:tracePt t="90548" x="8413750" y="2163763"/>
          <p14:tracePt t="90561" x="8367713" y="2163763"/>
          <p14:tracePt t="90575" x="8321675" y="2155825"/>
          <p14:tracePt t="90588" x="8248650" y="2155825"/>
          <p14:tracePt t="90601" x="8166100" y="2136775"/>
          <p14:tracePt t="90626" x="8066088" y="2136775"/>
          <p14:tracePt t="90652" x="7837488" y="2127250"/>
          <p14:tracePt t="90665" x="7747000" y="2127250"/>
          <p14:tracePt t="90679" x="7691438" y="2127250"/>
          <p14:tracePt t="90706" x="7462838" y="2127250"/>
          <p14:tracePt t="90732" x="7161213" y="2127250"/>
          <p14:tracePt t="90744" x="7080250" y="2127250"/>
          <p14:tracePt t="90761" x="6905625" y="2127250"/>
          <p14:tracePt t="90774" x="6869113" y="2127250"/>
          <p14:tracePt t="90788" x="6815138" y="2127250"/>
          <p14:tracePt t="90814" x="6632575" y="2127250"/>
          <p14:tracePt t="90826" x="6540500" y="2119313"/>
          <p14:tracePt t="90840" x="6486525" y="2119313"/>
          <p14:tracePt t="90853" x="6384925" y="2119313"/>
          <p14:tracePt t="90866" x="6330950" y="2119313"/>
          <p14:tracePt t="90879" x="6248400" y="2119313"/>
          <p14:tracePt t="90908" x="6083300" y="2119313"/>
          <p14:tracePt t="90934" x="5956300" y="2119313"/>
          <p14:tracePt t="90947" x="5910263" y="2119313"/>
          <p14:tracePt t="90961" x="5827713" y="2119313"/>
          <p14:tracePt t="90987" x="5764213" y="2119313"/>
          <p14:tracePt t="91012" x="5754688" y="2119313"/>
          <p14:tracePt t="91434" x="5781675" y="2090738"/>
          <p14:tracePt t="91447" x="5800725" y="2073275"/>
          <p14:tracePt t="91461" x="5810250" y="2017713"/>
          <p14:tracePt t="91488" x="5818188" y="1963738"/>
          <p14:tracePt t="91513" x="5800725" y="1881188"/>
          <p14:tracePt t="91527" x="5791200" y="1862138"/>
          <p14:tracePt t="91541" x="5745163" y="1825625"/>
          <p14:tracePt t="91554" x="5727700" y="1808163"/>
          <p14:tracePt t="91569" x="5718175" y="1789113"/>
          <p14:tracePt t="91594" x="5672138" y="1762125"/>
          <p14:tracePt t="91607" x="5654675" y="1752600"/>
          <p14:tracePt t="91620" x="5635625" y="1744663"/>
          <p14:tracePt t="91633" x="5599113" y="1725613"/>
          <p14:tracePt t="91646" x="5535613" y="1716088"/>
          <p14:tracePt t="91659" x="5462588" y="1698625"/>
          <p14:tracePt t="91684" x="5408613" y="1689100"/>
          <p14:tracePt t="91696" x="5353050" y="1671638"/>
          <p14:tracePt t="91710" x="5316538" y="1662113"/>
          <p14:tracePt t="91736" x="5280025" y="1662113"/>
          <p14:tracePt t="91761" x="5260975" y="1662113"/>
          <p14:tracePt t="91775" x="5243513" y="1662113"/>
          <p14:tracePt t="91789" x="5224463" y="1662113"/>
          <p14:tracePt t="91805" x="5197475" y="1679575"/>
          <p14:tracePt t="91819" x="5187950" y="1698625"/>
          <p14:tracePt t="91832" x="5180013" y="1716088"/>
          <p14:tracePt t="91846" x="5160963" y="1744663"/>
          <p14:tracePt t="91871" x="5143500" y="1798638"/>
          <p14:tracePt t="91884" x="5133975" y="1835150"/>
          <p14:tracePt t="91897" x="5133975" y="1862138"/>
          <p14:tracePt t="91909" x="5133975" y="1890713"/>
          <p14:tracePt t="91935" x="5133975" y="1927225"/>
          <p14:tracePt t="91947" x="5133975" y="1944688"/>
          <p14:tracePt t="91961" x="5133975" y="1973263"/>
          <p14:tracePt t="91988" x="5133975" y="2009775"/>
          <p14:tracePt t="92015" x="5160963" y="2063750"/>
          <p14:tracePt t="92041" x="5224463" y="2146300"/>
          <p14:tracePt t="92068" x="5253038" y="2173288"/>
          <p14:tracePt t="92080" x="5316538" y="2219325"/>
          <p14:tracePt t="92107" x="5389563" y="2236788"/>
          <p14:tracePt t="92119" x="5408613" y="2236788"/>
          <p14:tracePt t="92132" x="5416550" y="2236788"/>
          <p14:tracePt t="92145" x="5435600" y="2236788"/>
          <p14:tracePt t="92159" x="5462588" y="2236788"/>
          <p14:tracePt t="92186" x="5508625" y="2209800"/>
          <p14:tracePt t="92212" x="5535613" y="2182813"/>
          <p14:tracePt t="92225" x="5545138" y="2163763"/>
          <p14:tracePt t="92238" x="5591175" y="2119313"/>
          <p14:tracePt t="92276" x="5599113" y="2090738"/>
          <p14:tracePt t="92461" x="5608638" y="2100263"/>
          <p14:tracePt t="92474" x="5618163" y="2109788"/>
          <p14:tracePt t="92488" x="5618163" y="2119313"/>
          <p14:tracePt t="92514" x="5635625" y="2146300"/>
          <p14:tracePt t="92540" x="5645150" y="2173288"/>
          <p14:tracePt t="92554" x="5645150" y="2182813"/>
          <p14:tracePt t="92605" x="5654675" y="2192338"/>
          <p14:tracePt t="92767" x="5672138" y="2136775"/>
          <p14:tracePt t="92792" x="5681663" y="2046288"/>
          <p14:tracePt t="92806" x="5681663" y="2009775"/>
          <p14:tracePt t="92820" x="5681663" y="1944688"/>
          <p14:tracePt t="92832" x="5664200" y="1881188"/>
          <p14:tracePt t="92846" x="5627688" y="1825625"/>
          <p14:tracePt t="92859" x="5591175" y="1789113"/>
          <p14:tracePt t="92885" x="5554663" y="1752600"/>
          <p14:tracePt t="92898" x="5518150" y="1744663"/>
          <p14:tracePt t="92911" x="5489575" y="1725613"/>
          <p14:tracePt t="92926" x="5453063" y="1725613"/>
          <p14:tracePt t="92939" x="5426075" y="1725613"/>
          <p14:tracePt t="92965" x="5408613" y="1725613"/>
          <p14:tracePt t="92978" x="5380038" y="1725613"/>
          <p14:tracePt t="92991" x="5353050" y="1725613"/>
          <p14:tracePt t="93004" x="5316538" y="1725613"/>
          <p14:tracePt t="93018" x="5297488" y="1735138"/>
          <p14:tracePt t="93044" x="5260975" y="1752600"/>
          <p14:tracePt t="93057" x="5253038" y="1771650"/>
          <p14:tracePt t="93071" x="5224463" y="1798638"/>
          <p14:tracePt t="93084" x="5197475" y="1835150"/>
          <p14:tracePt t="93098" x="5187950" y="1854200"/>
          <p14:tracePt t="93110" x="5187950" y="1871663"/>
          <p14:tracePt t="93136" x="5180013" y="1935163"/>
          <p14:tracePt t="93147" x="5180013" y="1973263"/>
          <p14:tracePt t="93165" x="5180013" y="2009775"/>
          <p14:tracePt t="93177" x="5180013" y="2017713"/>
          <p14:tracePt t="93191" x="5180013" y="2036763"/>
          <p14:tracePt t="93191" x="5197475" y="2054225"/>
          <p14:tracePt t="93217" x="5224463" y="2082800"/>
          <p14:tracePt t="93242" x="5297488" y="2119313"/>
          <p14:tracePt t="93254" x="5307013" y="2119313"/>
          <p14:tracePt t="93267" x="5343525" y="2127250"/>
          <p14:tracePt t="93293" x="5416550" y="2136775"/>
          <p14:tracePt t="93305" x="5445125" y="2136775"/>
          <p14:tracePt t="93320" x="5499100" y="2155825"/>
          <p14:tracePt t="93332" x="5508625" y="2155825"/>
          <p14:tracePt t="93356" x="5572125" y="2155825"/>
          <p14:tracePt t="93382" x="5599113" y="2155825"/>
          <p14:tracePt t="93394" x="5627688" y="2146300"/>
          <p14:tracePt t="93411" x="5645150" y="2127250"/>
          <p14:tracePt t="93438" x="5718175" y="2073275"/>
          <p14:tracePt t="93464" x="5745163" y="2000250"/>
          <p14:tracePt t="93477" x="5754688" y="1981200"/>
          <p14:tracePt t="93491" x="5754688" y="1935163"/>
          <p14:tracePt t="93504" x="5754688" y="1908175"/>
          <p14:tracePt t="93518" x="5754688" y="1881188"/>
          <p14:tracePt t="93546" x="5737225" y="1854200"/>
          <p14:tracePt t="93572" x="5681663" y="1817688"/>
          <p14:tracePt t="93584" x="5635625" y="1798638"/>
          <p14:tracePt t="93598" x="5572125" y="1781175"/>
          <p14:tracePt t="93612" x="5554663" y="1771650"/>
          <p14:tracePt t="93627" x="5499100" y="1762125"/>
          <p14:tracePt t="93640" x="5472113" y="1752600"/>
          <p14:tracePt t="93665" x="5408613" y="1752600"/>
          <p14:tracePt t="93678" x="5399088" y="1752600"/>
          <p14:tracePt t="93691" x="5389563" y="1752600"/>
          <p14:tracePt t="93717" x="5353050" y="1752600"/>
          <p14:tracePt t="93743" x="5297488" y="1781175"/>
          <p14:tracePt t="93756" x="5297488" y="1789113"/>
          <p14:tracePt t="93770" x="5280025" y="1825625"/>
          <p14:tracePt t="93783" x="5270500" y="1844675"/>
          <p14:tracePt t="93796" x="5253038" y="1881188"/>
          <p14:tracePt t="93822" x="5233988" y="2000250"/>
          <p14:tracePt t="93835" x="5233988" y="2046288"/>
          <p14:tracePt t="93848" x="5233988" y="2073275"/>
          <p14:tracePt t="93861" x="5243513" y="2119313"/>
          <p14:tracePt t="93878" x="5297488" y="2173288"/>
          <p14:tracePt t="93891" x="5362575" y="2228850"/>
          <p14:tracePt t="93918" x="5554663" y="2273300"/>
          <p14:tracePt t="93931" x="5599113" y="2292350"/>
          <p14:tracePt t="93944" x="5645150" y="2301875"/>
          <p14:tracePt t="93956" x="5700713" y="2301875"/>
          <p14:tracePt t="93970" x="5718175" y="2301875"/>
          <p14:tracePt t="95193" x="5727700" y="2301875"/>
          <p14:tracePt t="96781" x="5718175" y="2301875"/>
          <p14:tracePt t="96808" x="5791200" y="2319338"/>
          <p14:tracePt t="96833" x="5883275" y="2328863"/>
          <p14:tracePt t="96846" x="5946775" y="2338388"/>
          <p14:tracePt t="96847" x="5973763" y="2346325"/>
          <p14:tracePt t="96859" x="6019800" y="2365375"/>
          <p14:tracePt t="96873" x="6148388" y="2411413"/>
          <p14:tracePt t="96886" x="6294438" y="2465388"/>
          <p14:tracePt t="96898" x="6348413" y="2492375"/>
          <p14:tracePt t="96924" x="6523038" y="2565400"/>
          <p14:tracePt t="96937" x="6623050" y="2620963"/>
          <p14:tracePt t="96951" x="6723063" y="2711450"/>
          <p14:tracePt t="96978" x="6832600" y="2830513"/>
          <p14:tracePt t="97004" x="6942138" y="2930525"/>
          <p14:tracePt t="97016" x="7015163" y="2986088"/>
          <p14:tracePt t="97030" x="7051675" y="3032125"/>
          <p14:tracePt t="97056" x="7116763" y="3114675"/>
          <p14:tracePt t="97082" x="7161213" y="3260725"/>
          <p14:tracePt t="97095" x="7189788" y="3351213"/>
          <p14:tracePt t="97108" x="7207250" y="3470275"/>
          <p14:tracePt t="97122" x="7207250" y="3524250"/>
          <p14:tracePt t="97135" x="7253288" y="3689350"/>
          <p14:tracePt t="97148" x="7262813" y="3762375"/>
          <p14:tracePt t="97174" x="7343775" y="4137025"/>
          <p14:tracePt t="97186" x="7362825" y="4237038"/>
          <p14:tracePt t="97200" x="7399338" y="4392613"/>
          <p14:tracePt t="97226" x="7426325" y="4648200"/>
          <p14:tracePt t="97251" x="7462838" y="4976813"/>
          <p14:tracePt t="97264" x="7481888" y="5040313"/>
          <p14:tracePt t="97277" x="7481888" y="5059363"/>
          <p14:tracePt t="97291" x="7499350" y="5132388"/>
          <p14:tracePt t="97318" x="7508875" y="5214938"/>
          <p14:tracePt t="97330" x="7518400" y="5232400"/>
          <p14:tracePt t="97344" x="7518400" y="5259388"/>
          <p14:tracePt t="97357" x="7518400" y="5268913"/>
          <p14:tracePt t="97376" x="7518400" y="5295900"/>
          <p14:tracePt t="97388" x="7526338" y="5314950"/>
          <p14:tracePt t="97402" x="7545388" y="5351463"/>
          <p14:tracePt t="97427" x="7618413" y="5434013"/>
          <p14:tracePt t="97440" x="7600950" y="5397500"/>
          <p14:tracePt t="97617" x="7591425" y="5351463"/>
          <p14:tracePt t="97643" x="7637463" y="5314950"/>
          <p14:tracePt t="97656" x="7645400" y="5314950"/>
          <p14:tracePt t="97670" x="7654925" y="5305425"/>
          <p14:tracePt t="97696" x="7664450" y="5295900"/>
          <p14:tracePt t="97797" x="7654925" y="5324475"/>
          <p14:tracePt t="97838" x="7645400" y="5332413"/>
          <p14:tracePt t="97863" x="7637463" y="5341938"/>
          <p14:tracePt t="97890" x="7627938" y="5351463"/>
          <p14:tracePt t="97953" x="7600950" y="5360988"/>
          <p14:tracePt t="97969" x="7591425" y="5360988"/>
          <p14:tracePt t="97981" x="7572375" y="5360988"/>
          <p14:tracePt t="98006" x="7564438" y="5360988"/>
          <p14:tracePt t="98032" x="7545388" y="5360988"/>
          <p14:tracePt t="98058" x="7535863" y="5351463"/>
          <p14:tracePt t="98097" x="7518400" y="5341938"/>
          <p14:tracePt t="98123" x="7499350" y="5324475"/>
          <p14:tracePt t="98136" x="7489825" y="5305425"/>
          <p14:tracePt t="98154" x="7445375" y="5268913"/>
          <p14:tracePt t="98174" x="7416800" y="5251450"/>
          <p14:tracePt t="98187" x="7399338" y="5222875"/>
          <p14:tracePt t="98199" x="7389813" y="5214938"/>
          <p14:tracePt t="98225" x="7389813" y="5205413"/>
          <p14:tracePt t="98262" x="7380288" y="5186363"/>
          <p14:tracePt t="98312" x="7372350" y="5168900"/>
          <p14:tracePt t="98337" x="7372350" y="5159375"/>
          <p14:tracePt t="98364" x="7362825" y="5149850"/>
          <p14:tracePt t="98377" x="7353300" y="5122863"/>
          <p14:tracePt t="98416" x="7353300" y="5113338"/>
          <p14:tracePt t="98429" x="7343775" y="5105400"/>
          <p14:tracePt t="98458" x="7343775" y="5095875"/>
          <p14:tracePt t="98679" x="7335838" y="5095875"/>
          <p14:tracePt t="98705" x="7335838" y="5122863"/>
          <p14:tracePt t="98730" x="7326313" y="5168900"/>
          <p14:tracePt t="98756" x="7326313" y="5205413"/>
          <p14:tracePt t="98781" x="7316788" y="5268913"/>
          <p14:tracePt t="98794" x="7307263" y="5314950"/>
          <p14:tracePt t="98809" x="7299325" y="5351463"/>
          <p14:tracePt t="98822" x="7289800" y="5387975"/>
          <p14:tracePt t="98836" x="7289800" y="5397500"/>
          <p14:tracePt t="98848" x="7289800" y="5414963"/>
          <p14:tracePt t="98873" x="7280275" y="5434013"/>
          <p14:tracePt t="98886" x="7280275" y="5441950"/>
          <p14:tracePt t="99011" x="7280275" y="5451475"/>
          <p14:tracePt t="99038" x="7280275" y="5470525"/>
          <p14:tracePt t="99064" x="7280275" y="5534025"/>
          <p14:tracePt t="99077" x="7270750" y="5551488"/>
          <p14:tracePt t="99090" x="7270750" y="5561013"/>
          <p14:tracePt t="99117" x="7270750" y="5570538"/>
          <p14:tracePt t="99142" x="7270750" y="5597525"/>
          <p14:tracePt t="99155" x="7270750" y="5607050"/>
          <p14:tracePt t="99169" x="7270750" y="5616575"/>
          <p14:tracePt t="99196" x="7270750" y="5624513"/>
          <p14:tracePt t="99234" x="7270750" y="5634038"/>
          <p14:tracePt t="99260" x="7270750" y="5643563"/>
          <p14:tracePt t="99285" x="7270750" y="5653088"/>
          <p14:tracePt t="99312" x="7270750" y="5661025"/>
          <p14:tracePt t="99325" x="7270750" y="5670550"/>
          <p14:tracePt t="99339" x="7270750" y="5680075"/>
          <p14:tracePt t="99353" x="7270750" y="5689600"/>
          <p14:tracePt t="99990" x="7280275" y="5697538"/>
          <p14:tracePt t="100015" x="7289800" y="5697538"/>
          <p14:tracePt t="100040" x="7362825" y="5670550"/>
          <p14:tracePt t="100068" x="7435850" y="5607050"/>
          <p14:tracePt t="100094" x="7472363" y="5561013"/>
          <p14:tracePt t="100108" x="7489825" y="5524500"/>
          <p14:tracePt t="100121" x="7508875" y="5487988"/>
          <p14:tracePt t="100134" x="7518400" y="5478463"/>
          <p14:tracePt t="100147" x="7518400" y="5470525"/>
          <p14:tracePt t="100174" x="7526338" y="5451475"/>
          <p14:tracePt t="100187" x="7526338" y="5441950"/>
          <p14:tracePt t="100201" x="7526338" y="5434013"/>
          <p14:tracePt t="100213" x="7526338" y="5424488"/>
          <p14:tracePt t="100227" x="7526338" y="5414963"/>
          <p14:tracePt t="100265" x="7535863" y="5387975"/>
          <p14:tracePt t="100291" x="7535863" y="5360988"/>
          <p14:tracePt t="100316" x="7535863" y="5324475"/>
          <p14:tracePt t="100341" x="7535863" y="5314950"/>
          <p14:tracePt t="100381" x="7535863" y="5305425"/>
          <p14:tracePt t="101215" x="7572375" y="5295900"/>
          <p14:tracePt t="101227" x="7581900" y="5295900"/>
          <p14:tracePt t="101244" x="7637463" y="5287963"/>
          <p14:tracePt t="101257" x="7700963" y="5268913"/>
          <p14:tracePt t="101271" x="7747000" y="5268913"/>
          <p14:tracePt t="101296" x="7791450" y="5251450"/>
          <p14:tracePt t="101322" x="7827963" y="5241925"/>
          <p14:tracePt t="101335" x="7837488" y="5232400"/>
          <p14:tracePt t="101348" x="7864475" y="5214938"/>
          <p14:tracePt t="101374" x="7910513" y="5195888"/>
          <p14:tracePt t="101388" x="7929563" y="5186363"/>
          <p14:tracePt t="101401" x="7966075" y="5178425"/>
          <p14:tracePt t="101414" x="7993063" y="5168900"/>
          <p14:tracePt t="101428" x="8029575" y="5149850"/>
          <p14:tracePt t="101440" x="8039100" y="5141913"/>
          <p14:tracePt t="101466" x="8056563" y="5132388"/>
          <p14:tracePt t="101541" x="8056563" y="5122863"/>
          <p14:tracePt t="101762" x="8056563" y="5132388"/>
          <p14:tracePt t="101775" x="8056563" y="5149850"/>
          <p14:tracePt t="101800" x="8056563" y="5178425"/>
          <p14:tracePt t="101825" x="8056563" y="5278438"/>
          <p14:tracePt t="101850" x="8056563" y="5314950"/>
          <p14:tracePt t="101876" x="8056563" y="5378450"/>
          <p14:tracePt t="101902" x="8056563" y="5397500"/>
          <p14:tracePt t="101915" x="8056563" y="5405438"/>
          <p14:tracePt t="101929" x="8056563" y="5441950"/>
          <p14:tracePt t="101941" x="8056563" y="5461000"/>
          <p14:tracePt t="101966" x="8056563" y="5514975"/>
          <p14:tracePt t="101992" x="8075613" y="5570538"/>
          <p14:tracePt t="102017" x="8075613" y="5624513"/>
          <p14:tracePt t="102042" x="8075613" y="5653088"/>
          <p14:tracePt t="102055" x="8085138" y="5689600"/>
          <p14:tracePt t="102068" x="8085138" y="5697538"/>
          <p14:tracePt t="102118" x="8085138" y="5707063"/>
          <p14:tracePt t="102180" x="8085138" y="5726113"/>
          <p14:tracePt t="102192" x="8085138" y="5734050"/>
          <p14:tracePt t="102193" x="8085138" y="5743575"/>
          <p14:tracePt t="102960" x="8085138" y="5726113"/>
          <p14:tracePt t="102973" x="8085138" y="5670550"/>
          <p14:tracePt t="102987" x="8085138" y="5570538"/>
          <p14:tracePt t="102999" x="8085138" y="5514975"/>
          <p14:tracePt t="103025" x="8075613" y="5387975"/>
          <p14:tracePt t="103037" x="8075613" y="5341938"/>
          <p14:tracePt t="103055" x="8075613" y="5295900"/>
          <p14:tracePt t="103068" x="8075613" y="5268913"/>
          <p14:tracePt t="103081" x="8075613" y="5259388"/>
          <p14:tracePt t="103106" x="8075613" y="5251450"/>
          <p14:tracePt t="103408" x="8066088" y="5241925"/>
          <p14:tracePt t="103434" x="8002588" y="5232400"/>
          <p14:tracePt t="103447" x="7929563" y="5214938"/>
          <p14:tracePt t="103461" x="7856538" y="5205413"/>
          <p14:tracePt t="103474" x="7800975" y="5195888"/>
          <p14:tracePt t="103475" x="7737475" y="5186363"/>
          <p14:tracePt t="103488" x="7681913" y="5186363"/>
          <p14:tracePt t="103501" x="7618413" y="5168900"/>
          <p14:tracePt t="103524" x="7453313" y="5159375"/>
          <p14:tracePt t="103540" x="7389813" y="5159375"/>
          <p14:tracePt t="103554" x="7362825" y="5159375"/>
          <p14:tracePt t="103567" x="7299325" y="5159375"/>
          <p14:tracePt t="103581" x="7270750" y="5159375"/>
          <p14:tracePt t="103607" x="7243763" y="5159375"/>
          <p14:tracePt t="103719" x="7243763" y="5149850"/>
          <p14:tracePt t="103855" x="7253288" y="5141913"/>
          <p14:tracePt t="103880" x="7326313" y="5141913"/>
          <p14:tracePt t="103893" x="7426325" y="5132388"/>
          <p14:tracePt t="103906" x="7472363" y="5132388"/>
          <p14:tracePt t="103906" x="7526338" y="5132388"/>
          <p14:tracePt t="103919" x="7554913" y="5132388"/>
          <p14:tracePt t="103944" x="7691438" y="5132388"/>
          <p14:tracePt t="103957" x="7783513" y="5132388"/>
          <p14:tracePt t="103975" x="7837488" y="5132388"/>
          <p14:tracePt t="103988" x="7847013" y="5132388"/>
          <p14:tracePt t="103989" x="7864475" y="5132388"/>
          <p14:tracePt t="104003" x="7883525" y="5132388"/>
          <p14:tracePt t="104016" x="7900988" y="5132388"/>
          <p14:tracePt t="104029" x="7929563" y="5132388"/>
          <p14:tracePt t="104056" x="7937500" y="5132388"/>
          <p14:tracePt t="104069" x="7947025" y="5132388"/>
          <p14:tracePt t="104083" x="7956550" y="5132388"/>
          <p14:tracePt t="104133" x="7974013" y="5132388"/>
          <p14:tracePt t="104158" x="7983538" y="5141913"/>
          <p14:tracePt t="104171" x="7993063" y="5141913"/>
          <p14:tracePt t="104195" x="8002588" y="5141913"/>
          <p14:tracePt t="104222" x="8020050" y="5141913"/>
          <p14:tracePt t="104236" x="8047038" y="5141913"/>
          <p14:tracePt t="104249" x="8066088" y="5141913"/>
          <p14:tracePt t="104274" x="8085138" y="5141913"/>
          <p14:tracePt t="104300" x="8093075" y="5141913"/>
          <p14:tracePt t="106106" x="8085138" y="5122863"/>
          <p14:tracePt t="106119" x="8075613" y="5122863"/>
          <p14:tracePt t="106144" x="7993063" y="5068888"/>
          <p14:tracePt t="106157" x="7893050" y="5059363"/>
          <p14:tracePt t="106171" x="7783513" y="5032375"/>
          <p14:tracePt t="106197" x="7600950" y="4995863"/>
          <p14:tracePt t="106224" x="7426325" y="4986338"/>
          <p14:tracePt t="106237" x="7307263" y="4959350"/>
          <p14:tracePt t="106249" x="7234238" y="4959350"/>
          <p14:tracePt t="106262" x="7180263" y="4959350"/>
          <p14:tracePt t="106278" x="7097713" y="4959350"/>
          <p14:tracePt t="106305" x="7007225" y="4959350"/>
          <p14:tracePt t="106331" x="6961188" y="4967288"/>
          <p14:tracePt t="106342" x="6951663" y="4967288"/>
          <p14:tracePt t="106357" x="6924675" y="4986338"/>
          <p14:tracePt t="106368" x="6905625" y="5003800"/>
          <p14:tracePt t="106394" x="6878638" y="5040313"/>
          <p14:tracePt t="106407" x="6869113" y="5068888"/>
          <p14:tracePt t="106421" x="6859588" y="5113338"/>
          <p14:tracePt t="106447" x="6859588" y="5195888"/>
          <p14:tracePt t="106473" x="6859588" y="5287963"/>
          <p14:tracePt t="106486" x="6859588" y="5314950"/>
          <p14:tracePt t="106499" x="6869113" y="5341938"/>
          <p14:tracePt t="106511" x="6888163" y="5360988"/>
          <p14:tracePt t="106525" x="6905625" y="5387975"/>
          <p14:tracePt t="106553" x="6951663" y="5405438"/>
          <p14:tracePt t="106566" x="6969125" y="5414963"/>
          <p14:tracePt t="106579" x="6988175" y="5414963"/>
          <p14:tracePt t="106593" x="7034213" y="5414963"/>
          <p14:tracePt t="106607" x="7107238" y="5414963"/>
          <p14:tracePt t="106619" x="7180263" y="5424488"/>
          <p14:tracePt t="106643" x="7270750" y="5451475"/>
          <p14:tracePt t="106657" x="7343775" y="5461000"/>
          <p14:tracePt t="106670" x="7399338" y="5461000"/>
          <p14:tracePt t="106686" x="7453313" y="5478463"/>
          <p14:tracePt t="106709" x="7545388" y="5478463"/>
          <p14:tracePt t="106722" x="7564438" y="5478463"/>
          <p14:tracePt t="106735" x="7637463" y="5478463"/>
          <p14:tracePt t="106748" x="7691438" y="5478463"/>
          <p14:tracePt t="106762" x="7764463" y="5478463"/>
          <p14:tracePt t="106776" x="7791450" y="5478463"/>
          <p14:tracePt t="106802" x="7900988" y="5470525"/>
          <p14:tracePt t="106814" x="7947025" y="5451475"/>
          <p14:tracePt t="106827" x="8010525" y="5414963"/>
          <p14:tracePt t="106841" x="8056563" y="5397500"/>
          <p14:tracePt t="106855" x="8066088" y="5387975"/>
          <p14:tracePt t="106867" x="8093075" y="5368925"/>
          <p14:tracePt t="106892" x="8158163" y="5287963"/>
          <p14:tracePt t="106918" x="8166100" y="5251450"/>
          <p14:tracePt t="106945" x="8175625" y="5214938"/>
          <p14:tracePt t="106971" x="8175625" y="5159375"/>
          <p14:tracePt t="106991" x="8175625" y="5122863"/>
          <p14:tracePt t="107004" x="8158163" y="5095875"/>
          <p14:tracePt t="107016" x="8148638" y="5086350"/>
          <p14:tracePt t="107029" x="8102600" y="5059363"/>
          <p14:tracePt t="107042" x="8066088" y="5049838"/>
          <p14:tracePt t="107055" x="7983538" y="5013325"/>
          <p14:tracePt t="107081" x="7791450" y="4976813"/>
          <p14:tracePt t="107094" x="7727950" y="4976813"/>
          <p14:tracePt t="107107" x="7691438" y="4976813"/>
          <p14:tracePt t="107121" x="7600950" y="4959350"/>
          <p14:tracePt t="107146" x="7462838" y="4940300"/>
          <p14:tracePt t="107177" x="7426325" y="4940300"/>
          <p14:tracePt t="107189" x="7408863" y="4940300"/>
          <p14:tracePt t="107202" x="7389813" y="4940300"/>
          <p14:tracePt t="107215" x="7353300" y="4940300"/>
          <p14:tracePt t="107228" x="7289800" y="4940300"/>
          <p14:tracePt t="107253" x="7170738" y="4967288"/>
          <p14:tracePt t="107266" x="7143750" y="4967288"/>
          <p14:tracePt t="107279" x="7097713" y="4976813"/>
          <p14:tracePt t="107292" x="7061200" y="4986338"/>
          <p14:tracePt t="107305" x="7015163" y="5003800"/>
          <p14:tracePt t="107330" x="6997700" y="5032375"/>
          <p14:tracePt t="107343" x="6932613" y="5086350"/>
          <p14:tracePt t="107356" x="6905625" y="5113338"/>
          <p14:tracePt t="107369" x="6869113" y="5159375"/>
          <p14:tracePt t="107394" x="6851650" y="5214938"/>
          <p14:tracePt t="107407" x="6832600" y="5268913"/>
          <p14:tracePt t="107419" x="6815138" y="5324475"/>
          <p14:tracePt t="107432" x="6815138" y="5351463"/>
          <p14:tracePt t="107457" x="6815138" y="5441950"/>
          <p14:tracePt t="107470" x="6815138" y="5478463"/>
          <p14:tracePt t="107483" x="6815138" y="5524500"/>
          <p14:tracePt t="107495" x="6823075" y="5543550"/>
          <p14:tracePt t="107510" x="6832600" y="5561013"/>
          <p14:tracePt t="107536" x="6915150" y="5643563"/>
          <p14:tracePt t="107562" x="6978650" y="5716588"/>
          <p14:tracePt t="107575" x="7034213" y="5743575"/>
          <p14:tracePt t="107588" x="7061200" y="5762625"/>
          <p14:tracePt t="107614" x="7189788" y="5853113"/>
          <p14:tracePt t="107626" x="7243763" y="5889625"/>
          <p14:tracePt t="107639" x="7353300" y="5935663"/>
          <p14:tracePt t="107651" x="7408863" y="5945188"/>
          <p14:tracePt t="107677" x="7627938" y="6018213"/>
          <p14:tracePt t="107704" x="7747000" y="6045200"/>
          <p14:tracePt t="107719" x="7810500" y="6045200"/>
          <p14:tracePt t="107733" x="7827963" y="6054725"/>
          <p14:tracePt t="107747" x="7874000" y="6054725"/>
          <p14:tracePt t="107760" x="7937500" y="6054725"/>
          <p14:tracePt t="107787" x="8093075" y="6008688"/>
          <p14:tracePt t="107813" x="8158163" y="5981700"/>
          <p14:tracePt t="107826" x="8248650" y="5954713"/>
          <p14:tracePt t="107840" x="8312150" y="5918200"/>
          <p14:tracePt t="107865" x="8377238" y="5862638"/>
          <p14:tracePt t="107892" x="8440738" y="5789613"/>
          <p14:tracePt t="107905" x="8458200" y="5734050"/>
          <p14:tracePt t="107919" x="8486775" y="5680075"/>
          <p14:tracePt t="107932" x="8486775" y="5616575"/>
          <p14:tracePt t="107956" x="8486775" y="5561013"/>
          <p14:tracePt t="107970" x="8486775" y="5487988"/>
          <p14:tracePt t="107992" x="8477250" y="5405438"/>
          <p14:tracePt t="108005" x="8458200" y="5360988"/>
          <p14:tracePt t="108029" x="8348663" y="5259388"/>
          <p14:tracePt t="108042" x="8304213" y="5205413"/>
          <p14:tracePt t="108056" x="8221663" y="5122863"/>
          <p14:tracePt t="108069" x="8194675" y="5105400"/>
          <p14:tracePt t="108095" x="7974013" y="5013325"/>
          <p14:tracePt t="108108" x="7883525" y="4986338"/>
          <p14:tracePt t="108121" x="7837488" y="4976813"/>
          <p14:tracePt t="108147" x="7637463" y="4922838"/>
          <p14:tracePt t="108173" x="7481888" y="4884738"/>
          <p14:tracePt t="108186" x="7445375" y="4884738"/>
          <p14:tracePt t="108200" x="7408863" y="4876800"/>
          <p14:tracePt t="108212" x="7399338" y="4876800"/>
          <p14:tracePt t="108227" x="7389813" y="4876800"/>
          <p14:tracePt t="108254" x="7362825" y="4876800"/>
          <p14:tracePt t="108266" x="7343775" y="4884738"/>
          <p14:tracePt t="108280" x="7326313" y="4903788"/>
          <p14:tracePt t="108293" x="7316788" y="4922838"/>
          <p14:tracePt t="108306" x="7307263" y="4959350"/>
          <p14:tracePt t="108319" x="7289800" y="4995863"/>
          <p14:tracePt t="108345" x="7289800" y="5059363"/>
          <p14:tracePt t="108357" x="7289800" y="5076825"/>
          <p14:tracePt t="108371" x="7289800" y="5113338"/>
          <p14:tracePt t="108397" x="7362825" y="5205413"/>
          <p14:tracePt t="108421" x="7399338" y="5251450"/>
          <p14:tracePt t="108433" x="7462838" y="5278438"/>
          <p14:tracePt t="108448" x="7499350" y="5287963"/>
          <p14:tracePt t="108460" x="7545388" y="5305425"/>
          <p14:tracePt t="108485" x="7572375" y="5305425"/>
          <p14:tracePt t="108499" x="7591425" y="5305425"/>
          <p14:tracePt t="108526" x="7600950" y="5305425"/>
          <p14:tracePt t="108538" x="7608888" y="5305425"/>
          <p14:tracePt t="108565" x="7618413" y="5305425"/>
          <p14:tracePt t="108591" x="7654925" y="5287963"/>
          <p14:tracePt t="108604" x="7673975" y="5259388"/>
          <p14:tracePt t="108618" x="7681913" y="5222875"/>
          <p14:tracePt t="108645" x="7681913" y="5186363"/>
          <p14:tracePt t="108672" x="7681913" y="5132388"/>
          <p14:tracePt t="108684" x="7681913" y="5113338"/>
          <p14:tracePt t="108710" x="7673975" y="5105400"/>
          <p14:tracePt t="108741" x="7645400" y="5068888"/>
          <p14:tracePt t="108756" x="7627938" y="5049838"/>
          <p14:tracePt t="108783" x="7591425" y="5040313"/>
          <p14:tracePt t="108810" x="7581900" y="5032375"/>
          <p14:tracePt t="108849" x="7554913" y="5022850"/>
          <p14:tracePt t="108874" x="7545388" y="5003800"/>
          <p14:tracePt t="108887" x="7535863" y="5003800"/>
          <p14:tracePt t="108899" x="7526338" y="5003800"/>
          <p14:tracePt t="108925" x="7499350" y="4995863"/>
          <p14:tracePt t="108952" x="7489825" y="4995863"/>
          <p14:tracePt t="108965" x="7462838" y="4995863"/>
          <p14:tracePt t="108979" x="7435850" y="5003800"/>
          <p14:tracePt t="108993" x="7408863" y="5013325"/>
          <p14:tracePt t="109007" x="7380288" y="5032375"/>
          <p14:tracePt t="109042" x="7362825" y="5059363"/>
          <p14:tracePt t="109055" x="7353300" y="5105400"/>
          <p14:tracePt t="109068" x="7353300" y="5113338"/>
          <p14:tracePt t="109069" x="7343775" y="5132388"/>
          <p14:tracePt t="109094" x="7335838" y="5159375"/>
          <p14:tracePt t="109106" x="7335838" y="5186363"/>
          <p14:tracePt t="109120" x="7335838" y="5214938"/>
          <p14:tracePt t="109146" x="7335838" y="5232400"/>
          <p14:tracePt t="109173" x="7335838" y="5278438"/>
          <p14:tracePt t="109187" x="7353300" y="5295900"/>
          <p14:tracePt t="109200" x="7362825" y="5324475"/>
          <p14:tracePt t="109212" x="7372350" y="5324475"/>
          <p14:tracePt t="109237" x="7389813" y="5341938"/>
          <p14:tracePt t="109262" x="7435850" y="5368925"/>
          <p14:tracePt t="109275" x="7445375" y="5378450"/>
          <p14:tracePt t="109314" x="7472363" y="5387975"/>
          <p14:tracePt t="109327" x="7499350" y="5387975"/>
          <p14:tracePt t="109340" x="7508875" y="5387975"/>
          <p14:tracePt t="109353" x="7526338" y="5387975"/>
          <p14:tracePt t="109367" x="7545388" y="5387975"/>
          <p14:tracePt t="109379" x="7572375" y="5387975"/>
          <p14:tracePt t="109407" x="7627938" y="5351463"/>
          <p14:tracePt t="109418" x="7637463" y="5332413"/>
          <p14:tracePt t="109431" x="7637463" y="5314950"/>
          <p14:tracePt t="109458" x="7654925" y="5241925"/>
          <p14:tracePt t="109475" x="7654925" y="5214938"/>
          <p14:tracePt t="109492" x="7654925" y="5178425"/>
          <p14:tracePt t="109506" x="7645400" y="5132388"/>
          <p14:tracePt t="109531" x="7618413" y="5068888"/>
          <p14:tracePt t="109543" x="7608888" y="5059363"/>
          <p14:tracePt t="109558" x="7545388" y="5022850"/>
          <p14:tracePt t="109571" x="7481888" y="5013325"/>
          <p14:tracePt t="109585" x="7426325" y="5003800"/>
          <p14:tracePt t="109599" x="7372350" y="5003800"/>
          <p14:tracePt t="109625" x="7262813" y="4995863"/>
          <p14:tracePt t="109651" x="7180263" y="4995863"/>
          <p14:tracePt t="109678" x="7097713" y="4995863"/>
          <p14:tracePt t="109704" x="7070725" y="5003800"/>
          <p14:tracePt t="109756" x="7061200" y="5013325"/>
          <p14:tracePt t="109871" x="7080250" y="5022850"/>
          <p14:tracePt t="109883" x="7107238" y="5022850"/>
          <p14:tracePt t="109896" x="7143750" y="5032375"/>
          <p14:tracePt t="109896" x="7180263" y="5032375"/>
          <p14:tracePt t="109923" x="7326313" y="5049838"/>
          <p14:tracePt t="109936" x="7445375" y="5059363"/>
          <p14:tracePt t="109950" x="7545388" y="5059363"/>
          <p14:tracePt t="109963" x="7591425" y="5068888"/>
          <p14:tracePt t="109978" x="7673975" y="5076825"/>
          <p14:tracePt t="109990" x="7718425" y="5076825"/>
          <p14:tracePt t="110015" x="7883525" y="5076825"/>
          <p14:tracePt t="110040" x="7956550" y="5076825"/>
          <p14:tracePt t="110040" x="7993063" y="5076825"/>
          <p14:tracePt t="110065" x="8075613" y="5076825"/>
          <p14:tracePt t="110091" x="8139113" y="5076825"/>
          <p14:tracePt t="110103" x="8158163" y="5076825"/>
          <p14:tracePt t="110115" x="8194675" y="5086350"/>
          <p14:tracePt t="110129" x="8221663" y="5095875"/>
          <p14:tracePt t="110155" x="8239125" y="5095875"/>
          <p14:tracePt t="110181" x="8248650" y="5095875"/>
          <p14:tracePt t="110196" x="8258175" y="5095875"/>
          <p14:tracePt t="110297" x="8248650" y="5095875"/>
          <p14:tracePt t="110309" x="8239125" y="5095875"/>
          <p14:tracePt t="110323" x="8194675" y="5105400"/>
          <p14:tracePt t="110336" x="8148638" y="5105400"/>
          <p14:tracePt t="110350" x="8085138" y="5105400"/>
          <p14:tracePt t="110376" x="8039100" y="5105400"/>
          <p14:tracePt t="110403" x="7893050" y="5105400"/>
          <p14:tracePt t="110415" x="7827963" y="5105400"/>
          <p14:tracePt t="110429" x="7783513" y="5105400"/>
          <p14:tracePt t="110455" x="7710488" y="5105400"/>
          <p14:tracePt t="110482" x="7581900" y="5105400"/>
          <p14:tracePt t="110495" x="7508875" y="5105400"/>
          <p14:tracePt t="110509" x="7489825" y="5105400"/>
          <p14:tracePt t="110522" x="7462838" y="5105400"/>
          <p14:tracePt t="110546" x="7372350" y="5105400"/>
          <p14:tracePt t="110573" x="7326313" y="5105400"/>
          <p14:tracePt t="110586" x="7307263" y="5105400"/>
          <p14:tracePt t="110599" x="7270750" y="5105400"/>
          <p14:tracePt t="110626" x="7180263" y="5105400"/>
          <p14:tracePt t="110652" x="7143750" y="5105400"/>
          <p14:tracePt t="110665" x="7124700" y="5105400"/>
          <p14:tracePt t="110678" x="7097713" y="5105400"/>
          <p14:tracePt t="110704" x="7080250" y="5105400"/>
          <p14:tracePt t="110853" x="7080250" y="5095875"/>
          <p14:tracePt t="110866" x="7116763" y="5095875"/>
          <p14:tracePt t="110879" x="7189788" y="5086350"/>
          <p14:tracePt t="110905" x="7307263" y="5086350"/>
          <p14:tracePt t="110931" x="7462838" y="5086350"/>
          <p14:tracePt t="110945" x="7572375" y="5086350"/>
          <p14:tracePt t="110959" x="7673975" y="5105400"/>
          <p14:tracePt t="110984" x="7764463" y="5105400"/>
          <p14:tracePt t="110996" x="7827963" y="5113338"/>
          <p14:tracePt t="111012" x="7920038" y="5113338"/>
          <p14:tracePt t="111025" x="7974013" y="5113338"/>
          <p14:tracePt t="111038" x="7993063" y="5113338"/>
          <p14:tracePt t="111050" x="8010525" y="5113338"/>
          <p14:tracePt t="111076" x="8056563" y="5113338"/>
          <p14:tracePt t="111089" x="8066088" y="5113338"/>
          <p14:tracePt t="111877" x="8075613" y="5113338"/>
          <p14:tracePt t="111927" x="8056563" y="5113338"/>
          <p14:tracePt t="111940" x="8029575" y="5122863"/>
          <p14:tracePt t="111966" x="7929563" y="5141913"/>
          <p14:tracePt t="111992" x="7783513" y="5149850"/>
          <p14:tracePt t="112007" x="7747000" y="5149850"/>
          <p14:tracePt t="112025" x="7645400" y="5168900"/>
          <p14:tracePt t="112038" x="7608888" y="5168900"/>
          <p14:tracePt t="112052" x="7564438" y="5178425"/>
          <p14:tracePt t="112053" x="7518400" y="5178425"/>
          <p14:tracePt t="112069" x="7435850" y="5178425"/>
          <p14:tracePt t="112081" x="7380288" y="5178425"/>
          <p14:tracePt t="112106" x="7326313" y="5178425"/>
          <p14:tracePt t="112825" x="7270750" y="5178425"/>
          <p14:tracePt t="112850" x="7243763" y="5168900"/>
          <p14:tracePt t="112877" x="7243763" y="5178425"/>
          <p14:tracePt t="113269" x="7234238" y="5178425"/>
          <p14:tracePt t="113281" x="7234238" y="5168900"/>
          <p14:tracePt t="113295" x="7234238" y="5159375"/>
          <p14:tracePt t="113335" x="7216775" y="5141913"/>
          <p14:tracePt t="113362" x="7207250" y="5132388"/>
          <p14:tracePt t="114284" x="7207250" y="5113338"/>
          <p14:tracePt t="114296" x="7207250" y="5059363"/>
          <p14:tracePt t="114309" x="7216775" y="5040313"/>
          <p14:tracePt t="114342" x="7216775" y="4811713"/>
          <p14:tracePt t="114354" x="7216775" y="4738688"/>
          <p14:tracePt t="114381" x="7180263" y="4548188"/>
          <p14:tracePt t="114393" x="7153275" y="4502150"/>
          <p14:tracePt t="114407" x="7107238" y="4392613"/>
          <p14:tracePt t="114420" x="7070725" y="4337050"/>
          <p14:tracePt t="114446" x="6978650" y="4237038"/>
          <p14:tracePt t="114471" x="6942138" y="4210050"/>
          <p14:tracePt t="114486" x="6878638" y="4183063"/>
          <p14:tracePt t="114500" x="6823075" y="4146550"/>
          <p14:tracePt t="114525" x="6713538" y="4127500"/>
          <p14:tracePt t="114550" x="6632575" y="4117975"/>
          <p14:tracePt t="114563" x="6530975" y="4117975"/>
          <p14:tracePt t="114576" x="6448425" y="4117975"/>
          <p14:tracePt t="114603" x="6321425" y="4110038"/>
          <p14:tracePt t="114616" x="6275388" y="4110038"/>
          <p14:tracePt t="114630" x="6202363" y="4081463"/>
          <p14:tracePt t="114644" x="6148388" y="4073525"/>
          <p14:tracePt t="114660" x="6083300" y="4073525"/>
          <p14:tracePt t="114674" x="6038850" y="4073525"/>
          <p14:tracePt t="114688" x="6002338" y="4073525"/>
          <p14:tracePt t="114704" x="5965825" y="4073525"/>
          <p14:tracePt t="114725" x="5946775" y="4073525"/>
          <p14:tracePt t="114737" x="5919788" y="4073525"/>
          <p14:tracePt t="114751" x="5900738" y="4073525"/>
          <p14:tracePt t="114777" x="5891213" y="4073525"/>
          <p14:tracePt t="114804" x="5883275" y="4073525"/>
          <p14:tracePt t="115005" x="5873750" y="4073525"/>
          <p14:tracePt t="115017" x="5864225" y="4073525"/>
          <p14:tracePt t="115056" x="5854700" y="4073525"/>
          <p14:tracePt t="115251" x="5846763" y="4073525"/>
          <p14:tracePt t="115265" x="5846763" y="4037013"/>
          <p14:tracePt t="115279" x="5837238" y="3990975"/>
          <p14:tracePt t="115305" x="5827713" y="3898900"/>
          <p14:tracePt t="115332" x="5810250" y="3771900"/>
          <p14:tracePt t="115345" x="5800725" y="3698875"/>
          <p14:tracePt t="115360" x="5764213" y="3606800"/>
          <p14:tracePt t="115387" x="5737225" y="3443288"/>
          <p14:tracePt t="115412" x="5700713" y="3224213"/>
          <p14:tracePt t="115425" x="5700713" y="3159125"/>
          <p14:tracePt t="115439" x="5700713" y="3078163"/>
          <p14:tracePt t="115452" x="5700713" y="3041650"/>
          <p14:tracePt t="115466" x="5700713" y="2968625"/>
          <p14:tracePt t="115477" x="5700713" y="2949575"/>
          <p14:tracePt t="115503" x="5737225" y="2830513"/>
          <p14:tracePt t="115516" x="5737225" y="2803525"/>
          <p14:tracePt t="115530" x="5745163" y="2740025"/>
          <p14:tracePt t="115555" x="5754688" y="2657475"/>
          <p14:tracePt t="115581" x="5773738" y="2520950"/>
          <p14:tracePt t="115593" x="5773738" y="2492375"/>
          <p14:tracePt t="115606" x="5781675" y="2465388"/>
          <p14:tracePt t="115618" x="5781675" y="2419350"/>
          <p14:tracePt t="115644" x="5800725" y="2338388"/>
          <p14:tracePt t="115644" x="5818188" y="2319338"/>
          <p14:tracePt t="115671" x="5818188" y="2301875"/>
          <p14:tracePt t="115696" x="5818188" y="2265363"/>
          <p14:tracePt t="115722" x="5818188" y="2246313"/>
          <p14:tracePt t="115773" x="5818188" y="2236788"/>
          <p14:tracePt t="116442" x="5818188" y="2265363"/>
          <p14:tracePt t="116455" x="5810250" y="2292350"/>
          <p14:tracePt t="116469" x="5810250" y="2301875"/>
          <p14:tracePt t="116481" x="5810250" y="2319338"/>
          <p14:tracePt t="116510" x="5800725" y="2392363"/>
          <p14:tracePt t="116537" x="5800725" y="2465388"/>
          <p14:tracePt t="116549" x="5800725" y="2474913"/>
          <p14:tracePt t="116563" x="5800725" y="2501900"/>
          <p14:tracePt t="116575" x="5791200" y="2511425"/>
          <p14:tracePt t="116589" x="5791200" y="2565400"/>
          <p14:tracePt t="116615" x="5781675" y="2647950"/>
          <p14:tracePt t="116644" x="5773738" y="2711450"/>
          <p14:tracePt t="116657" x="5773738" y="2730500"/>
          <p14:tracePt t="116672" x="5773738" y="2776538"/>
          <p14:tracePt t="116685" x="5764213" y="2840038"/>
          <p14:tracePt t="116698" x="5764213" y="2913063"/>
          <p14:tracePt t="116725" x="5745163" y="2976563"/>
          <p14:tracePt t="116751" x="5745163" y="3059113"/>
          <p14:tracePt t="116764" x="5745163" y="3095625"/>
          <p14:tracePt t="116776" x="5745163" y="3141663"/>
          <p14:tracePt t="116789" x="5745163" y="3159125"/>
          <p14:tracePt t="116815" x="5745163" y="3251200"/>
          <p14:tracePt t="116828" x="5754688" y="3297238"/>
          <p14:tracePt t="116842" x="5754688" y="3360738"/>
          <p14:tracePt t="116858" x="5754688" y="3424238"/>
          <p14:tracePt t="116872" x="5745163" y="3497263"/>
          <p14:tracePt t="116897" x="5737225" y="3570288"/>
          <p14:tracePt t="116923" x="5737225" y="3706813"/>
          <p14:tracePt t="116936" x="5737225" y="3752850"/>
          <p14:tracePt t="116950" x="5737225" y="3771900"/>
          <p14:tracePt t="116976" x="5737225" y="3835400"/>
          <p14:tracePt t="117002" x="5737225" y="3898900"/>
          <p14:tracePt t="117015" x="5737225" y="3954463"/>
          <p14:tracePt t="117027" x="5737225" y="3963988"/>
          <p14:tracePt t="117040" x="5737225" y="3990975"/>
          <p14:tracePt t="117066" x="5737225" y="4064000"/>
          <p14:tracePt t="117078" x="5737225" y="4090988"/>
          <p14:tracePt t="117092" x="5737225" y="4110038"/>
          <p14:tracePt t="117105" x="5737225" y="4127500"/>
          <p14:tracePt t="117119" x="5737225" y="4154488"/>
          <p14:tracePt t="117144" x="5737225" y="4210050"/>
          <p14:tracePt t="117156" x="5737225" y="4219575"/>
          <p14:tracePt t="117170" x="5737225" y="4227513"/>
          <p14:tracePt t="117196" x="5737225" y="4237038"/>
          <p14:tracePt t="117222" x="5737225" y="4246563"/>
          <p14:tracePt t="117235" x="5737225" y="4256088"/>
          <p14:tracePt t="117260" x="5737225" y="4273550"/>
          <p14:tracePt t="117285" x="5737225" y="4283075"/>
          <p14:tracePt t="117334" x="5737225" y="4292600"/>
          <p14:tracePt t="117897" x="5737225" y="4237038"/>
          <p14:tracePt t="117924" x="5764213" y="4146550"/>
          <p14:tracePt t="117937" x="5764213" y="4064000"/>
          <p14:tracePt t="117950" x="5773738" y="3981450"/>
          <p14:tracePt t="117980" x="5773738" y="3808413"/>
          <p14:tracePt t="118006" x="5773738" y="3652838"/>
          <p14:tracePt t="118030" x="5773738" y="3524250"/>
          <p14:tracePt t="118043" x="5773738" y="3424238"/>
          <p14:tracePt t="118056" x="5773738" y="3341688"/>
          <p14:tracePt t="118069" x="5773738" y="3287713"/>
          <p14:tracePt t="118095" x="5773738" y="3132138"/>
          <p14:tracePt t="118107" x="5773738" y="3049588"/>
          <p14:tracePt t="118121" x="5773738" y="2949575"/>
          <p14:tracePt t="118147" x="5773738" y="2876550"/>
          <p14:tracePt t="118174" x="5773738" y="2720975"/>
          <p14:tracePt t="118186" x="5773738" y="2647950"/>
          <p14:tracePt t="118200" x="5773738" y="2620963"/>
          <p14:tracePt t="118212" x="5773738" y="2557463"/>
          <p14:tracePt t="118227" x="5773738" y="2538413"/>
          <p14:tracePt t="118253" x="5773738" y="2455863"/>
          <p14:tracePt t="118266" x="5773738" y="2428875"/>
          <p14:tracePt t="118280" x="5773738" y="2411413"/>
          <p14:tracePt t="118280" x="5773738" y="2392363"/>
          <p14:tracePt t="118293" x="5764213" y="2392363"/>
          <p14:tracePt t="118306" x="5764213" y="2374900"/>
          <p14:tracePt t="118319" x="5764213" y="2355850"/>
          <p14:tracePt t="118345" x="5764213" y="2319338"/>
          <p14:tracePt t="118394" x="5764213" y="2301875"/>
          <p14:tracePt t="118407" x="5764213" y="2292350"/>
          <p14:tracePt t="118445" x="5754688" y="2273300"/>
          <p14:tracePt t="118482" x="5754688" y="2265363"/>
          <p14:tracePt t="118496" x="5754688" y="2255838"/>
          <p14:tracePt t="118537" x="5754688" y="2246313"/>
          <p14:tracePt t="119569" x="5745163" y="2246313"/>
          <p14:tracePt t="119621" x="5745163" y="2255838"/>
          <p14:tracePt t="119633" x="5745163" y="2265363"/>
          <p14:tracePt t="119647" x="5745163" y="2282825"/>
          <p14:tracePt t="119674" x="5745163" y="2301875"/>
          <p14:tracePt t="119688" x="5745163" y="2319338"/>
          <p14:tracePt t="119702" x="5737225" y="2346325"/>
          <p14:tracePt t="119715" x="5737225" y="2374900"/>
          <p14:tracePt t="119728" x="5737225" y="2382838"/>
          <p14:tracePt t="119741" x="5737225" y="2411413"/>
          <p14:tracePt t="119755" x="5727700" y="2455863"/>
          <p14:tracePt t="119769" x="5727700" y="2501900"/>
          <p14:tracePt t="119796" x="5727700" y="2667000"/>
          <p14:tracePt t="119809" x="5727700" y="2693988"/>
          <p14:tracePt t="119822" x="5727700" y="2794000"/>
          <p14:tracePt t="119835" x="5727700" y="2849563"/>
          <p14:tracePt t="119848" x="5745163" y="3005138"/>
          <p14:tracePt t="119875" x="5837238" y="3360738"/>
          <p14:tracePt t="119902" x="5937250" y="3516313"/>
          <p14:tracePt t="119915" x="6092825" y="3652838"/>
          <p14:tracePt t="119928" x="6229350" y="3808413"/>
          <p14:tracePt t="119955" x="6513513" y="4073525"/>
          <p14:tracePt t="119980" x="6640513" y="4191000"/>
          <p14:tracePt t="119993" x="6786563" y="4329113"/>
          <p14:tracePt t="120006" x="6915150" y="4456113"/>
          <p14:tracePt t="120019" x="7024688" y="4556125"/>
          <p14:tracePt t="120045" x="7116763" y="4629150"/>
          <p14:tracePt t="120058" x="7197725" y="4694238"/>
          <p14:tracePt t="120071" x="7270750" y="4757738"/>
          <p14:tracePt t="120097" x="7372350" y="4840288"/>
          <p14:tracePt t="120123" x="7445375" y="4913313"/>
          <p14:tracePt t="120135" x="7481888" y="4949825"/>
          <p14:tracePt t="120148" x="7481888" y="4959350"/>
          <p14:tracePt t="120162" x="7526338" y="5032375"/>
          <p14:tracePt t="120177" x="7564438" y="5076825"/>
          <p14:tracePt t="120205" x="7600950" y="5113338"/>
          <p14:tracePt t="120231" x="7618413" y="5132388"/>
          <p14:tracePt t="120370" x="7627938" y="5141913"/>
          <p14:tracePt t="120431" x="7627938" y="5149850"/>
          <p14:tracePt t="120457" x="7645400" y="5178425"/>
          <p14:tracePt t="120481" x="7664450" y="5205413"/>
          <p14:tracePt t="120493" x="7673975" y="5214938"/>
          <p14:tracePt t="120507" x="7681913" y="5222875"/>
          <p14:tracePt t="120520" x="7700963" y="5241925"/>
          <p14:tracePt t="120545" x="7727950" y="5259388"/>
          <p14:tracePt t="120635" x="7737475" y="5251450"/>
          <p14:tracePt t="120647" x="7754938" y="5232400"/>
          <p14:tracePt t="120662" x="7764463" y="5195888"/>
          <p14:tracePt t="120675" x="7773988" y="5159375"/>
          <p14:tracePt t="120699" x="7773988" y="5113338"/>
          <p14:tracePt t="120712" x="7773988" y="5068888"/>
          <p14:tracePt t="120726" x="7764463" y="5013325"/>
          <p14:tracePt t="120739" x="7764463" y="5003800"/>
          <p14:tracePt t="120765" x="7737475" y="4976813"/>
          <p14:tracePt t="120794" x="7700963" y="4949825"/>
          <p14:tracePt t="120806" x="7673975" y="4940300"/>
          <p14:tracePt t="120820" x="7654925" y="4940300"/>
          <p14:tracePt t="120846" x="7608888" y="4922838"/>
          <p14:tracePt t="120872" x="7564438" y="4913313"/>
          <p14:tracePt t="120885" x="7535863" y="4913313"/>
          <p14:tracePt t="120898" x="7526338" y="4913313"/>
          <p14:tracePt t="120911" x="7489825" y="4913313"/>
          <p14:tracePt t="120927" x="7462838" y="4913313"/>
          <p14:tracePt t="120941" x="7426325" y="4913313"/>
          <p14:tracePt t="120968" x="7389813" y="4930775"/>
          <p14:tracePt t="120981" x="7380288" y="4940300"/>
          <p14:tracePt t="120994" x="7372350" y="4949825"/>
          <p14:tracePt t="121008" x="7362825" y="4967288"/>
          <p14:tracePt t="121021" x="7353300" y="4976813"/>
          <p14:tracePt t="121035" x="7335838" y="5013325"/>
          <p14:tracePt t="121048" x="7326313" y="5049838"/>
          <p14:tracePt t="121068" x="7326313" y="5059363"/>
          <p14:tracePt t="121093" x="7326313" y="5113338"/>
          <p14:tracePt t="121107" x="7326313" y="5122863"/>
          <p14:tracePt t="121121" x="7326313" y="5132388"/>
          <p14:tracePt t="121159" x="7335838" y="5159375"/>
          <p14:tracePt t="121186" x="7353300" y="5178425"/>
          <p14:tracePt t="121211" x="7389813" y="5214938"/>
          <p14:tracePt t="121238" x="7435850" y="5251450"/>
          <p14:tracePt t="121265" x="7481888" y="5278438"/>
          <p14:tracePt t="121292" x="7508875" y="5295900"/>
          <p14:tracePt t="121305" x="7535863" y="5305425"/>
          <p14:tracePt t="121317" x="7545388" y="5305425"/>
          <p14:tracePt t="121356" x="7600950" y="5305425"/>
          <p14:tracePt t="121368" x="7618413" y="5305425"/>
          <p14:tracePt t="121381" x="7645400" y="5305425"/>
          <p14:tracePt t="121407" x="7654925" y="5305425"/>
          <p14:tracePt t="121437" x="7691438" y="5305425"/>
          <p14:tracePt t="121462" x="7718425" y="5295900"/>
          <p14:tracePt t="121475" x="7727950" y="5287963"/>
          <p14:tracePt t="121489" x="7747000" y="5259388"/>
          <p14:tracePt t="121514" x="7754938" y="5214938"/>
          <p14:tracePt t="121528" x="7764463" y="5159375"/>
          <p14:tracePt t="121545" x="7764463" y="5113338"/>
          <p14:tracePt t="121570" x="7754938" y="5068888"/>
          <p14:tracePt t="121582" x="7747000" y="5049838"/>
          <p14:tracePt t="121597" x="7718425" y="5022850"/>
          <p14:tracePt t="121628" x="7681913" y="5003800"/>
          <p14:tracePt t="121654" x="7664450" y="5003800"/>
          <p14:tracePt t="122043" x="7664450" y="4976813"/>
          <p14:tracePt t="122057" x="7664450" y="4930775"/>
          <p14:tracePt t="122070" x="7664450" y="4894263"/>
          <p14:tracePt t="122070" x="7664450" y="4867275"/>
          <p14:tracePt t="122084" x="7664450" y="4821238"/>
          <p14:tracePt t="122097" x="7654925" y="4803775"/>
          <p14:tracePt t="122110" x="7654925" y="4730750"/>
          <p14:tracePt t="122125" x="7637463" y="4648200"/>
          <p14:tracePt t="122151" x="7618413" y="4538663"/>
          <p14:tracePt t="122164" x="7618413" y="4529138"/>
          <p14:tracePt t="122177" x="7618413" y="4511675"/>
          <p14:tracePt t="122190" x="7618413" y="4492625"/>
          <p14:tracePt t="122216" x="7618413" y="4438650"/>
          <p14:tracePt t="122242" x="7618413" y="4383088"/>
          <p14:tracePt t="122255" x="7618413" y="4365625"/>
          <p14:tracePt t="122268" x="7618413" y="4329113"/>
          <p14:tracePt t="122294" x="7608888" y="4246563"/>
          <p14:tracePt t="122306" x="7600950" y="4200525"/>
          <p14:tracePt t="122320" x="7591425" y="4154488"/>
          <p14:tracePt t="122334" x="7581900" y="4127500"/>
          <p14:tracePt t="122347" x="7572375" y="4064000"/>
          <p14:tracePt t="122360" x="7572375" y="4017963"/>
          <p14:tracePt t="122377" x="7545388" y="3954463"/>
          <p14:tracePt t="122404" x="7535863" y="3852863"/>
          <p14:tracePt t="122416" x="7535863" y="3816350"/>
          <p14:tracePt t="122428" x="7535863" y="3771900"/>
          <p14:tracePt t="122442" x="7518400" y="3706813"/>
          <p14:tracePt t="122455" x="7518400" y="3652838"/>
          <p14:tracePt t="122475" x="7518400" y="3616325"/>
          <p14:tracePt t="122489" x="7518400" y="3589338"/>
          <p14:tracePt t="122501" x="7518400" y="3570288"/>
          <p14:tracePt t="122515" x="7518400" y="3552825"/>
          <p14:tracePt t="122540" x="7518400" y="3524250"/>
          <p14:tracePt t="122553" x="7518400" y="3516313"/>
          <p14:tracePt t="122726" x="7508875" y="3506788"/>
          <p14:tracePt t="122739" x="7499350" y="3506788"/>
          <p14:tracePt t="122752" x="7481888" y="3506788"/>
          <p14:tracePt t="122765" x="7426325" y="3524250"/>
          <p14:tracePt t="122792" x="7253288" y="3533775"/>
          <p14:tracePt t="122804" x="7216775" y="3533775"/>
          <p14:tracePt t="122819" x="7116763" y="3533775"/>
          <p14:tracePt t="122832" x="7070725" y="3533775"/>
          <p14:tracePt t="122846" x="6997700" y="3533775"/>
          <p14:tracePt t="122859" x="6915150" y="3533775"/>
          <p14:tracePt t="122885" x="6778625" y="3533775"/>
          <p14:tracePt t="122912" x="6677025" y="3533775"/>
          <p14:tracePt t="122925" x="6604000" y="3533775"/>
          <p14:tracePt t="122940" x="6559550" y="3533775"/>
          <p14:tracePt t="122967" x="6448425" y="3533775"/>
          <p14:tracePt t="122994" x="6357938" y="3533775"/>
          <p14:tracePt t="123008" x="6248400" y="3533775"/>
          <p14:tracePt t="123021" x="6156325" y="3533775"/>
          <p14:tracePt t="123047" x="5946775" y="3533775"/>
          <p14:tracePt t="123072" x="5873750" y="3533775"/>
          <p14:tracePt t="123085" x="5818188" y="3533775"/>
          <p14:tracePt t="123098" x="5791200" y="3533775"/>
          <p14:tracePt t="123111" x="5773738" y="3533775"/>
          <p14:tracePt t="123125" x="5737225" y="3533775"/>
          <p14:tracePt t="123138" x="5727700" y="3533775"/>
          <p14:tracePt t="123162" x="5700713" y="3533775"/>
          <p14:tracePt t="123383" x="5681663" y="3516313"/>
          <p14:tracePt t="123395" x="5681663" y="3506788"/>
          <p14:tracePt t="123408" x="5645150" y="3470275"/>
          <p14:tracePt t="123434" x="5572125" y="3397250"/>
          <p14:tracePt t="123447" x="5545138" y="3378200"/>
          <p14:tracePt t="123462" x="5508625" y="3360738"/>
          <p14:tracePt t="123476" x="5481638" y="3351213"/>
          <p14:tracePt t="123489" x="5445125" y="3333750"/>
          <p14:tracePt t="123501" x="5408613" y="3333750"/>
          <p14:tracePt t="123526" x="5380038" y="3324225"/>
          <p14:tracePt t="123552" x="5353050" y="3324225"/>
          <p14:tracePt t="123565" x="5343525" y="3324225"/>
          <p14:tracePt t="123578" x="5326063" y="3324225"/>
          <p14:tracePt t="123605" x="5289550" y="3351213"/>
          <p14:tracePt t="123630" x="5260975" y="3397250"/>
          <p14:tracePt t="123643" x="5233988" y="3433763"/>
          <p14:tracePt t="123657" x="5224463" y="3470275"/>
          <p14:tracePt t="123670" x="5224463" y="3479800"/>
          <p14:tracePt t="123695" x="5207000" y="3533775"/>
          <p14:tracePt t="123708" x="5207000" y="3570288"/>
          <p14:tracePt t="123721" x="5207000" y="3589338"/>
          <p14:tracePt t="123735" x="5207000" y="3597275"/>
          <p14:tracePt t="123748" x="5207000" y="3616325"/>
          <p14:tracePt t="123748" x="5207000" y="3625850"/>
          <p14:tracePt t="123776" x="5216525" y="3670300"/>
          <p14:tracePt t="123802" x="5243513" y="3716338"/>
          <p14:tracePt t="123815" x="5253038" y="3716338"/>
          <p14:tracePt t="123827" x="5260975" y="3735388"/>
          <p14:tracePt t="123856" x="5280025" y="3752850"/>
          <p14:tracePt t="123883" x="5316538" y="3752850"/>
          <p14:tracePt t="123895" x="5334000" y="3752850"/>
          <p14:tracePt t="123909" x="5370513" y="3752850"/>
          <p14:tracePt t="123921" x="5380038" y="3752850"/>
          <p14:tracePt t="123945" x="5435600" y="3725863"/>
          <p14:tracePt t="123958" x="5453063" y="3716338"/>
          <p14:tracePt t="123986" x="5481638" y="3698875"/>
          <p14:tracePt t="124007" x="5508625" y="3670300"/>
          <p14:tracePt t="124021" x="5518150" y="3633788"/>
          <p14:tracePt t="124033" x="5526088" y="3616325"/>
          <p14:tracePt t="124046" x="5526088" y="3570288"/>
          <p14:tracePt t="124066" x="5526088" y="3506788"/>
          <p14:tracePt t="124079" x="5526088" y="3479800"/>
          <p14:tracePt t="124104" x="5518150" y="3433763"/>
          <p14:tracePt t="124117" x="5508625" y="3433763"/>
          <p14:tracePt t="124130" x="5499100" y="3424238"/>
          <p14:tracePt t="124143" x="5489575" y="3406775"/>
          <p14:tracePt t="124156" x="5435600" y="3378200"/>
          <p14:tracePt t="124169" x="5380038" y="3378200"/>
          <p14:tracePt t="124193" x="5334000" y="3378200"/>
          <p14:tracePt t="124206" x="5297488" y="3378200"/>
          <p14:tracePt t="124219" x="5270500" y="3370263"/>
          <p14:tracePt t="124245" x="5243513" y="3370263"/>
          <p14:tracePt t="124273" x="5233988" y="3370263"/>
          <p14:tracePt t="124286" x="5224463" y="3370263"/>
          <p14:tracePt t="124299" x="5216525" y="3378200"/>
          <p14:tracePt t="124312" x="5197475" y="3397250"/>
          <p14:tracePt t="124326" x="5180013" y="3424238"/>
          <p14:tracePt t="124354" x="5160963" y="3470275"/>
          <p14:tracePt t="124366" x="5160963" y="3497263"/>
          <p14:tracePt t="124379" x="5160963" y="3524250"/>
          <p14:tracePt t="124392" x="5160963" y="3560763"/>
          <p14:tracePt t="124406" x="5170488" y="3579813"/>
          <p14:tracePt t="124419" x="5180013" y="3589338"/>
          <p14:tracePt t="124444" x="5243513" y="3633788"/>
          <p14:tracePt t="124457" x="5253038" y="3652838"/>
          <p14:tracePt t="124471" x="5260975" y="3662363"/>
          <p14:tracePt t="124496" x="5270500" y="3670300"/>
          <p14:tracePt t="124522" x="5307013" y="3698875"/>
          <p14:tracePt t="124547" x="5326063" y="3698875"/>
          <p14:tracePt t="124585" x="5353050" y="3698875"/>
          <p14:tracePt t="124597" x="5370513" y="3698875"/>
          <p14:tracePt t="124611" x="5380038" y="3698875"/>
          <p14:tracePt t="124625" x="5408613" y="3679825"/>
          <p14:tracePt t="124638" x="5426075" y="3643313"/>
          <p14:tracePt t="124663" x="5435600" y="3616325"/>
          <p14:tracePt t="124675" x="5435600" y="3597275"/>
          <p14:tracePt t="124689" x="5435600" y="3579813"/>
          <p14:tracePt t="124701" x="5435600" y="3570288"/>
          <p14:tracePt t="124727" x="5435600" y="3560763"/>
          <p14:tracePt t="124753" x="5435600" y="3552825"/>
          <p14:tracePt t="124835" x="5426075" y="3543300"/>
          <p14:tracePt t="125002" x="5416550" y="3543300"/>
          <p14:tracePt t="125015" x="5416550" y="3552825"/>
          <p14:tracePt t="125053" x="5408613" y="3589338"/>
          <p14:tracePt t="125065" x="5408613" y="3597275"/>
          <p14:tracePt t="125079" x="5408613" y="3625850"/>
          <p14:tracePt t="125105" x="5408613" y="3652838"/>
          <p14:tracePt t="125166" x="5408613" y="3643313"/>
          <p14:tracePt t="125193" x="5435600" y="3543300"/>
          <p14:tracePt t="125205" x="5445125" y="3524250"/>
          <p14:tracePt t="125219" x="5445125" y="3506788"/>
          <p14:tracePt t="125232" x="5453063" y="3470275"/>
          <p14:tracePt t="125246" x="5472113" y="3414713"/>
          <p14:tracePt t="125272" x="5489575" y="3287713"/>
          <p14:tracePt t="125285" x="5489575" y="3268663"/>
          <p14:tracePt t="125299" x="5508625" y="3168650"/>
          <p14:tracePt t="125312" x="5526088" y="3078163"/>
          <p14:tracePt t="125327" x="5526088" y="2976563"/>
          <p14:tracePt t="125339" x="5526088" y="2894013"/>
          <p14:tracePt t="125364" x="5526088" y="2794000"/>
          <p14:tracePt t="125376" x="5526088" y="2720975"/>
          <p14:tracePt t="125390" x="5526088" y="2693988"/>
          <p14:tracePt t="125417" x="5526088" y="2667000"/>
          <p14:tracePt t="125442" x="5535613" y="2611438"/>
          <p14:tracePt t="125454" x="5535613" y="2584450"/>
          <p14:tracePt t="125468" x="5535613" y="2565400"/>
          <p14:tracePt t="125480" x="5535613" y="2557463"/>
          <p14:tracePt t="125507" x="5535613" y="2528888"/>
          <p14:tracePt t="125519" x="5535613" y="2511425"/>
          <p14:tracePt t="125532" x="5535613" y="2492375"/>
          <p14:tracePt t="125559" x="5535613" y="2465388"/>
          <p14:tracePt t="125585" x="5545138" y="2428875"/>
          <p14:tracePt t="125612" x="5545138" y="2382838"/>
          <p14:tracePt t="125625" x="5545138" y="2374900"/>
          <p14:tracePt t="125638" x="5545138" y="2346325"/>
          <p14:tracePt t="125664" x="5545138" y="2319338"/>
          <p14:tracePt t="125677" x="5545138" y="2309813"/>
          <p14:tracePt t="125693" x="5545138" y="2301875"/>
          <p14:tracePt t="125705" x="5554663" y="2292350"/>
          <p14:tracePt t="125890" x="5554663" y="2309813"/>
          <p14:tracePt t="125914" x="5554663" y="2374900"/>
          <p14:tracePt t="125928" x="5554663" y="2382838"/>
          <p14:tracePt t="125942" x="5554663" y="2419350"/>
          <p14:tracePt t="125955" x="5554663" y="2438400"/>
          <p14:tracePt t="125970" x="5554663" y="2474913"/>
          <p14:tracePt t="125982" x="5554663" y="2520950"/>
          <p14:tracePt t="125995" x="5554663" y="2565400"/>
          <p14:tracePt t="126008" x="5554663" y="2584450"/>
          <p14:tracePt t="126034" x="5554663" y="2703513"/>
          <p14:tracePt t="126047" x="5535613" y="2747963"/>
          <p14:tracePt t="126060" x="5535613" y="2840038"/>
          <p14:tracePt t="126075" x="5535613" y="2930525"/>
          <p14:tracePt t="126089" x="5535613" y="2968625"/>
          <p14:tracePt t="126115" x="5535613" y="3068638"/>
          <p14:tracePt t="126140" x="5535613" y="3278188"/>
          <p14:tracePt t="126166" x="5535613" y="3360738"/>
          <p14:tracePt t="126191" x="5535613" y="3543300"/>
          <p14:tracePt t="126204" x="5535613" y="3616325"/>
          <p14:tracePt t="126218" x="5535613" y="3662363"/>
          <p14:tracePt t="126230" x="5535613" y="3698875"/>
          <p14:tracePt t="126257" x="5545138" y="3835400"/>
          <p14:tracePt t="126283" x="5545138" y="3889375"/>
          <p14:tracePt t="126296" x="5554663" y="3927475"/>
          <p14:tracePt t="126310" x="5554663" y="3944938"/>
          <p14:tracePt t="126335" x="5562600" y="4017963"/>
          <p14:tracePt t="126362" x="5562600" y="4073525"/>
          <p14:tracePt t="126374" x="5572125" y="4090988"/>
          <p14:tracePt t="126387" x="5572125" y="4100513"/>
          <p14:tracePt t="126399" x="5581650" y="4117975"/>
          <p14:tracePt t="126424" x="5581650" y="4146550"/>
          <p14:tracePt t="126437" x="5581650" y="4154488"/>
          <p14:tracePt t="126449" x="5581650" y="4183063"/>
          <p14:tracePt t="126474" x="5581650" y="4191000"/>
          <p14:tracePt t="127119" x="5591175" y="4191000"/>
          <p14:tracePt t="127145" x="5672138" y="4191000"/>
          <p14:tracePt t="127173" x="5791200" y="4191000"/>
          <p14:tracePt t="127186" x="5900738" y="4191000"/>
          <p14:tracePt t="127200" x="6075363" y="4191000"/>
          <p14:tracePt t="127226" x="6357938" y="4210050"/>
          <p14:tracePt t="127253" x="6623050" y="4219575"/>
          <p14:tracePt t="127266" x="6778625" y="4237038"/>
          <p14:tracePt t="127280" x="6915150" y="4237038"/>
          <p14:tracePt t="127293" x="7034213" y="4237038"/>
          <p14:tracePt t="127307" x="7070725" y="4237038"/>
          <p14:tracePt t="127332" x="7107238" y="4237038"/>
          <p14:tracePt t="127345" x="7116763" y="4237038"/>
          <p14:tracePt t="127683" x="7070725" y="4227513"/>
          <p14:tracePt t="127695" x="6969125" y="4183063"/>
          <p14:tracePt t="127721" x="6842125" y="4117975"/>
          <p14:tracePt t="127732" x="6604000" y="4008438"/>
          <p14:tracePt t="127745" x="6321425" y="3808413"/>
          <p14:tracePt t="127758" x="6075363" y="3543300"/>
          <p14:tracePt t="127783" x="5854700" y="3251200"/>
          <p14:tracePt t="127795" x="5718175" y="2976563"/>
          <p14:tracePt t="127808" x="5635625" y="2803525"/>
          <p14:tracePt t="127821" x="5608638" y="2757488"/>
          <p14:tracePt t="127836" x="5599113" y="2720975"/>
          <p14:tracePt t="127862" x="5591175" y="2684463"/>
          <p14:tracePt t="127875" x="5591175" y="2674938"/>
          <p14:tracePt t="127925" x="5591175" y="2667000"/>
          <p14:tracePt t="127951" x="5591175" y="2657475"/>
          <p14:tracePt t="127964" x="5591175" y="2647950"/>
          <p14:tracePt t="128003" x="5591175" y="2630488"/>
          <p14:tracePt t="128015" x="5599113" y="2620963"/>
          <p14:tracePt t="128028" x="5608638" y="2620963"/>
          <p14:tracePt t="128042" x="5618163" y="2593975"/>
          <p14:tracePt t="128056" x="5618163" y="2574925"/>
          <p14:tracePt t="128070" x="5635625" y="2511425"/>
          <p14:tracePt t="128096" x="5654675" y="2401888"/>
          <p14:tracePt t="128109" x="5664200" y="2374900"/>
          <p14:tracePt t="128123" x="5681663" y="2319338"/>
          <p14:tracePt t="128142" x="5700713" y="2282825"/>
          <p14:tracePt t="128142" x="5700713" y="2265363"/>
          <p14:tracePt t="128156" x="5708650" y="2255838"/>
          <p14:tracePt t="128181" x="5708650" y="2246313"/>
          <p14:tracePt t="128231" x="5718175" y="2236788"/>
          <p14:tracePt t="128257" x="5883275" y="2228850"/>
          <p14:tracePt t="128283" x="6075363" y="2228850"/>
          <p14:tracePt t="128296" x="6184900" y="2228850"/>
          <p14:tracePt t="128310" x="6448425" y="2228850"/>
          <p14:tracePt t="128324" x="6769100" y="2228850"/>
          <p14:tracePt t="128338" x="7097713" y="2228850"/>
          <p14:tracePt t="128350" x="7270750" y="2228850"/>
          <p14:tracePt t="128350" x="7453313" y="2228850"/>
          <p14:tracePt t="128376" x="7773988" y="2228850"/>
          <p14:tracePt t="128388" x="8047038" y="2228850"/>
          <p14:tracePt t="128401" x="8258175" y="2228850"/>
          <p14:tracePt t="128427" x="8421688" y="2228850"/>
          <p14:tracePt t="128453" x="8431213" y="2228850"/>
          <p14:tracePt t="130790" x="8413750" y="2236788"/>
          <p14:tracePt t="130803" x="8377238" y="2246313"/>
          <p14:tracePt t="130817" x="8294688" y="2255838"/>
          <p14:tracePt t="130843" x="8185150" y="2282825"/>
          <p14:tracePt t="130857" x="8112125" y="2282825"/>
          <p14:tracePt t="130870" x="8020050" y="2292350"/>
          <p14:tracePt t="130883" x="7966075" y="2301875"/>
          <p14:tracePt t="130897" x="7874000" y="2328863"/>
          <p14:tracePt t="130910" x="7827963" y="2338388"/>
          <p14:tracePt t="130935" x="7445375" y="2411413"/>
          <p14:tracePt t="130961" x="7134225" y="2447925"/>
          <p14:tracePt t="130975" x="7034213" y="2465388"/>
          <p14:tracePt t="130989" x="6896100" y="2484438"/>
          <p14:tracePt t="131014" x="6650038" y="2538413"/>
          <p14:tracePt t="131026" x="6613525" y="2538413"/>
          <p14:tracePt t="131040" x="6550025" y="2547938"/>
          <p14:tracePt t="131052" x="6448425" y="2584450"/>
          <p14:tracePt t="131070" x="6321425" y="2611438"/>
          <p14:tracePt t="131082" x="6221413" y="2638425"/>
          <p14:tracePt t="131095" x="6129338" y="2674938"/>
          <p14:tracePt t="131122" x="6038850" y="2711450"/>
          <p14:tracePt t="131134" x="6029325" y="2711450"/>
          <p14:tracePt t="131320" x="6019800" y="2720975"/>
          <p14:tracePt t="131685" x="6019800" y="2711450"/>
          <p14:tracePt t="131710" x="6010275" y="2674938"/>
          <p14:tracePt t="131723" x="6010275" y="2638425"/>
          <p14:tracePt t="131738" x="5973763" y="2574925"/>
          <p14:tracePt t="131763" x="5946775" y="2501900"/>
          <p14:tracePt t="131776" x="5929313" y="2438400"/>
          <p14:tracePt t="131795" x="5910263" y="2382838"/>
          <p14:tracePt t="131822" x="5891213" y="2338388"/>
          <p14:tracePt t="131835" x="5883275" y="2301875"/>
          <p14:tracePt t="131849" x="5873750" y="2273300"/>
          <p14:tracePt t="131862" x="5864225" y="2265363"/>
          <p14:tracePt t="131903" x="5864225" y="2255838"/>
          <p14:tracePt t="131915" x="5854700" y="2246313"/>
          <p14:tracePt t="131967" x="5854700" y="2236788"/>
          <p14:tracePt t="131993" x="5854700" y="2228850"/>
          <p14:tracePt t="132005" x="5854700" y="2219325"/>
          <p14:tracePt t="132043" x="5854700" y="2209800"/>
          <p14:tracePt t="132584" x="5854700" y="2228850"/>
          <p14:tracePt t="132596" x="5854700" y="2236788"/>
          <p14:tracePt t="132611" x="5854700" y="2255838"/>
          <p14:tracePt t="132625" x="5854700" y="2265363"/>
          <p14:tracePt t="132638" x="5854700" y="2301875"/>
          <p14:tracePt t="132663" x="5854700" y="2374900"/>
          <p14:tracePt t="132676" x="5864225" y="2392363"/>
          <p14:tracePt t="132690" x="5864225" y="2401888"/>
          <p14:tracePt t="132716" x="5864225" y="2474913"/>
          <p14:tracePt t="132742" x="5873750" y="2538413"/>
          <p14:tracePt t="132755" x="5873750" y="2557463"/>
          <p14:tracePt t="132769" x="5873750" y="2574925"/>
          <p14:tracePt t="132796" x="5873750" y="2620963"/>
          <p14:tracePt t="132822" x="5873750" y="2667000"/>
          <p14:tracePt t="132822" x="5873750" y="2684463"/>
          <p14:tracePt t="132847" x="5873750" y="2720975"/>
          <p14:tracePt t="132860" x="5873750" y="2757488"/>
          <p14:tracePt t="132885" x="5873750" y="2794000"/>
          <p14:tracePt t="132911" x="5883275" y="2830513"/>
          <p14:tracePt t="132925" x="5883275" y="2857500"/>
          <p14:tracePt t="132939" x="5891213" y="2894013"/>
          <p14:tracePt t="132963" x="5891213" y="2949575"/>
          <p14:tracePt t="132975" x="5900738" y="2976563"/>
          <p14:tracePt t="132990" x="5900738" y="3005138"/>
          <p14:tracePt t="133003" x="5900738" y="3059113"/>
          <p14:tracePt t="133017" x="5900738" y="3095625"/>
          <p14:tracePt t="133030" x="5900738" y="3114675"/>
          <p14:tracePt t="133030" x="5900738" y="3151188"/>
          <p14:tracePt t="133056" x="5900738" y="3178175"/>
          <p14:tracePt t="133068" x="5900738" y="3195638"/>
          <p14:tracePt t="133082" x="5900738" y="3224213"/>
          <p14:tracePt t="133095" x="5900738" y="3251200"/>
          <p14:tracePt t="133111" x="5900738" y="3268663"/>
          <p14:tracePt t="133138" x="5900738" y="3314700"/>
          <p14:tracePt t="133163" x="5900738" y="3341688"/>
          <p14:tracePt t="133177" x="5900738" y="3370263"/>
          <p14:tracePt t="133193" x="5900738" y="3378200"/>
          <p14:tracePt t="133206" x="5900738" y="3387725"/>
          <p14:tracePt t="133220" x="5900738" y="3397250"/>
          <p14:tracePt t="133246" x="5900738" y="3406775"/>
          <p14:tracePt t="133667" x="5956300" y="3406775"/>
          <p14:tracePt t="133693" x="6019800" y="3370263"/>
          <p14:tracePt t="133707" x="6038850" y="3370263"/>
          <p14:tracePt t="133721" x="6065838" y="3370263"/>
          <p14:tracePt t="133737" x="6092825" y="3370263"/>
          <p14:tracePt t="133758" x="6111875" y="3378200"/>
          <p14:tracePt t="133770" x="6129338" y="3387725"/>
          <p14:tracePt t="133796" x="6129338" y="3397250"/>
          <p14:tracePt t="133808" x="6138863" y="3424238"/>
          <p14:tracePt t="133834" x="6138863" y="3451225"/>
          <p14:tracePt t="133846" x="6138863" y="3487738"/>
          <p14:tracePt t="133860" x="6138863" y="3533775"/>
          <p14:tracePt t="133888" x="6138863" y="3589338"/>
          <p14:tracePt t="133914" x="6138863" y="3652838"/>
          <p14:tracePt t="133928" x="6138863" y="3662363"/>
          <p14:tracePt t="133942" x="6138863" y="3679825"/>
          <p14:tracePt t="133955" x="6129338" y="3698875"/>
          <p14:tracePt t="133969" x="6129338" y="3706813"/>
          <p14:tracePt t="134007" x="6119813" y="3735388"/>
          <p14:tracePt t="134019" x="6111875" y="3762375"/>
          <p14:tracePt t="134046" x="6102350" y="3771900"/>
          <p14:tracePt t="134132" x="6083300" y="3779838"/>
          <p14:tracePt t="134145" x="6046788" y="3779838"/>
          <p14:tracePt t="134166" x="6019800" y="3779838"/>
          <p14:tracePt t="134192" x="6010275" y="3779838"/>
          <p14:tracePt t="134304" x="6002338" y="3779838"/>
          <p14:tracePt t="134353" x="5973763" y="3771900"/>
          <p14:tracePt t="134366" x="5965825" y="3762375"/>
          <p14:tracePt t="134380" x="5965825" y="3752850"/>
          <p14:tracePt t="134392" x="5956300" y="3743325"/>
          <p14:tracePt t="134418" x="5946775" y="3725863"/>
          <p14:tracePt t="134445" x="5946775" y="3716338"/>
          <p14:tracePt t="134578" x="5937250" y="3698875"/>
          <p14:tracePt t="135069" x="5937250" y="3716338"/>
          <p14:tracePt t="135081" x="5937250" y="3743325"/>
          <p14:tracePt t="135095" x="5929313" y="3752850"/>
          <p14:tracePt t="135108" x="5929313" y="3789363"/>
          <p14:tracePt t="135133" x="5929313" y="3835400"/>
          <p14:tracePt t="135144" x="5929313" y="3852863"/>
          <p14:tracePt t="135158" x="5929313" y="3881438"/>
          <p14:tracePt t="135171" x="5929313" y="3898900"/>
          <p14:tracePt t="135185" x="5900738" y="3954463"/>
          <p14:tracePt t="135197" x="5900738" y="3981450"/>
          <p14:tracePt t="135224" x="5900738" y="4017963"/>
          <p14:tracePt t="135237" x="5900738" y="4027488"/>
          <p14:tracePt t="135250" x="5900738" y="4064000"/>
          <p14:tracePt t="135276" x="5900738" y="4100513"/>
          <p14:tracePt t="135301" x="5900738" y="4117975"/>
          <p14:tracePt t="135313" x="5900738" y="4137025"/>
          <p14:tracePt t="135327" x="5900738" y="4154488"/>
          <p14:tracePt t="135340" x="5891213" y="4173538"/>
          <p14:tracePt t="135625" x="5891213" y="4183063"/>
          <p14:tracePt t="136300" x="5891213" y="4191000"/>
          <p14:tracePt t="136313" x="5891213" y="4200525"/>
          <p14:tracePt t="136327" x="5891213" y="4210050"/>
          <p14:tracePt t="136365" x="5910263" y="4246563"/>
          <p14:tracePt t="136392" x="5929313" y="4264025"/>
          <p14:tracePt t="136406" x="5929313" y="4273550"/>
          <p14:tracePt t="136444" x="5929313" y="4392613"/>
          <p14:tracePt t="136457" x="5929313" y="4438650"/>
          <p14:tracePt t="136471" x="5910263" y="4511675"/>
          <p14:tracePt t="136484" x="5900738" y="4575175"/>
          <p14:tracePt t="136497" x="5873750" y="4694238"/>
          <p14:tracePt t="136509" x="5854700" y="4757738"/>
          <p14:tracePt t="136536" x="5846763" y="4830763"/>
          <p14:tracePt t="136562" x="5827713" y="4876800"/>
          <p14:tracePt t="136589" x="5827713" y="4884738"/>
          <p14:tracePt t="136617" x="5800725" y="4922838"/>
          <p14:tracePt t="136643" x="5781675" y="4949825"/>
          <p14:tracePt t="136656" x="5754688" y="4967288"/>
          <p14:tracePt t="136670" x="5737225" y="4986338"/>
          <p14:tracePt t="136696" x="5708650" y="4995863"/>
          <p14:tracePt t="136752" x="5700713" y="5003800"/>
          <p14:tracePt t="136889" x="5708650" y="5003800"/>
          <p14:tracePt t="136902" x="5727700" y="4995863"/>
          <p14:tracePt t="136915" x="5773738" y="4986338"/>
          <p14:tracePt t="136928" x="5846763" y="4976813"/>
          <p14:tracePt t="136957" x="6046788" y="4949825"/>
          <p14:tracePt t="136970" x="6111875" y="4949825"/>
          <p14:tracePt t="136984" x="6184900" y="4930775"/>
          <p14:tracePt t="136997" x="6221413" y="4930775"/>
          <p14:tracePt t="137012" x="6294438" y="4913313"/>
          <p14:tracePt t="137024" x="6330950" y="4894263"/>
          <p14:tracePt t="137037" x="6375400" y="4876800"/>
          <p14:tracePt t="137064" x="6430963" y="4830763"/>
          <p14:tracePt t="137064" x="6448425" y="4821238"/>
          <p14:tracePt t="137077" x="6477000" y="4803775"/>
          <p14:tracePt t="137091" x="6559550" y="4767263"/>
          <p14:tracePt t="137118" x="6669088" y="4675188"/>
          <p14:tracePt t="137145" x="6786563" y="4556125"/>
          <p14:tracePt t="137169" x="6859588" y="4456113"/>
          <p14:tracePt t="137181" x="6951663" y="4356100"/>
          <p14:tracePt t="137195" x="6988175" y="4283075"/>
          <p14:tracePt t="137222" x="7134225" y="4073525"/>
          <p14:tracePt t="137234" x="7207250" y="3889375"/>
          <p14:tracePt t="137247" x="7262813" y="3725863"/>
          <p14:tracePt t="137260" x="7316788" y="3560763"/>
          <p14:tracePt t="137278" x="7362825" y="3433763"/>
          <p14:tracePt t="137291" x="7389813" y="3360738"/>
          <p14:tracePt t="137316" x="7453313" y="3205163"/>
          <p14:tracePt t="137342" x="7526338" y="2986088"/>
          <p14:tracePt t="137358" x="7554913" y="2913063"/>
          <p14:tracePt t="137372" x="7572375" y="2830513"/>
          <p14:tracePt t="137385" x="7600950" y="2784475"/>
          <p14:tracePt t="137398" x="7627938" y="2730500"/>
          <p14:tracePt t="137424" x="7681913" y="2620963"/>
          <p14:tracePt t="137449" x="7747000" y="2484438"/>
          <p14:tracePt t="137474" x="7810500" y="2346325"/>
          <p14:tracePt t="137500" x="7910513" y="2127250"/>
          <p14:tracePt t="137513" x="7947025" y="2073275"/>
          <p14:tracePt t="137528" x="7983538" y="2009775"/>
          <p14:tracePt t="137541" x="8002588" y="1990725"/>
          <p14:tracePt t="137565" x="8066088" y="1862138"/>
          <p14:tracePt t="137591" x="8075613" y="1835150"/>
          <p14:tracePt t="137606" x="8085138" y="1817688"/>
          <p14:tracePt t="137620" x="8093075" y="1808163"/>
          <p14:tracePt t="137995" x="8093075" y="1825625"/>
          <p14:tracePt t="138008" x="8066088" y="1890713"/>
          <p14:tracePt t="138033" x="8056563" y="1973263"/>
          <p14:tracePt t="138046" x="8047038" y="2000250"/>
          <p14:tracePt t="138060" x="8039100" y="2073275"/>
          <p14:tracePt t="138073" x="8020050" y="2136775"/>
          <p14:tracePt t="138086" x="8020050" y="2173288"/>
          <p14:tracePt t="138099" x="8010525" y="2200275"/>
          <p14:tracePt t="138126" x="7974013" y="2282825"/>
          <p14:tracePt t="138139" x="7966075" y="2346325"/>
          <p14:tracePt t="138152" x="7947025" y="2392363"/>
          <p14:tracePt t="138173" x="7929563" y="2465388"/>
          <p14:tracePt t="138187" x="7910513" y="2501900"/>
          <p14:tracePt t="138200" x="7900988" y="2565400"/>
          <p14:tracePt t="138213" x="7874000" y="2593975"/>
          <p14:tracePt t="138227" x="7847013" y="2684463"/>
          <p14:tracePt t="138256" x="7820025" y="2767013"/>
          <p14:tracePt t="138281" x="7783513" y="2876550"/>
          <p14:tracePt t="138293" x="7754938" y="2922588"/>
          <p14:tracePt t="138311" x="7718425" y="3022600"/>
          <p14:tracePt t="138325" x="7710488" y="3059113"/>
          <p14:tracePt t="138338" x="7673975" y="3132138"/>
          <p14:tracePt t="138351" x="7654925" y="3159125"/>
          <p14:tracePt t="138366" x="7608888" y="3241675"/>
          <p14:tracePt t="138392" x="7535863" y="3341688"/>
          <p14:tracePt t="138404" x="7518400" y="3370263"/>
          <p14:tracePt t="138417" x="7499350" y="3397250"/>
          <p14:tracePt t="138429" x="7453313" y="3470275"/>
          <p14:tracePt t="138456" x="7380288" y="3597275"/>
          <p14:tracePt t="138482" x="7326313" y="3689350"/>
          <p14:tracePt t="138495" x="7307263" y="3735388"/>
          <p14:tracePt t="138511" x="7270750" y="3771900"/>
          <p14:tracePt t="138525" x="7243763" y="3825875"/>
          <p14:tracePt t="138538" x="7207250" y="3862388"/>
          <p14:tracePt t="138563" x="7124700" y="3971925"/>
          <p14:tracePt t="138577" x="7070725" y="4017963"/>
          <p14:tracePt t="138590" x="6988175" y="4100513"/>
          <p14:tracePt t="138603" x="6905625" y="4183063"/>
          <p14:tracePt t="138617" x="6805613" y="4273550"/>
          <p14:tracePt t="138643" x="6696075" y="4392613"/>
          <p14:tracePt t="138655" x="6640513" y="4438650"/>
          <p14:tracePt t="138668" x="6577013" y="4492625"/>
          <p14:tracePt t="138680" x="6513513" y="4529138"/>
          <p14:tracePt t="138707" x="6384925" y="4592638"/>
          <p14:tracePt t="138734" x="6265863" y="4648200"/>
          <p14:tracePt t="138759" x="6056313" y="4721225"/>
          <p14:tracePt t="138787" x="5864225" y="4767263"/>
          <p14:tracePt t="138813" x="5718175" y="4803775"/>
          <p14:tracePt t="138826" x="5645150" y="4811713"/>
          <p14:tracePt t="138840" x="5562600" y="4811713"/>
          <p14:tracePt t="138853" x="5535613" y="4811713"/>
          <p14:tracePt t="138868" x="5435600" y="4840288"/>
          <p14:tracePt t="138880" x="5389563" y="4848225"/>
          <p14:tracePt t="138895" x="5326063" y="4848225"/>
          <p14:tracePt t="138921" x="5197475" y="4857750"/>
          <p14:tracePt t="138934" x="5170488" y="4857750"/>
          <p14:tracePt t="138948" x="5160963" y="4867275"/>
          <p14:tracePt t="139092" x="5224463" y="4867275"/>
          <p14:tracePt t="139105" x="5253038" y="4857750"/>
          <p14:tracePt t="139119" x="5316538" y="4857750"/>
          <p14:tracePt t="139131" x="5408613" y="4857750"/>
          <p14:tracePt t="139145" x="5489575" y="4857750"/>
          <p14:tracePt t="139170" x="5608638" y="4857750"/>
          <p14:tracePt t="139182" x="5645150" y="4857750"/>
          <p14:tracePt t="139196" x="5764213" y="4857750"/>
          <p14:tracePt t="139208" x="5873750" y="4857750"/>
          <p14:tracePt t="139234" x="6056313" y="4840288"/>
          <p14:tracePt t="139261" x="6229350" y="4821238"/>
          <p14:tracePt t="139273" x="6321425" y="4794250"/>
          <p14:tracePt t="139291" x="6421438" y="4784725"/>
          <p14:tracePt t="139316" x="6559550" y="4730750"/>
          <p14:tracePt t="139341" x="6677025" y="4665663"/>
          <p14:tracePt t="139354" x="6759575" y="4592638"/>
          <p14:tracePt t="139367" x="6859588" y="4475163"/>
          <p14:tracePt t="139380" x="6915150" y="4410075"/>
          <p14:tracePt t="139407" x="7080250" y="4191000"/>
          <p14:tracePt t="139420" x="7180263" y="4000500"/>
          <p14:tracePt t="139433" x="7299325" y="3779838"/>
          <p14:tracePt t="139446" x="7399338" y="3543300"/>
          <p14:tracePt t="139460" x="7445375" y="3424238"/>
          <p14:tracePt t="139486" x="7581900" y="3095625"/>
          <p14:tracePt t="139512" x="7710488" y="2693988"/>
          <p14:tracePt t="139526" x="7764463" y="2520950"/>
          <p14:tracePt t="139540" x="7791450" y="2438400"/>
          <p14:tracePt t="139570" x="7856538" y="2155825"/>
          <p14:tracePt t="139590" x="7874000" y="2073275"/>
          <p14:tracePt t="139590" x="7883525" y="2009775"/>
          <p14:tracePt t="139616" x="7910513" y="1917700"/>
          <p14:tracePt t="139629" x="7920038" y="1844675"/>
          <p14:tracePt t="139655" x="7929563" y="1752600"/>
          <p14:tracePt t="139681" x="7929563" y="1725613"/>
          <p14:tracePt t="139695" x="7929563" y="1708150"/>
          <p14:tracePt t="139708" x="7929563" y="1689100"/>
          <p14:tracePt t="139735" x="7929563" y="1671638"/>
          <p14:tracePt t="139760" x="7929563" y="1662113"/>
          <p14:tracePt t="139774" x="7929563" y="1652588"/>
          <p14:tracePt t="139788" x="7920038" y="1643063"/>
          <p14:tracePt t="139875" x="7883525" y="1662113"/>
          <p14:tracePt t="139902" x="7810500" y="1725613"/>
          <p14:tracePt t="139913" x="7754938" y="1762125"/>
          <p14:tracePt t="139927" x="7737475" y="1771650"/>
          <p14:tracePt t="139953" x="7691438" y="1808163"/>
          <p14:tracePt t="139967" x="7673975" y="1835150"/>
          <p14:tracePt t="139980" x="7664450" y="1844675"/>
          <p14:tracePt t="140007" x="7654925" y="1862138"/>
          <p14:tracePt t="140020" x="7654925" y="1871663"/>
          <p14:tracePt t="140046" x="7645400" y="1881188"/>
          <p14:tracePt t="140073" x="7645400" y="1898650"/>
          <p14:tracePt t="140086" x="7645400" y="1908175"/>
          <p14:tracePt t="140100" x="7645400" y="1917700"/>
          <p14:tracePt t="140126" x="7645400" y="1944688"/>
          <p14:tracePt t="140153" x="7673975" y="1963738"/>
          <p14:tracePt t="140166" x="7691438" y="1973263"/>
          <p14:tracePt t="140180" x="7700963" y="1973263"/>
          <p14:tracePt t="140207" x="7727950" y="1990725"/>
          <p14:tracePt t="140233" x="7856538" y="1990725"/>
          <p14:tracePt t="140245" x="7893050" y="2000250"/>
          <p14:tracePt t="140258" x="7920038" y="2009775"/>
          <p14:tracePt t="140270" x="7993063" y="2027238"/>
          <p14:tracePt t="140287" x="8066088" y="2027238"/>
          <p14:tracePt t="140306" x="8139113" y="2027238"/>
          <p14:tracePt t="140320" x="8194675" y="2027238"/>
          <p14:tracePt t="140346" x="8321675" y="1990725"/>
          <p14:tracePt t="140371" x="8367713" y="1973263"/>
          <p14:tracePt t="140384" x="8421688" y="1944688"/>
          <p14:tracePt t="140397" x="8450263" y="1917700"/>
          <p14:tracePt t="140409" x="8477250" y="1908175"/>
          <p14:tracePt t="140434" x="8494713" y="1890713"/>
          <p14:tracePt t="140461" x="8504238" y="1854200"/>
          <p14:tracePt t="140475" x="8523288" y="1817688"/>
          <p14:tracePt t="140487" x="8523288" y="1798638"/>
          <p14:tracePt t="140514" x="8523288" y="1744663"/>
          <p14:tracePt t="140526" x="8523288" y="1698625"/>
          <p14:tracePt t="140539" x="8523288" y="1652588"/>
          <p14:tracePt t="140552" x="8513763" y="1589088"/>
          <p14:tracePt t="140565" x="8504238" y="1570038"/>
          <p14:tracePt t="140591" x="8431213" y="1497013"/>
          <p14:tracePt t="140604" x="8340725" y="1460500"/>
          <p14:tracePt t="140616" x="8267700" y="1443038"/>
          <p14:tracePt t="140629" x="8239125" y="1433513"/>
          <p14:tracePt t="140656" x="8148638" y="1416050"/>
          <p14:tracePt t="140681" x="8039100" y="1406525"/>
          <p14:tracePt t="140693" x="8010525" y="1406525"/>
          <p14:tracePt t="140707" x="7974013" y="1406525"/>
          <p14:tracePt t="140734" x="7856538" y="1406525"/>
          <p14:tracePt t="140760" x="7773988" y="1423988"/>
          <p14:tracePt t="140773" x="7727950" y="1443038"/>
          <p14:tracePt t="140787" x="7710488" y="1443038"/>
          <p14:tracePt t="140806" x="7627938" y="1489075"/>
          <p14:tracePt t="140819" x="7608888" y="1497013"/>
          <p14:tracePt t="140831" x="7564438" y="1525588"/>
          <p14:tracePt t="140857" x="7535863" y="1552575"/>
          <p14:tracePt t="140870" x="7526338" y="1562100"/>
          <p14:tracePt t="140896" x="7518400" y="1589088"/>
          <p14:tracePt t="140909" x="7499350" y="1625600"/>
          <p14:tracePt t="140935" x="7489825" y="1679575"/>
          <p14:tracePt t="140965" x="7481888" y="1725613"/>
          <p14:tracePt t="140979" x="7481888" y="1735138"/>
          <p14:tracePt t="140994" x="7481888" y="1762125"/>
          <p14:tracePt t="141008" x="7481888" y="1781175"/>
          <p14:tracePt t="141021" x="7481888" y="1808163"/>
          <p14:tracePt t="141046" x="7499350" y="1835150"/>
          <p14:tracePt t="141073" x="7526338" y="1862138"/>
          <p14:tracePt t="141086" x="7535863" y="1881188"/>
          <p14:tracePt t="141098" x="7564438" y="1890713"/>
          <p14:tracePt t="141126" x="7618413" y="1908175"/>
          <p14:tracePt t="141126" x="7645400" y="1917700"/>
          <p14:tracePt t="141152" x="7773988" y="1935163"/>
          <p14:tracePt t="141168" x="7883525" y="1973263"/>
          <p14:tracePt t="141180" x="7983538" y="2000250"/>
          <p14:tracePt t="141193" x="8029575" y="2009775"/>
          <p14:tracePt t="141210" x="8194675" y="2017713"/>
          <p14:tracePt t="141224" x="8231188" y="2017713"/>
          <p14:tracePt t="141237" x="8275638" y="2017713"/>
          <p14:tracePt t="141264" x="8340725" y="2017713"/>
          <p14:tracePt t="141277" x="8385175" y="2009775"/>
          <p14:tracePt t="141291" x="8421688" y="1973263"/>
          <p14:tracePt t="141304" x="8458200" y="1954213"/>
          <p14:tracePt t="141318" x="8504238" y="1908175"/>
          <p14:tracePt t="141331" x="8523288" y="1881188"/>
          <p14:tracePt t="141357" x="8586788" y="1781175"/>
          <p14:tracePt t="141369" x="8586788" y="1762125"/>
          <p14:tracePt t="141383" x="8586788" y="1725613"/>
          <p14:tracePt t="141395" x="8586788" y="1679575"/>
          <p14:tracePt t="141410" x="8586788" y="1643063"/>
          <p14:tracePt t="141441" x="8577263" y="1562100"/>
          <p14:tracePt t="141455" x="8559800" y="1506538"/>
          <p14:tracePt t="141469" x="8540750" y="1479550"/>
          <p14:tracePt t="141494" x="8523288" y="1443038"/>
          <p14:tracePt t="141494" x="8504238" y="1423988"/>
          <p14:tracePt t="141507" x="8494713" y="1416050"/>
          <p14:tracePt t="141521" x="8450263" y="1387475"/>
          <p14:tracePt t="141534" x="8413750" y="1379538"/>
          <p14:tracePt t="141547" x="8367713" y="1350963"/>
          <p14:tracePt t="141575" x="8321675" y="1343025"/>
          <p14:tracePt t="141600" x="8212138" y="1333500"/>
          <p14:tracePt t="141613" x="8158163" y="1333500"/>
          <p14:tracePt t="141626" x="8075613" y="1333500"/>
          <p14:tracePt t="141653" x="7974013" y="1333500"/>
          <p14:tracePt t="141665" x="7856538" y="1343025"/>
          <p14:tracePt t="141676" x="7764463" y="1370013"/>
          <p14:tracePt t="141689" x="7718425" y="1387475"/>
          <p14:tracePt t="141718" x="7654925" y="1406525"/>
          <p14:tracePt t="141718" x="7637463" y="1416050"/>
          <p14:tracePt t="141739" x="7600950" y="1443038"/>
          <p14:tracePt t="141766" x="7564438" y="1479550"/>
          <p14:tracePt t="141791" x="7526338" y="1525588"/>
          <p14:tracePt t="141804" x="7499350" y="1570038"/>
          <p14:tracePt t="141819" x="7462838" y="1635125"/>
          <p14:tracePt t="141832" x="7453313" y="1662113"/>
          <p14:tracePt t="141846" x="7416800" y="1744663"/>
          <p14:tracePt t="141859" x="7408863" y="1789113"/>
          <p14:tracePt t="141884" x="7408863" y="1871663"/>
          <p14:tracePt t="141898" x="7408863" y="1898650"/>
          <p14:tracePt t="141911" x="7408863" y="1908175"/>
          <p14:tracePt t="141939" x="7408863" y="1935163"/>
          <p14:tracePt t="141965" x="7426325" y="1973263"/>
          <p14:tracePt t="141992" x="7508875" y="2009775"/>
          <p14:tracePt t="142005" x="7518400" y="2017713"/>
          <p14:tracePt t="142019" x="7600950" y="2036763"/>
          <p14:tracePt t="142046" x="7747000" y="2082800"/>
          <p14:tracePt t="142072" x="7864475" y="2119313"/>
          <p14:tracePt t="142084" x="7893050" y="2119313"/>
          <p14:tracePt t="142097" x="7993063" y="2136775"/>
          <p14:tracePt t="142110" x="8085138" y="2146300"/>
          <p14:tracePt t="142127" x="8121650" y="2155825"/>
          <p14:tracePt t="142153" x="8248650" y="2163763"/>
          <p14:tracePt t="142166" x="8321675" y="2155825"/>
          <p14:tracePt t="142181" x="8358188" y="2146300"/>
          <p14:tracePt t="142193" x="8421688" y="2100263"/>
          <p14:tracePt t="142207" x="8486775" y="2073275"/>
          <p14:tracePt t="142220" x="8540750" y="2017713"/>
          <p14:tracePt t="142246" x="8567738" y="1963738"/>
          <p14:tracePt t="142246" x="8586788" y="1944688"/>
          <p14:tracePt t="142271" x="8623300" y="1854200"/>
          <p14:tracePt t="142285" x="8632825" y="1789113"/>
          <p14:tracePt t="142298" x="8642350" y="1735138"/>
          <p14:tracePt t="142325" x="8650288" y="1689100"/>
          <p14:tracePt t="142352" x="8650288" y="1643063"/>
          <p14:tracePt t="142365" x="8650288" y="1598613"/>
          <p14:tracePt t="142379" x="8642350" y="1570038"/>
          <p14:tracePt t="142392" x="8632825" y="1533525"/>
          <p14:tracePt t="142406" x="8604250" y="1497013"/>
          <p14:tracePt t="142433" x="8531225" y="1433513"/>
          <p14:tracePt t="142446" x="8486775" y="1416050"/>
          <p14:tracePt t="142459" x="8413750" y="1397000"/>
          <p14:tracePt t="142471" x="8367713" y="1387475"/>
          <p14:tracePt t="142485" x="8340725" y="1387475"/>
          <p14:tracePt t="142499" x="8248650" y="1360488"/>
          <p14:tracePt t="142526" x="8102600" y="1360488"/>
          <p14:tracePt t="142539" x="8056563" y="1360488"/>
          <p14:tracePt t="142552" x="8029575" y="1360488"/>
          <p14:tracePt t="142565" x="8010525" y="1360488"/>
          <p14:tracePt t="142578" x="7974013" y="1360488"/>
          <p14:tracePt t="142605" x="7910513" y="1370013"/>
          <p14:tracePt t="142630" x="7883525" y="1379538"/>
          <p14:tracePt t="142644" x="7856538" y="1397000"/>
          <p14:tracePt t="142659" x="7820025" y="1423988"/>
          <p14:tracePt t="142684" x="7737475" y="1489075"/>
          <p14:tracePt t="142712" x="7673975" y="1543050"/>
          <p14:tracePt t="142725" x="7654925" y="1562100"/>
          <p14:tracePt t="142739" x="7637463" y="1606550"/>
          <p14:tracePt t="142753" x="7591425" y="1671638"/>
          <p14:tracePt t="142768" x="7581900" y="1708150"/>
          <p14:tracePt t="142781" x="7564438" y="1752600"/>
          <p14:tracePt t="142795" x="7554913" y="1771650"/>
          <p14:tracePt t="142821" x="7545388" y="1854200"/>
          <p14:tracePt t="142833" x="7545388" y="1881188"/>
          <p14:tracePt t="142846" x="7545388" y="1908175"/>
          <p14:tracePt t="142858" x="7545388" y="1917700"/>
          <p14:tracePt t="142884" x="7545388" y="1981200"/>
          <p14:tracePt t="142910" x="7591425" y="2063750"/>
          <p14:tracePt t="142937" x="7664450" y="2136775"/>
          <p14:tracePt t="142963" x="7800975" y="2192338"/>
          <p14:tracePt t="142976" x="7900988" y="2200275"/>
          <p14:tracePt t="142989" x="7966075" y="2236788"/>
          <p14:tracePt t="143002" x="7993063" y="2246313"/>
          <p14:tracePt t="143016" x="8085138" y="2255838"/>
          <p14:tracePt t="143028" x="8112125" y="2255838"/>
          <p14:tracePt t="143053" x="8202613" y="2255838"/>
          <p14:tracePt t="143073" x="8258175" y="2255838"/>
          <p14:tracePt t="143087" x="8321675" y="2236788"/>
          <p14:tracePt t="143100" x="8358188" y="2219325"/>
          <p14:tracePt t="143100" x="8404225" y="2209800"/>
          <p14:tracePt t="143113" x="8467725" y="2182813"/>
          <p14:tracePt t="143127" x="8513763" y="2163763"/>
          <p14:tracePt t="143140" x="8613775" y="2090738"/>
          <p14:tracePt t="143167" x="8732838" y="1981200"/>
          <p14:tracePt t="143192" x="8759825" y="1890713"/>
          <p14:tracePt t="143205" x="8769350" y="1854200"/>
          <p14:tracePt t="143219" x="8788400" y="1789113"/>
          <p14:tracePt t="143245" x="8788400" y="1671638"/>
          <p14:tracePt t="143272" x="8759825" y="1606550"/>
          <p14:tracePt t="143289" x="8751888" y="1598613"/>
          <p14:tracePt t="143302" x="8732838" y="1570038"/>
          <p14:tracePt t="143326" x="8650288" y="1497013"/>
          <p14:tracePt t="143355" x="8531225" y="1443038"/>
          <p14:tracePt t="143381" x="8367713" y="1406525"/>
          <p14:tracePt t="143393" x="8275638" y="1387475"/>
          <p14:tracePt t="143407" x="8202613" y="1379538"/>
          <p14:tracePt t="143419" x="8175625" y="1379538"/>
          <p14:tracePt t="143445" x="8085138" y="1379538"/>
          <p14:tracePt t="143457" x="8002588" y="1379538"/>
          <p14:tracePt t="143469" x="7929563" y="1397000"/>
          <p14:tracePt t="143495" x="7864475" y="1416050"/>
          <p14:tracePt t="143521" x="7764463" y="1452563"/>
          <p14:tracePt t="143534" x="7727950" y="1470025"/>
          <p14:tracePt t="143546" x="7710488" y="1479550"/>
          <p14:tracePt t="143559" x="7691438" y="1479550"/>
          <p14:tracePt t="143586" x="7591425" y="1552575"/>
          <p14:tracePt t="143599" x="7564438" y="1579563"/>
          <p14:tracePt t="143611" x="7554913" y="1598613"/>
          <p14:tracePt t="143625" x="7535863" y="1616075"/>
          <p14:tracePt t="143638" x="7508875" y="1652588"/>
          <p14:tracePt t="143665" x="7489825" y="1744663"/>
          <p14:tracePt t="143692" x="7472363" y="1817688"/>
          <p14:tracePt t="143706" x="7472363" y="1844675"/>
          <p14:tracePt t="143719" x="7472363" y="1854200"/>
          <p14:tracePt t="143743" x="7472363" y="1927225"/>
          <p14:tracePt t="143756" x="7481888" y="1963738"/>
          <p14:tracePt t="143770" x="7508875" y="1981200"/>
          <p14:tracePt t="143783" x="7508875" y="1990725"/>
          <p14:tracePt t="143796" x="7535863" y="2027238"/>
          <p14:tracePt t="143809" x="7554913" y="2054225"/>
          <p14:tracePt t="143834" x="7600950" y="2073275"/>
          <p14:tracePt t="143846" x="7608888" y="2073275"/>
          <p14:tracePt t="143859" x="7645400" y="2090738"/>
          <p14:tracePt t="143885" x="7727950" y="2127250"/>
          <p14:tracePt t="143908" x="7791450" y="2136775"/>
          <p14:tracePt t="143922" x="7847013" y="2163763"/>
          <p14:tracePt t="143935" x="7910513" y="2173288"/>
          <p14:tracePt t="143948" x="7966075" y="2173288"/>
          <p14:tracePt t="143975" x="8039100" y="2182813"/>
          <p14:tracePt t="143988" x="8102600" y="2182813"/>
          <p14:tracePt t="144001" x="8148638" y="2182813"/>
          <p14:tracePt t="144027" x="8231188" y="2182813"/>
          <p14:tracePt t="144055" x="8331200" y="2182813"/>
          <p14:tracePt t="144080" x="8440738" y="2146300"/>
          <p14:tracePt t="144104" x="8477250" y="2127250"/>
          <p14:tracePt t="144130" x="8494713" y="2119313"/>
          <p14:tracePt t="144144" x="8504238" y="2100263"/>
          <p14:tracePt t="144157" x="8513763" y="2082800"/>
          <p14:tracePt t="144170" x="8523288" y="2054225"/>
          <p14:tracePt t="144196" x="8531225" y="2009775"/>
          <p14:tracePt t="144222" x="8559800" y="1898650"/>
          <p14:tracePt t="144235" x="8559800" y="1881188"/>
          <p14:tracePt t="144248" x="8559800" y="1854200"/>
          <p14:tracePt t="144274" x="8567738" y="1771650"/>
          <p14:tracePt t="144301" x="8567738" y="1689100"/>
          <p14:tracePt t="144314" x="8567738" y="1671638"/>
          <p14:tracePt t="144327" x="8567738" y="1652588"/>
          <p14:tracePt t="144340" x="8567738" y="1625600"/>
          <p14:tracePt t="144365" x="8550275" y="1579563"/>
          <p14:tracePt t="144378" x="8540750" y="1562100"/>
          <p14:tracePt t="144393" x="8523288" y="1543050"/>
          <p14:tracePt t="144407" x="8494713" y="1525588"/>
          <p14:tracePt t="144420" x="8421688" y="1479550"/>
          <p14:tracePt t="144447" x="8258175" y="1423988"/>
          <p14:tracePt t="144473" x="8194675" y="1416050"/>
          <p14:tracePt t="144486" x="8166100" y="1397000"/>
          <p14:tracePt t="144500" x="8158163" y="1387475"/>
          <p14:tracePt t="144525" x="8102600" y="1379538"/>
          <p14:tracePt t="144549" x="8056563" y="1379538"/>
          <p14:tracePt t="144562" x="8020050" y="1379538"/>
          <p14:tracePt t="144588" x="7947025" y="1406525"/>
          <p14:tracePt t="144606" x="7837488" y="1423988"/>
          <p14:tracePt t="144632" x="7773988" y="1443038"/>
          <p14:tracePt t="144645" x="7718425" y="1489075"/>
          <p14:tracePt t="144659" x="7673975" y="1506538"/>
          <p14:tracePt t="144671" x="7645400" y="1533525"/>
          <p14:tracePt t="144685" x="7618413" y="1552575"/>
          <p14:tracePt t="144697" x="7608888" y="1562100"/>
          <p14:tracePt t="144723" x="7564438" y="1635125"/>
          <p14:tracePt t="144735" x="7545388" y="1679575"/>
          <p14:tracePt t="144749" x="7535863" y="1698625"/>
          <p14:tracePt t="144776" x="7508875" y="1771650"/>
          <p14:tracePt t="144802" x="7499350" y="1844675"/>
          <p14:tracePt t="144815" x="7499350" y="1871663"/>
          <p14:tracePt t="144828" x="7499350" y="1890713"/>
          <p14:tracePt t="144842" x="7499350" y="1917700"/>
          <p14:tracePt t="144856" x="7499350" y="1927225"/>
          <p14:tracePt t="144883" x="7526338" y="1990725"/>
          <p14:tracePt t="144895" x="7554913" y="2017713"/>
          <p14:tracePt t="144907" x="7564438" y="2036763"/>
          <p14:tracePt t="144920" x="7564438" y="2046288"/>
          <p14:tracePt t="144946" x="7600950" y="2090738"/>
          <p14:tracePt t="144972" x="7654925" y="2109788"/>
          <p14:tracePt t="144984" x="7691438" y="2127250"/>
          <p14:tracePt t="144998" x="7773988" y="2146300"/>
          <p14:tracePt t="145022" x="7966075" y="2192338"/>
          <p14:tracePt t="145035" x="8029575" y="2209800"/>
          <p14:tracePt t="145047" x="8085138" y="2209800"/>
          <p14:tracePt t="145060" x="8185150" y="2219325"/>
          <p14:tracePt t="145087" x="8385175" y="2219325"/>
          <p14:tracePt t="145111" x="8467725" y="2219325"/>
          <p14:tracePt t="145125" x="8531225" y="2192338"/>
          <p14:tracePt t="145138" x="8586788" y="2155825"/>
          <p14:tracePt t="145163" x="8613775" y="2109788"/>
          <p14:tracePt t="145176" x="8642350" y="2063750"/>
          <p14:tracePt t="145188" x="8669338" y="1990725"/>
          <p14:tracePt t="145201" x="8686800" y="1935163"/>
          <p14:tracePt t="145215" x="8696325" y="1871663"/>
          <p14:tracePt t="145227" x="8696325" y="1844675"/>
          <p14:tracePt t="145258" x="8705850" y="1725613"/>
          <p14:tracePt t="145258" x="8705850" y="1679575"/>
          <p14:tracePt t="145270" x="8705850" y="1643063"/>
          <p14:tracePt t="145283" x="8686800" y="1579563"/>
          <p14:tracePt t="145295" x="8659813" y="1543050"/>
          <p14:tracePt t="145310" x="8613775" y="1497013"/>
          <p14:tracePt t="145341" x="8559800" y="1460500"/>
          <p14:tracePt t="145367" x="8467725" y="1416050"/>
          <p14:tracePt t="145391" x="8331200" y="1387475"/>
          <p14:tracePt t="145404" x="8304213" y="1379538"/>
          <p14:tracePt t="145418" x="8231188" y="1370013"/>
          <p14:tracePt t="145445" x="8148638" y="1333500"/>
          <p14:tracePt t="145471" x="8010525" y="1333500"/>
          <p14:tracePt t="145483" x="7974013" y="1333500"/>
          <p14:tracePt t="145496" x="7937500" y="1333500"/>
          <p14:tracePt t="145509" x="7893050" y="1350963"/>
          <p14:tracePt t="145536" x="7800975" y="1387475"/>
          <p14:tracePt t="145549" x="7754938" y="1406525"/>
          <p14:tracePt t="145562" x="7700963" y="1423988"/>
          <p14:tracePt t="145575" x="7681913" y="1443038"/>
          <p14:tracePt t="145589" x="7627938" y="1479550"/>
          <p14:tracePt t="145608" x="7581900" y="1516063"/>
          <p14:tracePt t="145622" x="7564438" y="1533525"/>
          <p14:tracePt t="145635" x="7545388" y="1579563"/>
          <p14:tracePt t="145660" x="7489825" y="1662113"/>
          <p14:tracePt t="145673" x="7489825" y="1671638"/>
          <p14:tracePt t="145686" x="7472363" y="1725613"/>
          <p14:tracePt t="145699" x="7472363" y="1752600"/>
          <p14:tracePt t="145725" x="7462838" y="1808163"/>
          <p14:tracePt t="145750" x="7462838" y="1862138"/>
          <p14:tracePt t="145762" x="7462838" y="1881188"/>
          <p14:tracePt t="145776" x="7462838" y="1898650"/>
          <p14:tracePt t="145803" x="7462838" y="1908175"/>
          <p14:tracePt t="145815" x="7462838" y="1917700"/>
          <p14:tracePt t="145829" x="7462838" y="1927225"/>
          <p14:tracePt t="145842" x="7462838" y="1935163"/>
          <p14:tracePt t="145856" x="7472363" y="1954213"/>
          <p14:tracePt t="145868" x="7481888" y="1954213"/>
          <p14:tracePt t="145918" x="7489825" y="1981200"/>
          <p14:tracePt t="145943" x="7499350" y="1990725"/>
          <p14:tracePt t="145957" x="7508875" y="2000250"/>
          <p14:tracePt t="145970" x="7526338" y="2009775"/>
          <p14:tracePt t="145982" x="7535863" y="2017713"/>
          <p14:tracePt t="145997" x="7554913" y="2036763"/>
          <p14:tracePt t="146036" x="7600950" y="2082800"/>
          <p14:tracePt t="146049" x="7608888" y="2100263"/>
          <p14:tracePt t="146063" x="7637463" y="2119313"/>
          <p14:tracePt t="146076" x="7673975" y="2146300"/>
          <p14:tracePt t="146092" x="7727950" y="2182813"/>
          <p14:tracePt t="146105" x="7747000" y="2192338"/>
          <p14:tracePt t="146118" x="7837488" y="2236788"/>
          <p14:tracePt t="146145" x="8010525" y="2265363"/>
          <p14:tracePt t="146170" x="8075613" y="2273300"/>
          <p14:tracePt t="146196" x="8148638" y="2292350"/>
          <p14:tracePt t="146222" x="8175625" y="2292350"/>
          <p14:tracePt t="146235" x="8185150" y="2292350"/>
          <p14:tracePt t="146249" x="8221663" y="2282825"/>
          <p14:tracePt t="146261" x="8258175" y="2265363"/>
          <p14:tracePt t="146274" x="8312150" y="2228850"/>
          <p14:tracePt t="146287" x="8331200" y="2209800"/>
          <p14:tracePt t="146312" x="8377238" y="2155825"/>
          <p14:tracePt t="146325" x="8431213" y="2119313"/>
          <p14:tracePt t="146339" x="8467725" y="2063750"/>
          <p14:tracePt t="146365" x="8523288" y="2009775"/>
          <p14:tracePt t="146392" x="8540750" y="1973263"/>
          <p14:tracePt t="146406" x="8550275" y="1963738"/>
          <p14:tracePt t="146420" x="8550275" y="1954213"/>
          <p14:tracePt t="146447" x="8559800" y="1954213"/>
          <p14:tracePt t="146585" x="8559800" y="1944688"/>
          <p14:tracePt t="146610" x="8604250" y="1898650"/>
          <p14:tracePt t="159704" x="8513763" y="1890713"/>
          <p14:tracePt t="159730" x="8421688" y="1871663"/>
          <p14:tracePt t="159757" x="8175625" y="1844675"/>
          <p14:tracePt t="159770" x="7864475" y="1789113"/>
          <p14:tracePt t="159795" x="7545388" y="1725613"/>
          <p14:tracePt t="159821" x="6905625" y="1616075"/>
          <p14:tracePt t="159834" x="6613525" y="1570038"/>
          <p14:tracePt t="159848" x="6330950" y="1525588"/>
          <p14:tracePt t="159874" x="6119813" y="1489075"/>
          <p14:tracePt t="159900" x="5873750" y="1423988"/>
          <p14:tracePt t="159913" x="5837238" y="1416050"/>
          <p14:tracePt t="159926" x="5827713" y="1416050"/>
          <p14:tracePt t="160008" x="5781675" y="1433513"/>
          <p14:tracePt t="160021" x="5781675" y="1470025"/>
          <p14:tracePt t="160035" x="5745163" y="1516063"/>
          <p14:tracePt t="160048" x="5737225" y="1562100"/>
          <p14:tracePt t="160074" x="5681663" y="1771650"/>
          <p14:tracePt t="160087" x="5672138" y="1798638"/>
          <p14:tracePt t="160100" x="5664200" y="1908175"/>
          <p14:tracePt t="160126" x="5635625" y="2255838"/>
          <p14:tracePt t="160152" x="5608638" y="2601913"/>
          <p14:tracePt t="160164" x="5591175" y="2693988"/>
          <p14:tracePt t="160177" x="5591175" y="2794000"/>
          <p14:tracePt t="160190" x="5591175" y="2976563"/>
          <p14:tracePt t="160215" x="5581650" y="3251200"/>
          <p14:tracePt t="160227" x="5572125" y="3324225"/>
          <p14:tracePt t="160243" x="5554663" y="3443288"/>
          <p14:tracePt t="160256" x="5554663" y="3560763"/>
          <p14:tracePt t="160270" x="5545138" y="3643313"/>
          <p14:tracePt t="160296" x="5535613" y="3752850"/>
          <p14:tracePt t="160322" x="5535613" y="3789363"/>
          <p14:tracePt t="160336" x="5535613" y="3852863"/>
          <p14:tracePt t="160358" x="5535613" y="3917950"/>
          <p14:tracePt t="160370" x="5535613" y="3935413"/>
          <p14:tracePt t="160384" x="5526088" y="3971925"/>
          <p14:tracePt t="160397" x="5526088" y="4000500"/>
          <p14:tracePt t="160411" x="5526088" y="4008438"/>
          <p14:tracePt t="160424" x="5526088" y="4044950"/>
          <p14:tracePt t="160438" x="5526088" y="4064000"/>
          <p14:tracePt t="160462" x="5526088" y="4137025"/>
          <p14:tracePt t="160475" x="5526088" y="4191000"/>
          <p14:tracePt t="160488" x="5526088" y="4227513"/>
          <p14:tracePt t="160515" x="5526088" y="4264025"/>
          <p14:tracePt t="160541" x="5526088" y="4283075"/>
          <p14:tracePt t="160630" x="5562600" y="4191000"/>
          <p14:tracePt t="160655" x="5581650" y="4054475"/>
          <p14:tracePt t="160680" x="5645150" y="3798888"/>
          <p14:tracePt t="160694" x="5681663" y="3579813"/>
          <p14:tracePt t="160707" x="5681663" y="3470275"/>
          <p14:tracePt t="160719" x="5681663" y="3224213"/>
          <p14:tracePt t="160744" x="5681663" y="2930525"/>
          <p14:tracePt t="160757" x="5681663" y="2830513"/>
          <p14:tracePt t="160757" x="5691188" y="2757488"/>
          <p14:tracePt t="160771" x="5700713" y="2693988"/>
          <p14:tracePt t="160784" x="5727700" y="2557463"/>
          <p14:tracePt t="160797" x="5737225" y="2438400"/>
          <p14:tracePt t="160824" x="5754688" y="2346325"/>
          <p14:tracePt t="160851" x="5764213" y="2255838"/>
          <p14:tracePt t="160864" x="5781675" y="2182813"/>
          <p14:tracePt t="160878" x="5781675" y="2109788"/>
          <p14:tracePt t="160904" x="5781675" y="1990725"/>
          <p14:tracePt t="160929" x="5781675" y="1944688"/>
          <p14:tracePt t="161041" x="5781675" y="1963738"/>
          <p14:tracePt t="161055" x="5791200" y="2000250"/>
          <p14:tracePt t="161069" x="5791200" y="2082800"/>
          <p14:tracePt t="161081" x="5791200" y="2127250"/>
          <p14:tracePt t="161095" x="5791200" y="2246313"/>
          <p14:tracePt t="161108" x="5791200" y="2273300"/>
          <p14:tracePt t="161134" x="5791200" y="2474913"/>
          <p14:tracePt t="161147" x="5791200" y="2630488"/>
          <p14:tracePt t="161164" x="5791200" y="2767013"/>
          <p14:tracePt t="161177" x="5810250" y="2857500"/>
          <p14:tracePt t="161191" x="5818188" y="3013075"/>
          <p14:tracePt t="161204" x="5818188" y="3086100"/>
          <p14:tracePt t="161217" x="5846763" y="3195638"/>
          <p14:tracePt t="161243" x="5846763" y="3351213"/>
          <p14:tracePt t="161256" x="5846763" y="3378200"/>
          <p14:tracePt t="161269" x="5846763" y="3397250"/>
          <p14:tracePt t="161294" x="5846763" y="3506788"/>
          <p14:tracePt t="161320" x="5846763" y="3589338"/>
          <p14:tracePt t="161345" x="5837238" y="3633788"/>
          <p14:tracePt t="161358" x="5827713" y="3689350"/>
          <p14:tracePt t="161384" x="5827713" y="3762375"/>
          <p14:tracePt t="161396" x="5827713" y="3779838"/>
          <p14:tracePt t="161411" x="5810250" y="3835400"/>
          <p14:tracePt t="161437" x="5800725" y="3944938"/>
          <p14:tracePt t="161463" x="5800725" y="3971925"/>
          <p14:tracePt t="161476" x="5800725" y="3981450"/>
          <p14:tracePt t="161493" x="5791200" y="4017963"/>
          <p14:tracePt t="161506" x="5791200" y="4044950"/>
          <p14:tracePt t="161519" x="5791200" y="4054475"/>
          <p14:tracePt t="161546" x="5791200" y="4090988"/>
          <p14:tracePt t="161574" x="5791200" y="4117975"/>
          <p14:tracePt t="161600" x="5781675" y="4154488"/>
          <p14:tracePt t="161612" x="5773738" y="4183063"/>
          <p14:tracePt t="161626" x="5764213" y="4219575"/>
          <p14:tracePt t="161665" x="5764213" y="4227513"/>
          <p14:tracePt t="165167" x="5764213" y="4237038"/>
          <p14:tracePt t="165194" x="5764213" y="4264025"/>
          <p14:tracePt t="165222" x="5764213" y="4283075"/>
          <p14:tracePt t="165235" x="5773738" y="4300538"/>
          <p14:tracePt t="165261" x="5791200" y="4310063"/>
          <p14:tracePt t="165274" x="5810250" y="4310063"/>
          <p14:tracePt t="165301" x="5827713" y="4310063"/>
          <p14:tracePt t="165301" x="5837238" y="4310063"/>
          <p14:tracePt t="165314" x="5854700" y="4310063"/>
          <p14:tracePt t="165327" x="5891213" y="4310063"/>
          <p14:tracePt t="165340" x="5937250" y="4292600"/>
          <p14:tracePt t="165366" x="6010275" y="4256088"/>
          <p14:tracePt t="165394" x="6065838" y="4200525"/>
          <p14:tracePt t="165421" x="6138863" y="4000500"/>
          <p14:tracePt t="165434" x="6138863" y="3898900"/>
          <p14:tracePt t="165447" x="6138863" y="3871913"/>
          <p14:tracePt t="165474" x="6148388" y="3725863"/>
          <p14:tracePt t="165498" x="6148388" y="3443288"/>
          <p14:tracePt t="165511" x="6148388" y="3370263"/>
          <p14:tracePt t="165527" x="6129338" y="3205163"/>
          <p14:tracePt t="165553" x="6075363" y="3005138"/>
          <p14:tracePt t="165566" x="6029325" y="2876550"/>
          <p14:tracePt t="165579" x="5973763" y="2747963"/>
          <p14:tracePt t="165592" x="5956300" y="2703513"/>
          <p14:tracePt t="165606" x="5910263" y="2611438"/>
          <p14:tracePt t="165618" x="5883275" y="2565400"/>
          <p14:tracePt t="165643" x="5773738" y="2438400"/>
          <p14:tracePt t="165668" x="5708650" y="2392363"/>
          <p14:tracePt t="165696" x="5599113" y="2338388"/>
          <p14:tracePt t="165721" x="5518150" y="2309813"/>
          <p14:tracePt t="165735" x="5489575" y="2301875"/>
          <p14:tracePt t="165748" x="5453063" y="2292350"/>
          <p14:tracePt t="165761" x="5426075" y="2292350"/>
          <p14:tracePt t="165775" x="5389563" y="2292350"/>
          <p14:tracePt t="165788" x="5362575" y="2301875"/>
          <p14:tracePt t="165814" x="5326063" y="2328863"/>
          <p14:tracePt t="165827" x="5297488" y="2355850"/>
          <p14:tracePt t="165843" x="5280025" y="2392363"/>
          <p14:tracePt t="165856" x="5270500" y="2455863"/>
          <p14:tracePt t="165869" x="5253038" y="2528888"/>
          <p14:tracePt t="165894" x="5243513" y="2584450"/>
          <p14:tracePt t="165922" x="5243513" y="2730500"/>
          <p14:tracePt t="165935" x="5280025" y="2794000"/>
          <p14:tracePt t="165948" x="5316538" y="2886075"/>
          <p14:tracePt t="165975" x="5353050" y="2959100"/>
          <p14:tracePt t="166001" x="5462588" y="3078163"/>
          <p14:tracePt t="166014" x="5499100" y="3122613"/>
          <p14:tracePt t="166026" x="5535613" y="3151188"/>
          <p14:tracePt t="166040" x="5608638" y="3187700"/>
          <p14:tracePt t="166067" x="5718175" y="3224213"/>
          <p14:tracePt t="166080" x="5818188" y="3251200"/>
          <p14:tracePt t="166094" x="5891213" y="3260725"/>
          <p14:tracePt t="166107" x="5965825" y="3260725"/>
          <p14:tracePt t="166121" x="5992813" y="3260725"/>
          <p14:tracePt t="166134" x="6029325" y="3260725"/>
          <p14:tracePt t="166147" x="6102350" y="3260725"/>
          <p14:tracePt t="166174" x="6192838" y="3232150"/>
          <p14:tracePt t="166200" x="6238875" y="3187700"/>
          <p14:tracePt t="166214" x="6257925" y="3159125"/>
          <p14:tracePt t="166227" x="6284913" y="3114675"/>
          <p14:tracePt t="166252" x="6321425" y="3013075"/>
          <p14:tracePt t="166264" x="6330950" y="2986088"/>
          <p14:tracePt t="166277" x="6330950" y="2968625"/>
          <p14:tracePt t="166290" x="6330950" y="2913063"/>
          <p14:tracePt t="166316" x="6284913" y="2830513"/>
          <p14:tracePt t="166329" x="6265863" y="2803525"/>
          <p14:tracePt t="166342" x="6248400" y="2767013"/>
          <p14:tracePt t="166355" x="6211888" y="2730500"/>
          <p14:tracePt t="166369" x="6175375" y="2693988"/>
          <p14:tracePt t="166395" x="6119813" y="2667000"/>
          <p14:tracePt t="166422" x="6075363" y="2657475"/>
          <p14:tracePt t="166435" x="6029325" y="2657475"/>
          <p14:tracePt t="166447" x="5992813" y="2657475"/>
          <p14:tracePt t="166472" x="5946775" y="2667000"/>
          <p14:tracePt t="166485" x="5929313" y="2674938"/>
          <p14:tracePt t="166499" x="5873750" y="2693988"/>
          <p14:tracePt t="166511" x="5837238" y="2711450"/>
          <p14:tracePt t="166525" x="5810250" y="2720975"/>
          <p14:tracePt t="166538" x="5791200" y="2740025"/>
          <p14:tracePt t="166563" x="5764213" y="2776538"/>
          <p14:tracePt t="166575" x="5764213" y="2794000"/>
          <p14:tracePt t="166589" x="5764213" y="2830513"/>
          <p14:tracePt t="166614" x="5764213" y="2857500"/>
          <p14:tracePt t="166639" x="5764213" y="2913063"/>
          <p14:tracePt t="166652" x="5764213" y="2949575"/>
          <p14:tracePt t="166666" x="5764213" y="2959100"/>
          <p14:tracePt t="166679" x="5773738" y="2968625"/>
          <p14:tracePt t="166705" x="5837238" y="3049588"/>
          <p14:tracePt t="166719" x="5864225" y="3078163"/>
          <p14:tracePt t="166733" x="5883275" y="3095625"/>
          <p14:tracePt t="166745" x="5919788" y="3105150"/>
          <p14:tracePt t="166759" x="5965825" y="3132138"/>
          <p14:tracePt t="166774" x="6002338" y="3132138"/>
          <p14:tracePt t="166787" x="6056313" y="3151188"/>
          <p14:tracePt t="166814" x="6202363" y="3168650"/>
          <p14:tracePt t="166840" x="6321425" y="3178175"/>
          <p14:tracePt t="166865" x="6440488" y="3178175"/>
          <p14:tracePt t="166890" x="6494463" y="3168650"/>
          <p14:tracePt t="166904" x="6523038" y="3141663"/>
          <p14:tracePt t="166918" x="6530975" y="3122613"/>
          <p14:tracePt t="166931" x="6540500" y="3078163"/>
          <p14:tracePt t="166944" x="6540500" y="2995613"/>
          <p14:tracePt t="166965" x="6540500" y="2913063"/>
          <p14:tracePt t="166978" x="6513513" y="2849563"/>
          <p14:tracePt t="167004" x="6448425" y="2730500"/>
          <p14:tracePt t="167029" x="6403975" y="2693988"/>
          <p14:tracePt t="167042" x="6338888" y="2647950"/>
          <p14:tracePt t="167056" x="6275388" y="2611438"/>
          <p14:tracePt t="167068" x="6202363" y="2574925"/>
          <p14:tracePt t="167094" x="6156325" y="2574925"/>
          <p14:tracePt t="167107" x="6065838" y="2557463"/>
          <p14:tracePt t="167121" x="6019800" y="2557463"/>
          <p14:tracePt t="167146" x="5956300" y="2557463"/>
          <p14:tracePt t="167174" x="5873750" y="2557463"/>
          <p14:tracePt t="167199" x="5800725" y="2565400"/>
          <p14:tracePt t="167212" x="5781675" y="2584450"/>
          <p14:tracePt t="167227" x="5754688" y="2601913"/>
          <p14:tracePt t="167254" x="5737225" y="2630488"/>
          <p14:tracePt t="167281" x="5708650" y="2684463"/>
          <p14:tracePt t="167293" x="5700713" y="2693988"/>
          <p14:tracePt t="167310" x="5691188" y="2767013"/>
          <p14:tracePt t="167324" x="5691188" y="2830513"/>
          <p14:tracePt t="167337" x="5681663" y="2857500"/>
          <p14:tracePt t="167349" x="5681663" y="2913063"/>
          <p14:tracePt t="167374" x="5718175" y="3032125"/>
          <p14:tracePt t="167385" x="5727700" y="3049588"/>
          <p14:tracePt t="167399" x="5754688" y="3078163"/>
          <p14:tracePt t="167426" x="5846763" y="3205163"/>
          <p14:tracePt t="167452" x="5910263" y="3278188"/>
          <p14:tracePt t="167464" x="5946775" y="3314700"/>
          <p14:tracePt t="167477" x="6019800" y="3370263"/>
          <p14:tracePt t="167505" x="6175375" y="3470275"/>
          <p14:tracePt t="167531" x="6265863" y="3497263"/>
          <p14:tracePt t="167544" x="6302375" y="3497263"/>
          <p14:tracePt t="167557" x="6357938" y="3497263"/>
          <p14:tracePt t="167570" x="6411913" y="3497263"/>
          <p14:tracePt t="167595" x="6448425" y="3497263"/>
          <p14:tracePt t="167622" x="6513513" y="3451225"/>
          <p14:tracePt t="167635" x="6550025" y="3406775"/>
          <p14:tracePt t="167648" x="6577013" y="3351213"/>
          <p14:tracePt t="167676" x="6613525" y="3232150"/>
          <p14:tracePt t="167703" x="6613525" y="3095625"/>
          <p14:tracePt t="167715" x="6613525" y="3032125"/>
          <p14:tracePt t="167729" x="6577013" y="2949575"/>
          <p14:tracePt t="167741" x="6513513" y="2867025"/>
          <p14:tracePt t="167756" x="6486525" y="2849563"/>
          <p14:tracePt t="167791" x="6348413" y="2747963"/>
          <p14:tracePt t="167804" x="6311900" y="2730500"/>
          <p14:tracePt t="167819" x="6265863" y="2720975"/>
          <p14:tracePt t="167845" x="6192838" y="2711450"/>
          <p14:tracePt t="167873" x="6111875" y="2711450"/>
          <p14:tracePt t="167885" x="6065838" y="2711450"/>
          <p14:tracePt t="167899" x="6046788" y="2711450"/>
          <p14:tracePt t="167926" x="5965825" y="2740025"/>
          <p14:tracePt t="167953" x="5864225" y="2803525"/>
          <p14:tracePt t="167972" x="5837238" y="2830513"/>
          <p14:tracePt t="167987" x="5781675" y="2876550"/>
          <p14:tracePt t="168014" x="5737225" y="2940050"/>
          <p14:tracePt t="168026" x="5727700" y="2949575"/>
          <p14:tracePt t="168041" x="5727700" y="2976563"/>
          <p14:tracePt t="168054" x="5727700" y="3005138"/>
          <p14:tracePt t="168067" x="5727700" y="3041650"/>
          <p14:tracePt t="168092" x="5737225" y="3078163"/>
          <p14:tracePt t="168104" x="5745163" y="3095625"/>
          <p14:tracePt t="168117" x="5773738" y="3141663"/>
          <p14:tracePt t="168130" x="5818188" y="3178175"/>
          <p14:tracePt t="168144" x="5883275" y="3214688"/>
          <p14:tracePt t="168170" x="6010275" y="3268663"/>
          <p14:tracePt t="168183" x="6075363" y="3278188"/>
          <p14:tracePt t="168197" x="6165850" y="3297238"/>
          <p14:tracePt t="168210" x="6248400" y="3297238"/>
          <p14:tracePt t="168236" x="6375400" y="3287713"/>
          <p14:tracePt t="168263" x="6457950" y="3232150"/>
          <p14:tracePt t="168276" x="6477000" y="3151188"/>
          <p14:tracePt t="168291" x="6494463" y="3059113"/>
          <p14:tracePt t="168304" x="6494463" y="2968625"/>
          <p14:tracePt t="168317" x="6486525" y="2913063"/>
          <p14:tracePt t="168343" x="6457950" y="2849563"/>
          <p14:tracePt t="168355" x="6421438" y="2794000"/>
          <p14:tracePt t="168369" x="6367463" y="2747963"/>
          <p14:tracePt t="168381" x="6348413" y="2720975"/>
          <p14:tracePt t="168395" x="6294438" y="2703513"/>
          <p14:tracePt t="168421" x="6192838" y="2674938"/>
          <p14:tracePt t="168434" x="6092825" y="2674938"/>
          <p14:tracePt t="168446" x="5992813" y="2667000"/>
          <p14:tracePt t="168459" x="5946775" y="2667000"/>
          <p14:tracePt t="168486" x="5846763" y="2667000"/>
          <p14:tracePt t="168506" x="5737225" y="2720975"/>
          <p14:tracePt t="168519" x="5718175" y="2740025"/>
          <p14:tracePt t="168545" x="5608638" y="2867025"/>
          <p14:tracePt t="168558" x="5572125" y="2959100"/>
          <p14:tracePt t="168571" x="5554663" y="3005138"/>
          <p14:tracePt t="168584" x="5554663" y="3049588"/>
          <p14:tracePt t="168597" x="5535613" y="3159125"/>
          <p14:tracePt t="168621" x="5545138" y="3287713"/>
          <p14:tracePt t="168634" x="5554663" y="3333750"/>
          <p14:tracePt t="168646" x="5599113" y="3424238"/>
          <p14:tracePt t="168672" x="5691188" y="3625850"/>
          <p14:tracePt t="168685" x="5718175" y="3670300"/>
          <p14:tracePt t="168699" x="5754688" y="3725863"/>
          <p14:tracePt t="168699" x="5773738" y="3743325"/>
          <p14:tracePt t="168712" x="5791200" y="3762375"/>
          <p14:tracePt t="168726" x="5837238" y="3798888"/>
          <p14:tracePt t="168740" x="5864225" y="3798888"/>
          <p14:tracePt t="168764" x="5937250" y="3808413"/>
          <p14:tracePt t="168791" x="6010275" y="3808413"/>
          <p14:tracePt t="168804" x="6056313" y="3771900"/>
          <p14:tracePt t="168818" x="6075363" y="3743325"/>
          <p14:tracePt t="168843" x="6102350" y="3670300"/>
          <p14:tracePt t="168844" x="6102350" y="3652838"/>
          <p14:tracePt t="168870" x="6102350" y="3606800"/>
          <p14:tracePt t="168882" x="6102350" y="3597275"/>
          <p14:tracePt t="168894" x="6092825" y="3597275"/>
          <p14:tracePt t="168907" x="6083300" y="3597275"/>
          <p14:tracePt t="168933" x="6029325" y="3597275"/>
          <p14:tracePt t="168945" x="6002338" y="3616325"/>
          <p14:tracePt t="168978" x="5946775" y="3662363"/>
          <p14:tracePt t="168990" x="5929313" y="3679825"/>
          <p14:tracePt t="169004" x="5910263" y="3716338"/>
          <p14:tracePt t="169018" x="5891213" y="3743325"/>
          <p14:tracePt t="169045" x="5883275" y="3852863"/>
          <p14:tracePt t="169058" x="5864225" y="3935413"/>
          <p14:tracePt t="169072" x="5854700" y="4008438"/>
          <p14:tracePt t="169085" x="5854700" y="4054475"/>
          <p14:tracePt t="169103" x="5854700" y="4127500"/>
          <p14:tracePt t="169103" x="5883275" y="4173538"/>
          <p14:tracePt t="169123" x="5929313" y="4237038"/>
          <p14:tracePt t="169136" x="5965825" y="4292600"/>
          <p14:tracePt t="169148" x="5983288" y="4300538"/>
          <p14:tracePt t="169161" x="6019800" y="4319588"/>
          <p14:tracePt t="169175" x="6075363" y="4337050"/>
          <p14:tracePt t="169200" x="6184900" y="4346575"/>
          <p14:tracePt t="169213" x="6221413" y="4346575"/>
          <p14:tracePt t="169226" x="6248400" y="4346575"/>
          <p14:tracePt t="169239" x="6294438" y="4329113"/>
          <p14:tracePt t="169266" x="6375400" y="4256088"/>
          <p14:tracePt t="169293" x="6403975" y="4191000"/>
          <p14:tracePt t="169306" x="6403975" y="4164013"/>
          <p14:tracePt t="169319" x="6403975" y="4117975"/>
          <p14:tracePt t="169344" x="6384925" y="3963988"/>
          <p14:tracePt t="169369" x="6357938" y="3927475"/>
          <p14:tracePt t="169382" x="6311900" y="3889375"/>
          <p14:tracePt t="169395" x="6294438" y="3862388"/>
          <p14:tracePt t="169409" x="6248400" y="3844925"/>
          <p14:tracePt t="169435" x="6211888" y="3835400"/>
          <p14:tracePt t="169446" x="6175375" y="3825875"/>
          <p14:tracePt t="169461" x="6138863" y="3816350"/>
          <p14:tracePt t="169474" x="6102350" y="3816350"/>
          <p14:tracePt t="169487" x="6046788" y="3816350"/>
          <p14:tracePt t="169512" x="5983288" y="3835400"/>
          <p14:tracePt t="169526" x="5919788" y="3862388"/>
          <p14:tracePt t="169542" x="5864225" y="3898900"/>
          <p14:tracePt t="169555" x="5854700" y="3927475"/>
          <p14:tracePt t="169568" x="5837238" y="3944938"/>
          <p14:tracePt t="169595" x="5818188" y="3981450"/>
          <p14:tracePt t="169624" x="5810250" y="4017963"/>
          <p14:tracePt t="169650" x="5810250" y="4027488"/>
          <p14:tracePt t="169774" x="5800725" y="4037013"/>
          <p14:tracePt t="169787" x="5791200" y="4037013"/>
          <p14:tracePt t="169800" x="5737225" y="4037013"/>
          <p14:tracePt t="169825" x="5572125" y="4017963"/>
          <p14:tracePt t="169839" x="5518150" y="4017963"/>
          <p14:tracePt t="169853" x="5445125" y="4008438"/>
          <p14:tracePt t="169865" x="5389563" y="4008438"/>
          <p14:tracePt t="169878" x="5243513" y="3981450"/>
          <p14:tracePt t="169906" x="4978400" y="3981450"/>
          <p14:tracePt t="169932" x="4795838" y="4008438"/>
          <p14:tracePt t="169945" x="4732338" y="4037013"/>
          <p14:tracePt t="169960" x="4603750" y="4081463"/>
          <p14:tracePt t="169987" x="4330700" y="4200525"/>
          <p14:tracePt t="170014" x="4138613" y="4292600"/>
          <p14:tracePt t="170040" x="3992563" y="4346575"/>
          <p14:tracePt t="170054" x="3919538" y="4373563"/>
          <p14:tracePt t="170067" x="3863975" y="4383088"/>
          <p14:tracePt t="170079" x="3790950" y="4392613"/>
          <p14:tracePt t="170106" x="3763963" y="4402138"/>
          <p14:tracePt t="170118" x="3754438" y="4402138"/>
          <p14:tracePt t="170136" x="3744913" y="4402138"/>
          <p14:tracePt t="176935" x="3754438" y="4410075"/>
          <p14:tracePt t="176957" x="4065588" y="4419600"/>
          <p14:tracePt t="176982" x="4549775" y="4438650"/>
          <p14:tracePt t="176994" x="4622800" y="4438650"/>
          <p14:tracePt t="177008" x="4640263" y="4438650"/>
          <p14:tracePt t="177035" x="4776788" y="4356100"/>
          <p14:tracePt t="177061" x="5187950" y="4183063"/>
          <p14:tracePt t="177074" x="5307013" y="4146550"/>
          <p14:tracePt t="177088" x="5489575" y="4090988"/>
          <p14:tracePt t="177101" x="5591175" y="4054475"/>
          <p14:tracePt t="177114" x="5700713" y="4017963"/>
          <p14:tracePt t="177139" x="5864225" y="3963988"/>
          <p14:tracePt t="177152" x="6148388" y="3898900"/>
          <p14:tracePt t="177174" x="6640513" y="3808413"/>
          <p14:tracePt t="177200" x="6969125" y="3725863"/>
          <p14:tracePt t="177213" x="7107238" y="3662363"/>
          <p14:tracePt t="177226" x="7226300" y="3543300"/>
          <p14:tracePt t="177252" x="7372350" y="3351213"/>
          <p14:tracePt t="177265" x="7499350" y="3159125"/>
          <p14:tracePt t="177278" x="7600950" y="2940050"/>
          <p14:tracePt t="177291" x="7681913" y="2757488"/>
          <p14:tracePt t="177306" x="7747000" y="2647950"/>
          <p14:tracePt t="177318" x="7764463" y="2630488"/>
          <p14:tracePt t="177344" x="7893050" y="2484438"/>
          <p14:tracePt t="177370" x="8039100" y="2273300"/>
          <p14:tracePt t="177396" x="8066088" y="2209800"/>
          <p14:tracePt t="177421" x="8112125" y="1973263"/>
          <p14:tracePt t="177435" x="8129588" y="1854200"/>
          <p14:tracePt t="177449" x="8129588" y="1798638"/>
          <p14:tracePt t="177462" x="8139113" y="1679575"/>
          <p14:tracePt t="177476" x="8139113" y="1635125"/>
          <p14:tracePt t="177489" x="8148638" y="1616075"/>
          <p14:tracePt t="177515" x="8112125" y="1570038"/>
          <p14:tracePt t="177527" x="8093075" y="1570038"/>
          <p14:tracePt t="177541" x="8039100" y="1570038"/>
          <p14:tracePt t="177554" x="8010525" y="1570038"/>
          <p14:tracePt t="177566" x="7956550" y="1570038"/>
          <p14:tracePt t="177593" x="7900988" y="1570038"/>
          <p14:tracePt t="177606" x="7856538" y="1570038"/>
          <p14:tracePt t="177619" x="7847013" y="1570038"/>
          <p14:tracePt t="177644" x="7718425" y="1606550"/>
          <p14:tracePt t="177671" x="7654925" y="1635125"/>
          <p14:tracePt t="177684" x="7637463" y="1643063"/>
          <p14:tracePt t="177696" x="7608888" y="1662113"/>
          <p14:tracePt t="177708" x="7591425" y="1689100"/>
          <p14:tracePt t="177734" x="7591425" y="1725613"/>
          <p14:tracePt t="177759" x="7608888" y="1781175"/>
          <p14:tracePt t="177785" x="7673975" y="1854200"/>
          <p14:tracePt t="177785" x="7700963" y="1871663"/>
          <p14:tracePt t="177811" x="7791450" y="1917700"/>
          <p14:tracePt t="177823" x="7883525" y="1954213"/>
          <p14:tracePt t="177837" x="7993063" y="1973263"/>
          <p14:tracePt t="177850" x="8166100" y="1990725"/>
          <p14:tracePt t="177876" x="8294688" y="1990725"/>
          <p14:tracePt t="177906" x="8513763" y="1973263"/>
          <p14:tracePt t="177919" x="8559800" y="1944688"/>
          <p14:tracePt t="177941" x="8613775" y="1881188"/>
          <p14:tracePt t="177954" x="8632825" y="1862138"/>
          <p14:tracePt t="177979" x="8659813" y="1735138"/>
          <p14:tracePt t="177992" x="8659813" y="1689100"/>
          <p14:tracePt t="178005" x="8659813" y="1643063"/>
          <p14:tracePt t="178005" x="8659813" y="1616075"/>
          <p14:tracePt t="178031" x="8632825" y="1533525"/>
          <p14:tracePt t="178043" x="8604250" y="1497013"/>
          <p14:tracePt t="178059" x="8513763" y="1460500"/>
          <p14:tracePt t="178072" x="8458200" y="1452563"/>
          <p14:tracePt t="178086" x="8358188" y="1443038"/>
          <p14:tracePt t="178098" x="8294688" y="1416050"/>
          <p14:tracePt t="178124" x="8148638" y="1406525"/>
          <p14:tracePt t="178150" x="8029575" y="1423988"/>
          <p14:tracePt t="178176" x="7947025" y="1460500"/>
          <p14:tracePt t="178204" x="7874000" y="1506538"/>
          <p14:tracePt t="178230" x="7827963" y="1562100"/>
          <p14:tracePt t="178243" x="7820025" y="1579563"/>
          <p14:tracePt t="178257" x="7791450" y="1635125"/>
          <p14:tracePt t="178271" x="7783513" y="1679575"/>
          <p14:tracePt t="178285" x="7764463" y="1725613"/>
          <p14:tracePt t="178310" x="7747000" y="1798638"/>
          <p14:tracePt t="178323" x="7747000" y="1825625"/>
          <p14:tracePt t="178337" x="7747000" y="1862138"/>
          <p14:tracePt t="178350" x="7747000" y="1881188"/>
          <p14:tracePt t="178521" x="7747000" y="1890713"/>
          <p14:tracePt t="178539" x="7700963" y="1898650"/>
          <p14:tracePt t="178565" x="7627938" y="1917700"/>
          <p14:tracePt t="178590" x="7207250" y="2000250"/>
          <p14:tracePt t="178602" x="7061200" y="2027238"/>
          <p14:tracePt t="178616" x="6696075" y="2127250"/>
          <p14:tracePt t="178627" x="6503988" y="2192338"/>
          <p14:tracePt t="178655" x="5681663" y="2511425"/>
          <p14:tracePt t="178680" x="5087938" y="2867025"/>
          <p14:tracePt t="178706" x="4321175" y="3387725"/>
          <p14:tracePt t="178731" x="3635375" y="3908425"/>
          <p14:tracePt t="178731" x="3471863" y="4044950"/>
          <p14:tracePt t="178744" x="3306763" y="4173538"/>
          <p14:tracePt t="178760" x="3060700" y="4356100"/>
          <p14:tracePt t="178773" x="2959100" y="4429125"/>
          <p14:tracePt t="178787" x="2849563" y="4511675"/>
          <p14:tracePt t="178813" x="2822575" y="4519613"/>
          <p14:tracePt t="179936" x="2795588" y="4492625"/>
          <p14:tracePt t="179964" x="2732088" y="4292600"/>
          <p14:tracePt t="179976" x="2722563" y="4219575"/>
          <p14:tracePt t="179994" x="2703513" y="4127500"/>
          <p14:tracePt t="180072" x="2686050" y="4200525"/>
          <p14:tracePt t="180086" x="2640013" y="4273550"/>
          <p14:tracePt t="180099" x="2547938" y="4392613"/>
          <p14:tracePt t="180125" x="2347913" y="4602163"/>
          <p14:tracePt t="180153" x="2247900" y="4675188"/>
          <p14:tracePt t="180166" x="2146300" y="4757738"/>
          <p14:tracePt t="180180" x="2036763" y="4821238"/>
          <p14:tracePt t="180194" x="1927225" y="4894263"/>
          <p14:tracePt t="180208" x="1827213" y="4986338"/>
          <p14:tracePt t="180220" x="1771650" y="5022850"/>
          <p14:tracePt t="180245" x="1608138" y="5178425"/>
          <p14:tracePt t="180258" x="1498600" y="5314950"/>
          <p14:tracePt t="180272" x="1406525" y="5441950"/>
          <p14:tracePt t="180284" x="1379538" y="5487988"/>
          <p14:tracePt t="180297" x="1343025" y="5551488"/>
          <p14:tracePt t="180322" x="1306513" y="5661025"/>
          <p14:tracePt t="180335" x="1279525" y="5726113"/>
          <p14:tracePt t="180349" x="1270000" y="5753100"/>
          <p14:tracePt t="180375" x="1250950" y="5853113"/>
          <p14:tracePt t="180401" x="1243013" y="5935663"/>
          <p14:tracePt t="180414" x="1233488" y="5981700"/>
          <p14:tracePt t="180428" x="1233488" y="5999163"/>
          <p14:tracePt t="180440" x="1223963" y="6035675"/>
          <p14:tracePt t="180466" x="1223963" y="6054725"/>
          <p14:tracePt t="180517" x="1223963" y="6064250"/>
          <p14:tracePt t="180543" x="1270000" y="6018213"/>
          <p14:tracePt t="180557" x="1270000" y="5999163"/>
          <p14:tracePt t="180570" x="1287463" y="5945188"/>
          <p14:tracePt t="180582" x="1287463" y="5926138"/>
          <p14:tracePt t="180596" x="1287463" y="5872163"/>
          <p14:tracePt t="180608" x="1279525" y="5835650"/>
          <p14:tracePt t="180634" x="1233488" y="5789613"/>
          <p14:tracePt t="180646" x="1206500" y="5770563"/>
          <p14:tracePt t="180659" x="1141413" y="5743575"/>
          <p14:tracePt t="180684" x="1050925" y="5697538"/>
          <p14:tracePt t="180710" x="941388" y="5661025"/>
          <p14:tracePt t="180723" x="895350" y="5661025"/>
          <p14:tracePt t="180737" x="868363" y="5661025"/>
          <p14:tracePt t="180761" x="831850" y="5661025"/>
          <p14:tracePt t="180775" x="822325" y="5670550"/>
          <p14:tracePt t="180789" x="812800" y="5697538"/>
          <p14:tracePt t="180802" x="795338" y="5734050"/>
          <p14:tracePt t="180815" x="785813" y="5770563"/>
          <p14:tracePt t="180827" x="785813" y="5799138"/>
          <p14:tracePt t="180853" x="785813" y="5853113"/>
          <p14:tracePt t="180878" x="795338" y="5954713"/>
          <p14:tracePt t="180906" x="876300" y="5999163"/>
          <p14:tracePt t="180932" x="1050925" y="6064250"/>
          <p14:tracePt t="180945" x="1141413" y="6081713"/>
          <p14:tracePt t="180961" x="1223963" y="6108700"/>
          <p14:tracePt t="180973" x="1270000" y="6108700"/>
          <p14:tracePt t="180987" x="1287463" y="6108700"/>
          <p14:tracePt t="180999" x="1316038" y="6118225"/>
          <p14:tracePt t="181027" x="1343025" y="6118225"/>
          <p14:tracePt t="181040" x="1360488" y="6091238"/>
          <p14:tracePt t="181053" x="1370013" y="6081713"/>
          <p14:tracePt t="181068" x="1379538" y="6045200"/>
          <p14:tracePt t="181080" x="1389063" y="6027738"/>
          <p14:tracePt t="181105" x="1389063" y="5945188"/>
          <p14:tracePt t="181130" x="1389063" y="5899150"/>
          <p14:tracePt t="181156" x="1323975" y="5807075"/>
          <p14:tracePt t="181183" x="1260475" y="5780088"/>
          <p14:tracePt t="181209" x="1243013" y="5770563"/>
          <p14:tracePt t="181221" x="1214438" y="5770563"/>
          <p14:tracePt t="181235" x="1177925" y="5770563"/>
          <p14:tracePt t="181247" x="1141413" y="5780088"/>
          <p14:tracePt t="181273" x="1104900" y="5789613"/>
          <p14:tracePt t="181286" x="1077913" y="5799138"/>
          <p14:tracePt t="181300" x="1050925" y="5807075"/>
          <p14:tracePt t="181325" x="1031875" y="5835650"/>
          <p14:tracePt t="181352" x="1031875" y="5843588"/>
          <p14:tracePt t="181539" x="1058863" y="5843588"/>
          <p14:tracePt t="181551" x="1141413" y="5843588"/>
          <p14:tracePt t="181564" x="1196975" y="5843588"/>
          <p14:tracePt t="181577" x="1233488" y="5853113"/>
          <p14:tracePt t="181604" x="1698625" y="5926138"/>
          <p14:tracePt t="181629" x="2247900" y="5972175"/>
          <p14:tracePt t="181642" x="2457450" y="5999163"/>
          <p14:tracePt t="181656" x="3005138" y="6100763"/>
          <p14:tracePt t="181690" x="4183063" y="6337300"/>
          <p14:tracePt t="181716" x="4795838" y="6483350"/>
          <p14:tracePt t="181741" x="4978400" y="6529388"/>
          <p14:tracePt t="181755" x="4987925" y="6529388"/>
          <p14:tracePt t="181913" x="4951413" y="6510338"/>
          <p14:tracePt t="181926" x="4924425" y="6473825"/>
          <p14:tracePt t="181939" x="4868863" y="6429375"/>
          <p14:tracePt t="181954" x="4759325" y="6373813"/>
          <p14:tracePt t="181966" x="4722813" y="6337300"/>
          <p14:tracePt t="181992" x="4603750" y="6283325"/>
          <p14:tracePt t="182006" x="4530725" y="6246813"/>
          <p14:tracePt t="182019" x="4448175" y="6218238"/>
          <p14:tracePt t="182032" x="4394200" y="6210300"/>
          <p14:tracePt t="182046" x="4367213" y="6200775"/>
          <p14:tracePt t="182072" x="4330700" y="6200775"/>
          <p14:tracePt t="182085" x="4292600" y="6200775"/>
          <p14:tracePt t="182099" x="4265613" y="6200775"/>
          <p14:tracePt t="182111" x="4229100" y="6200775"/>
          <p14:tracePt t="182125" x="4211638" y="6200775"/>
          <p14:tracePt t="182137" x="4202113" y="6200775"/>
          <p14:tracePt t="182163" x="4092575" y="6200775"/>
          <p14:tracePt t="182175" x="4056063" y="6200775"/>
          <p14:tracePt t="182175" x="4029075" y="6200775"/>
          <p14:tracePt t="182188" x="4010025" y="6200775"/>
          <p14:tracePt t="182216" x="3946525" y="6181725"/>
          <p14:tracePt t="182241" x="3927475" y="6173788"/>
          <p14:tracePt t="182279" x="3919538" y="6173788"/>
          <p14:tracePt t="182304" x="3900488" y="6173788"/>
          <p14:tracePt t="182440" x="3890963" y="6164263"/>
          <p14:tracePt t="182464" x="3900488" y="6137275"/>
          <p14:tracePt t="182491" x="3919538" y="6118225"/>
          <p14:tracePt t="182504" x="3937000" y="6108700"/>
          <p14:tracePt t="182517" x="3956050" y="6108700"/>
          <p14:tracePt t="182530" x="3983038" y="6100763"/>
          <p14:tracePt t="182555" x="3992563" y="6100763"/>
          <p14:tracePt t="182581" x="4037013" y="6081713"/>
          <p14:tracePt t="182594" x="4073525" y="6072188"/>
          <p14:tracePt t="182610" x="4119563" y="6064250"/>
          <p14:tracePt t="182624" x="4146550" y="6064250"/>
          <p14:tracePt t="182637" x="4211638" y="6064250"/>
          <p14:tracePt t="182664" x="4311650" y="6045200"/>
          <p14:tracePt t="182690" x="4513263" y="6045200"/>
          <p14:tracePt t="182715" x="4622800" y="6045200"/>
          <p14:tracePt t="182740" x="4805363" y="6054725"/>
          <p14:tracePt t="182753" x="4924425" y="6054725"/>
          <p14:tracePt t="182767" x="4997450" y="6064250"/>
          <p14:tracePt t="182780" x="5060950" y="6064250"/>
          <p14:tracePt t="182805" x="5270500" y="6064250"/>
          <p14:tracePt t="182830" x="5426075" y="6064250"/>
          <p14:tracePt t="182856" x="5554663" y="6064250"/>
          <p14:tracePt t="182882" x="5737225" y="6064250"/>
          <p14:tracePt t="182894" x="5773738" y="6064250"/>
          <p14:tracePt t="182910" x="5864225" y="6072188"/>
          <p14:tracePt t="182923" x="5891213" y="6072188"/>
          <p14:tracePt t="182938" x="5965825" y="6072188"/>
          <p14:tracePt t="182955" x="6038850" y="6072188"/>
          <p14:tracePt t="182969" x="6092825" y="6081713"/>
          <p14:tracePt t="182995" x="6265863" y="6081713"/>
          <p14:tracePt t="183021" x="6357938" y="6081713"/>
          <p14:tracePt t="183034" x="6375400" y="6081713"/>
          <p14:tracePt t="183049" x="6394450" y="6081713"/>
          <p14:tracePt t="183062" x="6411913" y="6081713"/>
          <p14:tracePt t="183076" x="6430963" y="6081713"/>
          <p14:tracePt t="183104" x="6448425" y="6081713"/>
          <p14:tracePt t="183129" x="6457950" y="6081713"/>
          <p14:tracePt t="183222" x="6467475" y="6081713"/>
          <p14:tracePt t="183249" x="6457950" y="6081713"/>
          <p14:tracePt t="183249" x="6448425" y="6081713"/>
          <p14:tracePt t="183275" x="6411913" y="6081713"/>
          <p14:tracePt t="183302" x="6302375" y="6081713"/>
          <p14:tracePt t="183315" x="6229350" y="6081713"/>
          <p14:tracePt t="183328" x="6192838" y="6081713"/>
          <p14:tracePt t="183340" x="6148388" y="6081713"/>
          <p14:tracePt t="183365" x="5965825" y="6064250"/>
          <p14:tracePt t="183378" x="5883275" y="6064250"/>
          <p14:tracePt t="183391" x="5818188" y="6064250"/>
          <p14:tracePt t="183407" x="5727700" y="6064250"/>
          <p14:tracePt t="183422" x="5654675" y="6054725"/>
          <p14:tracePt t="183435" x="5608638" y="6054725"/>
          <p14:tracePt t="183447" x="5526088" y="6054725"/>
          <p14:tracePt t="183474" x="5326063" y="6054725"/>
          <p14:tracePt t="183488" x="5270500" y="6054725"/>
          <p14:tracePt t="183501" x="5187950" y="6054725"/>
          <p14:tracePt t="183514" x="5124450" y="6054725"/>
          <p14:tracePt t="183527" x="4997450" y="6054725"/>
          <p14:tracePt t="183553" x="4822825" y="6054725"/>
          <p14:tracePt t="183553" x="4759325" y="6054725"/>
          <p14:tracePt t="183579" x="4649788" y="6054725"/>
          <p14:tracePt t="183592" x="4549775" y="6045200"/>
          <p14:tracePt t="183605" x="4484688" y="6045200"/>
          <p14:tracePt t="183630" x="4421188" y="6035675"/>
          <p14:tracePt t="183642" x="4403725" y="6035675"/>
          <p14:tracePt t="183659" x="4394200" y="6027738"/>
          <p14:tracePt t="183983" x="4411663" y="6027738"/>
          <p14:tracePt t="183996" x="4421188" y="6027738"/>
          <p14:tracePt t="184023" x="4521200" y="6054725"/>
          <p14:tracePt t="184036" x="4576763" y="6054725"/>
          <p14:tracePt t="184049" x="4603750" y="6064250"/>
          <p14:tracePt t="184062" x="4622800" y="6064250"/>
          <p14:tracePt t="184077" x="4667250" y="6064250"/>
          <p14:tracePt t="184090" x="4695825" y="6064250"/>
          <p14:tracePt t="184115" x="4749800" y="6054725"/>
          <p14:tracePt t="184140" x="4768850" y="6045200"/>
          <p14:tracePt t="184154" x="4795838" y="6035675"/>
          <p14:tracePt t="184169" x="4805363" y="6035675"/>
          <p14:tracePt t="184195" x="4822825" y="5999163"/>
          <p14:tracePt t="184222" x="4832350" y="5962650"/>
          <p14:tracePt t="184235" x="4851400" y="5926138"/>
          <p14:tracePt t="184247" x="4851400" y="5899150"/>
          <p14:tracePt t="184272" x="4851400" y="5872163"/>
          <p14:tracePt t="184285" x="4851400" y="5853113"/>
          <p14:tracePt t="184298" x="4822825" y="5826125"/>
          <p14:tracePt t="184311" x="4805363" y="5807075"/>
          <p14:tracePt t="184327" x="4795838" y="5799138"/>
          <p14:tracePt t="184341" x="4768850" y="5789613"/>
          <p14:tracePt t="184367" x="4740275" y="5780088"/>
          <p14:tracePt t="184394" x="4713288" y="5770563"/>
          <p14:tracePt t="184408" x="4695825" y="5762625"/>
          <p14:tracePt t="184422" x="4676775" y="5762625"/>
          <p14:tracePt t="184435" x="4667250" y="5762625"/>
          <p14:tracePt t="184447" x="4640263" y="5762625"/>
          <p14:tracePt t="184472" x="4603750" y="5770563"/>
          <p14:tracePt t="184485" x="4586288" y="5780088"/>
          <p14:tracePt t="184499" x="4567238" y="5789613"/>
          <p14:tracePt t="184512" x="4557713" y="5799138"/>
          <p14:tracePt t="184526" x="4540250" y="5816600"/>
          <p14:tracePt t="184552" x="4503738" y="5853113"/>
          <p14:tracePt t="184565" x="4503738" y="5862638"/>
          <p14:tracePt t="184578" x="4494213" y="5872163"/>
          <p14:tracePt t="184591" x="4494213" y="5881688"/>
          <p14:tracePt t="184618" x="4494213" y="5899150"/>
          <p14:tracePt t="184644" x="4484688" y="5935663"/>
          <p14:tracePt t="184658" x="4484688" y="5954713"/>
          <p14:tracePt t="184671" x="4484688" y="5972175"/>
          <p14:tracePt t="184703" x="4484688" y="6008688"/>
          <p14:tracePt t="184722" x="4503738" y="6035675"/>
          <p14:tracePt t="184736" x="4513263" y="6045200"/>
          <p14:tracePt t="184763" x="4540250" y="6064250"/>
          <p14:tracePt t="184776" x="4567238" y="6064250"/>
          <p14:tracePt t="184794" x="4586288" y="6072188"/>
          <p14:tracePt t="184806" x="4622800" y="6081713"/>
          <p14:tracePt t="184833" x="4659313" y="6081713"/>
          <p14:tracePt t="184844" x="4667250" y="6081713"/>
          <p14:tracePt t="184859" x="4686300" y="6081713"/>
          <p14:tracePt t="184872" x="4703763" y="6072188"/>
          <p14:tracePt t="184885" x="4722813" y="6054725"/>
          <p14:tracePt t="184898" x="4732338" y="6054725"/>
          <p14:tracePt t="184924" x="4740275" y="6045200"/>
          <p14:tracePt t="184964" x="4749800" y="6027738"/>
          <p14:tracePt t="184976" x="4749800" y="6018213"/>
          <p14:tracePt t="185002" x="4759325" y="5981700"/>
          <p14:tracePt t="185016" x="4759325" y="5972175"/>
          <p14:tracePt t="185028" x="4759325" y="5954713"/>
          <p14:tracePt t="185055" x="4759325" y="5918200"/>
          <p14:tracePt t="185082" x="4732338" y="5899150"/>
          <p14:tracePt t="185095" x="4713288" y="5881688"/>
          <p14:tracePt t="185110" x="4695825" y="5872163"/>
          <p14:tracePt t="185123" x="4667250" y="5862638"/>
          <p14:tracePt t="185172" x="4622800" y="5853113"/>
          <p14:tracePt t="185185" x="4603750" y="5853113"/>
          <p14:tracePt t="185222" x="4540250" y="5853113"/>
          <p14:tracePt t="185234" x="4530725" y="5853113"/>
          <p14:tracePt t="185247" x="4503738" y="5853113"/>
          <p14:tracePt t="185276" x="4494213" y="5862638"/>
          <p14:tracePt t="185288" x="4467225" y="5881688"/>
          <p14:tracePt t="185314" x="4448175" y="5899150"/>
          <p14:tracePt t="185327" x="4440238" y="5899150"/>
          <p14:tracePt t="185356" x="4440238" y="5908675"/>
          <p14:tracePt t="185368" x="4430713" y="5926138"/>
          <p14:tracePt t="185394" x="4411663" y="5972175"/>
          <p14:tracePt t="185421" x="4411663" y="5991225"/>
          <p14:tracePt t="185434" x="4403725" y="6018213"/>
          <p14:tracePt t="185457" x="4403725" y="6045200"/>
          <p14:tracePt t="185471" x="4403725" y="6054725"/>
          <p14:tracePt t="185484" x="4403725" y="6072188"/>
          <p14:tracePt t="185497" x="4411663" y="6072188"/>
          <p14:tracePt t="185510" x="4430713" y="6091238"/>
          <p14:tracePt t="185536" x="4457700" y="6091238"/>
          <p14:tracePt t="185563" x="4521200" y="6108700"/>
          <p14:tracePt t="185575" x="4549775" y="6108700"/>
          <p14:tracePt t="185592" x="4576763" y="6108700"/>
          <p14:tracePt t="185605" x="4603750" y="6108700"/>
          <p14:tracePt t="185619" x="4613275" y="6108700"/>
          <p14:tracePt t="185645" x="4640263" y="6108700"/>
          <p14:tracePt t="185671" x="4667250" y="6108700"/>
          <p14:tracePt t="185684" x="4676775" y="6100763"/>
          <p14:tracePt t="185703" x="4695825" y="6081713"/>
          <p14:tracePt t="185722" x="4703763" y="6054725"/>
          <p14:tracePt t="185737" x="4713288" y="6018213"/>
          <p14:tracePt t="185749" x="4713288" y="5991225"/>
          <p14:tracePt t="185762" x="4713288" y="5972175"/>
          <p14:tracePt t="185776" x="4713288" y="5954713"/>
          <p14:tracePt t="185793" x="4713288" y="5926138"/>
          <p14:tracePt t="185807" x="4713288" y="5908675"/>
          <p14:tracePt t="185832" x="4695825" y="5872163"/>
          <p14:tracePt t="185845" x="4686300" y="5862638"/>
          <p14:tracePt t="185845" x="4676775" y="5862638"/>
          <p14:tracePt t="185858" x="4676775" y="5853113"/>
          <p14:tracePt t="185871" x="4667250" y="5843588"/>
          <p14:tracePt t="185884" x="4640263" y="5835650"/>
          <p14:tracePt t="185896" x="4613275" y="5826125"/>
          <p14:tracePt t="185922" x="4567238" y="5816600"/>
          <p14:tracePt t="185935" x="4549775" y="5816600"/>
          <p14:tracePt t="185948" x="4521200" y="5816600"/>
          <p14:tracePt t="185974" x="4484688" y="5816600"/>
          <p14:tracePt t="185999" x="4476750" y="5816600"/>
          <p14:tracePt t="186012" x="4467225" y="5816600"/>
          <p14:tracePt t="186037" x="4440238" y="5826125"/>
          <p14:tracePt t="186321" x="4430713" y="5826125"/>
          <p14:tracePt t="186333" x="4411663" y="5826125"/>
          <p14:tracePt t="186359" x="4265613" y="5918200"/>
          <p14:tracePt t="186372" x="4219575" y="5954713"/>
          <p14:tracePt t="186386" x="4129088" y="6018213"/>
          <p14:tracePt t="186399" x="4092575" y="6045200"/>
          <p14:tracePt t="186426" x="3863975" y="6218238"/>
          <p14:tracePt t="186454" x="3617913" y="6364288"/>
          <p14:tracePt t="186479" x="3525838" y="6410325"/>
          <p14:tracePt t="186506" x="3379788" y="6483350"/>
          <p14:tracePt t="186531" x="3306763" y="6492875"/>
          <p14:tracePt t="186544" x="3279775" y="6492875"/>
          <p14:tracePt t="186557" x="3252788" y="6492875"/>
          <p14:tracePt t="186569" x="3206750" y="6492875"/>
          <p14:tracePt t="186595" x="3114675" y="6492875"/>
          <p14:tracePt t="186607" x="3060700" y="6492875"/>
          <p14:tracePt t="186621" x="2968625" y="6492875"/>
          <p14:tracePt t="186639" x="2886075" y="6492875"/>
          <p14:tracePt t="186652" x="2832100" y="6492875"/>
          <p14:tracePt t="186664" x="2776538" y="6492875"/>
          <p14:tracePt t="186676" x="2776538" y="6502400"/>
          <p14:tracePt t="186695" x="2749550" y="6502400"/>
          <p14:tracePt t="186707" x="2732088" y="6502400"/>
          <p14:tracePt t="186734" x="2676525" y="6502400"/>
          <p14:tracePt t="186746" x="2620963" y="6502400"/>
          <p14:tracePt t="186759" x="2547938" y="6502400"/>
          <p14:tracePt t="186787" x="2430463" y="6502400"/>
          <p14:tracePt t="186811" x="2320925" y="6502400"/>
          <p14:tracePt t="186825" x="2247900" y="6492875"/>
          <p14:tracePt t="186838" x="2174875" y="6483350"/>
          <p14:tracePt t="186851" x="2165350" y="6483350"/>
          <p14:tracePt t="186864" x="2128838" y="6483350"/>
          <p14:tracePt t="186891" x="2046288" y="6483350"/>
          <p14:tracePt t="186904" x="1982788" y="6483350"/>
          <p14:tracePt t="186917" x="1909763" y="6473825"/>
          <p14:tracePt t="186930" x="1881188" y="6465888"/>
          <p14:tracePt t="186955" x="1817688" y="6456363"/>
          <p14:tracePt t="186981" x="1744663" y="6456363"/>
          <p14:tracePt t="186995" x="1727200" y="6446838"/>
          <p14:tracePt t="187009" x="1717675" y="6446838"/>
          <p14:tracePt t="187036" x="1635125" y="6446838"/>
          <p14:tracePt t="187061" x="1552575" y="6446838"/>
          <p14:tracePt t="187075" x="1535113" y="6446838"/>
          <p14:tracePt t="187075" x="1498600" y="6446838"/>
          <p14:tracePt t="187089" x="1462088" y="6446838"/>
          <p14:tracePt t="187102" x="1389063" y="6437313"/>
          <p14:tracePt t="187115" x="1306513" y="6437313"/>
          <p14:tracePt t="187142" x="1206500" y="6437313"/>
          <p14:tracePt t="187155" x="1133475" y="6437313"/>
          <p14:tracePt t="187168" x="1077913" y="6437313"/>
          <p14:tracePt t="187182" x="1031875" y="6410325"/>
          <p14:tracePt t="187196" x="977900" y="6410325"/>
          <p14:tracePt t="187235" x="968375" y="6410325"/>
          <p14:tracePt t="187261" x="941388" y="6410325"/>
          <p14:tracePt t="187287" x="931863" y="6410325"/>
          <p14:tracePt t="187740" x="941388" y="6410325"/>
          <p14:tracePt t="187753" x="949325" y="6410325"/>
          <p14:tracePt t="187779" x="995363" y="6410325"/>
          <p14:tracePt t="187793" x="1022350" y="6410325"/>
          <p14:tracePt t="187810" x="1058863" y="6419850"/>
          <p14:tracePt t="187824" x="1096963" y="6429375"/>
          <p14:tracePt t="187838" x="1114425" y="6429375"/>
          <p14:tracePt t="187850" x="1133475" y="6437313"/>
          <p14:tracePt t="187875" x="1206500" y="6446838"/>
          <p14:tracePt t="187902" x="1287463" y="6456363"/>
          <p14:tracePt t="187922" x="1360488" y="6456363"/>
          <p14:tracePt t="187937" x="1397000" y="6456363"/>
          <p14:tracePt t="187950" x="1406525" y="6456363"/>
          <p14:tracePt t="187963" x="1433513" y="6456363"/>
          <p14:tracePt t="187976" x="1443038" y="6456363"/>
          <p14:tracePt t="187989" x="1452563" y="6456363"/>
          <p14:tracePt t="188015" x="1489075" y="6429375"/>
          <p14:tracePt t="188041" x="1498600" y="6419850"/>
          <p14:tracePt t="188055" x="1506538" y="6410325"/>
          <p14:tracePt t="188068" x="1516063" y="6392863"/>
          <p14:tracePt t="188093" x="1525588" y="6356350"/>
          <p14:tracePt t="188119" x="1535113" y="6319838"/>
          <p14:tracePt t="188132" x="1535113" y="6300788"/>
          <p14:tracePt t="188146" x="1535113" y="6283325"/>
          <p14:tracePt t="188171" x="1525588" y="6237288"/>
          <p14:tracePt t="188184" x="1525588" y="6227763"/>
          <p14:tracePt t="188197" x="1506538" y="6218238"/>
          <p14:tracePt t="188209" x="1498600" y="6210300"/>
          <p14:tracePt t="188225" x="1489075" y="6200775"/>
          <p14:tracePt t="188239" x="1452563" y="6181725"/>
          <p14:tracePt t="188264" x="1425575" y="6173788"/>
          <p14:tracePt t="188289" x="1352550" y="6164263"/>
          <p14:tracePt t="188314" x="1306513" y="6154738"/>
          <p14:tracePt t="188339" x="1233488" y="6154738"/>
          <p14:tracePt t="188352" x="1223963" y="6154738"/>
          <p14:tracePt t="188365" x="1214438" y="6154738"/>
          <p14:tracePt t="188402" x="1177925" y="6154738"/>
          <p14:tracePt t="188417" x="1150938" y="6181725"/>
          <p14:tracePt t="188430" x="1141413" y="6191250"/>
          <p14:tracePt t="188444" x="1133475" y="6200775"/>
          <p14:tracePt t="188457" x="1123950" y="6200775"/>
          <p14:tracePt t="188484" x="1077913" y="6246813"/>
          <p14:tracePt t="188510" x="1068388" y="6291263"/>
          <p14:tracePt t="188523" x="1068388" y="6300788"/>
          <p14:tracePt t="188538" x="1058863" y="6319838"/>
          <p14:tracePt t="188563" x="1050925" y="6383338"/>
          <p14:tracePt t="188589" x="1050925" y="6400800"/>
          <p14:tracePt t="188602" x="1050925" y="6419850"/>
          <p14:tracePt t="188616" x="1058863" y="6437313"/>
          <p14:tracePt t="188628" x="1077913" y="6465888"/>
          <p14:tracePt t="188654" x="1133475" y="6510338"/>
          <p14:tracePt t="188679" x="1260475" y="6565900"/>
          <p14:tracePt t="188694" x="1306513" y="6592888"/>
          <p14:tracePt t="188707" x="1352550" y="6602413"/>
          <p14:tracePt t="188735" x="1389063" y="6611938"/>
          <p14:tracePt t="188760" x="1425575" y="6611938"/>
          <p14:tracePt t="188773" x="1433513" y="6611938"/>
          <p14:tracePt t="188786" x="1443038" y="6611938"/>
          <p14:tracePt t="188799" x="1470025" y="6602413"/>
          <p14:tracePt t="188825" x="1489075" y="6583363"/>
          <p14:tracePt t="188837" x="1516063" y="6565900"/>
          <p14:tracePt t="188851" x="1535113" y="6538913"/>
          <p14:tracePt t="188865" x="1543050" y="6529388"/>
          <p14:tracePt t="188878" x="1543050" y="6519863"/>
          <p14:tracePt t="188905" x="1543050" y="6492875"/>
          <p14:tracePt t="188937" x="1543050" y="6429375"/>
          <p14:tracePt t="188955" x="1562100" y="6392863"/>
          <p14:tracePt t="188980" x="1525588" y="6327775"/>
          <p14:tracePt t="188993" x="1516063" y="6300788"/>
          <p14:tracePt t="189006" x="1506538" y="6283325"/>
          <p14:tracePt t="189019" x="1498600" y="6264275"/>
          <p14:tracePt t="189045" x="1425575" y="6200775"/>
          <p14:tracePt t="189072" x="1370013" y="6191250"/>
          <p14:tracePt t="189084" x="1360488" y="6181725"/>
          <p14:tracePt t="189085" x="1343025" y="6181725"/>
          <p14:tracePt t="189097" x="1323975" y="6181725"/>
          <p14:tracePt t="189123" x="1214438" y="6173788"/>
          <p14:tracePt t="189150" x="1133475" y="6173788"/>
          <p14:tracePt t="189165" x="1114425" y="6173788"/>
          <p14:tracePt t="189165" x="1087438" y="6173788"/>
          <p14:tracePt t="189179" x="1068388" y="6173788"/>
          <p14:tracePt t="189192" x="1031875" y="6173788"/>
          <p14:tracePt t="189206" x="995363" y="6181725"/>
          <p14:tracePt t="189232" x="958850" y="6200775"/>
          <p14:tracePt t="189260" x="949325" y="6210300"/>
          <p14:tracePt t="189273" x="941388" y="6237288"/>
          <p14:tracePt t="189287" x="941388" y="6246813"/>
          <p14:tracePt t="189300" x="941388" y="6283325"/>
          <p14:tracePt t="189314" x="941388" y="6319838"/>
          <p14:tracePt t="189340" x="941388" y="6356350"/>
          <p14:tracePt t="189352" x="941388" y="6392863"/>
          <p14:tracePt t="189366" x="968375" y="6429375"/>
          <p14:tracePt t="189378" x="1004888" y="6465888"/>
          <p14:tracePt t="189404" x="1087438" y="6492875"/>
          <p14:tracePt t="189430" x="1250950" y="6538913"/>
          <p14:tracePt t="189443" x="1333500" y="6546850"/>
          <p14:tracePt t="189458" x="1389063" y="6546850"/>
          <p14:tracePt t="189483" x="1443038" y="6546850"/>
          <p14:tracePt t="189509" x="1470025" y="6546850"/>
          <p14:tracePt t="189522" x="1479550" y="6546850"/>
          <p14:tracePt t="189536" x="1489075" y="6538913"/>
          <p14:tracePt t="189549" x="1506538" y="6529388"/>
          <p14:tracePt t="189575" x="1516063" y="6465888"/>
          <p14:tracePt t="189601" x="1525588" y="6337300"/>
          <p14:tracePt t="189614" x="1535113" y="6300788"/>
          <p14:tracePt t="189628" x="1535113" y="6291263"/>
          <p14:tracePt t="189655" x="1535113" y="6237288"/>
          <p14:tracePt t="189681" x="1498600" y="6200775"/>
          <p14:tracePt t="189694" x="1489075" y="6200775"/>
          <p14:tracePt t="189708" x="1470025" y="6200775"/>
          <p14:tracePt t="189733" x="1397000" y="6181725"/>
          <p14:tracePt t="189758" x="1316038" y="6200775"/>
          <p14:tracePt t="189772" x="1296988" y="6200775"/>
          <p14:tracePt t="189786" x="1214438" y="6227763"/>
          <p14:tracePt t="189799" x="1169988" y="6246813"/>
          <p14:tracePt t="189824" x="1114425" y="6273800"/>
          <p14:tracePt t="189850" x="1068388" y="6310313"/>
          <p14:tracePt t="189864" x="1041400" y="6327775"/>
          <p14:tracePt t="189877" x="1014413" y="6356350"/>
          <p14:tracePt t="189903" x="958850" y="6410325"/>
          <p14:tracePt t="189916" x="949325" y="6429375"/>
          <p14:tracePt t="189929" x="949325" y="6456363"/>
          <p14:tracePt t="189943" x="949325" y="6473825"/>
          <p14:tracePt t="189959" x="949325" y="6502400"/>
          <p14:tracePt t="189972" x="949325" y="6529388"/>
          <p14:tracePt t="189986" x="949325" y="6556375"/>
          <p14:tracePt t="190012" x="977900" y="6583363"/>
          <p14:tracePt t="190025" x="995363" y="6611938"/>
          <p14:tracePt t="190039" x="1041400" y="6638925"/>
          <p14:tracePt t="190052" x="1068388" y="6656388"/>
          <p14:tracePt t="190074" x="1123950" y="6665913"/>
          <p14:tracePt t="190102" x="1233488" y="6692900"/>
          <p14:tracePt t="190114" x="1260475" y="6692900"/>
          <p14:tracePt t="190128" x="1323975" y="6702425"/>
          <p14:tracePt t="190155" x="1425575" y="6711950"/>
          <p14:tracePt t="190181" x="1598613" y="6711950"/>
          <p14:tracePt t="190194" x="1625600" y="6711950"/>
          <p14:tracePt t="190208" x="1708150" y="6711950"/>
          <p14:tracePt t="190221" x="1744663" y="6711950"/>
          <p14:tracePt t="190235" x="1790700" y="6702425"/>
          <p14:tracePt t="190265" x="1844675" y="6675438"/>
          <p14:tracePt t="190291" x="1854200" y="6665913"/>
          <p14:tracePt t="190579" x="1863725" y="6656388"/>
          <p14:tracePt t="190605" x="1936750" y="6629400"/>
          <p14:tracePt t="190629" x="1990725" y="6611938"/>
          <p14:tracePt t="190656" x="2119313" y="6583363"/>
          <p14:tracePt t="190689" x="2292350" y="6575425"/>
          <p14:tracePt t="190706" x="2374900" y="6556375"/>
          <p14:tracePt t="190719" x="2530475" y="6556375"/>
          <p14:tracePt t="190745" x="2905125" y="6556375"/>
          <p14:tracePt t="190771" x="3352800" y="6556375"/>
          <p14:tracePt t="190785" x="3654425" y="6546850"/>
          <p14:tracePt t="190797" x="3900488" y="6529388"/>
          <p14:tracePt t="190823" x="4065588" y="6529388"/>
          <p14:tracePt t="190823" x="4129088" y="6529388"/>
          <p14:tracePt t="190836" x="4165600" y="6529388"/>
          <p14:tracePt t="190851" x="4175125" y="6529388"/>
          <p14:tracePt t="190864" x="4183063" y="6529388"/>
          <p14:tracePt t="191036" x="4138613" y="6529388"/>
          <p14:tracePt t="191050" x="4119563" y="6529388"/>
          <p14:tracePt t="191064" x="4083050" y="6529388"/>
          <p14:tracePt t="191077" x="4065588" y="6529388"/>
          <p14:tracePt t="191104" x="4046538" y="6529388"/>
          <p14:tracePt t="191130" x="4019550" y="6519863"/>
          <p14:tracePt t="191143" x="4000500" y="6519863"/>
          <p14:tracePt t="191157" x="3992563" y="6519863"/>
          <p14:tracePt t="191173" x="3963988" y="6519863"/>
          <p14:tracePt t="191188" x="3956050" y="6519863"/>
          <p14:tracePt t="191215" x="3900488" y="6519863"/>
          <p14:tracePt t="191241" x="3890963" y="6519863"/>
          <p14:tracePt t="191392" x="3910013" y="6510338"/>
          <p14:tracePt t="191405" x="3927475" y="6510338"/>
          <p14:tracePt t="191430" x="3946525" y="6502400"/>
          <p14:tracePt t="191442" x="3973513" y="6502400"/>
          <p14:tracePt t="191456" x="4000500" y="6502400"/>
          <p14:tracePt t="191469" x="4037013" y="6502400"/>
          <p14:tracePt t="191491" x="4083050" y="6483350"/>
          <p14:tracePt t="191504" x="4156075" y="6483350"/>
          <p14:tracePt t="191517" x="4238625" y="6483350"/>
          <p14:tracePt t="191529" x="4292600" y="6483350"/>
          <p14:tracePt t="191556" x="4440238" y="6483350"/>
          <p14:tracePt t="191568" x="4549775" y="6483350"/>
          <p14:tracePt t="191582" x="4640263" y="6483350"/>
          <p14:tracePt t="191595" x="4667250" y="6483350"/>
          <p14:tracePt t="191609" x="4713288" y="6483350"/>
          <p14:tracePt t="191609" x="4768850" y="6483350"/>
          <p14:tracePt t="191636" x="4960938" y="6483350"/>
          <p14:tracePt t="191661" x="5207000" y="6473825"/>
          <p14:tracePt t="191674" x="5270500" y="6473825"/>
          <p14:tracePt t="191687" x="5343525" y="6473825"/>
          <p14:tracePt t="191713" x="5572125" y="6473825"/>
          <p14:tracePt t="191739" x="5718175" y="6473825"/>
          <p14:tracePt t="191752" x="5773738" y="6473825"/>
          <p14:tracePt t="191766" x="5873750" y="6473825"/>
          <p14:tracePt t="191778" x="5965825" y="6473825"/>
          <p14:tracePt t="191804" x="6092825" y="6473825"/>
          <p14:tracePt t="191816" x="6138863" y="6473825"/>
          <p14:tracePt t="191830" x="6184900" y="6473825"/>
          <p14:tracePt t="191855" x="6257925" y="6473825"/>
          <p14:tracePt t="192239" x="6202363" y="6473825"/>
          <p14:tracePt t="192252" x="6156325" y="6473825"/>
          <p14:tracePt t="192266" x="6075363" y="6473825"/>
          <p14:tracePt t="192279" x="6029325" y="6473825"/>
          <p14:tracePt t="192305" x="5818188" y="6473825"/>
          <p14:tracePt t="192330" x="5664200" y="6473825"/>
          <p14:tracePt t="192344" x="5608638" y="6473825"/>
          <p14:tracePt t="192360" x="5535613" y="6473825"/>
          <p14:tracePt t="192374" x="5416550" y="6473825"/>
          <p14:tracePt t="192387" x="5326063" y="6473825"/>
          <p14:tracePt t="192413" x="5187950" y="6473825"/>
          <p14:tracePt t="192439" x="5151438" y="6473825"/>
          <p14:tracePt t="192465" x="5078413" y="6473825"/>
          <p14:tracePt t="192491" x="5005388" y="6473825"/>
          <p14:tracePt t="192504" x="4997450" y="6473825"/>
          <p14:tracePt t="192517" x="4941888" y="6465888"/>
          <p14:tracePt t="192529" x="4878388" y="6465888"/>
          <p14:tracePt t="192555" x="4805363" y="6456363"/>
          <p14:tracePt t="192578" x="4759325" y="6446838"/>
          <p14:tracePt t="192605" x="4695825" y="6437313"/>
          <p14:tracePt t="192630" x="4676775" y="6437313"/>
          <p14:tracePt t="192643" x="4649788" y="6429375"/>
          <p14:tracePt t="192656" x="4613275" y="6429375"/>
          <p14:tracePt t="192669" x="4576763" y="6429375"/>
          <p14:tracePt t="192695" x="4530725" y="6429375"/>
          <p14:tracePt t="192721" x="4440238" y="6419850"/>
          <p14:tracePt t="192734" x="4421188" y="6419850"/>
          <p14:tracePt t="192749" x="4411663" y="6419850"/>
          <p14:tracePt t="192884" x="4411663" y="6410325"/>
          <p14:tracePt t="192911" x="4440238" y="6392863"/>
          <p14:tracePt t="192923" x="4457700" y="6383338"/>
          <p14:tracePt t="192937" x="4476750" y="6383338"/>
          <p14:tracePt t="192949" x="4484688" y="6383338"/>
          <p14:tracePt t="192977" x="4513263" y="6383338"/>
          <p14:tracePt t="192989" x="4549775" y="6373813"/>
          <p14:tracePt t="193002" x="4567238" y="6373813"/>
          <p14:tracePt t="193014" x="4576763" y="6373813"/>
          <p14:tracePt t="193028" x="4613275" y="6373813"/>
          <p14:tracePt t="193053" x="4649788" y="6373813"/>
          <p14:tracePt t="193087" x="4676775" y="6373813"/>
          <p14:tracePt t="193113" x="4686300" y="6373813"/>
          <p14:tracePt t="193127" x="4695825" y="6373813"/>
          <p14:tracePt t="193252" x="4676775" y="6373813"/>
          <p14:tracePt t="193276" x="4649788" y="6373813"/>
          <p14:tracePt t="193302" x="4603750" y="6383338"/>
          <p14:tracePt t="193315" x="4586288" y="6383338"/>
          <p14:tracePt t="193328" x="4557713" y="6383338"/>
          <p14:tracePt t="193341" x="4540250" y="6383338"/>
          <p14:tracePt t="193355" x="4476750" y="6392863"/>
          <p14:tracePt t="193380" x="4421188" y="6392863"/>
          <p14:tracePt t="193394" x="4411663" y="6392863"/>
          <p14:tracePt t="193580" x="4484688" y="6392863"/>
          <p14:tracePt t="193592" x="4530725" y="6392863"/>
          <p14:tracePt t="193607" x="4613275" y="6392863"/>
          <p14:tracePt t="193631" x="4703763" y="6392863"/>
          <p14:tracePt t="193939" x="4703763" y="6400800"/>
          <p14:tracePt t="193952" x="4695825" y="6400800"/>
          <p14:tracePt t="194001" x="4686300" y="6410325"/>
          <p14:tracePt t="194014" x="4676775" y="6419850"/>
          <p14:tracePt t="194028" x="4667250" y="6429375"/>
          <p14:tracePt t="194055" x="4640263" y="6437313"/>
          <p14:tracePt t="194080" x="4603750" y="6446838"/>
          <p14:tracePt t="194093" x="4594225" y="6456363"/>
          <p14:tracePt t="194134" x="4586288" y="6456363"/>
          <p14:tracePt t="194309" x="4613275" y="6465888"/>
          <p14:tracePt t="194334" x="4713288" y="6483350"/>
          <p14:tracePt t="194358" x="4868863" y="6483350"/>
          <p14:tracePt t="194371" x="4941888" y="6483350"/>
          <p14:tracePt t="194384" x="5005388" y="6492875"/>
          <p14:tracePt t="194411" x="5041900" y="6492875"/>
          <p14:tracePt t="194411" x="5051425" y="6492875"/>
          <p14:tracePt t="194423" x="5060950" y="6492875"/>
          <p14:tracePt t="195111" x="5070475" y="6502400"/>
          <p14:tracePt t="195417" x="5106988" y="6502400"/>
          <p14:tracePt t="195430" x="5151438" y="6519863"/>
          <p14:tracePt t="195444" x="5180013" y="6519863"/>
          <p14:tracePt t="195469" x="5280025" y="6538913"/>
          <p14:tracePt t="195483" x="5326063" y="6546850"/>
          <p14:tracePt t="195495" x="5362575" y="6546850"/>
          <p14:tracePt t="195508" x="5389563" y="6546850"/>
          <p14:tracePt t="195535" x="5535613" y="6546850"/>
          <p14:tracePt t="195561" x="5700713" y="6556375"/>
          <p14:tracePt t="195574" x="5737225" y="6556375"/>
          <p14:tracePt t="195588" x="5773738" y="6556375"/>
          <p14:tracePt t="195614" x="6002338" y="6556375"/>
          <p14:tracePt t="195640" x="6119813" y="6556375"/>
          <p14:tracePt t="195641" x="6148388" y="6556375"/>
          <p14:tracePt t="195654" x="6165850" y="6556375"/>
          <p14:tracePt t="195668" x="6184900" y="6556375"/>
          <p14:tracePt t="195680" x="6202363" y="6556375"/>
          <p14:tracePt t="195694" x="6221413" y="6556375"/>
          <p14:tracePt t="195719" x="6238875" y="6556375"/>
          <p14:tracePt t="195731" x="6248400" y="6556375"/>
          <p14:tracePt t="195746" x="6257925" y="6556375"/>
          <p14:tracePt t="195758" x="6275388" y="6556375"/>
          <p14:tracePt t="195784" x="6302375" y="6546850"/>
          <p14:tracePt t="195810" x="6321425" y="6538913"/>
          <p14:tracePt t="195824" x="6338888" y="6529388"/>
          <p14:tracePt t="195837" x="6367463" y="6510338"/>
          <p14:tracePt t="195862" x="6411913" y="6492875"/>
          <p14:tracePt t="195875" x="6421438" y="6483350"/>
          <p14:tracePt t="195889" x="6448425" y="6465888"/>
          <p14:tracePt t="195901" x="6477000" y="6437313"/>
          <p14:tracePt t="195914" x="6477000" y="6429375"/>
          <p14:tracePt t="195927" x="6477000" y="6419850"/>
          <p14:tracePt t="195955" x="6486525" y="6410325"/>
          <p14:tracePt t="195968" x="6486525" y="6400800"/>
          <p14:tracePt t="195981" x="6486525" y="6373813"/>
          <p14:tracePt t="195995" x="6486525" y="6346825"/>
          <p14:tracePt t="196009" x="6486525" y="6337300"/>
          <p14:tracePt t="196024" x="6486525" y="6327775"/>
          <p14:tracePt t="196036" x="6486525" y="6319838"/>
          <p14:tracePt t="196064" x="6486525" y="6300788"/>
          <p14:tracePt t="196090" x="6486525" y="6283325"/>
          <p14:tracePt t="196251" x="6494463" y="6283325"/>
          <p14:tracePt t="196264" x="6503988" y="6291263"/>
          <p14:tracePt t="203298" x="6513513" y="6291263"/>
          <p14:tracePt t="203312" x="6530975" y="6300788"/>
          <p14:tracePt t="203324" x="6540500" y="6300788"/>
          <p14:tracePt t="203338" x="6550025" y="6310313"/>
          <p14:tracePt t="203363" x="6604000" y="6373813"/>
          <p14:tracePt t="203375" x="6613525" y="6419850"/>
          <p14:tracePt t="203389" x="6640513" y="6483350"/>
          <p14:tracePt t="203413" x="6686550" y="66929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28459"/>
                <a:ext cx="8229600" cy="39518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Sistematska greška indirektno merene veličine: slučaj jedne promenljive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pPr lvl="0"/>
                <a:r>
                  <a:rPr lang="sr-Latn-RS" sz="2000" dirty="0"/>
                  <a:t>Relativne greške su obično male;</a:t>
                </a:r>
              </a:p>
              <a:p>
                <a:pPr lvl="0">
                  <a:spcBef>
                    <a:spcPts val="1200"/>
                  </a:spcBef>
                </a:pPr>
                <a:r>
                  <a:rPr lang="sr-Latn-RS" sz="2000" dirty="0"/>
                  <a:t>U malom intervalu oko date tačke svaka funkcija se zadovoljavajuće dobro može aproksimirati linearnom zavisnošću - tangentom u datoj tački</a:t>
                </a:r>
              </a:p>
              <a:p>
                <a:pPr lvl="0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Konačni priraštaj funkcije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može se aproksimirati diferencijalom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>
                        <a:latin typeface="Cambria Math" panose="02040503050406030204" pitchFamily="18" charset="0"/>
                      </a:rPr>
                      <m:t>d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(za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sr-Latn-RS" sz="2000">
                        <a:latin typeface="Cambria Math" panose="02040503050406030204" pitchFamily="18" charset="0"/>
                      </a:rPr>
                      <m:t>d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dirty="0"/>
                  <a:t>), odnosno za veoma malo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dirty="0"/>
                  <a:t>:</a:t>
                </a:r>
                <a:endParaRPr lang="en-US" sz="2000" dirty="0"/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sr-Latn-RS" sz="20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sr-Latn-R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sr-Latn-R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→0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sr-Latn-R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r-Latn-RS" sz="20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28459"/>
                <a:ext cx="8229600" cy="3951851"/>
              </a:xfrm>
              <a:prstGeom prst="rect">
                <a:avLst/>
              </a:prstGeom>
              <a:blipFill>
                <a:blip r:embed="rId5"/>
                <a:stretch>
                  <a:fillRect l="-741" t="-926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86BC523-301E-459E-925A-5E5AD1F8BCE0}"/>
                  </a:ext>
                </a:extLst>
              </p:cNvPr>
              <p:cNvSpPr/>
              <p:nvPr/>
            </p:nvSpPr>
            <p:spPr>
              <a:xfrm>
                <a:off x="3352339" y="5834470"/>
                <a:ext cx="2509213" cy="856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𝒅𝒚</m:t>
                                  </m:r>
                                </m:num>
                                <m:den>
                                  <m: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𝒅𝒙</m:t>
                                  </m:r>
                                  <m:r>
                                    <a:rPr lang="sr-Latn-R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sr-Latn-RS" sz="20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𝐫𝐞𝐳</m:t>
                              </m:r>
                            </m:sub>
                          </m:sSub>
                        </m:sub>
                      </m:sSub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86BC523-301E-459E-925A-5E5AD1F8BC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339" y="5834470"/>
                <a:ext cx="2509213" cy="856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02D5DA-623A-42CC-AE27-39DB19270B23}"/>
                  </a:ext>
                </a:extLst>
              </p:cNvPr>
              <p:cNvSpPr/>
              <p:nvPr/>
            </p:nvSpPr>
            <p:spPr>
              <a:xfrm>
                <a:off x="6422413" y="6229905"/>
                <a:ext cx="23054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sr-Latn-R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rez</m:t>
                        </m:r>
                      </m:sub>
                    </m:sSub>
                  </m:oMath>
                </a14:m>
                <a:r>
                  <a:rPr lang="sr-Latn-RS" dirty="0">
                    <a:solidFill>
                      <a:schemeClr val="tx1"/>
                    </a:solidFill>
                  </a:rPr>
                  <a:t> - rezultat merenja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02D5DA-623A-42CC-AE27-39DB19270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13" y="6229905"/>
                <a:ext cx="2305439" cy="369332"/>
              </a:xfrm>
              <a:prstGeom prst="rect">
                <a:avLst/>
              </a:prstGeom>
              <a:blipFill>
                <a:blip r:embed="rId7"/>
                <a:stretch>
                  <a:fillRect t="-9836" r="-105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9F41F1E-B877-44AC-8C64-2B0D0819A4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1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68"/>
    </mc:Choice>
    <mc:Fallback xmlns="">
      <p:transition spd="slow" advTm="2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build="p"/>
      <p:bldP spid="2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53708" x="182563" y="3716338"/>
          <p14:tracePt t="53721" x="265113" y="3743325"/>
          <p14:tracePt t="53735" x="355600" y="3752850"/>
          <p14:tracePt t="53747" x="411163" y="3752850"/>
          <p14:tracePt t="53773" x="474663" y="3771900"/>
          <p14:tracePt t="53799" x="501650" y="3771900"/>
          <p14:tracePt t="57584" x="511175" y="3771900"/>
          <p14:tracePt t="57611" x="520700" y="3743325"/>
          <p14:tracePt t="57637" x="539750" y="3762375"/>
          <p14:tracePt t="57650" x="566738" y="3808413"/>
          <p14:tracePt t="57664" x="612775" y="3898900"/>
          <p14:tracePt t="57677" x="649288" y="3944938"/>
          <p14:tracePt t="57691" x="685800" y="4054475"/>
          <p14:tracePt t="57717" x="758825" y="4227513"/>
          <p14:tracePt t="57730" x="776288" y="4273550"/>
          <p14:tracePt t="57744" x="822325" y="4346575"/>
          <p14:tracePt t="57757" x="876300" y="4410075"/>
          <p14:tracePt t="57783" x="1041400" y="4584700"/>
          <p14:tracePt t="57809" x="1187450" y="4702175"/>
          <p14:tracePt t="57822" x="1223963" y="4738688"/>
          <p14:tracePt t="57837" x="1316038" y="4811713"/>
          <p14:tracePt t="57863" x="1535113" y="4967288"/>
          <p14:tracePt t="57889" x="1644650" y="5059363"/>
          <p14:tracePt t="57902" x="1671638" y="5095875"/>
          <p14:tracePt t="57923" x="1754188" y="5141913"/>
          <p14:tracePt t="57948" x="1836738" y="5186363"/>
          <p14:tracePt t="57961" x="1873250" y="5205413"/>
          <p14:tracePt t="57979" x="1917700" y="5214938"/>
          <p14:tracePt t="57992" x="1927225" y="5222875"/>
          <p14:tracePt t="58005" x="1963738" y="5232400"/>
          <p14:tracePt t="58031" x="2027238" y="5241925"/>
          <p14:tracePt t="58058" x="2146300" y="5241925"/>
          <p14:tracePt t="58071" x="2211388" y="5241925"/>
          <p14:tracePt t="58085" x="2284413" y="5232400"/>
          <p14:tracePt t="58110" x="2357438" y="5214938"/>
          <p14:tracePt t="58122" x="2430463" y="5205413"/>
          <p14:tracePt t="58136" x="2530475" y="5186363"/>
          <p14:tracePt t="58149" x="2603500" y="5159375"/>
          <p14:tracePt t="58162" x="2630488" y="5149850"/>
          <p14:tracePt t="58175" x="2667000" y="5149850"/>
          <p14:tracePt t="58201" x="2813050" y="5132388"/>
          <p14:tracePt t="58227" x="2941638" y="5086350"/>
          <p14:tracePt t="58252" x="3051175" y="5049838"/>
          <p14:tracePt t="58277" x="3187700" y="4986338"/>
          <p14:tracePt t="58290" x="3214688" y="4967288"/>
          <p14:tracePt t="58303" x="3260725" y="4922838"/>
          <p14:tracePt t="58322" x="3297238" y="4876800"/>
          <p14:tracePt t="58335" x="3325813" y="4811713"/>
          <p14:tracePt t="58362" x="3343275" y="4757738"/>
          <p14:tracePt t="58387" x="3352800" y="4675188"/>
          <p14:tracePt t="58399" x="3352800" y="4621213"/>
          <p14:tracePt t="58413" x="3352800" y="4575175"/>
          <p14:tracePt t="58427" x="3352800" y="4538663"/>
          <p14:tracePt t="58442" x="3333750" y="4483100"/>
          <p14:tracePt t="58455" x="3316288" y="4429125"/>
          <p14:tracePt t="58480" x="3279775" y="4383088"/>
          <p14:tracePt t="58493" x="3270250" y="4373563"/>
          <p14:tracePt t="58507" x="3233738" y="4337050"/>
          <p14:tracePt t="58521" x="3197225" y="4319588"/>
          <p14:tracePt t="58534" x="3151188" y="4300538"/>
          <p14:tracePt t="58559" x="3114675" y="4300538"/>
          <p14:tracePt t="58572" x="3051175" y="4264025"/>
          <p14:tracePt t="58586" x="3014663" y="4256088"/>
          <p14:tracePt t="58599" x="2987675" y="4256088"/>
          <p14:tracePt t="58612" x="2959100" y="4256088"/>
          <p14:tracePt t="58639" x="2941638" y="4256088"/>
          <p14:tracePt t="58651" x="2914650" y="4256088"/>
          <p14:tracePt t="58665" x="2886075" y="4273550"/>
          <p14:tracePt t="58678" x="2849563" y="4310063"/>
          <p14:tracePt t="58703" x="2805113" y="4356100"/>
          <p14:tracePt t="58703" x="2786063" y="4373563"/>
          <p14:tracePt t="58728" x="2740025" y="4446588"/>
          <p14:tracePt t="58741" x="2722563" y="4492625"/>
          <p14:tracePt t="58756" x="2703513" y="4519613"/>
          <p14:tracePt t="58790" x="2676525" y="4611688"/>
          <p14:tracePt t="58802" x="2676525" y="4657725"/>
          <p14:tracePt t="58816" x="2676525" y="4675188"/>
          <p14:tracePt t="58841" x="2667000" y="4775200"/>
          <p14:tracePt t="58868" x="2667000" y="4830763"/>
          <p14:tracePt t="58893" x="2667000" y="4884738"/>
          <p14:tracePt t="58918" x="2695575" y="4986338"/>
          <p14:tracePt t="58931" x="2703513" y="4995863"/>
          <p14:tracePt t="58945" x="2722563" y="5013325"/>
          <p14:tracePt t="58958" x="2749550" y="5040313"/>
          <p14:tracePt t="58976" x="2759075" y="5059363"/>
          <p14:tracePt t="58989" x="2795588" y="5076825"/>
          <p14:tracePt t="59003" x="2841625" y="5095875"/>
          <p14:tracePt t="59030" x="2951163" y="5132388"/>
          <p14:tracePt t="59043" x="2968625" y="5141913"/>
          <p14:tracePt t="59058" x="3014663" y="5141913"/>
          <p14:tracePt t="59071" x="3032125" y="5149850"/>
          <p14:tracePt t="59085" x="3060700" y="5149850"/>
          <p14:tracePt t="59097" x="3087688" y="5149850"/>
          <p14:tracePt t="59123" x="3114675" y="5149850"/>
          <p14:tracePt t="59135" x="3124200" y="5149850"/>
          <p14:tracePt t="59148" x="3124200" y="5141913"/>
          <p14:tracePt t="59174" x="3170238" y="5105400"/>
          <p14:tracePt t="59200" x="3206750" y="5068888"/>
          <p14:tracePt t="59225" x="3252788" y="5003800"/>
          <p14:tracePt t="59238" x="3260725" y="4976813"/>
          <p14:tracePt t="59265" x="3279775" y="4913313"/>
          <p14:tracePt t="59288" x="3289300" y="4811713"/>
          <p14:tracePt t="59302" x="3289300" y="4757738"/>
          <p14:tracePt t="59315" x="3289300" y="4730750"/>
          <p14:tracePt t="59340" x="3289300" y="4665663"/>
          <p14:tracePt t="59354" x="3289300" y="4611688"/>
          <p14:tracePt t="59367" x="3279775" y="4575175"/>
          <p14:tracePt t="59379" x="3270250" y="4556125"/>
          <p14:tracePt t="59394" x="3252788" y="4529138"/>
          <p14:tracePt t="59420" x="3224213" y="4511675"/>
          <p14:tracePt t="59447" x="3197225" y="4475163"/>
          <p14:tracePt t="59459" x="3187700" y="4475163"/>
          <p14:tracePt t="59473" x="3170238" y="4456113"/>
          <p14:tracePt t="59486" x="3151188" y="4456113"/>
          <p14:tracePt t="59513" x="3114675" y="4438650"/>
          <p14:tracePt t="59525" x="3097213" y="4438650"/>
          <p14:tracePt t="59541" x="3068638" y="4438650"/>
          <p14:tracePt t="59554" x="3060700" y="4438650"/>
          <p14:tracePt t="59591" x="3014663" y="4438650"/>
          <p14:tracePt t="59618" x="2968625" y="4446588"/>
          <p14:tracePt t="59631" x="2951163" y="4465638"/>
          <p14:tracePt t="59644" x="2922588" y="4475163"/>
          <p14:tracePt t="59671" x="2868613" y="4502150"/>
          <p14:tracePt t="59696" x="2849563" y="4502150"/>
          <p14:tracePt t="59710" x="2849563" y="4511675"/>
          <p14:tracePt t="59723" x="2832100" y="4529138"/>
          <p14:tracePt t="59760" x="2813050" y="4565650"/>
          <p14:tracePt t="59761" x="2813050" y="4575175"/>
          <p14:tracePt t="59788" x="2795588" y="4638675"/>
          <p14:tracePt t="59802" x="2776538" y="4675188"/>
          <p14:tracePt t="59815" x="2768600" y="4711700"/>
          <p14:tracePt t="59840" x="2759075" y="4730750"/>
          <p14:tracePt t="59853" x="2759075" y="4775200"/>
          <p14:tracePt t="59866" x="2759075" y="4803775"/>
          <p14:tracePt t="59883" x="2759075" y="4821238"/>
          <p14:tracePt t="59906" x="2759075" y="4876800"/>
          <p14:tracePt t="59919" x="2759075" y="4894263"/>
          <p14:tracePt t="59934" x="2768600" y="4913313"/>
          <p14:tracePt t="59947" x="2786063" y="4940300"/>
          <p14:tracePt t="59961" x="2813050" y="4967288"/>
          <p14:tracePt t="59973" x="2822575" y="4976813"/>
          <p14:tracePt t="59987" x="2841625" y="4995863"/>
          <p14:tracePt t="60012" x="2886075" y="5032375"/>
          <p14:tracePt t="60039" x="2951163" y="5049838"/>
          <p14:tracePt t="60051" x="2959100" y="5049838"/>
          <p14:tracePt t="60065" x="2987675" y="5049838"/>
          <p14:tracePt t="60091" x="3041650" y="5049838"/>
          <p14:tracePt t="60118" x="3068638" y="5049838"/>
          <p14:tracePt t="60131" x="3078163" y="5049838"/>
          <p14:tracePt t="60145" x="3105150" y="5049838"/>
          <p14:tracePt t="60158" x="3114675" y="5049838"/>
          <p14:tracePt t="60172" x="3133725" y="5032375"/>
          <p14:tracePt t="60197" x="3178175" y="4986338"/>
          <p14:tracePt t="60210" x="3197225" y="4967288"/>
          <p14:tracePt t="60224" x="3197225" y="4949825"/>
          <p14:tracePt t="60237" x="3224213" y="4903788"/>
          <p14:tracePt t="60251" x="3243263" y="4840288"/>
          <p14:tracePt t="60264" x="3243263" y="4794250"/>
          <p14:tracePt t="60290" x="3252788" y="4730750"/>
          <p14:tracePt t="60303" x="3252788" y="4684713"/>
          <p14:tracePt t="60316" x="3243263" y="4629150"/>
          <p14:tracePt t="60340" x="3233738" y="4575175"/>
          <p14:tracePt t="60367" x="3214688" y="4538663"/>
          <p14:tracePt t="60380" x="3197225" y="4519613"/>
          <p14:tracePt t="60393" x="3170238" y="4483100"/>
          <p14:tracePt t="60407" x="3151188" y="4465638"/>
          <p14:tracePt t="60421" x="3124200" y="4438650"/>
          <p14:tracePt t="60446" x="3078163" y="4419600"/>
          <p14:tracePt t="60460" x="3024188" y="4392613"/>
          <p14:tracePt t="60474" x="2978150" y="4383088"/>
          <p14:tracePt t="60487" x="2959100" y="4383088"/>
          <p14:tracePt t="60512" x="2922588" y="4383088"/>
          <p14:tracePt t="60539" x="2868613" y="4383088"/>
          <p14:tracePt t="60552" x="2859088" y="4383088"/>
          <p14:tracePt t="60566" x="2841625" y="4383088"/>
          <p14:tracePt t="60591" x="2822575" y="4392613"/>
          <p14:tracePt t="60617" x="2768600" y="4438650"/>
          <p14:tracePt t="60629" x="2759075" y="4446588"/>
          <p14:tracePt t="60644" x="2740025" y="4456113"/>
          <p14:tracePt t="60656" x="2732088" y="4465638"/>
          <p14:tracePt t="60672" x="2713038" y="4502150"/>
          <p14:tracePt t="60703" x="2695575" y="4565650"/>
          <p14:tracePt t="60729" x="2676525" y="4638675"/>
          <p14:tracePt t="60742" x="2667000" y="4648200"/>
          <p14:tracePt t="60756" x="2667000" y="4694238"/>
          <p14:tracePt t="60769" x="2667000" y="4711700"/>
          <p14:tracePt t="60783" x="2667000" y="4748213"/>
          <p14:tracePt t="60794" x="2667000" y="4794250"/>
          <p14:tracePt t="60821" x="2676525" y="4857750"/>
          <p14:tracePt t="60834" x="2676525" y="4876800"/>
          <p14:tracePt t="60846" x="2686050" y="4903788"/>
          <p14:tracePt t="60873" x="2703513" y="4959350"/>
          <p14:tracePt t="60899" x="2713038" y="4967288"/>
          <p14:tracePt t="60899" x="2713038" y="4976813"/>
          <p14:tracePt t="60911" x="2722563" y="4976813"/>
          <p14:tracePt t="60985" x="2722563" y="4986338"/>
          <p14:tracePt t="61009" x="2732088" y="4995863"/>
          <p14:tracePt t="61719" x="2740025" y="4995863"/>
          <p14:tracePt t="61731" x="2759075" y="4995863"/>
          <p14:tracePt t="61757" x="2786063" y="4995863"/>
          <p14:tracePt t="61770" x="2795588" y="4995863"/>
          <p14:tracePt t="61785" x="2832100" y="4995863"/>
          <p14:tracePt t="61797" x="2859088" y="4995863"/>
          <p14:tracePt t="61811" x="2905125" y="4995863"/>
          <p14:tracePt t="61824" x="2922588" y="4995863"/>
          <p14:tracePt t="61850" x="2959100" y="4995863"/>
          <p14:tracePt t="61862" x="2987675" y="4995863"/>
          <p14:tracePt t="61876" x="3014663" y="4995863"/>
          <p14:tracePt t="61901" x="3060700" y="4995863"/>
          <p14:tracePt t="61928" x="3078163" y="4995863"/>
          <p14:tracePt t="61941" x="3087688" y="4995863"/>
          <p14:tracePt t="61955" x="3097213" y="4995863"/>
          <p14:tracePt t="61967" x="3105150" y="4995863"/>
          <p14:tracePt t="61981" x="3114675" y="4995863"/>
          <p14:tracePt t="61981" x="3124200" y="4995863"/>
          <p14:tracePt t="62007" x="3160713" y="4995863"/>
          <p14:tracePt t="62021" x="3187700" y="4995863"/>
          <p14:tracePt t="62034" x="3214688" y="4995863"/>
          <p14:tracePt t="62046" x="3224213" y="4995863"/>
          <p14:tracePt t="62211" x="3243263" y="4986338"/>
          <p14:tracePt t="62236" x="3252788" y="4986338"/>
          <p14:tracePt t="62263" x="3260725" y="4986338"/>
          <p14:tracePt t="62454" x="3252788" y="4986338"/>
          <p14:tracePt t="62466" x="3224213" y="4986338"/>
          <p14:tracePt t="62492" x="3206750" y="4986338"/>
          <p14:tracePt t="62518" x="3170238" y="4976813"/>
          <p14:tracePt t="62543" x="3114675" y="4976813"/>
          <p14:tracePt t="62569" x="3032125" y="4959350"/>
          <p14:tracePt t="62582" x="3005138" y="4959350"/>
          <p14:tracePt t="62594" x="2968625" y="4949825"/>
          <p14:tracePt t="62607" x="2959100" y="4949825"/>
          <p14:tracePt t="62632" x="2951163" y="4949825"/>
          <p14:tracePt t="62878" x="2941638" y="4949825"/>
          <p14:tracePt t="62928" x="2932113" y="4949825"/>
          <p14:tracePt t="62968" x="2922588" y="4949825"/>
          <p14:tracePt t="63019" x="2914650" y="4949825"/>
          <p14:tracePt t="63106" x="2905125" y="4949825"/>
          <p14:tracePt t="64028" x="2922588" y="4949825"/>
          <p14:tracePt t="64041" x="2932113" y="4949825"/>
          <p14:tracePt t="64055" x="2959100" y="4959350"/>
          <p14:tracePt t="64072" x="3005138" y="4976813"/>
          <p14:tracePt t="64103" x="3060700" y="4995863"/>
          <p14:tracePt t="64103" x="3078163" y="5003800"/>
          <p14:tracePt t="64121" x="3105150" y="5013325"/>
          <p14:tracePt t="64134" x="3124200" y="5022850"/>
          <p14:tracePt t="64162" x="3214688" y="5040313"/>
          <p14:tracePt t="64188" x="3325813" y="5049838"/>
          <p14:tracePt t="64213" x="3416300" y="5068888"/>
          <p14:tracePt t="64240" x="3608388" y="5086350"/>
          <p14:tracePt t="64252" x="3698875" y="5095875"/>
          <p14:tracePt t="64266" x="3735388" y="5095875"/>
          <p14:tracePt t="64277" x="3790950" y="5095875"/>
          <p14:tracePt t="64292" x="3946525" y="5095875"/>
          <p14:tracePt t="64305" x="4156075" y="5113338"/>
          <p14:tracePt t="64331" x="4567238" y="5132388"/>
          <p14:tracePt t="64356" x="4795838" y="5132388"/>
          <p14:tracePt t="64372" x="5060950" y="5132388"/>
          <p14:tracePt t="64386" x="5280025" y="5132388"/>
          <p14:tracePt t="64411" x="5718175" y="5132388"/>
          <p14:tracePt t="64437" x="5910263" y="5159375"/>
          <p14:tracePt t="64449" x="6056313" y="5159375"/>
          <p14:tracePt t="64462" x="6192838" y="5159375"/>
          <p14:tracePt t="64486" x="6311900" y="5159375"/>
          <p14:tracePt t="64499" x="6411913" y="5168900"/>
          <p14:tracePt t="64512" x="6494463" y="5168900"/>
          <p14:tracePt t="64525" x="6577013" y="5168900"/>
          <p14:tracePt t="64541" x="6632575" y="5168900"/>
          <p14:tracePt t="64555" x="6659563" y="5159375"/>
          <p14:tracePt t="64582" x="6696075" y="5141913"/>
          <p14:tracePt t="64594" x="6713538" y="5132388"/>
          <p14:tracePt t="64608" x="6713538" y="5122863"/>
          <p14:tracePt t="64622" x="6732588" y="5113338"/>
          <p14:tracePt t="64635" x="6750050" y="5105400"/>
          <p14:tracePt t="64661" x="6796088" y="5086350"/>
          <p14:tracePt t="64688" x="6851650" y="5059363"/>
          <p14:tracePt t="64700" x="6859588" y="5059363"/>
          <p14:tracePt t="64715" x="6869113" y="5049838"/>
          <p14:tracePt t="64741" x="6888163" y="5040313"/>
          <p14:tracePt t="64779" x="6896100" y="5032375"/>
          <p14:tracePt t="64966" x="6924675" y="5022850"/>
          <p14:tracePt t="64993" x="6988175" y="4995863"/>
          <p14:tracePt t="65018" x="7051675" y="4903788"/>
          <p14:tracePt t="65032" x="7070725" y="4848225"/>
          <p14:tracePt t="65045" x="7116763" y="4775200"/>
          <p14:tracePt t="65059" x="7134225" y="4694238"/>
          <p14:tracePt t="65074" x="7143750" y="4621213"/>
          <p14:tracePt t="65087" x="7143750" y="4556125"/>
          <p14:tracePt t="65103" x="7143750" y="4529138"/>
          <p14:tracePt t="65121" x="7143750" y="4519613"/>
          <p14:tracePt t="65134" x="7143750" y="4502150"/>
          <p14:tracePt t="65159" x="7143750" y="4475163"/>
          <p14:tracePt t="65171" x="7134225" y="4446588"/>
          <p14:tracePt t="65185" x="7116763" y="4419600"/>
          <p14:tracePt t="65197" x="7107238" y="4392613"/>
          <p14:tracePt t="65197" x="7097713" y="4392613"/>
          <p14:tracePt t="65212" x="7080250" y="4365625"/>
          <p14:tracePt t="65225" x="7070725" y="4356100"/>
          <p14:tracePt t="65225" x="7061200" y="4346575"/>
          <p14:tracePt t="65251" x="7024688" y="4319588"/>
          <p14:tracePt t="65263" x="7007225" y="4319588"/>
          <p14:tracePt t="65276" x="6978650" y="4310063"/>
          <p14:tracePt t="65303" x="6942138" y="4310063"/>
          <p14:tracePt t="65327" x="6878638" y="4300538"/>
          <p14:tracePt t="65340" x="6859588" y="4300538"/>
          <p14:tracePt t="65353" x="6851650" y="4300538"/>
          <p14:tracePt t="65353" x="6842125" y="4300538"/>
          <p14:tracePt t="65378" x="6815138" y="4300538"/>
          <p14:tracePt t="65391" x="6786563" y="4300538"/>
          <p14:tracePt t="65405" x="6759575" y="4300538"/>
          <p14:tracePt t="65431" x="6750050" y="4300538"/>
          <p14:tracePt t="65444" x="6723063" y="4300538"/>
          <p14:tracePt t="65468" x="6696075" y="4310063"/>
          <p14:tracePt t="65480" x="6686550" y="4310063"/>
          <p14:tracePt t="65493" x="6669088" y="4329113"/>
          <p14:tracePt t="65521" x="6623050" y="4356100"/>
          <p14:tracePt t="65546" x="6596063" y="4402138"/>
          <p14:tracePt t="65559" x="6586538" y="4419600"/>
          <p14:tracePt t="65573" x="6567488" y="4465638"/>
          <p14:tracePt t="65587" x="6559550" y="4502150"/>
          <p14:tracePt t="65601" x="6550025" y="4556125"/>
          <p14:tracePt t="65613" x="6540500" y="4602163"/>
          <p14:tracePt t="65639" x="6523038" y="4638675"/>
          <p14:tracePt t="65651" x="6513513" y="4694238"/>
          <p14:tracePt t="65665" x="6503988" y="4730750"/>
          <p14:tracePt t="65692" x="6494463" y="4803775"/>
          <p14:tracePt t="65719" x="6477000" y="4848225"/>
          <p14:tracePt t="65732" x="6477000" y="4867275"/>
          <p14:tracePt t="65745" x="6467475" y="4903788"/>
          <p14:tracePt t="65770" x="6457950" y="4949825"/>
          <p14:tracePt t="65797" x="6457950" y="4976813"/>
          <p14:tracePt t="65810" x="6448425" y="5003800"/>
          <p14:tracePt t="65824" x="6448425" y="5013325"/>
          <p14:tracePt t="65837" x="6448425" y="5022850"/>
          <p14:tracePt t="65862" x="6448425" y="5040313"/>
          <p14:tracePt t="65888" x="6457950" y="5068888"/>
          <p14:tracePt t="65906" x="6467475" y="5095875"/>
          <p14:tracePt t="65933" x="6477000" y="5105400"/>
          <p14:tracePt t="65944" x="6486525" y="5113338"/>
          <p14:tracePt t="65971" x="6530975" y="5149850"/>
          <p14:tracePt t="65997" x="6596063" y="5159375"/>
          <p14:tracePt t="66011" x="6623050" y="5159375"/>
          <p14:tracePt t="66024" x="6677025" y="5168900"/>
          <p14:tracePt t="66055" x="6796088" y="5168900"/>
          <p14:tracePt t="66081" x="6888163" y="5168900"/>
          <p14:tracePt t="66108" x="6942138" y="5159375"/>
          <p14:tracePt t="66117" x="6961188" y="5149850"/>
          <p14:tracePt t="66143" x="7024688" y="5113338"/>
          <p14:tracePt t="66143" x="7043738" y="5095875"/>
          <p14:tracePt t="66156" x="7061200" y="5086350"/>
          <p14:tracePt t="66170" x="7088188" y="5059363"/>
          <p14:tracePt t="66184" x="7116763" y="5032375"/>
          <p14:tracePt t="66198" x="7143750" y="5013325"/>
          <p14:tracePt t="66211" x="7153275" y="4995863"/>
          <p14:tracePt t="66224" x="7170738" y="4959350"/>
          <p14:tracePt t="66250" x="7189788" y="4930775"/>
          <p14:tracePt t="66262" x="7207250" y="4867275"/>
          <p14:tracePt t="66275" x="7216775" y="4811713"/>
          <p14:tracePt t="66302" x="7226300" y="4721225"/>
          <p14:tracePt t="66328" x="7226300" y="4648200"/>
          <p14:tracePt t="66341" x="7226300" y="4602163"/>
          <p14:tracePt t="66354" x="7226300" y="4565650"/>
          <p14:tracePt t="66366" x="7226300" y="4548188"/>
          <p14:tracePt t="66392" x="7216775" y="4511675"/>
          <p14:tracePt t="66419" x="7189788" y="4475163"/>
          <p14:tracePt t="66432" x="7180263" y="4456113"/>
          <p14:tracePt t="66445" x="7161213" y="4438650"/>
          <p14:tracePt t="66470" x="7134225" y="4392613"/>
          <p14:tracePt t="66496" x="7061200" y="4329113"/>
          <p14:tracePt t="66509" x="7034213" y="4319588"/>
          <p14:tracePt t="66523" x="7015163" y="4310063"/>
          <p14:tracePt t="66547" x="6915150" y="4292600"/>
          <p14:tracePt t="66559" x="6869113" y="4283075"/>
          <p14:tracePt t="66573" x="6859588" y="4283075"/>
          <p14:tracePt t="66586" x="6842125" y="4283075"/>
          <p14:tracePt t="66613" x="6805613" y="4273550"/>
          <p14:tracePt t="66638" x="6796088" y="4273550"/>
          <p14:tracePt t="66688" x="6759575" y="4283075"/>
          <p14:tracePt t="66702" x="6750050" y="4292600"/>
          <p14:tracePt t="66717" x="6732588" y="4300538"/>
          <p14:tracePt t="66729" x="6723063" y="4310063"/>
          <p14:tracePt t="66743" x="6713538" y="4329113"/>
          <p14:tracePt t="66756" x="6696075" y="4365625"/>
          <p14:tracePt t="66783" x="6669088" y="4438650"/>
          <p14:tracePt t="66810" x="6650038" y="4475163"/>
          <p14:tracePt t="66823" x="6640513" y="4511675"/>
          <p14:tracePt t="66837" x="6623050" y="4565650"/>
          <p14:tracePt t="66851" x="6613525" y="4602163"/>
          <p14:tracePt t="66864" x="6613525" y="4621213"/>
          <p14:tracePt t="66891" x="6604000" y="4648200"/>
          <p14:tracePt t="66915" x="6604000" y="4694238"/>
          <p14:tracePt t="66942" x="6604000" y="4721225"/>
          <p14:tracePt t="66967" x="6604000" y="4784725"/>
          <p14:tracePt t="66980" x="6604000" y="4821238"/>
          <p14:tracePt t="66993" x="6604000" y="4857750"/>
          <p14:tracePt t="67006" x="6604000" y="4867275"/>
          <p14:tracePt t="67028" x="6604000" y="4884738"/>
          <p14:tracePt t="67040" x="6604000" y="4894263"/>
          <p14:tracePt t="67054" x="6604000" y="4903788"/>
          <p14:tracePt t="67079" x="6613525" y="4922838"/>
          <p14:tracePt t="67092" x="6623050" y="4940300"/>
          <p14:tracePt t="67469" x="6623050" y="4903788"/>
          <p14:tracePt t="67482" x="6613525" y="4867275"/>
          <p14:tracePt t="67497" x="6613525" y="4840288"/>
          <p14:tracePt t="67509" x="6604000" y="4821238"/>
          <p14:tracePt t="67509" x="6604000" y="4794250"/>
          <p14:tracePt t="67523" x="6596063" y="4757738"/>
          <p14:tracePt t="67534" x="6586538" y="4738688"/>
          <p14:tracePt t="67559" x="6577013" y="4702175"/>
          <p14:tracePt t="67584" x="6567488" y="4694238"/>
          <p14:tracePt t="67611" x="6559550" y="4684713"/>
          <p14:tracePt t="67937" x="6567488" y="4730750"/>
          <p14:tracePt t="67950" x="6567488" y="4748213"/>
          <p14:tracePt t="67965" x="6577013" y="4767263"/>
          <p14:tracePt t="67965" x="6577013" y="4784725"/>
          <p14:tracePt t="67982" x="6586538" y="4811713"/>
          <p14:tracePt t="67996" x="6586538" y="4840288"/>
          <p14:tracePt t="68008" x="6586538" y="4876800"/>
          <p14:tracePt t="68022" x="6586538" y="4930775"/>
          <p14:tracePt t="68034" x="6586538" y="4959350"/>
          <p14:tracePt t="68061" x="6586538" y="5013325"/>
          <p14:tracePt t="68087" x="6559550" y="5095875"/>
          <p14:tracePt t="68113" x="6486525" y="5205413"/>
          <p14:tracePt t="68138" x="6403975" y="5251450"/>
          <p14:tracePt t="68152" x="6348413" y="5278438"/>
          <p14:tracePt t="68164" x="6221413" y="5332413"/>
          <p14:tracePt t="68177" x="6019800" y="5397500"/>
          <p14:tracePt t="68192" x="5910263" y="5434013"/>
          <p14:tracePt t="68206" x="5635625" y="5487988"/>
          <p14:tracePt t="68231" x="5216525" y="5580063"/>
          <p14:tracePt t="68244" x="4951413" y="5643563"/>
          <p14:tracePt t="68257" x="4703763" y="5670550"/>
          <p14:tracePt t="68272" x="4586288" y="5680075"/>
          <p14:tracePt t="68286" x="4375150" y="5697538"/>
          <p14:tracePt t="68311" x="4092575" y="5697538"/>
          <p14:tracePt t="68337" x="3827463" y="5697538"/>
          <p14:tracePt t="68351" x="3763963" y="5689600"/>
          <p14:tracePt t="68364" x="3727450" y="5680075"/>
          <p14:tracePt t="68390" x="3508375" y="5597525"/>
          <p14:tracePt t="68416" x="3352800" y="5543550"/>
          <p14:tracePt t="68428" x="3306763" y="5514975"/>
          <p14:tracePt t="68441" x="3214688" y="5478463"/>
          <p14:tracePt t="68456" x="3151188" y="5451475"/>
          <p14:tracePt t="68481" x="3014663" y="5341938"/>
          <p14:tracePt t="68506" x="2951163" y="5305425"/>
          <p14:tracePt t="68532" x="2822575" y="5222875"/>
          <p14:tracePt t="68557" x="2776538" y="5195888"/>
          <p14:tracePt t="68569" x="2759075" y="5178425"/>
          <p14:tracePt t="68583" x="2740025" y="5141913"/>
          <p14:tracePt t="68596" x="2732088" y="5105400"/>
          <p14:tracePt t="68622" x="2703513" y="5022850"/>
          <p14:tracePt t="68634" x="2703513" y="5003800"/>
          <p14:tracePt t="68649" x="2695575" y="4949825"/>
          <p14:tracePt t="68662" x="2686050" y="4903788"/>
          <p14:tracePt t="68676" x="2667000" y="4876800"/>
          <p14:tracePt t="68703" x="2657475" y="4840288"/>
          <p14:tracePt t="68728" x="2649538" y="4757738"/>
          <p14:tracePt t="68740" x="2649538" y="4694238"/>
          <p14:tracePt t="68754" x="2649538" y="4657725"/>
          <p14:tracePt t="68781" x="2640013" y="4621213"/>
          <p14:tracePt t="68781" x="2640013" y="4602163"/>
          <p14:tracePt t="68807" x="2640013" y="4592638"/>
          <p14:tracePt t="69001" x="2630488" y="4575175"/>
          <p14:tracePt t="69026" x="2613025" y="4511675"/>
          <p14:tracePt t="69040" x="2576513" y="4446588"/>
          <p14:tracePt t="69054" x="2547938" y="4429125"/>
          <p14:tracePt t="69066" x="2511425" y="4373563"/>
          <p14:tracePt t="69091" x="2447925" y="4310063"/>
          <p14:tracePt t="69117" x="2430463" y="4292600"/>
          <p14:tracePt t="69141" x="2411413" y="4283075"/>
          <p14:tracePt t="69167" x="2384425" y="4273550"/>
          <p14:tracePt t="69167" x="2374900" y="4273550"/>
          <p14:tracePt t="69192" x="2357438" y="4273550"/>
          <p14:tracePt t="69205" x="2347913" y="4273550"/>
          <p14:tracePt t="69231" x="2320925" y="4264025"/>
          <p14:tracePt t="69262" x="2311400" y="4264025"/>
          <p14:tracePt t="69275" x="2301875" y="4264025"/>
          <p14:tracePt t="69289" x="2284413" y="4264025"/>
          <p14:tracePt t="69301" x="2265363" y="4264025"/>
          <p14:tracePt t="69316" x="2255838" y="4273550"/>
          <p14:tracePt t="69340" x="2219325" y="4292600"/>
          <p14:tracePt t="69367" x="2165350" y="4337050"/>
          <p14:tracePt t="69379" x="2136775" y="4365625"/>
          <p14:tracePt t="69393" x="2128838" y="4392613"/>
          <p14:tracePt t="69421" x="2100263" y="4456113"/>
          <p14:tracePt t="69448" x="2063750" y="4529138"/>
          <p14:tracePt t="69461" x="2055813" y="4565650"/>
          <p14:tracePt t="69474" x="2055813" y="4584700"/>
          <p14:tracePt t="69488" x="2046288" y="4611688"/>
          <p14:tracePt t="69502" x="2036763" y="4621213"/>
          <p14:tracePt t="69529" x="2036763" y="4684713"/>
          <p14:tracePt t="69541" x="2036763" y="4711700"/>
          <p14:tracePt t="69558" x="2036763" y="4738688"/>
          <p14:tracePt t="69572" x="2027238" y="4767263"/>
          <p14:tracePt t="69585" x="2027238" y="4784725"/>
          <p14:tracePt t="69597" x="2027238" y="4803775"/>
          <p14:tracePt t="69623" x="2027238" y="4848225"/>
          <p14:tracePt t="69650" x="2027238" y="4884738"/>
          <p14:tracePt t="69662" x="2027238" y="4894263"/>
          <p14:tracePt t="69675" x="2027238" y="4940300"/>
          <p14:tracePt t="69702" x="2027238" y="4986338"/>
          <p14:tracePt t="69728" x="2027238" y="5003800"/>
          <p14:tracePt t="69740" x="2036763" y="5022850"/>
          <p14:tracePt t="69754" x="2046288" y="5040313"/>
          <p14:tracePt t="69767" x="2063750" y="5068888"/>
          <p14:tracePt t="69781" x="2073275" y="5086350"/>
          <p14:tracePt t="69807" x="2100263" y="5132388"/>
          <p14:tracePt t="69822" x="2109788" y="5132388"/>
          <p14:tracePt t="69836" x="2119313" y="5159375"/>
          <p14:tracePt t="69849" x="2128838" y="5186363"/>
          <p14:tracePt t="69862" x="2146300" y="5205413"/>
          <p14:tracePt t="69875" x="2174875" y="5232400"/>
          <p14:tracePt t="69891" x="2182813" y="5232400"/>
          <p14:tracePt t="69891" x="2201863" y="5232400"/>
          <p14:tracePt t="69917" x="2228850" y="5251450"/>
          <p14:tracePt t="69929" x="2247900" y="5259388"/>
          <p14:tracePt t="69944" x="2265363" y="5259388"/>
          <p14:tracePt t="69957" x="2292350" y="5259388"/>
          <p14:tracePt t="69971" x="2311400" y="5259388"/>
          <p14:tracePt t="69989" x="2365375" y="5259388"/>
          <p14:tracePt t="70003" x="2393950" y="5259388"/>
          <p14:tracePt t="70016" x="2401888" y="5251450"/>
          <p14:tracePt t="70042" x="2466975" y="5214938"/>
          <p14:tracePt t="70055" x="2503488" y="5186363"/>
          <p14:tracePt t="70069" x="2540000" y="5149850"/>
          <p14:tracePt t="70082" x="2557463" y="5122863"/>
          <p14:tracePt t="70102" x="2630488" y="5049838"/>
          <p14:tracePt t="70121" x="2667000" y="4986338"/>
          <p14:tracePt t="70146" x="2703513" y="4884738"/>
          <p14:tracePt t="70159" x="2713038" y="4811713"/>
          <p14:tracePt t="70173" x="2722563" y="4794250"/>
          <p14:tracePt t="70199" x="2749550" y="4621213"/>
          <p14:tracePt t="70211" x="2749550" y="4565650"/>
          <p14:tracePt t="70225" x="2749550" y="4529138"/>
          <p14:tracePt t="70238" x="2749550" y="4502150"/>
          <p14:tracePt t="70251" x="2749550" y="4446588"/>
          <p14:tracePt t="70265" x="2749550" y="4392613"/>
          <p14:tracePt t="70292" x="2695575" y="4246563"/>
          <p14:tracePt t="70305" x="2686050" y="4219575"/>
          <p14:tracePt t="70319" x="2649538" y="4164013"/>
          <p14:tracePt t="70333" x="2640013" y="4146550"/>
          <p14:tracePt t="70346" x="2613025" y="4110038"/>
          <p14:tracePt t="70374" x="2557463" y="4044950"/>
          <p14:tracePt t="70399" x="2503488" y="4017963"/>
          <p14:tracePt t="70411" x="2484438" y="4017963"/>
          <p14:tracePt t="70425" x="2447925" y="4008438"/>
          <p14:tracePt t="70453" x="2365375" y="3990975"/>
          <p14:tracePt t="70479" x="2338388" y="3990975"/>
          <p14:tracePt t="70492" x="2311400" y="3990975"/>
          <p14:tracePt t="70506" x="2284413" y="3990975"/>
          <p14:tracePt t="70519" x="2255838" y="4000500"/>
          <p14:tracePt t="70531" x="2238375" y="4000500"/>
          <p14:tracePt t="70544" x="2228850" y="4000500"/>
          <p14:tracePt t="70570" x="2182813" y="4027488"/>
          <p14:tracePt t="70584" x="2136775" y="4054475"/>
          <p14:tracePt t="70597" x="2092325" y="4081463"/>
          <p14:tracePt t="70622" x="2055813" y="4100513"/>
          <p14:tracePt t="70648" x="2000250" y="4154488"/>
          <p14:tracePt t="70660" x="1982788" y="4173538"/>
          <p14:tracePt t="70674" x="1946275" y="4219575"/>
          <p14:tracePt t="70700" x="1917700" y="4273550"/>
          <p14:tracePt t="70726" x="1890713" y="4392613"/>
          <p14:tracePt t="70738" x="1873250" y="4419600"/>
          <p14:tracePt t="70752" x="1863725" y="4438650"/>
          <p14:tracePt t="70770" x="1844675" y="4556125"/>
          <p14:tracePt t="70783" x="1844675" y="4584700"/>
          <p14:tracePt t="70795" x="1844675" y="4675188"/>
          <p14:tracePt t="70823" x="1844675" y="4830763"/>
          <p14:tracePt t="70836" x="1844675" y="4867275"/>
          <p14:tracePt t="70850" x="1844675" y="4930775"/>
          <p14:tracePt t="70863" x="1844675" y="4949825"/>
          <p14:tracePt t="70876" x="1844675" y="4986338"/>
          <p14:tracePt t="70901" x="1873250" y="5032375"/>
          <p14:tracePt t="70927" x="1890713" y="5049838"/>
          <p14:tracePt t="70939" x="1909763" y="5068888"/>
          <p14:tracePt t="70953" x="1936750" y="5076825"/>
          <p14:tracePt t="70989" x="2019300" y="5122863"/>
          <p14:tracePt t="71002" x="2063750" y="5132388"/>
          <p14:tracePt t="71016" x="2100263" y="5132388"/>
          <p14:tracePt t="71042" x="2136775" y="5132388"/>
          <p14:tracePt t="71068" x="2146300" y="5132388"/>
          <p14:tracePt t="71118" x="2155825" y="5132388"/>
          <p14:tracePt t="71132" x="2174875" y="5132388"/>
          <p14:tracePt t="71145" x="2211388" y="5132388"/>
          <p14:tracePt t="71158" x="2284413" y="5132388"/>
          <p14:tracePt t="71172" x="2311400" y="5132388"/>
          <p14:tracePt t="71186" x="2411413" y="5132388"/>
          <p14:tracePt t="71211" x="2566988" y="5132388"/>
          <p14:tracePt t="71224" x="2667000" y="5122863"/>
          <p14:tracePt t="71241" x="2740025" y="5113338"/>
          <p14:tracePt t="71256" x="2786063" y="5105400"/>
          <p14:tracePt t="71269" x="2822575" y="5095875"/>
          <p14:tracePt t="71322" x="2849563" y="5086350"/>
          <p14:tracePt t="71347" x="2868613" y="5076825"/>
          <p14:tracePt t="71373" x="2878138" y="5076825"/>
          <p14:tracePt t="71484" x="2886075" y="5068888"/>
          <p14:tracePt t="71633" x="2886075" y="5059363"/>
          <p14:tracePt t="71659" x="2886075" y="5040313"/>
          <p14:tracePt t="71672" x="2886075" y="5013325"/>
          <p14:tracePt t="71685" x="2886075" y="5003800"/>
          <p14:tracePt t="71685" x="2886075" y="4995863"/>
          <p14:tracePt t="71710" x="2878138" y="4995863"/>
          <p14:tracePt t="71736" x="2878138" y="4986338"/>
          <p14:tracePt t="71821" x="2868613" y="4976813"/>
          <p14:tracePt t="71895" x="2859088" y="4976813"/>
          <p14:tracePt t="71907" x="2849563" y="4976813"/>
          <p14:tracePt t="71932" x="2841625" y="4976813"/>
          <p14:tracePt t="72041" x="2832100" y="4976813"/>
          <p14:tracePt t="72068" x="2822575" y="4976813"/>
          <p14:tracePt t="72093" x="2813050" y="4976813"/>
          <p14:tracePt t="72155" x="2805113" y="4976813"/>
          <p14:tracePt t="72190" x="2786063" y="4959350"/>
          <p14:tracePt t="72203" x="2776538" y="4949825"/>
          <p14:tracePt t="72216" x="2776538" y="4940300"/>
          <p14:tracePt t="72243" x="2759075" y="4922838"/>
          <p14:tracePt t="72255" x="2749550" y="4913313"/>
          <p14:tracePt t="72269" x="2740025" y="4894263"/>
          <p14:tracePt t="72282" x="2732088" y="4857750"/>
          <p14:tracePt t="72296" x="2732088" y="4848225"/>
          <p14:tracePt t="72322" x="2732088" y="4830763"/>
          <p14:tracePt t="72346" x="2732088" y="4811713"/>
          <p14:tracePt t="72424" x="2732088" y="4784725"/>
          <p14:tracePt t="72438" x="2749550" y="4775200"/>
          <p14:tracePt t="72451" x="2768600" y="4775200"/>
          <p14:tracePt t="72489" x="2822575" y="4757738"/>
          <p14:tracePt t="72501" x="2832100" y="4757738"/>
          <p14:tracePt t="72515" x="2859088" y="4748213"/>
          <p14:tracePt t="72541" x="2914650" y="4748213"/>
          <p14:tracePt t="72567" x="2995613" y="4748213"/>
          <p14:tracePt t="72580" x="3024188" y="4748213"/>
          <p14:tracePt t="72594" x="3060700" y="4748213"/>
          <p14:tracePt t="72607" x="3114675" y="4738688"/>
          <p14:tracePt t="72633" x="3214688" y="4738688"/>
          <p14:tracePt t="72645" x="3233738" y="4730750"/>
          <p14:tracePt t="72659" x="3260725" y="4730750"/>
          <p14:tracePt t="72672" x="3270250" y="4730750"/>
          <p14:tracePt t="72687" x="3297238" y="4730750"/>
          <p14:tracePt t="72712" x="3333750" y="4730750"/>
          <p14:tracePt t="72738" x="3343275" y="4730750"/>
          <p14:tracePt t="72789" x="3352800" y="4730750"/>
          <p14:tracePt t="72827" x="3362325" y="4738688"/>
          <p14:tracePt t="72853" x="3370263" y="4748213"/>
          <p14:tracePt t="72879" x="3370263" y="4757738"/>
          <p14:tracePt t="72892" x="3370263" y="4767263"/>
          <p14:tracePt t="72908" x="3370263" y="4784725"/>
          <p14:tracePt t="72921" x="3370263" y="4794250"/>
          <p14:tracePt t="72935" x="3370263" y="4803775"/>
          <p14:tracePt t="72935" x="3370263" y="4811713"/>
          <p14:tracePt t="72960" x="3362325" y="4840288"/>
          <p14:tracePt t="72986" x="3343275" y="4867275"/>
          <p14:tracePt t="72999" x="3333750" y="4876800"/>
          <p14:tracePt t="72999" x="3325813" y="4884738"/>
          <p14:tracePt t="73012" x="3316288" y="4894263"/>
          <p14:tracePt t="73038" x="3289300" y="4903788"/>
          <p14:tracePt t="73050" x="3260725" y="4913313"/>
          <p14:tracePt t="73063" x="3252788" y="4922838"/>
          <p14:tracePt t="73076" x="3243263" y="4922838"/>
          <p14:tracePt t="73103" x="3206750" y="4922838"/>
          <p14:tracePt t="73127" x="3114675" y="4922838"/>
          <p14:tracePt t="73140" x="3097213" y="4922838"/>
          <p14:tracePt t="73153" x="3060700" y="4922838"/>
          <p14:tracePt t="73180" x="2941638" y="4922838"/>
          <p14:tracePt t="73192" x="2905125" y="4922838"/>
          <p14:tracePt t="73207" x="2886075" y="4922838"/>
          <p14:tracePt t="73220" x="2868613" y="4922838"/>
          <p14:tracePt t="73234" x="2859088" y="4922838"/>
          <p14:tracePt t="73273" x="2849563" y="4922838"/>
          <p14:tracePt t="73347" x="2832100" y="4913313"/>
          <p14:tracePt t="73384" x="2822575" y="4903788"/>
          <p14:tracePt t="73408" x="2813050" y="4903788"/>
          <p14:tracePt t="73422" x="2805113" y="4876800"/>
          <p14:tracePt t="73435" x="2805113" y="4867275"/>
          <p14:tracePt t="73461" x="2805113" y="4840288"/>
          <p14:tracePt t="73486" x="2805113" y="4811713"/>
          <p14:tracePt t="73499" x="2805113" y="4784725"/>
          <p14:tracePt t="73525" x="2805113" y="4775200"/>
          <p14:tracePt t="73577" x="2805113" y="4767263"/>
          <p14:tracePt t="73577" x="2805113" y="4757738"/>
          <p14:tracePt t="73626" x="2914650" y="4748213"/>
          <p14:tracePt t="73639" x="2932113" y="4748213"/>
          <p14:tracePt t="73652" x="2959100" y="4748213"/>
          <p14:tracePt t="73665" x="3024188" y="4748213"/>
          <p14:tracePt t="73692" x="3114675" y="4748213"/>
          <p14:tracePt t="73705" x="3170238" y="4748213"/>
          <p14:tracePt t="73718" x="3187700" y="4767263"/>
          <p14:tracePt t="73732" x="3197225" y="4767263"/>
          <p14:tracePt t="73745" x="3206750" y="4767263"/>
          <p14:tracePt t="73822" x="3214688" y="4767263"/>
          <p14:tracePt t="73848" x="3224213" y="4775200"/>
          <p14:tracePt t="73910" x="3233738" y="4775200"/>
          <p14:tracePt t="73937" x="3243263" y="4784725"/>
          <p14:tracePt t="73962" x="3260725" y="4803775"/>
          <p14:tracePt t="73980" x="3270250" y="4811713"/>
          <p14:tracePt t="74019" x="3279775" y="4840288"/>
          <p14:tracePt t="74032" x="3279775" y="4848225"/>
          <p14:tracePt t="74045" x="3279775" y="4857750"/>
          <p14:tracePt t="74057" x="3279775" y="4867275"/>
          <p14:tracePt t="74071" x="3279775" y="4876800"/>
          <p14:tracePt t="74111" x="3279775" y="4884738"/>
          <p14:tracePt t="74123" x="3279775" y="4894263"/>
          <p14:tracePt t="74163" x="3279775" y="4903788"/>
          <p14:tracePt t="74189" x="3279775" y="4930775"/>
          <p14:tracePt t="74202" x="3279775" y="4959350"/>
          <p14:tracePt t="74236" x="3270250" y="4967288"/>
          <p14:tracePt t="74262" x="3260725" y="4976813"/>
          <p14:tracePt t="78586" x="3252788" y="4967288"/>
          <p14:tracePt t="78599" x="3233738" y="4922838"/>
          <p14:tracePt t="78612" x="3224213" y="4894263"/>
          <p14:tracePt t="78775" x="3224213" y="4884738"/>
          <p14:tracePt t="78788" x="3233738" y="4884738"/>
          <p14:tracePt t="78802" x="3316288" y="4903788"/>
          <p14:tracePt t="78814" x="3425825" y="4995863"/>
          <p14:tracePt t="78840" x="3471863" y="5068888"/>
          <p14:tracePt t="78867" x="3498850" y="5178425"/>
          <p14:tracePt t="78893" x="3552825" y="5397500"/>
          <p14:tracePt t="78920" x="3608388" y="5588000"/>
          <p14:tracePt t="78932" x="3625850" y="5624513"/>
          <p14:tracePt t="78946" x="3644900" y="5716588"/>
          <p14:tracePt t="78959" x="3681413" y="5780088"/>
          <p14:tracePt t="78973" x="3708400" y="5843588"/>
          <p14:tracePt t="78987" x="3735388" y="5889625"/>
          <p14:tracePt t="78987" x="3744913" y="5908675"/>
          <p14:tracePt t="79001" x="3763963" y="5945188"/>
          <p14:tracePt t="79027" x="3836988" y="6018213"/>
          <p14:tracePt t="79040" x="3873500" y="6035675"/>
          <p14:tracePt t="79054" x="3919538" y="6045200"/>
          <p14:tracePt t="79067" x="3946525" y="6045200"/>
          <p14:tracePt t="79081" x="3963988" y="6045200"/>
          <p14:tracePt t="79094" x="3983038" y="6045200"/>
          <p14:tracePt t="79121" x="4056063" y="6045200"/>
          <p14:tracePt t="79146" x="4102100" y="6035675"/>
          <p14:tracePt t="79172" x="4146550" y="5999163"/>
          <p14:tracePt t="79197" x="4219575" y="5853113"/>
          <p14:tracePt t="79209" x="4229100" y="5816600"/>
          <p14:tracePt t="79224" x="4265613" y="5716588"/>
          <p14:tracePt t="79237" x="4275138" y="5670550"/>
          <p14:tracePt t="79251" x="4292600" y="5616575"/>
          <p14:tracePt t="79276" x="4302125" y="5487988"/>
          <p14:tracePt t="79289" x="4302125" y="5470525"/>
          <p14:tracePt t="79303" x="4302125" y="5424488"/>
          <p14:tracePt t="79316" x="4302125" y="5405438"/>
          <p14:tracePt t="79343" x="4302125" y="5332413"/>
          <p14:tracePt t="79368" x="4302125" y="5287963"/>
          <p14:tracePt t="79381" x="4265613" y="5222875"/>
          <p14:tracePt t="79394" x="4248150" y="5186363"/>
          <p14:tracePt t="79420" x="4211638" y="5149850"/>
          <p14:tracePt t="79432" x="4202113" y="5141913"/>
          <p14:tracePt t="79445" x="4165600" y="5132388"/>
          <p14:tracePt t="79457" x="4146550" y="5132388"/>
          <p14:tracePt t="79471" x="4119563" y="5122863"/>
          <p14:tracePt t="79483" x="4102100" y="5122863"/>
          <p14:tracePt t="79509" x="4065588" y="5113338"/>
          <p14:tracePt t="79522" x="4046538" y="5113338"/>
          <p14:tracePt t="79536" x="4029075" y="5122863"/>
          <p14:tracePt t="79562" x="3983038" y="5149850"/>
          <p14:tracePt t="79588" x="3919538" y="5195888"/>
          <p14:tracePt t="79601" x="3863975" y="5232400"/>
          <p14:tracePt t="79614" x="3836988" y="5259388"/>
          <p14:tracePt t="79626" x="3827463" y="5268913"/>
          <p14:tracePt t="79641" x="3817938" y="5268913"/>
          <p14:tracePt t="79641" x="3810000" y="5287963"/>
          <p14:tracePt t="79667" x="3790950" y="5332413"/>
          <p14:tracePt t="79680" x="3790950" y="5368925"/>
          <p14:tracePt t="79693" x="3790950" y="5434013"/>
          <p14:tracePt t="79706" x="3790950" y="5461000"/>
          <p14:tracePt t="79731" x="3790950" y="5507038"/>
          <p14:tracePt t="79757" x="3790950" y="5543550"/>
          <p14:tracePt t="79772" x="3790950" y="5551488"/>
          <p14:tracePt t="79785" x="3800475" y="5580063"/>
          <p14:tracePt t="79818" x="3836988" y="5616575"/>
          <p14:tracePt t="79837" x="3890963" y="5634038"/>
          <p14:tracePt t="79851" x="3910013" y="5634038"/>
          <p14:tracePt t="79863" x="3937000" y="5634038"/>
          <p14:tracePt t="79876" x="4000500" y="5643563"/>
          <p14:tracePt t="79903" x="4073525" y="5643563"/>
          <p14:tracePt t="79930" x="4092575" y="5643563"/>
          <p14:tracePt t="79982" x="4110038" y="5643563"/>
          <p14:tracePt t="80646" x="4156075" y="5697538"/>
          <p14:tracePt t="80658" x="4175125" y="5697538"/>
          <p14:tracePt t="80674" x="4183063" y="5707063"/>
          <p14:tracePt t="80711" x="4229100" y="5716588"/>
          <p14:tracePt t="80724" x="4265613" y="5716588"/>
          <p14:tracePt t="80737" x="4338638" y="5716588"/>
          <p14:tracePt t="80762" x="4421188" y="5716588"/>
          <p14:tracePt t="80789" x="4484688" y="5716588"/>
          <p14:tracePt t="80972" x="4494213" y="5707063"/>
          <p14:tracePt t="81011" x="4503738" y="5697538"/>
          <p14:tracePt t="81113" x="4513263" y="5689600"/>
          <p14:tracePt t="81126" x="4521200" y="5680075"/>
          <p14:tracePt t="81151" x="4549775" y="5661025"/>
          <p14:tracePt t="81176" x="4586288" y="5643563"/>
          <p14:tracePt t="81190" x="4594225" y="5634038"/>
          <p14:tracePt t="81203" x="4603750" y="5624513"/>
          <p14:tracePt t="81203" x="4613275" y="5616575"/>
          <p14:tracePt t="81229" x="4630738" y="5588000"/>
          <p14:tracePt t="81243" x="4630738" y="5570538"/>
          <p14:tracePt t="81257" x="4640263" y="5551488"/>
          <p14:tracePt t="81270" x="4640263" y="5543550"/>
          <p14:tracePt t="81284" x="4649788" y="5524500"/>
          <p14:tracePt t="81321" x="4659313" y="5514975"/>
          <p14:tracePt t="81347" x="4667250" y="5507038"/>
          <p14:tracePt t="81375" x="4667250" y="5497513"/>
          <p14:tracePt t="81402" x="4686300" y="5478463"/>
          <p14:tracePt t="81427" x="4713288" y="5424488"/>
          <p14:tracePt t="81440" x="4713288" y="5414963"/>
          <p14:tracePt t="81454" x="4722813" y="5387975"/>
          <p14:tracePt t="81467" x="4722813" y="5378450"/>
          <p14:tracePt t="81481" x="4740275" y="5332413"/>
          <p14:tracePt t="81518" x="4740275" y="5324475"/>
          <p14:tracePt t="81531" x="4749800" y="5295900"/>
          <p14:tracePt t="81544" x="4759325" y="5278438"/>
          <p14:tracePt t="81573" x="4776788" y="5251450"/>
          <p14:tracePt t="81599" x="4786313" y="5214938"/>
          <p14:tracePt t="81626" x="4795838" y="5186363"/>
          <p14:tracePt t="81651" x="4805363" y="5178425"/>
          <p14:tracePt t="81678" x="4813300" y="5159375"/>
          <p14:tracePt t="81690" x="4813300" y="5149850"/>
          <p14:tracePt t="81704" x="4813300" y="5141913"/>
          <p14:tracePt t="81717" x="4822825" y="5132388"/>
          <p14:tracePt t="81769" x="4832350" y="5113338"/>
          <p14:tracePt t="81931" x="4841875" y="5113338"/>
          <p14:tracePt t="81956" x="4859338" y="5113338"/>
          <p14:tracePt t="81989" x="4887913" y="5122863"/>
          <p14:tracePt t="82015" x="4914900" y="5132388"/>
          <p14:tracePt t="82053" x="4924425" y="5141913"/>
          <p14:tracePt t="82104" x="4932363" y="5141913"/>
          <p14:tracePt t="82190" x="4941888" y="5141913"/>
          <p14:tracePt t="82683" x="4951413" y="5141913"/>
          <p14:tracePt t="83104" x="4951413" y="5159375"/>
          <p14:tracePt t="83131" x="4951413" y="5195888"/>
          <p14:tracePt t="83156" x="4951413" y="5241925"/>
          <p14:tracePt t="83183" x="4951413" y="5287963"/>
          <p14:tracePt t="83209" x="4951413" y="5324475"/>
          <p14:tracePt t="83223" x="4960938" y="5351463"/>
          <p14:tracePt t="83236" x="4960938" y="5378450"/>
          <p14:tracePt t="83249" x="4960938" y="5414963"/>
          <p14:tracePt t="83263" x="4960938" y="5424488"/>
          <p14:tracePt t="83276" x="4960938" y="5441950"/>
          <p14:tracePt t="83290" x="4960938" y="5478463"/>
          <p14:tracePt t="83317" x="4960938" y="5524500"/>
          <p14:tracePt t="83330" x="4960938" y="5543550"/>
          <p14:tracePt t="83344" x="4960938" y="5551488"/>
          <p14:tracePt t="83370" x="4960938" y="5561013"/>
          <p14:tracePt t="83406" x="4960938" y="5580063"/>
          <p14:tracePt t="83457" x="4960938" y="5607050"/>
          <p14:tracePt t="84161" x="4960938" y="5616575"/>
          <p14:tracePt t="84215" x="4968875" y="5616575"/>
          <p14:tracePt t="84239" x="4997450" y="5616575"/>
          <p14:tracePt t="84252" x="5005388" y="5616575"/>
          <p14:tracePt t="84267" x="5033963" y="5616575"/>
          <p14:tracePt t="84280" x="5060950" y="5616575"/>
          <p14:tracePt t="84294" x="5124450" y="5616575"/>
          <p14:tracePt t="84306" x="5151438" y="5616575"/>
          <p14:tracePt t="84320" x="5216525" y="5616575"/>
          <p14:tracePt t="84347" x="5260975" y="5616575"/>
          <p14:tracePt t="84359" x="5270500" y="5607050"/>
          <p14:tracePt t="84375" x="5297488" y="5597525"/>
          <p14:tracePt t="84388" x="5326063" y="5580063"/>
          <p14:tracePt t="84401" x="5334000" y="5570538"/>
          <p14:tracePt t="84414" x="5353050" y="5561013"/>
          <p14:tracePt t="84440" x="5408613" y="5524500"/>
          <p14:tracePt t="84465" x="5416550" y="5507038"/>
          <p14:tracePt t="84490" x="5435600" y="5451475"/>
          <p14:tracePt t="84517" x="5435600" y="5397500"/>
          <p14:tracePt t="84529" x="5435600" y="5387975"/>
          <p14:tracePt t="84543" x="5435600" y="5360988"/>
          <p14:tracePt t="84582" x="5370513" y="5278438"/>
          <p14:tracePt t="84607" x="5334000" y="5241925"/>
          <p14:tracePt t="84621" x="5316538" y="5222875"/>
          <p14:tracePt t="84633" x="5289550" y="5205413"/>
          <p14:tracePt t="84659" x="5207000" y="5178425"/>
          <p14:tracePt t="84673" x="5187950" y="5168900"/>
          <p14:tracePt t="84686" x="5160963" y="5159375"/>
          <p14:tracePt t="84698" x="5124450" y="5159375"/>
          <p14:tracePt t="84711" x="5087938" y="5149850"/>
          <p14:tracePt t="84736" x="5041900" y="5141913"/>
          <p14:tracePt t="84749" x="5033963" y="5141913"/>
          <p14:tracePt t="84764" x="5024438" y="5141913"/>
          <p14:tracePt t="84776" x="5014913" y="5141913"/>
          <p14:tracePt t="84802" x="4997450" y="5141913"/>
          <p14:tracePt t="84828" x="4987925" y="5141913"/>
          <p14:tracePt t="84855" x="4978400" y="5141913"/>
          <p14:tracePt t="84881" x="4941888" y="5149850"/>
          <p14:tracePt t="84905" x="4914900" y="5168900"/>
          <p14:tracePt t="84919" x="4905375" y="5178425"/>
          <p14:tracePt t="84933" x="4895850" y="5186363"/>
          <p14:tracePt t="84945" x="4887913" y="5195888"/>
          <p14:tracePt t="84972" x="4878388" y="5205413"/>
          <p14:tracePt t="84999" x="4859338" y="5232400"/>
          <p14:tracePt t="85011" x="4859338" y="5251450"/>
          <p14:tracePt t="85026" x="4859338" y="5259388"/>
          <p14:tracePt t="85051" x="4851400" y="5295900"/>
          <p14:tracePt t="85077" x="4851400" y="5332413"/>
          <p14:tracePt t="85091" x="4851400" y="5368925"/>
          <p14:tracePt t="85109" x="4851400" y="5405438"/>
          <p14:tracePt t="85122" x="4851400" y="5424488"/>
          <p14:tracePt t="85136" x="4859338" y="5461000"/>
          <p14:tracePt t="85161" x="4878388" y="5487988"/>
          <p14:tracePt t="85186" x="4924425" y="5514975"/>
          <p14:tracePt t="85187" x="4941888" y="5524500"/>
          <p14:tracePt t="85199" x="4960938" y="5534025"/>
          <p14:tracePt t="85213" x="4978400" y="5534025"/>
          <p14:tracePt t="85226" x="5014913" y="5551488"/>
          <p14:tracePt t="85242" x="5051425" y="5561013"/>
          <p14:tracePt t="85268" x="5078413" y="5561013"/>
          <p14:tracePt t="85281" x="5087938" y="5561013"/>
          <p14:tracePt t="86853" x="5070475" y="5543550"/>
          <p14:tracePt t="86865" x="4895850" y="5341938"/>
          <p14:tracePt t="86890" x="4713288" y="5032375"/>
          <p14:tracePt t="86917" x="4156075" y="4073525"/>
          <p14:tracePt t="86929" x="3644900" y="3241675"/>
          <p14:tracePt t="86943" x="3078163" y="2538413"/>
          <p14:tracePt t="86970" x="2530475" y="1898650"/>
          <p14:tracePt t="86995" x="1506538" y="995363"/>
          <p14:tracePt t="87007" x="885825" y="676275"/>
          <p14:tracePt t="87021" x="566738" y="547688"/>
          <p14:tracePt t="88522" x="63500" y="2219325"/>
          <p14:tracePt t="88538" x="100013" y="2282825"/>
          <p14:tracePt t="88551" x="128588" y="2365375"/>
          <p14:tracePt t="88565" x="182563" y="2492375"/>
          <p14:tracePt t="88590" x="192088" y="2574925"/>
          <p14:tracePt t="88617" x="328613" y="2903538"/>
          <p14:tracePt t="88630" x="374650" y="2986088"/>
          <p14:tracePt t="88643" x="457200" y="3151188"/>
          <p14:tracePt t="88656" x="493713" y="3232150"/>
          <p14:tracePt t="88682" x="630238" y="3543300"/>
          <p14:tracePt t="88708" x="666750" y="3743325"/>
          <p14:tracePt t="88720" x="685800" y="3825875"/>
          <p14:tracePt t="88736" x="703263" y="3944938"/>
          <p14:tracePt t="88762" x="712788" y="4117975"/>
          <p14:tracePt t="88787" x="712788" y="4264025"/>
          <p14:tracePt t="88799" x="712788" y="4310063"/>
          <p14:tracePt t="88812" x="712788" y="4392613"/>
          <p14:tracePt t="88825" x="712788" y="4475163"/>
          <p14:tracePt t="88852" x="712788" y="4648200"/>
          <p14:tracePt t="88864" x="730250" y="4711700"/>
          <p14:tracePt t="88878" x="739775" y="4830763"/>
          <p14:tracePt t="88891" x="758825" y="4903788"/>
          <p14:tracePt t="88905" x="766763" y="4940300"/>
          <p14:tracePt t="88932" x="785813" y="4976813"/>
          <p14:tracePt t="88956" x="785813" y="4986338"/>
          <p14:tracePt t="92805" x="785813" y="5013325"/>
          <p14:tracePt t="92830" x="803275" y="5186363"/>
          <p14:tracePt t="92856" x="968375" y="5689600"/>
          <p14:tracePt t="92883" x="1141413" y="5981700"/>
          <p14:tracePt t="92909" x="1352550" y="6218238"/>
          <p14:tracePt t="92922" x="1489075" y="6337300"/>
          <p14:tracePt t="92938" x="1608138" y="6446838"/>
          <p14:tracePt t="92951" x="1717675" y="6538913"/>
          <p14:tracePt t="92965" x="1771650" y="6575425"/>
          <p14:tracePt t="92978" x="1863725" y="6619875"/>
          <p14:tracePt t="92992" x="1909763" y="6638925"/>
          <p14:tracePt t="93017" x="2046288" y="6702425"/>
          <p14:tracePt t="93030" x="2063750" y="6729413"/>
          <p14:tracePt t="93044" x="2136775" y="6757988"/>
          <p14:tracePt t="93057" x="2182813" y="6784975"/>
          <p14:tracePt t="93072" x="2311400" y="6831013"/>
          <p14:tracePt t="93388" x="3800475" y="6692900"/>
          <p14:tracePt t="93401" x="3817938" y="6629400"/>
          <p14:tracePt t="93417" x="3846513" y="6565900"/>
          <p14:tracePt t="93436" x="3854450" y="6519863"/>
          <p14:tracePt t="93450" x="3873500" y="6456363"/>
          <p14:tracePt t="93463" x="3873500" y="6429375"/>
          <p14:tracePt t="93476" x="3873500" y="6410325"/>
          <p14:tracePt t="93490" x="3883025" y="6356350"/>
          <p14:tracePt t="93504" x="3890963" y="6319838"/>
          <p14:tracePt t="93531" x="3890963" y="6246813"/>
          <p14:tracePt t="93544" x="3890963" y="6227763"/>
          <p14:tracePt t="93544" x="3890963" y="6210300"/>
          <p14:tracePt t="93558" x="3890963" y="6191250"/>
          <p14:tracePt t="93572" x="3863975" y="6154738"/>
          <p14:tracePt t="93586" x="3854450" y="6127750"/>
          <p14:tracePt t="93612" x="3800475" y="6064250"/>
          <p14:tracePt t="93639" x="3754438" y="6018213"/>
          <p14:tracePt t="93666" x="3727450" y="6008688"/>
          <p14:tracePt t="93692" x="3662363" y="5999163"/>
          <p14:tracePt t="93718" x="3598863" y="5981700"/>
          <p14:tracePt t="93730" x="3571875" y="5981700"/>
          <p14:tracePt t="93744" x="3544888" y="5972175"/>
          <p14:tracePt t="93756" x="3516313" y="5962650"/>
          <p14:tracePt t="93771" x="3508375" y="5962650"/>
          <p14:tracePt t="93797" x="3489325" y="5962650"/>
          <p14:tracePt t="93810" x="3479800" y="5962650"/>
          <p14:tracePt t="93823" x="3462338" y="5991225"/>
          <p14:tracePt t="93836" x="3443288" y="6008688"/>
          <p14:tracePt t="93863" x="3416300" y="6035675"/>
          <p14:tracePt t="93889" x="3389313" y="6064250"/>
          <p14:tracePt t="93902" x="3370263" y="6100763"/>
          <p14:tracePt t="93916" x="3362325" y="6127750"/>
          <p14:tracePt t="93931" x="3343275" y="6164263"/>
          <p14:tracePt t="93952" x="3343275" y="6200775"/>
          <p14:tracePt t="93965" x="3325813" y="6237288"/>
          <p14:tracePt t="93978" x="3325813" y="6283325"/>
          <p14:tracePt t="93990" x="3325813" y="6300788"/>
          <p14:tracePt t="94003" x="3325813" y="6319838"/>
          <p14:tracePt t="94030" x="3325813" y="6392863"/>
          <p14:tracePt t="94044" x="3333750" y="6437313"/>
          <p14:tracePt t="94057" x="3362325" y="6483350"/>
          <p14:tracePt t="94070" x="3379788" y="6510338"/>
          <p14:tracePt t="94087" x="3416300" y="6546850"/>
          <p14:tracePt t="94101" x="3443288" y="6575425"/>
          <p14:tracePt t="94114" x="3462338" y="6592888"/>
          <p14:tracePt t="94142" x="3489325" y="6611938"/>
          <p14:tracePt t="94161" x="3516313" y="6629400"/>
          <p14:tracePt t="94188" x="3552825" y="6648450"/>
          <p14:tracePt t="94201" x="3571875" y="6656388"/>
          <p14:tracePt t="94215" x="3581400" y="6656388"/>
          <p14:tracePt t="94227" x="3589338" y="6656388"/>
          <p14:tracePt t="94241" x="3635375" y="6656388"/>
          <p14:tracePt t="94253" x="3698875" y="6648450"/>
          <p14:tracePt t="94279" x="3790950" y="6611938"/>
          <p14:tracePt t="94292" x="3836988" y="6602413"/>
          <p14:tracePt t="94305" x="3873500" y="6592888"/>
          <p14:tracePt t="94331" x="3937000" y="6556375"/>
          <p14:tracePt t="94357" x="3983038" y="6510338"/>
          <p14:tracePt t="94369" x="3983038" y="6502400"/>
          <p14:tracePt t="94383" x="4010025" y="6446838"/>
          <p14:tracePt t="94396" x="4010025" y="6383338"/>
          <p14:tracePt t="94414" x="4019550" y="6337300"/>
          <p14:tracePt t="94432" x="4019550" y="6291263"/>
          <p14:tracePt t="94446" x="4019550" y="6254750"/>
          <p14:tracePt t="94471" x="4000500" y="6210300"/>
          <p14:tracePt t="94499" x="3963988" y="6154738"/>
          <p14:tracePt t="94513" x="3937000" y="6137275"/>
          <p14:tracePt t="94527" x="3900488" y="6108700"/>
          <p14:tracePt t="94539" x="3854450" y="6072188"/>
          <p14:tracePt t="94554" x="3790950" y="6054725"/>
          <p14:tracePt t="94582" x="3698875" y="6035675"/>
          <p14:tracePt t="94607" x="3608388" y="6035675"/>
          <p14:tracePt t="94620" x="3562350" y="6035675"/>
          <p14:tracePt t="94634" x="3525838" y="6035675"/>
          <p14:tracePt t="94646" x="3516313" y="6035675"/>
          <p14:tracePt t="94660" x="3479800" y="6035675"/>
          <p14:tracePt t="94673" x="3462338" y="6045200"/>
          <p14:tracePt t="94700" x="3435350" y="6072188"/>
          <p14:tracePt t="94713" x="3406775" y="6100763"/>
          <p14:tracePt t="94727" x="3398838" y="6108700"/>
          <p14:tracePt t="94752" x="3362325" y="6145213"/>
          <p14:tracePt t="94778" x="3333750" y="6181725"/>
          <p14:tracePt t="94790" x="3325813" y="6200775"/>
          <p14:tracePt t="94803" x="3316288" y="6218238"/>
          <p14:tracePt t="94830" x="3297238" y="6310313"/>
          <p14:tracePt t="94856" x="3297238" y="6373813"/>
          <p14:tracePt t="94870" x="3297238" y="6392863"/>
          <p14:tracePt t="94883" x="3297238" y="6437313"/>
          <p14:tracePt t="94895" x="3297238" y="6473825"/>
          <p14:tracePt t="94921" x="3306763" y="6529388"/>
          <p14:tracePt t="94949" x="3343275" y="6583363"/>
          <p14:tracePt t="94962" x="3389313" y="6638925"/>
          <p14:tracePt t="94974" x="3416300" y="6675438"/>
          <p14:tracePt t="95001" x="3479800" y="6721475"/>
          <p14:tracePt t="95026" x="3544888" y="6757988"/>
          <p14:tracePt t="95039" x="3571875" y="6765925"/>
          <p14:tracePt t="95053" x="3608388" y="6775450"/>
          <p14:tracePt t="95066" x="3617913" y="6775450"/>
          <p14:tracePt t="95080" x="3644900" y="6775450"/>
          <p14:tracePt t="95107" x="3662363" y="6775450"/>
          <p14:tracePt t="95120" x="3681413" y="6765925"/>
          <p14:tracePt t="95133" x="3708400" y="6738938"/>
          <p14:tracePt t="95148" x="3727450" y="6721475"/>
          <p14:tracePt t="95161" x="3744913" y="6702425"/>
          <p14:tracePt t="95173" x="3754438" y="6692900"/>
          <p14:tracePt t="95199" x="3800475" y="6648450"/>
          <p14:tracePt t="95211" x="3810000" y="6619875"/>
          <p14:tracePt t="95225" x="3827463" y="6583363"/>
          <p14:tracePt t="95250" x="3836988" y="6510338"/>
          <p14:tracePt t="95276" x="3836988" y="6410325"/>
          <p14:tracePt t="95288" x="3836988" y="6392863"/>
          <p14:tracePt t="95302" x="3827463" y="6327775"/>
          <p14:tracePt t="95316" x="3827463" y="6319838"/>
          <p14:tracePt t="95330" x="3800475" y="6273800"/>
          <p14:tracePt t="95355" x="3744913" y="6210300"/>
          <p14:tracePt t="95369" x="3717925" y="6181725"/>
          <p14:tracePt t="95382" x="3681413" y="6164263"/>
          <p14:tracePt t="95394" x="3644900" y="6145213"/>
          <p14:tracePt t="95421" x="3498850" y="6100763"/>
          <p14:tracePt t="95447" x="3443288" y="6091238"/>
          <p14:tracePt t="95460" x="3425825" y="6081713"/>
          <p14:tracePt t="95474" x="3398838" y="6081713"/>
          <p14:tracePt t="95501" x="3389313" y="6081713"/>
          <p14:tracePt t="95527" x="3379788" y="6081713"/>
          <p14:tracePt t="95554" x="3370263" y="6081713"/>
          <p14:tracePt t="96734" x="3370263" y="6091238"/>
          <p14:tracePt t="96760" x="3370263" y="6127750"/>
          <p14:tracePt t="96771" x="3398838" y="6154738"/>
          <p14:tracePt t="96785" x="3406775" y="6164263"/>
          <p14:tracePt t="96802" x="3416300" y="6173788"/>
          <p14:tracePt t="96815" x="3425825" y="6191250"/>
          <p14:tracePt t="96840" x="3435350" y="6210300"/>
          <p14:tracePt t="96866" x="3479800" y="6264275"/>
          <p14:tracePt t="96880" x="3508375" y="6300788"/>
          <p14:tracePt t="96893" x="3562350" y="6337300"/>
          <p14:tracePt t="96919" x="3625850" y="6373813"/>
          <p14:tracePt t="96932" x="3690938" y="6400800"/>
          <p14:tracePt t="96945" x="3763963" y="6429375"/>
          <p14:tracePt t="96957" x="3817938" y="6446838"/>
          <p14:tracePt t="96970" x="3836988" y="6446838"/>
          <p14:tracePt t="96984" x="3873500" y="6456363"/>
          <p14:tracePt t="97008" x="3963988" y="6473825"/>
          <p14:tracePt t="97020" x="3983038" y="6473825"/>
          <p14:tracePt t="97020" x="4019550" y="6473825"/>
          <p14:tracePt t="97037" x="4065588" y="6483350"/>
          <p14:tracePt t="97050" x="4083050" y="6492875"/>
          <p14:tracePt t="97064" x="4110038" y="6492875"/>
          <p14:tracePt t="97090" x="4138613" y="6492875"/>
          <p14:tracePt t="99880" x="4146550" y="6502400"/>
          <p14:tracePt t="99892" x="4156075" y="6519863"/>
          <p14:tracePt t="99905" x="4165600" y="6529388"/>
          <p14:tracePt t="99930" x="4175125" y="6538913"/>
          <p14:tracePt t="99957" x="4202113" y="6556375"/>
          <p14:tracePt t="99987" x="4219575" y="6565900"/>
          <p14:tracePt t="100037" x="4238625" y="6583363"/>
          <p14:tracePt t="100050" x="4248150" y="6583363"/>
          <p14:tracePt t="100065" x="4265613" y="6592888"/>
          <p14:tracePt t="100077" x="4284663" y="6602413"/>
          <p14:tracePt t="100091" x="4311650" y="6611938"/>
          <p14:tracePt t="100104" x="4330700" y="6619875"/>
          <p14:tracePt t="100131" x="4357688" y="6629400"/>
          <p14:tracePt t="100156" x="4375150" y="6629400"/>
          <p14:tracePt t="100170" x="4384675" y="6629400"/>
          <p14:tracePt t="100209" x="4403725" y="6629400"/>
          <p14:tracePt t="100235" x="4411663" y="6629400"/>
          <p14:tracePt t="100247" x="4430713" y="6619875"/>
          <p14:tracePt t="100272" x="4457700" y="6611938"/>
          <p14:tracePt t="100272" x="4467225" y="6611938"/>
          <p14:tracePt t="100298" x="4476750" y="6602413"/>
          <p14:tracePt t="100310" x="4484688" y="6602413"/>
          <p14:tracePt t="100323" x="4494213" y="6592888"/>
          <p14:tracePt t="100349" x="4513263" y="6575425"/>
          <p14:tracePt t="100376" x="4521200" y="6565900"/>
          <p14:tracePt t="100403" x="4521200" y="6556375"/>
          <p14:tracePt t="100430" x="4530725" y="6546850"/>
          <p14:tracePt t="100716" x="4540250" y="6538913"/>
          <p14:tracePt t="100741" x="4557713" y="6546850"/>
          <p14:tracePt t="100767" x="4586288" y="6575425"/>
          <p14:tracePt t="100779" x="4603750" y="6592888"/>
          <p14:tracePt t="100793" x="4603750" y="6611938"/>
          <p14:tracePt t="100819" x="4613275" y="6629400"/>
          <p14:tracePt t="100845" x="4622800" y="6638925"/>
          <p14:tracePt t="101030" x="4622800" y="6629400"/>
          <p14:tracePt t="101044" x="4622800" y="6592888"/>
          <p14:tracePt t="101072" x="4603750" y="6538913"/>
          <p14:tracePt t="101097" x="4576763" y="6492875"/>
          <p14:tracePt t="101122" x="4557713" y="6456363"/>
          <p14:tracePt t="101136" x="4549775" y="6446838"/>
          <p14:tracePt t="101151" x="4540250" y="6429375"/>
          <p14:tracePt t="101169" x="4521200" y="6392863"/>
          <p14:tracePt t="101185" x="4513263" y="6364288"/>
          <p14:tracePt t="101211" x="4513263" y="6356350"/>
          <p14:tracePt t="101311" x="4513263" y="6373813"/>
          <p14:tracePt t="101322" x="4513263" y="6392863"/>
          <p14:tracePt t="101347" x="4540250" y="6473825"/>
          <p14:tracePt t="101360" x="4557713" y="6502400"/>
          <p14:tracePt t="101372" x="4567238" y="6546850"/>
          <p14:tracePt t="101386" x="4576763" y="6565900"/>
          <p14:tracePt t="101411" x="4594225" y="6611938"/>
          <p14:tracePt t="101437" x="4640263" y="6656388"/>
          <p14:tracePt t="101462" x="4640263" y="6665913"/>
          <p14:tracePt t="101489" x="4676775" y="6665913"/>
          <p14:tracePt t="101517" x="4732338" y="6675438"/>
          <p14:tracePt t="101530" x="4759325" y="6675438"/>
          <p14:tracePt t="101544" x="4813300" y="6675438"/>
          <p14:tracePt t="101555" x="4859338" y="6684963"/>
          <p14:tracePt t="101581" x="4914900" y="6702425"/>
          <p14:tracePt t="101593" x="4932363" y="6702425"/>
          <p14:tracePt t="101605" x="4941888" y="6702425"/>
          <p14:tracePt t="101632" x="4951413" y="6702425"/>
          <p14:tracePt t="101669" x="4968875" y="6702425"/>
          <p14:tracePt t="101682" x="4987925" y="6692900"/>
          <p14:tracePt t="101694" x="5005388" y="6684963"/>
          <p14:tracePt t="101719" x="5051425" y="6665913"/>
          <p14:tracePt t="101733" x="5070475" y="6656388"/>
          <p14:tracePt t="101746" x="5097463" y="6648450"/>
          <p14:tracePt t="101772" x="5143500" y="6619875"/>
          <p14:tracePt t="101798" x="5160963" y="6611938"/>
          <p14:tracePt t="101811" x="5160963" y="6592888"/>
          <p14:tracePt t="101823" x="5170488" y="6575425"/>
          <p14:tracePt t="101849" x="5170488" y="6519863"/>
          <p14:tracePt t="101875" x="5160963" y="6446838"/>
          <p14:tracePt t="101888" x="5143500" y="6419850"/>
          <p14:tracePt t="101903" x="5133975" y="6392863"/>
          <p14:tracePt t="101917" x="5124450" y="6373813"/>
          <p14:tracePt t="101930" x="5114925" y="6364288"/>
          <p14:tracePt t="101930" x="5097463" y="6346825"/>
          <p14:tracePt t="101943" x="5087938" y="6337300"/>
          <p14:tracePt t="101969" x="4987925" y="6310313"/>
          <p14:tracePt t="101982" x="4951413" y="6300788"/>
          <p14:tracePt t="101982" x="4914900" y="6300788"/>
          <p14:tracePt t="101996" x="4887913" y="6300788"/>
          <p14:tracePt t="102010" x="4859338" y="6300788"/>
          <p14:tracePt t="102010" x="4822825" y="6300788"/>
          <p14:tracePt t="102022" x="4795838" y="6283325"/>
          <p14:tracePt t="102048" x="4686300" y="6283325"/>
          <p14:tracePt t="102060" x="4667250" y="6283325"/>
          <p14:tracePt t="102074" x="4659313" y="6283325"/>
          <p14:tracePt t="102087" x="4630738" y="6283325"/>
          <p14:tracePt t="102104" x="4594225" y="6283325"/>
          <p14:tracePt t="102130" x="4530725" y="6300788"/>
          <p14:tracePt t="102154" x="4513263" y="6310313"/>
          <p14:tracePt t="102167" x="4484688" y="6337300"/>
          <p14:tracePt t="102181" x="4467225" y="6364288"/>
          <p14:tracePt t="102194" x="4457700" y="6400800"/>
          <p14:tracePt t="102221" x="4448175" y="6437313"/>
          <p14:tracePt t="102233" x="4448175" y="6446838"/>
          <p14:tracePt t="102248" x="4448175" y="6473825"/>
          <p14:tracePt t="102261" x="4448175" y="6510338"/>
          <p14:tracePt t="102273" x="4448175" y="6546850"/>
          <p14:tracePt t="102301" x="4484688" y="6583363"/>
          <p14:tracePt t="102328" x="4513263" y="6611938"/>
          <p14:tracePt t="102341" x="4540250" y="6629400"/>
          <p14:tracePt t="102355" x="4567238" y="6648450"/>
          <p14:tracePt t="102380" x="4667250" y="6702425"/>
          <p14:tracePt t="102406" x="4759325" y="6738938"/>
          <p14:tracePt t="102419" x="4813300" y="6748463"/>
          <p14:tracePt t="102432" x="4859338" y="6757988"/>
          <p14:tracePt t="102445" x="4878388" y="6757988"/>
          <p14:tracePt t="102470" x="4924425" y="6757988"/>
          <p14:tracePt t="102498" x="4997450" y="6757988"/>
          <p14:tracePt t="102510" x="5014913" y="6757988"/>
          <p14:tracePt t="102523" x="5060950" y="6738938"/>
          <p14:tracePt t="102549" x="5106988" y="6721475"/>
          <p14:tracePt t="102575" x="5160963" y="6692900"/>
          <p14:tracePt t="102587" x="5170488" y="6684963"/>
          <p14:tracePt t="102604" x="5197475" y="6665913"/>
          <p14:tracePt t="102631" x="5207000" y="6629400"/>
          <p14:tracePt t="102657" x="5187950" y="6556375"/>
          <p14:tracePt t="102670" x="5180013" y="6538913"/>
          <p14:tracePt t="102683" x="5151438" y="6510338"/>
          <p14:tracePt t="102696" x="5133975" y="6510338"/>
          <p14:tracePt t="102721" x="5087938" y="6483350"/>
          <p14:tracePt t="102747" x="5051425" y="6483350"/>
          <p14:tracePt t="102760" x="5033963" y="6473825"/>
          <p14:tracePt t="102773" x="5005388" y="6465888"/>
          <p14:tracePt t="102798" x="4914900" y="6465888"/>
          <p14:tracePt t="102811" x="4895850" y="6473825"/>
          <p14:tracePt t="102825" x="4868863" y="6473825"/>
          <p14:tracePt t="102838" x="4813300" y="6492875"/>
          <p14:tracePt t="102852" x="4805363" y="6502400"/>
          <p14:tracePt t="102864" x="4776788" y="6510338"/>
          <p14:tracePt t="102880" x="4768850" y="6529388"/>
          <p14:tracePt t="102900" x="4759325" y="6538913"/>
          <p14:tracePt t="102913" x="4759325" y="6546850"/>
          <p14:tracePt t="102938" x="4749800" y="6565900"/>
          <p14:tracePt t="103086" x="4749800" y="6575425"/>
          <p14:tracePt t="103757" x="4749800" y="6538913"/>
          <p14:tracePt t="103770" x="4759325" y="6502400"/>
          <p14:tracePt t="103801" x="4795838" y="6400800"/>
          <p14:tracePt t="103828" x="4805363" y="6346825"/>
          <p14:tracePt t="103828" x="4813300" y="6327775"/>
          <p14:tracePt t="103841" x="4813300" y="6310313"/>
          <p14:tracePt t="103853" x="4822825" y="6273800"/>
          <p14:tracePt t="103867" x="4832350" y="6246813"/>
          <p14:tracePt t="103882" x="4841875" y="6218238"/>
          <p14:tracePt t="103895" x="4841875" y="6210300"/>
          <p14:tracePt t="103920" x="4851400" y="6191250"/>
          <p14:tracePt t="103934" x="4851400" y="6181725"/>
          <p14:tracePt t="103947" x="4859338" y="6173788"/>
          <p14:tracePt t="103974" x="4868863" y="6164263"/>
          <p14:tracePt t="104000" x="4887913" y="6145213"/>
          <p14:tracePt t="104025" x="4905375" y="6137275"/>
          <p14:tracePt t="104038" x="4905375" y="6127750"/>
          <p14:tracePt t="104088" x="4914900" y="6118225"/>
          <p14:tracePt t="104277" x="4924425" y="6118225"/>
          <p14:tracePt t="104327" x="4960938" y="6118225"/>
          <p14:tracePt t="104341" x="4987925" y="6118225"/>
          <p14:tracePt t="104368" x="4997450" y="6127750"/>
          <p14:tracePt t="104381" x="5024438" y="6137275"/>
          <p14:tracePt t="104394" x="5051425" y="6145213"/>
          <p14:tracePt t="104419" x="5087938" y="6164263"/>
          <p14:tracePt t="104444" x="5160963" y="6200775"/>
          <p14:tracePt t="104469" x="5207000" y="6227763"/>
          <p14:tracePt t="104497" x="5233988" y="6237288"/>
          <p14:tracePt t="104516" x="5243513" y="6246813"/>
          <p14:tracePt t="104530" x="5253038" y="6246813"/>
          <p14:tracePt t="104555" x="5270500" y="6264275"/>
          <p14:tracePt t="104581" x="5297488" y="6273800"/>
          <p14:tracePt t="104606" x="5326063" y="6283325"/>
          <p14:tracePt t="104619" x="5353050" y="6291263"/>
          <p14:tracePt t="104633" x="5362575" y="6291263"/>
          <p14:tracePt t="104645" x="5370513" y="6300788"/>
          <p14:tracePt t="104671" x="5416550" y="6319838"/>
          <p14:tracePt t="104697" x="5426075" y="6327775"/>
          <p14:tracePt t="104960" x="5435600" y="6327775"/>
          <p14:tracePt t="104973" x="5445125" y="6327775"/>
          <p14:tracePt t="105001" x="5462588" y="6327775"/>
          <p14:tracePt t="105025" x="5489575" y="6327775"/>
          <p14:tracePt t="105038" x="5508625" y="6337300"/>
          <p14:tracePt t="105053" x="5518150" y="6337300"/>
          <p14:tracePt t="105066" x="5535613" y="6337300"/>
          <p14:tracePt t="105080" x="5545138" y="6337300"/>
          <p14:tracePt t="105106" x="5581650" y="6337300"/>
          <p14:tracePt t="105120" x="5618163" y="6346825"/>
          <p14:tracePt t="105136" x="5627688" y="6346825"/>
          <p14:tracePt t="105150" x="5654675" y="6346825"/>
          <p14:tracePt t="105163" x="5681663" y="6346825"/>
          <p14:tracePt t="105174" x="5708650" y="6346825"/>
          <p14:tracePt t="105201" x="5737225" y="6356350"/>
          <p14:tracePt t="105229" x="5745163" y="6356350"/>
          <p14:tracePt t="105446" x="5773738" y="6356350"/>
          <p14:tracePt t="105446" x="5781675" y="6356350"/>
          <p14:tracePt t="105458" x="5791200" y="6356350"/>
          <p14:tracePt t="105472" x="5800725" y="6356350"/>
          <p14:tracePt t="105498" x="5818188" y="6356350"/>
          <p14:tracePt t="105511" x="5827713" y="6356350"/>
          <p14:tracePt t="105538" x="5837238" y="6356350"/>
          <p14:tracePt t="105551" x="5854700" y="6356350"/>
          <p14:tracePt t="105564" x="5864225" y="6364288"/>
          <p14:tracePt t="105589" x="5873750" y="6364288"/>
          <p14:tracePt t="105639" x="5900738" y="6373813"/>
          <p14:tracePt t="105651" x="5919788" y="6373813"/>
          <p14:tracePt t="105666" x="5937250" y="6373813"/>
          <p14:tracePt t="105678" x="5956300" y="6373813"/>
          <p14:tracePt t="105692" x="5973763" y="6383338"/>
          <p14:tracePt t="105721" x="5983288" y="6383338"/>
          <p14:tracePt t="105770" x="5992813" y="6383338"/>
          <p14:tracePt t="105783" x="6002338" y="6383338"/>
          <p14:tracePt t="105809" x="6010275" y="6383338"/>
          <p14:tracePt t="105835" x="6029325" y="6383338"/>
          <p14:tracePt t="105848" x="6029325" y="6373813"/>
          <p14:tracePt t="105860" x="6029325" y="6364288"/>
          <p14:tracePt t="105887" x="6038850" y="6291263"/>
          <p14:tracePt t="105901" x="6038850" y="6254750"/>
          <p14:tracePt t="105914" x="6038850" y="6218238"/>
          <p14:tracePt t="105927" x="6029325" y="6173788"/>
          <p14:tracePt t="105941" x="6010275" y="6154738"/>
          <p14:tracePt t="105954" x="5965825" y="6108700"/>
          <p14:tracePt t="105980" x="5891213" y="6035675"/>
          <p14:tracePt t="106005" x="5854700" y="6008688"/>
          <p14:tracePt t="106031" x="5791200" y="5981700"/>
          <p14:tracePt t="106057" x="5745163" y="5972175"/>
          <p14:tracePt t="106070" x="5727700" y="5962650"/>
          <p14:tracePt t="106087" x="5691188" y="5962650"/>
          <p14:tracePt t="106100" x="5664200" y="5962650"/>
          <p14:tracePt t="106115" x="5627688" y="5962650"/>
          <p14:tracePt t="106140" x="5591175" y="5962650"/>
          <p14:tracePt t="106140" x="5572125" y="5962650"/>
          <p14:tracePt t="106160" x="5545138" y="5962650"/>
          <p14:tracePt t="106173" x="5508625" y="5972175"/>
          <p14:tracePt t="106200" x="5462588" y="5991225"/>
          <p14:tracePt t="106226" x="5416550" y="6027738"/>
          <p14:tracePt t="106239" x="5408613" y="6035675"/>
          <p14:tracePt t="106254" x="5370513" y="6072188"/>
          <p14:tracePt t="106281" x="5353050" y="6108700"/>
          <p14:tracePt t="106307" x="5334000" y="6164263"/>
          <p14:tracePt t="106320" x="5326063" y="6210300"/>
          <p14:tracePt t="106337" x="5316538" y="6237288"/>
          <p14:tracePt t="106350" x="5316538" y="6273800"/>
          <p14:tracePt t="106364" x="5307013" y="6291263"/>
          <p14:tracePt t="106364" x="5307013" y="6310313"/>
          <p14:tracePt t="106377" x="5307013" y="6327775"/>
          <p14:tracePt t="106391" x="5307013" y="6356350"/>
          <p14:tracePt t="106418" x="5316538" y="6419850"/>
          <p14:tracePt t="106430" x="5334000" y="6446838"/>
          <p14:tracePt t="106444" x="5362575" y="6465888"/>
          <p14:tracePt t="106458" x="5362575" y="6473825"/>
          <p14:tracePt t="106484" x="5380038" y="6492875"/>
          <p14:tracePt t="106510" x="5435600" y="6510338"/>
          <p14:tracePt t="106522" x="5453063" y="6510338"/>
          <p14:tracePt t="106536" x="5489575" y="6529388"/>
          <p14:tracePt t="106549" x="5508625" y="6529388"/>
          <p14:tracePt t="106563" x="5572125" y="6546850"/>
          <p14:tracePt t="106589" x="5681663" y="6565900"/>
          <p14:tracePt t="106602" x="5708650" y="6565900"/>
          <p14:tracePt t="106616" x="5737225" y="6565900"/>
          <p14:tracePt t="106616" x="5764213" y="6565900"/>
          <p14:tracePt t="106628" x="5781675" y="6565900"/>
          <p14:tracePt t="106641" x="5837238" y="6556375"/>
          <p14:tracePt t="106668" x="5891213" y="6538913"/>
          <p14:tracePt t="106685" x="5900738" y="6519863"/>
          <p14:tracePt t="106699" x="5910263" y="6510338"/>
          <p14:tracePt t="106713" x="5919788" y="6492875"/>
          <p14:tracePt t="106727" x="5919788" y="6483350"/>
          <p14:tracePt t="106739" x="5929313" y="6465888"/>
          <p14:tracePt t="106752" x="5929313" y="6446838"/>
          <p14:tracePt t="106765" x="5929313" y="6419850"/>
          <p14:tracePt t="106790" x="5929313" y="6383338"/>
          <p14:tracePt t="106802" x="5929313" y="6356350"/>
          <p14:tracePt t="106815" x="5929313" y="6346825"/>
          <p14:tracePt t="106841" x="5919788" y="6291263"/>
          <p14:tracePt t="106867" x="5891213" y="6246813"/>
          <p14:tracePt t="106879" x="5873750" y="6191250"/>
          <p14:tracePt t="106892" x="5864225" y="6181725"/>
          <p14:tracePt t="106892" x="5854700" y="6164263"/>
          <p14:tracePt t="106918" x="5827713" y="6137275"/>
          <p14:tracePt t="106931" x="5800725" y="6118225"/>
          <p14:tracePt t="106944" x="5781675" y="6100763"/>
          <p14:tracePt t="106956" x="5773738" y="6091238"/>
          <p14:tracePt t="106981" x="5745163" y="6072188"/>
          <p14:tracePt t="107007" x="5681663" y="6072188"/>
          <p14:tracePt t="107019" x="5664200" y="6072188"/>
          <p14:tracePt t="107033" x="5627688" y="6072188"/>
          <p14:tracePt t="107060" x="5581650" y="6072188"/>
          <p14:tracePt t="107086" x="5535613" y="6072188"/>
          <p14:tracePt t="107099" x="5526088" y="6072188"/>
          <p14:tracePt t="107119" x="5489575" y="6091238"/>
          <p14:tracePt t="107131" x="5489575" y="6100763"/>
          <p14:tracePt t="107144" x="5481638" y="6108700"/>
          <p14:tracePt t="107156" x="5472113" y="6108700"/>
          <p14:tracePt t="107170" x="5445125" y="6127750"/>
          <p14:tracePt t="107196" x="5426075" y="6191250"/>
          <p14:tracePt t="107209" x="5416550" y="6210300"/>
          <p14:tracePt t="107223" x="5408613" y="6237288"/>
          <p14:tracePt t="107236" x="5408613" y="6264275"/>
          <p14:tracePt t="107250" x="5408613" y="6291263"/>
          <p14:tracePt t="107263" x="5399088" y="6310313"/>
          <p14:tracePt t="108515" x="5389563" y="6319838"/>
          <p14:tracePt t="109175" x="5399088" y="6319838"/>
          <p14:tracePt t="109187" x="5445125" y="6310313"/>
          <p14:tracePt t="109202" x="5481638" y="6300788"/>
          <p14:tracePt t="109214" x="5499100" y="6291263"/>
          <p14:tracePt t="109241" x="5591175" y="6254750"/>
          <p14:tracePt t="109254" x="5700713" y="6210300"/>
          <p14:tracePt t="109268" x="5745163" y="6181725"/>
          <p14:tracePt t="109281" x="5818188" y="6164263"/>
          <p14:tracePt t="109293" x="5873750" y="6127750"/>
          <p14:tracePt t="109320" x="6038850" y="6064250"/>
          <p14:tracePt t="109346" x="6229350" y="6008688"/>
          <p14:tracePt t="109358" x="6265863" y="5991225"/>
          <p14:tracePt t="109373" x="6357938" y="5962650"/>
          <p14:tracePt t="109399" x="6477000" y="5935663"/>
          <p14:tracePt t="109424" x="6540500" y="5908675"/>
          <p14:tracePt t="109424" x="6550025" y="5908675"/>
          <p14:tracePt t="109436" x="6559550" y="5899150"/>
          <p14:tracePt t="109450" x="6567488" y="5889625"/>
          <p14:tracePt t="109463" x="6586538" y="5881688"/>
          <p14:tracePt t="109490" x="6623050" y="5853113"/>
          <p14:tracePt t="109516" x="6659563" y="5835650"/>
          <p14:tracePt t="109542" x="6677025" y="5826125"/>
          <p14:tracePt t="136118" x="6659563" y="5826125"/>
          <p14:tracePt t="136130" x="6650038" y="5826125"/>
          <p14:tracePt t="136144" x="6632575" y="5835650"/>
          <p14:tracePt t="136169" x="6604000" y="5853113"/>
          <p14:tracePt t="136195" x="6577013" y="5853113"/>
          <p14:tracePt t="136206" x="6550025" y="5862638"/>
          <p14:tracePt t="136219" x="6513513" y="5862638"/>
          <p14:tracePt t="136232" x="6494463" y="5862638"/>
          <p14:tracePt t="136259" x="6430963" y="5862638"/>
          <p14:tracePt t="136284" x="6284913" y="5835650"/>
          <p14:tracePt t="136309" x="6175375" y="5799138"/>
          <p14:tracePt t="136309" x="6129338" y="5789613"/>
          <p14:tracePt t="136335" x="6038850" y="5762625"/>
          <p14:tracePt t="136349" x="6010275" y="5762625"/>
          <p14:tracePt t="136363" x="5965825" y="5753100"/>
          <p14:tracePt t="136377" x="5946775" y="5753100"/>
          <p14:tracePt t="136391" x="5900738" y="5743575"/>
          <p14:tracePt t="136419" x="5818188" y="5743575"/>
          <p14:tracePt t="136444" x="5700713" y="5726113"/>
          <p14:tracePt t="136457" x="5627688" y="5726113"/>
          <p14:tracePt t="136472" x="5591175" y="5726113"/>
          <p14:tracePt t="136486" x="5489575" y="5716588"/>
          <p14:tracePt t="136500" x="5426075" y="5716588"/>
          <p14:tracePt t="136513" x="5343525" y="5707063"/>
          <p14:tracePt t="136538" x="5160963" y="5707063"/>
          <p14:tracePt t="136550" x="5106988" y="5707063"/>
          <p14:tracePt t="136563" x="5041900" y="5707063"/>
          <p14:tracePt t="136588" x="4859338" y="5707063"/>
          <p14:tracePt t="136601" x="4776788" y="5707063"/>
          <p14:tracePt t="136614" x="4740275" y="5707063"/>
          <p14:tracePt t="136627" x="4695825" y="5707063"/>
          <p14:tracePt t="136640" x="4594225" y="5707063"/>
          <p14:tracePt t="136652" x="4513263" y="5707063"/>
          <p14:tracePt t="136679" x="4384675" y="5707063"/>
          <p14:tracePt t="136692" x="4330700" y="5707063"/>
          <p14:tracePt t="136705" x="4229100" y="5707063"/>
          <p14:tracePt t="136719" x="4146550" y="5707063"/>
          <p14:tracePt t="136733" x="4065588" y="5707063"/>
          <p14:tracePt t="136758" x="3946525" y="5707063"/>
          <p14:tracePt t="136771" x="3919538" y="5707063"/>
          <p14:tracePt t="136786" x="3836988" y="5707063"/>
          <p14:tracePt t="136799" x="3754438" y="5716588"/>
          <p14:tracePt t="136813" x="3690938" y="5753100"/>
          <p14:tracePt t="136838" x="3608388" y="5762625"/>
          <p14:tracePt t="136851" x="3581400" y="5770563"/>
          <p14:tracePt t="136865" x="3552825" y="5780088"/>
          <p14:tracePt t="136878" x="3525838" y="5789613"/>
          <p14:tracePt t="136891" x="3508375" y="5789613"/>
          <p14:tracePt t="136905" x="3498850" y="5799138"/>
          <p14:tracePt t="136920" x="3489325" y="5807075"/>
          <p14:tracePt t="136945" x="3462338" y="5826125"/>
          <p14:tracePt t="136959" x="3443288" y="5835650"/>
          <p14:tracePt t="136973" x="3425825" y="5853113"/>
          <p14:tracePt t="136986" x="3416300" y="5872163"/>
          <p14:tracePt t="137000" x="3406775" y="5889625"/>
          <p14:tracePt t="137013" x="3398838" y="5908675"/>
          <p14:tracePt t="137037" x="3362325" y="5972175"/>
          <p14:tracePt t="137050" x="3333750" y="6018213"/>
          <p14:tracePt t="137063" x="3333750" y="6035675"/>
          <p14:tracePt t="137089" x="3297238" y="6108700"/>
          <p14:tracePt t="137116" x="3279775" y="6200775"/>
          <p14:tracePt t="137128" x="3279775" y="6210300"/>
          <p14:tracePt t="137142" x="3270250" y="6246813"/>
          <p14:tracePt t="137154" x="3260725" y="6264275"/>
          <p14:tracePt t="137181" x="3260725" y="6337300"/>
          <p14:tracePt t="137206" x="3260725" y="6383338"/>
          <p14:tracePt t="137219" x="3260725" y="6419850"/>
          <p14:tracePt t="137233" x="3270250" y="6465888"/>
          <p14:tracePt t="137251" x="3279775" y="6502400"/>
          <p14:tracePt t="137264" x="3297238" y="6529388"/>
          <p14:tracePt t="137290" x="3333750" y="6592888"/>
          <p14:tracePt t="137316" x="3343275" y="6602413"/>
          <p14:tracePt t="137340" x="3379788" y="6619875"/>
          <p14:tracePt t="137370" x="3398838" y="6648450"/>
          <p14:tracePt t="137396" x="3425825" y="6675438"/>
          <p14:tracePt t="137410" x="3443288" y="6684963"/>
          <p14:tracePt t="137423" x="3471863" y="6711950"/>
          <p14:tracePt t="137434" x="3508375" y="6721475"/>
          <p14:tracePt t="137461" x="3552825" y="6729413"/>
          <p14:tracePt t="137473" x="3617913" y="6738938"/>
          <p14:tracePt t="137487" x="3635375" y="6748463"/>
          <p14:tracePt t="137501" x="3690938" y="6748463"/>
          <p14:tracePt t="137514" x="3708400" y="6748463"/>
          <p14:tracePt t="137540" x="3781425" y="6757988"/>
          <p14:tracePt t="137566" x="3873500" y="6765925"/>
          <p14:tracePt t="137579" x="3919538" y="6775450"/>
          <p14:tracePt t="137593" x="3927475" y="6775450"/>
          <p14:tracePt t="137620" x="4019550" y="6775450"/>
          <p14:tracePt t="137646" x="4202113" y="6775450"/>
          <p14:tracePt t="137658" x="4265613" y="6775450"/>
          <p14:tracePt t="137671" x="4348163" y="6775450"/>
          <p14:tracePt t="137684" x="4394200" y="6775450"/>
          <p14:tracePt t="137710" x="4676775" y="6794500"/>
          <p14:tracePt t="137723" x="4759325" y="6802438"/>
          <p14:tracePt t="137737" x="4905375" y="6802438"/>
          <p14:tracePt t="137750" x="4987925" y="6802438"/>
          <p14:tracePt t="137764" x="5114925" y="6802438"/>
          <p14:tracePt t="137789" x="5307013" y="6802438"/>
          <p14:tracePt t="137816" x="5445125" y="6802438"/>
          <p14:tracePt t="137829" x="5481638" y="6802438"/>
          <p14:tracePt t="137842" x="5581650" y="6802438"/>
          <p14:tracePt t="137867" x="5708650" y="6794500"/>
          <p14:tracePt t="137867" x="5745163" y="6794500"/>
          <p14:tracePt t="137881" x="5764213" y="6794500"/>
          <p14:tracePt t="137895" x="5791200" y="6784975"/>
          <p14:tracePt t="137907" x="5818188" y="6775450"/>
          <p14:tracePt t="137921" x="5827713" y="6765925"/>
          <p14:tracePt t="137934" x="5864225" y="6748463"/>
          <p14:tracePt t="137959" x="5910263" y="6729413"/>
          <p14:tracePt t="137972" x="5956300" y="6684963"/>
          <p14:tracePt t="137986" x="6010275" y="6619875"/>
          <p14:tracePt t="137999" x="6075363" y="6519863"/>
          <p14:tracePt t="138014" x="6119813" y="6410325"/>
          <p14:tracePt t="138040" x="6156325" y="6300788"/>
          <p14:tracePt t="138066" x="6156325" y="6191250"/>
          <p14:tracePt t="138079" x="6156325" y="6108700"/>
          <p14:tracePt t="138093" x="6138863" y="6035675"/>
          <p14:tracePt t="138119" x="6102350" y="5972175"/>
          <p14:tracePt t="138146" x="6019800" y="5872163"/>
          <p14:tracePt t="138159" x="5965825" y="5816600"/>
          <p14:tracePt t="138173" x="5900738" y="5789613"/>
          <p14:tracePt t="138186" x="5891213" y="5780088"/>
          <p14:tracePt t="138204" x="5791200" y="5753100"/>
          <p14:tracePt t="138217" x="5764213" y="5734050"/>
          <p14:tracePt t="138231" x="5727700" y="5734050"/>
          <p14:tracePt t="138231" x="5700713" y="5726113"/>
          <p14:tracePt t="138258" x="5572125" y="5716588"/>
          <p14:tracePt t="138283" x="5416550" y="5697538"/>
          <p14:tracePt t="138283" x="5353050" y="5697538"/>
          <p14:tracePt t="138296" x="5316538" y="5680075"/>
          <p14:tracePt t="138310" x="5253038" y="5680075"/>
          <p14:tracePt t="138322" x="5143500" y="5680075"/>
          <p14:tracePt t="138350" x="4905375" y="5661025"/>
          <p14:tracePt t="138362" x="4859338" y="5661025"/>
          <p14:tracePt t="138376" x="4786313" y="5653088"/>
          <p14:tracePt t="138389" x="4740275" y="5634038"/>
          <p14:tracePt t="138403" x="4703763" y="5634038"/>
          <p14:tracePt t="138429" x="4622800" y="5634038"/>
          <p14:tracePt t="138456" x="4586288" y="5634038"/>
          <p14:tracePt t="138469" x="4567238" y="5634038"/>
          <p14:tracePt t="138482" x="4521200" y="5643563"/>
          <p14:tracePt t="138509" x="4440238" y="5643563"/>
          <p14:tracePt t="138534" x="4394200" y="5643563"/>
          <p14:tracePt t="138547" x="4348163" y="5643563"/>
          <p14:tracePt t="138561" x="4302125" y="5643563"/>
          <p14:tracePt t="138573" x="4248150" y="5643563"/>
          <p14:tracePt t="138599" x="4202113" y="5643563"/>
          <p14:tracePt t="138625" x="4156075" y="5653088"/>
          <p14:tracePt t="138651" x="4110038" y="5661025"/>
          <p14:tracePt t="138677" x="4083050" y="5670550"/>
          <p14:tracePt t="138690" x="4046538" y="5680075"/>
          <p14:tracePt t="138702" x="4019550" y="5680075"/>
          <p14:tracePt t="138714" x="4010025" y="5680075"/>
          <p14:tracePt t="138739" x="3992563" y="5689600"/>
          <p14:tracePt t="138752" x="3983038" y="5689600"/>
          <p14:tracePt t="138765" x="3963988" y="5697538"/>
          <p14:tracePt t="138792" x="3919538" y="5716588"/>
          <p14:tracePt t="138818" x="3883025" y="5726113"/>
          <p14:tracePt t="138831" x="3863975" y="5726113"/>
          <p14:tracePt t="138845" x="3827463" y="5726113"/>
          <p14:tracePt t="138857" x="3810000" y="5726113"/>
          <p14:tracePt t="138870" x="3800475" y="5726113"/>
          <p14:tracePt t="138897" x="3754438" y="5743575"/>
          <p14:tracePt t="138910" x="3727450" y="5743575"/>
          <p14:tracePt t="138923" x="3708400" y="5753100"/>
          <p14:tracePt t="138935" x="3681413" y="5762625"/>
          <p14:tracePt t="138962" x="3654425" y="5770563"/>
          <p14:tracePt t="138988" x="3617913" y="5780088"/>
          <p14:tracePt t="139001" x="3608388" y="5789613"/>
          <p14:tracePt t="139014" x="3571875" y="5807075"/>
          <p14:tracePt t="139040" x="3479800" y="5862638"/>
          <p14:tracePt t="139068" x="3425825" y="5935663"/>
          <p14:tracePt t="139080" x="3406775" y="5954713"/>
          <p14:tracePt t="139093" x="3370263" y="5991225"/>
          <p14:tracePt t="139106" x="3333750" y="6045200"/>
          <p14:tracePt t="139130" x="3297238" y="6108700"/>
          <p14:tracePt t="139143" x="3289300" y="6118225"/>
          <p14:tracePt t="139155" x="3270250" y="6145213"/>
          <p14:tracePt t="139169" x="3260725" y="6181725"/>
          <p14:tracePt t="139184" x="3252788" y="6218238"/>
          <p14:tracePt t="139211" x="3243263" y="6264275"/>
          <p14:tracePt t="139236" x="3233738" y="6319838"/>
          <p14:tracePt t="139250" x="3233738" y="6346825"/>
          <p14:tracePt t="139264" x="3233738" y="6373813"/>
          <p14:tracePt t="139290" x="3233738" y="6400800"/>
          <p14:tracePt t="139317" x="3252788" y="6437313"/>
          <p14:tracePt t="139329" x="3279775" y="6456363"/>
          <p14:tracePt t="139343" x="3306763" y="6473825"/>
          <p14:tracePt t="139356" x="3325813" y="6483350"/>
          <p14:tracePt t="139369" x="3370263" y="6502400"/>
          <p14:tracePt t="139384" x="3398838" y="6510338"/>
          <p14:tracePt t="139410" x="3516313" y="6556375"/>
          <p14:tracePt t="139421" x="3525838" y="6556375"/>
          <p14:tracePt t="139433" x="3562350" y="6575425"/>
          <p14:tracePt t="139460" x="3617913" y="6583363"/>
          <p14:tracePt t="139485" x="3671888" y="6583363"/>
          <p14:tracePt t="139497" x="3727450" y="6583363"/>
          <p14:tracePt t="139511" x="3744913" y="6583363"/>
          <p14:tracePt t="139536" x="3810000" y="6575425"/>
          <p14:tracePt t="139550" x="3836988" y="6565900"/>
          <p14:tracePt t="139563" x="3846513" y="6565900"/>
          <p14:tracePt t="139575" x="3854450" y="6556375"/>
          <p14:tracePt t="139601" x="3890963" y="6519863"/>
          <p14:tracePt t="139628" x="3919538" y="6492875"/>
          <p14:tracePt t="139641" x="3927475" y="6492875"/>
          <p14:tracePt t="139654" x="3937000" y="6473825"/>
          <p14:tracePt t="139680" x="3956050" y="6410325"/>
          <p14:tracePt t="139705" x="3963988" y="6383338"/>
          <p14:tracePt t="139705" x="3963988" y="6364288"/>
          <p14:tracePt t="139718" x="3963988" y="6346825"/>
          <p14:tracePt t="139732" x="3963988" y="6319838"/>
          <p14:tracePt t="139744" x="3963988" y="6291263"/>
          <p14:tracePt t="139769" x="3927475" y="6246813"/>
          <p14:tracePt t="139796" x="3890963" y="6210300"/>
          <p14:tracePt t="139809" x="3863975" y="6181725"/>
          <p14:tracePt t="139835" x="3810000" y="6137275"/>
          <p14:tracePt t="139848" x="3790950" y="6127750"/>
          <p14:tracePt t="139861" x="3735388" y="6108700"/>
          <p14:tracePt t="139873" x="3654425" y="6072188"/>
          <p14:tracePt t="139887" x="3598863" y="6054725"/>
          <p14:tracePt t="139900" x="3562350" y="6045200"/>
          <p14:tracePt t="139925" x="3489325" y="6035675"/>
          <p14:tracePt t="139937" x="3435350" y="6035675"/>
          <p14:tracePt t="139951" x="3398838" y="6035675"/>
          <p14:tracePt t="139964" x="3379788" y="6035675"/>
          <p14:tracePt t="139989" x="3370263" y="6035675"/>
          <p14:tracePt t="140016" x="3352800" y="6035675"/>
          <p14:tracePt t="141937" x="3452813" y="6072188"/>
          <p14:tracePt t="141937" x="3498850" y="6100763"/>
          <p14:tracePt t="141963" x="3625850" y="6145213"/>
          <p14:tracePt t="141976" x="3727450" y="6173788"/>
          <p14:tracePt t="141989" x="3817938" y="6191250"/>
          <p14:tracePt t="142016" x="3890963" y="6218238"/>
          <p14:tracePt t="142029" x="3900488" y="6218238"/>
          <p14:tracePt t="142043" x="3927475" y="6218238"/>
          <p14:tracePt t="142133" x="3963988" y="6218238"/>
          <p14:tracePt t="142159" x="4037013" y="6218238"/>
          <p14:tracePt t="142185" x="4129088" y="6237288"/>
          <p14:tracePt t="142199" x="4192588" y="6237288"/>
          <p14:tracePt t="142213" x="4229100" y="6237288"/>
          <p14:tracePt t="142225" x="4256088" y="6237288"/>
          <p14:tracePt t="142250" x="4311650" y="6237288"/>
          <p14:tracePt t="142263" x="4321175" y="6237288"/>
          <p14:tracePt t="142277" x="4357688" y="6237288"/>
          <p14:tracePt t="142291" x="4384675" y="6237288"/>
          <p14:tracePt t="142305" x="4394200" y="6237288"/>
          <p14:tracePt t="142332" x="4448175" y="6237288"/>
          <p14:tracePt t="142357" x="4530725" y="6237288"/>
          <p14:tracePt t="142370" x="4567238" y="6237288"/>
          <p14:tracePt t="142384" x="4586288" y="6237288"/>
          <p14:tracePt t="142410" x="4640263" y="6237288"/>
          <p14:tracePt t="142436" x="4686300" y="6246813"/>
          <p14:tracePt t="142449" x="4695825" y="6246813"/>
          <p14:tracePt t="142463" x="4703763" y="6246813"/>
          <p14:tracePt t="142526" x="4732338" y="6246813"/>
          <p14:tracePt t="142550" x="4795838" y="6254750"/>
          <p14:tracePt t="142584" x="4813300" y="6254750"/>
          <p14:tracePt t="142610" x="4822825" y="6264275"/>
          <p14:tracePt t="142657" x="4832350" y="6264275"/>
          <p14:tracePt t="142710" x="4841875" y="6264275"/>
          <p14:tracePt t="142724" x="4851400" y="6264275"/>
          <p14:tracePt t="142750" x="4859338" y="6264275"/>
          <p14:tracePt t="142777" x="4878388" y="6264275"/>
          <p14:tracePt t="142790" x="4895850" y="6264275"/>
          <p14:tracePt t="142802" x="4924425" y="6273800"/>
          <p14:tracePt t="142828" x="4978400" y="6291263"/>
          <p14:tracePt t="142841" x="5014913" y="6300788"/>
          <p14:tracePt t="142854" x="5060950" y="6300788"/>
          <p14:tracePt t="142868" x="5106988" y="6300788"/>
          <p14:tracePt t="142882" x="5143500" y="6300788"/>
          <p14:tracePt t="142894" x="5160963" y="6310313"/>
          <p14:tracePt t="142919" x="5216525" y="6310313"/>
          <p14:tracePt t="142931" x="5253038" y="6310313"/>
          <p14:tracePt t="142931" x="5253038" y="6319838"/>
          <p14:tracePt t="142944" x="5270500" y="6319838"/>
          <p14:tracePt t="142971" x="5316538" y="6327775"/>
          <p14:tracePt t="142997" x="5380038" y="6337300"/>
          <p14:tracePt t="143010" x="5389563" y="6337300"/>
          <p14:tracePt t="143023" x="5408613" y="6337300"/>
          <p14:tracePt t="143050" x="5416550" y="6337300"/>
          <p14:tracePt t="143077" x="5426075" y="6337300"/>
          <p14:tracePt t="143090" x="5435600" y="6337300"/>
          <p14:tracePt t="143104" x="5445125" y="6337300"/>
          <p14:tracePt t="143131" x="5453063" y="6337300"/>
          <p14:tracePt t="143144" x="5472113" y="6337300"/>
          <p14:tracePt t="143168" x="5518150" y="6337300"/>
          <p14:tracePt t="143181" x="5535613" y="6356350"/>
          <p14:tracePt t="143195" x="5591175" y="6364288"/>
          <p14:tracePt t="143221" x="5664200" y="6364288"/>
          <p14:tracePt t="143247" x="5700713" y="6373813"/>
          <p14:tracePt t="143247" x="5718175" y="6373813"/>
          <p14:tracePt t="143260" x="5727700" y="6373813"/>
          <p14:tracePt t="143274" x="5754688" y="6373813"/>
          <p14:tracePt t="143287" x="5781675" y="6383338"/>
          <p14:tracePt t="143300" x="5818188" y="6392863"/>
          <p14:tracePt t="143326" x="5837238" y="6392863"/>
          <p14:tracePt t="143339" x="5864225" y="6392863"/>
          <p14:tracePt t="143352" x="5891213" y="6400800"/>
          <p14:tracePt t="143365" x="5919788" y="6400800"/>
          <p14:tracePt t="143391" x="5937250" y="6400800"/>
          <p14:tracePt t="143417" x="5992813" y="6419850"/>
          <p14:tracePt t="143430" x="6002338" y="6419850"/>
          <p14:tracePt t="143444" x="6010275" y="6429375"/>
          <p14:tracePt t="143506" x="6019800" y="6429375"/>
          <p14:tracePt t="143533" x="6029325" y="6429375"/>
          <p14:tracePt t="143670" x="6046788" y="6429375"/>
          <p14:tracePt t="143696" x="6092825" y="6429375"/>
          <p14:tracePt t="143721" x="6138863" y="6437313"/>
          <p14:tracePt t="143746" x="6175375" y="6437313"/>
          <p14:tracePt t="143759" x="6192838" y="6437313"/>
          <p14:tracePt t="143759" x="6229350" y="6446838"/>
          <p14:tracePt t="143784" x="6265863" y="6446838"/>
          <p14:tracePt t="143811" x="6321425" y="6446838"/>
          <p14:tracePt t="143823" x="6338888" y="6446838"/>
          <p14:tracePt t="143823" x="6384925" y="6446838"/>
          <p14:tracePt t="143838" x="6403975" y="6446838"/>
          <p14:tracePt t="143850" x="6430963" y="6456363"/>
          <p14:tracePt t="143864" x="6440488" y="6456363"/>
          <p14:tracePt t="144552" x="6440488" y="6437313"/>
          <p14:tracePt t="144564" x="6440488" y="6410325"/>
          <p14:tracePt t="144590" x="6440488" y="6319838"/>
          <p14:tracePt t="144603" x="6421438" y="6218238"/>
          <p14:tracePt t="144621" x="6411913" y="6154738"/>
          <p14:tracePt t="144634" x="6403975" y="6108700"/>
          <p14:tracePt t="144648" x="6384925" y="6081713"/>
          <p14:tracePt t="144660" x="6384925" y="6072188"/>
          <p14:tracePt t="144697" x="6384925" y="6064250"/>
          <p14:tracePt t="216236" x="6348413" y="6100763"/>
          <p14:tracePt t="216249" x="6238875" y="6164263"/>
          <p14:tracePt t="216262" x="6111875" y="6246813"/>
          <p14:tracePt t="216287" x="5891213" y="6346825"/>
          <p14:tracePt t="216300" x="5599113" y="6483350"/>
          <p14:tracePt t="216313" x="5224463" y="6648450"/>
          <p14:tracePt t="216325" x="4740275" y="68389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4144"/>
                <a:ext cx="8229600" cy="51200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indent="0" algn="just">
                  <a:spcBef>
                    <a:spcPts val="600"/>
                  </a:spcBef>
                  <a:buNone/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Sistematska greška indirektno merene veličine: slučaj više promenljivih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U opštem slučaju veličina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zavisi od više direktno merenih varijabli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;</a:t>
                </a:r>
              </a:p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Simultano dejstvo grešaka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na vrednost veličine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nije jednoznačno određeno (neko pozitivno odstupanje može da poveća, a neko da smanji rezultat). </a:t>
                </a:r>
              </a:p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Procenjuje se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maksimalna sistematska greška</a:t>
                </a:r>
                <a:r>
                  <a:rPr lang="sr-Latn-RS" sz="2000" dirty="0"/>
                  <a:t> veličine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koja bi rezultirala iz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simultanog najnepovoljnijeg delovanja pojedinačnih grešaka</a:t>
                </a:r>
                <a:r>
                  <a:rPr lang="sr-Latn-RS" sz="2000" dirty="0"/>
                  <a:t>;</a:t>
                </a:r>
              </a:p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Uopštavanje: 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𝝏</m:t>
                                      </m:r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num>
                                    <m:den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∙∆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sr-Latn-RS" sz="2000" b="1" dirty="0"/>
              </a:p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Sistematska greška izračunate veličine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jednaka je </a:t>
                </a:r>
                <a:r>
                  <a:rPr lang="sr-Latn-RS" sz="2000" dirty="0">
                    <a:solidFill>
                      <a:schemeClr val="tx1"/>
                    </a:solidFill>
                  </a:rPr>
                  <a:t>zbiru grešaka direktno merenih veličina otežinjenih brzinama promene veličine </a:t>
                </a:r>
                <a14:m>
                  <m:oMath xmlns:m="http://schemas.openxmlformats.org/officeDocument/2006/math">
                    <m:r>
                      <a:rPr lang="sr-Latn-R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 u tačkama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. Najbrža parcijalna zavisnost potencijalno najviše doprinosi grešci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r-Latn-R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sr-Latn-R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>
                    <a:solidFill>
                      <a:schemeClr val="tx1"/>
                    </a:solidFill>
                  </a:rPr>
                  <a:t>.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4144"/>
                <a:ext cx="8229600" cy="5120056"/>
              </a:xfrm>
              <a:prstGeom prst="rect">
                <a:avLst/>
              </a:prstGeom>
              <a:blipFill>
                <a:blip r:embed="rId5"/>
                <a:stretch>
                  <a:fillRect l="-741" t="-714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371BF14-7AA5-4E8E-B907-D484C3B94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6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44"/>
    </mc:Choice>
    <mc:Fallback xmlns="">
      <p:transition spd="slow" advTm="21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uild="p"/>
    </p:bldLst>
  </p:timing>
  <p:extLst>
    <p:ext uri="{3A86A75C-4F4B-4683-9AE1-C65F6400EC91}">
      <p14:laserTraceLst xmlns:p14="http://schemas.microsoft.com/office/powerpoint/2010/main">
        <p14:tracePtLst>
          <p14:tracePt t="13886" x="9525" y="1616075"/>
          <p14:tracePt t="13897" x="19050" y="1635125"/>
          <p14:tracePt t="13910" x="26988" y="1671638"/>
          <p14:tracePt t="13927" x="36513" y="1671638"/>
          <p14:tracePt t="13927" x="46038" y="1689100"/>
          <p14:tracePt t="13929" x="46038" y="1698625"/>
          <p14:tracePt t="13977" x="46038" y="1708150"/>
          <p14:tracePt t="13993" x="55563" y="1716088"/>
          <p14:tracePt t="13997" x="63500" y="1725613"/>
          <p14:tracePt t="14010" x="73025" y="1744663"/>
          <p14:tracePt t="14026" x="82550" y="1762125"/>
          <p14:tracePt t="14027" x="92075" y="1808163"/>
          <p14:tracePt t="14043" x="109538" y="1825625"/>
          <p14:tracePt t="14045" x="119063" y="1854200"/>
          <p14:tracePt t="14059" x="128588" y="1871663"/>
          <p14:tracePt t="14061" x="136525" y="1898650"/>
          <p14:tracePt t="14076" x="146050" y="1917700"/>
          <p14:tracePt t="14078" x="155575" y="1927225"/>
          <p14:tracePt t="14093" x="165100" y="1944688"/>
          <p14:tracePt t="14094" x="173038" y="1954213"/>
          <p14:tracePt t="14110" x="182563" y="1973263"/>
          <p14:tracePt t="14111" x="201613" y="1990725"/>
          <p14:tracePt t="14129" x="228600" y="2017713"/>
          <p14:tracePt t="14143" x="238125" y="2027238"/>
          <p14:tracePt t="14185" x="246063" y="2036763"/>
          <p14:tracePt t="14217" x="255588" y="2046288"/>
          <p14:tracePt t="14233" x="265113" y="2063750"/>
          <p14:tracePt t="14237" x="274638" y="2073275"/>
          <p14:tracePt t="25773" x="282575" y="2082800"/>
          <p14:tracePt t="25789" x="311150" y="2136775"/>
          <p14:tracePt t="25793" x="328613" y="2163763"/>
          <p14:tracePt t="25809" x="365125" y="2209800"/>
          <p14:tracePt t="25810" x="420688" y="2265363"/>
          <p14:tracePt t="25826" x="465138" y="2309813"/>
          <p14:tracePt t="25827" x="539750" y="2365375"/>
          <p14:tracePt t="25843" x="566738" y="2382838"/>
          <p14:tracePt t="25843" x="639763" y="2428875"/>
          <p14:tracePt t="25859" x="739775" y="2465388"/>
          <p14:tracePt t="25860" x="858838" y="2528888"/>
          <p14:tracePt t="25876" x="977900" y="2574925"/>
          <p14:tracePt t="25877" x="1133475" y="2620963"/>
          <p14:tracePt t="25893" x="1287463" y="2667000"/>
          <p14:tracePt t="25893" x="1452563" y="2711450"/>
          <p14:tracePt t="25909" x="1644650" y="2740025"/>
          <p14:tracePt t="25910" x="1836738" y="2784475"/>
          <p14:tracePt t="25926" x="2046288" y="2820988"/>
          <p14:tracePt t="25927" x="2255838" y="2857500"/>
          <p14:tracePt t="25943" x="2474913" y="2886075"/>
          <p14:tracePt t="25943" x="2722563" y="2922588"/>
          <p14:tracePt t="25959" x="2941638" y="2959100"/>
          <p14:tracePt t="25960" x="3160713" y="2986088"/>
          <p14:tracePt t="25976" x="3362325" y="3005138"/>
          <p14:tracePt t="25977" x="3562350" y="3022600"/>
          <p14:tracePt t="25993" x="3773488" y="3041650"/>
          <p14:tracePt t="25993" x="3973513" y="3049588"/>
          <p14:tracePt t="26009" x="4183063" y="3049588"/>
          <p14:tracePt t="26010" x="4384675" y="3049588"/>
          <p14:tracePt t="26026" x="4586288" y="3049588"/>
          <p14:tracePt t="26027" x="4795838" y="3049588"/>
          <p14:tracePt t="26043" x="4997450" y="3049588"/>
          <p14:tracePt t="26043" x="5197475" y="3049588"/>
          <p14:tracePt t="26045" x="5399088" y="3049588"/>
          <p14:tracePt t="26059" x="5608638" y="3049588"/>
          <p14:tracePt t="26061" x="5810250" y="3049588"/>
          <p14:tracePt t="26076" x="6038850" y="3049588"/>
          <p14:tracePt t="26078" x="6265863" y="3049588"/>
          <p14:tracePt t="26092" x="6540500" y="3049588"/>
          <p14:tracePt t="26094" x="6805613" y="3049588"/>
          <p14:tracePt t="26109" x="7043738" y="3049588"/>
          <p14:tracePt t="26111" x="7307263" y="3049588"/>
          <p14:tracePt t="26130" x="8112125" y="3005138"/>
          <p14:tracePt t="26143" x="8358188" y="2968625"/>
          <p14:tracePt t="26145" x="8567738" y="2959100"/>
          <p14:tracePt t="26159" x="8751888" y="2922588"/>
          <p14:tracePt t="26161" x="8905875" y="2894013"/>
          <p14:tracePt t="26176" x="9024938" y="2849563"/>
          <p14:tracePt t="26193" x="9107488" y="2820988"/>
          <p14:tracePt t="26291" x="9124950" y="2438400"/>
          <p14:tracePt t="26309" x="9107488" y="2419350"/>
          <p14:tracePt t="26310" x="9097963" y="2411413"/>
          <p14:tracePt t="26326" x="9080500" y="2392363"/>
          <p14:tracePt t="26327" x="9061450" y="2374900"/>
          <p14:tracePt t="26343" x="9015413" y="2355850"/>
          <p14:tracePt t="26343" x="8970963" y="2328863"/>
          <p14:tracePt t="26359" x="8934450" y="2309813"/>
          <p14:tracePt t="26360" x="8897938" y="2282825"/>
          <p14:tracePt t="26376" x="8832850" y="2265363"/>
          <p14:tracePt t="26377" x="8788400" y="2265363"/>
          <p14:tracePt t="26393" x="8732838" y="2246313"/>
          <p14:tracePt t="26394" x="8650288" y="2236788"/>
          <p14:tracePt t="26410" x="8550275" y="2209800"/>
          <p14:tracePt t="26410" x="8477250" y="2192338"/>
          <p14:tracePt t="26426" x="8377238" y="2182813"/>
          <p14:tracePt t="26427" x="8294688" y="2163763"/>
          <p14:tracePt t="26443" x="8239125" y="2155825"/>
          <p14:tracePt t="26443" x="8175625" y="2146300"/>
          <p14:tracePt t="26459" x="8121650" y="2146300"/>
          <p14:tracePt t="26460" x="8075613" y="2146300"/>
          <p14:tracePt t="26476" x="8039100" y="2146300"/>
          <p14:tracePt t="26477" x="7993063" y="2146300"/>
          <p14:tracePt t="26479" x="7966075" y="2146300"/>
          <p14:tracePt t="26492" x="7956550" y="2146300"/>
          <p14:tracePt t="26509" x="7937500" y="2146300"/>
          <p14:tracePt t="26510" x="7929563" y="2146300"/>
          <p14:tracePt t="26511" x="7910513" y="2146300"/>
          <p14:tracePt t="26526" x="7900988" y="2146300"/>
          <p14:tracePt t="26527" x="7893050" y="2146300"/>
          <p14:tracePt t="26543" x="7883525" y="2155825"/>
          <p14:tracePt t="26559" x="7874000" y="2163763"/>
          <p14:tracePt t="26560" x="7856538" y="2163763"/>
          <p14:tracePt t="26576" x="7837488" y="2192338"/>
          <p14:tracePt t="26577" x="7810500" y="2200275"/>
          <p14:tracePt t="26579" x="7810500" y="2209800"/>
          <p14:tracePt t="26593" x="7791450" y="2219325"/>
          <p14:tracePt t="26595" x="7754938" y="2236788"/>
          <p14:tracePt t="26609" x="7737475" y="2255838"/>
          <p14:tracePt t="26611" x="7718425" y="2273300"/>
          <p14:tracePt t="26626" x="7710488" y="2282825"/>
          <p14:tracePt t="26628" x="7691438" y="2309813"/>
          <p14:tracePt t="26643" x="7673975" y="2346325"/>
          <p14:tracePt t="26645" x="7664450" y="2365375"/>
          <p14:tracePt t="26659" x="7645400" y="2392363"/>
          <p14:tracePt t="26661" x="7645400" y="2411413"/>
          <p14:tracePt t="26676" x="7637463" y="2438400"/>
          <p14:tracePt t="26678" x="7637463" y="2474913"/>
          <p14:tracePt t="26692" x="7637463" y="2501900"/>
          <p14:tracePt t="26694" x="7637463" y="2547938"/>
          <p14:tracePt t="26709" x="7637463" y="2574925"/>
          <p14:tracePt t="26711" x="7637463" y="2593975"/>
          <p14:tracePt t="26726" x="7637463" y="2611438"/>
          <p14:tracePt t="26728" x="7645400" y="2630488"/>
          <p14:tracePt t="26742" x="7664450" y="2647950"/>
          <p14:tracePt t="26744" x="7673975" y="2667000"/>
          <p14:tracePt t="26759" x="7673975" y="2674938"/>
          <p14:tracePt t="26761" x="7691438" y="2693988"/>
          <p14:tracePt t="26776" x="7700963" y="2703513"/>
          <p14:tracePt t="26778" x="7718425" y="2720975"/>
          <p14:tracePt t="26793" x="7737475" y="2740025"/>
          <p14:tracePt t="26794" x="7747000" y="2747963"/>
          <p14:tracePt t="26809" x="7764463" y="2757488"/>
          <p14:tracePt t="26811" x="7783513" y="2757488"/>
          <p14:tracePt t="26826" x="7820025" y="2767013"/>
          <p14:tracePt t="26843" x="7837488" y="2776538"/>
          <p14:tracePt t="26843" x="7893050" y="2776538"/>
          <p14:tracePt t="26859" x="7929563" y="2776538"/>
          <p14:tracePt t="26861" x="7956550" y="2776538"/>
          <p14:tracePt t="26863" x="7974013" y="2776538"/>
          <p14:tracePt t="26876" x="8002588" y="2776538"/>
          <p14:tracePt t="26892" x="8020050" y="2776538"/>
          <p14:tracePt t="26909" x="8056563" y="2776538"/>
          <p14:tracePt t="26910" x="8085138" y="2776538"/>
          <p14:tracePt t="26911" x="8102600" y="2776538"/>
          <p14:tracePt t="26926" x="8121650" y="2767013"/>
          <p14:tracePt t="26927" x="8139113" y="2757488"/>
          <p14:tracePt t="26943" x="8148638" y="2757488"/>
          <p14:tracePt t="26943" x="8194675" y="2740025"/>
          <p14:tracePt t="26959" x="8212138" y="2730500"/>
          <p14:tracePt t="26960" x="8221663" y="2720975"/>
          <p14:tracePt t="26976" x="8239125" y="2711450"/>
          <p14:tracePt t="26977" x="8258175" y="2693988"/>
          <p14:tracePt t="26979" x="8275638" y="2657475"/>
          <p14:tracePt t="26992" x="8285163" y="2647950"/>
          <p14:tracePt t="26995" x="8294688" y="2630488"/>
          <p14:tracePt t="27009" x="8304213" y="2601913"/>
          <p14:tracePt t="27011" x="8304213" y="2593975"/>
          <p14:tracePt t="27026" x="8304213" y="2584450"/>
          <p14:tracePt t="27028" x="8312150" y="2565400"/>
          <p14:tracePt t="27043" x="8312150" y="2557463"/>
          <p14:tracePt t="27044" x="8312150" y="2547938"/>
          <p14:tracePt t="27059" x="8312150" y="2511425"/>
          <p14:tracePt t="27061" x="8312150" y="2501900"/>
          <p14:tracePt t="27076" x="8304213" y="2474913"/>
          <p14:tracePt t="27092" x="8294688" y="2447925"/>
          <p14:tracePt t="27094" x="8275638" y="2428875"/>
          <p14:tracePt t="27109" x="8248650" y="2411413"/>
          <p14:tracePt t="27111" x="8248650" y="2401888"/>
          <p14:tracePt t="27129" x="8175625" y="2365375"/>
          <p14:tracePt t="27143" x="8158163" y="2355850"/>
          <p14:tracePt t="27145" x="8129588" y="2328863"/>
          <p14:tracePt t="27159" x="8085138" y="2309813"/>
          <p14:tracePt t="27161" x="8056563" y="2301875"/>
          <p14:tracePt t="27176" x="8010525" y="2292350"/>
          <p14:tracePt t="27178" x="7983538" y="2282825"/>
          <p14:tracePt t="27193" x="7937500" y="2265363"/>
          <p14:tracePt t="27195" x="7920038" y="2265363"/>
          <p14:tracePt t="27209" x="7893050" y="2265363"/>
          <p14:tracePt t="27211" x="7874000" y="2265363"/>
          <p14:tracePt t="27226" x="7856538" y="2265363"/>
          <p14:tracePt t="27228" x="7847013" y="2265363"/>
          <p14:tracePt t="27242" x="7827963" y="2265363"/>
          <p14:tracePt t="27259" x="7820025" y="2265363"/>
          <p14:tracePt t="27261" x="7810500" y="2273300"/>
          <p14:tracePt t="27276" x="7791450" y="2282825"/>
          <p14:tracePt t="27279" x="7754938" y="2292350"/>
          <p14:tracePt t="27293" x="7718425" y="2328863"/>
          <p14:tracePt t="27295" x="7700963" y="2346325"/>
          <p14:tracePt t="27309" x="7673975" y="2365375"/>
          <p14:tracePt t="27311" x="7645400" y="2382838"/>
          <p14:tracePt t="27326" x="7627938" y="2411413"/>
          <p14:tracePt t="27328" x="7618413" y="2411413"/>
          <p14:tracePt t="27343" x="7600950" y="2438400"/>
          <p14:tracePt t="27344" x="7600950" y="2447925"/>
          <p14:tracePt t="27359" x="7591425" y="2474913"/>
          <p14:tracePt t="27361" x="7591425" y="2492375"/>
          <p14:tracePt t="27376" x="7591425" y="2511425"/>
          <p14:tracePt t="27378" x="7581900" y="2528888"/>
          <p14:tracePt t="27393" x="7581900" y="2538413"/>
          <p14:tracePt t="27393" x="7581900" y="2565400"/>
          <p14:tracePt t="27396" x="7581900" y="2574925"/>
          <p14:tracePt t="27410" x="7581900" y="2584450"/>
          <p14:tracePt t="27412" x="7581900" y="2593975"/>
          <p14:tracePt t="27426" x="7581900" y="2601913"/>
          <p14:tracePt t="27443" x="7581900" y="2611438"/>
          <p14:tracePt t="27459" x="7591425" y="2611438"/>
          <p14:tracePt t="27461" x="7600950" y="2620963"/>
          <p14:tracePt t="27476" x="7618413" y="2630488"/>
          <p14:tracePt t="27478" x="7627938" y="2630488"/>
          <p14:tracePt t="27492" x="7645400" y="2638425"/>
          <p14:tracePt t="27494" x="7673975" y="2647950"/>
          <p14:tracePt t="27509" x="7681913" y="2657475"/>
          <p14:tracePt t="27511" x="7691438" y="2667000"/>
          <p14:tracePt t="27526" x="7718425" y="2674938"/>
          <p14:tracePt t="27528" x="7747000" y="2684463"/>
          <p14:tracePt t="27543" x="7773988" y="2684463"/>
          <p14:tracePt t="27544" x="7810500" y="2684463"/>
          <p14:tracePt t="27559" x="7837488" y="2693988"/>
          <p14:tracePt t="27561" x="7856538" y="2693988"/>
          <p14:tracePt t="27576" x="7883525" y="2693988"/>
          <p14:tracePt t="27578" x="7920038" y="2693988"/>
          <p14:tracePt t="27592" x="7937500" y="2693988"/>
          <p14:tracePt t="27594" x="7966075" y="2693988"/>
          <p14:tracePt t="27609" x="7983538" y="2684463"/>
          <p14:tracePt t="27611" x="8002588" y="2684463"/>
          <p14:tracePt t="27626" x="8020050" y="2667000"/>
          <p14:tracePt t="27627" x="8029575" y="2657475"/>
          <p14:tracePt t="27643" x="8047038" y="2638425"/>
          <p14:tracePt t="27644" x="8056563" y="2630488"/>
          <p14:tracePt t="27659" x="8075613" y="2611438"/>
          <p14:tracePt t="27661" x="8075613" y="2593975"/>
          <p14:tracePt t="27676" x="8085138" y="2574925"/>
          <p14:tracePt t="27692" x="8093075" y="2538413"/>
          <p14:tracePt t="27693" x="8093075" y="2520950"/>
          <p14:tracePt t="27709" x="8093075" y="2501900"/>
          <p14:tracePt t="27710" x="8093075" y="2484438"/>
          <p14:tracePt t="27726" x="8093075" y="2465388"/>
          <p14:tracePt t="27727" x="8093075" y="2447925"/>
          <p14:tracePt t="27742" x="8093075" y="2438400"/>
          <p14:tracePt t="27745" x="8093075" y="2419350"/>
          <p14:tracePt t="27759" x="8085138" y="2401888"/>
          <p14:tracePt t="27761" x="8075613" y="2382838"/>
          <p14:tracePt t="27776" x="8039100" y="2346325"/>
          <p14:tracePt t="27778" x="8020050" y="2328863"/>
          <p14:tracePt t="27793" x="7993063" y="2319338"/>
          <p14:tracePt t="27794" x="7974013" y="2309813"/>
          <p14:tracePt t="27809" x="7929563" y="2292350"/>
          <p14:tracePt t="27811" x="7900988" y="2282825"/>
          <p14:tracePt t="27826" x="7856538" y="2273300"/>
          <p14:tracePt t="27828" x="7827963" y="2265363"/>
          <p14:tracePt t="27843" x="7783513" y="2255838"/>
          <p14:tracePt t="27843" x="7754938" y="2255838"/>
          <p14:tracePt t="27845" x="7718425" y="2255838"/>
          <p14:tracePt t="27859" x="7681913" y="2255838"/>
          <p14:tracePt t="27861" x="7618413" y="2246313"/>
          <p14:tracePt t="27876" x="7564438" y="2228850"/>
          <p14:tracePt t="27878" x="7499350" y="2228850"/>
          <p14:tracePt t="27892" x="7445375" y="2228850"/>
          <p14:tracePt t="27894" x="7362825" y="2219325"/>
          <p14:tracePt t="27909" x="7307263" y="2219325"/>
          <p14:tracePt t="27911" x="7234238" y="2219325"/>
          <p14:tracePt t="27926" x="7170738" y="2219325"/>
          <p14:tracePt t="27928" x="7116763" y="2219325"/>
          <p14:tracePt t="27942" x="7043738" y="2219325"/>
          <p14:tracePt t="27944" x="6961188" y="2219325"/>
          <p14:tracePt t="27959" x="6888163" y="2219325"/>
          <p14:tracePt t="27961" x="6815138" y="2219325"/>
          <p14:tracePt t="27976" x="6732588" y="2219325"/>
          <p14:tracePt t="27978" x="6659563" y="2236788"/>
          <p14:tracePt t="27992" x="6559550" y="2236788"/>
          <p14:tracePt t="27994" x="6467475" y="2246313"/>
          <p14:tracePt t="28009" x="6367463" y="2246313"/>
          <p14:tracePt t="28011" x="6257925" y="2265363"/>
          <p14:tracePt t="28026" x="6138863" y="2265363"/>
          <p14:tracePt t="28028" x="6010275" y="2273300"/>
          <p14:tracePt t="28043" x="5883275" y="2273300"/>
          <p14:tracePt t="28044" x="5727700" y="2273300"/>
          <p14:tracePt t="28059" x="5562600" y="2273300"/>
          <p14:tracePt t="28061" x="5399088" y="2273300"/>
          <p14:tracePt t="28076" x="5224463" y="2273300"/>
          <p14:tracePt t="28078" x="5041900" y="2273300"/>
          <p14:tracePt t="28092" x="4859338" y="2292350"/>
          <p14:tracePt t="28094" x="4667250" y="2292350"/>
          <p14:tracePt t="28109" x="4484688" y="2292350"/>
          <p14:tracePt t="28111" x="4321175" y="2292350"/>
          <p14:tracePt t="28129" x="3817938" y="2292350"/>
          <p14:tracePt t="28143" x="3644900" y="2292350"/>
          <p14:tracePt t="28145" x="3479800" y="2292350"/>
          <p14:tracePt t="28159" x="3316288" y="2292350"/>
          <p14:tracePt t="28161" x="3141663" y="2292350"/>
          <p14:tracePt t="28176" x="2995613" y="2292350"/>
          <p14:tracePt t="28178" x="2868613" y="2292350"/>
          <p14:tracePt t="28193" x="2732088" y="2292350"/>
          <p14:tracePt t="28195" x="2620963" y="2309813"/>
          <p14:tracePt t="28209" x="2503488" y="2319338"/>
          <p14:tracePt t="28211" x="2393950" y="2338388"/>
          <p14:tracePt t="28226" x="2301875" y="2338388"/>
          <p14:tracePt t="28228" x="2219325" y="2338388"/>
          <p14:tracePt t="28243" x="2146300" y="2346325"/>
          <p14:tracePt t="28243" x="2063750" y="2365375"/>
          <p14:tracePt t="28245" x="2000250" y="2374900"/>
          <p14:tracePt t="28259" x="1946275" y="2382838"/>
          <p14:tracePt t="28261" x="1881188" y="2401888"/>
          <p14:tracePt t="28276" x="1817688" y="2411413"/>
          <p14:tracePt t="28278" x="1763713" y="2419350"/>
          <p14:tracePt t="28293" x="1698625" y="2438400"/>
          <p14:tracePt t="28295" x="1635125" y="2447925"/>
          <p14:tracePt t="28309" x="1562100" y="2455863"/>
          <p14:tracePt t="28311" x="1498600" y="2474913"/>
          <p14:tracePt t="28326" x="1416050" y="2484438"/>
          <p14:tracePt t="28328" x="1343025" y="2501900"/>
          <p14:tracePt t="28343" x="1260475" y="2511425"/>
          <p14:tracePt t="28344" x="1196975" y="2520950"/>
          <p14:tracePt t="28359" x="1141413" y="2520950"/>
          <p14:tracePt t="28361" x="1077913" y="2538413"/>
          <p14:tracePt t="28376" x="1041400" y="2538413"/>
          <p14:tracePt t="28378" x="985838" y="2538413"/>
          <p14:tracePt t="28393" x="922338" y="2538413"/>
          <p14:tracePt t="28395" x="868363" y="2538413"/>
          <p14:tracePt t="28409" x="795338" y="2538413"/>
          <p14:tracePt t="28411" x="730250" y="2538413"/>
          <p14:tracePt t="28426" x="657225" y="2538413"/>
          <p14:tracePt t="28428" x="603250" y="2538413"/>
          <p14:tracePt t="28443" x="539750" y="2538413"/>
          <p14:tracePt t="28444" x="501650" y="2538413"/>
          <p14:tracePt t="28459" x="457200" y="2538413"/>
          <p14:tracePt t="28461" x="420688" y="2538413"/>
          <p14:tracePt t="28476" x="374650" y="2538413"/>
          <p14:tracePt t="28478" x="328613" y="2538413"/>
          <p14:tracePt t="28492" x="311150" y="2538413"/>
          <p14:tracePt t="28494" x="282575" y="2538413"/>
          <p14:tracePt t="28509" x="265113" y="2538413"/>
          <p14:tracePt t="28511" x="255588" y="2538413"/>
          <p14:tracePt t="28577" x="246063" y="2538413"/>
          <p14:tracePt t="28593" x="246063" y="2528888"/>
          <p14:tracePt t="28610" x="246063" y="2520950"/>
          <p14:tracePt t="28613" x="246063" y="2501900"/>
          <p14:tracePt t="28626" x="255588" y="2484438"/>
          <p14:tracePt t="28642" x="255588" y="2474913"/>
          <p14:tracePt t="28643" x="255588" y="2465388"/>
          <p14:tracePt t="28659" x="255588" y="2455863"/>
          <p14:tracePt t="28661" x="265113" y="2438400"/>
          <p14:tracePt t="28676" x="265113" y="2428875"/>
          <p14:tracePt t="28692" x="274638" y="2419350"/>
          <p14:tracePt t="28709" x="282575" y="2411413"/>
          <p14:tracePt t="28726" x="292100" y="2411413"/>
          <p14:tracePt t="28726" x="311150" y="2401888"/>
          <p14:tracePt t="28742" x="319088" y="2401888"/>
          <p14:tracePt t="28769" x="338138" y="2392363"/>
          <p14:tracePt t="28776" x="347663" y="2392363"/>
          <p14:tracePt t="99920" x="374650" y="2401888"/>
          <p14:tracePt t="99924" x="384175" y="2411413"/>
          <p14:tracePt t="99941" x="457200" y="2465388"/>
          <p14:tracePt t="99942" x="530225" y="2520950"/>
          <p14:tracePt t="99958" x="630238" y="2611438"/>
          <p14:tracePt t="99959" x="749300" y="2703513"/>
          <p14:tracePt t="99975" x="876300" y="2776538"/>
          <p14:tracePt t="99975" x="1014413" y="2857500"/>
          <p14:tracePt t="99991" x="1114425" y="2913063"/>
          <p14:tracePt t="99993" x="1233488" y="2959100"/>
          <p14:tracePt t="100008" x="1333500" y="3005138"/>
          <p14:tracePt t="100009" x="1452563" y="3041650"/>
          <p14:tracePt t="100025" x="1562100" y="3086100"/>
          <p14:tracePt t="100025" x="1698625" y="3132138"/>
          <p14:tracePt t="100041" x="1836738" y="3195638"/>
          <p14:tracePt t="100042" x="1973263" y="3251200"/>
          <p14:tracePt t="100058" x="2128838" y="3305175"/>
          <p14:tracePt t="100059" x="2284413" y="3351213"/>
          <p14:tracePt t="100075" x="2420938" y="3397250"/>
          <p14:tracePt t="100075" x="2547938" y="3424238"/>
          <p14:tracePt t="100091" x="2703513" y="3433763"/>
          <p14:tracePt t="100092" x="2832100" y="3451225"/>
          <p14:tracePt t="100108" x="2968625" y="3470275"/>
          <p14:tracePt t="100109" x="3114675" y="3479800"/>
          <p14:tracePt t="100113" x="3270250" y="3516313"/>
          <p14:tracePt t="100125" x="3425825" y="3543300"/>
          <p14:tracePt t="100128" x="3589338" y="3560763"/>
          <p14:tracePt t="100141" x="3744913" y="3570288"/>
          <p14:tracePt t="100143" x="3890963" y="3589338"/>
          <p14:tracePt t="100158" x="4029075" y="3616325"/>
          <p14:tracePt t="100160" x="4138613" y="3633788"/>
          <p14:tracePt t="100175" x="4238625" y="3643313"/>
          <p14:tracePt t="100177" x="4338638" y="3662363"/>
          <p14:tracePt t="100191" x="4430713" y="3670300"/>
          <p14:tracePt t="100193" x="4530725" y="3698875"/>
          <p14:tracePt t="100208" x="4630738" y="3725863"/>
          <p14:tracePt t="100210" x="4713288" y="3752850"/>
          <p14:tracePt t="100224" x="4795838" y="3798888"/>
          <p14:tracePt t="100226" x="4878388" y="3835400"/>
          <p14:tracePt t="100241" x="4978400" y="3898900"/>
          <p14:tracePt t="100242" x="5078413" y="3954463"/>
          <p14:tracePt t="100244" x="5180013" y="4017963"/>
          <p14:tracePt t="100258" x="5297488" y="4090988"/>
          <p14:tracePt t="100261" x="5435600" y="4146550"/>
          <p14:tracePt t="100275" x="5572125" y="4227513"/>
          <p14:tracePt t="100277" x="5708650" y="4292600"/>
          <p14:tracePt t="100291" x="5846763" y="4346575"/>
          <p14:tracePt t="100293" x="6002338" y="4410075"/>
          <p14:tracePt t="100308" x="6156325" y="4456113"/>
          <p14:tracePt t="100310" x="6311900" y="4483100"/>
          <p14:tracePt t="100324" x="6477000" y="4529138"/>
          <p14:tracePt t="100326" x="6650038" y="4565650"/>
          <p14:tracePt t="100341" x="6842125" y="4592638"/>
          <p14:tracePt t="100343" x="7024688" y="4638675"/>
          <p14:tracePt t="100358" x="7197725" y="4675188"/>
          <p14:tracePt t="100360" x="7353300" y="4684713"/>
          <p14:tracePt t="100375" x="7481888" y="4721225"/>
          <p14:tracePt t="100377" x="7564438" y="4730750"/>
          <p14:tracePt t="100391" x="7581900" y="4738688"/>
          <p14:tracePt t="100393" x="7591425" y="4738688"/>
          <p14:tracePt t="100408" x="7600950" y="4738688"/>
          <p14:tracePt t="100431" x="7591425" y="4738688"/>
          <p14:tracePt t="100441" x="7581900" y="4738688"/>
          <p14:tracePt t="100458" x="7545388" y="4738688"/>
          <p14:tracePt t="100459" x="7518400" y="4738688"/>
          <p14:tracePt t="100474" x="7481888" y="4738688"/>
          <p14:tracePt t="100475" x="7453313" y="4738688"/>
          <p14:tracePt t="100491" x="7426325" y="4738688"/>
          <p14:tracePt t="100492" x="7380288" y="4738688"/>
          <p14:tracePt t="100508" x="7353300" y="4738688"/>
          <p14:tracePt t="100509" x="7307263" y="4738688"/>
          <p14:tracePt t="100524" x="7234238" y="4738688"/>
          <p14:tracePt t="100525" x="7161213" y="4738688"/>
          <p14:tracePt t="100528" x="7070725" y="4738688"/>
          <p14:tracePt t="100541" x="6951663" y="4730750"/>
          <p14:tracePt t="100558" x="6823075" y="4711700"/>
          <p14:tracePt t="100559" x="6559550" y="4694238"/>
          <p14:tracePt t="100574" x="6421438" y="4684713"/>
          <p14:tracePt t="100576" x="6275388" y="4665663"/>
          <p14:tracePt t="100591" x="6138863" y="4648200"/>
          <p14:tracePt t="100592" x="5992813" y="4648200"/>
          <p14:tracePt t="100608" x="5864225" y="4648200"/>
          <p14:tracePt t="100608" x="5727700" y="4638675"/>
          <p14:tracePt t="100624" x="5599113" y="4638675"/>
          <p14:tracePt t="100625" x="5489575" y="4638675"/>
          <p14:tracePt t="100628" x="5370513" y="4638675"/>
          <p14:tracePt t="100641" x="5260975" y="4638675"/>
          <p14:tracePt t="100658" x="5151438" y="4638675"/>
          <p14:tracePt t="100659" x="4960938" y="4638675"/>
          <p14:tracePt t="100675" x="4851400" y="4638675"/>
          <p14:tracePt t="100676" x="4749800" y="4638675"/>
          <p14:tracePt t="100691" x="4676775" y="4638675"/>
          <p14:tracePt t="100692" x="4586288" y="4638675"/>
          <p14:tracePt t="100708" x="4503738" y="4638675"/>
          <p14:tracePt t="100709" x="4448175" y="4638675"/>
          <p14:tracePt t="100724" x="4394200" y="4638675"/>
          <p14:tracePt t="100725" x="4330700" y="4638675"/>
          <p14:tracePt t="100741" x="4256088" y="4638675"/>
          <p14:tracePt t="100742" x="4183063" y="4638675"/>
          <p14:tracePt t="100758" x="4102100" y="4638675"/>
          <p14:tracePt t="100759" x="4029075" y="4638675"/>
          <p14:tracePt t="100774" x="3956050" y="4638675"/>
          <p14:tracePt t="100775" x="3854450" y="4638675"/>
          <p14:tracePt t="100791" x="3781425" y="4638675"/>
          <p14:tracePt t="100792" x="3708400" y="4638675"/>
          <p14:tracePt t="100808" x="3625850" y="4638675"/>
          <p14:tracePt t="100808" x="3552825" y="4638675"/>
          <p14:tracePt t="100825" x="3471863" y="4657725"/>
          <p14:tracePt t="100825" x="3370263" y="4684713"/>
          <p14:tracePt t="100841" x="3289300" y="4711700"/>
          <p14:tracePt t="100842" x="3197225" y="4738688"/>
          <p14:tracePt t="100858" x="3114675" y="4767263"/>
          <p14:tracePt t="100859" x="3032125" y="4794250"/>
          <p14:tracePt t="100875" x="2968625" y="4811713"/>
          <p14:tracePt t="100876" x="2922588" y="4830763"/>
          <p14:tracePt t="100891" x="2878138" y="4848225"/>
          <p14:tracePt t="100892" x="2832100" y="4876800"/>
          <p14:tracePt t="100908" x="2805113" y="4894263"/>
          <p14:tracePt t="100909" x="2768600" y="4913313"/>
          <p14:tracePt t="100911" x="2749550" y="4940300"/>
          <p14:tracePt t="100925" x="2732088" y="4959350"/>
          <p14:tracePt t="100927" x="2713038" y="4976813"/>
          <p14:tracePt t="100941" x="2676525" y="5003800"/>
          <p14:tracePt t="100943" x="2657475" y="5040313"/>
          <p14:tracePt t="100958" x="2649538" y="5068888"/>
          <p14:tracePt t="100960" x="2620963" y="5113338"/>
          <p14:tracePt t="100975" x="2613025" y="5149850"/>
          <p14:tracePt t="100978" x="2593975" y="5186363"/>
          <p14:tracePt t="100991" x="2584450" y="5214938"/>
          <p14:tracePt t="100993" x="2576513" y="5214938"/>
          <p14:tracePt t="101008" x="2576513" y="5222875"/>
          <p14:tracePt t="101024" x="2566988" y="5251450"/>
          <p14:tracePt t="101041" x="2566988" y="5287963"/>
          <p14:tracePt t="101042" x="2566988" y="5295900"/>
          <p14:tracePt t="101044" x="2566988" y="5324475"/>
          <p14:tracePt t="101058" x="2566988" y="5341938"/>
          <p14:tracePt t="101060" x="2566988" y="5360988"/>
          <p14:tracePt t="101075" x="2576513" y="5378450"/>
          <p14:tracePt t="101077" x="2576513" y="5387975"/>
          <p14:tracePt t="101091" x="2584450" y="5405438"/>
          <p14:tracePt t="101093" x="2603500" y="5434013"/>
          <p14:tracePt t="101108" x="2620963" y="5470525"/>
          <p14:tracePt t="101110" x="2657475" y="5497513"/>
          <p14:tracePt t="101128" x="2722563" y="5551488"/>
          <p14:tracePt t="101141" x="2759075" y="5588000"/>
          <p14:tracePt t="101144" x="2786063" y="5607050"/>
          <p14:tracePt t="101158" x="2822575" y="5643563"/>
          <p14:tracePt t="101160" x="2886075" y="5680075"/>
          <p14:tracePt t="101175" x="2951163" y="5716588"/>
          <p14:tracePt t="101177" x="3032125" y="5762625"/>
          <p14:tracePt t="101191" x="3133725" y="5807075"/>
          <p14:tracePt t="101193" x="3233738" y="5843588"/>
          <p14:tracePt t="101208" x="3316288" y="5872163"/>
          <p14:tracePt t="101210" x="3398838" y="5899150"/>
          <p14:tracePt t="101224" x="3471863" y="5918200"/>
          <p14:tracePt t="101226" x="3552825" y="5926138"/>
          <p14:tracePt t="101241" x="3635375" y="5935663"/>
          <p14:tracePt t="101243" x="3690938" y="5954713"/>
          <p14:tracePt t="101258" x="3754438" y="5954713"/>
          <p14:tracePt t="101260" x="3810000" y="5962650"/>
          <p14:tracePt t="101275" x="3854450" y="5962650"/>
          <p14:tracePt t="101277" x="3910013" y="5962650"/>
          <p14:tracePt t="101291" x="3956050" y="5962650"/>
          <p14:tracePt t="101293" x="3992563" y="5962650"/>
          <p14:tracePt t="101308" x="4037013" y="5962650"/>
          <p14:tracePt t="101310" x="4092575" y="5962650"/>
          <p14:tracePt t="101324" x="4146550" y="5962650"/>
          <p14:tracePt t="101325" x="4211638" y="5962650"/>
          <p14:tracePt t="101327" x="4265613" y="5962650"/>
          <p14:tracePt t="101341" x="4311650" y="5962650"/>
          <p14:tracePt t="101358" x="4367213" y="5962650"/>
          <p14:tracePt t="101360" x="4494213" y="5962650"/>
          <p14:tracePt t="101375" x="4576763" y="5962650"/>
          <p14:tracePt t="101376" x="4667250" y="5962650"/>
          <p14:tracePt t="101391" x="4768850" y="5962650"/>
          <p14:tracePt t="101392" x="4859338" y="5945188"/>
          <p14:tracePt t="101408" x="4978400" y="5935663"/>
          <p14:tracePt t="101409" x="5087938" y="5918200"/>
          <p14:tracePt t="101425" x="5224463" y="5889625"/>
          <p14:tracePt t="101426" x="5334000" y="5872163"/>
          <p14:tracePt t="101441" x="5453063" y="5862638"/>
          <p14:tracePt t="101442" x="5554663" y="5835650"/>
          <p14:tracePt t="101458" x="5664200" y="5816600"/>
          <p14:tracePt t="101459" x="5745163" y="5789613"/>
          <p14:tracePt t="101461" x="5827713" y="5762625"/>
          <p14:tracePt t="101474" x="5910263" y="5734050"/>
          <p14:tracePt t="101491" x="5992813" y="5707063"/>
          <p14:tracePt t="101494" x="6102350" y="5661025"/>
          <p14:tracePt t="101508" x="6148388" y="5634038"/>
          <p14:tracePt t="101510" x="6192838" y="5597525"/>
          <p14:tracePt t="101525" x="6248400" y="5561013"/>
          <p14:tracePt t="101527" x="6275388" y="5543550"/>
          <p14:tracePt t="101541" x="6294438" y="5524500"/>
          <p14:tracePt t="101543" x="6302375" y="5507038"/>
          <p14:tracePt t="101558" x="6311900" y="5487988"/>
          <p14:tracePt t="101560" x="6311900" y="5470525"/>
          <p14:tracePt t="101574" x="6330950" y="5405438"/>
          <p14:tracePt t="101576" x="6338888" y="5378450"/>
          <p14:tracePt t="101591" x="6338888" y="5351463"/>
          <p14:tracePt t="101593" x="6338888" y="5314950"/>
          <p14:tracePt t="101608" x="6338888" y="5295900"/>
          <p14:tracePt t="101610" x="6338888" y="5278438"/>
          <p14:tracePt t="101624" x="6338888" y="5259388"/>
          <p14:tracePt t="101626" x="6338888" y="5232400"/>
          <p14:tracePt t="101641" x="6338888" y="5214938"/>
          <p14:tracePt t="101643" x="6321425" y="5168900"/>
          <p14:tracePt t="101658" x="6311900" y="5132388"/>
          <p14:tracePt t="101660" x="6294438" y="5095875"/>
          <p14:tracePt t="101675" x="6265863" y="5068888"/>
          <p14:tracePt t="101677" x="6238875" y="5022850"/>
          <p14:tracePt t="101691" x="6202363" y="4967288"/>
          <p14:tracePt t="101693" x="6148388" y="4922838"/>
          <p14:tracePt t="101708" x="6102350" y="4867275"/>
          <p14:tracePt t="101710" x="6046788" y="4830763"/>
          <p14:tracePt t="101725" x="6002338" y="4794250"/>
          <p14:tracePt t="101726" x="5937250" y="4767263"/>
          <p14:tracePt t="101741" x="5873750" y="4748213"/>
          <p14:tracePt t="101743" x="5810250" y="4721225"/>
          <p14:tracePt t="101758" x="5745163" y="4694238"/>
          <p14:tracePt t="101760" x="5681663" y="4665663"/>
          <p14:tracePt t="101775" x="5599113" y="4638675"/>
          <p14:tracePt t="101775" x="5535613" y="4621213"/>
          <p14:tracePt t="101778" x="5481638" y="4602163"/>
          <p14:tracePt t="101791" x="5399088" y="4575175"/>
          <p14:tracePt t="101793" x="5316538" y="4548188"/>
          <p14:tracePt t="101808" x="5233988" y="4519613"/>
          <p14:tracePt t="101810" x="5143500" y="4511675"/>
          <p14:tracePt t="101825" x="5041900" y="4483100"/>
          <p14:tracePt t="101827" x="4941888" y="4465638"/>
          <p14:tracePt t="101841" x="4851400" y="4456113"/>
          <p14:tracePt t="101843" x="4732338" y="4429125"/>
          <p14:tracePt t="101858" x="4613275" y="4410075"/>
          <p14:tracePt t="101860" x="4503738" y="4392613"/>
          <p14:tracePt t="101874" x="4384675" y="4383088"/>
          <p14:tracePt t="101878" x="4202113" y="4383088"/>
          <p14:tracePt t="101891" x="4083050" y="4383088"/>
          <p14:tracePt t="101908" x="3992563" y="4383088"/>
          <p14:tracePt t="101910" x="3781425" y="4383088"/>
          <p14:tracePt t="101924" x="3671888" y="4383088"/>
          <p14:tracePt t="101926" x="3581400" y="4383088"/>
          <p14:tracePt t="101941" x="3479800" y="4383088"/>
          <p14:tracePt t="101942" x="3389313" y="4383088"/>
          <p14:tracePt t="101958" x="3270250" y="4383088"/>
          <p14:tracePt t="101959" x="3178175" y="4419600"/>
          <p14:tracePt t="101974" x="3078163" y="4429125"/>
          <p14:tracePt t="101975" x="2995613" y="4456113"/>
          <p14:tracePt t="101991" x="2895600" y="4483100"/>
          <p14:tracePt t="101992" x="2822575" y="4511675"/>
          <p14:tracePt t="102008" x="2740025" y="4538663"/>
          <p14:tracePt t="102008" x="2657475" y="4584700"/>
          <p14:tracePt t="102025" x="2584450" y="4621213"/>
          <p14:tracePt t="102025" x="2520950" y="4657725"/>
          <p14:tracePt t="102041" x="2457450" y="4711700"/>
          <p14:tracePt t="102042" x="2438400" y="4730750"/>
          <p14:tracePt t="102058" x="2393950" y="4767263"/>
          <p14:tracePt t="102059" x="2365375" y="4794250"/>
          <p14:tracePt t="102075" x="2347913" y="4821238"/>
          <p14:tracePt t="102075" x="2338388" y="4857750"/>
          <p14:tracePt t="102091" x="2328863" y="4894263"/>
          <p14:tracePt t="102092" x="2328863" y="4922838"/>
          <p14:tracePt t="102108" x="2328863" y="4949825"/>
          <p14:tracePt t="102109" x="2328863" y="4967288"/>
          <p14:tracePt t="102126" x="2328863" y="5022850"/>
          <p14:tracePt t="102142" x="2328863" y="5040313"/>
          <p14:tracePt t="102143" x="2338388" y="5068888"/>
          <p14:tracePt t="102158" x="2347913" y="5095875"/>
          <p14:tracePt t="102159" x="2384425" y="5132388"/>
          <p14:tracePt t="102161" x="2411413" y="5159375"/>
          <p14:tracePt t="102175" x="2438400" y="5195888"/>
          <p14:tracePt t="102191" x="2484438" y="5241925"/>
          <p14:tracePt t="102192" x="2511425" y="5278438"/>
          <p14:tracePt t="102194" x="2566988" y="5324475"/>
          <p14:tracePt t="102208" x="2593975" y="5360988"/>
          <p14:tracePt t="102210" x="2630488" y="5378450"/>
          <p14:tracePt t="102225" x="2695575" y="5414963"/>
          <p14:tracePt t="102227" x="2722563" y="5434013"/>
          <p14:tracePt t="102241" x="2749550" y="5461000"/>
          <p14:tracePt t="102243" x="2813050" y="5478463"/>
          <p14:tracePt t="102258" x="2895600" y="5524500"/>
          <p14:tracePt t="102260" x="2978150" y="5561013"/>
          <p14:tracePt t="102274" x="3078163" y="5588000"/>
          <p14:tracePt t="102276" x="3178175" y="5616575"/>
          <p14:tracePt t="102277" x="3270250" y="5653088"/>
          <p14:tracePt t="102291" x="3389313" y="5680075"/>
          <p14:tracePt t="102294" x="3508375" y="5689600"/>
          <p14:tracePt t="102308" x="3635375" y="5726113"/>
          <p14:tracePt t="102310" x="3773488" y="5734050"/>
          <p14:tracePt t="102325" x="3883025" y="5753100"/>
          <p14:tracePt t="102327" x="4000500" y="5762625"/>
          <p14:tracePt t="102341" x="4073525" y="5762625"/>
          <p14:tracePt t="102343" x="4138613" y="5780088"/>
          <p14:tracePt t="102358" x="4202113" y="5770563"/>
          <p14:tracePt t="102360" x="4219575" y="5753100"/>
          <p14:tracePt t="102375" x="4229100" y="5753100"/>
          <p14:tracePt t="102786" x="4238625" y="5716588"/>
          <p14:tracePt t="102790" x="4238625" y="5707063"/>
          <p14:tracePt t="102801" x="4248150" y="5707063"/>
          <p14:tracePt t="102808" x="4248150" y="5697538"/>
          <p14:tracePt t="102824" x="4248150" y="5689600"/>
          <p14:tracePt t="102825" x="4248150" y="5680075"/>
          <p14:tracePt t="102841" x="4256088" y="5680075"/>
          <p14:tracePt t="102842" x="4275138" y="5680075"/>
          <p14:tracePt t="102858" x="4292600" y="5653088"/>
          <p14:tracePt t="102874" x="4292600" y="5634038"/>
          <p14:tracePt t="102875" x="4292600" y="5624513"/>
          <p14:tracePt t="102898" x="4302125" y="5624513"/>
          <p14:tracePt t="102931" x="4321175" y="5616575"/>
          <p14:tracePt t="102935" x="4330700" y="5616575"/>
          <p14:tracePt t="102948" x="4348163" y="5616575"/>
          <p14:tracePt t="102958" x="4357688" y="5616575"/>
          <p14:tracePt t="102974" x="4367213" y="5616575"/>
          <p14:tracePt t="102991" x="4375150" y="5616575"/>
          <p14:tracePt t="102992" x="4384675" y="5616575"/>
          <p14:tracePt t="103008" x="4394200" y="5616575"/>
          <p14:tracePt t="103009" x="4403725" y="5616575"/>
          <p14:tracePt t="103025" x="4421188" y="5607050"/>
          <p14:tracePt t="103025" x="4430713" y="5607050"/>
          <p14:tracePt t="103028" x="4440238" y="5607050"/>
          <p14:tracePt t="103041" x="4457700" y="5607050"/>
          <p14:tracePt t="103058" x="4467225" y="5607050"/>
          <p14:tracePt t="103060" x="4476750" y="5607050"/>
          <p14:tracePt t="103074" x="4484688" y="5607050"/>
          <p14:tracePt t="103077" x="4494213" y="5607050"/>
          <p14:tracePt t="103091" x="4503738" y="5597525"/>
          <p14:tracePt t="103093" x="4513263" y="5597525"/>
          <p14:tracePt t="103108" x="4521200" y="5597525"/>
          <p14:tracePt t="103791" x="4513263" y="5588000"/>
          <p14:tracePt t="103835" x="4513263" y="5570538"/>
          <p14:tracePt t="103839" x="4513263" y="5561013"/>
          <p14:tracePt t="104228" x="4503738" y="5561013"/>
          <p14:tracePt t="104259" x="4494213" y="5551488"/>
          <p14:tracePt t="104291" x="4494213" y="5543550"/>
          <p14:tracePt t="104295" x="4484688" y="5534025"/>
          <p14:tracePt t="104323" x="4476750" y="5524500"/>
          <p14:tracePt t="104403" x="4467225" y="5524500"/>
          <p14:tracePt t="106705" x="4467225" y="5514975"/>
          <p14:tracePt t="106721" x="4467225" y="5497513"/>
          <p14:tracePt t="106725" x="4467225" y="5487988"/>
          <p14:tracePt t="106742" x="4467225" y="5478463"/>
          <p14:tracePt t="106758" x="4467225" y="5470525"/>
          <p14:tracePt t="106758" x="4457700" y="5441950"/>
          <p14:tracePt t="106774" x="4457700" y="5414963"/>
          <p14:tracePt t="106775" x="4430713" y="5368925"/>
          <p14:tracePt t="106791" x="4411663" y="5341938"/>
          <p14:tracePt t="106792" x="4394200" y="5305425"/>
          <p14:tracePt t="106808" x="4367213" y="5278438"/>
          <p14:tracePt t="106809" x="4338638" y="5251450"/>
          <p14:tracePt t="106824" x="4321175" y="5214938"/>
          <p14:tracePt t="106825" x="4302125" y="5195888"/>
          <p14:tracePt t="106841" x="4302125" y="5186363"/>
          <p14:tracePt t="106842" x="4284663" y="5159375"/>
          <p14:tracePt t="106858" x="4275138" y="5159375"/>
          <p14:tracePt t="106859" x="4265613" y="5149850"/>
          <p14:tracePt t="106874" x="4256088" y="5132388"/>
          <p14:tracePt t="106875" x="4256088" y="5122863"/>
          <p14:tracePt t="107093" x="4256088" y="5132388"/>
          <p14:tracePt t="107109" x="4256088" y="5141913"/>
          <p14:tracePt t="107121" x="4256088" y="5149850"/>
          <p14:tracePt t="107125" x="4256088" y="5159375"/>
          <p14:tracePt t="107141" x="4256088" y="5168900"/>
          <p14:tracePt t="107142" x="4256088" y="5186363"/>
          <p14:tracePt t="107158" x="4256088" y="5195888"/>
          <p14:tracePt t="107159" x="4256088" y="5214938"/>
          <p14:tracePt t="107174" x="4256088" y="5222875"/>
          <p14:tracePt t="107191" x="4256088" y="5241925"/>
          <p14:tracePt t="107192" x="4256088" y="5259388"/>
          <p14:tracePt t="107208" x="4256088" y="5268913"/>
          <p14:tracePt t="107209" x="4256088" y="5287963"/>
          <p14:tracePt t="107226" x="4256088" y="5314950"/>
          <p14:tracePt t="107345" x="4248150" y="5314950"/>
          <p14:tracePt t="107349" x="4238625" y="5324475"/>
          <p14:tracePt t="107361" x="4229100" y="5324475"/>
          <p14:tracePt t="107378" x="4211638" y="5324475"/>
          <p14:tracePt t="107391" x="4192588" y="5324475"/>
          <p14:tracePt t="107408" x="4175125" y="5324475"/>
          <p14:tracePt t="107409" x="4156075" y="5324475"/>
          <p14:tracePt t="107424" x="4146550" y="5324475"/>
          <p14:tracePt t="107426" x="4129088" y="5324475"/>
          <p14:tracePt t="107441" x="4102100" y="5324475"/>
          <p14:tracePt t="107442" x="4083050" y="5324475"/>
          <p14:tracePt t="107458" x="4065588" y="5314950"/>
          <p14:tracePt t="107459" x="4029075" y="5314950"/>
          <p14:tracePt t="107474" x="4019550" y="5305425"/>
          <p14:tracePt t="107475" x="4000500" y="5295900"/>
          <p14:tracePt t="107478" x="3973513" y="5287963"/>
          <p14:tracePt t="107508" x="3963988" y="5287963"/>
          <p14:tracePt t="107788" x="3963988" y="5278438"/>
          <p14:tracePt t="107791" x="3973513" y="5278438"/>
          <p14:tracePt t="107808" x="4000500" y="5241925"/>
          <p14:tracePt t="107808" x="4010025" y="5241925"/>
          <p14:tracePt t="107824" x="4037013" y="5222875"/>
          <p14:tracePt t="107825" x="4046538" y="5214938"/>
          <p14:tracePt t="107841" x="4065588" y="5205413"/>
          <p14:tracePt t="107842" x="4092575" y="5178425"/>
          <p14:tracePt t="107858" x="4102100" y="5178425"/>
          <p14:tracePt t="107859" x="4110038" y="5168900"/>
          <p14:tracePt t="107874" x="4129088" y="5149850"/>
          <p14:tracePt t="107875" x="4138613" y="5141913"/>
          <p14:tracePt t="107891" x="4146550" y="5132388"/>
          <p14:tracePt t="107892" x="4165600" y="5122863"/>
          <p14:tracePt t="107908" x="4175125" y="5113338"/>
          <p14:tracePt t="107924" x="4183063" y="5105400"/>
          <p14:tracePt t="107941" x="4202113" y="5095875"/>
          <p14:tracePt t="107942" x="4211638" y="5095875"/>
          <p14:tracePt t="107958" x="4219575" y="5086350"/>
          <p14:tracePt t="107995" x="4229100" y="5086350"/>
          <p14:tracePt t="108108" x="4229100" y="5068888"/>
          <p14:tracePt t="108112" x="4219575" y="5032375"/>
          <p14:tracePt t="108125" x="4211638" y="5022850"/>
          <p14:tracePt t="108128" x="4192588" y="4995863"/>
          <p14:tracePt t="108141" x="4183063" y="4967288"/>
          <p14:tracePt t="108143" x="4175125" y="4959350"/>
          <p14:tracePt t="108158" x="4165600" y="4940300"/>
          <p14:tracePt t="108160" x="4165600" y="4913313"/>
          <p14:tracePt t="108175" x="4156075" y="4894263"/>
          <p14:tracePt t="108177" x="4146550" y="4876800"/>
          <p14:tracePt t="108191" x="4129088" y="4848225"/>
          <p14:tracePt t="108193" x="4110038" y="4830763"/>
          <p14:tracePt t="108208" x="4102100" y="4821238"/>
          <p14:tracePt t="108331" x="4102100" y="4811713"/>
          <p14:tracePt t="108348" x="4102100" y="4803775"/>
          <p14:tracePt t="108363" x="4129088" y="4803775"/>
          <p14:tracePt t="108367" x="4175125" y="4803775"/>
          <p14:tracePt t="108379" x="4192588" y="4811713"/>
          <p14:tracePt t="108391" x="4219575" y="4811713"/>
          <p14:tracePt t="108408" x="4256088" y="4821238"/>
          <p14:tracePt t="108409" x="4265613" y="4830763"/>
          <p14:tracePt t="108411" x="4284663" y="4840288"/>
          <p14:tracePt t="108424" x="4292600" y="4840288"/>
          <p14:tracePt t="108441" x="4302125" y="4848225"/>
          <p14:tracePt t="108443" x="4311650" y="4848225"/>
          <p14:tracePt t="108523" x="4311650" y="4867275"/>
          <p14:tracePt t="108527" x="4311650" y="4884738"/>
          <p14:tracePt t="108541" x="4302125" y="4940300"/>
          <p14:tracePt t="108543" x="4292600" y="4976813"/>
          <p14:tracePt t="108558" x="4265613" y="5032375"/>
          <p14:tracePt t="108560" x="4256088" y="5113338"/>
          <p14:tracePt t="108574" x="4248150" y="5168900"/>
          <p14:tracePt t="108577" x="4229100" y="5232400"/>
          <p14:tracePt t="108591" x="4219575" y="5295900"/>
          <p14:tracePt t="108593" x="4211638" y="5314950"/>
          <p14:tracePt t="108608" x="4211638" y="5351463"/>
          <p14:tracePt t="108610" x="4211638" y="5368925"/>
          <p14:tracePt t="108624" x="4211638" y="5387975"/>
          <p14:tracePt t="108626" x="4211638" y="5397500"/>
          <p14:tracePt t="108641" x="4211638" y="5405438"/>
          <p14:tracePt t="108643" x="4211638" y="5414963"/>
          <p14:tracePt t="108674" x="4211638" y="5424488"/>
          <p14:tracePt t="108768" x="4211638" y="5405438"/>
          <p14:tracePt t="108779" x="4211638" y="5387975"/>
          <p14:tracePt t="108783" x="4211638" y="5368925"/>
          <p14:tracePt t="108795" x="4211638" y="5351463"/>
          <p14:tracePt t="108808" x="4219575" y="5324475"/>
          <p14:tracePt t="108824" x="4229100" y="5287963"/>
          <p14:tracePt t="108825" x="4238625" y="5287963"/>
          <p14:tracePt t="108827" x="4256088" y="5251450"/>
          <p14:tracePt t="108841" x="4265613" y="5251450"/>
          <p14:tracePt t="108843" x="4275138" y="5232400"/>
          <p14:tracePt t="108858" x="4275138" y="5222875"/>
          <p14:tracePt t="108891" x="4284663" y="5214938"/>
          <p14:tracePt t="108908" x="4292600" y="5214938"/>
          <p14:tracePt t="108911" x="4292600" y="5232400"/>
          <p14:tracePt t="108924" x="4292600" y="5251450"/>
          <p14:tracePt t="108941" x="4302125" y="5287963"/>
          <p14:tracePt t="108941" x="4302125" y="5295900"/>
          <p14:tracePt t="108943" x="4302125" y="5305425"/>
          <p14:tracePt t="108958" x="4302125" y="5324475"/>
          <p14:tracePt t="108960" x="4302125" y="5332413"/>
          <p14:tracePt t="108974" x="4311650" y="5351463"/>
          <p14:tracePt t="108977" x="4311650" y="5360988"/>
          <p14:tracePt t="109054" x="4311650" y="5341938"/>
          <p14:tracePt t="109057" x="4311650" y="5305425"/>
          <p14:tracePt t="109074" x="4292600" y="5268913"/>
          <p14:tracePt t="109075" x="4275138" y="5222875"/>
          <p14:tracePt t="109091" x="4265613" y="5186363"/>
          <p14:tracePt t="109092" x="4238625" y="5132388"/>
          <p14:tracePt t="109108" x="4229100" y="5086350"/>
          <p14:tracePt t="109109" x="4202113" y="5040313"/>
          <p14:tracePt t="109125" x="4183063" y="4976813"/>
          <p14:tracePt t="109126" x="4156075" y="4913313"/>
          <p14:tracePt t="109141" x="4146550" y="4848225"/>
          <p14:tracePt t="109142" x="4129088" y="4821238"/>
          <p14:tracePt t="109158" x="4119563" y="4767263"/>
          <p14:tracePt t="109159" x="4110038" y="4730750"/>
          <p14:tracePt t="109174" x="4110038" y="4675188"/>
          <p14:tracePt t="109175" x="4102100" y="4648200"/>
          <p14:tracePt t="109191" x="4102100" y="4602163"/>
          <p14:tracePt t="109192" x="4092575" y="4575175"/>
          <p14:tracePt t="109208" x="4083050" y="4556125"/>
          <p14:tracePt t="109209" x="4083050" y="4548188"/>
          <p14:tracePt t="109224" x="4073525" y="4529138"/>
          <p14:tracePt t="109225" x="4065588" y="4519613"/>
          <p14:tracePt t="109245" x="4065588" y="4511675"/>
          <p14:tracePt t="109293" x="4056063" y="4529138"/>
          <p14:tracePt t="109298" x="4056063" y="4584700"/>
          <p14:tracePt t="109311" x="4056063" y="4648200"/>
          <p14:tracePt t="109313" x="4056063" y="4702175"/>
          <p14:tracePt t="109325" x="4056063" y="4738688"/>
          <p14:tracePt t="109341" x="4056063" y="4757738"/>
          <p14:tracePt t="109342" x="4056063" y="4794250"/>
          <p14:tracePt t="109358" x="4056063" y="4803775"/>
          <p14:tracePt t="109374" x="4056063" y="4811713"/>
          <p14:tracePt t="109453" x="4056063" y="4784725"/>
          <p14:tracePt t="109457" x="4056063" y="4767263"/>
          <p14:tracePt t="109474" x="4056063" y="4748213"/>
          <p14:tracePt t="109475" x="4056063" y="4702175"/>
          <p14:tracePt t="109491" x="4056063" y="4684713"/>
          <p14:tracePt t="109492" x="4065588" y="4665663"/>
          <p14:tracePt t="109508" x="4073525" y="4648200"/>
          <p14:tracePt t="109509" x="4073525" y="4638675"/>
          <p14:tracePt t="109524" x="4083050" y="4621213"/>
          <p14:tracePt t="109525" x="4092575" y="4602163"/>
          <p14:tracePt t="109541" x="4102100" y="4592638"/>
          <p14:tracePt t="109542" x="4110038" y="4584700"/>
          <p14:tracePt t="109558" x="4119563" y="4575175"/>
          <p14:tracePt t="109581" x="4129088" y="4575175"/>
          <p14:tracePt t="109591" x="4146550" y="4575175"/>
          <p14:tracePt t="109608" x="4156075" y="4584700"/>
          <p14:tracePt t="109608" x="4165600" y="4602163"/>
          <p14:tracePt t="109624" x="4175125" y="4611688"/>
          <p14:tracePt t="109625" x="4183063" y="4629150"/>
          <p14:tracePt t="109641" x="4192588" y="4648200"/>
          <p14:tracePt t="109642" x="4202113" y="4675188"/>
          <p14:tracePt t="109658" x="4202113" y="4694238"/>
          <p14:tracePt t="109659" x="4219575" y="4711700"/>
          <p14:tracePt t="109674" x="4219575" y="4757738"/>
          <p14:tracePt t="109675" x="4229100" y="4784725"/>
          <p14:tracePt t="109678" x="4229100" y="4794250"/>
          <p14:tracePt t="109691" x="4229100" y="4803775"/>
          <p14:tracePt t="109708" x="4229100" y="4811713"/>
          <p14:tracePt t="109709" x="4229100" y="4830763"/>
          <p14:tracePt t="109724" x="4229100" y="4840288"/>
          <p14:tracePt t="110005" x="4229100" y="4876800"/>
          <p14:tracePt t="110009" x="4229100" y="4884738"/>
          <p14:tracePt t="110024" x="4229100" y="4930775"/>
          <p14:tracePt t="110025" x="4238625" y="4949825"/>
          <p14:tracePt t="110041" x="4248150" y="4976813"/>
          <p14:tracePt t="110042" x="4248150" y="5013325"/>
          <p14:tracePt t="110058" x="4256088" y="5032375"/>
          <p14:tracePt t="110059" x="4265613" y="5059363"/>
          <p14:tracePt t="110074" x="4275138" y="5076825"/>
          <p14:tracePt t="110075" x="4284663" y="5113338"/>
          <p14:tracePt t="110091" x="4284663" y="5141913"/>
          <p14:tracePt t="110092" x="4292600" y="5168900"/>
          <p14:tracePt t="110108" x="4292600" y="5186363"/>
          <p14:tracePt t="110109" x="4302125" y="5222875"/>
          <p14:tracePt t="110125" x="4321175" y="5251450"/>
          <p14:tracePt t="110126" x="4321175" y="5278438"/>
          <p14:tracePt t="110141" x="4330700" y="5314950"/>
          <p14:tracePt t="110142" x="4330700" y="5332413"/>
          <p14:tracePt t="110158" x="4330700" y="5341938"/>
          <p14:tracePt t="110159" x="4330700" y="5351463"/>
          <p14:tracePt t="110174" x="4330700" y="5368925"/>
          <p14:tracePt t="110175" x="4330700" y="5387975"/>
          <p14:tracePt t="110191" x="4338638" y="5397500"/>
          <p14:tracePt t="110192" x="4338638" y="5405438"/>
          <p14:tracePt t="110208" x="4338638" y="5414963"/>
          <p14:tracePt t="110209" x="4348163" y="5434013"/>
          <p14:tracePt t="110224" x="4348163" y="5441950"/>
          <p14:tracePt t="110241" x="4348163" y="5451475"/>
          <p14:tracePt t="110314" x="4348163" y="5434013"/>
          <p14:tracePt t="110325" x="4357688" y="5414963"/>
          <p14:tracePt t="110329" x="4357688" y="5387975"/>
          <p14:tracePt t="110341" x="4367213" y="5360988"/>
          <p14:tracePt t="110358" x="4367213" y="5332413"/>
          <p14:tracePt t="110358" x="4384675" y="5305425"/>
          <p14:tracePt t="110374" x="4384675" y="5287963"/>
          <p14:tracePt t="110375" x="4384675" y="5278438"/>
          <p14:tracePt t="110378" x="4384675" y="5251450"/>
          <p14:tracePt t="110391" x="4384675" y="5222875"/>
          <p14:tracePt t="110393" x="4384675" y="5205413"/>
          <p14:tracePt t="110408" x="4384675" y="5168900"/>
          <p14:tracePt t="110410" x="4384675" y="5141913"/>
          <p14:tracePt t="110424" x="4384675" y="5113338"/>
          <p14:tracePt t="110427" x="4384675" y="5095875"/>
          <p14:tracePt t="110441" x="4384675" y="5049838"/>
          <p14:tracePt t="110443" x="4384675" y="5022850"/>
          <p14:tracePt t="110458" x="4384675" y="4976813"/>
          <p14:tracePt t="110460" x="4384675" y="4949825"/>
          <p14:tracePt t="110474" x="4375150" y="4922838"/>
          <p14:tracePt t="110476" x="4375150" y="4894263"/>
          <p14:tracePt t="110491" x="4367213" y="4857750"/>
          <p14:tracePt t="110493" x="4357688" y="4840288"/>
          <p14:tracePt t="110508" x="4357688" y="4821238"/>
          <p14:tracePt t="110510" x="4348163" y="4803775"/>
          <p14:tracePt t="110524" x="4338638" y="4784725"/>
          <p14:tracePt t="110526" x="4330700" y="4748213"/>
          <p14:tracePt t="110541" x="4321175" y="4721225"/>
          <p14:tracePt t="110543" x="4311650" y="4711700"/>
          <p14:tracePt t="110558" x="4292600" y="4684713"/>
          <p14:tracePt t="110559" x="4284663" y="4665663"/>
          <p14:tracePt t="110574" x="4265613" y="4648200"/>
          <p14:tracePt t="110576" x="4248150" y="4629150"/>
          <p14:tracePt t="110591" x="4219575" y="4611688"/>
          <p14:tracePt t="110593" x="4202113" y="4584700"/>
          <p14:tracePt t="110608" x="4192588" y="4575175"/>
          <p14:tracePt t="110624" x="4183063" y="4565650"/>
          <p14:tracePt t="110626" x="4175125" y="4548188"/>
          <p14:tracePt t="110641" x="4165600" y="4538663"/>
          <p14:tracePt t="110643" x="4146550" y="4529138"/>
          <p14:tracePt t="110658" x="4138613" y="4519613"/>
          <p14:tracePt t="110660" x="4129088" y="4511675"/>
          <p14:tracePt t="110674" x="4110038" y="4502150"/>
          <p14:tracePt t="110676" x="4102100" y="4502150"/>
          <p14:tracePt t="110691" x="4092575" y="4502150"/>
          <p14:tracePt t="110693" x="4073525" y="4502150"/>
          <p14:tracePt t="110708" x="4056063" y="4502150"/>
          <p14:tracePt t="110710" x="4037013" y="4502150"/>
          <p14:tracePt t="110724" x="4029075" y="4502150"/>
          <p14:tracePt t="110726" x="4010025" y="4502150"/>
          <p14:tracePt t="110741" x="3992563" y="4502150"/>
          <p14:tracePt t="110741" x="3983038" y="4502150"/>
          <p14:tracePt t="110744" x="3973513" y="4502150"/>
          <p14:tracePt t="110758" x="3963988" y="4502150"/>
          <p14:tracePt t="110760" x="3956050" y="4502150"/>
          <p14:tracePt t="110777" x="3937000" y="4502150"/>
          <p14:tracePt t="110791" x="3927475" y="4511675"/>
          <p14:tracePt t="110793" x="3910013" y="4519613"/>
          <p14:tracePt t="110808" x="3900488" y="4529138"/>
          <p14:tracePt t="110810" x="3883025" y="4548188"/>
          <p14:tracePt t="110824" x="3873500" y="4556125"/>
          <p14:tracePt t="110826" x="3854450" y="4575175"/>
          <p14:tracePt t="110841" x="3836988" y="4592638"/>
          <p14:tracePt t="110842" x="3827463" y="4602163"/>
          <p14:tracePt t="110844" x="3810000" y="4621213"/>
          <p14:tracePt t="110858" x="3800475" y="4638675"/>
          <p14:tracePt t="110860" x="3790950" y="4657725"/>
          <p14:tracePt t="110874" x="3781425" y="4675188"/>
          <p14:tracePt t="110877" x="3773488" y="4702175"/>
          <p14:tracePt t="110891" x="3773488" y="4721225"/>
          <p14:tracePt t="110893" x="3773488" y="4757738"/>
          <p14:tracePt t="110908" x="3763963" y="4767263"/>
          <p14:tracePt t="110910" x="3763963" y="4794250"/>
          <p14:tracePt t="110924" x="3754438" y="4821238"/>
          <p14:tracePt t="110941" x="3754438" y="4857750"/>
          <p14:tracePt t="110943" x="3754438" y="4884738"/>
          <p14:tracePt t="110958" x="3744913" y="4913313"/>
          <p14:tracePt t="110959" x="3744913" y="4949825"/>
          <p14:tracePt t="110974" x="3744913" y="4976813"/>
          <p14:tracePt t="110976" x="3744913" y="5013325"/>
          <p14:tracePt t="110991" x="3744913" y="5032375"/>
          <p14:tracePt t="110993" x="3744913" y="5095875"/>
          <p14:tracePt t="111008" x="3744913" y="5132388"/>
          <p14:tracePt t="111010" x="3744913" y="5178425"/>
          <p14:tracePt t="111024" x="3744913" y="5214938"/>
          <p14:tracePt t="111026" x="3744913" y="5251450"/>
          <p14:tracePt t="111041" x="3744913" y="5305425"/>
          <p14:tracePt t="111043" x="3754438" y="5332413"/>
          <p14:tracePt t="111058" x="3763963" y="5378450"/>
          <p14:tracePt t="111060" x="3781425" y="5405438"/>
          <p14:tracePt t="111074" x="3790950" y="5441950"/>
          <p14:tracePt t="111077" x="3810000" y="5497513"/>
          <p14:tracePt t="111091" x="3817938" y="5534025"/>
          <p14:tracePt t="111093" x="3846513" y="5561013"/>
          <p14:tracePt t="111108" x="3854450" y="5588000"/>
          <p14:tracePt t="111110" x="3863975" y="5624513"/>
          <p14:tracePt t="111128" x="3890963" y="5707063"/>
          <p14:tracePt t="111142" x="3900488" y="5726113"/>
          <p14:tracePt t="111144" x="3910013" y="5734050"/>
          <p14:tracePt t="111158" x="3919538" y="5743575"/>
          <p14:tracePt t="111160" x="3927475" y="5743575"/>
          <p14:tracePt t="111175" x="3937000" y="5753100"/>
          <p14:tracePt t="111177" x="3946525" y="5762625"/>
          <p14:tracePt t="111191" x="3956050" y="5770563"/>
          <p14:tracePt t="111223" x="3963988" y="5780088"/>
          <p14:tracePt t="111227" x="3973513" y="5780088"/>
          <p14:tracePt t="111241" x="3983038" y="5780088"/>
          <p14:tracePt t="111243" x="3992563" y="5780088"/>
          <p14:tracePt t="111258" x="4010025" y="5780088"/>
          <p14:tracePt t="111260" x="4019550" y="5780088"/>
          <p14:tracePt t="111274" x="4046538" y="5780088"/>
          <p14:tracePt t="111277" x="4065588" y="5780088"/>
          <p14:tracePt t="111291" x="4102100" y="5780088"/>
          <p14:tracePt t="111293" x="4146550" y="5780088"/>
          <p14:tracePt t="111308" x="4175125" y="5780088"/>
          <p14:tracePt t="111310" x="4202113" y="5780088"/>
          <p14:tracePt t="111324" x="4238625" y="5780088"/>
          <p14:tracePt t="111341" x="4275138" y="5762625"/>
          <p14:tracePt t="111342" x="4338638" y="5726113"/>
          <p14:tracePt t="111358" x="4375150" y="5707063"/>
          <p14:tracePt t="111358" x="4394200" y="5680075"/>
          <p14:tracePt t="111374" x="4440238" y="5634038"/>
          <p14:tracePt t="111375" x="4457700" y="5616575"/>
          <p14:tracePt t="111391" x="4484688" y="5588000"/>
          <p14:tracePt t="111392" x="4484688" y="5580063"/>
          <p14:tracePt t="111408" x="4494213" y="5551488"/>
          <p14:tracePt t="111408" x="4494213" y="5534025"/>
          <p14:tracePt t="111424" x="4503738" y="5497513"/>
          <p14:tracePt t="111425" x="4503738" y="5470525"/>
          <p14:tracePt t="111441" x="4503738" y="5424488"/>
          <p14:tracePt t="111442" x="4503738" y="5397500"/>
          <p14:tracePt t="111458" x="4503738" y="5360988"/>
          <p14:tracePt t="111458" x="4503738" y="5295900"/>
          <p14:tracePt t="111474" x="4503738" y="5259388"/>
          <p14:tracePt t="111475" x="4503738" y="5222875"/>
          <p14:tracePt t="111491" x="4494213" y="5186363"/>
          <p14:tracePt t="111492" x="4476750" y="5105400"/>
          <p14:tracePt t="111508" x="4448175" y="5003800"/>
          <p14:tracePt t="111509" x="4421188" y="4930775"/>
          <p14:tracePt t="111511" x="4394200" y="4848225"/>
          <p14:tracePt t="111524" x="4367213" y="4784725"/>
          <p14:tracePt t="111541" x="4357688" y="4721225"/>
          <p14:tracePt t="111543" x="4311650" y="4611688"/>
          <p14:tracePt t="111558" x="4284663" y="4565650"/>
          <p14:tracePt t="111560" x="4265613" y="4538663"/>
          <p14:tracePt t="111574" x="4248150" y="4502150"/>
          <p14:tracePt t="111577" x="4229100" y="4483100"/>
          <p14:tracePt t="111591" x="4211638" y="4438650"/>
          <p14:tracePt t="111593" x="4202113" y="4429125"/>
          <p14:tracePt t="111608" x="4183063" y="4392613"/>
          <p14:tracePt t="111610" x="4175125" y="4383088"/>
          <p14:tracePt t="111624" x="4156075" y="4365625"/>
          <p14:tracePt t="111626" x="4138613" y="4337050"/>
          <p14:tracePt t="111627" x="4129088" y="4329113"/>
          <p14:tracePt t="111641" x="4119563" y="4319588"/>
          <p14:tracePt t="111643" x="4110038" y="4310063"/>
          <p14:tracePt t="111658" x="4092575" y="4300538"/>
          <p14:tracePt t="111660" x="4083050" y="4292600"/>
          <p14:tracePt t="111674" x="4073525" y="4283075"/>
          <p14:tracePt t="111677" x="4065588" y="4283075"/>
          <p14:tracePt t="111691" x="4056063" y="4283075"/>
          <p14:tracePt t="111693" x="4046538" y="4283075"/>
          <p14:tracePt t="111708" x="4037013" y="4283075"/>
          <p14:tracePt t="111724" x="4029075" y="4283075"/>
          <p14:tracePt t="111726" x="4010025" y="4283075"/>
          <p14:tracePt t="111741" x="3992563" y="4292600"/>
          <p14:tracePt t="111743" x="3973513" y="4310063"/>
          <p14:tracePt t="111758" x="3956050" y="4337050"/>
          <p14:tracePt t="111760" x="3937000" y="4356100"/>
          <p14:tracePt t="111774" x="3910013" y="4402138"/>
          <p14:tracePt t="111776" x="3900488" y="4410075"/>
          <p14:tracePt t="111791" x="3890963" y="4419600"/>
          <p14:tracePt t="111793" x="3873500" y="4456113"/>
          <p14:tracePt t="111808" x="3863975" y="4502150"/>
          <p14:tracePt t="111810" x="3836988" y="4565650"/>
          <p14:tracePt t="111824" x="3817938" y="4592638"/>
          <p14:tracePt t="111826" x="3800475" y="4648200"/>
          <p14:tracePt t="111841" x="3781425" y="4711700"/>
          <p14:tracePt t="111843" x="3781425" y="4757738"/>
          <p14:tracePt t="111858" x="3754438" y="4803775"/>
          <p14:tracePt t="111859" x="3744913" y="4848225"/>
          <p14:tracePt t="111874" x="3735388" y="4903788"/>
          <p14:tracePt t="111876" x="3735388" y="4967288"/>
          <p14:tracePt t="111891" x="3717925" y="5022850"/>
          <p14:tracePt t="111893" x="3717925" y="5086350"/>
          <p14:tracePt t="111908" x="3717925" y="5113338"/>
          <p14:tracePt t="111910" x="3708400" y="5141913"/>
          <p14:tracePt t="111924" x="3708400" y="5186363"/>
          <p14:tracePt t="111926" x="3698875" y="5232400"/>
          <p14:tracePt t="111941" x="3698875" y="5268913"/>
          <p14:tracePt t="111941" x="3698875" y="5314950"/>
          <p14:tracePt t="111943" x="3698875" y="5351463"/>
          <p14:tracePt t="111958" x="3698875" y="5397500"/>
          <p14:tracePt t="111960" x="3698875" y="5434013"/>
          <p14:tracePt t="111974" x="3698875" y="5478463"/>
          <p14:tracePt t="111991" x="3698875" y="5524500"/>
          <p14:tracePt t="111991" x="3698875" y="5570538"/>
          <p14:tracePt t="112007" x="3708400" y="5588000"/>
          <p14:tracePt t="112008" x="3717925" y="5624513"/>
          <p14:tracePt t="112024" x="3727450" y="5653088"/>
          <p14:tracePt t="112024" x="3744913" y="5680075"/>
          <p14:tracePt t="112041" x="3754438" y="5697538"/>
          <p14:tracePt t="112041" x="3763963" y="5734050"/>
          <p14:tracePt t="112043" x="3773488" y="5753100"/>
          <p14:tracePt t="112057" x="3790950" y="5770563"/>
          <p14:tracePt t="112074" x="3800475" y="5789613"/>
          <p14:tracePt t="112091" x="3827463" y="5816600"/>
          <p14:tracePt t="112091" x="3846513" y="5843588"/>
          <p14:tracePt t="112093" x="3854450" y="5853113"/>
          <p14:tracePt t="112108" x="3863975" y="5862638"/>
          <p14:tracePt t="112109" x="3873500" y="5862638"/>
          <p14:tracePt t="112125" x="3883025" y="5872163"/>
          <p14:tracePt t="112141" x="3883025" y="5881688"/>
          <p14:tracePt t="112158" x="3890963" y="5881688"/>
          <p14:tracePt t="112174" x="3900488" y="5881688"/>
          <p14:tracePt t="112191" x="3910013" y="5889625"/>
          <p14:tracePt t="112192" x="3919538" y="5889625"/>
          <p14:tracePt t="112208" x="3927475" y="5889625"/>
          <p14:tracePt t="112209" x="3946525" y="5889625"/>
          <p14:tracePt t="112224" x="3956050" y="5889625"/>
          <p14:tracePt t="112225" x="3963988" y="5889625"/>
          <p14:tracePt t="112241" x="3973513" y="5889625"/>
          <p14:tracePt t="112242" x="3992563" y="5889625"/>
          <p14:tracePt t="112258" x="4019550" y="5889625"/>
          <p14:tracePt t="112258" x="4056063" y="5881688"/>
          <p14:tracePt t="112274" x="4073525" y="5881688"/>
          <p14:tracePt t="112275" x="4092575" y="5872163"/>
          <p14:tracePt t="112291" x="4119563" y="5853113"/>
          <p14:tracePt t="112292" x="4138613" y="5843588"/>
          <p14:tracePt t="112308" x="4165600" y="5835650"/>
          <p14:tracePt t="112309" x="4183063" y="5826125"/>
          <p14:tracePt t="112324" x="4192588" y="5816600"/>
          <p14:tracePt t="112341" x="4211638" y="5807075"/>
          <p14:tracePt t="112342" x="4219575" y="5807075"/>
          <p14:tracePt t="112505" x="4229100" y="5807075"/>
          <p14:tracePt t="112538" x="4229100" y="5816600"/>
          <p14:tracePt t="112649" x="4229100" y="5799138"/>
          <p14:tracePt t="112653" x="4229100" y="5770563"/>
          <p14:tracePt t="112665" x="4229100" y="5726113"/>
          <p14:tracePt t="112674" x="4229100" y="5689600"/>
          <p14:tracePt t="112691" x="4229100" y="5670550"/>
          <p14:tracePt t="112692" x="4229100" y="5653088"/>
          <p14:tracePt t="112708" x="4229100" y="5634038"/>
          <p14:tracePt t="112708" x="4229100" y="5616575"/>
          <p14:tracePt t="112724" x="4219575" y="5597525"/>
          <p14:tracePt t="112725" x="4211638" y="5570538"/>
          <p14:tracePt t="112741" x="4202113" y="5551488"/>
          <p14:tracePt t="112845" x="4202113" y="5561013"/>
          <p14:tracePt t="112857" x="4202113" y="5570538"/>
          <p14:tracePt t="112861" x="4202113" y="5580063"/>
          <p14:tracePt t="112874" x="4202113" y="5588000"/>
          <p14:tracePt t="112891" x="4202113" y="5597525"/>
          <p14:tracePt t="112892" x="4202113" y="5616575"/>
          <p14:tracePt t="112908" x="4202113" y="5624513"/>
          <p14:tracePt t="112909" x="4211638" y="5634038"/>
          <p14:tracePt t="112924" x="4219575" y="5661025"/>
          <p14:tracePt t="112926" x="4219575" y="5670550"/>
          <p14:tracePt t="112941" x="4219575" y="5680075"/>
          <p14:tracePt t="112958" x="4229100" y="5680075"/>
          <p14:tracePt t="112958" x="4238625" y="5680075"/>
          <p14:tracePt t="112974" x="4248150" y="5680075"/>
          <p14:tracePt t="112975" x="4256088" y="5680075"/>
          <p14:tracePt t="112991" x="4265613" y="5680075"/>
          <p14:tracePt t="112992" x="4275138" y="5680075"/>
          <p14:tracePt t="113008" x="4284663" y="5680075"/>
          <p14:tracePt t="113033" x="4292600" y="5680075"/>
          <p14:tracePt t="113049" x="4302125" y="5680075"/>
          <p14:tracePt t="113097" x="4311650" y="5680075"/>
          <p14:tracePt t="113145" x="4321175" y="5670550"/>
          <p14:tracePt t="113209" x="4321175" y="5661025"/>
          <p14:tracePt t="113225" x="4321175" y="5653088"/>
          <p14:tracePt t="113241" x="4321175" y="5643563"/>
          <p14:tracePt t="113258" x="4321175" y="5624513"/>
          <p14:tracePt t="113261" x="4321175" y="5616575"/>
          <p14:tracePt t="113274" x="4311650" y="5607050"/>
          <p14:tracePt t="113291" x="4302125" y="5588000"/>
          <p14:tracePt t="113293" x="4292600" y="5580063"/>
          <p14:tracePt t="113308" x="4284663" y="5570538"/>
          <p14:tracePt t="113437" x="4284663" y="5580063"/>
          <p14:tracePt t="113449" x="4284663" y="5588000"/>
          <p14:tracePt t="113458" x="4284663" y="5597525"/>
          <p14:tracePt t="113474" x="4284663" y="5624513"/>
          <p14:tracePt t="113475" x="4284663" y="5634038"/>
          <p14:tracePt t="113491" x="4284663" y="5670550"/>
          <p14:tracePt t="113492" x="4284663" y="5680075"/>
          <p14:tracePt t="113508" x="4302125" y="5697538"/>
          <p14:tracePt t="113508" x="4321175" y="5707063"/>
          <p14:tracePt t="113524" x="4348163" y="5716588"/>
          <p14:tracePt t="113525" x="4367213" y="5726113"/>
          <p14:tracePt t="113541" x="4394200" y="5734050"/>
          <p14:tracePt t="113542" x="4440238" y="5743575"/>
          <p14:tracePt t="113558" x="4503738" y="5762625"/>
          <p14:tracePt t="113558" x="4557713" y="5762625"/>
          <p14:tracePt t="113574" x="4622800" y="5762625"/>
          <p14:tracePt t="113575" x="4676775" y="5770563"/>
          <p14:tracePt t="113591" x="4713288" y="5780088"/>
          <p14:tracePt t="113592" x="4749800" y="5780088"/>
          <p14:tracePt t="113608" x="4805363" y="5780088"/>
          <p14:tracePt t="113608" x="4868863" y="5789613"/>
          <p14:tracePt t="113624" x="4924425" y="5789613"/>
          <p14:tracePt t="113625" x="5005388" y="5789613"/>
          <p14:tracePt t="113627" x="5060950" y="5789613"/>
          <p14:tracePt t="113641" x="5114925" y="5789613"/>
          <p14:tracePt t="113643" x="5197475" y="5789613"/>
          <p14:tracePt t="113658" x="5270500" y="5789613"/>
          <p14:tracePt t="113659" x="5353050" y="5789613"/>
          <p14:tracePt t="113674" x="5426075" y="5789613"/>
          <p14:tracePt t="113677" x="5489575" y="5780088"/>
          <p14:tracePt t="113691" x="5545138" y="5762625"/>
          <p14:tracePt t="113693" x="5608638" y="5753100"/>
          <p14:tracePt t="113708" x="5654675" y="5743575"/>
          <p14:tracePt t="113710" x="5681663" y="5726113"/>
          <p14:tracePt t="113724" x="5727700" y="5689600"/>
          <p14:tracePt t="113726" x="5745163" y="5670550"/>
          <p14:tracePt t="113741" x="5773738" y="5634038"/>
          <p14:tracePt t="113742" x="5773738" y="5624513"/>
          <p14:tracePt t="113744" x="5791200" y="5597525"/>
          <p14:tracePt t="113758" x="5791200" y="5580063"/>
          <p14:tracePt t="113760" x="5800725" y="5570538"/>
          <p14:tracePt t="113774" x="5800725" y="5561013"/>
          <p14:tracePt t="113791" x="5800725" y="5551488"/>
          <p14:tracePt t="113808" x="5800725" y="5543550"/>
          <p14:tracePt t="113809" x="5800725" y="5534025"/>
          <p14:tracePt t="113824" x="5791200" y="5534025"/>
          <p14:tracePt t="113841" x="5781675" y="5534025"/>
          <p14:tracePt t="113843" x="5745163" y="5534025"/>
          <p14:tracePt t="113858" x="5718175" y="5534025"/>
          <p14:tracePt t="113860" x="5672138" y="5534025"/>
          <p14:tracePt t="113874" x="5618163" y="5534025"/>
          <p14:tracePt t="113876" x="5591175" y="5534025"/>
          <p14:tracePt t="113891" x="5545138" y="5543550"/>
          <p14:tracePt t="113893" x="5462588" y="5543550"/>
          <p14:tracePt t="113908" x="5389563" y="5561013"/>
          <p14:tracePt t="113910" x="5316538" y="5561013"/>
          <p14:tracePt t="113924" x="5216525" y="5570538"/>
          <p14:tracePt t="113926" x="5143500" y="5570538"/>
          <p14:tracePt t="113941" x="5060950" y="5588000"/>
          <p14:tracePt t="113943" x="4987925" y="5588000"/>
          <p14:tracePt t="113958" x="4924425" y="5588000"/>
          <p14:tracePt t="113959" x="4887913" y="5588000"/>
          <p14:tracePt t="113974" x="4841875" y="5588000"/>
          <p14:tracePt t="113976" x="4822825" y="5588000"/>
          <p14:tracePt t="113991" x="4795838" y="5597525"/>
          <p14:tracePt t="113991" x="4768850" y="5597525"/>
          <p14:tracePt t="114008" x="4749800" y="5597525"/>
          <p14:tracePt t="114009" x="4713288" y="5597525"/>
          <p14:tracePt t="114024" x="4695825" y="5597525"/>
          <p14:tracePt t="114041" x="4649788" y="5607050"/>
          <p14:tracePt t="114042" x="4622800" y="5607050"/>
          <p14:tracePt t="114043" x="4603750" y="5616575"/>
          <p14:tracePt t="114058" x="4567238" y="5616575"/>
          <p14:tracePt t="114059" x="4540250" y="5616575"/>
          <p14:tracePt t="114074" x="4521200" y="5616575"/>
          <p14:tracePt t="114076" x="4476750" y="5616575"/>
          <p14:tracePt t="114091" x="4467225" y="5616575"/>
          <p14:tracePt t="114092" x="4421188" y="5616575"/>
          <p14:tracePt t="114108" x="4394200" y="5616575"/>
          <p14:tracePt t="114108" x="4348163" y="5616575"/>
          <p14:tracePt t="114126" x="4284663" y="5607050"/>
          <p14:tracePt t="114128" x="4275138" y="5607050"/>
          <p14:tracePt t="114143" x="4265613" y="5597525"/>
          <p14:tracePt t="114203" x="4265613" y="5588000"/>
          <p14:tracePt t="114208" x="4265613" y="5580063"/>
          <p14:tracePt t="114224" x="4265613" y="5570538"/>
          <p14:tracePt t="114225" x="4275138" y="5561013"/>
          <p14:tracePt t="114241" x="4302125" y="5543550"/>
          <p14:tracePt t="114242" x="4338638" y="5524500"/>
          <p14:tracePt t="114258" x="4367213" y="5514975"/>
          <p14:tracePt t="114258" x="4430713" y="5487988"/>
          <p14:tracePt t="114274" x="4494213" y="5461000"/>
          <p14:tracePt t="114275" x="4521200" y="5451475"/>
          <p14:tracePt t="114291" x="4567238" y="5441950"/>
          <p14:tracePt t="114292" x="4622800" y="5434013"/>
          <p14:tracePt t="114308" x="4686300" y="5414963"/>
          <p14:tracePt t="114308" x="4749800" y="5405438"/>
          <p14:tracePt t="114324" x="4805363" y="5397500"/>
          <p14:tracePt t="114325" x="4887913" y="5378450"/>
          <p14:tracePt t="114341" x="4968875" y="5368925"/>
          <p14:tracePt t="114342" x="5041900" y="5360988"/>
          <p14:tracePt t="114358" x="5133975" y="5360988"/>
          <p14:tracePt t="114359" x="5216525" y="5360988"/>
          <p14:tracePt t="114374" x="5307013" y="5341938"/>
          <p14:tracePt t="114376" x="5389563" y="5341938"/>
          <p14:tracePt t="114391" x="5462588" y="5341938"/>
          <p14:tracePt t="114391" x="5526088" y="5332413"/>
          <p14:tracePt t="114408" x="5581650" y="5314950"/>
          <p14:tracePt t="114408" x="5627688" y="5314950"/>
          <p14:tracePt t="114411" x="5645150" y="5295900"/>
          <p14:tracePt t="114424" x="5654675" y="5287963"/>
          <p14:tracePt t="114441" x="5672138" y="5268913"/>
          <p14:tracePt t="114443" x="5672138" y="5251450"/>
          <p14:tracePt t="114458" x="5681663" y="5186363"/>
          <p14:tracePt t="114459" x="5681663" y="5159375"/>
          <p14:tracePt t="114474" x="5681663" y="5113338"/>
          <p14:tracePt t="114477" x="5672138" y="5059363"/>
          <p14:tracePt t="114491" x="5645150" y="4976813"/>
          <p14:tracePt t="114493" x="5599113" y="4894263"/>
          <p14:tracePt t="114508" x="5545138" y="4830763"/>
          <p14:tracePt t="114510" x="5489575" y="4757738"/>
          <p14:tracePt t="114524" x="5426075" y="4694238"/>
          <p14:tracePt t="114525" x="5353050" y="4638675"/>
          <p14:tracePt t="114527" x="5253038" y="4592638"/>
          <p14:tracePt t="114541" x="5170488" y="4556125"/>
          <p14:tracePt t="114543" x="5070475" y="4511675"/>
          <p14:tracePt t="114558" x="4978400" y="4483100"/>
          <p14:tracePt t="114559" x="4878388" y="4456113"/>
          <p14:tracePt t="114574" x="4795838" y="4438650"/>
          <p14:tracePt t="114577" x="4722813" y="4429125"/>
          <p14:tracePt t="114591" x="4640263" y="4410075"/>
          <p14:tracePt t="114593" x="4586288" y="4410075"/>
          <p14:tracePt t="114608" x="4540250" y="4410075"/>
          <p14:tracePt t="114610" x="4521200" y="4410075"/>
          <p14:tracePt t="114624" x="4503738" y="4410075"/>
          <p14:tracePt t="114626" x="4476750" y="4410075"/>
          <p14:tracePt t="114641" x="4457700" y="4410075"/>
          <p14:tracePt t="114643" x="4421188" y="4438650"/>
          <p14:tracePt t="114658" x="4421188" y="4446588"/>
          <p14:tracePt t="114660" x="4384675" y="4465638"/>
          <p14:tracePt t="114674" x="4384675" y="4475163"/>
          <p14:tracePt t="114676" x="4375150" y="4475163"/>
          <p14:tracePt t="114691" x="4367213" y="4483100"/>
          <p14:tracePt t="114693" x="4348163" y="4502150"/>
          <p14:tracePt t="114708" x="4330700" y="4519613"/>
          <p14:tracePt t="114709" x="4321175" y="4529138"/>
          <p14:tracePt t="114724" x="4311650" y="4538663"/>
          <p14:tracePt t="114726" x="4302125" y="4548188"/>
          <p14:tracePt t="114741" x="4292600" y="4556125"/>
          <p14:tracePt t="114743" x="4284663" y="4565650"/>
          <p14:tracePt t="114758" x="4275138" y="4584700"/>
          <p14:tracePt t="114759" x="4275138" y="4592638"/>
          <p14:tracePt t="114791" x="4275138" y="4602163"/>
          <p14:tracePt t="114791" x="4265613" y="4602163"/>
          <p14:tracePt t="114808" x="4265613" y="4611688"/>
          <p14:tracePt t="114824" x="4265613" y="4621213"/>
          <p14:tracePt t="114841" x="4265613" y="4629150"/>
          <p14:tracePt t="114842" x="4256088" y="4638675"/>
          <p14:tracePt t="114859" x="4248150" y="4648200"/>
          <p14:tracePt t="114875" x="4238625" y="4657725"/>
          <p14:tracePt t="114891" x="4229100" y="4657725"/>
          <p14:tracePt t="114908" x="4219575" y="4665663"/>
          <p14:tracePt t="114939" x="4202113" y="4665663"/>
          <p14:tracePt t="114943" x="4202113" y="4675188"/>
          <p14:tracePt t="115069" x="4192588" y="4675188"/>
          <p14:tracePt t="115073" x="4192588" y="4665663"/>
          <p14:tracePt t="115091" x="4192588" y="4648200"/>
          <p14:tracePt t="115092" x="4192588" y="4638675"/>
          <p14:tracePt t="115108" x="4192588" y="4629150"/>
          <p14:tracePt t="115108" x="4183063" y="4611688"/>
          <p14:tracePt t="115125" x="4183063" y="4592638"/>
          <p14:tracePt t="115126" x="4183063" y="4584700"/>
          <p14:tracePt t="115141" x="4183063" y="4565650"/>
          <p14:tracePt t="115142" x="4175125" y="4556125"/>
          <p14:tracePt t="115158" x="4175125" y="4548188"/>
          <p14:tracePt t="115158" x="4165600" y="4538663"/>
          <p14:tracePt t="115174" x="4156075" y="4529138"/>
          <p14:tracePt t="115191" x="4146550" y="4511675"/>
          <p14:tracePt t="115192" x="4138613" y="4502150"/>
          <p14:tracePt t="115208" x="4129088" y="4492625"/>
          <p14:tracePt t="115224" x="4119563" y="4492625"/>
          <p14:tracePt t="115241" x="4110038" y="4492625"/>
          <p14:tracePt t="115242" x="4102100" y="4492625"/>
          <p14:tracePt t="115258" x="4092575" y="4492625"/>
          <p14:tracePt t="115258" x="4083050" y="4492625"/>
          <p14:tracePt t="115274" x="4065588" y="4502150"/>
          <p14:tracePt t="115275" x="4056063" y="4511675"/>
          <p14:tracePt t="115277" x="4037013" y="4519613"/>
          <p14:tracePt t="115291" x="4019550" y="4529138"/>
          <p14:tracePt t="115293" x="4000500" y="4548188"/>
          <p14:tracePt t="115308" x="3992563" y="4556125"/>
          <p14:tracePt t="115310" x="3973513" y="4575175"/>
          <p14:tracePt t="115324" x="3963988" y="4584700"/>
          <p14:tracePt t="115327" x="3956050" y="4602163"/>
          <p14:tracePt t="115341" x="3946525" y="4621213"/>
          <p14:tracePt t="115358" x="3946525" y="4648200"/>
          <p14:tracePt t="115360" x="3937000" y="4675188"/>
          <p14:tracePt t="115374" x="3937000" y="4684713"/>
          <p14:tracePt t="115377" x="3937000" y="4702175"/>
          <p14:tracePt t="115379" x="3937000" y="4711700"/>
          <p14:tracePt t="115391" x="3937000" y="4738688"/>
          <p14:tracePt t="115408" x="3946525" y="4775200"/>
          <p14:tracePt t="115409" x="3992563" y="4811713"/>
          <p14:tracePt t="115424" x="4010025" y="4848225"/>
          <p14:tracePt t="115426" x="4029075" y="4857750"/>
          <p14:tracePt t="115441" x="4046538" y="4857750"/>
          <p14:tracePt t="115442" x="4065588" y="4876800"/>
          <p14:tracePt t="115458" x="4083050" y="4876800"/>
          <p14:tracePt t="115458" x="4119563" y="4884738"/>
          <p14:tracePt t="115474" x="4129088" y="4884738"/>
          <p14:tracePt t="115475" x="4138613" y="4884738"/>
          <p14:tracePt t="115491" x="4156075" y="4884738"/>
          <p14:tracePt t="115491" x="4165600" y="4884738"/>
          <p14:tracePt t="115508" x="4175125" y="4884738"/>
          <p14:tracePt t="115508" x="4183063" y="4884738"/>
          <p14:tracePt t="115524" x="4192588" y="4884738"/>
          <p14:tracePt t="115525" x="4202113" y="4884738"/>
          <p14:tracePt t="115541" x="4211638" y="4884738"/>
          <p14:tracePt t="115542" x="4211638" y="4876800"/>
          <p14:tracePt t="115558" x="4219575" y="4867275"/>
          <p14:tracePt t="115558" x="4229100" y="4848225"/>
          <p14:tracePt t="115574" x="4238625" y="4840288"/>
          <p14:tracePt t="115575" x="4248150" y="4830763"/>
          <p14:tracePt t="115591" x="4256088" y="4821238"/>
          <p14:tracePt t="115591" x="4265613" y="4803775"/>
          <p14:tracePt t="115608" x="4275138" y="4784725"/>
          <p14:tracePt t="115608" x="4284663" y="4748213"/>
          <p14:tracePt t="115624" x="4284663" y="4730750"/>
          <p14:tracePt t="115625" x="4284663" y="4711700"/>
          <p14:tracePt t="115641" x="4284663" y="4684713"/>
          <p14:tracePt t="115642" x="4284663" y="4665663"/>
          <p14:tracePt t="115658" x="4284663" y="4648200"/>
          <p14:tracePt t="115658" x="4275138" y="4629150"/>
          <p14:tracePt t="115674" x="4265613" y="4621213"/>
          <p14:tracePt t="115675" x="4256088" y="4611688"/>
          <p14:tracePt t="115677" x="4248150" y="4602163"/>
          <p14:tracePt t="115708" x="4229100" y="4592638"/>
          <p14:tracePt t="115709" x="4202113" y="4584700"/>
          <p14:tracePt t="115724" x="4192588" y="4584700"/>
          <p14:tracePt t="115726" x="4175125" y="4584700"/>
          <p14:tracePt t="115741" x="4165600" y="4584700"/>
          <p14:tracePt t="115742" x="4146550" y="4584700"/>
          <p14:tracePt t="115758" x="4129088" y="4575175"/>
          <p14:tracePt t="115758" x="4110038" y="4575175"/>
          <p14:tracePt t="115774" x="4092575" y="4575175"/>
          <p14:tracePt t="115791" x="4073525" y="4575175"/>
          <p14:tracePt t="115792" x="4065588" y="4575175"/>
          <p14:tracePt t="115793" x="4056063" y="4575175"/>
          <p14:tracePt t="115808" x="4046538" y="4575175"/>
          <p14:tracePt t="115809" x="4037013" y="4575175"/>
          <p14:tracePt t="115824" x="4019550" y="4575175"/>
          <p14:tracePt t="115826" x="4010025" y="4575175"/>
          <p14:tracePt t="115841" x="4000500" y="4575175"/>
          <p14:tracePt t="115841" x="3992563" y="4575175"/>
          <p14:tracePt t="115858" x="3963988" y="4592638"/>
          <p14:tracePt t="115858" x="3937000" y="4621213"/>
          <p14:tracePt t="115874" x="3919538" y="4638675"/>
          <p14:tracePt t="115875" x="3900488" y="4665663"/>
          <p14:tracePt t="115891" x="3890963" y="4675188"/>
          <p14:tracePt t="115891" x="3890963" y="4684713"/>
          <p14:tracePt t="115908" x="3890963" y="4702175"/>
          <p14:tracePt t="115908" x="3890963" y="4721225"/>
          <p14:tracePt t="115924" x="3890963" y="4748213"/>
          <p14:tracePt t="115925" x="3890963" y="4767263"/>
          <p14:tracePt t="115941" x="3890963" y="4775200"/>
          <p14:tracePt t="115942" x="3890963" y="4803775"/>
          <p14:tracePt t="115958" x="3910013" y="4821238"/>
          <p14:tracePt t="115958" x="3919538" y="4840288"/>
          <p14:tracePt t="115974" x="3927475" y="4848225"/>
          <p14:tracePt t="115975" x="3956050" y="4876800"/>
          <p14:tracePt t="115991" x="3973513" y="4894263"/>
          <p14:tracePt t="115992" x="4010025" y="4903788"/>
          <p14:tracePt t="116008" x="4029075" y="4903788"/>
          <p14:tracePt t="116009" x="4056063" y="4922838"/>
          <p14:tracePt t="116024" x="4092575" y="4930775"/>
          <p14:tracePt t="116025" x="4110038" y="4930775"/>
          <p14:tracePt t="116041" x="4138613" y="4940300"/>
          <p14:tracePt t="116042" x="4146550" y="4940300"/>
          <p14:tracePt t="116058" x="4165600" y="4940300"/>
          <p14:tracePt t="116074" x="4175125" y="4940300"/>
          <p14:tracePt t="117255" x="4192588" y="4940300"/>
          <p14:tracePt t="117259" x="4202113" y="4940300"/>
          <p14:tracePt t="117274" x="4202113" y="4930775"/>
          <p14:tracePt t="117276" x="4192588" y="4922838"/>
          <p14:tracePt t="117291" x="4175125" y="4876800"/>
          <p14:tracePt t="117292" x="4165600" y="4867275"/>
          <p14:tracePt t="117818" x="4165600" y="4857750"/>
          <p14:tracePt t="117833" x="4211638" y="4803775"/>
          <p14:tracePt t="117837" x="4219575" y="4794250"/>
          <p14:tracePt t="117865" x="4229100" y="4794250"/>
          <p14:tracePt t="117869" x="4248150" y="4784725"/>
          <p14:tracePt t="117881" x="4275138" y="4784725"/>
          <p14:tracePt t="117891" x="4284663" y="4784725"/>
          <p14:tracePt t="117908" x="4292600" y="4784725"/>
          <p14:tracePt t="117908" x="4311650" y="4784725"/>
          <p14:tracePt t="117924" x="4330700" y="4784725"/>
          <p14:tracePt t="117925" x="4348163" y="4784725"/>
          <p14:tracePt t="117941" x="4357688" y="4784725"/>
          <p14:tracePt t="117942" x="4375150" y="4784725"/>
          <p14:tracePt t="117958" x="4384675" y="4784725"/>
          <p14:tracePt t="117974" x="4394200" y="4784725"/>
          <p14:tracePt t="117991" x="4411663" y="4784725"/>
          <p14:tracePt t="117992" x="4421188" y="4784725"/>
          <p14:tracePt t="117993" x="4430713" y="4784725"/>
          <p14:tracePt t="118009" x="4440238" y="4784725"/>
          <p14:tracePt t="118027" x="4448175" y="4784725"/>
          <p14:tracePt t="118041" x="4457700" y="4784725"/>
          <p14:tracePt t="118061" x="4467225" y="4784725"/>
          <p14:tracePt t="118074" x="4476750" y="4784725"/>
          <p14:tracePt t="118091" x="4494213" y="4784725"/>
          <p14:tracePt t="118093" x="4503738" y="4784725"/>
          <p14:tracePt t="118125" x="4513263" y="4784725"/>
          <p14:tracePt t="118561" x="4521200" y="4794250"/>
          <p14:tracePt t="118577" x="4521200" y="4803775"/>
          <p14:tracePt t="118581" x="4521200" y="4821238"/>
          <p14:tracePt t="118593" x="4521200" y="4830763"/>
          <p14:tracePt t="118608" x="4521200" y="4840288"/>
          <p14:tracePt t="118609" x="4521200" y="4867275"/>
          <p14:tracePt t="118624" x="4521200" y="4884738"/>
          <p14:tracePt t="118625" x="4521200" y="4894263"/>
          <p14:tracePt t="118641" x="4521200" y="4903788"/>
          <p14:tracePt t="118658" x="4521200" y="4913313"/>
          <p14:tracePt t="118658" x="4521200" y="4922838"/>
          <p14:tracePt t="118674" x="4521200" y="4930775"/>
          <p14:tracePt t="118675" x="4521200" y="4949825"/>
          <p14:tracePt t="118677" x="4521200" y="4959350"/>
          <p14:tracePt t="118691" x="4530725" y="4967288"/>
          <p14:tracePt t="118708" x="4530725" y="4986338"/>
          <p14:tracePt t="118710" x="4530725" y="4995863"/>
          <p14:tracePt t="118724" x="4530725" y="5003800"/>
          <p14:tracePt t="118741" x="4530725" y="5013325"/>
          <p14:tracePt t="118743" x="4530725" y="5022850"/>
          <p14:tracePt t="119049" x="4530725" y="5013325"/>
          <p14:tracePt t="119053" x="4530725" y="5003800"/>
          <p14:tracePt t="119067" x="4540250" y="4967288"/>
          <p14:tracePt t="119074" x="4540250" y="4949825"/>
          <p14:tracePt t="119090" x="4540250" y="4940300"/>
          <p14:tracePt t="119091" x="4549775" y="4913313"/>
          <p14:tracePt t="119107" x="4549775" y="4903788"/>
          <p14:tracePt t="119126" x="4549775" y="4884738"/>
          <p14:tracePt t="119141" x="4557713" y="4876800"/>
          <p14:tracePt t="119163" x="4557713" y="4867275"/>
          <p14:tracePt t="119371" x="4557713" y="4884738"/>
          <p14:tracePt t="119387" x="4557713" y="4903788"/>
          <p14:tracePt t="119391" x="4557713" y="4922838"/>
          <p14:tracePt t="119407" x="4557713" y="4940300"/>
          <p14:tracePt t="119409" x="4557713" y="4976813"/>
          <p14:tracePt t="119424" x="4557713" y="4986338"/>
          <p14:tracePt t="119424" x="4557713" y="5022850"/>
          <p14:tracePt t="119441" x="4557713" y="5040313"/>
          <p14:tracePt t="119442" x="4557713" y="5068888"/>
          <p14:tracePt t="119458" x="4557713" y="5086350"/>
          <p14:tracePt t="119458" x="4557713" y="5105400"/>
          <p14:tracePt t="119474" x="4557713" y="5132388"/>
          <p14:tracePt t="119475" x="4557713" y="5149850"/>
          <p14:tracePt t="119491" x="4557713" y="5178425"/>
          <p14:tracePt t="119491" x="4567238" y="5205413"/>
          <p14:tracePt t="119507" x="4567238" y="5232400"/>
          <p14:tracePt t="119508" x="4567238" y="5251450"/>
          <p14:tracePt t="119524" x="4567238" y="5268913"/>
          <p14:tracePt t="119525" x="4567238" y="5287963"/>
          <p14:tracePt t="119541" x="4567238" y="5314950"/>
          <p14:tracePt t="119541" x="4567238" y="5332413"/>
          <p14:tracePt t="119558" x="4567238" y="5351463"/>
          <p14:tracePt t="119558" x="4567238" y="5360988"/>
          <p14:tracePt t="119574" x="4567238" y="5378450"/>
          <p14:tracePt t="119575" x="4567238" y="5405438"/>
          <p14:tracePt t="119591" x="4567238" y="5424488"/>
          <p14:tracePt t="119592" x="4557713" y="5451475"/>
          <p14:tracePt t="119608" x="4557713" y="5461000"/>
          <p14:tracePt t="119608" x="4557713" y="5478463"/>
          <p14:tracePt t="119624" x="4557713" y="5497513"/>
          <p14:tracePt t="119625" x="4557713" y="5507038"/>
          <p14:tracePt t="119627" x="4557713" y="5524500"/>
          <p14:tracePt t="119641" x="4557713" y="5534025"/>
          <p14:tracePt t="120501" x="4567238" y="5534025"/>
          <p14:tracePt t="120505" x="4576763" y="5524500"/>
          <p14:tracePt t="120517" x="4586288" y="5514975"/>
          <p14:tracePt t="120524" x="4594225" y="5507038"/>
          <p14:tracePt t="120541" x="4613275" y="5487988"/>
          <p14:tracePt t="120541" x="4630738" y="5441950"/>
          <p14:tracePt t="120558" x="4659313" y="5424488"/>
          <p14:tracePt t="120558" x="4686300" y="5378450"/>
          <p14:tracePt t="120574" x="4713288" y="5360988"/>
          <p14:tracePt t="120575" x="4740275" y="5324475"/>
          <p14:tracePt t="120591" x="4768850" y="5278438"/>
          <p14:tracePt t="120592" x="4786313" y="5251450"/>
          <p14:tracePt t="120608" x="4805363" y="5205413"/>
          <p14:tracePt t="120608" x="4813300" y="5186363"/>
          <p14:tracePt t="120624" x="4813300" y="5149850"/>
          <p14:tracePt t="120625" x="4841875" y="5132388"/>
          <p14:tracePt t="120641" x="4841875" y="5122863"/>
          <p14:tracePt t="120642" x="4851400" y="5105400"/>
          <p14:tracePt t="120658" x="4851400" y="5095875"/>
          <p14:tracePt t="120658" x="4859338" y="5086350"/>
          <p14:tracePt t="120674" x="4859338" y="5076825"/>
          <p14:tracePt t="120675" x="4859338" y="5068888"/>
          <p14:tracePt t="120677" x="4859338" y="5059363"/>
          <p14:tracePt t="120707" x="4859338" y="5049838"/>
          <p14:tracePt t="120709" x="4859338" y="5040313"/>
          <p14:tracePt t="120725" x="4859338" y="5032375"/>
          <p14:tracePt t="120741" x="4859338" y="5022850"/>
          <p14:tracePt t="120757" x="4859338" y="5013325"/>
          <p14:tracePt t="120774" x="4859338" y="5003800"/>
          <p14:tracePt t="120791" x="4859338" y="4995863"/>
          <p14:tracePt t="120793" x="4859338" y="4976813"/>
          <p14:tracePt t="120808" x="4859338" y="4967288"/>
          <p14:tracePt t="120810" x="4851400" y="4949825"/>
          <p14:tracePt t="120824" x="4851400" y="4930775"/>
          <p14:tracePt t="120827" x="4841875" y="4913313"/>
          <p14:tracePt t="120841" x="4832350" y="4894263"/>
          <p14:tracePt t="120843" x="4822825" y="4876800"/>
          <p14:tracePt t="120858" x="4805363" y="4857750"/>
          <p14:tracePt t="120859" x="4805363" y="4848225"/>
          <p14:tracePt t="120874" x="4795838" y="4840288"/>
          <p14:tracePt t="120876" x="4786313" y="4821238"/>
          <p14:tracePt t="120891" x="4776788" y="4811713"/>
          <p14:tracePt t="120893" x="4768850" y="4803775"/>
          <p14:tracePt t="120908" x="4759325" y="4784725"/>
          <p14:tracePt t="120909" x="4749800" y="4784725"/>
          <p14:tracePt t="120924" x="4740275" y="4775200"/>
          <p14:tracePt t="120926" x="4732338" y="4775200"/>
          <p14:tracePt t="120941" x="4713288" y="4767263"/>
          <p14:tracePt t="120943" x="4713288" y="4757738"/>
          <p14:tracePt t="120958" x="4695825" y="4757738"/>
          <p14:tracePt t="120959" x="4676775" y="4757738"/>
          <p14:tracePt t="120974" x="4667250" y="4757738"/>
          <p14:tracePt t="120976" x="4659313" y="4748213"/>
          <p14:tracePt t="120991" x="4649788" y="4748213"/>
          <p14:tracePt t="120993" x="4640263" y="4748213"/>
          <p14:tracePt t="121007" x="4630738" y="4748213"/>
          <p14:tracePt t="121024" x="4622800" y="4748213"/>
          <p14:tracePt t="121041" x="4603750" y="4748213"/>
          <p14:tracePt t="121042" x="4594225" y="4748213"/>
          <p14:tracePt t="121058" x="4586288" y="4748213"/>
          <p14:tracePt t="121060" x="4576763" y="4757738"/>
          <p14:tracePt t="121074" x="4557713" y="4775200"/>
          <p14:tracePt t="121075" x="4549775" y="4784725"/>
          <p14:tracePt t="121077" x="4540250" y="4794250"/>
          <p14:tracePt t="121093" x="4530725" y="4803775"/>
          <p14:tracePt t="121108" x="4530725" y="4811713"/>
          <p14:tracePt t="121109" x="4530725" y="4821238"/>
          <p14:tracePt t="121127" x="4530725" y="4840288"/>
          <p14:tracePt t="121141" x="4521200" y="4857750"/>
          <p14:tracePt t="121143" x="4521200" y="4876800"/>
          <p14:tracePt t="121158" x="4521200" y="4894263"/>
          <p14:tracePt t="121159" x="4521200" y="4913313"/>
          <p14:tracePt t="121174" x="4521200" y="4922838"/>
          <p14:tracePt t="121175" x="4513263" y="4940300"/>
          <p14:tracePt t="121191" x="4513263" y="4959350"/>
          <p14:tracePt t="121193" x="4513263" y="4967288"/>
          <p14:tracePt t="121208" x="4513263" y="4976813"/>
          <p14:tracePt t="121209" x="4513263" y="4986338"/>
          <p14:tracePt t="121224" x="4513263" y="4995863"/>
          <p14:tracePt t="121241" x="4513263" y="5003800"/>
          <p14:tracePt t="121258" x="4521200" y="5013325"/>
          <p14:tracePt t="121274" x="4530725" y="5013325"/>
          <p14:tracePt t="121291" x="4549775" y="5022850"/>
          <p14:tracePt t="121293" x="4557713" y="5022850"/>
          <p14:tracePt t="121308" x="4567238" y="5022850"/>
          <p14:tracePt t="121309" x="4586288" y="5032375"/>
          <p14:tracePt t="121324" x="4603750" y="5032375"/>
          <p14:tracePt t="121326" x="4622800" y="5040313"/>
          <p14:tracePt t="121341" x="4640263" y="5040313"/>
          <p14:tracePt t="121343" x="4649788" y="5040313"/>
          <p14:tracePt t="121358" x="4667250" y="5049838"/>
          <p14:tracePt t="121359" x="4686300" y="5049838"/>
          <p14:tracePt t="121374" x="4703763" y="5049838"/>
          <p14:tracePt t="121391" x="4722813" y="5049838"/>
          <p14:tracePt t="121393" x="4732338" y="5049838"/>
          <p14:tracePt t="121408" x="4740275" y="5049838"/>
          <p14:tracePt t="121409" x="4759325" y="5049838"/>
          <p14:tracePt t="121424" x="4768850" y="5049838"/>
          <p14:tracePt t="121427" x="4776788" y="5049838"/>
          <p14:tracePt t="121441" x="4795838" y="5049838"/>
          <p14:tracePt t="121457" x="4805363" y="5049838"/>
          <p14:tracePt t="121460" x="4813300" y="5049838"/>
          <p14:tracePt t="121461" x="4832350" y="5040313"/>
          <p14:tracePt t="121474" x="4841875" y="5040313"/>
          <p14:tracePt t="121477" x="4851400" y="5032375"/>
          <p14:tracePt t="121491" x="4859338" y="5022850"/>
          <p14:tracePt t="121493" x="4878388" y="5013325"/>
          <p14:tracePt t="121508" x="4878388" y="5003800"/>
          <p14:tracePt t="121510" x="4887913" y="4995863"/>
          <p14:tracePt t="121526" x="4895850" y="4986338"/>
          <p14:tracePt t="121541" x="4895850" y="4976813"/>
          <p14:tracePt t="121543" x="4905375" y="4959350"/>
          <p14:tracePt t="121557" x="4914900" y="4940300"/>
          <p14:tracePt t="121574" x="4914900" y="4930775"/>
          <p14:tracePt t="121576" x="4914900" y="4922838"/>
          <p14:tracePt t="121591" x="4914900" y="4913313"/>
          <p14:tracePt t="121591" x="4914900" y="4903788"/>
          <p14:tracePt t="121593" x="4914900" y="4884738"/>
          <p14:tracePt t="121607" x="4914900" y="4876800"/>
          <p14:tracePt t="121624" x="4914900" y="4867275"/>
          <p14:tracePt t="121627" x="4914900" y="4857750"/>
          <p14:tracePt t="121641" x="4914900" y="4840288"/>
          <p14:tracePt t="121643" x="4914900" y="4821238"/>
          <p14:tracePt t="121657" x="4905375" y="4803775"/>
          <p14:tracePt t="121659" x="4905375" y="4794250"/>
          <p14:tracePt t="121674" x="4895850" y="4784725"/>
          <p14:tracePt t="121691" x="4887913" y="4775200"/>
          <p14:tracePt t="121693" x="4878388" y="4767263"/>
          <p14:tracePt t="121708" x="4878388" y="4757738"/>
          <p14:tracePt t="121724" x="4868863" y="4757738"/>
          <p14:tracePt t="121726" x="4859338" y="4748213"/>
          <p14:tracePt t="121741" x="4851400" y="4738688"/>
          <p14:tracePt t="121758" x="4841875" y="4738688"/>
          <p14:tracePt t="121759" x="4822825" y="4730750"/>
          <p14:tracePt t="121774" x="4813300" y="4730750"/>
          <p14:tracePt t="121776" x="4805363" y="4730750"/>
          <p14:tracePt t="121791" x="4795838" y="4730750"/>
          <p14:tracePt t="121793" x="4786313" y="4730750"/>
          <p14:tracePt t="121807" x="4776788" y="4730750"/>
          <p14:tracePt t="121809" x="4759325" y="4730750"/>
          <p14:tracePt t="121824" x="4749800" y="4730750"/>
          <p14:tracePt t="121826" x="4740275" y="4730750"/>
          <p14:tracePt t="121841" x="4732338" y="4730750"/>
          <p14:tracePt t="121857" x="4722813" y="4730750"/>
          <p14:tracePt t="121874" x="4713288" y="4738688"/>
          <p14:tracePt t="121891" x="4695825" y="4748213"/>
          <p14:tracePt t="121893" x="4686300" y="4748213"/>
          <p14:tracePt t="121908" x="4676775" y="4757738"/>
          <p14:tracePt t="121909" x="4667250" y="4767263"/>
          <p14:tracePt t="121924" x="4659313" y="4775200"/>
          <p14:tracePt t="121927" x="4649788" y="4794250"/>
          <p14:tracePt t="121941" x="4640263" y="4803775"/>
          <p14:tracePt t="121943" x="4640263" y="4811713"/>
          <p14:tracePt t="121958" x="4630738" y="4821238"/>
          <p14:tracePt t="121960" x="4630738" y="4830763"/>
          <p14:tracePt t="121974" x="4622800" y="4840288"/>
          <p14:tracePt t="121977" x="4622800" y="4857750"/>
          <p14:tracePt t="121991" x="4613275" y="4867275"/>
          <p14:tracePt t="121992" x="4613275" y="4876800"/>
          <p14:tracePt t="122007" x="4613275" y="4884738"/>
          <p14:tracePt t="122009" x="4613275" y="4903788"/>
          <p14:tracePt t="122024" x="4603750" y="4922838"/>
          <p14:tracePt t="122041" x="4603750" y="4930775"/>
          <p14:tracePt t="122043" x="4603750" y="4940300"/>
          <p14:tracePt t="122057" x="4603750" y="4949825"/>
          <p14:tracePt t="122059" x="4603750" y="4959350"/>
          <p14:tracePt t="122074" x="4603750" y="4967288"/>
          <p14:tracePt t="122077" x="4603750" y="4976813"/>
          <p14:tracePt t="122091" x="4603750" y="4986338"/>
          <p14:tracePt t="122107" x="4613275" y="5013325"/>
          <p14:tracePt t="122127" x="4622800" y="5032375"/>
          <p14:tracePt t="122141" x="4630738" y="5040313"/>
          <p14:tracePt t="122158" x="4630738" y="5049838"/>
          <p14:tracePt t="122174" x="4640263" y="5059363"/>
          <p14:tracePt t="122191" x="4649788" y="5068888"/>
          <p14:tracePt t="122208" x="4659313" y="5076825"/>
          <p14:tracePt t="122208" x="4667250" y="5076825"/>
          <p14:tracePt t="122224" x="4676775" y="5076825"/>
          <p14:tracePt t="122225" x="4686300" y="5076825"/>
          <p14:tracePt t="122247" x="4695825" y="5076825"/>
          <p14:tracePt t="122258" x="4703763" y="5076825"/>
          <p14:tracePt t="122274" x="4713288" y="5076825"/>
          <p14:tracePt t="122275" x="4722813" y="5076825"/>
          <p14:tracePt t="122291" x="4732338" y="5076825"/>
          <p14:tracePt t="122308" x="4740275" y="5076825"/>
          <p14:tracePt t="122308" x="4759325" y="5076825"/>
          <p14:tracePt t="122324" x="4768850" y="5076825"/>
          <p14:tracePt t="122341" x="4776788" y="5076825"/>
          <p14:tracePt t="122342" x="4786313" y="5076825"/>
          <p14:tracePt t="122343" x="4795838" y="5076825"/>
          <p14:tracePt t="122358" x="4813300" y="5076825"/>
          <p14:tracePt t="122359" x="4822825" y="5076825"/>
          <p14:tracePt t="122375" x="4841875" y="5076825"/>
          <p14:tracePt t="122391" x="4841875" y="5068888"/>
          <p14:tracePt t="122393" x="4851400" y="5059363"/>
          <p14:tracePt t="122408" x="4859338" y="5049838"/>
          <p14:tracePt t="122410" x="4868863" y="5040313"/>
          <p14:tracePt t="122424" x="4878388" y="5032375"/>
          <p14:tracePt t="122425" x="4887913" y="5022850"/>
          <p14:tracePt t="122427" x="4895850" y="5022850"/>
          <p14:tracePt t="122441" x="4905375" y="5003800"/>
          <p14:tracePt t="122443" x="4905375" y="4995863"/>
          <p14:tracePt t="122458" x="4905375" y="4986338"/>
          <p14:tracePt t="122460" x="4914900" y="4976813"/>
          <p14:tracePt t="122474" x="4914900" y="4959350"/>
          <p14:tracePt t="122477" x="4914900" y="4949825"/>
          <p14:tracePt t="122491" x="4914900" y="4940300"/>
          <p14:tracePt t="122493" x="4914900" y="4930775"/>
          <p14:tracePt t="122507" x="4914900" y="4922838"/>
          <p14:tracePt t="122509" x="4914900" y="4913313"/>
          <p14:tracePt t="122524" x="4914900" y="4903788"/>
          <p14:tracePt t="122526" x="4914900" y="4894263"/>
          <p14:tracePt t="122541" x="4914900" y="4884738"/>
          <p14:tracePt t="122543" x="4914900" y="4867275"/>
          <p14:tracePt t="122557" x="4914900" y="4848225"/>
          <p14:tracePt t="122559" x="4914900" y="4840288"/>
          <p14:tracePt t="122574" x="4905375" y="4830763"/>
          <p14:tracePt t="122576" x="4895850" y="4821238"/>
          <p14:tracePt t="122591" x="4887913" y="4811713"/>
          <p14:tracePt t="122608" x="4878388" y="4803775"/>
          <p14:tracePt t="122610" x="4878388" y="4794250"/>
          <p14:tracePt t="122624" x="4868863" y="4784725"/>
          <p14:tracePt t="122626" x="4859338" y="4775200"/>
          <p14:tracePt t="122641" x="4851400" y="4767263"/>
          <p14:tracePt t="122658" x="4832350" y="4748213"/>
          <p14:tracePt t="122659" x="4822825" y="4738688"/>
          <p14:tracePt t="122674" x="4813300" y="4730750"/>
          <p14:tracePt t="122676" x="4786313" y="4721225"/>
          <p14:tracePt t="122691" x="4776788" y="4721225"/>
          <p14:tracePt t="122708" x="4759325" y="4721225"/>
          <p14:tracePt t="122709" x="4749800" y="4711700"/>
          <p14:tracePt t="122724" x="4740275" y="4711700"/>
          <p14:tracePt t="122741" x="4722813" y="4702175"/>
          <p14:tracePt t="122743" x="4703763" y="4702175"/>
          <p14:tracePt t="122759" x="4695825" y="4702175"/>
          <p14:tracePt t="122774" x="4686300" y="4702175"/>
          <p14:tracePt t="122777" x="4676775" y="4702175"/>
          <p14:tracePt t="122791" x="4667250" y="4702175"/>
          <p14:tracePt t="122793" x="4659313" y="4702175"/>
          <p14:tracePt t="122807" x="4640263" y="4702175"/>
          <p14:tracePt t="122824" x="4630738" y="4702175"/>
          <p14:tracePt t="122826" x="4613275" y="4711700"/>
          <p14:tracePt t="122841" x="4613275" y="4721225"/>
          <p14:tracePt t="122841" x="4603750" y="4721225"/>
          <p14:tracePt t="122843" x="4586288" y="4730750"/>
          <p14:tracePt t="122858" x="4567238" y="4757738"/>
          <p14:tracePt t="122859" x="4557713" y="4757738"/>
          <p14:tracePt t="122874" x="4549775" y="4767263"/>
          <p14:tracePt t="122877" x="4540250" y="4784725"/>
          <p14:tracePt t="122891" x="4530725" y="4803775"/>
          <p14:tracePt t="122893" x="4521200" y="4821238"/>
          <p14:tracePt t="122908" x="4513263" y="4840288"/>
          <p14:tracePt t="122909" x="4513263" y="4848225"/>
          <p14:tracePt t="122924" x="4503738" y="4867275"/>
          <p14:tracePt t="122926" x="4503738" y="4876800"/>
          <p14:tracePt t="122941" x="4503738" y="4884738"/>
          <p14:tracePt t="122943" x="4503738" y="4903788"/>
          <p14:tracePt t="122957" x="4503738" y="4922838"/>
          <p14:tracePt t="122959" x="4503738" y="4930775"/>
          <p14:tracePt t="122974" x="4503738" y="4940300"/>
          <p14:tracePt t="122976" x="4503738" y="4949825"/>
          <p14:tracePt t="122991" x="4503738" y="4959350"/>
          <p14:tracePt t="123007" x="4503738" y="4967288"/>
          <p14:tracePt t="123009" x="4503738" y="4976813"/>
          <p14:tracePt t="123024" x="4503738" y="4986338"/>
          <p14:tracePt t="123026" x="4503738" y="4995863"/>
          <p14:tracePt t="123041" x="4503738" y="5013325"/>
          <p14:tracePt t="123043" x="4513263" y="5032375"/>
          <p14:tracePt t="123057" x="4521200" y="5049838"/>
          <p14:tracePt t="123059" x="4521200" y="5059363"/>
          <p14:tracePt t="123074" x="4530725" y="5068888"/>
          <p14:tracePt t="123076" x="4540250" y="5076825"/>
          <p14:tracePt t="123091" x="4557713" y="5095875"/>
          <p14:tracePt t="123108" x="4576763" y="5105400"/>
          <p14:tracePt t="123110" x="4586288" y="5105400"/>
          <p14:tracePt t="123124" x="4594225" y="5105400"/>
          <p14:tracePt t="123125" x="4613275" y="5113338"/>
          <p14:tracePt t="123143" x="4667250" y="5113338"/>
          <p14:tracePt t="123158" x="4686300" y="5113338"/>
          <p14:tracePt t="123159" x="4703763" y="5113338"/>
          <p14:tracePt t="123174" x="4722813" y="5113338"/>
          <p14:tracePt t="123175" x="4740275" y="5113338"/>
          <p14:tracePt t="123191" x="4759325" y="5113338"/>
          <p14:tracePt t="123191" x="4776788" y="5113338"/>
          <p14:tracePt t="123208" x="4795838" y="5105400"/>
          <p14:tracePt t="123208" x="4805363" y="5095875"/>
          <p14:tracePt t="123211" x="4813300" y="5095875"/>
          <p14:tracePt t="123224" x="4832350" y="5076825"/>
          <p14:tracePt t="123241" x="4841875" y="5076825"/>
          <p14:tracePt t="123243" x="4841875" y="5068888"/>
          <p14:tracePt t="123257" x="4851400" y="5059363"/>
          <p14:tracePt t="123274" x="4859338" y="5049838"/>
          <p14:tracePt t="123277" x="4868863" y="5040313"/>
          <p14:tracePt t="123291" x="4878388" y="5032375"/>
          <p14:tracePt t="123307" x="4887913" y="5022850"/>
          <p14:tracePt t="123308" x="4887913" y="5003800"/>
          <p14:tracePt t="123323" x="4895850" y="4986338"/>
          <p14:tracePt t="123325" x="4895850" y="4967288"/>
          <p14:tracePt t="123340" x="4895850" y="4959350"/>
          <p14:tracePt t="123341" x="4905375" y="4930775"/>
          <p14:tracePt t="123357" x="4905375" y="4922838"/>
          <p14:tracePt t="123374" x="4905375" y="4913313"/>
          <p14:tracePt t="123376" x="4905375" y="4894263"/>
          <p14:tracePt t="123391" x="4905375" y="4876800"/>
          <p14:tracePt t="123393" x="4905375" y="4867275"/>
          <p14:tracePt t="123407" x="4905375" y="4857750"/>
          <p14:tracePt t="123409" x="4905375" y="4840288"/>
          <p14:tracePt t="123424" x="4895850" y="4821238"/>
          <p14:tracePt t="123426" x="4895850" y="4811713"/>
          <p14:tracePt t="123440" x="4887913" y="4803775"/>
          <p14:tracePt t="123457" x="4878388" y="4794250"/>
          <p14:tracePt t="123474" x="4868863" y="4784725"/>
          <p14:tracePt t="123491" x="4859338" y="4775200"/>
          <p14:tracePt t="123508" x="4851400" y="4767263"/>
          <p14:tracePt t="123545" x="4851400" y="4757738"/>
          <p14:tracePt t="124859" x="4841875" y="4757738"/>
          <p14:tracePt t="124891" x="4832350" y="4757738"/>
          <p14:tracePt t="124907" x="4822825" y="4767263"/>
          <p14:tracePt t="125475" x="4813300" y="4767263"/>
          <p14:tracePt t="126069" x="4805363" y="4767263"/>
          <p14:tracePt t="126085" x="4786313" y="4775200"/>
          <p14:tracePt t="126089" x="4768850" y="4784725"/>
          <p14:tracePt t="126100" x="4749800" y="4794250"/>
          <p14:tracePt t="126106" x="4740275" y="4794250"/>
          <p14:tracePt t="126124" x="4713288" y="4811713"/>
          <p14:tracePt t="126140" x="4695825" y="4811713"/>
          <p14:tracePt t="126140" x="4667250" y="4821238"/>
          <p14:tracePt t="126157" x="4649788" y="4821238"/>
          <p14:tracePt t="126158" x="4630738" y="4830763"/>
          <p14:tracePt t="126174" x="4613275" y="4830763"/>
          <p14:tracePt t="126175" x="4603750" y="4830763"/>
          <p14:tracePt t="126191" x="4594225" y="4830763"/>
          <p14:tracePt t="126191" x="4576763" y="4840288"/>
          <p14:tracePt t="126213" x="4567238" y="4840288"/>
          <p14:tracePt t="126224" x="4549775" y="4848225"/>
          <p14:tracePt t="126241" x="4540250" y="4848225"/>
          <p14:tracePt t="126257" x="4530725" y="4848225"/>
          <p14:tracePt t="126258" x="4521200" y="4848225"/>
          <p14:tracePt t="126274" x="4513263" y="4848225"/>
          <p14:tracePt t="126274" x="4503738" y="4848225"/>
          <p14:tracePt t="126290" x="4494213" y="4848225"/>
          <p14:tracePt t="126307" x="4484688" y="4848225"/>
          <p14:tracePt t="126309" x="4476750" y="4848225"/>
          <p14:tracePt t="126324" x="4467225" y="4848225"/>
          <p14:tracePt t="126326" x="4457700" y="4848225"/>
          <p14:tracePt t="126341" x="4448175" y="4848225"/>
          <p14:tracePt t="126389" x="4440238" y="4848225"/>
          <p14:tracePt t="126405" x="4430713" y="4848225"/>
          <p14:tracePt t="126438" x="4421188" y="4840288"/>
          <p14:tracePt t="126485" x="4421188" y="4830763"/>
          <p14:tracePt t="126505" x="4421188" y="4821238"/>
          <p14:tracePt t="126517" x="4421188" y="4811713"/>
          <p14:tracePt t="126524" x="4411663" y="4794250"/>
          <p14:tracePt t="126549" x="4411663" y="4784725"/>
          <p14:tracePt t="126565" x="4411663" y="4775200"/>
          <p14:tracePt t="126581" x="4411663" y="4767263"/>
          <p14:tracePt t="126597" x="4411663" y="4757738"/>
          <p14:tracePt t="126677" x="4411663" y="4748213"/>
          <p14:tracePt t="126805" x="4411663" y="4738688"/>
          <p14:tracePt t="127029" x="4411663" y="4757738"/>
          <p14:tracePt t="127033" x="4411663" y="4767263"/>
          <p14:tracePt t="127045" x="4411663" y="4784725"/>
          <p14:tracePt t="127057" x="4411663" y="4803775"/>
          <p14:tracePt t="127074" x="4411663" y="4821238"/>
          <p14:tracePt t="127074" x="4411663" y="4840288"/>
          <p14:tracePt t="127091" x="4411663" y="4857750"/>
          <p14:tracePt t="127091" x="4411663" y="4884738"/>
          <p14:tracePt t="127093" x="4411663" y="4903788"/>
          <p14:tracePt t="127107" x="4411663" y="4930775"/>
          <p14:tracePt t="127109" x="4411663" y="4967288"/>
          <p14:tracePt t="127125" x="4411663" y="4995863"/>
          <p14:tracePt t="127141" x="4411663" y="5003800"/>
          <p14:tracePt t="127142" x="4411663" y="5013325"/>
          <p14:tracePt t="127157" x="4411663" y="5032375"/>
          <p14:tracePt t="127158" x="4411663" y="5049838"/>
          <p14:tracePt t="127174" x="4411663" y="5059363"/>
          <p14:tracePt t="127175" x="4411663" y="5086350"/>
          <p14:tracePt t="127177" x="4411663" y="5105400"/>
          <p14:tracePt t="127190" x="4411663" y="5113338"/>
          <p14:tracePt t="127207" x="4411663" y="5132388"/>
          <p14:tracePt t="127209" x="4411663" y="5178425"/>
          <p14:tracePt t="127224" x="4411663" y="5186363"/>
          <p14:tracePt t="127225" x="4411663" y="5205413"/>
          <p14:tracePt t="127241" x="4411663" y="5241925"/>
          <p14:tracePt t="127241" x="4411663" y="5251450"/>
          <p14:tracePt t="127257" x="4411663" y="5278438"/>
          <p14:tracePt t="127258" x="4411663" y="5305425"/>
          <p14:tracePt t="127274" x="4411663" y="5314950"/>
          <p14:tracePt t="127275" x="4411663" y="5341938"/>
          <p14:tracePt t="127291" x="4411663" y="5351463"/>
          <p14:tracePt t="127291" x="4411663" y="5378450"/>
          <p14:tracePt t="127307" x="4411663" y="5397500"/>
          <p14:tracePt t="127308" x="4411663" y="5405438"/>
          <p14:tracePt t="127324" x="4411663" y="5424488"/>
          <p14:tracePt t="127325" x="4411663" y="5434013"/>
          <p14:tracePt t="127341" x="4411663" y="5441950"/>
          <p14:tracePt t="127341" x="4411663" y="5451475"/>
          <p14:tracePt t="127495" x="4411663" y="5461000"/>
          <p14:tracePt t="127511" x="4421188" y="5451475"/>
          <p14:tracePt t="127515" x="4440238" y="5405438"/>
          <p14:tracePt t="127528" x="4467225" y="5360988"/>
          <p14:tracePt t="127532" x="4484688" y="5314950"/>
          <p14:tracePt t="127543" x="4503738" y="5287963"/>
          <p14:tracePt t="127558" x="4513263" y="5268913"/>
          <p14:tracePt t="127559" x="4530725" y="5251450"/>
          <p14:tracePt t="127574" x="4557713" y="5205413"/>
          <p14:tracePt t="127575" x="4603750" y="5132388"/>
          <p14:tracePt t="127591" x="4622800" y="5086350"/>
          <p14:tracePt t="127592" x="4659313" y="5040313"/>
          <p14:tracePt t="127607" x="4676775" y="5003800"/>
          <p14:tracePt t="127608" x="4686300" y="4986338"/>
          <p14:tracePt t="127611" x="4713288" y="4959350"/>
          <p14:tracePt t="127624" x="4722813" y="4930775"/>
          <p14:tracePt t="127627" x="4740275" y="4894263"/>
          <p14:tracePt t="127641" x="4749800" y="4876800"/>
          <p14:tracePt t="127643" x="4759325" y="4857750"/>
          <p14:tracePt t="127657" x="4759325" y="4848225"/>
          <p14:tracePt t="127660" x="4759325" y="4840288"/>
          <p14:tracePt t="127674" x="4768850" y="4830763"/>
          <p14:tracePt t="127677" x="4768850" y="4821238"/>
          <p14:tracePt t="127691" x="4776788" y="4821238"/>
          <p14:tracePt t="127735" x="4776788" y="4811713"/>
          <p14:tracePt t="127751" x="4776788" y="4803775"/>
          <p14:tracePt t="127767" x="4786313" y="4794250"/>
          <p14:tracePt t="127771" x="4786313" y="4784725"/>
          <p14:tracePt t="127783" x="4795838" y="4767263"/>
          <p14:tracePt t="127791" x="4805363" y="4757738"/>
          <p14:tracePt t="127807" x="4805363" y="4748213"/>
          <p14:tracePt t="127808" x="4813300" y="4748213"/>
          <p14:tracePt t="127824" x="4822825" y="4730750"/>
          <p14:tracePt t="127825" x="4822825" y="4721225"/>
          <p14:tracePt t="127841" x="4832350" y="4702175"/>
          <p14:tracePt t="127841" x="4832350" y="4694238"/>
          <p14:tracePt t="127857" x="4841875" y="4675188"/>
          <p14:tracePt t="127858" x="4841875" y="4665663"/>
          <p14:tracePt t="127874" x="4841875" y="4657725"/>
          <p14:tracePt t="127891" x="4851400" y="4648200"/>
          <p14:tracePt t="128175" x="4851400" y="4657725"/>
          <p14:tracePt t="128179" x="4851400" y="4665663"/>
          <p14:tracePt t="128191" x="4851400" y="4684713"/>
          <p14:tracePt t="128207" x="4851400" y="4694238"/>
          <p14:tracePt t="128208" x="4851400" y="4711700"/>
          <p14:tracePt t="128224" x="4851400" y="4721225"/>
          <p14:tracePt t="128225" x="4851400" y="4730750"/>
          <p14:tracePt t="128227" x="4851400" y="4767263"/>
          <p14:tracePt t="128241" x="4851400" y="4775200"/>
          <p14:tracePt t="128243" x="4851400" y="4784725"/>
          <p14:tracePt t="128257" x="4851400" y="4794250"/>
          <p14:tracePt t="128259" x="4841875" y="4811713"/>
          <p14:tracePt t="128274" x="4841875" y="4821238"/>
          <p14:tracePt t="128276" x="4841875" y="4840288"/>
          <p14:tracePt t="128291" x="4841875" y="4857750"/>
          <p14:tracePt t="128293" x="4841875" y="4876800"/>
          <p14:tracePt t="128307" x="4841875" y="4894263"/>
          <p14:tracePt t="128309" x="4832350" y="4913313"/>
          <p14:tracePt t="128324" x="4832350" y="4922838"/>
          <p14:tracePt t="128326" x="4832350" y="4940300"/>
          <p14:tracePt t="128341" x="4832350" y="4967288"/>
          <p14:tracePt t="128342" x="4832350" y="4995863"/>
          <p14:tracePt t="128357" x="4822825" y="5040313"/>
          <p14:tracePt t="128359" x="4822825" y="5059363"/>
          <p14:tracePt t="128374" x="4822825" y="5086350"/>
          <p14:tracePt t="128376" x="4822825" y="5122863"/>
          <p14:tracePt t="128391" x="4813300" y="5149850"/>
          <p14:tracePt t="128393" x="4813300" y="5178425"/>
          <p14:tracePt t="128408" x="4813300" y="5195888"/>
          <p14:tracePt t="128410" x="4813300" y="5222875"/>
          <p14:tracePt t="128424" x="4813300" y="5241925"/>
          <p14:tracePt t="128426" x="4813300" y="5259388"/>
          <p14:tracePt t="128441" x="4813300" y="5268913"/>
          <p14:tracePt t="128442" x="4813300" y="5278438"/>
          <p14:tracePt t="128457" x="4805363" y="5305425"/>
          <p14:tracePt t="128459" x="4805363" y="5314950"/>
          <p14:tracePt t="128474" x="4805363" y="5324475"/>
          <p14:tracePt t="128476" x="4805363" y="5332413"/>
          <p14:tracePt t="128491" x="4805363" y="5341938"/>
          <p14:tracePt t="128507" x="4805363" y="5351463"/>
          <p14:tracePt t="128524" x="4805363" y="5360988"/>
          <p14:tracePt t="128543" x="4805363" y="5368925"/>
          <p14:tracePt t="130235" x="4805363" y="5378450"/>
          <p14:tracePt t="130555" x="4813300" y="5368925"/>
          <p14:tracePt t="130559" x="4813300" y="5360988"/>
          <p14:tracePt t="130574" x="4813300" y="5351463"/>
          <p14:tracePt t="130575" x="4822825" y="5324475"/>
          <p14:tracePt t="130591" x="4822825" y="5305425"/>
          <p14:tracePt t="130591" x="4832350" y="5287963"/>
          <p14:tracePt t="130607" x="4832350" y="5259388"/>
          <p14:tracePt t="130608" x="4832350" y="5251450"/>
          <p14:tracePt t="130624" x="4841875" y="5214938"/>
          <p14:tracePt t="130625" x="4841875" y="5159375"/>
          <p14:tracePt t="130641" x="4841875" y="5122863"/>
          <p14:tracePt t="130641" x="4841875" y="5086350"/>
          <p14:tracePt t="130657" x="4851400" y="5040313"/>
          <p14:tracePt t="130658" x="4851400" y="4986338"/>
          <p14:tracePt t="130674" x="4851400" y="4949825"/>
          <p14:tracePt t="130675" x="4851400" y="4922838"/>
          <p14:tracePt t="130691" x="4851400" y="4867275"/>
          <p14:tracePt t="130691" x="4851400" y="4821238"/>
          <p14:tracePt t="130708" x="4851400" y="4803775"/>
          <p14:tracePt t="130708" x="4841875" y="4775200"/>
          <p14:tracePt t="130724" x="4832350" y="4748213"/>
          <p14:tracePt t="130725" x="4832350" y="4730750"/>
          <p14:tracePt t="130741" x="4822825" y="4711700"/>
          <p14:tracePt t="130741" x="4813300" y="4702175"/>
          <p14:tracePt t="130757" x="4795838" y="4684713"/>
          <p14:tracePt t="130758" x="4776788" y="4657725"/>
          <p14:tracePt t="130774" x="4768850" y="4657725"/>
          <p14:tracePt t="130775" x="4749800" y="4657725"/>
          <p14:tracePt t="130791" x="4722813" y="4657725"/>
          <p14:tracePt t="130791" x="4686300" y="4648200"/>
          <p14:tracePt t="130807" x="4676775" y="4648200"/>
          <p14:tracePt t="130808" x="4659313" y="4648200"/>
          <p14:tracePt t="130824" x="4649788" y="4638675"/>
          <p14:tracePt t="130827" x="4640263" y="4638675"/>
          <p14:tracePt t="130857" x="4630738" y="4638675"/>
          <p14:tracePt t="130893" x="4622800" y="4638675"/>
          <p14:tracePt t="130909" x="4613275" y="4638675"/>
          <p14:tracePt t="130913" x="4603750" y="4638675"/>
          <p14:tracePt t="130925" x="4594225" y="4638675"/>
          <p14:tracePt t="130941" x="4594225" y="4648200"/>
          <p14:tracePt t="130941" x="4586288" y="4657725"/>
          <p14:tracePt t="130957" x="4567238" y="4675188"/>
          <p14:tracePt t="130958" x="4557713" y="4684713"/>
          <p14:tracePt t="130974" x="4549775" y="4694238"/>
          <p14:tracePt t="130975" x="4540250" y="4711700"/>
          <p14:tracePt t="130977" x="4540250" y="4721225"/>
          <p14:tracePt t="130991" x="4530725" y="4730750"/>
          <p14:tracePt t="131007" x="4513263" y="4757738"/>
          <p14:tracePt t="131010" x="4503738" y="4767263"/>
          <p14:tracePt t="131024" x="4503738" y="4784725"/>
          <p14:tracePt t="131027" x="4494213" y="4794250"/>
          <p14:tracePt t="131041" x="4494213" y="4803775"/>
          <p14:tracePt t="131043" x="4494213" y="4821238"/>
          <p14:tracePt t="131057" x="4494213" y="4830763"/>
          <p14:tracePt t="131074" x="4494213" y="4840288"/>
          <p14:tracePt t="131076" x="4484688" y="4848225"/>
          <p14:tracePt t="131091" x="4484688" y="4867275"/>
          <p14:tracePt t="131092" x="4484688" y="4876800"/>
          <p14:tracePt t="131107" x="4484688" y="4884738"/>
          <p14:tracePt t="131109" x="4484688" y="4894263"/>
          <p14:tracePt t="131127" x="4484688" y="4913313"/>
          <p14:tracePt t="131141" x="4484688" y="4922838"/>
          <p14:tracePt t="131143" x="4476750" y="4940300"/>
          <p14:tracePt t="131157" x="4476750" y="4949825"/>
          <p14:tracePt t="131159" x="4476750" y="4967288"/>
          <p14:tracePt t="131174" x="4476750" y="4986338"/>
          <p14:tracePt t="131176" x="4476750" y="4995863"/>
          <p14:tracePt t="131191" x="4476750" y="5003800"/>
          <p14:tracePt t="131192" x="4476750" y="5022850"/>
          <p14:tracePt t="131207" x="4476750" y="5032375"/>
          <p14:tracePt t="131224" x="4476750" y="5049838"/>
          <p14:tracePt t="131226" x="4467225" y="5068888"/>
          <p14:tracePt t="131241" x="4467225" y="5086350"/>
          <p14:tracePt t="131243" x="4467225" y="5095875"/>
          <p14:tracePt t="131257" x="4467225" y="5105400"/>
          <p14:tracePt t="131259" x="4467225" y="5113338"/>
          <p14:tracePt t="131274" x="4467225" y="5122863"/>
          <p14:tracePt t="131291" x="4467225" y="5132388"/>
          <p14:tracePt t="131291" x="4467225" y="5141913"/>
          <p14:tracePt t="131293" x="4467225" y="5159375"/>
          <p14:tracePt t="131307" x="4467225" y="5168900"/>
          <p14:tracePt t="131309" x="4467225" y="5186363"/>
          <p14:tracePt t="131324" x="4467225" y="5195888"/>
          <p14:tracePt t="131326" x="4467225" y="5214938"/>
          <p14:tracePt t="131341" x="4467225" y="5222875"/>
          <p14:tracePt t="131357" x="4467225" y="5232400"/>
          <p14:tracePt t="131359" x="4467225" y="5241925"/>
          <p14:tracePt t="131374" x="4467225" y="5251450"/>
          <p14:tracePt t="131391" x="4467225" y="5259388"/>
          <p14:tracePt t="131391" x="4467225" y="5268913"/>
          <p14:tracePt t="131393" x="4467225" y="5278438"/>
          <p14:tracePt t="131407" x="4467225" y="5287963"/>
          <p14:tracePt t="131426" x="4476750" y="5295900"/>
          <p14:tracePt t="131441" x="4476750" y="5305425"/>
          <p14:tracePt t="131441" x="4484688" y="5314950"/>
          <p14:tracePt t="131457" x="4494213" y="5324475"/>
          <p14:tracePt t="131458" x="4494213" y="5332413"/>
          <p14:tracePt t="131474" x="4503738" y="5341938"/>
          <p14:tracePt t="131501" x="4503738" y="5351463"/>
          <p14:tracePt t="131507" x="4513263" y="5351463"/>
          <p14:tracePt t="131533" x="4521200" y="5360988"/>
          <p14:tracePt t="131551" x="4530725" y="5360988"/>
          <p14:tracePt t="131567" x="4530725" y="5368925"/>
          <p14:tracePt t="131569" x="4540250" y="5368925"/>
          <p14:tracePt t="131581" x="4549775" y="5378450"/>
          <p14:tracePt t="131597" x="4557713" y="5378450"/>
          <p14:tracePt t="131607" x="4567238" y="5378450"/>
          <p14:tracePt t="131624" x="4586288" y="5378450"/>
          <p14:tracePt t="131625" x="4594225" y="5378450"/>
          <p14:tracePt t="131645" x="4603750" y="5387975"/>
          <p14:tracePt t="131661" x="4613275" y="5387975"/>
          <p14:tracePt t="131677" x="4622800" y="5387975"/>
          <p14:tracePt t="131691" x="4630738" y="5387975"/>
          <p14:tracePt t="131693" x="4640263" y="5387975"/>
          <p14:tracePt t="131707" x="4649788" y="5387975"/>
          <p14:tracePt t="131709" x="4667250" y="5387975"/>
          <p14:tracePt t="131726" x="4676775" y="5387975"/>
          <p14:tracePt t="131741" x="4695825" y="5378450"/>
          <p14:tracePt t="131742" x="4703763" y="5368925"/>
          <p14:tracePt t="131757" x="4722813" y="5360988"/>
          <p14:tracePt t="131774" x="4732338" y="5351463"/>
          <p14:tracePt t="131776" x="4740275" y="5341938"/>
          <p14:tracePt t="131791" x="4759325" y="5332413"/>
          <p14:tracePt t="131791" x="4768850" y="5332413"/>
          <p14:tracePt t="131793" x="4768850" y="5324475"/>
          <p14:tracePt t="131807" x="4776788" y="5305425"/>
          <p14:tracePt t="131809" x="4805363" y="5268913"/>
          <p14:tracePt t="131824" x="4813300" y="5251450"/>
          <p14:tracePt t="131825" x="4813300" y="5241925"/>
          <p14:tracePt t="131841" x="4832350" y="5214938"/>
          <p14:tracePt t="131841" x="4841875" y="5186363"/>
          <p14:tracePt t="131857" x="4841875" y="5178425"/>
          <p14:tracePt t="131858" x="4851400" y="5159375"/>
          <p14:tracePt t="131874" x="4851400" y="5149850"/>
          <p14:tracePt t="131875" x="4851400" y="5132388"/>
          <p14:tracePt t="131891" x="4851400" y="5113338"/>
          <p14:tracePt t="131907" x="4851400" y="5105400"/>
          <p14:tracePt t="131908" x="4851400" y="5086350"/>
          <p14:tracePt t="131924" x="4859338" y="5068888"/>
          <p14:tracePt t="131925" x="4859338" y="5059363"/>
          <p14:tracePt t="131941" x="4859338" y="5049838"/>
          <p14:tracePt t="131941" x="4859338" y="5022850"/>
          <p14:tracePt t="131957" x="4859338" y="5013325"/>
          <p14:tracePt t="131958" x="4859338" y="4995863"/>
          <p14:tracePt t="131974" x="4859338" y="4986338"/>
          <p14:tracePt t="131975" x="4859338" y="4967288"/>
          <p14:tracePt t="131991" x="4859338" y="4949825"/>
          <p14:tracePt t="131991" x="4859338" y="4930775"/>
          <p14:tracePt t="132007" x="4859338" y="4922838"/>
          <p14:tracePt t="132008" x="4859338" y="4903788"/>
          <p14:tracePt t="132024" x="4859338" y="4884738"/>
          <p14:tracePt t="132025" x="4859338" y="4876800"/>
          <p14:tracePt t="132041" x="4859338" y="4867275"/>
          <p14:tracePt t="132041" x="4851400" y="4848225"/>
          <p14:tracePt t="132057" x="4841875" y="4840288"/>
          <p14:tracePt t="132058" x="4832350" y="4830763"/>
          <p14:tracePt t="132060" x="4822825" y="4821238"/>
          <p14:tracePt t="132091" x="4813300" y="4821238"/>
          <p14:tracePt t="132093" x="4795838" y="4811713"/>
          <p14:tracePt t="132107" x="4786313" y="4811713"/>
          <p14:tracePt t="132109" x="4776788" y="4811713"/>
          <p14:tracePt t="132127" x="4740275" y="4811713"/>
          <p14:tracePt t="132141" x="4722813" y="4803775"/>
          <p14:tracePt t="132143" x="4703763" y="4803775"/>
          <p14:tracePt t="132157" x="4695825" y="4803775"/>
          <p14:tracePt t="132158" x="4676775" y="4803775"/>
          <p14:tracePt t="132174" x="4659313" y="4803775"/>
          <p14:tracePt t="132177" x="4613275" y="4784725"/>
          <p14:tracePt t="132191" x="4594225" y="4784725"/>
          <p14:tracePt t="132193" x="4576763" y="4775200"/>
          <p14:tracePt t="132207" x="4557713" y="4775200"/>
          <p14:tracePt t="132210" x="4540250" y="4767263"/>
          <p14:tracePt t="132224" x="4521200" y="4767263"/>
          <p14:tracePt t="132226" x="4503738" y="4757738"/>
          <p14:tracePt t="132241" x="4484688" y="4748213"/>
          <p14:tracePt t="132242" x="4476750" y="4748213"/>
          <p14:tracePt t="132257" x="4467225" y="4748213"/>
          <p14:tracePt t="132259" x="4448175" y="4738688"/>
          <p14:tracePt t="132301" x="4440238" y="4738688"/>
          <p14:tracePt t="132317" x="4430713" y="4730750"/>
          <p14:tracePt t="132415" x="4430713" y="4738688"/>
          <p14:tracePt t="132419" x="4430713" y="4748213"/>
          <p14:tracePt t="132431" x="4430713" y="4767263"/>
          <p14:tracePt t="132441" x="4421188" y="4784725"/>
          <p14:tracePt t="132457" x="4421188" y="4794250"/>
          <p14:tracePt t="132458" x="4421188" y="4811713"/>
          <p14:tracePt t="132474" x="4421188" y="4830763"/>
          <p14:tracePt t="132475" x="4421188" y="4857750"/>
          <p14:tracePt t="132491" x="4421188" y="4884738"/>
          <p14:tracePt t="132491" x="4421188" y="4922838"/>
          <p14:tracePt t="132507" x="4421188" y="4949825"/>
          <p14:tracePt t="132508" x="4421188" y="4976813"/>
          <p14:tracePt t="132524" x="4421188" y="5013325"/>
          <p14:tracePt t="132525" x="4421188" y="5049838"/>
          <p14:tracePt t="132528" x="4421188" y="5095875"/>
          <p14:tracePt t="132541" x="4421188" y="5122863"/>
          <p14:tracePt t="132543" x="4421188" y="5178425"/>
          <p14:tracePt t="132557" x="4421188" y="5222875"/>
          <p14:tracePt t="132559" x="4421188" y="5259388"/>
          <p14:tracePt t="132574" x="4421188" y="5305425"/>
          <p14:tracePt t="132576" x="4421188" y="5332413"/>
          <p14:tracePt t="132591" x="4421188" y="5360988"/>
          <p14:tracePt t="132591" x="4421188" y="5378450"/>
          <p14:tracePt t="132608" x="4421188" y="5397500"/>
          <p14:tracePt t="132608" x="4421188" y="5405438"/>
          <p14:tracePt t="132611" x="4421188" y="5414963"/>
          <p14:tracePt t="132624" x="4411663" y="5424488"/>
          <p14:tracePt t="132735" x="4421188" y="5414963"/>
          <p14:tracePt t="132739" x="4440238" y="5378450"/>
          <p14:tracePt t="132751" x="4448175" y="5360988"/>
          <p14:tracePt t="132757" x="4476750" y="5295900"/>
          <p14:tracePt t="132774" x="4494213" y="5251450"/>
          <p14:tracePt t="132775" x="4521200" y="5205413"/>
          <p14:tracePt t="132791" x="4540250" y="5178425"/>
          <p14:tracePt t="132791" x="4567238" y="5113338"/>
          <p14:tracePt t="132807" x="4594225" y="5049838"/>
          <p14:tracePt t="132808" x="4603750" y="4995863"/>
          <p14:tracePt t="132824" x="4630738" y="4930775"/>
          <p14:tracePt t="132825" x="4649788" y="4884738"/>
          <p14:tracePt t="132841" x="4667250" y="4821238"/>
          <p14:tracePt t="132841" x="4703763" y="4757738"/>
          <p14:tracePt t="132857" x="4713288" y="4721225"/>
          <p14:tracePt t="132858" x="4732338" y="4684713"/>
          <p14:tracePt t="132874" x="4732338" y="4648200"/>
          <p14:tracePt t="132875" x="4740275" y="4638675"/>
          <p14:tracePt t="133027" x="4740275" y="4675188"/>
          <p14:tracePt t="133039" x="4740275" y="4711700"/>
          <p14:tracePt t="133043" x="4740275" y="4757738"/>
          <p14:tracePt t="133057" x="4740275" y="4794250"/>
          <p14:tracePt t="133058" x="4740275" y="4840288"/>
          <p14:tracePt t="133074" x="4759325" y="4884738"/>
          <p14:tracePt t="133075" x="4759325" y="4940300"/>
          <p14:tracePt t="133091" x="4759325" y="4967288"/>
          <p14:tracePt t="133091" x="4768850" y="5003800"/>
          <p14:tracePt t="133107" x="4768850" y="5040313"/>
          <p14:tracePt t="133108" x="4768850" y="5086350"/>
          <p14:tracePt t="133125" x="4776788" y="5149850"/>
          <p14:tracePt t="133141" x="4776788" y="5178425"/>
          <p14:tracePt t="133142" x="4786313" y="5205413"/>
          <p14:tracePt t="133157" x="4786313" y="5222875"/>
          <p14:tracePt t="133158" x="4786313" y="5259388"/>
          <p14:tracePt t="133174" x="4786313" y="5287963"/>
          <p14:tracePt t="133175" x="4795838" y="5305425"/>
          <p14:tracePt t="133191" x="4795838" y="5324475"/>
          <p14:tracePt t="133192" x="4795838" y="5332413"/>
          <p14:tracePt t="133207" x="4795838" y="5341938"/>
          <p14:tracePt t="133224" x="4795838" y="5351463"/>
          <p14:tracePt t="133241" x="4795838" y="5360988"/>
          <p14:tracePt t="133913" x="4805363" y="5368925"/>
          <p14:tracePt t="133929" x="4813300" y="5368925"/>
          <p14:tracePt t="133933" x="4822825" y="5360988"/>
          <p14:tracePt t="133945" x="4841875" y="5341938"/>
          <p14:tracePt t="133961" x="4859338" y="5324475"/>
          <p14:tracePt t="133974" x="4887913" y="5295900"/>
          <p14:tracePt t="133991" x="4887913" y="5287963"/>
          <p14:tracePt t="133991" x="4895850" y="5287963"/>
          <p14:tracePt t="133993" x="4905375" y="5287963"/>
          <p14:tracePt t="134025" x="4914900" y="5278438"/>
          <p14:tracePt t="134041" x="4914900" y="5268913"/>
          <p14:tracePt t="134057" x="4924425" y="5241925"/>
          <p14:tracePt t="134074" x="4932363" y="5232400"/>
          <p14:tracePt t="134075" x="4932363" y="5214938"/>
          <p14:tracePt t="134077" x="4941888" y="5195888"/>
          <p14:tracePt t="134091" x="4951413" y="5149850"/>
          <p14:tracePt t="134093" x="4951413" y="5122863"/>
          <p14:tracePt t="134107" x="4960938" y="5105400"/>
          <p14:tracePt t="134109" x="4960938" y="5059363"/>
          <p14:tracePt t="134127" x="4978400" y="5022850"/>
          <p14:tracePt t="134681" x="4987925" y="5022850"/>
          <p14:tracePt t="134697" x="4987925" y="5003800"/>
          <p14:tracePt t="134700" x="4987925" y="4986338"/>
          <p14:tracePt t="134761" x="4978400" y="4976813"/>
          <p14:tracePt t="134809" x="4968875" y="4967288"/>
          <p14:tracePt t="135033" x="4960938" y="4967288"/>
          <p14:tracePt t="135037" x="4951413" y="4967288"/>
          <p14:tracePt t="135049" x="4941888" y="4967288"/>
          <p14:tracePt t="135057" x="4924425" y="4976813"/>
          <p14:tracePt t="135074" x="4905375" y="4976813"/>
          <p14:tracePt t="135075" x="4887913" y="4986338"/>
          <p14:tracePt t="135091" x="4878388" y="4986338"/>
          <p14:tracePt t="135091" x="4868863" y="4995863"/>
          <p14:tracePt t="135107" x="4851400" y="4995863"/>
          <p14:tracePt t="135108" x="4841875" y="5003800"/>
          <p14:tracePt t="135125" x="4813300" y="5013325"/>
          <p14:tracePt t="135141" x="4805363" y="5022850"/>
          <p14:tracePt t="135142" x="4795838" y="5022850"/>
          <p14:tracePt t="135157" x="4786313" y="5022850"/>
          <p14:tracePt t="135174" x="4776788" y="5022850"/>
          <p14:tracePt t="135175" x="4768850" y="5032375"/>
          <p14:tracePt t="135209" x="4759325" y="5032375"/>
          <p14:tracePt t="135241" x="4749800" y="5032375"/>
          <p14:tracePt t="135588" x="4740275" y="5032375"/>
          <p14:tracePt t="136621" x="4740275" y="5040313"/>
          <p14:tracePt t="136653" x="4740275" y="5049838"/>
          <p14:tracePt t="136669" x="4740275" y="5059363"/>
          <p14:tracePt t="136686" x="4749800" y="5059363"/>
          <p14:tracePt t="136701" x="4759325" y="5068888"/>
          <p14:tracePt t="136781" x="4768850" y="5068888"/>
          <p14:tracePt t="136797" x="4786313" y="5068888"/>
          <p14:tracePt t="136801" x="4813300" y="5049838"/>
          <p14:tracePt t="136813" x="4851400" y="5013325"/>
          <p14:tracePt t="136824" x="4878388" y="4986338"/>
          <p14:tracePt t="136840" x="4932363" y="4930775"/>
          <p14:tracePt t="136841" x="4987925" y="4884738"/>
          <p14:tracePt t="136857" x="5033963" y="4830763"/>
          <p14:tracePt t="136858" x="5041900" y="4803775"/>
          <p14:tracePt t="136861" x="5060950" y="4784725"/>
          <p14:tracePt t="136874" x="5097463" y="4738688"/>
          <p14:tracePt t="136877" x="5124450" y="4694238"/>
          <p14:tracePt t="136891" x="5133975" y="4665663"/>
          <p14:tracePt t="136893" x="5143500" y="4629150"/>
          <p14:tracePt t="136907" x="5143500" y="4611688"/>
          <p14:tracePt t="136909" x="5143500" y="4602163"/>
          <p14:tracePt t="136924" x="5151438" y="4565650"/>
          <p14:tracePt t="136926" x="5151438" y="4548188"/>
          <p14:tracePt t="136941" x="5151438" y="4519613"/>
          <p14:tracePt t="136942" x="5151438" y="4483100"/>
          <p14:tracePt t="136957" x="5151438" y="4465638"/>
          <p14:tracePt t="136959" x="5151438" y="4438650"/>
          <p14:tracePt t="136974" x="5151438" y="4410075"/>
          <p14:tracePt t="136974" x="5151438" y="4373563"/>
          <p14:tracePt t="136977" x="5151438" y="4346575"/>
          <p14:tracePt t="136991" x="5151438" y="4329113"/>
          <p14:tracePt t="136993" x="5151438" y="4310063"/>
          <p14:tracePt t="137007" x="5151438" y="4292600"/>
          <p14:tracePt t="137009" x="5151438" y="4273550"/>
          <p14:tracePt t="137024" x="5151438" y="4264025"/>
          <p14:tracePt t="137026" x="5151438" y="4256088"/>
          <p14:tracePt t="137040" x="5151438" y="4246563"/>
          <p14:tracePt t="137042" x="5151438" y="4237038"/>
          <p14:tracePt t="137057" x="5151438" y="4227513"/>
          <p14:tracePt t="137059" x="5151438" y="4210050"/>
          <p14:tracePt t="137074" x="5151438" y="4191000"/>
          <p14:tracePt t="137076" x="5151438" y="4183063"/>
          <p14:tracePt t="137091" x="5151438" y="4164013"/>
          <p14:tracePt t="137092" x="5151438" y="4137025"/>
          <p14:tracePt t="137107" x="5151438" y="4110038"/>
          <p14:tracePt t="137109" x="5151438" y="4054475"/>
          <p14:tracePt t="137127" x="5124450" y="3971925"/>
          <p14:tracePt t="137141" x="5106988" y="3935413"/>
          <p14:tracePt t="137143" x="5078413" y="3881438"/>
          <p14:tracePt t="137158" x="5060950" y="3825875"/>
          <p14:tracePt t="137159" x="5014913" y="3752850"/>
          <p14:tracePt t="137174" x="4978400" y="3670300"/>
          <p14:tracePt t="137176" x="4924425" y="3589338"/>
          <p14:tracePt t="137191" x="4868863" y="3524250"/>
          <p14:tracePt t="137192" x="4795838" y="3451225"/>
          <p14:tracePt t="137207" x="4713288" y="3378200"/>
          <p14:tracePt t="137209" x="4630738" y="3324225"/>
          <p14:tracePt t="137224" x="4540250" y="3287713"/>
          <p14:tracePt t="137226" x="4457700" y="3241675"/>
          <p14:tracePt t="137241" x="4394200" y="3214688"/>
          <p14:tracePt t="137242" x="4338638" y="3187700"/>
          <p14:tracePt t="137257" x="4284663" y="3168650"/>
          <p14:tracePt t="137259" x="4248150" y="3159125"/>
          <p14:tracePt t="137274" x="4183063" y="3141663"/>
          <p14:tracePt t="137277" x="4102100" y="3132138"/>
          <p14:tracePt t="137291" x="4056063" y="3132138"/>
          <p14:tracePt t="137293" x="4000500" y="3132138"/>
          <p14:tracePt t="137307" x="3946525" y="3132138"/>
          <p14:tracePt t="137324" x="3883025" y="3132138"/>
          <p14:tracePt t="137325" x="3800475" y="3132138"/>
          <p14:tracePt t="137341" x="3744913" y="3132138"/>
          <p14:tracePt t="137341" x="3690938" y="3132138"/>
          <p14:tracePt t="137345" x="3625850" y="3132138"/>
          <p14:tracePt t="137357" x="3552825" y="3132138"/>
          <p14:tracePt t="137374" x="3479800" y="3132138"/>
          <p14:tracePt t="137391" x="3325813" y="3132138"/>
          <p14:tracePt t="137391" x="3224213" y="3122613"/>
          <p14:tracePt t="137393" x="3151188" y="3122613"/>
          <p14:tracePt t="137407" x="3060700" y="3105150"/>
          <p14:tracePt t="137409" x="2978150" y="3105150"/>
          <p14:tracePt t="137424" x="2905125" y="3095625"/>
          <p14:tracePt t="137425" x="2841625" y="3078163"/>
          <p14:tracePt t="137441" x="2776538" y="3068638"/>
          <p14:tracePt t="137441" x="2732088" y="3059113"/>
          <p14:tracePt t="137457" x="2722563" y="3059113"/>
          <p14:tracePt t="137458" x="2713038" y="3059113"/>
          <p14:tracePt t="137474" x="2703513" y="3049588"/>
          <p14:tracePt t="137533" x="2695575" y="3049588"/>
          <p14:tracePt t="137565" x="2686050" y="3049588"/>
          <p14:tracePt t="137909" x="2703513" y="3049588"/>
          <p14:tracePt t="137912" x="2713038" y="3049588"/>
          <p14:tracePt t="137925" x="2740025" y="3049588"/>
          <p14:tracePt t="137941" x="2768600" y="3049588"/>
          <p14:tracePt t="137941" x="2786063" y="3049588"/>
          <p14:tracePt t="137957" x="2822575" y="3049588"/>
          <p14:tracePt t="137958" x="2859088" y="3049588"/>
          <p14:tracePt t="137974" x="2895600" y="3049588"/>
          <p14:tracePt t="137975" x="2941638" y="3049588"/>
          <p14:tracePt t="137977" x="2959100" y="3049588"/>
          <p14:tracePt t="137991" x="2987675" y="3049588"/>
          <p14:tracePt t="138007" x="3005138" y="3049588"/>
          <p14:tracePt t="138009" x="3024188" y="3049588"/>
          <p14:tracePt t="138024" x="3032125" y="3049588"/>
          <p14:tracePt t="138026" x="3041650" y="3049588"/>
          <p14:tracePt t="138040" x="3051175" y="3049588"/>
          <p14:tracePt t="138057" x="3060700" y="3049588"/>
          <p14:tracePt t="138059" x="3068638" y="3049588"/>
          <p14:tracePt t="138074" x="3087688" y="3049588"/>
          <p14:tracePt t="138075" x="3114675" y="3049588"/>
          <p14:tracePt t="138091" x="3160713" y="3049588"/>
          <p14:tracePt t="138091" x="3214688" y="3049588"/>
          <p14:tracePt t="138107" x="3260725" y="3049588"/>
          <p14:tracePt t="138108" x="3289300" y="3049588"/>
          <p14:tracePt t="138125" x="3389313" y="3049588"/>
          <p14:tracePt t="138141" x="3462338" y="3049588"/>
          <p14:tracePt t="138142" x="3535363" y="3049588"/>
          <p14:tracePt t="138157" x="3635375" y="3049588"/>
          <p14:tracePt t="138158" x="3727450" y="3049588"/>
          <p14:tracePt t="138174" x="3836988" y="3049588"/>
          <p14:tracePt t="138175" x="3956050" y="3049588"/>
          <p14:tracePt t="138191" x="4046538" y="3049588"/>
          <p14:tracePt t="138191" x="4156075" y="3049588"/>
          <p14:tracePt t="138207" x="4256088" y="3049588"/>
          <p14:tracePt t="138208" x="4367213" y="3049588"/>
          <p14:tracePt t="138224" x="4476750" y="3049588"/>
          <p14:tracePt t="138225" x="4576763" y="3049588"/>
          <p14:tracePt t="138240" x="4667250" y="3049588"/>
          <p14:tracePt t="138241" x="4759325" y="3049588"/>
          <p14:tracePt t="138257" x="4859338" y="3049588"/>
          <p14:tracePt t="138258" x="4951413" y="3049588"/>
          <p14:tracePt t="138274" x="5041900" y="3049588"/>
          <p14:tracePt t="138275" x="5124450" y="3049588"/>
          <p14:tracePt t="138291" x="5197475" y="3049588"/>
          <p14:tracePt t="138291" x="5270500" y="3049588"/>
          <p14:tracePt t="138307" x="5353050" y="3049588"/>
          <p14:tracePt t="138308" x="5408613" y="3049588"/>
          <p14:tracePt t="138324" x="5462588" y="3049588"/>
          <p14:tracePt t="138325" x="5526088" y="3049588"/>
          <p14:tracePt t="138327" x="5599113" y="3049588"/>
          <p14:tracePt t="138341" x="5654675" y="3049588"/>
          <p14:tracePt t="138343" x="5718175" y="3049588"/>
          <p14:tracePt t="138357" x="5773738" y="3049588"/>
          <p14:tracePt t="138359" x="5846763" y="3049588"/>
          <p14:tracePt t="138374" x="5929313" y="3049588"/>
          <p14:tracePt t="138376" x="6002338" y="3049588"/>
          <p14:tracePt t="138391" x="6075363" y="3049588"/>
          <p14:tracePt t="138392" x="6156325" y="3041650"/>
          <p14:tracePt t="138407" x="6211888" y="3041650"/>
          <p14:tracePt t="138409" x="6294438" y="3041650"/>
          <p14:tracePt t="138424" x="6348413" y="3041650"/>
          <p14:tracePt t="138440" x="6503988" y="3041650"/>
          <p14:tracePt t="138441" x="6577013" y="3041650"/>
          <p14:tracePt t="138443" x="6632575" y="3041650"/>
          <p14:tracePt t="138457" x="6696075" y="3041650"/>
          <p14:tracePt t="138459" x="6713538" y="3041650"/>
          <p14:tracePt t="138474" x="6750050" y="3041650"/>
          <p14:tracePt t="138476" x="6796088" y="3041650"/>
          <p14:tracePt t="138491" x="6832600" y="3041650"/>
          <p14:tracePt t="138492" x="6869113" y="3041650"/>
          <p14:tracePt t="138507" x="6888163" y="3041650"/>
          <p14:tracePt t="138509" x="6915150" y="3041650"/>
          <p14:tracePt t="138524" x="6932613" y="3032125"/>
          <p14:tracePt t="138526" x="6961188" y="3032125"/>
          <p14:tracePt t="138541" x="6978650" y="3032125"/>
          <p14:tracePt t="138542" x="6997700" y="3032125"/>
          <p14:tracePt t="138557" x="7034213" y="3032125"/>
          <p14:tracePt t="138559" x="7043738" y="3032125"/>
          <p14:tracePt t="138574" x="7088188" y="3013075"/>
          <p14:tracePt t="138576" x="7107238" y="3013075"/>
          <p14:tracePt t="138591" x="7134225" y="3013075"/>
          <p14:tracePt t="138592" x="7153275" y="3013075"/>
          <p14:tracePt t="138607" x="7170738" y="3013075"/>
          <p14:tracePt t="138609" x="7189788" y="3013075"/>
          <p14:tracePt t="138624" x="7197725" y="3013075"/>
          <p14:tracePt t="138626" x="7226300" y="3013075"/>
          <p14:tracePt t="138640" x="7234238" y="3013075"/>
          <p14:tracePt t="138642" x="7262813" y="3013075"/>
          <p14:tracePt t="138657" x="7270750" y="3013075"/>
          <p14:tracePt t="138659" x="7289800" y="3013075"/>
          <p14:tracePt t="138674" x="7307263" y="3013075"/>
          <p14:tracePt t="138676" x="7316788" y="3013075"/>
          <p14:tracePt t="138690" x="7326313" y="3013075"/>
          <p14:tracePt t="138707" x="7335838" y="3013075"/>
          <p14:tracePt t="138724" x="7343775" y="3013075"/>
          <p14:tracePt t="140025" x="7335838" y="3013075"/>
          <p14:tracePt t="140028" x="7316788" y="3013075"/>
          <p14:tracePt t="140045" x="7299325" y="3013075"/>
          <p14:tracePt t="140057" x="7262813" y="3013075"/>
          <p14:tracePt t="140074" x="7243763" y="3013075"/>
          <p14:tracePt t="140074" x="7207250" y="3013075"/>
          <p14:tracePt t="140077" x="7180263" y="3013075"/>
          <p14:tracePt t="140090" x="7116763" y="3022600"/>
          <p14:tracePt t="140093" x="7024688" y="3022600"/>
          <p14:tracePt t="140107" x="6924675" y="3032125"/>
          <p14:tracePt t="140109" x="6815138" y="3049588"/>
          <p14:tracePt t="140127" x="6567488" y="3078163"/>
          <p14:tracePt t="140141" x="6448425" y="3105150"/>
          <p14:tracePt t="140143" x="6330950" y="3122613"/>
          <p14:tracePt t="140157" x="6202363" y="3151188"/>
          <p14:tracePt t="140159" x="6083300" y="3168650"/>
          <p14:tracePt t="140174" x="5973763" y="3195638"/>
          <p14:tracePt t="140176" x="5854700" y="3224213"/>
          <p14:tracePt t="140191" x="5754688" y="3251200"/>
          <p14:tracePt t="140192" x="5654675" y="3278188"/>
          <p14:tracePt t="140207" x="5591175" y="3314700"/>
          <p14:tracePt t="140209" x="5508625" y="3360738"/>
          <p14:tracePt t="140224" x="5445125" y="3397250"/>
          <p14:tracePt t="140226" x="5380038" y="3433763"/>
          <p14:tracePt t="140241" x="5326063" y="3470275"/>
          <p14:tracePt t="140243" x="5297488" y="3497263"/>
          <p14:tracePt t="140257" x="5253038" y="3533775"/>
          <p14:tracePt t="140259" x="5197475" y="3579813"/>
          <p14:tracePt t="140274" x="5160963" y="3625850"/>
          <p14:tracePt t="140276" x="5124450" y="3698875"/>
          <p14:tracePt t="140291" x="5087938" y="3743325"/>
          <p14:tracePt t="140292" x="5051425" y="3789363"/>
          <p14:tracePt t="140307" x="5014913" y="3844925"/>
          <p14:tracePt t="140309" x="4978400" y="3908425"/>
          <p14:tracePt t="140324" x="4932363" y="3971925"/>
          <p14:tracePt t="140326" x="4895850" y="4037013"/>
          <p14:tracePt t="140340" x="4859338" y="4100513"/>
          <p14:tracePt t="140342" x="4832350" y="4164013"/>
          <p14:tracePt t="140357" x="4805363" y="4227513"/>
          <p14:tracePt t="140359" x="4795838" y="4292600"/>
          <p14:tracePt t="140374" x="4776788" y="4356100"/>
          <p14:tracePt t="140377" x="4732338" y="4475163"/>
          <p14:tracePt t="140391" x="4722813" y="4519613"/>
          <p14:tracePt t="140393" x="4695825" y="4565650"/>
          <p14:tracePt t="140407" x="4686300" y="4611688"/>
          <p14:tracePt t="140424" x="4659313" y="4657725"/>
          <p14:tracePt t="140440" x="4640263" y="4748213"/>
          <p14:tracePt t="140441" x="4630738" y="4784725"/>
          <p14:tracePt t="140443" x="4622800" y="4830763"/>
          <p14:tracePt t="140457" x="4622800" y="4876800"/>
          <p14:tracePt t="140459" x="4613275" y="4913313"/>
          <p14:tracePt t="140474" x="4594225" y="4976813"/>
          <p14:tracePt t="140476" x="4586288" y="5022850"/>
          <p14:tracePt t="140491" x="4576763" y="5068888"/>
          <p14:tracePt t="140492" x="4567238" y="5105400"/>
          <p14:tracePt t="140507" x="4549775" y="5149850"/>
          <p14:tracePt t="140509" x="4549775" y="5195888"/>
          <p14:tracePt t="140524" x="4549775" y="5222875"/>
          <p14:tracePt t="140526" x="4549775" y="5251450"/>
          <p14:tracePt t="140540" x="4549775" y="5278438"/>
          <p14:tracePt t="140541" x="4549775" y="5324475"/>
          <p14:tracePt t="140543" x="4549775" y="5341938"/>
          <p14:tracePt t="140557" x="4549775" y="5368925"/>
          <p14:tracePt t="140559" x="4557713" y="5405438"/>
          <p14:tracePt t="140574" x="4567238" y="5434013"/>
          <p14:tracePt t="140577" x="4567238" y="5461000"/>
          <p14:tracePt t="140591" x="4576763" y="5507038"/>
          <p14:tracePt t="140593" x="4586288" y="5524500"/>
          <p14:tracePt t="140607" x="4594225" y="5543550"/>
          <p14:tracePt t="140609" x="4603750" y="5580063"/>
          <p14:tracePt t="140624" x="4613275" y="5607050"/>
          <p14:tracePt t="140626" x="4640263" y="5634038"/>
          <p14:tracePt t="140641" x="4649788" y="5670550"/>
          <p14:tracePt t="140642" x="4659313" y="5680075"/>
          <p14:tracePt t="140657" x="4659313" y="5689600"/>
          <p14:tracePt t="140659" x="4676775" y="5716588"/>
          <p14:tracePt t="140674" x="4686300" y="5716588"/>
          <p14:tracePt t="140676" x="4703763" y="5734050"/>
          <p14:tracePt t="140690" x="4740275" y="5753100"/>
          <p14:tracePt t="140692" x="4749800" y="5753100"/>
          <p14:tracePt t="140707" x="4759325" y="5753100"/>
          <p14:tracePt t="140709" x="4776788" y="5753100"/>
          <p14:tracePt t="140724" x="4786313" y="5753100"/>
          <p14:tracePt t="140726" x="4805363" y="5753100"/>
          <p14:tracePt t="140741" x="4822825" y="5753100"/>
          <p14:tracePt t="140742" x="4851400" y="5753100"/>
          <p14:tracePt t="140757" x="4887913" y="5743575"/>
          <p14:tracePt t="140759" x="4905375" y="5734050"/>
          <p14:tracePt t="140774" x="4924425" y="5726113"/>
          <p14:tracePt t="140776" x="4951413" y="5707063"/>
          <p14:tracePt t="140790" x="4987925" y="5680075"/>
          <p14:tracePt t="140792" x="5014913" y="5653088"/>
          <p14:tracePt t="140807" x="5051425" y="5634038"/>
          <p14:tracePt t="140809" x="5070475" y="5607050"/>
          <p14:tracePt t="140824" x="5106988" y="5580063"/>
          <p14:tracePt t="140824" x="5151438" y="5543550"/>
          <p14:tracePt t="140827" x="5187950" y="5478463"/>
          <p14:tracePt t="140841" x="5197475" y="5434013"/>
          <p14:tracePt t="140843" x="5224463" y="5387975"/>
          <p14:tracePt t="140857" x="5233988" y="5324475"/>
          <p14:tracePt t="140859" x="5243513" y="5278438"/>
          <p14:tracePt t="140874" x="5243513" y="5251450"/>
          <p14:tracePt t="140876" x="5243513" y="5222875"/>
          <p14:tracePt t="140891" x="5243513" y="5178425"/>
          <p14:tracePt t="140893" x="5243513" y="5149850"/>
          <p14:tracePt t="140907" x="5243513" y="5122863"/>
          <p14:tracePt t="140909" x="5243513" y="5086350"/>
          <p14:tracePt t="140924" x="5224463" y="5059363"/>
          <p14:tracePt t="140924" x="5207000" y="5032375"/>
          <p14:tracePt t="140927" x="5180013" y="4995863"/>
          <p14:tracePt t="140940" x="5160963" y="4967288"/>
          <p14:tracePt t="140943" x="5151438" y="4949825"/>
          <p14:tracePt t="140957" x="5133975" y="4903788"/>
          <p14:tracePt t="140959" x="5106988" y="4867275"/>
          <p14:tracePt t="140974" x="5087938" y="4840288"/>
          <p14:tracePt t="140976" x="5070475" y="4821238"/>
          <p14:tracePt t="140991" x="5051425" y="4784725"/>
          <p14:tracePt t="140993" x="5014913" y="4738688"/>
          <p14:tracePt t="141007" x="4987925" y="4711700"/>
          <p14:tracePt t="141009" x="4960938" y="4675188"/>
          <p14:tracePt t="141024" x="4941888" y="4657725"/>
          <p14:tracePt t="141026" x="4905375" y="4638675"/>
          <p14:tracePt t="141040" x="4878388" y="4602163"/>
          <p14:tracePt t="141042" x="4841875" y="4592638"/>
          <p14:tracePt t="141057" x="4822825" y="4592638"/>
          <p14:tracePt t="141059" x="4795838" y="4584700"/>
          <p14:tracePt t="141074" x="4768850" y="4556125"/>
          <p14:tracePt t="141076" x="4749800" y="4556125"/>
          <p14:tracePt t="141090" x="4713288" y="4556125"/>
          <p14:tracePt t="141092" x="4695825" y="4556125"/>
          <p14:tracePt t="141107" x="4676775" y="4556125"/>
          <p14:tracePt t="141127" x="4640263" y="4556125"/>
          <p14:tracePt t="141141" x="4630738" y="4556125"/>
          <p14:tracePt t="141142" x="4622800" y="4556125"/>
          <p14:tracePt t="141157" x="4613275" y="4556125"/>
          <p14:tracePt t="141174" x="4603750" y="4556125"/>
          <p14:tracePt t="141175" x="4594225" y="4565650"/>
          <p14:tracePt t="141190" x="4576763" y="4584700"/>
          <p14:tracePt t="141191" x="4567238" y="4592638"/>
          <p14:tracePt t="141207" x="4557713" y="4602163"/>
          <p14:tracePt t="141208" x="4540250" y="4621213"/>
          <p14:tracePt t="141211" x="4521200" y="4638675"/>
          <p14:tracePt t="141224" x="4513263" y="4648200"/>
          <p14:tracePt t="141240" x="4494213" y="4675188"/>
          <p14:tracePt t="141241" x="4494213" y="4684713"/>
          <p14:tracePt t="141243" x="4484688" y="4702175"/>
          <p14:tracePt t="141257" x="4476750" y="4721225"/>
          <p14:tracePt t="141259" x="4457700" y="4738688"/>
          <p14:tracePt t="141274" x="4457700" y="4748213"/>
          <p14:tracePt t="141276" x="4448175" y="4767263"/>
          <p14:tracePt t="141291" x="4440238" y="4794250"/>
          <p14:tracePt t="141292" x="4440238" y="4811713"/>
          <p14:tracePt t="141307" x="4430713" y="4848225"/>
          <p14:tracePt t="141309" x="4430713" y="4857750"/>
          <p14:tracePt t="141324" x="4421188" y="4894263"/>
          <p14:tracePt t="141324" x="4421188" y="4913313"/>
          <p14:tracePt t="141327" x="4411663" y="4930775"/>
          <p14:tracePt t="141340" x="4403725" y="4959350"/>
          <p14:tracePt t="141343" x="4403725" y="4967288"/>
          <p14:tracePt t="141358" x="4403725" y="4995863"/>
          <p14:tracePt t="141359" x="4394200" y="5013325"/>
          <p14:tracePt t="141374" x="4394200" y="5032375"/>
          <p14:tracePt t="141376" x="4394200" y="5049838"/>
          <p14:tracePt t="141391" x="4384675" y="5086350"/>
          <p14:tracePt t="141407" x="4384675" y="5105400"/>
          <p14:tracePt t="141409" x="4384675" y="5122863"/>
          <p14:tracePt t="141424" x="4375150" y="5141913"/>
          <p14:tracePt t="141426" x="4375150" y="5159375"/>
          <p14:tracePt t="141440" x="4375150" y="5178425"/>
          <p14:tracePt t="141442" x="4375150" y="5195888"/>
          <p14:tracePt t="141457" x="4375150" y="5214938"/>
          <p14:tracePt t="141459" x="4375150" y="5241925"/>
          <p14:tracePt t="141474" x="4375150" y="5251450"/>
          <p14:tracePt t="141476" x="4375150" y="5278438"/>
          <p14:tracePt t="141491" x="4375150" y="5295900"/>
          <p14:tracePt t="141492" x="4375150" y="5314950"/>
          <p14:tracePt t="141507" x="4375150" y="5351463"/>
          <p14:tracePt t="141509" x="4375150" y="5360988"/>
          <p14:tracePt t="141524" x="4375150" y="5397500"/>
          <p14:tracePt t="141526" x="4375150" y="5414963"/>
          <p14:tracePt t="141540" x="4384675" y="5424488"/>
          <p14:tracePt t="141542" x="4394200" y="5451475"/>
          <p14:tracePt t="141557" x="4403725" y="5470525"/>
          <p14:tracePt t="141559" x="4403725" y="5478463"/>
          <p14:tracePt t="141574" x="4421188" y="5497513"/>
          <p14:tracePt t="141576" x="4430713" y="5507038"/>
          <p14:tracePt t="141591" x="4440238" y="5514975"/>
          <p14:tracePt t="141607" x="4448175" y="5524500"/>
          <p14:tracePt t="141624" x="4457700" y="5543550"/>
          <p14:tracePt t="141628" x="4476750" y="5561013"/>
          <p14:tracePt t="141631" x="4484688" y="5561013"/>
          <p14:tracePt t="141657" x="4494213" y="5570538"/>
          <p14:tracePt t="141659" x="4513263" y="5588000"/>
          <p14:tracePt t="141674" x="4530725" y="5597525"/>
          <p14:tracePt t="141675" x="4557713" y="5607050"/>
          <p14:tracePt t="141691" x="4586288" y="5607050"/>
          <p14:tracePt t="141691" x="4603750" y="5616575"/>
          <p14:tracePt t="141707" x="4630738" y="5616575"/>
          <p14:tracePt t="141708" x="4649788" y="5624513"/>
          <p14:tracePt t="141724" x="4667250" y="5624513"/>
          <p14:tracePt t="141725" x="4686300" y="5624513"/>
          <p14:tracePt t="141727" x="4703763" y="5624513"/>
          <p14:tracePt t="141740" x="4722813" y="5624513"/>
          <p14:tracePt t="141743" x="4740275" y="5624513"/>
          <p14:tracePt t="141757" x="4759325" y="5624513"/>
          <p14:tracePt t="141759" x="4795838" y="5616575"/>
          <p14:tracePt t="141774" x="4813300" y="5607050"/>
          <p14:tracePt t="141777" x="4832350" y="5588000"/>
          <p14:tracePt t="141791" x="4859338" y="5570538"/>
          <p14:tracePt t="141792" x="4887913" y="5543550"/>
          <p14:tracePt t="141807" x="4905375" y="5524500"/>
          <p14:tracePt t="141809" x="4924425" y="5507038"/>
          <p14:tracePt t="141824" x="4941888" y="5487988"/>
          <p14:tracePt t="141826" x="4960938" y="5470525"/>
          <p14:tracePt t="141840" x="4978400" y="5441950"/>
          <p14:tracePt t="141842" x="4987925" y="5441950"/>
          <p14:tracePt t="141857" x="4997450" y="5414963"/>
          <p14:tracePt t="141859" x="4997450" y="5378450"/>
          <p14:tracePt t="141874" x="5005388" y="5351463"/>
          <p14:tracePt t="141876" x="5024438" y="5324475"/>
          <p14:tracePt t="141890" x="5033963" y="5278438"/>
          <p14:tracePt t="141892" x="5033963" y="5222875"/>
          <p14:tracePt t="141907" x="5041900" y="5159375"/>
          <p14:tracePt t="141909" x="5041900" y="5105400"/>
          <p14:tracePt t="141924" x="5041900" y="5040313"/>
          <p14:tracePt t="141926" x="5041900" y="4986338"/>
          <p14:tracePt t="141940" x="5041900" y="4922838"/>
          <p14:tracePt t="141942" x="5041900" y="4884738"/>
          <p14:tracePt t="141957" x="5041900" y="4840288"/>
          <p14:tracePt t="141959" x="5041900" y="4811713"/>
          <p14:tracePt t="141974" x="5041900" y="4784725"/>
          <p14:tracePt t="141976" x="5033963" y="4738688"/>
          <p14:tracePt t="141990" x="5005388" y="4702175"/>
          <p14:tracePt t="141992" x="5005388" y="4694238"/>
          <p14:tracePt t="142007" x="4987925" y="4657725"/>
          <p14:tracePt t="142009" x="4978400" y="4638675"/>
          <p14:tracePt t="142024" x="4968875" y="4621213"/>
          <p14:tracePt t="142026" x="4951413" y="4602163"/>
          <p14:tracePt t="142040" x="4932363" y="4584700"/>
          <p14:tracePt t="142042" x="4914900" y="4556125"/>
          <p14:tracePt t="142057" x="4878388" y="4529138"/>
          <p14:tracePt t="142059" x="4859338" y="4511675"/>
          <p14:tracePt t="142074" x="4851400" y="4502150"/>
          <p14:tracePt t="142076" x="4813300" y="4483100"/>
          <p14:tracePt t="142090" x="4776788" y="4456113"/>
          <p14:tracePt t="142107" x="4768850" y="4456113"/>
          <p14:tracePt t="142108" x="4703763" y="4446588"/>
          <p14:tracePt t="142127" x="4630738" y="4438650"/>
          <p14:tracePt t="142141" x="4603750" y="4438650"/>
          <p14:tracePt t="142143" x="4567238" y="4438650"/>
          <p14:tracePt t="142157" x="4549775" y="4438650"/>
          <p14:tracePt t="142158" x="4513263" y="4438650"/>
          <p14:tracePt t="142174" x="4476750" y="4438650"/>
          <p14:tracePt t="142175" x="4448175" y="4438650"/>
          <p14:tracePt t="142177" x="4440238" y="4446588"/>
          <p14:tracePt t="142190" x="4403725" y="4456113"/>
          <p14:tracePt t="142192" x="4394200" y="4465638"/>
          <p14:tracePt t="142207" x="4375150" y="4475163"/>
          <p14:tracePt t="142209" x="4357688" y="4492625"/>
          <p14:tracePt t="142224" x="4338638" y="4511675"/>
          <p14:tracePt t="142226" x="4321175" y="4538663"/>
          <p14:tracePt t="142240" x="4311650" y="4538663"/>
          <p14:tracePt t="142242" x="4292600" y="4565650"/>
          <p14:tracePt t="142257" x="4284663" y="4592638"/>
          <p14:tracePt t="142259" x="4256088" y="4629150"/>
          <p14:tracePt t="142274" x="4238625" y="4665663"/>
          <p14:tracePt t="142276" x="4229100" y="4684713"/>
          <p14:tracePt t="142290" x="4211638" y="4730750"/>
          <p14:tracePt t="142292" x="4211638" y="4748213"/>
          <p14:tracePt t="142307" x="4192588" y="4794250"/>
          <p14:tracePt t="142309" x="4183063" y="4821238"/>
          <p14:tracePt t="142324" x="4183063" y="4840288"/>
          <p14:tracePt t="142325" x="4175125" y="4884738"/>
          <p14:tracePt t="142340" x="4175125" y="4913313"/>
          <p14:tracePt t="142342" x="4175125" y="4949825"/>
          <p14:tracePt t="142357" x="4175125" y="4986338"/>
          <p14:tracePt t="142358" x="4175125" y="5022850"/>
          <p14:tracePt t="142374" x="4175125" y="5059363"/>
          <p14:tracePt t="142376" x="4175125" y="5095875"/>
          <p14:tracePt t="142390" x="4175125" y="5132388"/>
          <p14:tracePt t="142392" x="4183063" y="5159375"/>
          <p14:tracePt t="142407" x="4183063" y="5178425"/>
          <p14:tracePt t="142409" x="4192588" y="5195888"/>
          <p14:tracePt t="142424" x="4211638" y="5222875"/>
          <p14:tracePt t="142426" x="4219575" y="5259388"/>
          <p14:tracePt t="142440" x="4229100" y="5287963"/>
          <p14:tracePt t="142442" x="4248150" y="5324475"/>
          <p14:tracePt t="142457" x="4256088" y="5351463"/>
          <p14:tracePt t="142459" x="4275138" y="5368925"/>
          <p14:tracePt t="142474" x="4302125" y="5414963"/>
          <p14:tracePt t="142477" x="4338638" y="5470525"/>
          <p14:tracePt t="142491" x="4367213" y="5497513"/>
          <p14:tracePt t="142493" x="4394200" y="5534025"/>
          <p14:tracePt t="142507" x="4421188" y="5561013"/>
          <p14:tracePt t="142509" x="4448175" y="5580063"/>
          <p14:tracePt t="142524" x="4484688" y="5616575"/>
          <p14:tracePt t="142526" x="4503738" y="5634038"/>
          <p14:tracePt t="142541" x="4530725" y="5653088"/>
          <p14:tracePt t="142542" x="4540250" y="5661025"/>
          <p14:tracePt t="142557" x="4557713" y="5670550"/>
          <p14:tracePt t="142559" x="4586288" y="5697538"/>
          <p14:tracePt t="142574" x="4622800" y="5707063"/>
          <p14:tracePt t="142576" x="4640263" y="5716588"/>
          <p14:tracePt t="142590" x="4667250" y="5726113"/>
          <p14:tracePt t="142593" x="4703763" y="5743575"/>
          <p14:tracePt t="142608" x="4740275" y="5743575"/>
          <p14:tracePt t="142609" x="4749800" y="5743575"/>
          <p14:tracePt t="142623" x="4776788" y="5743575"/>
          <p14:tracePt t="142625" x="4795838" y="5743575"/>
          <p14:tracePt t="142640" x="4822825" y="5753100"/>
          <p14:tracePt t="142641" x="4841875" y="5753100"/>
          <p14:tracePt t="142657" x="4859338" y="5753100"/>
          <p14:tracePt t="142658" x="4868863" y="5753100"/>
          <p14:tracePt t="142674" x="4887913" y="5753100"/>
          <p14:tracePt t="142690" x="4895850" y="5753100"/>
          <p14:tracePt t="142691" x="4905375" y="5753100"/>
          <p14:tracePt t="142707" x="4914900" y="5753100"/>
          <p14:tracePt t="172084" x="4932363" y="5743575"/>
          <p14:tracePt t="172088" x="4941888" y="5743575"/>
          <p14:tracePt t="172100" x="5033963" y="5734050"/>
          <p14:tracePt t="172107" x="5143500" y="5716588"/>
          <p14:tracePt t="172124" x="5353050" y="5707063"/>
          <p14:tracePt t="172125" x="5572125" y="5707063"/>
          <p14:tracePt t="172140" x="5854700" y="5689600"/>
          <p14:tracePt t="172141" x="6092825" y="5670550"/>
          <p14:tracePt t="172157" x="6302375" y="5653088"/>
          <p14:tracePt t="172157" x="6448425" y="5653088"/>
          <p14:tracePt t="172173" x="6567488" y="5653088"/>
          <p14:tracePt t="172175" x="6640513" y="5653088"/>
          <p14:tracePt t="172190" x="6659563" y="5653088"/>
          <p14:tracePt t="172190" x="6669088" y="5653088"/>
          <p14:tracePt t="172207" x="6677025" y="5653088"/>
          <p14:tracePt t="172228" x="6686550" y="5653088"/>
          <p14:tracePt t="172240" x="6705600" y="5653088"/>
          <p14:tracePt t="172257" x="6723063" y="5653088"/>
          <p14:tracePt t="172257" x="6742113" y="5653088"/>
          <p14:tracePt t="172273" x="6769100" y="5653088"/>
          <p14:tracePt t="172274" x="6805613" y="5653088"/>
          <p14:tracePt t="172276" x="6832600" y="5661025"/>
          <p14:tracePt t="172290" x="6878638" y="5670550"/>
          <p14:tracePt t="172292" x="6915150" y="5680075"/>
          <p14:tracePt t="172307" x="6961188" y="5697538"/>
          <p14:tracePt t="172309" x="6997700" y="5697538"/>
          <p14:tracePt t="172323" x="7034213" y="5707063"/>
          <p14:tracePt t="172326" x="7116763" y="5716588"/>
          <p14:tracePt t="172340" x="7207250" y="5716588"/>
          <p14:tracePt t="172342" x="7326313" y="5734050"/>
          <p14:tracePt t="172357" x="7453313" y="5743575"/>
          <p14:tracePt t="172359" x="7572375" y="5762625"/>
          <p14:tracePt t="172373" x="7681913" y="5780088"/>
          <p14:tracePt t="172390" x="7874000" y="5780088"/>
          <p14:tracePt t="172391" x="7947025" y="5780088"/>
          <p14:tracePt t="172392" x="8010525" y="5770563"/>
          <p14:tracePt t="172407" x="8075613" y="5762625"/>
          <p14:tracePt t="172408" x="8112125" y="5753100"/>
          <p14:tracePt t="172423" x="8158163" y="5743575"/>
          <p14:tracePt t="172424" x="8185150" y="5726113"/>
          <p14:tracePt t="172440" x="8221663" y="5716588"/>
          <p14:tracePt t="172441" x="8248650" y="5707063"/>
          <p14:tracePt t="172457" x="8285163" y="5697538"/>
          <p14:tracePt t="172457" x="8312150" y="5689600"/>
          <p14:tracePt t="172473" x="8331200" y="5689600"/>
          <p14:tracePt t="172474" x="8348663" y="5680075"/>
          <p14:tracePt t="172490" x="8367713" y="5680075"/>
          <p14:tracePt t="172491" x="8394700" y="5670550"/>
          <p14:tracePt t="172507" x="8431213" y="5643563"/>
          <p14:tracePt t="172507" x="8440738" y="5643563"/>
          <p14:tracePt t="172523" x="8458200" y="5634038"/>
          <p14:tracePt t="172524" x="8486775" y="5634038"/>
          <p14:tracePt t="172540" x="8513763" y="5624513"/>
          <p14:tracePt t="172541" x="8523288" y="5616575"/>
          <p14:tracePt t="172557" x="8550275" y="5607050"/>
          <p14:tracePt t="172557" x="8567738" y="5597525"/>
          <p14:tracePt t="172573" x="8586788" y="5588000"/>
          <p14:tracePt t="172574" x="8623300" y="5570538"/>
          <p14:tracePt t="172590" x="8632825" y="5561013"/>
          <p14:tracePt t="172591" x="8642350" y="5551488"/>
          <p14:tracePt t="172607" x="8650288" y="5543550"/>
          <p14:tracePt t="172608" x="8659813" y="5534025"/>
          <p14:tracePt t="172623" x="8678863" y="5534025"/>
          <p14:tracePt t="172624" x="8686800" y="5534025"/>
          <p14:tracePt t="190912" x="8686800" y="5507038"/>
          <p14:tracePt t="190916" x="8686800" y="5497513"/>
          <p14:tracePt t="190927" x="8686800" y="5441950"/>
          <p14:tracePt t="190940" x="8686800" y="5434013"/>
          <p14:tracePt t="191138" x="8678863" y="5424488"/>
          <p14:tracePt t="191154" x="8669338" y="5424488"/>
          <p14:tracePt t="191170" x="8642350" y="5424488"/>
          <p14:tracePt t="191174" x="8623300" y="5424488"/>
          <p14:tracePt t="191190" x="8613775" y="5424488"/>
          <p14:tracePt t="191190" x="8613775" y="5414963"/>
          <p14:tracePt t="191206" x="8604250" y="5414963"/>
          <p14:tracePt t="191223" x="8586788" y="5414963"/>
          <p14:tracePt t="191224" x="8567738" y="5405438"/>
          <p14:tracePt t="191239" x="8531225" y="5397500"/>
          <p14:tracePt t="191240" x="8494713" y="5397500"/>
          <p14:tracePt t="191256" x="8440738" y="5378450"/>
          <p14:tracePt t="191257" x="8404225" y="5368925"/>
          <p14:tracePt t="191273" x="8348663" y="5360988"/>
          <p14:tracePt t="191274" x="8267700" y="5341938"/>
          <p14:tracePt t="191290" x="8175625" y="5332413"/>
          <p14:tracePt t="191290" x="8056563" y="5305425"/>
          <p14:tracePt t="191306" x="7937500" y="5278438"/>
          <p14:tracePt t="191307" x="7800975" y="5241925"/>
          <p14:tracePt t="191323" x="7673975" y="5214938"/>
          <p14:tracePt t="191324" x="7535863" y="5168900"/>
          <p14:tracePt t="191340" x="7416800" y="5122863"/>
          <p14:tracePt t="191340" x="7316788" y="5086350"/>
          <p14:tracePt t="191356" x="7234238" y="5059363"/>
          <p14:tracePt t="191357" x="7170738" y="5032375"/>
          <p14:tracePt t="191373" x="7124700" y="5003800"/>
          <p14:tracePt t="191374" x="7080250" y="4986338"/>
          <p14:tracePt t="191390" x="7034213" y="4949825"/>
          <p14:tracePt t="191390" x="7015163" y="4930775"/>
          <p14:tracePt t="191407" x="6978650" y="4903788"/>
          <p14:tracePt t="191407" x="6961188" y="4884738"/>
          <p14:tracePt t="191410" x="6951663" y="4876800"/>
          <p14:tracePt t="191423" x="6915150" y="4857750"/>
          <p14:tracePt t="191426" x="6869113" y="4840288"/>
          <p14:tracePt t="191440" x="6832600" y="4811713"/>
          <p14:tracePt t="191442" x="6778625" y="4803775"/>
          <p14:tracePt t="191456" x="6750050" y="4794250"/>
          <p14:tracePt t="191458" x="6705600" y="4784725"/>
          <p14:tracePt t="191473" x="6640513" y="4767263"/>
          <p14:tracePt t="191475" x="6596063" y="4748213"/>
          <p14:tracePt t="191490" x="6567488" y="4748213"/>
          <p14:tracePt t="191491" x="6523038" y="4738688"/>
          <p14:tracePt t="191506" x="6467475" y="4721225"/>
          <p14:tracePt t="191508" x="6384925" y="4711700"/>
          <p14:tracePt t="191523" x="6302375" y="4694238"/>
          <p14:tracePt t="191524" x="6229350" y="4684713"/>
          <p14:tracePt t="191526" x="6129338" y="4665663"/>
          <p14:tracePt t="191540" x="6029325" y="4638675"/>
          <p14:tracePt t="191542" x="5946775" y="4611688"/>
          <p14:tracePt t="191556" x="5873750" y="4602163"/>
          <p14:tracePt t="191558" x="5810250" y="4575175"/>
          <p14:tracePt t="191573" x="5727700" y="4548188"/>
          <p14:tracePt t="191575" x="5664200" y="4538663"/>
          <p14:tracePt t="191590" x="5591175" y="4519613"/>
          <p14:tracePt t="191592" x="5526088" y="4511675"/>
          <p14:tracePt t="191606" x="5462588" y="4502150"/>
          <p14:tracePt t="191608" x="5426075" y="4492625"/>
          <p14:tracePt t="191623" x="5380038" y="4492625"/>
          <p14:tracePt t="191625" x="5362575" y="4492625"/>
          <p14:tracePt t="191640" x="5334000" y="4492625"/>
          <p14:tracePt t="191641" x="5326063" y="4492625"/>
          <p14:tracePt t="191656" x="5307013" y="4492625"/>
          <p14:tracePt t="191658" x="5289550" y="4492625"/>
          <p14:tracePt t="191673" x="5280025" y="4492625"/>
          <p14:tracePt t="191675" x="5260975" y="4492625"/>
          <p14:tracePt t="191690" x="5243513" y="4492625"/>
          <p14:tracePt t="191691" x="5224463" y="4492625"/>
          <p14:tracePt t="191706" x="5207000" y="4492625"/>
          <p14:tracePt t="191723" x="5170488" y="4492625"/>
          <p14:tracePt t="191725" x="5143500" y="4511675"/>
          <p14:tracePt t="191740" x="5124450" y="4519613"/>
          <p14:tracePt t="191741" x="5097463" y="4529138"/>
          <p14:tracePt t="191756" x="5060950" y="4529138"/>
          <p14:tracePt t="191758" x="5041900" y="4538663"/>
          <p14:tracePt t="191773" x="5024438" y="4548188"/>
          <p14:tracePt t="191775" x="5014913" y="4556125"/>
          <p14:tracePt t="191790" x="4987925" y="4565650"/>
          <p14:tracePt t="191791" x="4968875" y="4575175"/>
          <p14:tracePt t="191806" x="4941888" y="4584700"/>
          <p14:tracePt t="191808" x="4924425" y="4592638"/>
          <p14:tracePt t="191823" x="4905375" y="4602163"/>
          <p14:tracePt t="191824" x="4868863" y="4611688"/>
          <p14:tracePt t="191826" x="4841875" y="4648200"/>
          <p14:tracePt t="191840" x="4822825" y="4657725"/>
          <p14:tracePt t="191842" x="4813300" y="4665663"/>
          <p14:tracePt t="191856" x="4786313" y="4684713"/>
          <p14:tracePt t="191859" x="4749800" y="4711700"/>
          <p14:tracePt t="191873" x="4740275" y="4721225"/>
          <p14:tracePt t="191875" x="4722813" y="4738688"/>
          <p14:tracePt t="191890" x="4703763" y="4757738"/>
          <p14:tracePt t="191892" x="4695825" y="4775200"/>
          <p14:tracePt t="191906" x="4676775" y="4811713"/>
          <p14:tracePt t="191907" x="4667250" y="4821238"/>
          <p14:tracePt t="191910" x="4659313" y="4840288"/>
          <p14:tracePt t="191923" x="4649788" y="4876800"/>
          <p14:tracePt t="191940" x="4622800" y="4913313"/>
          <p14:tracePt t="191940" x="4622800" y="4922838"/>
          <p14:tracePt t="191942" x="4613275" y="4949825"/>
          <p14:tracePt t="191956" x="4594225" y="5003800"/>
          <p14:tracePt t="191958" x="4594225" y="5013325"/>
          <p14:tracePt t="191973" x="4586288" y="5049838"/>
          <p14:tracePt t="191974" x="4576763" y="5076825"/>
          <p14:tracePt t="191990" x="4567238" y="5122863"/>
          <p14:tracePt t="191991" x="4567238" y="5141913"/>
          <p14:tracePt t="192006" x="4567238" y="5168900"/>
          <p14:tracePt t="192007" x="4557713" y="5186363"/>
          <p14:tracePt t="192023" x="4557713" y="5205413"/>
          <p14:tracePt t="192024" x="4549775" y="5251450"/>
          <p14:tracePt t="192040" x="4549775" y="5278438"/>
          <p14:tracePt t="192040" x="4549775" y="5295900"/>
          <p14:tracePt t="192056" x="4540250" y="5332413"/>
          <p14:tracePt t="192057" x="4540250" y="5351463"/>
          <p14:tracePt t="192073" x="4540250" y="5378450"/>
          <p14:tracePt t="192090" x="4540250" y="5397500"/>
          <p14:tracePt t="192091" x="4540250" y="5441950"/>
          <p14:tracePt t="192106" x="4540250" y="5461000"/>
          <p14:tracePt t="192107" x="4540250" y="5487988"/>
          <p14:tracePt t="192124" x="4567238" y="5570538"/>
          <p14:tracePt t="192140" x="4576763" y="5597525"/>
          <p14:tracePt t="192141" x="4613275" y="5661025"/>
          <p14:tracePt t="192156" x="4622800" y="5680075"/>
          <p14:tracePt t="192157" x="4649788" y="5707063"/>
          <p14:tracePt t="192173" x="4676775" y="5743575"/>
          <p14:tracePt t="192174" x="4695825" y="5762625"/>
          <p14:tracePt t="192190" x="4722813" y="5780088"/>
          <p14:tracePt t="192190" x="4740275" y="5789613"/>
          <p14:tracePt t="192206" x="4776788" y="5799138"/>
          <p14:tracePt t="192207" x="4795838" y="5799138"/>
          <p14:tracePt t="192209" x="4832350" y="5807075"/>
          <p14:tracePt t="192223" x="4851400" y="5807075"/>
          <p14:tracePt t="192239" x="4868863" y="5807075"/>
          <p14:tracePt t="192240" x="4887913" y="5807075"/>
          <p14:tracePt t="192241" x="4895850" y="5807075"/>
          <p14:tracePt t="192256" x="4914900" y="5789613"/>
          <p14:tracePt t="192273" x="4932363" y="5770563"/>
          <p14:tracePt t="192274" x="4960938" y="5734050"/>
          <p14:tracePt t="192289" x="4978400" y="5716588"/>
          <p14:tracePt t="192290" x="4997450" y="5697538"/>
          <p14:tracePt t="192306" x="5014913" y="5661025"/>
          <p14:tracePt t="192307" x="5041900" y="5634038"/>
          <p14:tracePt t="192309" x="5060950" y="5597525"/>
          <p14:tracePt t="192323" x="5070475" y="5543550"/>
          <p14:tracePt t="192325" x="5078413" y="5497513"/>
          <p14:tracePt t="192340" x="5097463" y="5441950"/>
          <p14:tracePt t="192342" x="5097463" y="5405438"/>
          <p14:tracePt t="192356" x="5097463" y="5368925"/>
          <p14:tracePt t="192358" x="5097463" y="5314950"/>
          <p14:tracePt t="192373" x="5097463" y="5251450"/>
          <p14:tracePt t="192375" x="5097463" y="5178425"/>
          <p14:tracePt t="192390" x="5087938" y="5095875"/>
          <p14:tracePt t="192391" x="5087938" y="5022850"/>
          <p14:tracePt t="192406" x="5078413" y="4959350"/>
          <p14:tracePt t="192408" x="5070475" y="4884738"/>
          <p14:tracePt t="192423" x="5041900" y="4821238"/>
          <p14:tracePt t="192425" x="5024438" y="4757738"/>
          <p14:tracePt t="192440" x="5005388" y="4711700"/>
          <p14:tracePt t="192441" x="4978400" y="4665663"/>
          <p14:tracePt t="192456" x="4960938" y="4621213"/>
          <p14:tracePt t="192458" x="4941888" y="4602163"/>
          <p14:tracePt t="192473" x="4932363" y="4592638"/>
          <p14:tracePt t="192475" x="4914900" y="4575175"/>
          <p14:tracePt t="192490" x="4895850" y="4565650"/>
          <p14:tracePt t="192491" x="4878388" y="4556125"/>
          <p14:tracePt t="192506" x="4859338" y="4556125"/>
          <p14:tracePt t="192508" x="4841875" y="4548188"/>
          <p14:tracePt t="192523" x="4805363" y="4548188"/>
          <p14:tracePt t="192525" x="4786313" y="4548188"/>
          <p14:tracePt t="192540" x="4759325" y="4548188"/>
          <p14:tracePt t="192541" x="4732338" y="4548188"/>
          <p14:tracePt t="192556" x="4695825" y="4548188"/>
          <p14:tracePt t="192558" x="4667250" y="4548188"/>
          <p14:tracePt t="192573" x="4640263" y="4548188"/>
          <p14:tracePt t="192575" x="4594225" y="4548188"/>
          <p14:tracePt t="192590" x="4557713" y="4548188"/>
          <p14:tracePt t="192591" x="4521200" y="4548188"/>
          <p14:tracePt t="192606" x="4484688" y="4548188"/>
          <p14:tracePt t="192608" x="4448175" y="4548188"/>
          <p14:tracePt t="192623" x="4430713" y="4556125"/>
          <p14:tracePt t="192625" x="4403725" y="4565650"/>
          <p14:tracePt t="192639" x="4384675" y="4575175"/>
          <p14:tracePt t="192641" x="4348163" y="4602163"/>
          <p14:tracePt t="192656" x="4330700" y="4611688"/>
          <p14:tracePt t="192658" x="4302125" y="4629150"/>
          <p14:tracePt t="192673" x="4265613" y="4648200"/>
          <p14:tracePt t="192674" x="4248150" y="4665663"/>
          <p14:tracePt t="192676" x="4229100" y="4694238"/>
          <p14:tracePt t="192690" x="4211638" y="4721225"/>
          <p14:tracePt t="192692" x="4202113" y="4738688"/>
          <p14:tracePt t="192706" x="4175125" y="4803775"/>
          <p14:tracePt t="192708" x="4165600" y="4821238"/>
          <p14:tracePt t="192723" x="4156075" y="4857750"/>
          <p14:tracePt t="192725" x="4129088" y="4922838"/>
          <p14:tracePt t="192740" x="4119563" y="4959350"/>
          <p14:tracePt t="192741" x="4119563" y="4995863"/>
          <p14:tracePt t="192756" x="4110038" y="5040313"/>
          <p14:tracePt t="192758" x="4110038" y="5086350"/>
          <p14:tracePt t="192773" x="4110038" y="5113338"/>
          <p14:tracePt t="192774" x="4110038" y="5141913"/>
          <p14:tracePt t="192776" x="4110038" y="5168900"/>
          <p14:tracePt t="192790" x="4110038" y="5232400"/>
          <p14:tracePt t="192792" x="4110038" y="5251450"/>
          <p14:tracePt t="192806" x="4110038" y="5287963"/>
          <p14:tracePt t="192809" x="4110038" y="5314950"/>
          <p14:tracePt t="192823" x="4119563" y="5360988"/>
          <p14:tracePt t="192825" x="4129088" y="5378450"/>
          <p14:tracePt t="192840" x="4156075" y="5424488"/>
          <p14:tracePt t="192841" x="4165600" y="5441950"/>
          <p14:tracePt t="192856" x="4175125" y="5478463"/>
          <p14:tracePt t="192858" x="4192588" y="5524500"/>
          <p14:tracePt t="192873" x="4202113" y="5543550"/>
          <p14:tracePt t="192875" x="4229100" y="5570538"/>
          <p14:tracePt t="192890" x="4248150" y="5588000"/>
          <p14:tracePt t="192892" x="4265613" y="5616575"/>
          <p14:tracePt t="192906" x="4284663" y="5634038"/>
          <p14:tracePt t="192909" x="4302125" y="5634038"/>
          <p14:tracePt t="192923" x="4321175" y="5653088"/>
          <p14:tracePt t="192925" x="4338638" y="5653088"/>
          <p14:tracePt t="192940" x="4375150" y="5661025"/>
          <p14:tracePt t="192942" x="4411663" y="5670550"/>
          <p14:tracePt t="192956" x="4448175" y="5670550"/>
          <p14:tracePt t="192958" x="4484688" y="5670550"/>
          <p14:tracePt t="192973" x="4530725" y="5670550"/>
          <p14:tracePt t="192975" x="4576763" y="5670550"/>
          <p14:tracePt t="192990" x="4613275" y="5670550"/>
          <p14:tracePt t="192991" x="4640263" y="5670550"/>
          <p14:tracePt t="193006" x="4686300" y="5670550"/>
          <p14:tracePt t="193008" x="4713288" y="5670550"/>
          <p14:tracePt t="193023" x="4759325" y="5661025"/>
          <p14:tracePt t="193025" x="4776788" y="5661025"/>
          <p14:tracePt t="193040" x="4805363" y="5653088"/>
          <p14:tracePt t="193041" x="4832350" y="5643563"/>
          <p14:tracePt t="193056" x="4859338" y="5607050"/>
          <p14:tracePt t="193058" x="4895850" y="5580063"/>
          <p14:tracePt t="193073" x="4914900" y="5561013"/>
          <p14:tracePt t="193074" x="4951413" y="5497513"/>
          <p14:tracePt t="193076" x="4968875" y="5461000"/>
          <p14:tracePt t="193090" x="4968875" y="5434013"/>
          <p14:tracePt t="193092" x="4978400" y="5378450"/>
          <p14:tracePt t="193106" x="4997450" y="5314950"/>
          <p14:tracePt t="193109" x="5005388" y="5259388"/>
          <p14:tracePt t="193126" x="5033963" y="5132388"/>
          <p14:tracePt t="193140" x="5033963" y="5076825"/>
          <p14:tracePt t="193142" x="5033963" y="5032375"/>
          <p14:tracePt t="193156" x="5033963" y="4976813"/>
          <p14:tracePt t="193157" x="5033963" y="4940300"/>
          <p14:tracePt t="193173" x="5033963" y="4894263"/>
          <p14:tracePt t="193174" x="5033963" y="4867275"/>
          <p14:tracePt t="193176" x="5024438" y="4821238"/>
          <p14:tracePt t="193189" x="5014913" y="4775200"/>
          <p14:tracePt t="193192" x="4997450" y="4730750"/>
          <p14:tracePt t="193206" x="4968875" y="4684713"/>
          <p14:tracePt t="193209" x="4951413" y="4657725"/>
          <p14:tracePt t="193223" x="4932363" y="4629150"/>
          <p14:tracePt t="193225" x="4914900" y="4611688"/>
          <p14:tracePt t="193239" x="4878388" y="4602163"/>
          <p14:tracePt t="193241" x="4851400" y="4584700"/>
          <p14:tracePt t="193256" x="4813300" y="4575175"/>
          <p14:tracePt t="193258" x="4759325" y="4556125"/>
          <p14:tracePt t="193273" x="4732338" y="4556125"/>
          <p14:tracePt t="193275" x="4713288" y="4548188"/>
          <p14:tracePt t="193290" x="4676775" y="4538663"/>
          <p14:tracePt t="193291" x="4659313" y="4538663"/>
          <p14:tracePt t="193306" x="4640263" y="4538663"/>
          <p14:tracePt t="193308" x="4622800" y="4538663"/>
          <p14:tracePt t="193323" x="4603750" y="4538663"/>
          <p14:tracePt t="193325" x="4586288" y="4538663"/>
          <p14:tracePt t="193340" x="4567238" y="4538663"/>
          <p14:tracePt t="193356" x="4557713" y="4538663"/>
          <p14:tracePt t="193358" x="4540250" y="4538663"/>
          <p14:tracePt t="193373" x="4521200" y="4548188"/>
          <p14:tracePt t="193375" x="4484688" y="4584700"/>
          <p14:tracePt t="193390" x="4476750" y="4592638"/>
          <p14:tracePt t="193391" x="4457700" y="4611688"/>
          <p14:tracePt t="193406" x="4430713" y="4638675"/>
          <p14:tracePt t="193408" x="4421188" y="4657725"/>
          <p14:tracePt t="193423" x="4403725" y="4675188"/>
          <p14:tracePt t="193425" x="4375150" y="4721225"/>
          <p14:tracePt t="193439" x="4367213" y="4757738"/>
          <p14:tracePt t="193441" x="4357688" y="4794250"/>
          <p14:tracePt t="193456" x="4348163" y="4830763"/>
          <p14:tracePt t="193459" x="4321175" y="4913313"/>
          <p14:tracePt t="193473" x="4321175" y="4959350"/>
          <p14:tracePt t="193490" x="4321175" y="4995863"/>
          <p14:tracePt t="193490" x="4321175" y="5040313"/>
          <p14:tracePt t="193491" x="4321175" y="5059363"/>
          <p14:tracePt t="193506" x="4321175" y="5113338"/>
          <p14:tracePt t="193508" x="4321175" y="5159375"/>
          <p14:tracePt t="193523" x="4321175" y="5195888"/>
          <p14:tracePt t="193524" x="4321175" y="5232400"/>
          <p14:tracePt t="193540" x="4321175" y="5259388"/>
          <p14:tracePt t="193540" x="4330700" y="5287963"/>
          <p14:tracePt t="193556" x="4330700" y="5324475"/>
          <p14:tracePt t="193557" x="4338638" y="5351463"/>
          <p14:tracePt t="193573" x="4348163" y="5378450"/>
          <p14:tracePt t="193574" x="4357688" y="5397500"/>
          <p14:tracePt t="193576" x="4357688" y="5414963"/>
          <p14:tracePt t="193590" x="4375150" y="5441950"/>
          <p14:tracePt t="193592" x="4394200" y="5470525"/>
          <p14:tracePt t="193606" x="4421188" y="5487988"/>
          <p14:tracePt t="193608" x="4430713" y="5507038"/>
          <p14:tracePt t="193623" x="4440238" y="5524500"/>
          <p14:tracePt t="193625" x="4467225" y="5561013"/>
          <p14:tracePt t="193639" x="4476750" y="5570538"/>
          <p14:tracePt t="193641" x="4503738" y="5588000"/>
          <p14:tracePt t="193656" x="4521200" y="5607050"/>
          <p14:tracePt t="193658" x="4557713" y="5616575"/>
          <p14:tracePt t="193673" x="4586288" y="5653088"/>
          <p14:tracePt t="193675" x="4603750" y="5670550"/>
          <p14:tracePt t="193690" x="4622800" y="5680075"/>
          <p14:tracePt t="193691" x="4649788" y="5689600"/>
          <p14:tracePt t="193706" x="4676775" y="5697538"/>
          <p14:tracePt t="193708" x="4686300" y="5697538"/>
          <p14:tracePt t="193723" x="4703763" y="5707063"/>
          <p14:tracePt t="193725" x="4713288" y="5707063"/>
          <p14:tracePt t="193740" x="4722813" y="5707063"/>
          <p14:tracePt t="193741" x="4732338" y="5707063"/>
          <p14:tracePt t="193756" x="4749800" y="5707063"/>
          <p14:tracePt t="193758" x="4759325" y="5707063"/>
          <p14:tracePt t="193773" x="4776788" y="5707063"/>
          <p14:tracePt t="193775" x="4795838" y="5689600"/>
          <p14:tracePt t="193790" x="4805363" y="5680075"/>
          <p14:tracePt t="193791" x="4822825" y="5653088"/>
          <p14:tracePt t="193806" x="4832350" y="5624513"/>
          <p14:tracePt t="193808" x="4851400" y="5597525"/>
          <p14:tracePt t="193823" x="4878388" y="5570538"/>
          <p14:tracePt t="193825" x="4887913" y="5551488"/>
          <p14:tracePt t="193840" x="4905375" y="5514975"/>
          <p14:tracePt t="193841" x="4914900" y="5487988"/>
          <p14:tracePt t="193856" x="4924425" y="5461000"/>
          <p14:tracePt t="193858" x="4932363" y="5414963"/>
          <p14:tracePt t="193859" x="4951413" y="5351463"/>
          <p14:tracePt t="193873" x="4951413" y="5295900"/>
          <p14:tracePt t="193876" x="4960938" y="5232400"/>
          <p14:tracePt t="193890" x="4960938" y="5178425"/>
          <p14:tracePt t="193892" x="4968875" y="5113338"/>
          <p14:tracePt t="193906" x="4968875" y="5086350"/>
          <p14:tracePt t="193908" x="4968875" y="5040313"/>
          <p14:tracePt t="193923" x="4968875" y="5003800"/>
          <p14:tracePt t="193925" x="4968875" y="4949825"/>
          <p14:tracePt t="193940" x="4968875" y="4884738"/>
          <p14:tracePt t="193942" x="4951413" y="4840288"/>
          <p14:tracePt t="193944" x="4924425" y="4775200"/>
          <p14:tracePt t="193956" x="4905375" y="4757738"/>
          <p14:tracePt t="193959" x="4868863" y="4721225"/>
          <p14:tracePt t="193973" x="4813300" y="4657725"/>
          <p14:tracePt t="193975" x="4795838" y="4638675"/>
          <p14:tracePt t="193990" x="4732338" y="4602163"/>
          <p14:tracePt t="193992" x="4713288" y="4592638"/>
          <p14:tracePt t="194006" x="4667250" y="4565650"/>
          <p14:tracePt t="194009" x="4640263" y="4556125"/>
          <p14:tracePt t="194023" x="4630738" y="4548188"/>
          <p14:tracePt t="194025" x="4594225" y="4538663"/>
          <p14:tracePt t="194040" x="4586288" y="4538663"/>
          <p14:tracePt t="194041" x="4567238" y="4538663"/>
          <p14:tracePt t="194056" x="4549775" y="4538663"/>
          <p14:tracePt t="194059" x="4530725" y="4538663"/>
          <p14:tracePt t="194073" x="4513263" y="4538663"/>
          <p14:tracePt t="194075" x="4494213" y="4538663"/>
          <p14:tracePt t="194090" x="4476750" y="4538663"/>
          <p14:tracePt t="194092" x="4457700" y="4538663"/>
          <p14:tracePt t="194106" x="4411663" y="4575175"/>
          <p14:tracePt t="194108" x="4394200" y="4592638"/>
          <p14:tracePt t="194126" x="4348163" y="4657725"/>
          <p14:tracePt t="194140" x="4330700" y="4694238"/>
          <p14:tracePt t="194142" x="4311650" y="4738688"/>
          <p14:tracePt t="194156" x="4284663" y="4803775"/>
          <p14:tracePt t="194158" x="4256088" y="4867275"/>
          <p14:tracePt t="194173" x="4248150" y="4922838"/>
          <p14:tracePt t="194175" x="4238625" y="4959350"/>
          <p14:tracePt t="194190" x="4229100" y="4995863"/>
          <p14:tracePt t="194191" x="4211638" y="5040313"/>
          <p14:tracePt t="194206" x="4211638" y="5095875"/>
          <p14:tracePt t="194208" x="4211638" y="5159375"/>
          <p14:tracePt t="194223" x="4211638" y="5232400"/>
          <p14:tracePt t="194225" x="4219575" y="5295900"/>
          <p14:tracePt t="194239" x="4229100" y="5351463"/>
          <p14:tracePt t="194241" x="4238625" y="5414963"/>
          <p14:tracePt t="194256" x="4256088" y="5497513"/>
          <p14:tracePt t="194258" x="4265613" y="5551488"/>
          <p14:tracePt t="194273" x="4292600" y="5597525"/>
          <p14:tracePt t="194275" x="4311650" y="5661025"/>
          <p14:tracePt t="194290" x="4338638" y="5726113"/>
          <p14:tracePt t="194291" x="4367213" y="5770563"/>
          <p14:tracePt t="194306" x="4384675" y="5816600"/>
          <p14:tracePt t="194308" x="4394200" y="5826125"/>
          <p14:tracePt t="194323" x="4403725" y="5835650"/>
          <p14:tracePt t="194323" x="4411663" y="5843588"/>
          <p14:tracePt t="194326" x="4421188" y="5853113"/>
          <p14:tracePt t="194662" x="4430713" y="5853113"/>
          <p14:tracePt t="194677" x="4448175" y="5853113"/>
          <p14:tracePt t="194694" x="4467225" y="5853113"/>
          <p14:tracePt t="194697" x="4484688" y="5853113"/>
          <p14:tracePt t="194709" x="4513263" y="5853113"/>
          <p14:tracePt t="194723" x="4557713" y="5853113"/>
          <p14:tracePt t="194739" x="4603750" y="5853113"/>
          <p14:tracePt t="194740" x="4640263" y="5853113"/>
          <p14:tracePt t="194741" x="4695825" y="5853113"/>
          <p14:tracePt t="194756" x="4732338" y="5853113"/>
          <p14:tracePt t="194773" x="4786313" y="5853113"/>
          <p14:tracePt t="194774" x="4924425" y="5853113"/>
          <p14:tracePt t="194789" x="5014913" y="5835650"/>
          <p14:tracePt t="194790" x="5114925" y="5826125"/>
          <p14:tracePt t="194806" x="5224463" y="5807075"/>
          <p14:tracePt t="194806" x="5343525" y="5807075"/>
          <p14:tracePt t="194823" x="5472113" y="5807075"/>
          <p14:tracePt t="194823" x="5581650" y="5807075"/>
          <p14:tracePt t="194839" x="5718175" y="5807075"/>
          <p14:tracePt t="194840" x="5864225" y="5807075"/>
          <p14:tracePt t="194841" x="6010275" y="5807075"/>
          <p14:tracePt t="194856" x="6165850" y="5789613"/>
          <p14:tracePt t="194857" x="6294438" y="5780088"/>
          <p14:tracePt t="194873" x="6430963" y="5762625"/>
          <p14:tracePt t="194875" x="6559550" y="5743575"/>
          <p14:tracePt t="194889" x="6696075" y="5734050"/>
          <p14:tracePt t="194891" x="6805613" y="5716588"/>
          <p14:tracePt t="194906" x="6924675" y="5707063"/>
          <p14:tracePt t="194907" x="7043738" y="5689600"/>
          <p14:tracePt t="194923" x="7134225" y="5689600"/>
          <p14:tracePt t="194925" x="7226300" y="5680075"/>
          <p14:tracePt t="194940" x="7326313" y="5680075"/>
          <p14:tracePt t="194941" x="7399338" y="5680075"/>
          <p14:tracePt t="194956" x="7472363" y="5680075"/>
          <p14:tracePt t="194958" x="7554913" y="5680075"/>
          <p14:tracePt t="194973" x="7608888" y="5680075"/>
          <p14:tracePt t="194975" x="7664450" y="5680075"/>
          <p14:tracePt t="194989" x="7727950" y="5680075"/>
          <p14:tracePt t="194991" x="7764463" y="5680075"/>
          <p14:tracePt t="195006" x="7810500" y="5680075"/>
          <p14:tracePt t="195008" x="7837488" y="5680075"/>
          <p14:tracePt t="195023" x="7883525" y="5680075"/>
          <p14:tracePt t="195025" x="7920038" y="5680075"/>
          <p14:tracePt t="195039" x="7983538" y="5680075"/>
          <p14:tracePt t="195041" x="8020050" y="5680075"/>
          <p14:tracePt t="195056" x="8066088" y="5680075"/>
          <p14:tracePt t="195058" x="8102600" y="5680075"/>
          <p14:tracePt t="195073" x="8139113" y="5680075"/>
          <p14:tracePt t="195075" x="8158163" y="5680075"/>
          <p14:tracePt t="195090" x="8175625" y="5680075"/>
          <p14:tracePt t="195091" x="8185150" y="5680075"/>
          <p14:tracePt t="195106" x="8194675" y="5680075"/>
          <p14:tracePt t="195126" x="8231188" y="5680075"/>
          <p14:tracePt t="195270" x="8239125" y="5680075"/>
          <p14:tracePt t="195286" x="8248650" y="5670550"/>
          <p14:tracePt t="195290" x="8267700" y="5661025"/>
          <p14:tracePt t="195306" x="8294688" y="5653088"/>
          <p14:tracePt t="195307" x="8321675" y="5643563"/>
          <p14:tracePt t="195323" x="8358188" y="5643563"/>
          <p14:tracePt t="195323" x="8394700" y="5634038"/>
          <p14:tracePt t="195340" x="8440738" y="5634038"/>
          <p14:tracePt t="195340" x="8486775" y="5616575"/>
          <p14:tracePt t="195356" x="8523288" y="5616575"/>
          <p14:tracePt t="195357" x="8559800" y="5616575"/>
          <p14:tracePt t="195373" x="8586788" y="5616575"/>
          <p14:tracePt t="195374" x="8642350" y="5616575"/>
          <p14:tracePt t="195389" x="8696325" y="5616575"/>
          <p14:tracePt t="195390" x="8742363" y="5616575"/>
          <p14:tracePt t="195406" x="8796338" y="5616575"/>
          <p14:tracePt t="195407" x="8851900" y="5616575"/>
          <p14:tracePt t="195423" x="8897938" y="5616575"/>
          <p14:tracePt t="195424" x="8934450" y="5616575"/>
          <p14:tracePt t="195439" x="8978900" y="5616575"/>
          <p14:tracePt t="195440" x="8997950" y="5616575"/>
          <p14:tracePt t="195456" x="9024938" y="5616575"/>
          <p14:tracePt t="195457" x="9043988" y="5616575"/>
          <p14:tracePt t="195473" x="9051925" y="5616575"/>
          <p14:tracePt t="195474" x="9061450" y="5616575"/>
          <p14:tracePt t="204339" x="9034463" y="5607050"/>
          <p14:tracePt t="204343" x="9024938" y="5607050"/>
          <p14:tracePt t="204356" x="8988425" y="5580063"/>
          <p14:tracePt t="204373" x="8942388" y="5570538"/>
          <p14:tracePt t="204373" x="8878888" y="5543550"/>
          <p14:tracePt t="204376" x="8824913" y="5534025"/>
          <p14:tracePt t="204389" x="8759825" y="5524500"/>
          <p14:tracePt t="204391" x="8715375" y="5524500"/>
          <p14:tracePt t="204406" x="8686800" y="5514975"/>
          <p14:tracePt t="204408" x="8659813" y="5514975"/>
          <p14:tracePt t="204423" x="8613775" y="5497513"/>
          <p14:tracePt t="204425" x="8567738" y="5487988"/>
          <p14:tracePt t="204439" x="8531225" y="5478463"/>
          <p14:tracePt t="204441" x="8486775" y="5470525"/>
          <p14:tracePt t="204456" x="8440738" y="5461000"/>
          <p14:tracePt t="204458" x="8413750" y="5451475"/>
          <p14:tracePt t="204473" x="8394700" y="5451475"/>
          <p14:tracePt t="204475" x="8358188" y="5424488"/>
          <p14:tracePt t="204489" x="8340725" y="5414963"/>
          <p14:tracePt t="204491" x="8312150" y="5397500"/>
          <p14:tracePt t="204506" x="8267700" y="5368925"/>
          <p14:tracePt t="204508" x="8258175" y="5368925"/>
          <p14:tracePt t="204523" x="8231188" y="5351463"/>
          <p14:tracePt t="204525" x="8194675" y="5324475"/>
          <p14:tracePt t="204539" x="8175625" y="5305425"/>
          <p14:tracePt t="204541" x="8129588" y="5268913"/>
          <p14:tracePt t="204556" x="8102600" y="5259388"/>
          <p14:tracePt t="204558" x="8029575" y="5251450"/>
          <p14:tracePt t="204573" x="7929563" y="5222875"/>
          <p14:tracePt t="204575" x="7827963" y="5195888"/>
          <p14:tracePt t="204589" x="7747000" y="5168900"/>
          <p14:tracePt t="204591" x="7691438" y="5141913"/>
          <p14:tracePt t="204606" x="7627938" y="5113338"/>
          <p14:tracePt t="204608" x="7554913" y="5076825"/>
          <p14:tracePt t="204623" x="7481888" y="5049838"/>
          <p14:tracePt t="204625" x="7399338" y="5022850"/>
          <p14:tracePt t="204639" x="7316788" y="4995863"/>
          <p14:tracePt t="204641" x="7234238" y="4986338"/>
          <p14:tracePt t="204656" x="7153275" y="4959350"/>
          <p14:tracePt t="204658" x="7080250" y="4940300"/>
          <p14:tracePt t="204673" x="7015163" y="4930775"/>
          <p14:tracePt t="204673" x="6951663" y="4922838"/>
          <p14:tracePt t="204675" x="6896100" y="4903788"/>
          <p14:tracePt t="204689" x="6815138" y="4894263"/>
          <p14:tracePt t="204692" x="6759575" y="4894263"/>
          <p14:tracePt t="204706" x="6677025" y="4876800"/>
          <p14:tracePt t="204708" x="6604000" y="4867275"/>
          <p14:tracePt t="204723" x="6540500" y="4857750"/>
          <p14:tracePt t="204725" x="6457950" y="4840288"/>
          <p14:tracePt t="204739" x="6384925" y="4830763"/>
          <p14:tracePt t="204741" x="6302375" y="4811713"/>
          <p14:tracePt t="204756" x="6211888" y="4803775"/>
          <p14:tracePt t="204758" x="6111875" y="4784725"/>
          <p14:tracePt t="204773" x="6029325" y="4775200"/>
          <p14:tracePt t="204775" x="5854700" y="4748213"/>
          <p14:tracePt t="204789" x="5764213" y="4730750"/>
          <p14:tracePt t="204791" x="5664200" y="4721225"/>
          <p14:tracePt t="204806" x="5562600" y="4702175"/>
          <p14:tracePt t="204808" x="5472113" y="4694238"/>
          <p14:tracePt t="204823" x="5370513" y="4675188"/>
          <p14:tracePt t="204825" x="5260975" y="4665663"/>
          <p14:tracePt t="204839" x="5124450" y="4648200"/>
          <p14:tracePt t="204841" x="5014913" y="4638675"/>
          <p14:tracePt t="204856" x="4878388" y="4638675"/>
          <p14:tracePt t="204858" x="4768850" y="4638675"/>
          <p14:tracePt t="204873" x="4640263" y="4638675"/>
          <p14:tracePt t="204875" x="4521200" y="4638675"/>
          <p14:tracePt t="204889" x="4411663" y="4638675"/>
          <p14:tracePt t="204891" x="4321175" y="4638675"/>
          <p14:tracePt t="204906" x="4219575" y="4638675"/>
          <p14:tracePt t="204908" x="4129088" y="4638675"/>
          <p14:tracePt t="204923" x="4037013" y="4638675"/>
          <p14:tracePt t="204924" x="3937000" y="4638675"/>
          <p14:tracePt t="204939" x="3863975" y="4648200"/>
          <p14:tracePt t="204941" x="3781425" y="4665663"/>
          <p14:tracePt t="204956" x="3727450" y="4665663"/>
          <p14:tracePt t="204958" x="3644900" y="4675188"/>
          <p14:tracePt t="204973" x="3581400" y="4694238"/>
          <p14:tracePt t="204975" x="3498850" y="4721225"/>
          <p14:tracePt t="204989" x="3425825" y="4730750"/>
          <p14:tracePt t="204991" x="3362325" y="4757738"/>
          <p14:tracePt t="205006" x="3297238" y="4767263"/>
          <p14:tracePt t="205008" x="3260725" y="4775200"/>
          <p14:tracePt t="205023" x="3214688" y="4794250"/>
          <p14:tracePt t="205025" x="3197225" y="4803775"/>
          <p14:tracePt t="205039" x="3133725" y="4821238"/>
          <p14:tracePt t="205041" x="3124200" y="4830763"/>
          <p14:tracePt t="205056" x="3087688" y="4840288"/>
          <p14:tracePt t="205058" x="3041650" y="4876800"/>
          <p14:tracePt t="205073" x="3032125" y="4884738"/>
          <p14:tracePt t="205075" x="3005138" y="4903788"/>
          <p14:tracePt t="205089" x="2987675" y="4922838"/>
          <p14:tracePt t="205091" x="2968625" y="4940300"/>
          <p14:tracePt t="205106" x="2941638" y="4967288"/>
          <p14:tracePt t="205108" x="2922588" y="4995863"/>
          <p14:tracePt t="205123" x="2914650" y="5013325"/>
          <p14:tracePt t="205123" x="2895600" y="5049838"/>
          <p14:tracePt t="205125" x="2895600" y="5076825"/>
          <p14:tracePt t="205142" x="2886075" y="5122863"/>
          <p14:tracePt t="205157" x="2886075" y="5149850"/>
          <p14:tracePt t="205159" x="2886075" y="5168900"/>
          <p14:tracePt t="205173" x="2886075" y="5205413"/>
          <p14:tracePt t="205175" x="2878138" y="5222875"/>
          <p14:tracePt t="205189" x="2878138" y="5241925"/>
          <p14:tracePt t="205192" x="2878138" y="5278438"/>
          <p14:tracePt t="205206" x="2878138" y="5295900"/>
          <p14:tracePt t="205208" x="2878138" y="5314950"/>
          <p14:tracePt t="205223" x="2878138" y="5351463"/>
          <p14:tracePt t="205223" x="2878138" y="5368925"/>
          <p14:tracePt t="205225" x="2895600" y="5414963"/>
          <p14:tracePt t="205239" x="2914650" y="5434013"/>
          <p14:tracePt t="205241" x="2941638" y="5451475"/>
          <p14:tracePt t="205256" x="2959100" y="5478463"/>
          <p14:tracePt t="205258" x="2978150" y="5507038"/>
          <p14:tracePt t="205273" x="2995613" y="5524500"/>
          <p14:tracePt t="205275" x="3032125" y="5551488"/>
          <p14:tracePt t="205289" x="3051175" y="5570538"/>
          <p14:tracePt t="205291" x="3060700" y="5580063"/>
          <p14:tracePt t="205306" x="3078163" y="5588000"/>
          <p14:tracePt t="205308" x="3105150" y="5597525"/>
          <p14:tracePt t="205323" x="3133725" y="5616575"/>
          <p14:tracePt t="205324" x="3151188" y="5616575"/>
          <p14:tracePt t="205339" x="3197225" y="5616575"/>
          <p14:tracePt t="205341" x="3224213" y="5616575"/>
          <p14:tracePt t="205356" x="3270250" y="5616575"/>
          <p14:tracePt t="205358" x="3306763" y="5616575"/>
          <p14:tracePt t="205373" x="3370263" y="5616575"/>
          <p14:tracePt t="205374" x="3406775" y="5616575"/>
          <p14:tracePt t="205389" x="3462338" y="5616575"/>
          <p14:tracePt t="205391" x="3525838" y="5616575"/>
          <p14:tracePt t="205406" x="3581400" y="5616575"/>
          <p14:tracePt t="205408" x="3608388" y="5616575"/>
          <p14:tracePt t="205423" x="3662363" y="5616575"/>
          <p14:tracePt t="205424" x="3744913" y="5616575"/>
          <p14:tracePt t="205439" x="3836988" y="5616575"/>
          <p14:tracePt t="205441" x="3927475" y="5616575"/>
          <p14:tracePt t="205456" x="4029075" y="5616575"/>
          <p14:tracePt t="205458" x="4119563" y="5616575"/>
          <p14:tracePt t="205473" x="4192588" y="5616575"/>
          <p14:tracePt t="205475" x="4275138" y="5616575"/>
          <p14:tracePt t="205489" x="4330700" y="5624513"/>
          <p14:tracePt t="205491" x="4411663" y="5624513"/>
          <p14:tracePt t="205506" x="4484688" y="5624513"/>
          <p14:tracePt t="205508" x="4557713" y="5624513"/>
          <p14:tracePt t="205523" x="4659313" y="5624513"/>
          <p14:tracePt t="205539" x="4841875" y="5624513"/>
          <p14:tracePt t="205540" x="4941888" y="5624513"/>
          <p14:tracePt t="205542" x="5033963" y="5624513"/>
          <p14:tracePt t="205556" x="5143500" y="5624513"/>
          <p14:tracePt t="205558" x="5243513" y="5616575"/>
          <p14:tracePt t="205573" x="5343525" y="5607050"/>
          <p14:tracePt t="205575" x="5435600" y="5588000"/>
          <p14:tracePt t="205589" x="5535613" y="5580063"/>
          <p14:tracePt t="205591" x="5627688" y="5561013"/>
          <p14:tracePt t="205606" x="5727700" y="5551488"/>
          <p14:tracePt t="205608" x="5810250" y="5524500"/>
          <p14:tracePt t="205623" x="5883275" y="5507038"/>
          <p14:tracePt t="205623" x="5965825" y="5497513"/>
          <p14:tracePt t="205626" x="6046788" y="5470525"/>
          <p14:tracePt t="205639" x="6102350" y="5461000"/>
          <p14:tracePt t="205641" x="6165850" y="5441950"/>
          <p14:tracePt t="205656" x="6211888" y="5434013"/>
          <p14:tracePt t="205658" x="6257925" y="5414963"/>
          <p14:tracePt t="205673" x="6321425" y="5387975"/>
          <p14:tracePt t="205675" x="6367463" y="5360988"/>
          <p14:tracePt t="205689" x="6394450" y="5341938"/>
          <p14:tracePt t="205691" x="6430963" y="5324475"/>
          <p14:tracePt t="205706" x="6440488" y="5314950"/>
          <p14:tracePt t="205708" x="6457950" y="5295900"/>
          <p14:tracePt t="205723" x="6467475" y="5287963"/>
          <p14:tracePt t="205725" x="6477000" y="5259388"/>
          <p14:tracePt t="205739" x="6477000" y="5251450"/>
          <p14:tracePt t="205741" x="6486525" y="5222875"/>
          <p14:tracePt t="205756" x="6486525" y="5214938"/>
          <p14:tracePt t="205758" x="6486525" y="5205413"/>
          <p14:tracePt t="205773" x="6486525" y="5178425"/>
          <p14:tracePt t="205789" x="6486525" y="5168900"/>
          <p14:tracePt t="205791" x="6486525" y="5149850"/>
          <p14:tracePt t="205806" x="6503988" y="5113338"/>
          <p14:tracePt t="205823" x="6503988" y="5095875"/>
          <p14:tracePt t="205824" x="6503988" y="5076825"/>
          <p14:tracePt t="205839" x="6486525" y="5040313"/>
          <p14:tracePt t="205841" x="6467475" y="5013325"/>
          <p14:tracePt t="205856" x="6448425" y="4976813"/>
          <p14:tracePt t="205858" x="6411913" y="4949825"/>
          <p14:tracePt t="205873" x="6384925" y="4930775"/>
          <p14:tracePt t="205875" x="6348413" y="4894263"/>
          <p14:tracePt t="205889" x="6302375" y="4857750"/>
          <p14:tracePt t="205891" x="6257925" y="4821238"/>
          <p14:tracePt t="205906" x="6192838" y="4784725"/>
          <p14:tracePt t="205908" x="6119813" y="4730750"/>
          <p14:tracePt t="205923" x="6075363" y="4694238"/>
          <p14:tracePt t="205923" x="6038850" y="4684713"/>
          <p14:tracePt t="205925" x="5983288" y="4657725"/>
          <p14:tracePt t="205939" x="5919788" y="4629150"/>
          <p14:tracePt t="205941" x="5837238" y="4592638"/>
          <p14:tracePt t="205956" x="5737225" y="4565650"/>
          <p14:tracePt t="205958" x="5635625" y="4538663"/>
          <p14:tracePt t="205973" x="5526088" y="4502150"/>
          <p14:tracePt t="205974" x="5408613" y="4475163"/>
          <p14:tracePt t="205989" x="5270500" y="4465638"/>
          <p14:tracePt t="205991" x="5143500" y="4446588"/>
          <p14:tracePt t="206006" x="5005388" y="4429125"/>
          <p14:tracePt t="206008" x="4895850" y="4419600"/>
          <p14:tracePt t="206023" x="4776788" y="4419600"/>
          <p14:tracePt t="206025" x="4594225" y="4419600"/>
          <p14:tracePt t="206039" x="4494213" y="4419600"/>
          <p14:tracePt t="206041" x="4421188" y="4419600"/>
          <p14:tracePt t="206056" x="4348163" y="4419600"/>
          <p14:tracePt t="206058" x="4265613" y="4419600"/>
          <p14:tracePt t="206073" x="4211638" y="4419600"/>
          <p14:tracePt t="206075" x="4156075" y="4419600"/>
          <p14:tracePt t="206089" x="4092575" y="4419600"/>
          <p14:tracePt t="206091" x="4037013" y="4419600"/>
          <p14:tracePt t="206106" x="3973513" y="4419600"/>
          <p14:tracePt t="206108" x="3919538" y="4429125"/>
          <p14:tracePt t="206126" x="3810000" y="4456113"/>
          <p14:tracePt t="206140" x="3744913" y="4483100"/>
          <p14:tracePt t="206142" x="3690938" y="4492625"/>
          <p14:tracePt t="206156" x="3625850" y="4519613"/>
          <p14:tracePt t="206158" x="3562350" y="4548188"/>
          <p14:tracePt t="206173" x="3498850" y="4556125"/>
          <p14:tracePt t="206175" x="3435350" y="4584700"/>
          <p14:tracePt t="206189" x="3352800" y="4611688"/>
          <p14:tracePt t="206191" x="3279775" y="4638675"/>
          <p14:tracePt t="206206" x="3197225" y="4665663"/>
          <p14:tracePt t="206208" x="3133725" y="4684713"/>
          <p14:tracePt t="206223" x="3087688" y="4711700"/>
          <p14:tracePt t="206225" x="3024188" y="4738688"/>
          <p14:tracePt t="206239" x="2978150" y="4757738"/>
          <p14:tracePt t="206241" x="2932113" y="4784725"/>
          <p14:tracePt t="206256" x="2895600" y="4803775"/>
          <p14:tracePt t="206258" x="2878138" y="4821238"/>
          <p14:tracePt t="206273" x="2859088" y="4840288"/>
          <p14:tracePt t="206275" x="2849563" y="4848225"/>
          <p14:tracePt t="206289" x="2832100" y="4867275"/>
          <p14:tracePt t="206291" x="2813050" y="4913313"/>
          <p14:tracePt t="206306" x="2795588" y="4949825"/>
          <p14:tracePt t="206308" x="2786063" y="4976813"/>
          <p14:tracePt t="206323" x="2786063" y="5022850"/>
          <p14:tracePt t="206323" x="2786063" y="5032375"/>
          <p14:tracePt t="206325" x="2776538" y="5068888"/>
          <p14:tracePt t="206339" x="2776538" y="5105400"/>
          <p14:tracePt t="206341" x="2776538" y="5141913"/>
          <p14:tracePt t="206356" x="2776538" y="5168900"/>
          <p14:tracePt t="206358" x="2776538" y="5214938"/>
          <p14:tracePt t="206373" x="2776538" y="5232400"/>
          <p14:tracePt t="206375" x="2776538" y="5259388"/>
          <p14:tracePt t="206389" x="2776538" y="5295900"/>
          <p14:tracePt t="206391" x="2776538" y="5305425"/>
          <p14:tracePt t="206406" x="2776538" y="5324475"/>
          <p14:tracePt t="206408" x="2776538" y="5360988"/>
          <p14:tracePt t="206423" x="2786063" y="5378450"/>
          <p14:tracePt t="206423" x="2786063" y="5405438"/>
          <p14:tracePt t="206425" x="2795588" y="5424488"/>
          <p14:tracePt t="206439" x="2795588" y="5441950"/>
          <p14:tracePt t="206441" x="2805113" y="5461000"/>
          <p14:tracePt t="206473" x="2805113" y="5470525"/>
          <p14:tracePt t="206967" x="2805113" y="5478463"/>
          <p14:tracePt t="206987" x="2786063" y="5487988"/>
          <p14:tracePt t="206999" x="2749550" y="5497513"/>
          <p14:tracePt t="207006" x="2722563" y="5507038"/>
          <p14:tracePt t="207023" x="2713038" y="5507038"/>
          <p14:tracePt t="207039" x="2703513" y="5514975"/>
          <p14:tracePt t="207159" x="2695575" y="5524500"/>
          <p14:tracePt t="207175" x="2695575" y="5534025"/>
          <p14:tracePt t="207191" x="2686050" y="5551488"/>
          <p14:tracePt t="207207" x="2686050" y="5561013"/>
          <p14:tracePt t="207211" x="2676525" y="5580063"/>
          <p14:tracePt t="207223" x="2676525" y="5588000"/>
          <p14:tracePt t="207239" x="2676525" y="5597525"/>
          <p14:tracePt t="209571" x="2657475" y="5597525"/>
          <p14:tracePt t="209575" x="2649538" y="5607050"/>
          <p14:tracePt t="209589" x="2630488" y="5607050"/>
          <p14:tracePt t="209606" x="2613025" y="5607050"/>
          <p14:tracePt t="209606" x="2593975" y="5607050"/>
          <p14:tracePt t="209623" x="2584450" y="5607050"/>
          <p14:tracePt t="209623" x="2566988" y="5607050"/>
          <p14:tracePt t="209626" x="2557463" y="5607050"/>
          <p14:tracePt t="209641" x="2547938" y="5607050"/>
          <p14:tracePt t="209656" x="2540000" y="5607050"/>
          <p14:tracePt t="209673" x="2530475" y="5607050"/>
          <p14:tracePt t="209845" x="2520950" y="5607050"/>
          <p14:tracePt t="209849" x="2511425" y="5607050"/>
          <p14:tracePt t="209861" x="2493963" y="5616575"/>
          <p14:tracePt t="209873" x="2466975" y="5616575"/>
          <p14:tracePt t="209889" x="2447925" y="5624513"/>
          <p14:tracePt t="209890" x="2430463" y="5624513"/>
          <p14:tracePt t="209906" x="2401888" y="5634038"/>
          <p14:tracePt t="209907" x="2384425" y="5634038"/>
          <p14:tracePt t="209909" x="2347913" y="5634038"/>
          <p14:tracePt t="209923" x="2320925" y="5643563"/>
          <p14:tracePt t="209939" x="2301875" y="5643563"/>
          <p14:tracePt t="209940" x="2284413" y="5643563"/>
          <p14:tracePt t="209941" x="2265363" y="5643563"/>
          <p14:tracePt t="209956" x="2255838" y="5643563"/>
          <p14:tracePt t="209957" x="2238375" y="5643563"/>
          <p14:tracePt t="209973" x="2228850" y="5643563"/>
          <p14:tracePt t="209989" x="2219325" y="5643563"/>
          <p14:tracePt t="209990" x="2211388" y="5643563"/>
          <p14:tracePt t="210006" x="2201863" y="5643563"/>
          <p14:tracePt t="210007" x="2192338" y="5643563"/>
          <p14:tracePt t="210023" x="2174875" y="5653088"/>
          <p14:tracePt t="210023" x="2165350" y="5653088"/>
          <p14:tracePt t="210025" x="2146300" y="5653088"/>
          <p14:tracePt t="210039" x="2146300" y="5661025"/>
          <p14:tracePt t="210041" x="2119313" y="5661025"/>
          <p14:tracePt t="210056" x="2082800" y="5670550"/>
          <p14:tracePt t="210058" x="2046288" y="5680075"/>
          <p14:tracePt t="210073" x="2000250" y="5680075"/>
          <p14:tracePt t="210075" x="1946275" y="5697538"/>
          <p14:tracePt t="210089" x="1881188" y="5707063"/>
          <p14:tracePt t="210091" x="1817688" y="5734050"/>
          <p14:tracePt t="210106" x="1771650" y="5743575"/>
          <p14:tracePt t="210108" x="1698625" y="5753100"/>
          <p14:tracePt t="210125" x="1516063" y="5799138"/>
          <p14:tracePt t="210140" x="1406525" y="5826125"/>
          <p14:tracePt t="210142" x="1306513" y="5853113"/>
          <p14:tracePt t="210156" x="1187450" y="5899150"/>
          <p14:tracePt t="210158" x="1087438" y="5926138"/>
          <p14:tracePt t="210173" x="985838" y="5954713"/>
          <p14:tracePt t="210175" x="885825" y="5999163"/>
          <p14:tracePt t="210189" x="785813" y="6035675"/>
          <p14:tracePt t="210191" x="685800" y="6081713"/>
          <p14:tracePt t="210206" x="566738" y="6127750"/>
          <p14:tracePt t="210208" x="457200" y="6173788"/>
          <p14:tracePt t="210223" x="338138" y="6200775"/>
          <p14:tracePt t="210224" x="219075" y="6246813"/>
          <p14:tracePt t="210239" x="100013" y="6291263"/>
          <p14:tracePt t="210241" x="0" y="63198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524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Propagacija nesigurnosti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indirektno merene veličine: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pregled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4EBB6CE-70CE-4EA9-A25D-DE11DC6545E7}"/>
                  </a:ext>
                </a:extLst>
              </p:cNvPr>
              <p:cNvSpPr/>
              <p:nvPr/>
            </p:nvSpPr>
            <p:spPr>
              <a:xfrm>
                <a:off x="554665" y="5381573"/>
                <a:ext cx="5562600" cy="1582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r-Latn-RS" sz="2000" dirty="0">
                    <a:solidFill>
                      <a:schemeClr val="tx1"/>
                    </a:solidFill>
                  </a:rPr>
                  <a:t>Sistematske greške propagiraju linearno!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sr-Latn-R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sr-Latn-R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sr-Latn-R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∙∆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4EBB6CE-70CE-4EA9-A25D-DE11DC654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65" y="5381573"/>
                <a:ext cx="5562600" cy="1582613"/>
              </a:xfrm>
              <a:prstGeom prst="rect">
                <a:avLst/>
              </a:prstGeom>
              <a:blipFill>
                <a:blip r:embed="rId5"/>
                <a:stretch>
                  <a:fillRect l="-1206" t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D5D76B-F9F3-49BB-8655-BD9284584D46}"/>
                  </a:ext>
                </a:extLst>
              </p:cNvPr>
              <p:cNvSpPr/>
              <p:nvPr/>
            </p:nvSpPr>
            <p:spPr>
              <a:xfrm>
                <a:off x="645743" y="2530708"/>
                <a:ext cx="4535857" cy="1073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r-Latn-RS" sz="20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Funkcija dve promenljive, slučajna greška: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r-Latn-RS" sz="20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𝜕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𝜕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𝜕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𝜕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𝑎𝑏</m:t>
                        </m:r>
                      </m:sub>
                    </m:sSub>
                  </m:oMath>
                </a14:m>
                <a:endParaRPr lang="sr-Latn-R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D5D76B-F9F3-49BB-8655-BD9284584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3" y="2530708"/>
                <a:ext cx="4535857" cy="1073051"/>
              </a:xfrm>
              <a:prstGeom prst="rect">
                <a:avLst/>
              </a:prstGeom>
              <a:blipFill>
                <a:blip r:embed="rId6"/>
                <a:stretch>
                  <a:fillRect l="-1478" t="-2273" r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C07FD0B-142A-49BE-8F05-6C8E9ECF889A}"/>
                  </a:ext>
                </a:extLst>
              </p:cNvPr>
              <p:cNvSpPr/>
              <p:nvPr/>
            </p:nvSpPr>
            <p:spPr>
              <a:xfrm>
                <a:off x="697287" y="3676636"/>
                <a:ext cx="3493713" cy="1431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r-Latn-RS" sz="20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Nekorelisane veličine: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sr-Latn-R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C07FD0B-142A-49BE-8F05-6C8E9ECF8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87" y="3676636"/>
                <a:ext cx="3493713" cy="1431802"/>
              </a:xfrm>
              <a:prstGeom prst="rect">
                <a:avLst/>
              </a:prstGeom>
              <a:blipFill>
                <a:blip r:embed="rId7"/>
                <a:stretch>
                  <a:fillRect l="-1742" t="-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0A383B-91D9-4A87-9FCA-E8A727C342C5}"/>
                  </a:ext>
                </a:extLst>
              </p:cNvPr>
              <p:cNvSpPr/>
              <p:nvPr/>
            </p:nvSpPr>
            <p:spPr>
              <a:xfrm>
                <a:off x="5734646" y="3570399"/>
                <a:ext cx="2568780" cy="58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0A383B-91D9-4A87-9FCA-E8A727C34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46" y="3570399"/>
                <a:ext cx="2568780" cy="5834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269DA43-B4B2-49CE-9A15-5801B77BF977}"/>
              </a:ext>
            </a:extLst>
          </p:cNvPr>
          <p:cNvSpPr txBox="1"/>
          <p:nvPr/>
        </p:nvSpPr>
        <p:spPr>
          <a:xfrm>
            <a:off x="5734646" y="2974465"/>
            <a:ext cx="308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Maksimalna moguća slučajna greška – propagira linearno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15E60D-B629-4C04-8B58-095A6093ED76}"/>
              </a:ext>
            </a:extLst>
          </p:cNvPr>
          <p:cNvSpPr/>
          <p:nvPr/>
        </p:nvSpPr>
        <p:spPr>
          <a:xfrm>
            <a:off x="568842" y="2123370"/>
            <a:ext cx="5133906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ea typeface="Times New Roman" panose="02020603050405020304" pitchFamily="18" charset="0"/>
                <a:cs typeface="Arial" panose="020B0604020202020204" pitchFamily="34" charset="0"/>
              </a:rPr>
              <a:t>Slučajne greške – propagacija po kvadraturama: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88C1A0-843B-4AC2-83F1-1B00D7E64351}"/>
              </a:ext>
            </a:extLst>
          </p:cNvPr>
          <p:cNvSpPr txBox="1"/>
          <p:nvPr/>
        </p:nvSpPr>
        <p:spPr>
          <a:xfrm>
            <a:off x="5198556" y="4444567"/>
            <a:ext cx="394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Isti izrazi važe i za standardne greške srednjih vrednosti</a:t>
            </a:r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B41A8B9-E32A-461A-87AD-C4C9F49A4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83"/>
    </mc:Choice>
    <mc:Fallback xmlns="">
      <p:transition spd="slow" advTm="9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82" x="831850" y="1497013"/>
          <p14:tracePt t="18198" x="822325" y="1506538"/>
          <p14:tracePt t="18214" x="812800" y="1516063"/>
          <p14:tracePt t="18218" x="795338" y="1525588"/>
          <p14:tracePt t="18229" x="776288" y="1533525"/>
          <p14:tracePt t="18244" x="766763" y="1533525"/>
          <p14:tracePt t="18260" x="749300" y="1543050"/>
          <p14:tracePt t="18260" x="712788" y="1552575"/>
          <p14:tracePt t="18261" x="693738" y="1562100"/>
          <p14:tracePt t="18277" x="685800" y="1562100"/>
          <p14:tracePt t="18277" x="685800" y="1570038"/>
          <p14:tracePt t="18293" x="676275" y="1570038"/>
          <p14:tracePt t="18294" x="666750" y="1570038"/>
          <p14:tracePt t="18310" x="657225" y="1570038"/>
          <p14:tracePt t="18312" x="630238" y="1579563"/>
          <p14:tracePt t="18327" x="620713" y="1579563"/>
          <p14:tracePt t="18328" x="603250" y="1589088"/>
          <p14:tracePt t="18345" x="593725" y="1598613"/>
          <p14:tracePt t="18347" x="584200" y="1606550"/>
          <p14:tracePt t="18362" x="566738" y="1625600"/>
          <p14:tracePt t="18363" x="566738" y="1635125"/>
          <p14:tracePt t="18378" x="566738" y="1643063"/>
          <p14:tracePt t="18380" x="566738" y="1662113"/>
          <p14:tracePt t="18394" x="547688" y="1679575"/>
          <p14:tracePt t="18396" x="530225" y="1698625"/>
          <p14:tracePt t="18411" x="530225" y="1708150"/>
          <p14:tracePt t="18413" x="520700" y="1725613"/>
          <p14:tracePt t="18428" x="511175" y="1752600"/>
          <p14:tracePt t="18430" x="511175" y="1771650"/>
          <p14:tracePt t="18445" x="501650" y="1789113"/>
          <p14:tracePt t="18446" x="501650" y="1825625"/>
          <p14:tracePt t="18461" x="493713" y="1862138"/>
          <p14:tracePt t="18463" x="484188" y="1898650"/>
          <p14:tracePt t="18478" x="484188" y="1927225"/>
          <p14:tracePt t="18479" x="484188" y="1973263"/>
          <p14:tracePt t="18494" x="484188" y="2000250"/>
          <p14:tracePt t="18496" x="484188" y="2036763"/>
          <p14:tracePt t="18511" x="484188" y="2073275"/>
          <p14:tracePt t="18512" x="484188" y="2090738"/>
          <p14:tracePt t="18528" x="484188" y="2109788"/>
          <p14:tracePt t="18529" x="474663" y="2136775"/>
          <p14:tracePt t="18544" x="474663" y="2155825"/>
          <p14:tracePt t="18546" x="474663" y="2163763"/>
          <p14:tracePt t="18561" x="474663" y="2182813"/>
          <p14:tracePt t="18562" x="474663" y="2200275"/>
          <p14:tracePt t="18578" x="484188" y="2228850"/>
          <p14:tracePt t="18579" x="484188" y="2236788"/>
          <p14:tracePt t="18595" x="493713" y="2255838"/>
          <p14:tracePt t="18611" x="493713" y="2273300"/>
          <p14:tracePt t="18612" x="501650" y="2282825"/>
          <p14:tracePt t="18646" x="501650" y="2292350"/>
          <p14:tracePt t="18662" x="501650" y="2301875"/>
          <p14:tracePt t="18666" x="511175" y="2309813"/>
          <p14:tracePt t="18678" x="511175" y="2319338"/>
          <p14:tracePt t="18694" x="511175" y="2338388"/>
          <p14:tracePt t="18695" x="520700" y="2355850"/>
          <p14:tracePt t="18711" x="530225" y="2374900"/>
          <p14:tracePt t="18711" x="539750" y="2411413"/>
          <p14:tracePt t="18727" x="539750" y="2438400"/>
          <p14:tracePt t="18744" x="547688" y="2474913"/>
          <p14:tracePt t="18744" x="566738" y="2520950"/>
          <p14:tracePt t="18746" x="566738" y="2538413"/>
          <p14:tracePt t="18761" x="584200" y="2574925"/>
          <p14:tracePt t="18762" x="593725" y="2593975"/>
          <p14:tracePt t="18778" x="603250" y="2620963"/>
          <p14:tracePt t="18780" x="612775" y="2647950"/>
          <p14:tracePt t="18794" x="612775" y="2667000"/>
          <p14:tracePt t="18796" x="620713" y="2674938"/>
          <p14:tracePt t="18811" x="630238" y="2684463"/>
          <p14:tracePt t="18998" x="630238" y="2674938"/>
          <p14:tracePt t="19002" x="630238" y="2667000"/>
          <p14:tracePt t="19030" x="630238" y="2657475"/>
          <p14:tracePt t="19095" x="630238" y="2647950"/>
          <p14:tracePt t="19110" x="630238" y="2638425"/>
          <p14:tracePt t="19126" x="630238" y="2630488"/>
          <p14:tracePt t="19146" x="630238" y="2620963"/>
          <p14:tracePt t="19158" x="630238" y="2611438"/>
          <p14:tracePt t="19174" x="630238" y="2601913"/>
          <p14:tracePt t="19398" x="630238" y="2593975"/>
          <p14:tracePt t="19403" x="639763" y="2593975"/>
          <p14:tracePt t="19414" x="676275" y="2593975"/>
          <p14:tracePt t="19428" x="693738" y="2593975"/>
          <p14:tracePt t="19430" x="722313" y="2593975"/>
          <p14:tracePt t="19445" x="749300" y="2593975"/>
          <p14:tracePt t="19447" x="795338" y="2601913"/>
          <p14:tracePt t="19461" x="839788" y="2620963"/>
          <p14:tracePt t="19464" x="895350" y="2630488"/>
          <p14:tracePt t="19478" x="958850" y="2630488"/>
          <p14:tracePt t="19480" x="1014413" y="2638425"/>
          <p14:tracePt t="19495" x="1077913" y="2638425"/>
          <p14:tracePt t="19496" x="1114425" y="2638425"/>
          <p14:tracePt t="19511" x="1160463" y="2647950"/>
          <p14:tracePt t="19528" x="1233488" y="2647950"/>
          <p14:tracePt t="19529" x="1260475" y="2667000"/>
          <p14:tracePt t="19545" x="1296988" y="2667000"/>
          <p14:tracePt t="19545" x="1316038" y="2667000"/>
          <p14:tracePt t="19561" x="1343025" y="2667000"/>
          <p14:tracePt t="19562" x="1360488" y="2667000"/>
          <p14:tracePt t="19564" x="1389063" y="2667000"/>
          <p14:tracePt t="19578" x="1406525" y="2667000"/>
          <p14:tracePt t="19580" x="1425575" y="2667000"/>
          <p14:tracePt t="19594" x="1452563" y="2667000"/>
          <p14:tracePt t="19596" x="1470025" y="2667000"/>
          <p14:tracePt t="19612" x="1516063" y="2657475"/>
          <p14:tracePt t="19614" x="1543050" y="2657475"/>
          <p14:tracePt t="19628" x="1579563" y="2657475"/>
          <p14:tracePt t="19630" x="1617663" y="2657475"/>
          <p14:tracePt t="19644" x="1662113" y="2657475"/>
          <p14:tracePt t="19646" x="1717675" y="2657475"/>
          <p14:tracePt t="19661" x="1754188" y="2657475"/>
          <p14:tracePt t="19663" x="1817688" y="2657475"/>
          <p14:tracePt t="19678" x="1873250" y="2657475"/>
          <p14:tracePt t="19680" x="1909763" y="2657475"/>
          <p14:tracePt t="19695" x="1946275" y="2657475"/>
          <p14:tracePt t="19696" x="1973263" y="2657475"/>
          <p14:tracePt t="19711" x="2019300" y="2657475"/>
          <p14:tracePt t="19713" x="2073275" y="2657475"/>
          <p14:tracePt t="19728" x="2128838" y="2657475"/>
          <p14:tracePt t="19730" x="2182813" y="2657475"/>
          <p14:tracePt t="19745" x="2228850" y="2657475"/>
          <p14:tracePt t="19746" x="2274888" y="2657475"/>
          <p14:tracePt t="19761" x="2311400" y="2657475"/>
          <p14:tracePt t="19763" x="2338388" y="2657475"/>
          <p14:tracePt t="19778" x="2357438" y="2657475"/>
          <p14:tracePt t="19780" x="2384425" y="2647950"/>
          <p14:tracePt t="19794" x="2393950" y="2647950"/>
          <p14:tracePt t="19831" x="2401888" y="2638425"/>
          <p14:tracePt t="20672" x="2420938" y="2638425"/>
          <p14:tracePt t="20676" x="2430463" y="2638425"/>
          <p14:tracePt t="20688" x="2474913" y="2630488"/>
          <p14:tracePt t="20695" x="2511425" y="2630488"/>
          <p14:tracePt t="20711" x="2547938" y="2630488"/>
          <p14:tracePt t="20712" x="2593975" y="2630488"/>
          <p14:tracePt t="20728" x="2649538" y="2630488"/>
          <p14:tracePt t="20729" x="2703513" y="2630488"/>
          <p14:tracePt t="20744" x="2749550" y="2630488"/>
          <p14:tracePt t="20745" x="2776538" y="2630488"/>
          <p14:tracePt t="20761" x="2822575" y="2630488"/>
          <p14:tracePt t="20762" x="2878138" y="2630488"/>
          <p14:tracePt t="20778" x="2932113" y="2630488"/>
          <p14:tracePt t="20779" x="2995613" y="2630488"/>
          <p14:tracePt t="20794" x="3068638" y="2630488"/>
          <p14:tracePt t="20795" x="3133725" y="2620963"/>
          <p14:tracePt t="20811" x="3187700" y="2620963"/>
          <p14:tracePt t="20812" x="3260725" y="2620963"/>
          <p14:tracePt t="20828" x="3325813" y="2620963"/>
          <p14:tracePt t="20829" x="3379788" y="2611438"/>
          <p14:tracePt t="20845" x="3443288" y="2611438"/>
          <p14:tracePt t="20845" x="3498850" y="2611438"/>
          <p14:tracePt t="20861" x="3581400" y="2593975"/>
          <p14:tracePt t="20862" x="3635375" y="2584450"/>
          <p14:tracePt t="20878" x="3698875" y="2574925"/>
          <p14:tracePt t="20879" x="3754438" y="2574925"/>
          <p14:tracePt t="20895" x="3817938" y="2574925"/>
          <p14:tracePt t="20895" x="3873500" y="2574925"/>
          <p14:tracePt t="20911" x="3927475" y="2574925"/>
          <p14:tracePt t="20912" x="3992563" y="2574925"/>
          <p14:tracePt t="20914" x="4046538" y="2574925"/>
          <p14:tracePt t="20928" x="4102100" y="2574925"/>
          <p14:tracePt t="20930" x="4183063" y="2574925"/>
          <p14:tracePt t="20945" x="4238625" y="2574925"/>
          <p14:tracePt t="20947" x="4292600" y="2574925"/>
          <p14:tracePt t="20962" x="4375150" y="2574925"/>
          <p14:tracePt t="20964" x="4448175" y="2574925"/>
          <p14:tracePt t="20978" x="4503738" y="2574925"/>
          <p14:tracePt t="20980" x="4567238" y="2574925"/>
          <p14:tracePt t="20994" x="4640263" y="2574925"/>
          <p14:tracePt t="20996" x="4695825" y="2574925"/>
          <p14:tracePt t="21011" x="4759325" y="2574925"/>
          <p14:tracePt t="21012" x="4813300" y="2574925"/>
          <p14:tracePt t="21014" x="4868863" y="2574925"/>
          <p14:tracePt t="21028" x="4932363" y="2574925"/>
          <p14:tracePt t="21030" x="4987925" y="2574925"/>
          <p14:tracePt t="21044" x="5041900" y="2574925"/>
          <p14:tracePt t="21046" x="5087938" y="2557463"/>
          <p14:tracePt t="21061" x="5133975" y="2557463"/>
          <p14:tracePt t="21064" x="5160963" y="2557463"/>
          <p14:tracePt t="21081" x="5233988" y="2557463"/>
          <p14:tracePt t="21095" x="5270500" y="2557463"/>
          <p14:tracePt t="21097" x="5307013" y="2557463"/>
          <p14:tracePt t="21111" x="5343525" y="2557463"/>
          <p14:tracePt t="21113" x="5389563" y="2557463"/>
          <p14:tracePt t="21128" x="5426075" y="2557463"/>
          <p14:tracePt t="21130" x="5472113" y="2557463"/>
          <p14:tracePt t="21144" x="5518150" y="2557463"/>
          <p14:tracePt t="21146" x="5545138" y="2557463"/>
          <p14:tracePt t="21161" x="5572125" y="2557463"/>
          <p14:tracePt t="21163" x="5599113" y="2557463"/>
          <p14:tracePt t="21178" x="5618163" y="2557463"/>
          <p14:tracePt t="21180" x="5654675" y="2557463"/>
          <p14:tracePt t="21194" x="5664200" y="2557463"/>
          <p14:tracePt t="21211" x="5672138" y="2557463"/>
          <p14:tracePt t="21228" x="5681663" y="2557463"/>
          <p14:tracePt t="21378" x="5672138" y="2557463"/>
          <p14:tracePt t="21382" x="5664200" y="2557463"/>
          <p14:tracePt t="21394" x="5654675" y="2557463"/>
          <p14:tracePt t="21411" x="5645150" y="2557463"/>
          <p14:tracePt t="21412" x="5618163" y="2557463"/>
          <p14:tracePt t="21414" x="5608638" y="2557463"/>
          <p14:tracePt t="21428" x="5581650" y="2565400"/>
          <p14:tracePt t="21430" x="5562600" y="2584450"/>
          <p14:tracePt t="21445" x="5518150" y="2584450"/>
          <p14:tracePt t="21446" x="5489575" y="2593975"/>
          <p14:tracePt t="21461" x="5472113" y="2593975"/>
          <p14:tracePt t="21464" x="5445125" y="2593975"/>
          <p14:tracePt t="21478" x="5399088" y="2593975"/>
          <p14:tracePt t="21480" x="5343525" y="2601913"/>
          <p14:tracePt t="21494" x="5297488" y="2601913"/>
          <p14:tracePt t="21496" x="5243513" y="2601913"/>
          <p14:tracePt t="21511" x="5216525" y="2601913"/>
          <p14:tracePt t="21513" x="5151438" y="2601913"/>
          <p14:tracePt t="21528" x="5078413" y="2601913"/>
          <p14:tracePt t="21530" x="4968875" y="2601913"/>
          <p14:tracePt t="21544" x="4851400" y="2601913"/>
          <p14:tracePt t="21546" x="4740275" y="2601913"/>
          <p14:tracePt t="21561" x="4630738" y="2601913"/>
          <p14:tracePt t="21563" x="4540250" y="2601913"/>
          <p14:tracePt t="21578" x="4440238" y="2601913"/>
          <p14:tracePt t="21580" x="4367213" y="2601913"/>
          <p14:tracePt t="21594" x="4292600" y="2601913"/>
          <p14:tracePt t="21596" x="4192588" y="2601913"/>
          <p14:tracePt t="21611" x="4138613" y="2601913"/>
          <p14:tracePt t="21613" x="4065588" y="2601913"/>
          <p14:tracePt t="21628" x="3983038" y="2601913"/>
          <p14:tracePt t="21630" x="3910013" y="2601913"/>
          <p14:tracePt t="21645" x="3836988" y="2601913"/>
          <p14:tracePt t="21647" x="3735388" y="2601913"/>
          <p14:tracePt t="21661" x="3662363" y="2601913"/>
          <p14:tracePt t="21663" x="3571875" y="2601913"/>
          <p14:tracePt t="21678" x="3471863" y="2601913"/>
          <p14:tracePt t="21680" x="3362325" y="2601913"/>
          <p14:tracePt t="21694" x="3270250" y="2601913"/>
          <p14:tracePt t="21697" x="3187700" y="2593975"/>
          <p14:tracePt t="21711" x="3097213" y="2593975"/>
          <p14:tracePt t="21712" x="3014663" y="2593975"/>
          <p14:tracePt t="21714" x="2941638" y="2593975"/>
          <p14:tracePt t="21728" x="2868613" y="2593975"/>
          <p14:tracePt t="21730" x="2786063" y="2593975"/>
          <p14:tracePt t="21745" x="2713038" y="2584450"/>
          <p14:tracePt t="21747" x="2630488" y="2584450"/>
          <p14:tracePt t="21761" x="2557463" y="2584450"/>
          <p14:tracePt t="21763" x="2503488" y="2584450"/>
          <p14:tracePt t="21778" x="2438400" y="2584450"/>
          <p14:tracePt t="21780" x="2384425" y="2584450"/>
          <p14:tracePt t="21794" x="2338388" y="2584450"/>
          <p14:tracePt t="21796" x="2311400" y="2584450"/>
          <p14:tracePt t="21811" x="2292350" y="2584450"/>
          <p14:tracePt t="22074" x="2284413" y="2574925"/>
          <p14:tracePt t="22250" x="2274888" y="2574925"/>
          <p14:tracePt t="22266" x="2255838" y="2574925"/>
          <p14:tracePt t="22348" x="2247900" y="2584450"/>
          <p14:tracePt t="22364" x="2238375" y="2593975"/>
          <p14:tracePt t="22368" x="2228850" y="2601913"/>
          <p14:tracePt t="22380" x="2211388" y="2620963"/>
          <p14:tracePt t="22394" x="2201863" y="2630488"/>
          <p14:tracePt t="22396" x="2182813" y="2638425"/>
          <p14:tracePt t="22411" x="2174875" y="2638425"/>
          <p14:tracePt t="22412" x="2146300" y="2647950"/>
          <p14:tracePt t="22428" x="2092325" y="2647950"/>
          <p14:tracePt t="22429" x="2082800" y="2647950"/>
          <p14:tracePt t="22444" x="2073275" y="2647950"/>
          <p14:tracePt t="22748" x="2092325" y="2647950"/>
          <p14:tracePt t="22876" x="2100263" y="2647950"/>
          <p14:tracePt t="22880" x="2109788" y="2647950"/>
          <p14:tracePt t="22894" x="2119313" y="2647950"/>
          <p14:tracePt t="22896" x="2128838" y="2647950"/>
          <p14:tracePt t="22911" x="2136775" y="2647950"/>
          <p14:tracePt t="22912" x="2146300" y="2647950"/>
          <p14:tracePt t="22928" x="2155825" y="2647950"/>
          <p14:tracePt t="23040" x="2146300" y="2657475"/>
          <p14:tracePt t="23052" x="2136775" y="2657475"/>
          <p14:tracePt t="23061" x="2119313" y="2667000"/>
          <p14:tracePt t="23078" x="2100263" y="2667000"/>
          <p14:tracePt t="23079" x="2073275" y="2674938"/>
          <p14:tracePt t="23095" x="2046288" y="2684463"/>
          <p14:tracePt t="23095" x="2019300" y="2684463"/>
          <p14:tracePt t="23111" x="1973263" y="2703513"/>
          <p14:tracePt t="23128" x="1946275" y="2703513"/>
          <p14:tracePt t="23129" x="1927225" y="2711450"/>
          <p14:tracePt t="23132" x="1909763" y="2711450"/>
          <p14:tracePt t="23145" x="1890713" y="2711450"/>
          <p14:tracePt t="23161" x="1881188" y="2711450"/>
          <p14:tracePt t="23178" x="1854200" y="2720975"/>
          <p14:tracePt t="23180" x="1817688" y="2720975"/>
          <p14:tracePt t="23195" x="1771650" y="2730500"/>
          <p14:tracePt t="23196" x="1754188" y="2730500"/>
          <p14:tracePt t="23211" x="1717675" y="2730500"/>
          <p14:tracePt t="23212" x="1671638" y="2730500"/>
          <p14:tracePt t="23228" x="1635125" y="2740025"/>
          <p14:tracePt t="23229" x="1589088" y="2747963"/>
          <p14:tracePt t="23244" x="1543050" y="2747963"/>
          <p14:tracePt t="23248" x="1470025" y="2747963"/>
          <p14:tracePt t="23261" x="1433513" y="2757488"/>
          <p14:tracePt t="23264" x="1389063" y="2757488"/>
          <p14:tracePt t="23278" x="1343025" y="2757488"/>
          <p14:tracePt t="23280" x="1306513" y="2767013"/>
          <p14:tracePt t="23295" x="1260475" y="2767013"/>
          <p14:tracePt t="23296" x="1223963" y="2767013"/>
          <p14:tracePt t="23311" x="1206500" y="2767013"/>
          <p14:tracePt t="23314" x="1160463" y="2784475"/>
          <p14:tracePt t="23328" x="1150938" y="2784475"/>
          <p14:tracePt t="23330" x="1123950" y="2794000"/>
          <p14:tracePt t="23345" x="1104900" y="2803525"/>
          <p14:tracePt t="23346" x="1096963" y="2803525"/>
          <p14:tracePt t="23361" x="1068388" y="2813050"/>
          <p14:tracePt t="23363" x="1050925" y="2830513"/>
          <p14:tracePt t="23378" x="1031875" y="2840038"/>
          <p14:tracePt t="23380" x="995363" y="2857500"/>
          <p14:tracePt t="23394" x="977900" y="2867025"/>
          <p14:tracePt t="23396" x="968375" y="2876550"/>
          <p14:tracePt t="23411" x="931863" y="2886075"/>
          <p14:tracePt t="23413" x="885825" y="2913063"/>
          <p14:tracePt t="23428" x="876300" y="2922588"/>
          <p14:tracePt t="23430" x="858838" y="2940050"/>
          <p14:tracePt t="23445" x="831850" y="2959100"/>
          <p14:tracePt t="23446" x="822325" y="2968625"/>
          <p14:tracePt t="23461" x="795338" y="2986088"/>
          <p14:tracePt t="23463" x="785813" y="2995613"/>
          <p14:tracePt t="23478" x="758825" y="3022600"/>
          <p14:tracePt t="23480" x="739775" y="3041650"/>
          <p14:tracePt t="23494" x="730250" y="3068638"/>
          <p14:tracePt t="23496" x="703263" y="3105150"/>
          <p14:tracePt t="23511" x="693738" y="3122613"/>
          <p14:tracePt t="23513" x="685800" y="3151188"/>
          <p14:tracePt t="23528" x="666750" y="3187700"/>
          <p14:tracePt t="23530" x="666750" y="3205163"/>
          <p14:tracePt t="23545" x="657225" y="3232150"/>
          <p14:tracePt t="23547" x="649288" y="3278188"/>
          <p14:tracePt t="23561" x="649288" y="3305175"/>
          <p14:tracePt t="23578" x="620713" y="3370263"/>
          <p14:tracePt t="23578" x="612775" y="3397250"/>
          <p14:tracePt t="23580" x="612775" y="3424238"/>
          <p14:tracePt t="23594" x="612775" y="3470275"/>
          <p14:tracePt t="23596" x="612775" y="3487738"/>
          <p14:tracePt t="23611" x="612775" y="3516313"/>
          <p14:tracePt t="23613" x="612775" y="3552825"/>
          <p14:tracePt t="23628" x="612775" y="3560763"/>
          <p14:tracePt t="23630" x="612775" y="3597275"/>
          <p14:tracePt t="23644" x="612775" y="3616325"/>
          <p14:tracePt t="23646" x="612775" y="3643313"/>
          <p14:tracePt t="23661" x="612775" y="3662363"/>
          <p14:tracePt t="23678" x="612775" y="3706813"/>
          <p14:tracePt t="23678" x="612775" y="3743325"/>
          <p14:tracePt t="23680" x="612775" y="3762375"/>
          <p14:tracePt t="23694" x="612775" y="3779838"/>
          <p14:tracePt t="23696" x="620713" y="3808413"/>
          <p14:tracePt t="23711" x="620713" y="3835400"/>
          <p14:tracePt t="23712" x="620713" y="3844925"/>
          <p14:tracePt t="23728" x="630238" y="3871913"/>
          <p14:tracePt t="23729" x="630238" y="3889375"/>
          <p14:tracePt t="23745" x="639763" y="3908425"/>
          <p14:tracePt t="23745" x="657225" y="3944938"/>
          <p14:tracePt t="23761" x="666750" y="3963988"/>
          <p14:tracePt t="23762" x="685800" y="3990975"/>
          <p14:tracePt t="23778" x="693738" y="4008438"/>
          <p14:tracePt t="23779" x="703263" y="4044950"/>
          <p14:tracePt t="23794" x="712788" y="4044950"/>
          <p14:tracePt t="23795" x="712788" y="4064000"/>
          <p14:tracePt t="23811" x="722313" y="4110038"/>
          <p14:tracePt t="23812" x="730250" y="4127500"/>
          <p14:tracePt t="23828" x="739775" y="4146550"/>
          <p14:tracePt t="23829" x="749300" y="4183063"/>
          <p14:tracePt t="23844" x="758825" y="4210050"/>
          <p14:tracePt t="23845" x="776288" y="4237038"/>
          <p14:tracePt t="23861" x="785813" y="4300538"/>
          <p14:tracePt t="23862" x="795338" y="4329113"/>
          <p14:tracePt t="23878" x="795338" y="4346575"/>
          <p14:tracePt t="23879" x="812800" y="4392613"/>
          <p14:tracePt t="23894" x="822325" y="4410075"/>
          <p14:tracePt t="23895" x="822325" y="4456113"/>
          <p14:tracePt t="23911" x="839788" y="4483100"/>
          <p14:tracePt t="23912" x="849313" y="4511675"/>
          <p14:tracePt t="23928" x="849313" y="4519613"/>
          <p14:tracePt t="23929" x="858838" y="4548188"/>
          <p14:tracePt t="23944" x="868363" y="4565650"/>
          <p14:tracePt t="23945" x="876300" y="4602163"/>
          <p14:tracePt t="23961" x="885825" y="4621213"/>
          <p14:tracePt t="23962" x="904875" y="4629150"/>
          <p14:tracePt t="23978" x="922338" y="4648200"/>
          <p14:tracePt t="23979" x="922338" y="4657725"/>
          <p14:tracePt t="23994" x="931863" y="4675188"/>
          <p14:tracePt t="23995" x="931863" y="4694238"/>
          <p14:tracePt t="24011" x="949325" y="4721225"/>
          <p14:tracePt t="24012" x="949325" y="4738688"/>
          <p14:tracePt t="24014" x="958850" y="4748213"/>
          <p14:tracePt t="24028" x="958850" y="4767263"/>
          <p14:tracePt t="24045" x="968375" y="4775200"/>
          <p14:tracePt t="24046" x="977900" y="4811713"/>
          <p14:tracePt t="24062" x="977900" y="4821238"/>
          <p14:tracePt t="24063" x="985838" y="4840288"/>
          <p14:tracePt t="24078" x="985838" y="4848225"/>
          <p14:tracePt t="24226" x="985838" y="4840288"/>
          <p14:tracePt t="24238" x="985838" y="4794250"/>
          <p14:tracePt t="24244" x="985838" y="4767263"/>
          <p14:tracePt t="24261" x="985838" y="4730750"/>
          <p14:tracePt t="24262" x="985838" y="4675188"/>
          <p14:tracePt t="24278" x="977900" y="4621213"/>
          <p14:tracePt t="24279" x="977900" y="4575175"/>
          <p14:tracePt t="24294" x="968375" y="4529138"/>
          <p14:tracePt t="24295" x="949325" y="4483100"/>
          <p14:tracePt t="24311" x="931863" y="4438650"/>
          <p14:tracePt t="24312" x="931863" y="4419600"/>
          <p14:tracePt t="24328" x="931863" y="4383088"/>
          <p14:tracePt t="24329" x="895350" y="4346575"/>
          <p14:tracePt t="24345" x="895350" y="4329113"/>
          <p14:tracePt t="24345" x="885825" y="4300538"/>
          <p14:tracePt t="24361" x="885825" y="4283075"/>
          <p14:tracePt t="24362" x="876300" y="4256088"/>
          <p14:tracePt t="24378" x="876300" y="4246563"/>
          <p14:tracePt t="24379" x="876300" y="4237038"/>
          <p14:tracePt t="24394" x="876300" y="4227513"/>
          <p14:tracePt t="24395" x="868363" y="4210050"/>
          <p14:tracePt t="24398" x="868363" y="4200525"/>
          <p14:tracePt t="24411" x="858838" y="4191000"/>
          <p14:tracePt t="24428" x="858838" y="4183063"/>
          <p14:tracePt t="24430" x="849313" y="4173538"/>
          <p14:tracePt t="24444" x="849313" y="4164013"/>
          <p14:tracePt t="24447" x="849313" y="4154488"/>
          <p14:tracePt t="24574" x="849313" y="4173538"/>
          <p14:tracePt t="24578" x="831850" y="4200525"/>
          <p14:tracePt t="24594" x="831850" y="4227513"/>
          <p14:tracePt t="24595" x="831850" y="4264025"/>
          <p14:tracePt t="24611" x="822325" y="4300538"/>
          <p14:tracePt t="24612" x="822325" y="4337050"/>
          <p14:tracePt t="24628" x="822325" y="4365625"/>
          <p14:tracePt t="24629" x="822325" y="4419600"/>
          <p14:tracePt t="24644" x="812800" y="4438650"/>
          <p14:tracePt t="24645" x="812800" y="4483100"/>
          <p14:tracePt t="24661" x="812800" y="4502150"/>
          <p14:tracePt t="24662" x="812800" y="4538663"/>
          <p14:tracePt t="24678" x="812800" y="4575175"/>
          <p14:tracePt t="24678" x="812800" y="4611688"/>
          <p14:tracePt t="24694" x="812800" y="4629150"/>
          <p14:tracePt t="24695" x="822325" y="4675188"/>
          <p14:tracePt t="24711" x="822325" y="4702175"/>
          <p14:tracePt t="24712" x="839788" y="4748213"/>
          <p14:tracePt t="24728" x="839788" y="4775200"/>
          <p14:tracePt t="24729" x="849313" y="4840288"/>
          <p14:tracePt t="24744" x="849313" y="4867275"/>
          <p14:tracePt t="24745" x="858838" y="4913313"/>
          <p14:tracePt t="24761" x="858838" y="4949825"/>
          <p14:tracePt t="24762" x="858838" y="5003800"/>
          <p14:tracePt t="24778" x="868363" y="5040313"/>
          <p14:tracePt t="24779" x="876300" y="5076825"/>
          <p14:tracePt t="24794" x="876300" y="5113338"/>
          <p14:tracePt t="24795" x="885825" y="5141913"/>
          <p14:tracePt t="24811" x="885825" y="5159375"/>
          <p14:tracePt t="24812" x="885825" y="5168900"/>
          <p14:tracePt t="24814" x="895350" y="5178425"/>
          <p14:tracePt t="24830" x="895350" y="5186363"/>
          <p14:tracePt t="24846" x="895350" y="5195888"/>
          <p14:tracePt t="24861" x="904875" y="5205413"/>
          <p14:tracePt t="24878" x="904875" y="5214938"/>
          <p14:tracePt t="24894" x="904875" y="5222875"/>
          <p14:tracePt t="24941" x="912813" y="5232400"/>
          <p14:tracePt t="24958" x="922338" y="5241925"/>
          <p14:tracePt t="24974" x="931863" y="5241925"/>
          <p14:tracePt t="24978" x="958850" y="5251450"/>
          <p14:tracePt t="24994" x="977900" y="5251450"/>
          <p14:tracePt t="24995" x="985838" y="5251450"/>
          <p14:tracePt t="25011" x="1004888" y="5251450"/>
          <p14:tracePt t="25012" x="1031875" y="5251450"/>
          <p14:tracePt t="25028" x="1050925" y="5251450"/>
          <p14:tracePt t="25029" x="1068388" y="5259388"/>
          <p14:tracePt t="25044" x="1096963" y="5259388"/>
          <p14:tracePt t="25045" x="1123950" y="5259388"/>
          <p14:tracePt t="25061" x="1160463" y="5259388"/>
          <p14:tracePt t="25062" x="1187450" y="5259388"/>
          <p14:tracePt t="25079" x="1250950" y="5259388"/>
          <p14:tracePt t="25095" x="1279525" y="5259388"/>
          <p14:tracePt t="25096" x="1316038" y="5259388"/>
          <p14:tracePt t="25111" x="1352550" y="5259388"/>
          <p14:tracePt t="25112" x="1389063" y="5259388"/>
          <p14:tracePt t="25128" x="1433513" y="5259388"/>
          <p14:tracePt t="25129" x="1462088" y="5259388"/>
          <p14:tracePt t="25144" x="1489075" y="5259388"/>
          <p14:tracePt t="25146" x="1525588" y="5259388"/>
          <p14:tracePt t="25161" x="1562100" y="5259388"/>
          <p14:tracePt t="25162" x="1598613" y="5259388"/>
          <p14:tracePt t="25178" x="1635125" y="5259388"/>
          <p14:tracePt t="25179" x="1662113" y="5259388"/>
          <p14:tracePt t="25182" x="1698625" y="5259388"/>
          <p14:tracePt t="25194" x="1727200" y="5259388"/>
          <p14:tracePt t="25211" x="1771650" y="5259388"/>
          <p14:tracePt t="25228" x="1844675" y="5259388"/>
          <p14:tracePt t="25229" x="1881188" y="5259388"/>
          <p14:tracePt t="25230" x="1927225" y="5259388"/>
          <p14:tracePt t="25244" x="1954213" y="5259388"/>
          <p14:tracePt t="25246" x="2000250" y="5259388"/>
          <p14:tracePt t="25262" x="2036763" y="5259388"/>
          <p14:tracePt t="25265" x="2082800" y="5259388"/>
          <p14:tracePt t="25267" x="2119313" y="5259388"/>
          <p14:tracePt t="25279" x="2174875" y="5259388"/>
          <p14:tracePt t="25282" x="2219325" y="5259388"/>
          <p14:tracePt t="25294" x="2265363" y="5259388"/>
          <p14:tracePt t="25311" x="2320925" y="5259388"/>
          <p14:tracePt t="25312" x="2374900" y="5259388"/>
          <p14:tracePt t="25314" x="2420938" y="5259388"/>
          <p14:tracePt t="25328" x="2457450" y="5259388"/>
          <p14:tracePt t="25330" x="2503488" y="5259388"/>
          <p14:tracePt t="25344" x="2557463" y="5259388"/>
          <p14:tracePt t="25347" x="2603500" y="5259388"/>
          <p14:tracePt t="25361" x="2640013" y="5259388"/>
          <p14:tracePt t="25378" x="2686050" y="5268913"/>
          <p14:tracePt t="25379" x="2740025" y="5268913"/>
          <p14:tracePt t="25380" x="2776538" y="5268913"/>
          <p14:tracePt t="25394" x="2813050" y="5268913"/>
          <p14:tracePt t="25396" x="2859088" y="5268913"/>
          <p14:tracePt t="25411" x="2886075" y="5268913"/>
          <p14:tracePt t="25412" x="2914650" y="5268913"/>
          <p14:tracePt t="25428" x="2959100" y="5268913"/>
          <p14:tracePt t="25429" x="2995613" y="5268913"/>
          <p14:tracePt t="25444" x="3041650" y="5268913"/>
          <p14:tracePt t="25445" x="3068638" y="5268913"/>
          <p14:tracePt t="25461" x="3105150" y="5268913"/>
          <p14:tracePt t="25462" x="3141663" y="5268913"/>
          <p14:tracePt t="25478" x="3187700" y="5268913"/>
          <p14:tracePt t="25478" x="3214688" y="5268913"/>
          <p14:tracePt t="25494" x="3243263" y="5268913"/>
          <p14:tracePt t="25495" x="3279775" y="5268913"/>
          <p14:tracePt t="25511" x="3306763" y="5268913"/>
          <p14:tracePt t="25512" x="3362325" y="5268913"/>
          <p14:tracePt t="25528" x="3389313" y="5268913"/>
          <p14:tracePt t="25528" x="3435350" y="5268913"/>
          <p14:tracePt t="25544" x="3479800" y="5268913"/>
          <p14:tracePt t="25545" x="3516313" y="5268913"/>
          <p14:tracePt t="25561" x="3544888" y="5268913"/>
          <p14:tracePt t="25562" x="3589338" y="5268913"/>
          <p14:tracePt t="25578" x="3617913" y="5268913"/>
          <p14:tracePt t="25579" x="3635375" y="5268913"/>
          <p14:tracePt t="25594" x="3671888" y="5268913"/>
          <p14:tracePt t="25595" x="3690938" y="5268913"/>
          <p14:tracePt t="25611" x="3717925" y="5268913"/>
          <p14:tracePt t="25612" x="3735388" y="5268913"/>
          <p14:tracePt t="25628" x="3754438" y="5268913"/>
          <p14:tracePt t="25629" x="3773488" y="5268913"/>
          <p14:tracePt t="25644" x="3790950" y="5268913"/>
          <p14:tracePt t="25645" x="3817938" y="5268913"/>
          <p14:tracePt t="25661" x="3836988" y="5268913"/>
          <p14:tracePt t="25662" x="3854450" y="5268913"/>
          <p14:tracePt t="25664" x="3883025" y="5268913"/>
          <p14:tracePt t="25678" x="3890963" y="5268913"/>
          <p14:tracePt t="25680" x="3910013" y="5268913"/>
          <p14:tracePt t="25695" x="3927475" y="5268913"/>
          <p14:tracePt t="25697" x="3946525" y="5268913"/>
          <p14:tracePt t="25711" x="3956050" y="5268913"/>
          <p14:tracePt t="25713" x="3963988" y="5268913"/>
          <p14:tracePt t="25728" x="3973513" y="5268913"/>
          <p14:tracePt t="25730" x="3983038" y="5268913"/>
          <p14:tracePt t="25744" x="4000500" y="5268913"/>
          <p14:tracePt t="25746" x="4019550" y="5268913"/>
          <p14:tracePt t="25761" x="4037013" y="5268913"/>
          <p14:tracePt t="25763" x="4046538" y="5268913"/>
          <p14:tracePt t="25778" x="4065588" y="5268913"/>
          <p14:tracePt t="25778" x="4083050" y="5268913"/>
          <p14:tracePt t="25780" x="4092575" y="5268913"/>
          <p14:tracePt t="25794" x="4102100" y="5268913"/>
          <p14:tracePt t="25811" x="4110038" y="5268913"/>
          <p14:tracePt t="25840" x="4119563" y="5268913"/>
          <p14:tracePt t="25872" x="4129088" y="5259388"/>
          <p14:tracePt t="25876" x="4138613" y="5251450"/>
          <p14:tracePt t="25888" x="4146550" y="5241925"/>
          <p14:tracePt t="25904" x="4156075" y="5214938"/>
          <p14:tracePt t="25920" x="4165600" y="5195888"/>
          <p14:tracePt t="25928" x="4165600" y="5159375"/>
          <p14:tracePt t="25944" x="4175125" y="5122863"/>
          <p14:tracePt t="25945" x="4183063" y="5086350"/>
          <p14:tracePt t="25961" x="4183063" y="5049838"/>
          <p14:tracePt t="25962" x="4192588" y="5013325"/>
          <p14:tracePt t="25978" x="4192588" y="4986338"/>
          <p14:tracePt t="25979" x="4202113" y="4967288"/>
          <p14:tracePt t="25994" x="4202113" y="4949825"/>
          <p14:tracePt t="25995" x="4202113" y="4922838"/>
          <p14:tracePt t="26011" x="4211638" y="4903788"/>
          <p14:tracePt t="26012" x="4211638" y="4884738"/>
          <p14:tracePt t="26028" x="4211638" y="4867275"/>
          <p14:tracePt t="26029" x="4211638" y="4848225"/>
          <p14:tracePt t="26044" x="4219575" y="4811713"/>
          <p14:tracePt t="26045" x="4219575" y="4784725"/>
          <p14:tracePt t="26061" x="4219575" y="4767263"/>
          <p14:tracePt t="26062" x="4219575" y="4757738"/>
          <p14:tracePt t="26080" x="4229100" y="4684713"/>
          <p14:tracePt t="26095" x="4229100" y="4665663"/>
          <p14:tracePt t="26096" x="4229100" y="4648200"/>
          <p14:tracePt t="26111" x="4229100" y="4629150"/>
          <p14:tracePt t="26112" x="4229100" y="4621213"/>
          <p14:tracePt t="26128" x="4229100" y="4611688"/>
          <p14:tracePt t="26129" x="4229100" y="4592638"/>
          <p14:tracePt t="26144" x="4229100" y="4575175"/>
          <p14:tracePt t="26161" x="4229100" y="4556125"/>
          <p14:tracePt t="26162" x="4229100" y="4538663"/>
          <p14:tracePt t="26164" x="4229100" y="4519613"/>
          <p14:tracePt t="26178" x="4229100" y="4502150"/>
          <p14:tracePt t="26180" x="4229100" y="4492625"/>
          <p14:tracePt t="26194" x="4229100" y="4465638"/>
          <p14:tracePt t="26196" x="4229100" y="4446588"/>
          <p14:tracePt t="26211" x="4229100" y="4429125"/>
          <p14:tracePt t="26213" x="4248150" y="4383088"/>
          <p14:tracePt t="26228" x="4248150" y="4373563"/>
          <p14:tracePt t="26230" x="4248150" y="4346575"/>
          <p14:tracePt t="26244" x="4248150" y="4319588"/>
          <p14:tracePt t="26246" x="4248150" y="4300538"/>
          <p14:tracePt t="26261" x="4248150" y="4283075"/>
          <p14:tracePt t="26263" x="4248150" y="4264025"/>
          <p14:tracePt t="26278" x="4248150" y="4246563"/>
          <p14:tracePt t="26280" x="4248150" y="4237038"/>
          <p14:tracePt t="26294" x="4248150" y="4227513"/>
          <p14:tracePt t="26296" x="4248150" y="4219575"/>
          <p14:tracePt t="26311" x="4248150" y="4210050"/>
          <p14:tracePt t="26313" x="4248150" y="4191000"/>
          <p14:tracePt t="26328" x="4248150" y="4173538"/>
          <p14:tracePt t="26330" x="4248150" y="4164013"/>
          <p14:tracePt t="26344" x="4248150" y="4146550"/>
          <p14:tracePt t="26346" x="4248150" y="4137025"/>
          <p14:tracePt t="26361" x="4248150" y="4127500"/>
          <p14:tracePt t="26378" x="4248150" y="4117975"/>
          <p14:tracePt t="26380" x="4238625" y="4110038"/>
          <p14:tracePt t="26394" x="4238625" y="4100513"/>
          <p14:tracePt t="26397" x="4229100" y="4081463"/>
          <p14:tracePt t="26411" x="4219575" y="4064000"/>
          <p14:tracePt t="26413" x="4219575" y="4054475"/>
          <p14:tracePt t="26428" x="4211638" y="4037013"/>
          <p14:tracePt t="26430" x="4211638" y="4027488"/>
          <p14:tracePt t="26444" x="4202113" y="4017963"/>
          <p14:tracePt t="26468" x="4192588" y="4008438"/>
          <p14:tracePt t="26496" x="4183063" y="4000500"/>
          <p14:tracePt t="26512" x="4175125" y="4000500"/>
          <p14:tracePt t="26528" x="4156075" y="4000500"/>
          <p14:tracePt t="26532" x="4146550" y="4000500"/>
          <p14:tracePt t="26544" x="4138613" y="4000500"/>
          <p14:tracePt t="26561" x="4119563" y="4000500"/>
          <p14:tracePt t="26562" x="4110038" y="4000500"/>
          <p14:tracePt t="26564" x="4092575" y="4000500"/>
          <p14:tracePt t="26578" x="4073525" y="4000500"/>
          <p14:tracePt t="26580" x="4056063" y="4000500"/>
          <p14:tracePt t="26594" x="4037013" y="4000500"/>
          <p14:tracePt t="26596" x="4019550" y="4000500"/>
          <p14:tracePt t="26611" x="3992563" y="4000500"/>
          <p14:tracePt t="26613" x="3973513" y="4000500"/>
          <p14:tracePt t="26628" x="3937000" y="4000500"/>
          <p14:tracePt t="26630" x="3900488" y="4000500"/>
          <p14:tracePt t="26644" x="3873500" y="4000500"/>
          <p14:tracePt t="26646" x="3827463" y="4000500"/>
          <p14:tracePt t="26661" x="3800475" y="4000500"/>
          <p14:tracePt t="26663" x="3763963" y="4000500"/>
          <p14:tracePt t="26678" x="3717925" y="4000500"/>
          <p14:tracePt t="26680" x="3690938" y="4000500"/>
          <p14:tracePt t="26694" x="3635375" y="4000500"/>
          <p14:tracePt t="26696" x="3598863" y="4000500"/>
          <p14:tracePt t="26711" x="3571875" y="4000500"/>
          <p14:tracePt t="26713" x="3525838" y="4000500"/>
          <p14:tracePt t="26728" x="3498850" y="4000500"/>
          <p14:tracePt t="26730" x="3471863" y="4000500"/>
          <p14:tracePt t="26744" x="3443288" y="4000500"/>
          <p14:tracePt t="26746" x="3406775" y="4000500"/>
          <p14:tracePt t="26761" x="3370263" y="4000500"/>
          <p14:tracePt t="26763" x="3325813" y="4000500"/>
          <p14:tracePt t="26778" x="3289300" y="4000500"/>
          <p14:tracePt t="26780" x="3243263" y="4000500"/>
          <p14:tracePt t="26794" x="3197225" y="4000500"/>
          <p14:tracePt t="26796" x="3160713" y="4000500"/>
          <p14:tracePt t="26811" x="3114675" y="4000500"/>
          <p14:tracePt t="26813" x="3078163" y="4000500"/>
          <p14:tracePt t="26828" x="3014663" y="4000500"/>
          <p14:tracePt t="26830" x="2959100" y="4000500"/>
          <p14:tracePt t="26844" x="2914650" y="4000500"/>
          <p14:tracePt t="26846" x="2859088" y="4000500"/>
          <p14:tracePt t="26861" x="2832100" y="4000500"/>
          <p14:tracePt t="26863" x="2786063" y="4000500"/>
          <p14:tracePt t="26878" x="2732088" y="4000500"/>
          <p14:tracePt t="26879" x="2676525" y="4000500"/>
          <p14:tracePt t="26894" x="2630488" y="4000500"/>
          <p14:tracePt t="26896" x="2576513" y="4000500"/>
          <p14:tracePt t="26911" x="2540000" y="4000500"/>
          <p14:tracePt t="26912" x="2493963" y="4000500"/>
          <p14:tracePt t="26914" x="2438400" y="4000500"/>
          <p14:tracePt t="26928" x="2384425" y="4000500"/>
          <p14:tracePt t="26930" x="2338388" y="4000500"/>
          <p14:tracePt t="26944" x="2292350" y="4000500"/>
          <p14:tracePt t="26946" x="2238375" y="4000500"/>
          <p14:tracePt t="26961" x="2201863" y="4000500"/>
          <p14:tracePt t="26963" x="2155825" y="4000500"/>
          <p14:tracePt t="26978" x="2100263" y="4000500"/>
          <p14:tracePt t="26980" x="2055813" y="4000500"/>
          <p14:tracePt t="26994" x="2000250" y="4000500"/>
          <p14:tracePt t="26996" x="1946275" y="4000500"/>
          <p14:tracePt t="27011" x="1881188" y="4000500"/>
          <p14:tracePt t="27028" x="1763713" y="4017963"/>
          <p14:tracePt t="27028" x="1708150" y="4027488"/>
          <p14:tracePt t="27030" x="1662113" y="4027488"/>
          <p14:tracePt t="27044" x="1608138" y="4027488"/>
          <p14:tracePt t="27046" x="1562100" y="4027488"/>
          <p14:tracePt t="27061" x="1535113" y="4027488"/>
          <p14:tracePt t="27064" x="1489075" y="4027488"/>
          <p14:tracePt t="27081" x="1462088" y="4027488"/>
          <p14:tracePt t="27095" x="1425575" y="4027488"/>
          <p14:tracePt t="27097" x="1406525" y="4027488"/>
          <p14:tracePt t="27111" x="1379538" y="4027488"/>
          <p14:tracePt t="27113" x="1360488" y="4027488"/>
          <p14:tracePt t="27128" x="1333500" y="4027488"/>
          <p14:tracePt t="27130" x="1316038" y="4027488"/>
          <p14:tracePt t="27144" x="1296988" y="4027488"/>
          <p14:tracePt t="27146" x="1279525" y="4027488"/>
          <p14:tracePt t="27161" x="1260475" y="4027488"/>
          <p14:tracePt t="27163" x="1233488" y="4027488"/>
          <p14:tracePt t="27178" x="1223963" y="4037013"/>
          <p14:tracePt t="27180" x="1196975" y="4037013"/>
          <p14:tracePt t="27194" x="1177925" y="4044950"/>
          <p14:tracePt t="27196" x="1141413" y="4054475"/>
          <p14:tracePt t="27211" x="1114425" y="4054475"/>
          <p14:tracePt t="27213" x="1104900" y="4064000"/>
          <p14:tracePt t="27228" x="1077913" y="4064000"/>
          <p14:tracePt t="27230" x="1058863" y="4064000"/>
          <p14:tracePt t="27244" x="1041400" y="4064000"/>
          <p14:tracePt t="27246" x="1031875" y="4073525"/>
          <p14:tracePt t="27261" x="1022350" y="4073525"/>
          <p14:tracePt t="27278" x="1014413" y="4073525"/>
          <p14:tracePt t="27280" x="1004888" y="4073525"/>
          <p14:tracePt t="27294" x="985838" y="4081463"/>
          <p14:tracePt t="27311" x="968375" y="4081463"/>
          <p14:tracePt t="27312" x="958850" y="4081463"/>
          <p14:tracePt t="27328" x="949325" y="4090988"/>
          <p14:tracePt t="27331" x="931863" y="4110038"/>
          <p14:tracePt t="27347" x="922338" y="4117975"/>
          <p14:tracePt t="27361" x="912813" y="4127500"/>
          <p14:tracePt t="27362" x="904875" y="4137025"/>
          <p14:tracePt t="27378" x="895350" y="4146550"/>
          <p14:tracePt t="27394" x="885825" y="4154488"/>
          <p14:tracePt t="27411" x="876300" y="4173538"/>
          <p14:tracePt t="27414" x="876300" y="4183063"/>
          <p14:tracePt t="27428" x="868363" y="4200525"/>
          <p14:tracePt t="27430" x="868363" y="4210050"/>
          <p14:tracePt t="27444" x="858838" y="4237038"/>
          <p14:tracePt t="27447" x="849313" y="4256088"/>
          <p14:tracePt t="27461" x="849313" y="4283075"/>
          <p14:tracePt t="27463" x="849313" y="4319588"/>
          <p14:tracePt t="27478" x="849313" y="4337050"/>
          <p14:tracePt t="27480" x="849313" y="4365625"/>
          <p14:tracePt t="27494" x="839788" y="4392613"/>
          <p14:tracePt t="27496" x="839788" y="4410075"/>
          <p14:tracePt t="27511" x="839788" y="4446588"/>
          <p14:tracePt t="27513" x="831850" y="4475163"/>
          <p14:tracePt t="27528" x="831850" y="4492625"/>
          <p14:tracePt t="27530" x="831850" y="4519613"/>
          <p14:tracePt t="27544" x="831850" y="4538663"/>
          <p14:tracePt t="27546" x="831850" y="4548188"/>
          <p14:tracePt t="27561" x="831850" y="4575175"/>
          <p14:tracePt t="27563" x="831850" y="4592638"/>
          <p14:tracePt t="27578" x="831850" y="4621213"/>
          <p14:tracePt t="27580" x="831850" y="4638675"/>
          <p14:tracePt t="27594" x="831850" y="4665663"/>
          <p14:tracePt t="27596" x="831850" y="4694238"/>
          <p14:tracePt t="27611" x="831850" y="4711700"/>
          <p14:tracePt t="27613" x="831850" y="4738688"/>
          <p14:tracePt t="27628" x="831850" y="4767263"/>
          <p14:tracePt t="27630" x="839788" y="4794250"/>
          <p14:tracePt t="27644" x="839788" y="4811713"/>
          <p14:tracePt t="27646" x="839788" y="4848225"/>
          <p14:tracePt t="27661" x="849313" y="4867275"/>
          <p14:tracePt t="27663" x="849313" y="4894263"/>
          <p14:tracePt t="27678" x="849313" y="4922838"/>
          <p14:tracePt t="27680" x="858838" y="4940300"/>
          <p14:tracePt t="27694" x="858838" y="4959350"/>
          <p14:tracePt t="27696" x="876300" y="4995863"/>
          <p14:tracePt t="27711" x="885825" y="5022850"/>
          <p14:tracePt t="27712" x="885825" y="5032375"/>
          <p14:tracePt t="27715" x="895350" y="5059363"/>
          <p14:tracePt t="27728" x="895350" y="5068888"/>
          <p14:tracePt t="27730" x="904875" y="5086350"/>
          <p14:tracePt t="27744" x="912813" y="5105400"/>
          <p14:tracePt t="27746" x="912813" y="5113338"/>
          <p14:tracePt t="27761" x="922338" y="5132388"/>
          <p14:tracePt t="27763" x="922338" y="5141913"/>
          <p14:tracePt t="27778" x="931863" y="5159375"/>
          <p14:tracePt t="27794" x="941388" y="5168900"/>
          <p14:tracePt t="27796" x="949325" y="5178425"/>
          <p14:tracePt t="27811" x="958850" y="5186363"/>
          <p14:tracePt t="28492" x="968375" y="5186363"/>
          <p14:tracePt t="28508" x="995363" y="5186363"/>
          <p14:tracePt t="28512" x="1022350" y="5178425"/>
          <p14:tracePt t="28528" x="1058863" y="5159375"/>
          <p14:tracePt t="28528" x="1068388" y="5149850"/>
          <p14:tracePt t="28544" x="1096963" y="5141913"/>
          <p14:tracePt t="28545" x="1123950" y="5132388"/>
          <p14:tracePt t="28561" x="1150938" y="5105400"/>
          <p14:tracePt t="28562" x="1177925" y="5095875"/>
          <p14:tracePt t="28578" x="1196975" y="5086350"/>
          <p14:tracePt t="28578" x="1214438" y="5076825"/>
          <p14:tracePt t="28594" x="1223963" y="5068888"/>
          <p14:tracePt t="28595" x="1243013" y="5059363"/>
          <p14:tracePt t="28611" x="1243013" y="5049838"/>
          <p14:tracePt t="29052" x="1250950" y="5049838"/>
          <p14:tracePt t="29068" x="1279525" y="5040313"/>
          <p14:tracePt t="29072" x="1296988" y="5032375"/>
          <p14:tracePt t="29084" x="1343025" y="5022850"/>
          <p14:tracePt t="29095" x="1406525" y="5013325"/>
          <p14:tracePt t="29111" x="1433513" y="5013325"/>
          <p14:tracePt t="29112" x="1489075" y="5003800"/>
          <p14:tracePt t="29128" x="1571625" y="4986338"/>
          <p14:tracePt t="29128" x="1662113" y="4986338"/>
          <p14:tracePt t="29144" x="1781175" y="4976813"/>
          <p14:tracePt t="29145" x="1909763" y="4959350"/>
          <p14:tracePt t="29161" x="2046288" y="4940300"/>
          <p14:tracePt t="29162" x="2192338" y="4930775"/>
          <p14:tracePt t="29164" x="2328863" y="4894263"/>
          <p14:tracePt t="29178" x="2484438" y="4884738"/>
          <p14:tracePt t="29180" x="2630488" y="4857750"/>
          <p14:tracePt t="29195" x="2768600" y="4821238"/>
          <p14:tracePt t="29197" x="2905125" y="4794250"/>
          <p14:tracePt t="29210" x="3032125" y="4767263"/>
          <p14:tracePt t="29211" x="3170238" y="4721225"/>
          <p14:tracePt t="29227" x="3306763" y="4675188"/>
          <p14:tracePt t="29228" x="3462338" y="4592638"/>
          <p14:tracePt t="29244" x="3598863" y="4519613"/>
          <p14:tracePt t="29245" x="3735388" y="4446588"/>
          <p14:tracePt t="29260" x="3873500" y="4365625"/>
          <p14:tracePt t="29262" x="4000500" y="4273550"/>
          <p14:tracePt t="29278" x="4119563" y="4183063"/>
          <p14:tracePt t="29278" x="4238625" y="4090988"/>
          <p14:tracePt t="29280" x="4357688" y="4017963"/>
          <p14:tracePt t="29294" x="4467225" y="3927475"/>
          <p14:tracePt t="29296" x="4549775" y="3871913"/>
          <p14:tracePt t="29311" x="4622800" y="3816350"/>
          <p14:tracePt t="29312" x="4686300" y="3743325"/>
          <p14:tracePt t="29328" x="4759325" y="3679825"/>
          <p14:tracePt t="29329" x="4805363" y="3625850"/>
          <p14:tracePt t="29344" x="4841875" y="3579813"/>
          <p14:tracePt t="29347" x="4878388" y="3533775"/>
          <p14:tracePt t="29361" x="4905375" y="3487738"/>
          <p14:tracePt t="29362" x="4924425" y="3443288"/>
          <p14:tracePt t="29378" x="4951413" y="3397250"/>
          <p14:tracePt t="29379" x="4968875" y="3360738"/>
          <p14:tracePt t="29394" x="4978400" y="3333750"/>
          <p14:tracePt t="29395" x="4987925" y="3287713"/>
          <p14:tracePt t="29411" x="4987925" y="3268663"/>
          <p14:tracePt t="29412" x="4987925" y="3241675"/>
          <p14:tracePt t="29427" x="5005388" y="3205163"/>
          <p14:tracePt t="29429" x="5005388" y="3178175"/>
          <p14:tracePt t="29444" x="5005388" y="3159125"/>
          <p14:tracePt t="29445" x="5005388" y="3141663"/>
          <p14:tracePt t="29461" x="5005388" y="3122613"/>
          <p14:tracePt t="29461" x="5005388" y="3105150"/>
          <p14:tracePt t="29477" x="5005388" y="3086100"/>
          <p14:tracePt t="29478" x="5005388" y="3059113"/>
          <p14:tracePt t="29494" x="5005388" y="3041650"/>
          <p14:tracePt t="29495" x="5005388" y="3032125"/>
          <p14:tracePt t="29511" x="5005388" y="3013075"/>
          <p14:tracePt t="29511" x="5005388" y="3005138"/>
          <p14:tracePt t="29527" x="4987925" y="2986088"/>
          <p14:tracePt t="29528" x="4978400" y="2976563"/>
          <p14:tracePt t="29544" x="4968875" y="2976563"/>
          <p14:tracePt t="29561" x="4960938" y="2976563"/>
          <p14:tracePt t="29562" x="4951413" y="2976563"/>
          <p14:tracePt t="29564" x="4941888" y="2976563"/>
          <p14:tracePt t="29594" x="4932363" y="2976563"/>
          <p14:tracePt t="29596" x="4924425" y="2976563"/>
          <p14:tracePt t="29628" x="4914900" y="2976563"/>
          <p14:tracePt t="29632" x="4905375" y="2976563"/>
          <p14:tracePt t="29644" x="4895850" y="2976563"/>
          <p14:tracePt t="29661" x="4878388" y="2976563"/>
          <p14:tracePt t="29662" x="4859338" y="2976563"/>
          <p14:tracePt t="29664" x="4851400" y="2986088"/>
          <p14:tracePt t="29678" x="4832350" y="2995613"/>
          <p14:tracePt t="29680" x="4822825" y="3005138"/>
          <p14:tracePt t="29696" x="4813300" y="3013075"/>
          <p14:tracePt t="29711" x="4795838" y="3022600"/>
          <p14:tracePt t="29713" x="4786313" y="3022600"/>
          <p14:tracePt t="29728" x="4768850" y="3022600"/>
          <p14:tracePt t="29730" x="4759325" y="3032125"/>
          <p14:tracePt t="29744" x="4749800" y="3041650"/>
          <p14:tracePt t="29746" x="4740275" y="3049588"/>
          <p14:tracePt t="29778" x="4722813" y="3059113"/>
          <p14:tracePt t="29778" x="4713288" y="3059113"/>
          <p14:tracePt t="29794" x="4703763" y="3068638"/>
          <p14:tracePt t="29795" x="4695825" y="3078163"/>
          <p14:tracePt t="29811" x="4686300" y="3086100"/>
          <p14:tracePt t="29828" x="4676775" y="3095625"/>
          <p14:tracePt t="29844" x="4676775" y="3105150"/>
          <p14:tracePt t="29845" x="4667250" y="3114675"/>
          <p14:tracePt t="29861" x="4667250" y="3122613"/>
          <p14:tracePt t="29862" x="4659313" y="3151188"/>
          <p14:tracePt t="29878" x="4649788" y="3151188"/>
          <p14:tracePt t="29878" x="4649788" y="3159125"/>
          <p14:tracePt t="29894" x="4649788" y="3168650"/>
          <p14:tracePt t="29895" x="4649788" y="3178175"/>
          <p14:tracePt t="29911" x="4640263" y="3195638"/>
          <p14:tracePt t="29912" x="4640263" y="3205163"/>
          <p14:tracePt t="29928" x="4640263" y="3214688"/>
          <p14:tracePt t="29928" x="4640263" y="3224213"/>
          <p14:tracePt t="29944" x="4640263" y="3232150"/>
          <p14:tracePt t="29945" x="4640263" y="3241675"/>
          <p14:tracePt t="29961" x="4630738" y="3251200"/>
          <p14:tracePt t="29962" x="4630738" y="3260725"/>
          <p14:tracePt t="29978" x="4630738" y="3278188"/>
          <p14:tracePt t="29978" x="4630738" y="3297238"/>
          <p14:tracePt t="29994" x="4630738" y="3305175"/>
          <p14:tracePt t="29995" x="4630738" y="3324225"/>
          <p14:tracePt t="30011" x="4630738" y="3333750"/>
          <p14:tracePt t="30028" x="4630738" y="3341688"/>
          <p14:tracePt t="30028" x="4630738" y="3360738"/>
          <p14:tracePt t="30030" x="4630738" y="3378200"/>
          <p14:tracePt t="30044" x="4630738" y="3387725"/>
          <p14:tracePt t="30046" x="4630738" y="3397250"/>
          <p14:tracePt t="30061" x="4630738" y="3406775"/>
          <p14:tracePt t="30063" x="4630738" y="3414713"/>
          <p14:tracePt t="30079" x="4630738" y="3424238"/>
          <p14:tracePt t="30082" x="4630738" y="3433763"/>
          <p14:tracePt t="30095" x="4630738" y="3443288"/>
          <p14:tracePt t="30111" x="4630738" y="3451225"/>
          <p14:tracePt t="30128" x="4630738" y="3460750"/>
          <p14:tracePt t="30128" x="4630738" y="3470275"/>
          <p14:tracePt t="30144" x="4630738" y="3479800"/>
          <p14:tracePt t="30161" x="4630738" y="3497263"/>
          <p14:tracePt t="30162" x="4630738" y="3506788"/>
          <p14:tracePt t="30178" x="4630738" y="3524250"/>
          <p14:tracePt t="30178" x="4630738" y="3533775"/>
          <p14:tracePt t="30194" x="4630738" y="3543300"/>
          <p14:tracePt t="30195" x="4630738" y="3552825"/>
          <p14:tracePt t="30211" x="4630738" y="3560763"/>
          <p14:tracePt t="30212" x="4640263" y="3560763"/>
          <p14:tracePt t="30228" x="4640263" y="3570288"/>
          <p14:tracePt t="30229" x="4640263" y="3579813"/>
          <p14:tracePt t="30244" x="4640263" y="3589338"/>
          <p14:tracePt t="30261" x="4649788" y="3597275"/>
          <p14:tracePt t="30278" x="4649788" y="3606800"/>
          <p14:tracePt t="30279" x="4659313" y="3616325"/>
          <p14:tracePt t="30294" x="4667250" y="3625850"/>
          <p14:tracePt t="30311" x="4676775" y="3625850"/>
          <p14:tracePt t="30328" x="4686300" y="3633788"/>
          <p14:tracePt t="30328" x="4695825" y="3633788"/>
          <p14:tracePt t="30344" x="4703763" y="3633788"/>
          <p14:tracePt t="30345" x="4703763" y="3643313"/>
          <p14:tracePt t="30361" x="4713288" y="3643313"/>
          <p14:tracePt t="30362" x="4722813" y="3643313"/>
          <p14:tracePt t="30378" x="4740275" y="3643313"/>
          <p14:tracePt t="30378" x="4759325" y="3643313"/>
          <p14:tracePt t="30394" x="4776788" y="3643313"/>
          <p14:tracePt t="30395" x="4795838" y="3643313"/>
          <p14:tracePt t="30411" x="4813300" y="3643313"/>
          <p14:tracePt t="30412" x="4832350" y="3643313"/>
          <p14:tracePt t="30414" x="4851400" y="3643313"/>
          <p14:tracePt t="30428" x="4868863" y="3633788"/>
          <p14:tracePt t="30430" x="4887913" y="3625850"/>
          <p14:tracePt t="30444" x="4905375" y="3616325"/>
          <p14:tracePt t="30446" x="4914900" y="3606800"/>
          <p14:tracePt t="30461" x="4932363" y="3589338"/>
          <p14:tracePt t="30463" x="4941888" y="3579813"/>
          <p14:tracePt t="30478" x="4951413" y="3570288"/>
          <p14:tracePt t="30480" x="4960938" y="3570288"/>
          <p14:tracePt t="30494" x="4968875" y="3552825"/>
          <p14:tracePt t="30496" x="4978400" y="3533775"/>
          <p14:tracePt t="30511" x="4978400" y="3524250"/>
          <p14:tracePt t="30513" x="4997450" y="3487738"/>
          <p14:tracePt t="30528" x="5005388" y="3460750"/>
          <p14:tracePt t="30530" x="5014913" y="3443288"/>
          <p14:tracePt t="30544" x="5014913" y="3433763"/>
          <p14:tracePt t="30546" x="5024438" y="3414713"/>
          <p14:tracePt t="30561" x="5024438" y="3397250"/>
          <p14:tracePt t="30563" x="5024438" y="3387725"/>
          <p14:tracePt t="30578" x="5024438" y="3378200"/>
          <p14:tracePt t="30580" x="5024438" y="3360738"/>
          <p14:tracePt t="30594" x="5024438" y="3351213"/>
          <p14:tracePt t="30611" x="5024438" y="3333750"/>
          <p14:tracePt t="30613" x="5024438" y="3324225"/>
          <p14:tracePt t="30628" x="5024438" y="3314700"/>
          <p14:tracePt t="30630" x="5024438" y="3305175"/>
          <p14:tracePt t="30644" x="5024438" y="3297238"/>
          <p14:tracePt t="30646" x="5014913" y="3278188"/>
          <p14:tracePt t="30661" x="5005388" y="3268663"/>
          <p14:tracePt t="30663" x="4987925" y="3251200"/>
          <p14:tracePt t="30678" x="4978400" y="3251200"/>
          <p14:tracePt t="30680" x="4960938" y="3241675"/>
          <p14:tracePt t="30694" x="4951413" y="3232150"/>
          <p14:tracePt t="30696" x="4924425" y="3224213"/>
          <p14:tracePt t="30711" x="4905375" y="3214688"/>
          <p14:tracePt t="30713" x="4878388" y="3205163"/>
          <p14:tracePt t="30728" x="4868863" y="3195638"/>
          <p14:tracePt t="30730" x="4841875" y="3195638"/>
          <p14:tracePt t="30744" x="4822825" y="3168650"/>
          <p14:tracePt t="30746" x="4813300" y="3168650"/>
          <p14:tracePt t="30761" x="4795838" y="3168650"/>
          <p14:tracePt t="30763" x="4786313" y="3168650"/>
          <p14:tracePt t="30778" x="4776788" y="3168650"/>
          <p14:tracePt t="30780" x="4768850" y="3168650"/>
          <p14:tracePt t="30794" x="4749800" y="3168650"/>
          <p14:tracePt t="30796" x="4740275" y="3168650"/>
          <p14:tracePt t="30811" x="4732338" y="3168650"/>
          <p14:tracePt t="30812" x="4722813" y="3168650"/>
          <p14:tracePt t="30814" x="4713288" y="3168650"/>
          <p14:tracePt t="30828" x="4695825" y="3168650"/>
          <p14:tracePt t="30846" x="4676775" y="3168650"/>
          <p14:tracePt t="30861" x="4667250" y="3168650"/>
          <p14:tracePt t="30862" x="4659313" y="3168650"/>
          <p14:tracePt t="30878" x="4649788" y="3168650"/>
          <p14:tracePt t="30878" x="4640263" y="3178175"/>
          <p14:tracePt t="30894" x="4622800" y="3187700"/>
          <p14:tracePt t="30895" x="4613275" y="3195638"/>
          <p14:tracePt t="30911" x="4603750" y="3205163"/>
          <p14:tracePt t="30912" x="4603750" y="3224213"/>
          <p14:tracePt t="30914" x="4603750" y="3232150"/>
          <p14:tracePt t="30928" x="4594225" y="3241675"/>
          <p14:tracePt t="30930" x="4586288" y="3260725"/>
          <p14:tracePt t="30944" x="4576763" y="3278188"/>
          <p14:tracePt t="30947" x="4576763" y="3287713"/>
          <p14:tracePt t="30961" x="4576763" y="3297238"/>
          <p14:tracePt t="30964" x="4567238" y="3333750"/>
          <p14:tracePt t="30978" x="4567238" y="3351213"/>
          <p14:tracePt t="30980" x="4567238" y="3360738"/>
          <p14:tracePt t="30994" x="4567238" y="3370263"/>
          <p14:tracePt t="30996" x="4567238" y="3378200"/>
          <p14:tracePt t="31011" x="4567238" y="3387725"/>
          <p14:tracePt t="31013" x="4567238" y="3414713"/>
          <p14:tracePt t="31028" x="4567238" y="3424238"/>
          <p14:tracePt t="31030" x="4567238" y="3443288"/>
          <p14:tracePt t="31044" x="4567238" y="3460750"/>
          <p14:tracePt t="31046" x="4576763" y="3487738"/>
          <p14:tracePt t="31061" x="4586288" y="3497263"/>
          <p14:tracePt t="31063" x="4586288" y="3524250"/>
          <p14:tracePt t="31081" x="4594225" y="3552825"/>
          <p14:tracePt t="31095" x="4603750" y="3570288"/>
          <p14:tracePt t="31097" x="4613275" y="3579813"/>
          <p14:tracePt t="31111" x="4622800" y="3589338"/>
          <p14:tracePt t="31113" x="4630738" y="3606800"/>
          <p14:tracePt t="31127" x="4640263" y="3616325"/>
          <p14:tracePt t="31129" x="4659313" y="3625850"/>
          <p14:tracePt t="31144" x="4676775" y="3633788"/>
          <p14:tracePt t="31145" x="4686300" y="3643313"/>
          <p14:tracePt t="31161" x="4703763" y="3652838"/>
          <p14:tracePt t="31177" x="4713288" y="3652838"/>
          <p14:tracePt t="31178" x="4722813" y="3652838"/>
          <p14:tracePt t="31194" x="4732338" y="3652838"/>
          <p14:tracePt t="31195" x="4740275" y="3652838"/>
          <p14:tracePt t="31211" x="4749800" y="3652838"/>
          <p14:tracePt t="31211" x="4759325" y="3652838"/>
          <p14:tracePt t="31213" x="4768850" y="3662363"/>
          <p14:tracePt t="31227" x="4776788" y="3662363"/>
          <p14:tracePt t="31244" x="4786313" y="3662363"/>
          <p14:tracePt t="31246" x="4805363" y="3662363"/>
          <p14:tracePt t="31261" x="4813300" y="3662363"/>
          <p14:tracePt t="31263" x="4822825" y="3662363"/>
          <p14:tracePt t="31277" x="4832350" y="3662363"/>
          <p14:tracePt t="31279" x="4841875" y="3662363"/>
          <p14:tracePt t="31294" x="4851400" y="3662363"/>
          <p14:tracePt t="31295" x="4868863" y="3652838"/>
          <p14:tracePt t="31311" x="4878388" y="3652838"/>
          <p14:tracePt t="31327" x="4887913" y="3652838"/>
          <p14:tracePt t="31329" x="4895850" y="3643313"/>
          <p14:tracePt t="31344" x="4924425" y="3625850"/>
          <p14:tracePt t="31361" x="4932363" y="3616325"/>
          <p14:tracePt t="31378" x="4960938" y="3606800"/>
          <p14:tracePt t="31381" x="4987925" y="3570288"/>
          <p14:tracePt t="31394" x="4997450" y="3552825"/>
          <p14:tracePt t="31397" x="4997450" y="3543300"/>
          <p14:tracePt t="31411" x="4997450" y="3524250"/>
          <p14:tracePt t="31412" x="5005388" y="3506788"/>
          <p14:tracePt t="31428" x="5005388" y="3497263"/>
          <p14:tracePt t="31429" x="5014913" y="3479800"/>
          <p14:tracePt t="31444" x="5014913" y="3460750"/>
          <p14:tracePt t="31445" x="5014913" y="3433763"/>
          <p14:tracePt t="31461" x="5014913" y="3414713"/>
          <p14:tracePt t="31462" x="5014913" y="3397250"/>
          <p14:tracePt t="31478" x="5014913" y="3370263"/>
          <p14:tracePt t="31478" x="5014913" y="3333750"/>
          <p14:tracePt t="31494" x="5014913" y="3314700"/>
          <p14:tracePt t="31495" x="5014913" y="3297238"/>
          <p14:tracePt t="31511" x="5014913" y="3268663"/>
          <p14:tracePt t="31512" x="5005388" y="3260725"/>
          <p14:tracePt t="31528" x="4997450" y="3251200"/>
          <p14:tracePt t="31528" x="4987925" y="3232150"/>
          <p14:tracePt t="31544" x="4978400" y="3224213"/>
          <p14:tracePt t="31545" x="4960938" y="3205163"/>
          <p14:tracePt t="31561" x="4951413" y="3205163"/>
          <p14:tracePt t="31562" x="4924425" y="3195638"/>
          <p14:tracePt t="31578" x="4914900" y="3187700"/>
          <p14:tracePt t="31578" x="4914900" y="3178175"/>
          <p14:tracePt t="31594" x="4895850" y="3178175"/>
          <p14:tracePt t="31595" x="4887913" y="3168650"/>
          <p14:tracePt t="31611" x="4878388" y="3168650"/>
          <p14:tracePt t="31612" x="4851400" y="3168650"/>
          <p14:tracePt t="31628" x="4841875" y="3168650"/>
          <p14:tracePt t="31628" x="4822825" y="3168650"/>
          <p14:tracePt t="31644" x="4813300" y="3168650"/>
          <p14:tracePt t="31661" x="4805363" y="3168650"/>
          <p14:tracePt t="31662" x="4795838" y="3168650"/>
          <p14:tracePt t="31664" x="4786313" y="3168650"/>
          <p14:tracePt t="31678" x="4776788" y="3168650"/>
          <p14:tracePt t="31680" x="4768850" y="3168650"/>
          <p14:tracePt t="31694" x="4759325" y="3168650"/>
          <p14:tracePt t="31696" x="4740275" y="3178175"/>
          <p14:tracePt t="31712" x="4732338" y="3187700"/>
          <p14:tracePt t="31728" x="4713288" y="3195638"/>
          <p14:tracePt t="31744" x="4703763" y="3205163"/>
          <p14:tracePt t="31746" x="4695825" y="3205163"/>
          <p14:tracePt t="31761" x="4686300" y="3214688"/>
          <p14:tracePt t="31778" x="4667250" y="3232150"/>
          <p14:tracePt t="31794" x="4649788" y="3251200"/>
          <p14:tracePt t="31796" x="4630738" y="3278188"/>
          <p14:tracePt t="31811" x="4622800" y="3287713"/>
          <p14:tracePt t="31812" x="4613275" y="3305175"/>
          <p14:tracePt t="31828" x="4603750" y="3314700"/>
          <p14:tracePt t="31828" x="4603750" y="3324225"/>
          <p14:tracePt t="31844" x="4594225" y="3341688"/>
          <p14:tracePt t="31845" x="4594225" y="3360738"/>
          <p14:tracePt t="31861" x="4586288" y="3370263"/>
          <p14:tracePt t="31862" x="4586288" y="3387725"/>
          <p14:tracePt t="31878" x="4576763" y="3397250"/>
          <p14:tracePt t="31878" x="4576763" y="3414713"/>
          <p14:tracePt t="31894" x="4576763" y="3433763"/>
          <p14:tracePt t="31895" x="4576763" y="3451225"/>
          <p14:tracePt t="31911" x="4576763" y="3470275"/>
          <p14:tracePt t="31911" x="4576763" y="3487738"/>
          <p14:tracePt t="31928" x="4567238" y="3506788"/>
          <p14:tracePt t="31928" x="4567238" y="3524250"/>
          <p14:tracePt t="31944" x="4567238" y="3543300"/>
          <p14:tracePt t="31945" x="4567238" y="3570288"/>
          <p14:tracePt t="31961" x="4567238" y="3579813"/>
          <p14:tracePt t="31962" x="4567238" y="3597275"/>
          <p14:tracePt t="31978" x="4567238" y="3606800"/>
          <p14:tracePt t="31978" x="4567238" y="3625850"/>
          <p14:tracePt t="31994" x="4567238" y="3633788"/>
          <p14:tracePt t="32011" x="4567238" y="3643313"/>
          <p14:tracePt t="32028" x="4576763" y="3652838"/>
          <p14:tracePt t="32256" x="4586288" y="3662363"/>
          <p14:tracePt t="32384" x="4576763" y="3670300"/>
          <p14:tracePt t="32388" x="4549775" y="3689350"/>
          <p14:tracePt t="32400" x="4521200" y="3725863"/>
          <p14:tracePt t="32411" x="4503738" y="3743325"/>
          <p14:tracePt t="32428" x="4476750" y="3789363"/>
          <p14:tracePt t="32428" x="4440238" y="3835400"/>
          <p14:tracePt t="32444" x="4421188" y="3862388"/>
          <p14:tracePt t="32445" x="4375150" y="3917950"/>
          <p14:tracePt t="32448" x="4338638" y="3981450"/>
          <p14:tracePt t="32461" x="4311650" y="4008438"/>
          <p14:tracePt t="32478" x="4292600" y="4054475"/>
          <p14:tracePt t="32478" x="4265613" y="4100513"/>
          <p14:tracePt t="32479" x="4256088" y="4146550"/>
          <p14:tracePt t="32494" x="4238625" y="4191000"/>
          <p14:tracePt t="32496" x="4211638" y="4237038"/>
          <p14:tracePt t="32511" x="4175125" y="4283075"/>
          <p14:tracePt t="32512" x="4156075" y="4310063"/>
          <p14:tracePt t="32528" x="4129088" y="4356100"/>
          <p14:tracePt t="32528" x="4110038" y="4402138"/>
          <p14:tracePt t="32544" x="4102100" y="4419600"/>
          <p14:tracePt t="32545" x="4092575" y="4446588"/>
          <p14:tracePt t="32548" x="4083050" y="4465638"/>
          <p14:tracePt t="32561" x="4065588" y="4502150"/>
          <p14:tracePt t="32578" x="4065588" y="4511675"/>
          <p14:tracePt t="32624" x="4065588" y="4519613"/>
          <p14:tracePt t="32720" x="4065588" y="4511675"/>
          <p14:tracePt t="32724" x="4065588" y="4502150"/>
          <p14:tracePt t="32736" x="4056063" y="4502150"/>
          <p14:tracePt t="32744" x="4056063" y="4483100"/>
          <p14:tracePt t="32761" x="4056063" y="4446588"/>
          <p14:tracePt t="32762" x="4046538" y="4410075"/>
          <p14:tracePt t="32778" x="4046538" y="4373563"/>
          <p14:tracePt t="32778" x="4046538" y="4346575"/>
          <p14:tracePt t="32794" x="4046538" y="4319588"/>
          <p14:tracePt t="32795" x="4000500" y="4310063"/>
          <p14:tracePt t="32811" x="3992563" y="4292600"/>
          <p14:tracePt t="32812" x="3992563" y="4273550"/>
          <p14:tracePt t="32828" x="3992563" y="4237038"/>
          <p14:tracePt t="32828" x="3992563" y="4219575"/>
          <p14:tracePt t="32844" x="3992563" y="4183063"/>
          <p14:tracePt t="32845" x="3992563" y="4164013"/>
          <p14:tracePt t="32861" x="3992563" y="4146550"/>
          <p14:tracePt t="32862" x="3992563" y="4127500"/>
          <p14:tracePt t="32878" x="3992563" y="4110038"/>
          <p14:tracePt t="32878" x="3992563" y="4090988"/>
          <p14:tracePt t="32894" x="3992563" y="4081463"/>
          <p14:tracePt t="32895" x="3992563" y="4064000"/>
          <p14:tracePt t="32911" x="3992563" y="4054475"/>
          <p14:tracePt t="33042" x="3992563" y="4064000"/>
          <p14:tracePt t="33045" x="3992563" y="4073525"/>
          <p14:tracePt t="33061" x="3992563" y="4090988"/>
          <p14:tracePt t="33062" x="3992563" y="4110038"/>
          <p14:tracePt t="33079" x="3992563" y="4164013"/>
          <p14:tracePt t="33095" x="3992563" y="4183063"/>
          <p14:tracePt t="33096" x="3992563" y="4246563"/>
          <p14:tracePt t="33111" x="3983038" y="4283075"/>
          <p14:tracePt t="33112" x="3983038" y="4319588"/>
          <p14:tracePt t="33128" x="3983038" y="4346575"/>
          <p14:tracePt t="33128" x="3983038" y="4373563"/>
          <p14:tracePt t="33144" x="3983038" y="4402138"/>
          <p14:tracePt t="33145" x="3983038" y="4446588"/>
          <p14:tracePt t="33161" x="3983038" y="4492625"/>
          <p14:tracePt t="33162" x="3983038" y="4519613"/>
          <p14:tracePt t="33178" x="3983038" y="4548188"/>
          <p14:tracePt t="33178" x="3983038" y="4592638"/>
          <p14:tracePt t="33194" x="3963988" y="4629150"/>
          <p14:tracePt t="33195" x="3963988" y="4665663"/>
          <p14:tracePt t="33211" x="3963988" y="4694238"/>
          <p14:tracePt t="33212" x="3956050" y="4738688"/>
          <p14:tracePt t="33228" x="3956050" y="4757738"/>
          <p14:tracePt t="33228" x="3946525" y="4794250"/>
          <p14:tracePt t="33244" x="3946525" y="4830763"/>
          <p14:tracePt t="33245" x="3946525" y="4848225"/>
          <p14:tracePt t="33261" x="3937000" y="4867275"/>
          <p14:tracePt t="33262" x="3937000" y="4884738"/>
          <p14:tracePt t="33266" x="3937000" y="4913313"/>
          <p14:tracePt t="33277" x="3937000" y="4930775"/>
          <p14:tracePt t="33294" x="3927475" y="4949825"/>
          <p14:tracePt t="33296" x="3919538" y="4976813"/>
          <p14:tracePt t="33311" x="3919538" y="4986338"/>
          <p14:tracePt t="33314" x="3910013" y="5022850"/>
          <p14:tracePt t="33328" x="3910013" y="5032375"/>
          <p14:tracePt t="33330" x="3910013" y="5040313"/>
          <p14:tracePt t="33344" x="3900488" y="5049838"/>
          <p14:tracePt t="33346" x="3900488" y="5068888"/>
          <p14:tracePt t="33361" x="3890963" y="5086350"/>
          <p14:tracePt t="33364" x="3883025" y="5113338"/>
          <p14:tracePt t="33378" x="3883025" y="5122863"/>
          <p14:tracePt t="33380" x="3873500" y="5132388"/>
          <p14:tracePt t="33394" x="3873500" y="5141913"/>
          <p14:tracePt t="33411" x="3854450" y="5168900"/>
          <p14:tracePt t="33414" x="3846513" y="5186363"/>
          <p14:tracePt t="33427" x="3846513" y="5195888"/>
          <p14:tracePt t="33444" x="3836988" y="5205413"/>
          <p14:tracePt t="33474" x="3817938" y="5205413"/>
          <p14:tracePt t="33478" x="3800475" y="5214938"/>
          <p14:tracePt t="33494" x="3781425" y="5214938"/>
          <p14:tracePt t="33495" x="3754438" y="5222875"/>
          <p14:tracePt t="33511" x="3727450" y="5222875"/>
          <p14:tracePt t="33512" x="3690938" y="5232400"/>
          <p14:tracePt t="33528" x="3635375" y="5251450"/>
          <p14:tracePt t="33528" x="3608388" y="5251450"/>
          <p14:tracePt t="33544" x="3562350" y="5251450"/>
          <p14:tracePt t="33545" x="3508375" y="5251450"/>
          <p14:tracePt t="33561" x="3479800" y="5259388"/>
          <p14:tracePt t="33562" x="3435350" y="5259388"/>
          <p14:tracePt t="33578" x="3379788" y="5268913"/>
          <p14:tracePt t="33578" x="3297238" y="5268913"/>
          <p14:tracePt t="33594" x="3206750" y="5287963"/>
          <p14:tracePt t="33595" x="3105150" y="5295900"/>
          <p14:tracePt t="33611" x="3014663" y="5314950"/>
          <p14:tracePt t="33612" x="2914650" y="5314950"/>
          <p14:tracePt t="33628" x="2805113" y="5324475"/>
          <p14:tracePt t="33628" x="2703513" y="5341938"/>
          <p14:tracePt t="33644" x="2593975" y="5351463"/>
          <p14:tracePt t="33645" x="2493963" y="5351463"/>
          <p14:tracePt t="33661" x="2401888" y="5351463"/>
          <p14:tracePt t="33662" x="2328863" y="5351463"/>
          <p14:tracePt t="33678" x="2228850" y="5351463"/>
          <p14:tracePt t="33678" x="2136775" y="5351463"/>
          <p14:tracePt t="33694" x="2046288" y="5351463"/>
          <p14:tracePt t="33695" x="1946275" y="5351463"/>
          <p14:tracePt t="33711" x="1854200" y="5351463"/>
          <p14:tracePt t="33711" x="1763713" y="5351463"/>
          <p14:tracePt t="33714" x="1681163" y="5351463"/>
          <p14:tracePt t="33728" x="1608138" y="5351463"/>
          <p14:tracePt t="33730" x="1543050" y="5351463"/>
          <p14:tracePt t="33744" x="1489075" y="5341938"/>
          <p14:tracePt t="33746" x="1425575" y="5341938"/>
          <p14:tracePt t="33761" x="1370013" y="5324475"/>
          <p14:tracePt t="33763" x="1323975" y="5324475"/>
          <p14:tracePt t="33778" x="1270000" y="5324475"/>
          <p14:tracePt t="33780" x="1206500" y="5314950"/>
          <p14:tracePt t="33794" x="1150938" y="5314950"/>
          <p14:tracePt t="33796" x="1096963" y="5314950"/>
          <p14:tracePt t="33811" x="1031875" y="5305425"/>
          <p14:tracePt t="33828" x="931863" y="5287963"/>
          <p14:tracePt t="33828" x="885825" y="5287963"/>
          <p14:tracePt t="33830" x="849313" y="5278438"/>
          <p14:tracePt t="33844" x="812800" y="5278438"/>
          <p14:tracePt t="33846" x="803275" y="5278438"/>
          <p14:tracePt t="33861" x="795338" y="5278438"/>
          <p14:tracePt t="33863" x="776288" y="5268913"/>
          <p14:tracePt t="33878" x="766763" y="5268913"/>
          <p14:tracePt t="33879" x="749300" y="5251450"/>
          <p14:tracePt t="33894" x="730250" y="5251450"/>
          <p14:tracePt t="33896" x="722313" y="5251450"/>
          <p14:tracePt t="33911" x="712788" y="5251450"/>
          <p14:tracePt t="33913" x="693738" y="5241925"/>
          <p14:tracePt t="33928" x="685800" y="5232400"/>
          <p14:tracePt t="33930" x="666750" y="5222875"/>
          <p14:tracePt t="33944" x="649288" y="5214938"/>
          <p14:tracePt t="33946" x="603250" y="5195888"/>
          <p14:tracePt t="33961" x="576263" y="5186363"/>
          <p14:tracePt t="33963" x="530225" y="5159375"/>
          <p14:tracePt t="33978" x="511175" y="5159375"/>
          <p14:tracePt t="33980" x="465138" y="5141913"/>
          <p14:tracePt t="33994" x="438150" y="5132388"/>
          <p14:tracePt t="33996" x="420688" y="5122863"/>
          <p14:tracePt t="34011" x="401638" y="5113338"/>
          <p14:tracePt t="34013" x="392113" y="5113338"/>
          <p14:tracePt t="34028" x="384175" y="5105400"/>
          <p14:tracePt t="34029" x="374650" y="5095875"/>
          <p14:tracePt t="34044" x="365125" y="5068888"/>
          <p14:tracePt t="34045" x="365125" y="5059363"/>
          <p14:tracePt t="34060" x="365125" y="5040313"/>
          <p14:tracePt t="34063" x="365125" y="5013325"/>
          <p14:tracePt t="34081" x="365125" y="4940300"/>
          <p14:tracePt t="34095" x="365125" y="4894263"/>
          <p14:tracePt t="34096" x="365125" y="4840288"/>
          <p14:tracePt t="34098" x="365125" y="4803775"/>
          <p14:tracePt t="34111" x="365125" y="4757738"/>
          <p14:tracePt t="34128" x="374650" y="4711700"/>
          <p14:tracePt t="34128" x="392113" y="4657725"/>
          <p14:tracePt t="34130" x="401638" y="4621213"/>
          <p14:tracePt t="34144" x="411163" y="4565650"/>
          <p14:tracePt t="34146" x="420688" y="4538663"/>
          <p14:tracePt t="34161" x="428625" y="4502150"/>
          <p14:tracePt t="34177" x="447675" y="4456113"/>
          <p14:tracePt t="34178" x="465138" y="4402138"/>
          <p14:tracePt t="34194" x="474663" y="4365625"/>
          <p14:tracePt t="34195" x="474663" y="4337050"/>
          <p14:tracePt t="34211" x="484188" y="4310063"/>
          <p14:tracePt t="34212" x="493713" y="4273550"/>
          <p14:tracePt t="34214" x="501650" y="4256088"/>
          <p14:tracePt t="34227" x="530225" y="4210050"/>
          <p14:tracePt t="34230" x="530225" y="4200525"/>
          <p14:tracePt t="34244" x="539750" y="4183063"/>
          <p14:tracePt t="34246" x="547688" y="4164013"/>
          <p14:tracePt t="34263" x="557213" y="4146550"/>
          <p14:tracePt t="34278" x="566738" y="4117975"/>
          <p14:tracePt t="34279" x="576263" y="4117975"/>
          <p14:tracePt t="34294" x="576263" y="4110038"/>
          <p14:tracePt t="34296" x="576263" y="4100513"/>
          <p14:tracePt t="34311" x="584200" y="4081463"/>
          <p14:tracePt t="34313" x="584200" y="4073525"/>
          <p14:tracePt t="34328" x="584200" y="4064000"/>
          <p14:tracePt t="34388" x="593725" y="4054475"/>
          <p14:tracePt t="34404" x="603250" y="4054475"/>
          <p14:tracePt t="34408" x="612775" y="4054475"/>
          <p14:tracePt t="34420" x="639763" y="4054475"/>
          <p14:tracePt t="34427" x="666750" y="4054475"/>
          <p14:tracePt t="34444" x="703263" y="4054475"/>
          <p14:tracePt t="34445" x="739775" y="4054475"/>
          <p14:tracePt t="34461" x="795338" y="4054475"/>
          <p14:tracePt t="34462" x="858838" y="4037013"/>
          <p14:tracePt t="34478" x="895350" y="4037013"/>
          <p14:tracePt t="34478" x="931863" y="4037013"/>
          <p14:tracePt t="34494" x="985838" y="4037013"/>
          <p14:tracePt t="34495" x="1050925" y="4037013"/>
          <p14:tracePt t="34511" x="1077913" y="4037013"/>
          <p14:tracePt t="34512" x="1133475" y="4037013"/>
          <p14:tracePt t="34527" x="1187450" y="4037013"/>
          <p14:tracePt t="34528" x="1233488" y="4037013"/>
          <p14:tracePt t="34544" x="1260475" y="4037013"/>
          <p14:tracePt t="34545" x="1306513" y="4037013"/>
          <p14:tracePt t="34561" x="1352550" y="4044950"/>
          <p14:tracePt t="34562" x="1389063" y="4054475"/>
          <p14:tracePt t="34564" x="1452563" y="4054475"/>
          <p14:tracePt t="34578" x="1489075" y="4064000"/>
          <p14:tracePt t="34580" x="1552575" y="4081463"/>
          <p14:tracePt t="34594" x="1598613" y="4090988"/>
          <p14:tracePt t="34596" x="1654175" y="4090988"/>
          <p14:tracePt t="34611" x="1698625" y="4090988"/>
          <p14:tracePt t="34613" x="1754188" y="4100513"/>
          <p14:tracePt t="34628" x="1800225" y="4110038"/>
          <p14:tracePt t="34630" x="1854200" y="4110038"/>
          <p14:tracePt t="34644" x="1917700" y="4110038"/>
          <p14:tracePt t="34646" x="1973263" y="4110038"/>
          <p14:tracePt t="34661" x="2027238" y="4110038"/>
          <p14:tracePt t="34678" x="2092325" y="4110038"/>
          <p14:tracePt t="34678" x="2182813" y="4110038"/>
          <p14:tracePt t="34680" x="2228850" y="4110038"/>
          <p14:tracePt t="34694" x="2255838" y="4110038"/>
          <p14:tracePt t="34696" x="2301875" y="4110038"/>
          <p14:tracePt t="34711" x="2338388" y="4110038"/>
          <p14:tracePt t="34713" x="2393950" y="4110038"/>
          <p14:tracePt t="34728" x="2438400" y="4117975"/>
          <p14:tracePt t="34730" x="2503488" y="4117975"/>
          <p14:tracePt t="34744" x="2540000" y="4117975"/>
          <p14:tracePt t="34746" x="2593975" y="4117975"/>
          <p14:tracePt t="34761" x="2657475" y="4117975"/>
          <p14:tracePt t="34763" x="2713038" y="4137025"/>
          <p14:tracePt t="34778" x="2776538" y="4137025"/>
          <p14:tracePt t="34780" x="2832100" y="4137025"/>
          <p14:tracePt t="34794" x="2895600" y="4146550"/>
          <p14:tracePt t="34796" x="2968625" y="4146550"/>
          <p14:tracePt t="34811" x="3041650" y="4146550"/>
          <p14:tracePt t="34828" x="3105150" y="4146550"/>
          <p14:tracePt t="34828" x="3233738" y="4146550"/>
          <p14:tracePt t="34844" x="3297238" y="4146550"/>
          <p14:tracePt t="34845" x="3352800" y="4146550"/>
          <p14:tracePt t="34861" x="3425825" y="4146550"/>
          <p14:tracePt t="34862" x="3489325" y="4146550"/>
          <p14:tracePt t="34878" x="3525838" y="4146550"/>
          <p14:tracePt t="34878" x="3571875" y="4146550"/>
          <p14:tracePt t="34894" x="3608388" y="4146550"/>
          <p14:tracePt t="34895" x="3654425" y="4146550"/>
          <p14:tracePt t="34911" x="3681413" y="4146550"/>
          <p14:tracePt t="34911" x="3717925" y="4146550"/>
          <p14:tracePt t="34927" x="3744913" y="4146550"/>
          <p14:tracePt t="34928" x="3773488" y="4154488"/>
          <p14:tracePt t="34944" x="3810000" y="4164013"/>
          <p14:tracePt t="34945" x="3827463" y="4164013"/>
          <p14:tracePt t="34961" x="3854450" y="4173538"/>
          <p14:tracePt t="34962" x="3883025" y="4173538"/>
          <p14:tracePt t="34964" x="3900488" y="4183063"/>
          <p14:tracePt t="34978" x="3937000" y="4183063"/>
          <p14:tracePt t="34980" x="3956050" y="4183063"/>
          <p14:tracePt t="34994" x="3973513" y="4200525"/>
          <p14:tracePt t="34996" x="3992563" y="4200525"/>
          <p14:tracePt t="35011" x="4010025" y="4200525"/>
          <p14:tracePt t="35013" x="4029075" y="4210050"/>
          <p14:tracePt t="35028" x="4037013" y="4210050"/>
          <p14:tracePt t="35044" x="4046538" y="4219575"/>
          <p14:tracePt t="35061" x="4056063" y="4219575"/>
          <p14:tracePt t="35092" x="4065588" y="4219575"/>
          <p14:tracePt t="35096" x="4083050" y="4237038"/>
          <p14:tracePt t="35111" x="4092575" y="4246563"/>
          <p14:tracePt t="35112" x="4102100" y="4256088"/>
          <p14:tracePt t="35128" x="4110038" y="4264025"/>
          <p14:tracePt t="35128" x="4119563" y="4283075"/>
          <p14:tracePt t="35144" x="4129088" y="4300538"/>
          <p14:tracePt t="35145" x="4138613" y="4310063"/>
          <p14:tracePt t="35161" x="4146550" y="4329113"/>
          <p14:tracePt t="35162" x="4156075" y="4346575"/>
          <p14:tracePt t="35178" x="4156075" y="4365625"/>
          <p14:tracePt t="35179" x="4165600" y="4383088"/>
          <p14:tracePt t="35194" x="4165600" y="4402138"/>
          <p14:tracePt t="35195" x="4175125" y="4429125"/>
          <p14:tracePt t="35211" x="4175125" y="4465638"/>
          <p14:tracePt t="35212" x="4183063" y="4465638"/>
          <p14:tracePt t="35227" x="4183063" y="4492625"/>
          <p14:tracePt t="35228" x="4183063" y="4511675"/>
          <p14:tracePt t="35244" x="4183063" y="4548188"/>
          <p14:tracePt t="35245" x="4183063" y="4575175"/>
          <p14:tracePt t="35261" x="4183063" y="4592638"/>
          <p14:tracePt t="35262" x="4183063" y="4621213"/>
          <p14:tracePt t="35277" x="4183063" y="4638675"/>
          <p14:tracePt t="35278" x="4183063" y="4657725"/>
          <p14:tracePt t="35294" x="4183063" y="4702175"/>
          <p14:tracePt t="35295" x="4183063" y="4721225"/>
          <p14:tracePt t="35311" x="4183063" y="4757738"/>
          <p14:tracePt t="35312" x="4183063" y="4775200"/>
          <p14:tracePt t="35328" x="4183063" y="4811713"/>
          <p14:tracePt t="35328" x="4165600" y="4840288"/>
          <p14:tracePt t="35344" x="4165600" y="4857750"/>
          <p14:tracePt t="35345" x="4156075" y="4884738"/>
          <p14:tracePt t="35361" x="4156075" y="4922838"/>
          <p14:tracePt t="35362" x="4138613" y="4949825"/>
          <p14:tracePt t="35364" x="4138613" y="4967288"/>
          <p14:tracePt t="35378" x="4129088" y="4986338"/>
          <p14:tracePt t="35380" x="4129088" y="5003800"/>
          <p14:tracePt t="35394" x="4129088" y="5022850"/>
          <p14:tracePt t="35396" x="4119563" y="5040313"/>
          <p14:tracePt t="35411" x="4119563" y="5049838"/>
          <p14:tracePt t="35413" x="4119563" y="5059363"/>
          <p14:tracePt t="35428" x="4119563" y="5068888"/>
          <p14:tracePt t="35430" x="4110038" y="5076825"/>
          <p14:tracePt t="35444" x="4102100" y="5086350"/>
          <p14:tracePt t="35461" x="4092575" y="5086350"/>
          <p14:tracePt t="35478" x="4083050" y="5095875"/>
          <p14:tracePt t="35494" x="4065588" y="5105400"/>
          <p14:tracePt t="35497" x="4065588" y="5113338"/>
          <p14:tracePt t="35511" x="4046538" y="5122863"/>
          <p14:tracePt t="35513" x="4029075" y="5132388"/>
          <p14:tracePt t="35528" x="4019550" y="5141913"/>
          <p14:tracePt t="35529" x="4000500" y="5149850"/>
          <p14:tracePt t="35544" x="3992563" y="5159375"/>
          <p14:tracePt t="35546" x="3973513" y="5168900"/>
          <p14:tracePt t="35561" x="3946525" y="5178425"/>
          <p14:tracePt t="35563" x="3927475" y="5186363"/>
          <p14:tracePt t="35578" x="3890963" y="5186363"/>
          <p14:tracePt t="35580" x="3873500" y="5195888"/>
          <p14:tracePt t="35594" x="3846513" y="5205413"/>
          <p14:tracePt t="35596" x="3810000" y="5205413"/>
          <p14:tracePt t="35611" x="3773488" y="5205413"/>
          <p14:tracePt t="35613" x="3744913" y="5214938"/>
          <p14:tracePt t="35628" x="3681413" y="5232400"/>
          <p14:tracePt t="35630" x="3625850" y="5232400"/>
          <p14:tracePt t="35644" x="3581400" y="5232400"/>
          <p14:tracePt t="35646" x="3544888" y="5232400"/>
          <p14:tracePt t="35661" x="3489325" y="5232400"/>
          <p14:tracePt t="35663" x="3406775" y="5232400"/>
          <p14:tracePt t="35678" x="3333750" y="5232400"/>
          <p14:tracePt t="35680" x="3260725" y="5232400"/>
          <p14:tracePt t="35694" x="3197225" y="5232400"/>
          <p14:tracePt t="35696" x="3124200" y="5232400"/>
          <p14:tracePt t="35711" x="3078163" y="5232400"/>
          <p14:tracePt t="35713" x="3041650" y="5232400"/>
          <p14:tracePt t="35728" x="2995613" y="5232400"/>
          <p14:tracePt t="35729" x="2978150" y="5232400"/>
          <p14:tracePt t="35744" x="2941638" y="5232400"/>
          <p14:tracePt t="35746" x="2905125" y="5222875"/>
          <p14:tracePt t="35761" x="2886075" y="5222875"/>
          <p14:tracePt t="35762" x="2859088" y="5222875"/>
          <p14:tracePt t="35764" x="2832100" y="5214938"/>
          <p14:tracePt t="35778" x="2795588" y="5214938"/>
          <p14:tracePt t="35780" x="2768600" y="5205413"/>
          <p14:tracePt t="35794" x="2713038" y="5205413"/>
          <p14:tracePt t="35796" x="2667000" y="5195888"/>
          <p14:tracePt t="35811" x="2640013" y="5195888"/>
          <p14:tracePt t="35813" x="2576513" y="5186363"/>
          <p14:tracePt t="35828" x="2540000" y="5186363"/>
          <p14:tracePt t="35830" x="2484438" y="5168900"/>
          <p14:tracePt t="35844" x="2420938" y="5168900"/>
          <p14:tracePt t="35846" x="2365375" y="5168900"/>
          <p14:tracePt t="35861" x="2301875" y="5159375"/>
          <p14:tracePt t="35863" x="2274888" y="5159375"/>
          <p14:tracePt t="35877" x="2228850" y="5159375"/>
          <p14:tracePt t="35879" x="2174875" y="5149850"/>
          <p14:tracePt t="35894" x="2109788" y="5141913"/>
          <p14:tracePt t="35896" x="2055813" y="5122863"/>
          <p14:tracePt t="35911" x="1973263" y="5113338"/>
          <p14:tracePt t="35912" x="1909763" y="5095875"/>
          <p14:tracePt t="35914" x="1836738" y="5086350"/>
          <p14:tracePt t="35928" x="1754188" y="5086350"/>
          <p14:tracePt t="35930" x="1681163" y="5086350"/>
          <p14:tracePt t="35944" x="1617663" y="5076825"/>
          <p14:tracePt t="35946" x="1562100" y="5076825"/>
          <p14:tracePt t="35961" x="1516063" y="5076825"/>
          <p14:tracePt t="35963" x="1479550" y="5059363"/>
          <p14:tracePt t="35978" x="1433513" y="5049838"/>
          <p14:tracePt t="35980" x="1406525" y="5049838"/>
          <p14:tracePt t="35994" x="1370013" y="5040313"/>
          <p14:tracePt t="35996" x="1343025" y="5040313"/>
          <p14:tracePt t="36011" x="1316038" y="5032375"/>
          <p14:tracePt t="36013" x="1279525" y="5032375"/>
          <p14:tracePt t="36028" x="1260475" y="5032375"/>
          <p14:tracePt t="36029" x="1243013" y="5022850"/>
          <p14:tracePt t="36044" x="1223963" y="5022850"/>
          <p14:tracePt t="36046" x="1206500" y="5013325"/>
          <p14:tracePt t="36061" x="1196975" y="5013325"/>
          <p14:tracePt t="36063" x="1187450" y="5003800"/>
          <p14:tracePt t="36081" x="1141413" y="4995863"/>
          <p14:tracePt t="36095" x="1123950" y="4986338"/>
          <p14:tracePt t="36097" x="1104900" y="4976813"/>
          <p14:tracePt t="36111" x="1087438" y="4967288"/>
          <p14:tracePt t="36113" x="1068388" y="4959350"/>
          <p14:tracePt t="36128" x="1050925" y="4949825"/>
          <p14:tracePt t="36130" x="1022350" y="4940300"/>
          <p14:tracePt t="36144" x="1014413" y="4940300"/>
          <p14:tracePt t="36146" x="995363" y="4922838"/>
          <p14:tracePt t="36161" x="977900" y="4922838"/>
          <p14:tracePt t="36163" x="968375" y="4922838"/>
          <p14:tracePt t="36178" x="949325" y="4903788"/>
          <p14:tracePt t="36180" x="941388" y="4894263"/>
          <p14:tracePt t="36194" x="931863" y="4884738"/>
          <p14:tracePt t="36196" x="912813" y="4867275"/>
          <p14:tracePt t="36211" x="895350" y="4848225"/>
          <p14:tracePt t="36212" x="885825" y="4840288"/>
          <p14:tracePt t="36214" x="868363" y="4811713"/>
          <p14:tracePt t="36228" x="849313" y="4794250"/>
          <p14:tracePt t="36230" x="831850" y="4757738"/>
          <p14:tracePt t="36244" x="795338" y="4711700"/>
          <p14:tracePt t="36246" x="776288" y="4684713"/>
          <p14:tracePt t="36261" x="749300" y="4638675"/>
          <p14:tracePt t="36263" x="749300" y="4611688"/>
          <p14:tracePt t="36278" x="739775" y="4575175"/>
          <p14:tracePt t="36279" x="739775" y="4556125"/>
          <p14:tracePt t="36294" x="739775" y="4538663"/>
          <p14:tracePt t="36296" x="739775" y="4519613"/>
          <p14:tracePt t="36311" x="739775" y="4502150"/>
          <p14:tracePt t="36312" x="730250" y="4483100"/>
          <p14:tracePt t="36327" x="730250" y="4465638"/>
          <p14:tracePt t="36328" x="730250" y="4446588"/>
          <p14:tracePt t="36329" x="730250" y="4419600"/>
          <p14:tracePt t="36344" x="730250" y="4392613"/>
          <p14:tracePt t="36345" x="730250" y="4356100"/>
          <p14:tracePt t="36361" x="739775" y="4319588"/>
          <p14:tracePt t="36362" x="739775" y="4310063"/>
          <p14:tracePt t="36377" x="749300" y="4300538"/>
          <p14:tracePt t="36379" x="758825" y="4273550"/>
          <p14:tracePt t="36394" x="776288" y="4237038"/>
          <p14:tracePt t="36395" x="785813" y="4219575"/>
          <p14:tracePt t="36411" x="812800" y="4200525"/>
          <p14:tracePt t="36412" x="822325" y="4191000"/>
          <p14:tracePt t="36427" x="822325" y="4183063"/>
          <p14:tracePt t="36429" x="839788" y="4164013"/>
          <p14:tracePt t="36444" x="849313" y="4164013"/>
          <p14:tracePt t="36460" x="868363" y="4164013"/>
          <p14:tracePt t="36462" x="885825" y="4146550"/>
          <p14:tracePt t="36478" x="895350" y="4146550"/>
          <p14:tracePt t="36494" x="912813" y="4146550"/>
          <p14:tracePt t="36496" x="922338" y="4146550"/>
          <p14:tracePt t="36511" x="941388" y="4146550"/>
          <p14:tracePt t="36513" x="958850" y="4146550"/>
          <p14:tracePt t="36528" x="977900" y="4146550"/>
          <p14:tracePt t="36529" x="1004888" y="4146550"/>
          <p14:tracePt t="36544" x="1031875" y="4146550"/>
          <p14:tracePt t="36546" x="1050925" y="4146550"/>
          <p14:tracePt t="36561" x="1068388" y="4146550"/>
          <p14:tracePt t="36563" x="1077913" y="4146550"/>
          <p14:tracePt t="36578" x="1096963" y="4146550"/>
          <p14:tracePt t="36579" x="1114425" y="4146550"/>
          <p14:tracePt t="36594" x="1133475" y="4146550"/>
          <p14:tracePt t="36596" x="1150938" y="4146550"/>
          <p14:tracePt t="36611" x="1169988" y="4146550"/>
          <p14:tracePt t="36611" x="1177925" y="4146550"/>
          <p14:tracePt t="36614" x="1187450" y="4146550"/>
          <p14:tracePt t="36628" x="1214438" y="4154488"/>
          <p14:tracePt t="36630" x="1233488" y="4154488"/>
          <p14:tracePt t="36646" x="1243013" y="4154488"/>
          <p14:tracePt t="36661" x="1260475" y="4164013"/>
          <p14:tracePt t="37198" x="1270000" y="4164013"/>
          <p14:tracePt t="37214" x="1287463" y="4164013"/>
          <p14:tracePt t="37218" x="1296988" y="4164013"/>
          <p14:tracePt t="37496" x="1306513" y="4164013"/>
          <p14:tracePt t="37499" x="1316038" y="4164013"/>
          <p14:tracePt t="37512" x="1323975" y="4164013"/>
          <p14:tracePt t="37528" x="1333500" y="4164013"/>
          <p14:tracePt t="37529" x="1352550" y="4164013"/>
          <p14:tracePt t="37544" x="1379538" y="4164013"/>
          <p14:tracePt t="37545" x="1416050" y="4164013"/>
          <p14:tracePt t="37561" x="1443038" y="4164013"/>
          <p14:tracePt t="37562" x="1452563" y="4164013"/>
          <p14:tracePt t="37564" x="1479550" y="4146550"/>
          <p14:tracePt t="37578" x="1498600" y="4164013"/>
          <p14:tracePt t="37580" x="1516063" y="4164013"/>
          <p14:tracePt t="38136" x="1479550" y="4191000"/>
          <p14:tracePt t="38139" x="1470025" y="4200525"/>
          <p14:tracePt t="38152" x="1443038" y="4183063"/>
          <p14:tracePt t="38183" x="1433513" y="4183063"/>
          <p14:tracePt t="38232" x="1433513" y="4154488"/>
          <p14:tracePt t="38235" x="1433513" y="4146550"/>
          <p14:tracePt t="38280" x="1443038" y="4146550"/>
          <p14:tracePt t="38311" x="1452563" y="4137025"/>
          <p14:tracePt t="38328" x="1462088" y="4127500"/>
          <p14:tracePt t="38332" x="1470025" y="4117975"/>
          <p14:tracePt t="38344" x="1489075" y="4110038"/>
          <p14:tracePt t="38361" x="1506538" y="4090988"/>
          <p14:tracePt t="38378" x="1516063" y="4090988"/>
          <p14:tracePt t="38378" x="1525588" y="4081463"/>
          <p14:tracePt t="38380" x="1552575" y="4081463"/>
          <p14:tracePt t="38394" x="1598613" y="4081463"/>
          <p14:tracePt t="38396" x="1635125" y="4073525"/>
          <p14:tracePt t="38411" x="1654175" y="4073525"/>
          <p14:tracePt t="38411" x="1690688" y="4073525"/>
          <p14:tracePt t="38428" x="1727200" y="4073525"/>
          <p14:tracePt t="38428" x="1771650" y="4073525"/>
          <p14:tracePt t="38444" x="1808163" y="4073525"/>
          <p14:tracePt t="38445" x="1873250" y="4073525"/>
          <p14:tracePt t="38461" x="1909763" y="4073525"/>
          <p14:tracePt t="38462" x="1936750" y="4073525"/>
          <p14:tracePt t="38477" x="1982788" y="4073525"/>
          <p14:tracePt t="38478" x="2036763" y="4073525"/>
          <p14:tracePt t="38494" x="2109788" y="4073525"/>
          <p14:tracePt t="38495" x="2192338" y="4073525"/>
          <p14:tracePt t="38511" x="2265363" y="4073525"/>
          <p14:tracePt t="38512" x="2365375" y="4073525"/>
          <p14:tracePt t="38528" x="2474913" y="4073525"/>
          <p14:tracePt t="38529" x="2584450" y="4073525"/>
          <p14:tracePt t="38544" x="2703513" y="4073525"/>
          <p14:tracePt t="38545" x="2832100" y="4073525"/>
          <p14:tracePt t="38561" x="2951163" y="4090988"/>
          <p14:tracePt t="38562" x="3060700" y="4090988"/>
          <p14:tracePt t="38578" x="3170238" y="4090988"/>
          <p14:tracePt t="38578" x="3270250" y="4090988"/>
          <p14:tracePt t="38594" x="3362325" y="4090988"/>
          <p14:tracePt t="38595" x="3452813" y="4090988"/>
          <p14:tracePt t="38611" x="3535363" y="4090988"/>
          <p14:tracePt t="38612" x="3625850" y="4081463"/>
          <p14:tracePt t="38628" x="3708400" y="4073525"/>
          <p14:tracePt t="38628" x="3781425" y="4064000"/>
          <p14:tracePt t="38644" x="3883025" y="4044950"/>
          <p14:tracePt t="38645" x="3973513" y="4037013"/>
          <p14:tracePt t="38661" x="4073525" y="4017963"/>
          <p14:tracePt t="38662" x="4175125" y="4008438"/>
          <p14:tracePt t="38664" x="4284663" y="3990975"/>
          <p14:tracePt t="38678" x="4384675" y="3971925"/>
          <p14:tracePt t="38680" x="4476750" y="3963988"/>
          <p14:tracePt t="38694" x="4576763" y="3944938"/>
          <p14:tracePt t="38696" x="4686300" y="3935413"/>
          <p14:tracePt t="38711" x="4786313" y="3935413"/>
          <p14:tracePt t="38713" x="4895850" y="3935413"/>
          <p14:tracePt t="38727" x="4997450" y="3917950"/>
          <p14:tracePt t="38729" x="5070475" y="3917950"/>
          <p14:tracePt t="38743" x="5143500" y="3917950"/>
          <p14:tracePt t="38744" x="5224463" y="3917950"/>
          <p14:tracePt t="38760" x="5297488" y="3917950"/>
          <p14:tracePt t="38761" x="5353050" y="3917950"/>
          <p14:tracePt t="38777" x="5416550" y="3908425"/>
          <p14:tracePt t="38777" x="5472113" y="3908425"/>
          <p14:tracePt t="38793" x="5518150" y="3898900"/>
          <p14:tracePt t="38794" x="5562600" y="3898900"/>
          <p14:tracePt t="38810" x="5599113" y="3889375"/>
          <p14:tracePt t="38812" x="5654675" y="3862388"/>
          <p14:tracePt t="38827" x="5672138" y="3852863"/>
          <p14:tracePt t="38829" x="5691188" y="3844925"/>
          <p14:tracePt t="38844" x="5700713" y="3835400"/>
          <p14:tracePt t="38846" x="5718175" y="3835400"/>
          <p14:tracePt t="39506" x="5718175" y="3825875"/>
          <p14:tracePt t="39522" x="5718175" y="3808413"/>
          <p14:tracePt t="39525" x="5708650" y="3798888"/>
          <p14:tracePt t="39538" x="5700713" y="3779838"/>
          <p14:tracePt t="39544" x="5691188" y="3762375"/>
          <p14:tracePt t="39561" x="5681663" y="3743325"/>
          <p14:tracePt t="39562" x="5672138" y="3706813"/>
          <p14:tracePt t="39578" x="5664200" y="3689350"/>
          <p14:tracePt t="39578" x="5635625" y="3643313"/>
          <p14:tracePt t="39594" x="5627688" y="3625850"/>
          <p14:tracePt t="39595" x="5627688" y="3589338"/>
          <p14:tracePt t="39611" x="5618163" y="3552825"/>
          <p14:tracePt t="39612" x="5618163" y="3533775"/>
          <p14:tracePt t="39628" x="5618163" y="3497263"/>
          <p14:tracePt t="39628" x="5608638" y="3460750"/>
          <p14:tracePt t="39644" x="5608638" y="3443288"/>
          <p14:tracePt t="39645" x="5608638" y="3424238"/>
          <p14:tracePt t="39661" x="5599113" y="3397250"/>
          <p14:tracePt t="39662" x="5599113" y="3378200"/>
          <p14:tracePt t="39678" x="5599113" y="3360738"/>
          <p14:tracePt t="39678" x="5599113" y="3341688"/>
          <p14:tracePt t="39694" x="5599113" y="3333750"/>
          <p14:tracePt t="39695" x="5599113" y="3314700"/>
          <p14:tracePt t="39711" x="5599113" y="3305175"/>
          <p14:tracePt t="39727" x="5599113" y="3287713"/>
          <p14:tracePt t="39728" x="5599113" y="3278188"/>
          <p14:tracePt t="39730" x="5599113" y="3268663"/>
          <p14:tracePt t="39744" x="5599113" y="3241675"/>
          <p14:tracePt t="39745" x="5599113" y="3224213"/>
          <p14:tracePt t="39761" x="5599113" y="3214688"/>
          <p14:tracePt t="39762" x="5599113" y="3195638"/>
          <p14:tracePt t="39778" x="5599113" y="3178175"/>
          <p14:tracePt t="39794" x="5599113" y="3168650"/>
          <p14:tracePt t="39795" x="5599113" y="3159125"/>
          <p14:tracePt t="39811" x="5599113" y="3151188"/>
          <p14:tracePt t="39827" x="5599113" y="3141663"/>
          <p14:tracePt t="39874" x="5599113" y="3132138"/>
          <p14:tracePt t="40242" x="5599113" y="3151188"/>
          <p14:tracePt t="40246" x="5599113" y="3159125"/>
          <p14:tracePt t="40261" x="5599113" y="3187700"/>
          <p14:tracePt t="40262" x="5599113" y="3214688"/>
          <p14:tracePt t="40278" x="5599113" y="3232150"/>
          <p14:tracePt t="40278" x="5591175" y="3260725"/>
          <p14:tracePt t="40294" x="5591175" y="3297238"/>
          <p14:tracePt t="40295" x="5591175" y="3324225"/>
          <p14:tracePt t="40311" x="5581650" y="3351213"/>
          <p14:tracePt t="40312" x="5581650" y="3397250"/>
          <p14:tracePt t="40327" x="5581650" y="3443288"/>
          <p14:tracePt t="40328" x="5581650" y="3470275"/>
          <p14:tracePt t="40344" x="5581650" y="3506788"/>
          <p14:tracePt t="40345" x="5562600" y="3552825"/>
          <p14:tracePt t="40361" x="5562600" y="3579813"/>
          <p14:tracePt t="40362" x="5562600" y="3616325"/>
          <p14:tracePt t="40377" x="5562600" y="3643313"/>
          <p14:tracePt t="40378" x="5554663" y="3662363"/>
          <p14:tracePt t="40394" x="5554663" y="3689350"/>
          <p14:tracePt t="40395" x="5554663" y="3725863"/>
          <p14:tracePt t="40411" x="5554663" y="3743325"/>
          <p14:tracePt t="40412" x="5554663" y="3771900"/>
          <p14:tracePt t="40428" x="5545138" y="3798888"/>
          <p14:tracePt t="40428" x="5545138" y="3816350"/>
          <p14:tracePt t="40444" x="5545138" y="3835400"/>
          <p14:tracePt t="40445" x="5545138" y="3852863"/>
          <p14:tracePt t="40461" x="5545138" y="3871913"/>
          <p14:tracePt t="40462" x="5545138" y="3898900"/>
          <p14:tracePt t="40477" x="5545138" y="3917950"/>
          <p14:tracePt t="40478" x="5545138" y="3935413"/>
          <p14:tracePt t="40494" x="5545138" y="3954463"/>
          <p14:tracePt t="40495" x="5545138" y="3971925"/>
          <p14:tracePt t="40511" x="5545138" y="3990975"/>
          <p14:tracePt t="40512" x="5545138" y="4000500"/>
          <p14:tracePt t="40527" x="5545138" y="4027488"/>
          <p14:tracePt t="40528" x="5545138" y="4044950"/>
          <p14:tracePt t="40544" x="5545138" y="4054475"/>
          <p14:tracePt t="40545" x="5545138" y="4064000"/>
          <p14:tracePt t="40561" x="5545138" y="4081463"/>
          <p14:tracePt t="40562" x="5545138" y="4100513"/>
          <p14:tracePt t="40577" x="5545138" y="4110038"/>
          <p14:tracePt t="40580" x="5545138" y="4117975"/>
          <p14:tracePt t="40594" x="5545138" y="4137025"/>
          <p14:tracePt t="40596" x="5545138" y="4146550"/>
          <p14:tracePt t="40611" x="5554663" y="4164013"/>
          <p14:tracePt t="40613" x="5554663" y="4173538"/>
          <p14:tracePt t="40628" x="5562600" y="4183063"/>
          <p14:tracePt t="40644" x="5572125" y="4191000"/>
          <p14:tracePt t="40663" x="5581650" y="4200525"/>
          <p14:tracePt t="40692" x="5591175" y="4219575"/>
          <p14:tracePt t="40695" x="5591175" y="4227513"/>
          <p14:tracePt t="40724" x="5608638" y="4237038"/>
          <p14:tracePt t="40740" x="5627688" y="4237038"/>
          <p14:tracePt t="40744" x="5635625" y="4237038"/>
          <p14:tracePt t="40761" x="5654675" y="4237038"/>
          <p14:tracePt t="40762" x="5664200" y="4237038"/>
          <p14:tracePt t="40777" x="5681663" y="4237038"/>
          <p14:tracePt t="40778" x="5700713" y="4246563"/>
          <p14:tracePt t="40794" x="5718175" y="4246563"/>
          <p14:tracePt t="40795" x="5745163" y="4256088"/>
          <p14:tracePt t="40811" x="5764213" y="4256088"/>
          <p14:tracePt t="40812" x="5791200" y="4256088"/>
          <p14:tracePt t="40827" x="5827713" y="4256088"/>
          <p14:tracePt t="40828" x="5854700" y="4256088"/>
          <p14:tracePt t="40844" x="5883275" y="4256088"/>
          <p14:tracePt t="40845" x="5919788" y="4256088"/>
          <p14:tracePt t="40861" x="5946775" y="4256088"/>
          <p14:tracePt t="40862" x="5983288" y="4256088"/>
          <p14:tracePt t="40877" x="6019800" y="4256088"/>
          <p14:tracePt t="40878" x="6056313" y="4256088"/>
          <p14:tracePt t="40894" x="6092825" y="4256088"/>
          <p14:tracePt t="40895" x="6129338" y="4256088"/>
          <p14:tracePt t="40911" x="6156325" y="4256088"/>
          <p14:tracePt t="40912" x="6221413" y="4256088"/>
          <p14:tracePt t="40927" x="6257925" y="4256088"/>
          <p14:tracePt t="40928" x="6284913" y="4256088"/>
          <p14:tracePt t="40944" x="6321425" y="4256088"/>
          <p14:tracePt t="40945" x="6357938" y="4256088"/>
          <p14:tracePt t="40961" x="6394450" y="4256088"/>
          <p14:tracePt t="40962" x="6430963" y="4256088"/>
          <p14:tracePt t="40964" x="6477000" y="4256088"/>
          <p14:tracePt t="40977" x="6503988" y="4256088"/>
          <p14:tracePt t="40980" x="6559550" y="4256088"/>
          <p14:tracePt t="40994" x="6586538" y="4256088"/>
          <p14:tracePt t="40996" x="6632575" y="4256088"/>
          <p14:tracePt t="41011" x="6677025" y="4256088"/>
          <p14:tracePt t="41013" x="6713538" y="4256088"/>
          <p14:tracePt t="41028" x="6769100" y="4256088"/>
          <p14:tracePt t="41030" x="6805613" y="4256088"/>
          <p14:tracePt t="41044" x="6832600" y="4256088"/>
          <p14:tracePt t="41046" x="6878638" y="4256088"/>
          <p14:tracePt t="41061" x="6932613" y="4256088"/>
          <p14:tracePt t="41061" x="7007225" y="4256088"/>
          <p14:tracePt t="41080" x="7253288" y="4256088"/>
          <p14:tracePt t="41095" x="7335838" y="4256088"/>
          <p14:tracePt t="41096" x="7408863" y="4256088"/>
          <p14:tracePt t="41111" x="7481888" y="4256088"/>
          <p14:tracePt t="41112" x="7545388" y="4256088"/>
          <p14:tracePt t="41128" x="7600950" y="4256088"/>
          <p14:tracePt t="41128" x="7654925" y="4256088"/>
          <p14:tracePt t="41144" x="7718425" y="4256088"/>
          <p14:tracePt t="41145" x="7773988" y="4256088"/>
          <p14:tracePt t="41161" x="7820025" y="4256088"/>
          <p14:tracePt t="41162" x="7856538" y="4256088"/>
          <p14:tracePt t="41177" x="7900988" y="4256088"/>
          <p14:tracePt t="41178" x="7920038" y="4256088"/>
          <p14:tracePt t="41194" x="7937500" y="4256088"/>
          <p14:tracePt t="41195" x="7947025" y="4256088"/>
          <p14:tracePt t="41211" x="7956550" y="4256088"/>
          <p14:tracePt t="41228" x="7966075" y="4256088"/>
          <p14:tracePt t="41229" x="7983538" y="4256088"/>
          <p14:tracePt t="41244" x="7993063" y="4256088"/>
          <p14:tracePt t="41245" x="8010525" y="4256088"/>
          <p14:tracePt t="41261" x="8020050" y="4256088"/>
          <p14:tracePt t="41261" x="8039100" y="4256088"/>
          <p14:tracePt t="41277" x="8056563" y="4256088"/>
          <p14:tracePt t="41278" x="8075613" y="4256088"/>
          <p14:tracePt t="41294" x="8093075" y="4256088"/>
          <p14:tracePt t="41295" x="8121650" y="4256088"/>
          <p14:tracePt t="41311" x="8148638" y="4256088"/>
          <p14:tracePt t="41311" x="8175625" y="4256088"/>
          <p14:tracePt t="41327" x="8212138" y="4256088"/>
          <p14:tracePt t="41329" x="8231188" y="4246563"/>
          <p14:tracePt t="41344" x="8258175" y="4246563"/>
          <p14:tracePt t="41345" x="8275638" y="4246563"/>
          <p14:tracePt t="41361" x="8294688" y="4237038"/>
          <p14:tracePt t="41361" x="8304213" y="4237038"/>
          <p14:tracePt t="41364" x="8312150" y="4237038"/>
          <p14:tracePt t="41380" x="8331200" y="4219575"/>
          <p14:tracePt t="41394" x="8340725" y="4210050"/>
          <p14:tracePt t="41396" x="8348663" y="4200525"/>
          <p14:tracePt t="41411" x="8358188" y="4200525"/>
          <p14:tracePt t="41428" x="8367713" y="4191000"/>
          <p14:tracePt t="41430" x="8385175" y="4183063"/>
          <p14:tracePt t="41444" x="8394700" y="4183063"/>
          <p14:tracePt t="41446" x="8404225" y="4173538"/>
          <p14:tracePt t="41461" x="8413750" y="4173538"/>
          <p14:tracePt t="41477" x="8421688" y="4164013"/>
          <p14:tracePt t="41494" x="8431213" y="4164013"/>
          <p14:tracePt t="41511" x="8440738" y="4154488"/>
          <p14:tracePt t="41512" x="8450263" y="4154488"/>
          <p14:tracePt t="41528" x="8458200" y="4146550"/>
          <p14:tracePt t="41528" x="8467725" y="4137025"/>
          <p14:tracePt t="41544" x="8467725" y="4127500"/>
          <p14:tracePt t="41545" x="8477250" y="4110038"/>
          <p14:tracePt t="41561" x="8486775" y="4081463"/>
          <p14:tracePt t="41562" x="8486775" y="4044950"/>
          <p14:tracePt t="41577" x="8486775" y="4027488"/>
          <p14:tracePt t="41578" x="8486775" y="4000500"/>
          <p14:tracePt t="41594" x="8494713" y="3981450"/>
          <p14:tracePt t="41595" x="8504238" y="3954463"/>
          <p14:tracePt t="41611" x="8504238" y="3944938"/>
          <p14:tracePt t="41612" x="8504238" y="3927475"/>
          <p14:tracePt t="41627" x="8504238" y="3917950"/>
          <p14:tracePt t="41628" x="8513763" y="3889375"/>
          <p14:tracePt t="41644" x="8513763" y="3871913"/>
          <p14:tracePt t="41645" x="8513763" y="3852863"/>
          <p14:tracePt t="41661" x="8513763" y="3825875"/>
          <p14:tracePt t="41662" x="8513763" y="3798888"/>
          <p14:tracePt t="41677" x="8513763" y="3762375"/>
          <p14:tracePt t="41678" x="8513763" y="3725863"/>
          <p14:tracePt t="41694" x="8513763" y="3706813"/>
          <p14:tracePt t="41695" x="8513763" y="3679825"/>
          <p14:tracePt t="41711" x="8513763" y="3643313"/>
          <p14:tracePt t="41711" x="8513763" y="3625850"/>
          <p14:tracePt t="41727" x="8513763" y="3597275"/>
          <p14:tracePt t="41728" x="8513763" y="3579813"/>
          <p14:tracePt t="41744" x="8504238" y="3533775"/>
          <p14:tracePt t="41745" x="8504238" y="3524250"/>
          <p14:tracePt t="41747" x="8494713" y="3497263"/>
          <p14:tracePt t="41761" x="8494713" y="3479800"/>
          <p14:tracePt t="41777" x="8486775" y="3460750"/>
          <p14:tracePt t="41778" x="8477250" y="3433763"/>
          <p14:tracePt t="41779" x="8467725" y="3414713"/>
          <p14:tracePt t="41794" x="8467725" y="3397250"/>
          <p14:tracePt t="41796" x="8458200" y="3378200"/>
          <p14:tracePt t="41811" x="8458200" y="3370263"/>
          <p14:tracePt t="41812" x="8450263" y="3351213"/>
          <p14:tracePt t="41828" x="8440738" y="3333750"/>
          <p14:tracePt t="41828" x="8431213" y="3324225"/>
          <p14:tracePt t="41831" x="8421688" y="3314700"/>
          <p14:tracePt t="41846" x="8413750" y="3305175"/>
          <p14:tracePt t="41862" x="8413750" y="3287713"/>
          <p14:tracePt t="41878" x="8404225" y="3287713"/>
          <p14:tracePt t="41879" x="8394700" y="3278188"/>
          <p14:tracePt t="41894" x="8377238" y="3251200"/>
          <p14:tracePt t="41896" x="8377238" y="3241675"/>
          <p14:tracePt t="41911" x="8367713" y="3224213"/>
          <p14:tracePt t="41928" x="8348663" y="3205163"/>
          <p14:tracePt t="41928" x="8340725" y="3195638"/>
          <p14:tracePt t="41929" x="8331200" y="3187700"/>
          <p14:tracePt t="41944" x="8321675" y="3168650"/>
          <p14:tracePt t="41946" x="8312150" y="3168650"/>
          <p14:tracePt t="41961" x="8304213" y="3159125"/>
          <p14:tracePt t="41978" x="8294688" y="3151188"/>
          <p14:tracePt t="41978" x="8285163" y="3132138"/>
          <p14:tracePt t="41994" x="8275638" y="3122613"/>
          <p14:tracePt t="41995" x="8267700" y="3122613"/>
          <p14:tracePt t="42011" x="8258175" y="3114675"/>
          <p14:tracePt t="42012" x="8231188" y="3105150"/>
          <p14:tracePt t="42027" x="8202613" y="3105150"/>
          <p14:tracePt t="42028" x="8194675" y="3105150"/>
          <p14:tracePt t="42044" x="8185150" y="3105150"/>
          <p14:tracePt t="42045" x="8166100" y="3105150"/>
          <p14:tracePt t="42061" x="8158163" y="3105150"/>
          <p14:tracePt t="42062" x="8139113" y="3105150"/>
          <p14:tracePt t="42079" x="8112125" y="3086100"/>
          <p14:tracePt t="42095" x="8093075" y="3086100"/>
          <p14:tracePt t="42111" x="8075613" y="3078163"/>
          <p14:tracePt t="42112" x="8066088" y="3078163"/>
          <p14:tracePt t="42128" x="8047038" y="3078163"/>
          <p14:tracePt t="42128" x="8029575" y="3078163"/>
          <p14:tracePt t="42144" x="8010525" y="3078163"/>
          <p14:tracePt t="42145" x="7993063" y="3068638"/>
          <p14:tracePt t="42161" x="7974013" y="3068638"/>
          <p14:tracePt t="42162" x="7956550" y="3068638"/>
          <p14:tracePt t="42177" x="7910513" y="3068638"/>
          <p14:tracePt t="42178" x="7883525" y="3059113"/>
          <p14:tracePt t="42194" x="7856538" y="3059113"/>
          <p14:tracePt t="42195" x="7810500" y="3059113"/>
          <p14:tracePt t="42211" x="7773988" y="3059113"/>
          <p14:tracePt t="42212" x="7727950" y="3059113"/>
          <p14:tracePt t="42214" x="7681913" y="3049588"/>
          <p14:tracePt t="42227" x="7645400" y="3049588"/>
          <p14:tracePt t="42230" x="7600950" y="3049588"/>
          <p14:tracePt t="42244" x="7554913" y="3049588"/>
          <p14:tracePt t="42246" x="7499350" y="3041650"/>
          <p14:tracePt t="42261" x="7445375" y="3041650"/>
          <p14:tracePt t="42263" x="7399338" y="3041650"/>
          <p14:tracePt t="42278" x="7372350" y="3041650"/>
          <p14:tracePt t="42279" x="7326313" y="3041650"/>
          <p14:tracePt t="42294" x="7270750" y="3041650"/>
          <p14:tracePt t="42296" x="7216775" y="3041650"/>
          <p14:tracePt t="42311" x="7153275" y="3022600"/>
          <p14:tracePt t="42311" x="7097713" y="3022600"/>
          <p14:tracePt t="42314" x="7043738" y="3022600"/>
          <p14:tracePt t="42328" x="6978650" y="3022600"/>
          <p14:tracePt t="42329" x="6942138" y="3022600"/>
          <p14:tracePt t="42344" x="6896100" y="3022600"/>
          <p14:tracePt t="42346" x="6851650" y="3022600"/>
          <p14:tracePt t="42361" x="6815138" y="3013075"/>
          <p14:tracePt t="42364" x="6769100" y="3013075"/>
          <p14:tracePt t="42378" x="6732588" y="3013075"/>
          <p14:tracePt t="42380" x="6696075" y="3013075"/>
          <p14:tracePt t="42394" x="6659563" y="3013075"/>
          <p14:tracePt t="42396" x="6604000" y="3013075"/>
          <p14:tracePt t="42411" x="6559550" y="3013075"/>
          <p14:tracePt t="42413" x="6513513" y="3013075"/>
          <p14:tracePt t="42427" x="6477000" y="3013075"/>
          <p14:tracePt t="42429" x="6430963" y="3013075"/>
          <p14:tracePt t="42444" x="6394450" y="3013075"/>
          <p14:tracePt t="42446" x="6357938" y="3013075"/>
          <p14:tracePt t="42461" x="6330950" y="3013075"/>
          <p14:tracePt t="42463" x="6302375" y="3013075"/>
          <p14:tracePt t="42477" x="6284913" y="3013075"/>
          <p14:tracePt t="42479" x="6248400" y="3013075"/>
          <p14:tracePt t="42494" x="6229350" y="3013075"/>
          <p14:tracePt t="42496" x="6202363" y="3013075"/>
          <p14:tracePt t="42511" x="6192838" y="3013075"/>
          <p14:tracePt t="42513" x="6184900" y="3013075"/>
          <p14:tracePt t="42527" x="6175375" y="3013075"/>
          <p14:tracePt t="42544" x="6165850" y="3013075"/>
          <p14:tracePt t="42546" x="6156325" y="3022600"/>
          <p14:tracePt t="42561" x="6138863" y="3022600"/>
          <p14:tracePt t="42563" x="6129338" y="3022600"/>
          <p14:tracePt t="42577" x="6119813" y="3032125"/>
          <p14:tracePt t="42580" x="6102350" y="3041650"/>
          <p14:tracePt t="42594" x="6092825" y="3041650"/>
          <p14:tracePt t="42596" x="6065838" y="3049588"/>
          <p14:tracePt t="42611" x="6046788" y="3049588"/>
          <p14:tracePt t="42611" x="6019800" y="3059113"/>
          <p14:tracePt t="42614" x="6002338" y="3059113"/>
          <p14:tracePt t="42627" x="5983288" y="3068638"/>
          <p14:tracePt t="42630" x="5956300" y="3078163"/>
          <p14:tracePt t="42644" x="5946775" y="3086100"/>
          <p14:tracePt t="42647" x="5937250" y="3086100"/>
          <p14:tracePt t="42661" x="5929313" y="3086100"/>
          <p14:tracePt t="42663" x="5919788" y="3086100"/>
          <p14:tracePt t="42678" x="5910263" y="3086100"/>
          <p14:tracePt t="42679" x="5900738" y="3095625"/>
          <p14:tracePt t="42694" x="5891213" y="3105150"/>
          <p14:tracePt t="42696" x="5864225" y="3114675"/>
          <p14:tracePt t="42711" x="5854700" y="3114675"/>
          <p14:tracePt t="42727" x="5846763" y="3122613"/>
          <p14:tracePt t="42744" x="5827713" y="3141663"/>
          <p14:tracePt t="42746" x="5818188" y="3151188"/>
          <p14:tracePt t="42761" x="5810250" y="3151188"/>
          <p14:tracePt t="42778" x="5791200" y="3168650"/>
          <p14:tracePt t="42779" x="5791200" y="3178175"/>
          <p14:tracePt t="42794" x="5791200" y="3187700"/>
          <p14:tracePt t="42796" x="5791200" y="3205163"/>
          <p14:tracePt t="42811" x="5791200" y="3214688"/>
          <p14:tracePt t="42813" x="5791200" y="3232150"/>
          <p14:tracePt t="42827" x="5791200" y="3241675"/>
          <p14:tracePt t="42829" x="5791200" y="3260725"/>
          <p14:tracePt t="42844" x="5791200" y="3287713"/>
          <p14:tracePt t="42846" x="5791200" y="3305175"/>
          <p14:tracePt t="42861" x="5791200" y="3333750"/>
          <p14:tracePt t="42863" x="5791200" y="3351213"/>
          <p14:tracePt t="42877" x="5791200" y="3370263"/>
          <p14:tracePt t="42879" x="5791200" y="3397250"/>
          <p14:tracePt t="42894" x="5791200" y="3414713"/>
          <p14:tracePt t="42896" x="5791200" y="3443288"/>
          <p14:tracePt t="42911" x="5791200" y="3460750"/>
          <p14:tracePt t="42913" x="5791200" y="3497263"/>
          <p14:tracePt t="42927" x="5791200" y="3524250"/>
          <p14:tracePt t="42929" x="5791200" y="3543300"/>
          <p14:tracePt t="42944" x="5791200" y="3570288"/>
          <p14:tracePt t="42946" x="5791200" y="3606800"/>
          <p14:tracePt t="42961" x="5800725" y="3633788"/>
          <p14:tracePt t="42963" x="5800725" y="3652838"/>
          <p14:tracePt t="42977" x="5800725" y="3698875"/>
          <p14:tracePt t="42979" x="5800725" y="3725863"/>
          <p14:tracePt t="42994" x="5800725" y="3743325"/>
          <p14:tracePt t="42996" x="5800725" y="3779838"/>
          <p14:tracePt t="43011" x="5800725" y="3816350"/>
          <p14:tracePt t="43011" x="5800725" y="3844925"/>
          <p14:tracePt t="43014" x="5800725" y="3862388"/>
          <p14:tracePt t="43027" x="5800725" y="3881438"/>
          <p14:tracePt t="43029" x="5810250" y="3898900"/>
          <p14:tracePt t="43044" x="5810250" y="3917950"/>
          <p14:tracePt t="43046" x="5810250" y="3935413"/>
          <p14:tracePt t="43061" x="5810250" y="3944938"/>
          <p14:tracePt t="43063" x="5818188" y="3963988"/>
          <p14:tracePt t="43094" x="5818188" y="4017963"/>
          <p14:tracePt t="43095" x="5818188" y="4037013"/>
          <p14:tracePt t="43098" x="5827713" y="4037013"/>
          <p14:tracePt t="43111" x="5827713" y="4044950"/>
          <p14:tracePt t="43127" x="5827713" y="4064000"/>
          <p14:tracePt t="43128" x="5827713" y="4073525"/>
          <p14:tracePt t="43130" x="5827713" y="4090988"/>
          <p14:tracePt t="43144" x="5837238" y="4110038"/>
          <p14:tracePt t="43145" x="5837238" y="4117975"/>
          <p14:tracePt t="43161" x="5837238" y="4127500"/>
          <p14:tracePt t="43162" x="5846763" y="4137025"/>
          <p14:tracePt t="43178" x="5846763" y="4146550"/>
          <p14:tracePt t="43194" x="5846763" y="4164013"/>
          <p14:tracePt t="43195" x="5846763" y="4173538"/>
          <p14:tracePt t="43211" x="5846763" y="4191000"/>
          <p14:tracePt t="43212" x="5846763" y="4200525"/>
          <p14:tracePt t="43227" x="5854700" y="4219575"/>
          <p14:tracePt t="43228" x="5854700" y="4227513"/>
          <p14:tracePt t="43244" x="5854700" y="4237038"/>
          <p14:tracePt t="43261" x="5864225" y="4237038"/>
          <p14:tracePt t="43277" x="5864225" y="4246563"/>
          <p14:tracePt t="43294" x="5864225" y="4256088"/>
          <p14:tracePt t="43311" x="5873750" y="4264025"/>
          <p14:tracePt t="43336" x="5883275" y="4273550"/>
          <p14:tracePt t="43432" x="5891213" y="4283075"/>
          <p14:tracePt t="43511" x="5891213" y="4292600"/>
          <p14:tracePt t="43544" x="5910263" y="4292600"/>
          <p14:tracePt t="43547" x="5919788" y="4292600"/>
          <p14:tracePt t="43561" x="5929313" y="4292600"/>
          <p14:tracePt t="43577" x="5937250" y="4292600"/>
          <p14:tracePt t="43594" x="5946775" y="4292600"/>
          <p14:tracePt t="43611" x="5956300" y="4292600"/>
          <p14:tracePt t="43627" x="5965825" y="4292600"/>
          <p14:tracePt t="43644" x="5973763" y="4292600"/>
          <p14:tracePt t="43661" x="5983288" y="4292600"/>
          <p14:tracePt t="43677" x="5992813" y="4292600"/>
          <p14:tracePt t="43704" x="6010275" y="4283075"/>
          <p14:tracePt t="43711" x="6019800" y="4283075"/>
          <p14:tracePt t="43727" x="6029325" y="4283075"/>
          <p14:tracePt t="43744" x="6038850" y="4273550"/>
          <p14:tracePt t="43761" x="6056313" y="4264025"/>
          <p14:tracePt t="43784" x="6065838" y="4256088"/>
          <p14:tracePt t="43800" x="6075363" y="4246563"/>
          <p14:tracePt t="43811" x="6083300" y="4237038"/>
          <p14:tracePt t="43827" x="6092825" y="4227513"/>
          <p14:tracePt t="43844" x="6102350" y="4227513"/>
          <p14:tracePt t="43864" x="6111875" y="4219575"/>
          <p14:tracePt t="43879" x="6111875" y="4210050"/>
          <p14:tracePt t="43911" x="6119813" y="4191000"/>
          <p14:tracePt t="43915" x="6119813" y="4183063"/>
          <p14:tracePt t="43928" x="6119813" y="4173538"/>
          <p14:tracePt t="43944" x="6129338" y="4164013"/>
          <p14:tracePt t="43961" x="6129338" y="4146550"/>
          <p14:tracePt t="43977" x="6138863" y="4137025"/>
          <p14:tracePt t="44008" x="6148388" y="4117975"/>
          <p14:tracePt t="44011" x="6148388" y="4110038"/>
          <p14:tracePt t="44027" x="6156325" y="4100513"/>
          <p14:tracePt t="44136" x="6165850" y="4090988"/>
          <p14:tracePt t="44168" x="6175375" y="4090988"/>
          <p14:tracePt t="44171" x="6184900" y="4090988"/>
          <p14:tracePt t="44184" x="6192838" y="4081463"/>
          <p14:tracePt t="44200" x="6202363" y="4081463"/>
          <p14:tracePt t="44211" x="6211888" y="4073525"/>
          <p14:tracePt t="44227" x="6238875" y="4054475"/>
          <p14:tracePt t="44228" x="6265863" y="4044950"/>
          <p14:tracePt t="44244" x="6275388" y="4037013"/>
          <p14:tracePt t="44245" x="6302375" y="4017963"/>
          <p14:tracePt t="44247" x="6311900" y="4000500"/>
          <p14:tracePt t="44261" x="6330950" y="3971925"/>
          <p14:tracePt t="44277" x="6338888" y="3963988"/>
          <p14:tracePt t="44294" x="6348413" y="3954463"/>
          <p14:tracePt t="44296" x="6357938" y="3917950"/>
          <p14:tracePt t="44311" x="6367463" y="3898900"/>
          <p14:tracePt t="44313" x="6367463" y="3881438"/>
          <p14:tracePt t="44328" x="6367463" y="3862388"/>
          <p14:tracePt t="44329" x="6375400" y="3844925"/>
          <p14:tracePt t="44344" x="6375400" y="3835400"/>
          <p14:tracePt t="44346" x="6375400" y="3825875"/>
          <p14:tracePt t="44361" x="6375400" y="3816350"/>
          <p14:tracePt t="44363" x="6375400" y="3808413"/>
          <p14:tracePt t="44377" x="6375400" y="3798888"/>
          <p14:tracePt t="44394" x="6384925" y="3789363"/>
          <p14:tracePt t="44411" x="6384925" y="3779838"/>
          <p14:tracePt t="44427" x="6384925" y="3771900"/>
          <p14:tracePt t="44444" x="6384925" y="3762375"/>
          <p14:tracePt t="44461" x="6384925" y="3752850"/>
          <p14:tracePt t="44477" x="6384925" y="3743325"/>
          <p14:tracePt t="44664" x="6394450" y="3743325"/>
          <p14:tracePt t="44679" x="6394450" y="3752850"/>
          <p14:tracePt t="44683" x="6394450" y="3771900"/>
          <p14:tracePt t="44695" x="6394450" y="3789363"/>
          <p14:tracePt t="44711" x="6394450" y="3808413"/>
          <p14:tracePt t="44712" x="6394450" y="3816350"/>
          <p14:tracePt t="44727" x="6394450" y="3835400"/>
          <p14:tracePt t="44728" x="6394450" y="3852863"/>
          <p14:tracePt t="44744" x="6403975" y="3881438"/>
          <p14:tracePt t="44745" x="6403975" y="3898900"/>
          <p14:tracePt t="44747" x="6403975" y="3917950"/>
          <p14:tracePt t="44761" x="6403975" y="3935413"/>
          <p14:tracePt t="44777" x="6411913" y="3954463"/>
          <p14:tracePt t="44778" x="6411913" y="3971925"/>
          <p14:tracePt t="44780" x="6411913" y="3990975"/>
          <p14:tracePt t="44794" x="6421438" y="4017963"/>
          <p14:tracePt t="44796" x="6421438" y="4027488"/>
          <p14:tracePt t="44811" x="6421438" y="4044950"/>
          <p14:tracePt t="44813" x="6421438" y="4054475"/>
          <p14:tracePt t="44827" x="6421438" y="4081463"/>
          <p14:tracePt t="44829" x="6421438" y="4090988"/>
          <p14:tracePt t="44844" x="6421438" y="4100513"/>
          <p14:tracePt t="44846" x="6421438" y="4110038"/>
          <p14:tracePt t="44861" x="6421438" y="4117975"/>
          <p14:tracePt t="44863" x="6421438" y="4127500"/>
          <p14:tracePt t="44877" x="6430963" y="4137025"/>
          <p14:tracePt t="44894" x="6430963" y="4146550"/>
          <p14:tracePt t="44911" x="6430963" y="4154488"/>
          <p14:tracePt t="44927" x="6430963" y="4164013"/>
          <p14:tracePt t="44944" x="6440488" y="4173538"/>
          <p14:tracePt t="44961" x="6440488" y="4183063"/>
          <p14:tracePt t="44986" x="6448425" y="4200525"/>
          <p14:tracePt t="44994" x="6448425" y="4210050"/>
          <p14:tracePt t="45018" x="6457950" y="4219575"/>
          <p14:tracePt t="45050" x="6467475" y="4227513"/>
          <p14:tracePt t="45082" x="6477000" y="4227513"/>
          <p14:tracePt t="45085" x="6486525" y="4227513"/>
          <p14:tracePt t="45097" x="6494463" y="4227513"/>
          <p14:tracePt t="45111" x="6513513" y="4227513"/>
          <p14:tracePt t="45127" x="6523038" y="4227513"/>
          <p14:tracePt t="45128" x="6540500" y="4227513"/>
          <p14:tracePt t="45130" x="6559550" y="4227513"/>
          <p14:tracePt t="45144" x="6567488" y="4227513"/>
          <p14:tracePt t="45146" x="6596063" y="4227513"/>
          <p14:tracePt t="45161" x="6613525" y="4227513"/>
          <p14:tracePt t="45177" x="6632575" y="4227513"/>
          <p14:tracePt t="45178" x="6650038" y="4227513"/>
          <p14:tracePt t="45194" x="6669088" y="4227513"/>
          <p14:tracePt t="45195" x="6696075" y="4227513"/>
          <p14:tracePt t="45211" x="6732588" y="4227513"/>
          <p14:tracePt t="45212" x="6759575" y="4227513"/>
          <p14:tracePt t="45214" x="6778625" y="4227513"/>
          <p14:tracePt t="45227" x="6805613" y="4227513"/>
          <p14:tracePt t="45229" x="6823075" y="4227513"/>
          <p14:tracePt t="45244" x="6842125" y="4227513"/>
          <p14:tracePt t="45246" x="6869113" y="4227513"/>
          <p14:tracePt t="45261" x="6878638" y="4227513"/>
          <p14:tracePt t="45263" x="6896100" y="4227513"/>
          <p14:tracePt t="45278" x="6915150" y="4227513"/>
          <p14:tracePt t="45280" x="6924675" y="4227513"/>
          <p14:tracePt t="45294" x="6932613" y="4227513"/>
          <p14:tracePt t="45296" x="6942138" y="4227513"/>
          <p14:tracePt t="45311" x="6961188" y="4227513"/>
          <p14:tracePt t="45313" x="6969125" y="4227513"/>
          <p14:tracePt t="45327" x="6978650" y="4227513"/>
          <p14:tracePt t="45344" x="6988175" y="4227513"/>
          <p14:tracePt t="45346" x="7007225" y="4227513"/>
          <p14:tracePt t="45361" x="7024688" y="4227513"/>
          <p14:tracePt t="45363" x="7043738" y="4227513"/>
          <p14:tracePt t="45377" x="7061200" y="4227513"/>
          <p14:tracePt t="45379" x="7080250" y="4227513"/>
          <p14:tracePt t="45394" x="7107238" y="4227513"/>
          <p14:tracePt t="45396" x="7143750" y="4237038"/>
          <p14:tracePt t="45411" x="7153275" y="4237038"/>
          <p14:tracePt t="45413" x="7197725" y="4237038"/>
          <p14:tracePt t="45427" x="7226300" y="4237038"/>
          <p14:tracePt t="45429" x="7262813" y="4237038"/>
          <p14:tracePt t="45444" x="7316788" y="4237038"/>
          <p14:tracePt t="45446" x="7343775" y="4237038"/>
          <p14:tracePt t="45461" x="7389813" y="4237038"/>
          <p14:tracePt t="45463" x="7416800" y="4237038"/>
          <p14:tracePt t="45477" x="7462838" y="4237038"/>
          <p14:tracePt t="45479" x="7489825" y="4237038"/>
          <p14:tracePt t="45494" x="7518400" y="4237038"/>
          <p14:tracePt t="45496" x="7545388" y="4237038"/>
          <p14:tracePt t="45511" x="7581900" y="4237038"/>
          <p14:tracePt t="45513" x="7627938" y="4237038"/>
          <p14:tracePt t="45527" x="7654925" y="4237038"/>
          <p14:tracePt t="45530" x="7681913" y="4237038"/>
          <p14:tracePt t="45544" x="7700963" y="4237038"/>
          <p14:tracePt t="45546" x="7737475" y="4237038"/>
          <p14:tracePt t="45561" x="7764463" y="4237038"/>
          <p14:tracePt t="45563" x="7810500" y="4237038"/>
          <p14:tracePt t="45577" x="7827963" y="4237038"/>
          <p14:tracePt t="45579" x="7856538" y="4237038"/>
          <p14:tracePt t="45594" x="7874000" y="4237038"/>
          <p14:tracePt t="45596" x="7900988" y="4237038"/>
          <p14:tracePt t="45611" x="7920038" y="4237038"/>
          <p14:tracePt t="45611" x="7947025" y="4237038"/>
          <p14:tracePt t="45614" x="7966075" y="4237038"/>
          <p14:tracePt t="45627" x="7974013" y="4237038"/>
          <p14:tracePt t="45629" x="7993063" y="4237038"/>
          <p14:tracePt t="45644" x="8002588" y="4237038"/>
          <p14:tracePt t="45646" x="8020050" y="4237038"/>
          <p14:tracePt t="45661" x="8039100" y="4237038"/>
          <p14:tracePt t="45663" x="8047038" y="4237038"/>
          <p14:tracePt t="45677" x="8056563" y="4237038"/>
          <p14:tracePt t="45679" x="8066088" y="4237038"/>
          <p14:tracePt t="45694" x="8075613" y="4237038"/>
          <p14:tracePt t="45696" x="8085138" y="4237038"/>
          <p14:tracePt t="45711" x="8093075" y="4237038"/>
          <p14:tracePt t="45712" x="8102600" y="4237038"/>
          <p14:tracePt t="45727" x="8112125" y="4237038"/>
          <p14:tracePt t="45729" x="8121650" y="4237038"/>
          <p14:tracePt t="45744" x="8129588" y="4237038"/>
          <p14:tracePt t="45746" x="8139113" y="4237038"/>
          <p14:tracePt t="45761" x="8158163" y="4237038"/>
          <p14:tracePt t="45763" x="8166100" y="4237038"/>
          <p14:tracePt t="45777" x="8175625" y="4237038"/>
          <p14:tracePt t="45779" x="8194675" y="4227513"/>
          <p14:tracePt t="45794" x="8202613" y="4227513"/>
          <p14:tracePt t="45796" x="8212138" y="4227513"/>
          <p14:tracePt t="45811" x="8212138" y="4219575"/>
          <p14:tracePt t="45827" x="8221663" y="4210050"/>
          <p14:tracePt t="45844" x="8231188" y="4210050"/>
          <p14:tracePt t="45846" x="8239125" y="4200525"/>
          <p14:tracePt t="45861" x="8248650" y="4191000"/>
          <p14:tracePt t="45877" x="8258175" y="4191000"/>
          <p14:tracePt t="45879" x="8267700" y="4183063"/>
          <p14:tracePt t="45894" x="8275638" y="4173538"/>
          <p14:tracePt t="45911" x="8285163" y="4154488"/>
          <p14:tracePt t="45927" x="8285163" y="4137025"/>
          <p14:tracePt t="45928" x="8285163" y="4117975"/>
          <p14:tracePt t="45930" x="8285163" y="4110038"/>
          <p14:tracePt t="45944" x="8285163" y="4073525"/>
          <p14:tracePt t="45946" x="8294688" y="4044950"/>
          <p14:tracePt t="45961" x="8294688" y="4037013"/>
          <p14:tracePt t="45964" x="8294688" y="4008438"/>
          <p14:tracePt t="45978" x="8294688" y="3990975"/>
          <p14:tracePt t="45979" x="8294688" y="3971925"/>
          <p14:tracePt t="45994" x="8294688" y="3954463"/>
          <p14:tracePt t="45996" x="8294688" y="3927475"/>
          <p14:tracePt t="46011" x="8294688" y="3908425"/>
          <p14:tracePt t="46027" x="8294688" y="3871913"/>
          <p14:tracePt t="46028" x="8294688" y="3852863"/>
          <p14:tracePt t="46030" x="8294688" y="3844925"/>
          <p14:tracePt t="46044" x="8294688" y="3835400"/>
          <p14:tracePt t="46046" x="8294688" y="3825875"/>
          <p14:tracePt t="46061" x="8294688" y="3816350"/>
          <p14:tracePt t="46064" x="8294688" y="3808413"/>
          <p14:tracePt t="46081" x="8294688" y="3779838"/>
          <p14:tracePt t="46095" x="8285163" y="3762375"/>
          <p14:tracePt t="46097" x="8285163" y="3752850"/>
          <p14:tracePt t="46111" x="8285163" y="3743325"/>
          <p14:tracePt t="46113" x="8285163" y="3735388"/>
          <p14:tracePt t="46127" x="8275638" y="3716338"/>
          <p14:tracePt t="46129" x="8275638" y="3706813"/>
          <p14:tracePt t="46144" x="8275638" y="3698875"/>
          <p14:tracePt t="46161" x="8267700" y="3698875"/>
          <p14:tracePt t="46265" x="8258175" y="3689350"/>
          <p14:tracePt t="46282" x="8248650" y="3689350"/>
          <p14:tracePt t="46298" x="8239125" y="3689350"/>
          <p14:tracePt t="46301" x="8231188" y="3689350"/>
          <p14:tracePt t="46313" x="8212138" y="3689350"/>
          <p14:tracePt t="46327" x="8202613" y="3689350"/>
          <p14:tracePt t="46330" x="8194675" y="3689350"/>
          <p14:tracePt t="46344" x="8175625" y="3689350"/>
          <p14:tracePt t="46346" x="8166100" y="3689350"/>
          <p14:tracePt t="46361" x="8158163" y="3689350"/>
          <p14:tracePt t="46363" x="8148638" y="3689350"/>
          <p14:tracePt t="46377" x="8129588" y="3689350"/>
          <p14:tracePt t="46380" x="8121650" y="3689350"/>
          <p14:tracePt t="46411" x="8112125" y="3689350"/>
          <p14:tracePt t="46413" x="8093075" y="3689350"/>
          <p14:tracePt t="46427" x="8075613" y="3689350"/>
          <p14:tracePt t="46428" x="8047038" y="3689350"/>
          <p14:tracePt t="46444" x="8039100" y="3689350"/>
          <p14:tracePt t="46445" x="8010525" y="3689350"/>
          <p14:tracePt t="46461" x="7993063" y="3679825"/>
          <p14:tracePt t="46462" x="7974013" y="3679825"/>
          <p14:tracePt t="46464" x="7947025" y="3679825"/>
          <p14:tracePt t="46477" x="7929563" y="3679825"/>
          <p14:tracePt t="46480" x="7910513" y="3679825"/>
          <p14:tracePt t="46494" x="7893050" y="3679825"/>
          <p14:tracePt t="46496" x="7874000" y="3670300"/>
          <p14:tracePt t="46511" x="7856538" y="3670300"/>
          <p14:tracePt t="46513" x="7820025" y="3670300"/>
          <p14:tracePt t="46528" x="7791450" y="3670300"/>
          <p14:tracePt t="46530" x="7764463" y="3670300"/>
          <p14:tracePt t="46544" x="7727950" y="3670300"/>
          <p14:tracePt t="46546" x="7710488" y="3670300"/>
          <p14:tracePt t="46561" x="7673975" y="3652838"/>
          <p14:tracePt t="46563" x="7654925" y="3652838"/>
          <p14:tracePt t="46577" x="7627938" y="3652838"/>
          <p14:tracePt t="46579" x="7591425" y="3652838"/>
          <p14:tracePt t="46594" x="7564438" y="3652838"/>
          <p14:tracePt t="46596" x="7535863" y="3643313"/>
          <p14:tracePt t="46611" x="7499350" y="3643313"/>
          <p14:tracePt t="46613" x="7481888" y="3643313"/>
          <p14:tracePt t="46627" x="7453313" y="3643313"/>
          <p14:tracePt t="46629" x="7426325" y="3633788"/>
          <p14:tracePt t="46644" x="7380288" y="3633788"/>
          <p14:tracePt t="46646" x="7362825" y="3633788"/>
          <p14:tracePt t="46661" x="7335838" y="3633788"/>
          <p14:tracePt t="46663" x="7307263" y="3633788"/>
          <p14:tracePt t="46677" x="7262813" y="3633788"/>
          <p14:tracePt t="46679" x="7234238" y="3633788"/>
          <p14:tracePt t="46694" x="7189788" y="3633788"/>
          <p14:tracePt t="46696" x="7153275" y="3633788"/>
          <p14:tracePt t="46711" x="7088188" y="3633788"/>
          <p14:tracePt t="46712" x="7034213" y="3633788"/>
          <p14:tracePt t="46727" x="6978650" y="3633788"/>
          <p14:tracePt t="46729" x="6915150" y="3633788"/>
          <p14:tracePt t="46744" x="6859588" y="3633788"/>
          <p14:tracePt t="46746" x="6805613" y="3633788"/>
          <p14:tracePt t="46761" x="6759575" y="3633788"/>
          <p14:tracePt t="46761" x="6732588" y="3633788"/>
          <p14:tracePt t="46764" x="6705600" y="3633788"/>
          <p14:tracePt t="46777" x="6686550" y="3633788"/>
          <p14:tracePt t="46779" x="6650038" y="3625850"/>
          <p14:tracePt t="46794" x="6640513" y="3625850"/>
          <p14:tracePt t="46796" x="6623050" y="3625850"/>
          <p14:tracePt t="46811" x="6596063" y="3625850"/>
          <p14:tracePt t="46813" x="6577013" y="3625850"/>
          <p14:tracePt t="46827" x="6540500" y="3625850"/>
          <p14:tracePt t="46829" x="6503988" y="3625850"/>
          <p14:tracePt t="46844" x="6477000" y="3625850"/>
          <p14:tracePt t="46846" x="6448425" y="3625850"/>
          <p14:tracePt t="46861" x="6403975" y="3625850"/>
          <p14:tracePt t="46877" x="6330950" y="3625850"/>
          <p14:tracePt t="46878" x="6294438" y="3625850"/>
          <p14:tracePt t="46880" x="6257925" y="3625850"/>
          <p14:tracePt t="46894" x="6238875" y="3625850"/>
          <p14:tracePt t="46896" x="6211888" y="3625850"/>
          <p14:tracePt t="46911" x="6192838" y="3633788"/>
          <p14:tracePt t="46913" x="6184900" y="3633788"/>
          <p14:tracePt t="46927" x="6175375" y="3633788"/>
          <p14:tracePt t="46929" x="6165850" y="3633788"/>
          <p14:tracePt t="47100" x="6165850" y="3643313"/>
          <p14:tracePt t="47132" x="6165850" y="3662363"/>
          <p14:tracePt t="47135" x="6165850" y="3670300"/>
          <p14:tracePt t="47163" x="6165850" y="3679825"/>
          <p14:tracePt t="47167" x="6165850" y="3689350"/>
          <p14:tracePt t="47179" x="6175375" y="3698875"/>
          <p14:tracePt t="47211" x="6184900" y="3698875"/>
          <p14:tracePt t="47259" x="6192838" y="3698875"/>
          <p14:tracePt t="47275" x="6202363" y="3698875"/>
          <p14:tracePt t="47292" x="6211888" y="3698875"/>
          <p14:tracePt t="47323" x="6221413" y="3698875"/>
          <p14:tracePt t="47356" x="6229350" y="3698875"/>
          <p14:tracePt t="47372" x="6238875" y="3698875"/>
          <p14:tracePt t="47376" x="6248400" y="3698875"/>
          <p14:tracePt t="47394" x="6257925" y="3698875"/>
          <p14:tracePt t="47395" x="6275388" y="3698875"/>
          <p14:tracePt t="47411" x="6284913" y="3698875"/>
          <p14:tracePt t="47411" x="6302375" y="3698875"/>
          <p14:tracePt t="47427" x="6321425" y="3698875"/>
          <p14:tracePt t="47444" x="6338888" y="3698875"/>
          <p14:tracePt t="47445" x="6348413" y="3698875"/>
          <p14:tracePt t="47461" x="6367463" y="3698875"/>
          <p14:tracePt t="47462" x="6375400" y="3698875"/>
          <p14:tracePt t="47477" x="6384925" y="3698875"/>
          <p14:tracePt t="47478" x="6394450" y="3698875"/>
          <p14:tracePt t="47494" x="6403975" y="3698875"/>
          <p14:tracePt t="47532" x="6411913" y="3698875"/>
          <p14:tracePt t="47612" x="6421438" y="3698875"/>
          <p14:tracePt t="47627" x="6430963" y="3706813"/>
          <p14:tracePt t="47644" x="6440488" y="3716338"/>
          <p14:tracePt t="47676" x="6448425" y="3725863"/>
          <p14:tracePt t="47692" x="6457950" y="3735388"/>
          <p14:tracePt t="47695" x="6457950" y="3743325"/>
          <p14:tracePt t="47711" x="6467475" y="3762375"/>
          <p14:tracePt t="47727" x="6467475" y="3771900"/>
          <p14:tracePt t="47728" x="6477000" y="3789363"/>
          <p14:tracePt t="47755" x="6486525" y="3808413"/>
          <p14:tracePt t="47761" x="6486525" y="3816350"/>
          <p14:tracePt t="47777" x="6486525" y="3835400"/>
          <p14:tracePt t="47778" x="6494463" y="3844925"/>
          <p14:tracePt t="47794" x="6494463" y="3852863"/>
          <p14:tracePt t="47795" x="6503988" y="3871913"/>
          <p14:tracePt t="47810" x="6503988" y="3889375"/>
          <p14:tracePt t="47811" x="6503988" y="3908425"/>
          <p14:tracePt t="47827" x="6513513" y="3927475"/>
          <p14:tracePt t="47828" x="6513513" y="3944938"/>
          <p14:tracePt t="47844" x="6530975" y="3971925"/>
          <p14:tracePt t="47844" x="6530975" y="3990975"/>
          <p14:tracePt t="47860" x="6540500" y="4008438"/>
          <p14:tracePt t="47861" x="6540500" y="4017963"/>
          <p14:tracePt t="47877" x="6550025" y="4037013"/>
          <p14:tracePt t="47878" x="6550025" y="4054475"/>
          <p14:tracePt t="47894" x="6559550" y="4073525"/>
          <p14:tracePt t="47894" x="6559550" y="4100513"/>
          <p14:tracePt t="47910" x="6567488" y="4117975"/>
          <p14:tracePt t="47911" x="6567488" y="4137025"/>
          <p14:tracePt t="47927" x="6577013" y="4173538"/>
          <p14:tracePt t="47928" x="6577013" y="4183063"/>
          <p14:tracePt t="47944" x="6577013" y="4191000"/>
          <p14:tracePt t="47944" x="6586538" y="4200525"/>
          <p14:tracePt t="47960" x="6586538" y="4210050"/>
          <p14:tracePt t="47961" x="6586538" y="4227513"/>
          <p14:tracePt t="47977" x="6586538" y="4237038"/>
          <p14:tracePt t="47978" x="6586538" y="4246563"/>
          <p14:tracePt t="47994" x="6586538" y="4264025"/>
          <p14:tracePt t="47995" x="6586538" y="4273550"/>
          <p14:tracePt t="47998" x="6586538" y="4283075"/>
          <p14:tracePt t="48011" x="6596063" y="4283075"/>
          <p14:tracePt t="48029" x="6596063" y="4292600"/>
          <p14:tracePt t="48044" x="6596063" y="4300538"/>
          <p14:tracePt t="48078" x="6596063" y="4310063"/>
          <p14:tracePt t="48093" x="6596063" y="4319588"/>
          <p14:tracePt t="48110" x="6596063" y="4329113"/>
          <p14:tracePt t="48126" x="6596063" y="4337050"/>
          <p14:tracePt t="48141" x="6604000" y="4346575"/>
          <p14:tracePt t="48173" x="6613525" y="4346575"/>
          <p14:tracePt t="48190" x="6623050" y="4346575"/>
          <p14:tracePt t="48194" x="6640513" y="4346575"/>
          <p14:tracePt t="48211" x="6659563" y="4346575"/>
          <p14:tracePt t="48212" x="6677025" y="4346575"/>
          <p14:tracePt t="48227" x="6705600" y="4329113"/>
          <p14:tracePt t="48228" x="6723063" y="4319588"/>
          <p14:tracePt t="48244" x="6769100" y="4310063"/>
          <p14:tracePt t="48245" x="6796088" y="4310063"/>
          <p14:tracePt t="48261" x="6842125" y="4300538"/>
          <p14:tracePt t="48261" x="6905625" y="4292600"/>
          <p14:tracePt t="48277" x="6942138" y="4292600"/>
          <p14:tracePt t="48279" x="6978650" y="4292600"/>
          <p14:tracePt t="48294" x="7015163" y="4292600"/>
          <p14:tracePt t="48295" x="7070725" y="4292600"/>
          <p14:tracePt t="48311" x="7107238" y="4292600"/>
          <p14:tracePt t="48311" x="7161213" y="4273550"/>
          <p14:tracePt t="48327" x="7207250" y="4273550"/>
          <p14:tracePt t="48328" x="7234238" y="4264025"/>
          <p14:tracePt t="48344" x="7262813" y="4264025"/>
          <p14:tracePt t="48345" x="7307263" y="4264025"/>
          <p14:tracePt t="48361" x="7362825" y="4256088"/>
          <p14:tracePt t="48361" x="7416800" y="4256088"/>
          <p14:tracePt t="48377" x="7499350" y="4246563"/>
          <p14:tracePt t="48378" x="7572375" y="4246563"/>
          <p14:tracePt t="48394" x="7654925" y="4227513"/>
          <p14:tracePt t="48394" x="7747000" y="4227513"/>
          <p14:tracePt t="48411" x="7827963" y="4219575"/>
          <p14:tracePt t="48411" x="7900988" y="4219575"/>
          <p14:tracePt t="48414" x="7983538" y="4219575"/>
          <p14:tracePt t="48427" x="8039100" y="4219575"/>
          <p14:tracePt t="48430" x="8093075" y="4219575"/>
          <p14:tracePt t="48444" x="8139113" y="4219575"/>
          <p14:tracePt t="48446" x="8175625" y="4219575"/>
          <p14:tracePt t="48461" x="8221663" y="4219575"/>
          <p14:tracePt t="48463" x="8267700" y="4219575"/>
          <p14:tracePt t="48477" x="8304213" y="4219575"/>
          <p14:tracePt t="48479" x="8340725" y="4219575"/>
          <p14:tracePt t="48494" x="8358188" y="4219575"/>
          <p14:tracePt t="48496" x="8367713" y="4219575"/>
          <p14:tracePt t="48511" x="8385175" y="4219575"/>
          <p14:tracePt t="48511" x="8394700" y="4219575"/>
          <p14:tracePt t="48513" x="8404225" y="4219575"/>
          <p14:tracePt t="48527" x="8413750" y="4219575"/>
          <p14:tracePt t="48544" x="8431213" y="4210050"/>
          <p14:tracePt t="48546" x="8440738" y="4210050"/>
          <p14:tracePt t="48577" x="8450263" y="4210050"/>
          <p14:tracePt t="48578" x="8458200" y="4200525"/>
          <p14:tracePt t="48606" x="8467725" y="4191000"/>
          <p14:tracePt t="48637" x="8467725" y="4183063"/>
          <p14:tracePt t="48653" x="8467725" y="4173538"/>
          <p14:tracePt t="48657" x="8467725" y="4164013"/>
          <p14:tracePt t="48673" x="8467725" y="4146550"/>
          <p14:tracePt t="48685" x="8467725" y="4127500"/>
          <p14:tracePt t="48694" x="8467725" y="4110038"/>
          <p14:tracePt t="48711" x="8467725" y="4064000"/>
          <p14:tracePt t="48711" x="8467725" y="4037013"/>
          <p14:tracePt t="48727" x="8467725" y="4017963"/>
          <p14:tracePt t="48728" x="8450263" y="3971925"/>
          <p14:tracePt t="48744" x="8440738" y="3944938"/>
          <p14:tracePt t="48745" x="8440738" y="3898900"/>
          <p14:tracePt t="48761" x="8421688" y="3871913"/>
          <p14:tracePt t="48762" x="8413750" y="3825875"/>
          <p14:tracePt t="48777" x="8404225" y="3789363"/>
          <p14:tracePt t="48778" x="8394700" y="3762375"/>
          <p14:tracePt t="48794" x="8385175" y="3743325"/>
          <p14:tracePt t="48795" x="8377238" y="3725863"/>
          <p14:tracePt t="48797" x="8367713" y="3698875"/>
          <p14:tracePt t="48811" x="8367713" y="3689350"/>
          <p14:tracePt t="48827" x="8367713" y="3679825"/>
          <p14:tracePt t="48828" x="8367713" y="3670300"/>
          <p14:tracePt t="48829" x="8358188" y="3662363"/>
          <p14:tracePt t="48877" x="8358188" y="3652838"/>
          <p14:tracePt t="48893" x="8348663" y="3643313"/>
          <p14:tracePt t="48925" x="8348663" y="3633788"/>
          <p14:tracePt t="48941" x="8340725" y="3633788"/>
          <p14:tracePt t="48957" x="8331200" y="3633788"/>
          <p14:tracePt t="48974" x="8321675" y="3633788"/>
          <p14:tracePt t="48989" x="8312150" y="3633788"/>
          <p14:tracePt t="48994" x="8304213" y="3633788"/>
          <p14:tracePt t="49011" x="8294688" y="3633788"/>
          <p14:tracePt t="49012" x="8285163" y="3633788"/>
          <p14:tracePt t="49027" x="8258175" y="3625850"/>
          <p14:tracePt t="49028" x="8239125" y="3625850"/>
          <p14:tracePt t="49044" x="8221663" y="3625850"/>
          <p14:tracePt t="49045" x="8202613" y="3625850"/>
          <p14:tracePt t="49061" x="8185150" y="3625850"/>
          <p14:tracePt t="49062" x="8158163" y="3606800"/>
          <p14:tracePt t="49078" x="8129588" y="3606800"/>
          <p14:tracePt t="49079" x="8093075" y="3606800"/>
          <p14:tracePt t="49094" x="8075613" y="3606800"/>
          <p14:tracePt t="49095" x="8047038" y="3606800"/>
          <p14:tracePt t="49111" x="8020050" y="3606800"/>
          <p14:tracePt t="49111" x="7983538" y="3606800"/>
          <p14:tracePt t="49127" x="7956550" y="3606800"/>
          <p14:tracePt t="49128" x="7920038" y="3606800"/>
          <p14:tracePt t="49144" x="7883525" y="3606800"/>
          <p14:tracePt t="49145" x="7856538" y="3606800"/>
          <p14:tracePt t="49161" x="7827963" y="3616325"/>
          <p14:tracePt t="49161" x="7791450" y="3616325"/>
          <p14:tracePt t="49177" x="7764463" y="3616325"/>
          <p14:tracePt t="49178" x="7718425" y="3625850"/>
          <p14:tracePt t="49194" x="7700963" y="3625850"/>
          <p14:tracePt t="49195" x="7673975" y="3625850"/>
          <p14:tracePt t="49211" x="7618413" y="3625850"/>
          <p14:tracePt t="49211" x="7591425" y="3625850"/>
          <p14:tracePt t="49214" x="7545388" y="3625850"/>
          <p14:tracePt t="49227" x="7489825" y="3625850"/>
          <p14:tracePt t="49229" x="7445375" y="3625850"/>
          <p14:tracePt t="49244" x="7389813" y="3625850"/>
          <p14:tracePt t="49246" x="7353300" y="3625850"/>
          <p14:tracePt t="49261" x="7307263" y="3625850"/>
          <p14:tracePt t="49262" x="7270750" y="3625850"/>
          <p14:tracePt t="49277" x="7207250" y="3625850"/>
          <p14:tracePt t="49279" x="7153275" y="3625850"/>
          <p14:tracePt t="49294" x="7107238" y="3625850"/>
          <p14:tracePt t="49296" x="7051675" y="3616325"/>
          <p14:tracePt t="49310" x="7015163" y="3616325"/>
          <p14:tracePt t="49312" x="6951663" y="3616325"/>
          <p14:tracePt t="49327" x="6915150" y="3606800"/>
          <p14:tracePt t="49329" x="6815138" y="3606800"/>
          <p14:tracePt t="49344" x="6769100" y="3606800"/>
          <p14:tracePt t="49345" x="6713538" y="3606800"/>
          <p14:tracePt t="49360" x="6686550" y="3606800"/>
          <p14:tracePt t="49377" x="6650038" y="3606800"/>
          <p14:tracePt t="49380" x="6604000" y="3606800"/>
          <p14:tracePt t="49394" x="6577013" y="3606800"/>
          <p14:tracePt t="49396" x="6559550" y="3606800"/>
          <p14:tracePt t="49411" x="6540500" y="3606800"/>
          <p14:tracePt t="49413" x="6523038" y="3606800"/>
          <p14:tracePt t="49427" x="6513513" y="3606800"/>
          <p14:tracePt t="49429" x="6503988" y="3606800"/>
          <p14:tracePt t="49444" x="6494463" y="3606800"/>
          <p14:tracePt t="49461" x="6486525" y="3606800"/>
          <p14:tracePt t="49462" x="6477000" y="3606800"/>
          <p14:tracePt t="49477" x="6467475" y="3606800"/>
          <p14:tracePt t="49480" x="6457950" y="3606800"/>
          <p14:tracePt t="49494" x="6448425" y="3606800"/>
          <p14:tracePt t="49496" x="6440488" y="3606800"/>
          <p14:tracePt t="49615" x="6430963" y="3606800"/>
          <p14:tracePt t="49663" x="6430963" y="3616325"/>
          <p14:tracePt t="49679" x="6430963" y="3625850"/>
          <p14:tracePt t="49683" x="6421438" y="3633788"/>
          <p14:tracePt t="49695" x="6421438" y="3652838"/>
          <p14:tracePt t="49711" x="6421438" y="3670300"/>
          <p14:tracePt t="49727" x="6411913" y="3689350"/>
          <p14:tracePt t="49728" x="6411913" y="3698875"/>
          <p14:tracePt t="49744" x="6411913" y="3716338"/>
          <p14:tracePt t="49745" x="6411913" y="3735388"/>
          <p14:tracePt t="49761" x="6411913" y="3743325"/>
          <p14:tracePt t="49761" x="6411913" y="3752850"/>
          <p14:tracePt t="49763" x="6411913" y="3771900"/>
          <p14:tracePt t="49777" x="6411913" y="3789363"/>
          <p14:tracePt t="49779" x="6411913" y="3816350"/>
          <p14:tracePt t="49794" x="6411913" y="3835400"/>
          <p14:tracePt t="49796" x="6411913" y="3852863"/>
          <p14:tracePt t="49811" x="6411913" y="3862388"/>
          <p14:tracePt t="49813" x="6411913" y="3871913"/>
          <p14:tracePt t="49828" x="6411913" y="3889375"/>
          <p14:tracePt t="49844" x="6411913" y="3898900"/>
          <p14:tracePt t="49846" x="6421438" y="3917950"/>
          <p14:tracePt t="49861" x="6421438" y="3927475"/>
          <p14:tracePt t="49863" x="6421438" y="3935413"/>
          <p14:tracePt t="49877" x="6430963" y="3954463"/>
          <p14:tracePt t="49879" x="6430963" y="3971925"/>
          <p14:tracePt t="49894" x="6440488" y="3990975"/>
          <p14:tracePt t="49896" x="6440488" y="4000500"/>
          <p14:tracePt t="49911" x="6440488" y="4017963"/>
          <p14:tracePt t="49913" x="6448425" y="4027488"/>
          <p14:tracePt t="49927" x="6457950" y="4037013"/>
          <p14:tracePt t="49929" x="6457950" y="4044950"/>
          <p14:tracePt t="49944" x="6457950" y="4064000"/>
          <p14:tracePt t="49946" x="6457950" y="4073525"/>
          <p14:tracePt t="49961" x="6457950" y="4081463"/>
          <p14:tracePt t="49963" x="6457950" y="4090988"/>
          <p14:tracePt t="49977" x="6457950" y="4100513"/>
          <p14:tracePt t="49979" x="6457950" y="4110038"/>
          <p14:tracePt t="50011" x="6457950" y="4117975"/>
          <p14:tracePt t="50011" x="6457950" y="4127500"/>
          <p14:tracePt t="50027" x="6457950" y="4137025"/>
          <p14:tracePt t="50029" x="6457950" y="4146550"/>
          <p14:tracePt t="50032" x="6457950" y="4154488"/>
          <p14:tracePt t="50079" x="6467475" y="4164013"/>
          <p14:tracePt t="50095" x="6467475" y="4173538"/>
          <p14:tracePt t="50111" x="6477000" y="4183063"/>
          <p14:tracePt t="50223" x="6477000" y="4191000"/>
          <p14:tracePt t="50239" x="6486525" y="4200525"/>
          <p14:tracePt t="50255" x="6494463" y="4210050"/>
          <p14:tracePt t="50261" x="6503988" y="4210050"/>
          <p14:tracePt t="50277" x="6523038" y="4219575"/>
          <p14:tracePt t="50278" x="6540500" y="4227513"/>
          <p14:tracePt t="50294" x="6559550" y="4227513"/>
          <p14:tracePt t="50294" x="6567488" y="4227513"/>
          <p14:tracePt t="50311" x="6596063" y="4237038"/>
          <p14:tracePt t="50311" x="6613525" y="4237038"/>
          <p14:tracePt t="50327" x="6650038" y="4246563"/>
          <p14:tracePt t="50328" x="6686550" y="4256088"/>
          <p14:tracePt t="50344" x="6713538" y="4264025"/>
          <p14:tracePt t="50345" x="6732588" y="4264025"/>
          <p14:tracePt t="50361" x="6759575" y="4283075"/>
          <p14:tracePt t="50361" x="6796088" y="4283075"/>
          <p14:tracePt t="50377" x="6815138" y="4283075"/>
          <p14:tracePt t="50378" x="6823075" y="4283075"/>
          <p14:tracePt t="50394" x="6832600" y="4283075"/>
          <p14:tracePt t="50395" x="6869113" y="4283075"/>
          <p14:tracePt t="50411" x="6888163" y="4283075"/>
          <p14:tracePt t="50411" x="6905625" y="4283075"/>
          <p14:tracePt t="50427" x="6932613" y="4283075"/>
          <p14:tracePt t="50428" x="6951663" y="4283075"/>
          <p14:tracePt t="50444" x="6978650" y="4283075"/>
          <p14:tracePt t="50445" x="6997700" y="4283075"/>
          <p14:tracePt t="50448" x="7024688" y="4273550"/>
          <p14:tracePt t="50461" x="7070725" y="4264025"/>
          <p14:tracePt t="50463" x="7116763" y="4256088"/>
          <p14:tracePt t="50477" x="7143750" y="4256088"/>
          <p14:tracePt t="50479" x="7197725" y="4246563"/>
          <p14:tracePt t="50494" x="7243763" y="4237038"/>
          <p14:tracePt t="50496" x="7307263" y="4219575"/>
          <p14:tracePt t="50511" x="7353300" y="4219575"/>
          <p14:tracePt t="50513" x="7408863" y="4210050"/>
          <p14:tracePt t="50527" x="7462838" y="4210050"/>
          <p14:tracePt t="50529" x="7518400" y="4210050"/>
          <p14:tracePt t="50544" x="7564438" y="4200525"/>
          <p14:tracePt t="50546" x="7608888" y="4200525"/>
          <p14:tracePt t="50561" x="7664450" y="4200525"/>
          <p14:tracePt t="50561" x="7691438" y="4200525"/>
          <p14:tracePt t="50563" x="7747000" y="4200525"/>
          <p14:tracePt t="50577" x="7783513" y="4191000"/>
          <p14:tracePt t="50579" x="7837488" y="4191000"/>
          <p14:tracePt t="50594" x="7900988" y="4173538"/>
          <p14:tracePt t="50596" x="7956550" y="4173538"/>
          <p14:tracePt t="50611" x="7983538" y="4173538"/>
          <p14:tracePt t="50613" x="8010525" y="4173538"/>
          <p14:tracePt t="50627" x="8056563" y="4173538"/>
          <p14:tracePt t="50629" x="8102600" y="4164013"/>
          <p14:tracePt t="50644" x="8139113" y="4164013"/>
          <p14:tracePt t="50646" x="8175625" y="4154488"/>
          <p14:tracePt t="50661" x="8202613" y="4154488"/>
          <p14:tracePt t="50663" x="8221663" y="4154488"/>
          <p14:tracePt t="50677" x="8231188" y="4154488"/>
          <p14:tracePt t="50735" x="8248650" y="4146550"/>
          <p14:tracePt t="50739" x="8258175" y="4146550"/>
          <p14:tracePt t="52579" x="8258175" y="4137025"/>
          <p14:tracePt t="52595" x="8258175" y="4117975"/>
          <p14:tracePt t="52599" x="8258175" y="4110038"/>
          <p14:tracePt t="52612" x="8258175" y="4100513"/>
          <p14:tracePt t="52627" x="8258175" y="4081463"/>
          <p14:tracePt t="52628" x="8258175" y="4044950"/>
          <p14:tracePt t="52644" x="8258175" y="4017963"/>
          <p14:tracePt t="52645" x="8258175" y="3990975"/>
          <p14:tracePt t="52661" x="8248650" y="3944938"/>
          <p14:tracePt t="52662" x="8239125" y="3898900"/>
          <p14:tracePt t="52663" x="8231188" y="3881438"/>
          <p14:tracePt t="52677" x="8231188" y="3852863"/>
          <p14:tracePt t="52680" x="8221663" y="3835400"/>
          <p14:tracePt t="52694" x="8212138" y="3816350"/>
          <p14:tracePt t="52696" x="8202613" y="3798888"/>
          <p14:tracePt t="52711" x="8194675" y="3789363"/>
          <p14:tracePt t="52713" x="8194675" y="3779838"/>
          <p14:tracePt t="52727" x="8185150" y="3771900"/>
          <p14:tracePt t="52787" x="8175625" y="3762375"/>
          <p14:tracePt t="52803" x="8175625" y="3752850"/>
          <p14:tracePt t="52819" x="8166100" y="3752850"/>
          <p14:tracePt t="52823" x="8148638" y="3743325"/>
          <p14:tracePt t="52837" x="8129588" y="3735388"/>
          <p14:tracePt t="52844" x="8112125" y="3725863"/>
          <p14:tracePt t="52861" x="8085138" y="3716338"/>
          <p14:tracePt t="52861" x="8066088" y="3716338"/>
          <p14:tracePt t="52877" x="8039100" y="3706813"/>
          <p14:tracePt t="52878" x="7983538" y="3706813"/>
          <p14:tracePt t="52894" x="7937500" y="3706813"/>
          <p14:tracePt t="52895" x="7900988" y="3698875"/>
          <p14:tracePt t="52911" x="7864475" y="3698875"/>
          <p14:tracePt t="52911" x="7810500" y="3698875"/>
          <p14:tracePt t="52927" x="7754938" y="3698875"/>
          <p14:tracePt t="52928" x="7700963" y="3698875"/>
          <p14:tracePt t="52944" x="7618413" y="3698875"/>
          <p14:tracePt t="52945" x="7545388" y="3679825"/>
          <p14:tracePt t="52961" x="7481888" y="3679825"/>
          <p14:tracePt t="52961" x="7408863" y="3670300"/>
          <p14:tracePt t="52977" x="7326313" y="3670300"/>
          <p14:tracePt t="52978" x="7270750" y="3670300"/>
          <p14:tracePt t="52994" x="7207250" y="3662363"/>
          <p14:tracePt t="52995" x="7153275" y="3662363"/>
          <p14:tracePt t="52997" x="7070725" y="3643313"/>
          <p14:tracePt t="53011" x="6997700" y="3643313"/>
          <p14:tracePt t="53027" x="6915150" y="3633788"/>
          <p14:tracePt t="53028" x="6842125" y="3616325"/>
          <p14:tracePt t="53029" x="6769100" y="3616325"/>
          <p14:tracePt t="53044" x="6686550" y="3616325"/>
          <p14:tracePt t="53046" x="6613525" y="3616325"/>
          <p14:tracePt t="53061" x="6559550" y="3616325"/>
          <p14:tracePt t="53062" x="6494463" y="3616325"/>
          <p14:tracePt t="53079" x="6394450" y="3616325"/>
          <p14:tracePt t="53094" x="6375400" y="3616325"/>
          <p14:tracePt t="53095" x="6357938" y="3616325"/>
          <p14:tracePt t="53097" x="6338888" y="3616325"/>
          <p14:tracePt t="53111" x="6321425" y="3616325"/>
          <p14:tracePt t="53127" x="6302375" y="3616325"/>
          <p14:tracePt t="53144" x="6294438" y="3616325"/>
          <p14:tracePt t="53161" x="6294438" y="3625850"/>
          <p14:tracePt t="53565" x="6302375" y="3633788"/>
          <p14:tracePt t="53845" x="6321425" y="3643313"/>
          <p14:tracePt t="53849" x="6330950" y="3643313"/>
          <p14:tracePt t="53861" x="6338888" y="3652838"/>
          <p14:tracePt t="53877" x="6348413" y="3670300"/>
          <p14:tracePt t="53894" x="6348413" y="3679825"/>
          <p14:tracePt t="53895" x="6348413" y="3689350"/>
          <p14:tracePt t="53911" x="6367463" y="3706813"/>
          <p14:tracePt t="53911" x="6367463" y="3716338"/>
          <p14:tracePt t="53913" x="6375400" y="3725863"/>
          <p14:tracePt t="53927" x="6375400" y="3743325"/>
          <p14:tracePt t="53929" x="6384925" y="3779838"/>
          <p14:tracePt t="53944" x="6384925" y="3798888"/>
          <p14:tracePt t="53946" x="6384925" y="3816350"/>
          <p14:tracePt t="53961" x="6394450" y="3835400"/>
          <p14:tracePt t="53963" x="6403975" y="3852863"/>
          <p14:tracePt t="53977" x="6411913" y="3881438"/>
          <p14:tracePt t="53979" x="6411913" y="3898900"/>
          <p14:tracePt t="53994" x="6411913" y="3917950"/>
          <p14:tracePt t="53996" x="6411913" y="3944938"/>
          <p14:tracePt t="54011" x="6411913" y="3954463"/>
          <p14:tracePt t="54013" x="6411913" y="3981450"/>
          <p14:tracePt t="54027" x="6411913" y="4000500"/>
          <p14:tracePt t="54029" x="6411913" y="4017963"/>
          <p14:tracePt t="54044" x="6411913" y="4054475"/>
          <p14:tracePt t="54046" x="6403975" y="4073525"/>
          <p14:tracePt t="54061" x="6403975" y="4090988"/>
          <p14:tracePt t="54063" x="6394450" y="4110038"/>
          <p14:tracePt t="54080" x="6384925" y="4146550"/>
          <p14:tracePt t="54094" x="6375400" y="4154488"/>
          <p14:tracePt t="54097" x="6367463" y="4173538"/>
          <p14:tracePt t="54111" x="6357938" y="4191000"/>
          <p14:tracePt t="54112" x="6338888" y="4210050"/>
          <p14:tracePt t="54127" x="6321425" y="4227513"/>
          <p14:tracePt t="54129" x="6311900" y="4237038"/>
          <p14:tracePt t="54144" x="6294438" y="4256088"/>
          <p14:tracePt t="54146" x="6275388" y="4264025"/>
          <p14:tracePt t="54161" x="6257925" y="4273550"/>
          <p14:tracePt t="54163" x="6238875" y="4283075"/>
          <p14:tracePt t="54177" x="6202363" y="4292600"/>
          <p14:tracePt t="54179" x="6184900" y="4300538"/>
          <p14:tracePt t="54194" x="6156325" y="4310063"/>
          <p14:tracePt t="54196" x="6119813" y="4329113"/>
          <p14:tracePt t="54211" x="6102350" y="4329113"/>
          <p14:tracePt t="54211" x="6083300" y="4329113"/>
          <p14:tracePt t="54213" x="6056313" y="4337050"/>
          <p14:tracePt t="54227" x="6046788" y="4346575"/>
          <p14:tracePt t="54229" x="6038850" y="4346575"/>
          <p14:tracePt t="54244" x="6029325" y="4346575"/>
          <p14:tracePt t="54246" x="6019800" y="4346575"/>
          <p14:tracePt t="54278" x="6010275" y="4346575"/>
          <p14:tracePt t="54294" x="6002338" y="4346575"/>
          <p14:tracePt t="54311" x="5983288" y="4346575"/>
          <p14:tracePt t="54313" x="5965825" y="4346575"/>
          <p14:tracePt t="54327" x="5956300" y="4346575"/>
          <p14:tracePt t="54344" x="5937250" y="4346575"/>
          <p14:tracePt t="54344" x="5919788" y="4346575"/>
          <p14:tracePt t="54361" x="5910263" y="4337050"/>
          <p14:tracePt t="54361" x="5891213" y="4337050"/>
          <p14:tracePt t="54364" x="5873750" y="4329113"/>
          <p14:tracePt t="54377" x="5873750" y="4319588"/>
          <p14:tracePt t="54394" x="5864225" y="4319588"/>
          <p14:tracePt t="54396" x="5846763" y="4310063"/>
          <p14:tracePt t="54411" x="5837238" y="4300538"/>
          <p14:tracePt t="54427" x="5827713" y="4292600"/>
          <p14:tracePt t="54429" x="5827713" y="4283075"/>
          <p14:tracePt t="54444" x="5818188" y="4273550"/>
          <p14:tracePt t="54446" x="5810250" y="4256088"/>
          <p14:tracePt t="54461" x="5791200" y="4227513"/>
          <p14:tracePt t="54463" x="5791200" y="4210050"/>
          <p14:tracePt t="54477" x="5781675" y="4191000"/>
          <p14:tracePt t="54479" x="5773738" y="4154488"/>
          <p14:tracePt t="54494" x="5764213" y="4154488"/>
          <p14:tracePt t="54496" x="5764213" y="4137025"/>
          <p14:tracePt t="54511" x="5754688" y="4127500"/>
          <p14:tracePt t="54513" x="5745163" y="4110038"/>
          <p14:tracePt t="54527" x="5745163" y="4100513"/>
          <p14:tracePt t="54529" x="5737225" y="4081463"/>
          <p14:tracePt t="54544" x="5737225" y="4073525"/>
          <p14:tracePt t="54546" x="5737225" y="4054475"/>
          <p14:tracePt t="54561" x="5727700" y="4037013"/>
          <p14:tracePt t="54563" x="5727700" y="4027488"/>
          <p14:tracePt t="54577" x="5727700" y="4017963"/>
          <p14:tracePt t="54594" x="5727700" y="4008438"/>
          <p14:tracePt t="54596" x="5727700" y="4000500"/>
          <p14:tracePt t="54611" x="5727700" y="3990975"/>
          <p14:tracePt t="54627" x="5727700" y="3981450"/>
          <p14:tracePt t="54629" x="5727700" y="3963988"/>
          <p14:tracePt t="54644" x="5727700" y="3954463"/>
          <p14:tracePt t="54646" x="5727700" y="3927475"/>
          <p14:tracePt t="54661" x="5737225" y="3908425"/>
          <p14:tracePt t="54661" x="5737225" y="3898900"/>
          <p14:tracePt t="54663" x="5745163" y="3889375"/>
          <p14:tracePt t="54677" x="5745163" y="3881438"/>
          <p14:tracePt t="54679" x="5754688" y="3871913"/>
          <p14:tracePt t="54694" x="5764213" y="3852863"/>
          <p14:tracePt t="54696" x="5773738" y="3844925"/>
          <p14:tracePt t="54711" x="5781675" y="3835400"/>
          <p14:tracePt t="54727" x="5781675" y="3825875"/>
          <p14:tracePt t="54729" x="5791200" y="3808413"/>
          <p14:tracePt t="54744" x="5791200" y="3798888"/>
          <p14:tracePt t="54746" x="5800725" y="3798888"/>
          <p14:tracePt t="54761" x="5810250" y="3789363"/>
          <p14:tracePt t="54777" x="5827713" y="3771900"/>
          <p14:tracePt t="54778" x="5837238" y="3762375"/>
          <p14:tracePt t="54779" x="5846763" y="3752850"/>
          <p14:tracePt t="54795" x="5854700" y="3743325"/>
          <p14:tracePt t="54811" x="5864225" y="3743325"/>
          <p14:tracePt t="54812" x="5883275" y="3735388"/>
          <p14:tracePt t="54827" x="5891213" y="3735388"/>
          <p14:tracePt t="54844" x="5900738" y="3735388"/>
          <p14:tracePt t="54845" x="5910263" y="3735388"/>
          <p14:tracePt t="54861" x="5919788" y="3735388"/>
          <p14:tracePt t="54861" x="5929313" y="3735388"/>
          <p14:tracePt t="54877" x="5937250" y="3735388"/>
          <p14:tracePt t="54894" x="5946775" y="3735388"/>
          <p14:tracePt t="54911" x="5956300" y="3735388"/>
          <p14:tracePt t="54927" x="5973763" y="3735388"/>
          <p14:tracePt t="54928" x="5983288" y="3735388"/>
          <p14:tracePt t="54944" x="5992813" y="3735388"/>
          <p14:tracePt t="54961" x="6002338" y="3735388"/>
          <p14:tracePt t="54961" x="6002338" y="3743325"/>
          <p14:tracePt t="54977" x="6010275" y="3752850"/>
          <p14:tracePt t="54994" x="6029325" y="3762375"/>
          <p14:tracePt t="54995" x="6038850" y="3771900"/>
          <p14:tracePt t="55011" x="6046788" y="3779838"/>
          <p14:tracePt t="55027" x="6065838" y="3789363"/>
          <p14:tracePt t="55028" x="6075363" y="3798888"/>
          <p14:tracePt t="55044" x="6083300" y="3808413"/>
          <p14:tracePt t="55061" x="6092825" y="3816350"/>
          <p14:tracePt t="55061" x="6092825" y="3825875"/>
          <p14:tracePt t="55079" x="6102350" y="3871913"/>
          <p14:tracePt t="55094" x="6102350" y="3881438"/>
          <p14:tracePt t="55097" x="6102350" y="3898900"/>
          <p14:tracePt t="55099" x="6111875" y="3908425"/>
          <p14:tracePt t="55127" x="6111875" y="3917950"/>
          <p14:tracePt t="55144" x="6119813" y="3927475"/>
          <p14:tracePt t="55160" x="6119813" y="3935413"/>
          <p14:tracePt t="55177" x="6119813" y="3944938"/>
          <p14:tracePt t="55180" x="6119813" y="3954463"/>
          <p14:tracePt t="55194" x="6119813" y="3963988"/>
          <p14:tracePt t="55196" x="6119813" y="3971925"/>
          <p14:tracePt t="55211" x="6119813" y="3981450"/>
          <p14:tracePt t="55213" x="6119813" y="3990975"/>
          <p14:tracePt t="55227" x="6119813" y="4008438"/>
          <p14:tracePt t="55229" x="6119813" y="4017963"/>
          <p14:tracePt t="55244" x="6119813" y="4027488"/>
          <p14:tracePt t="55261" x="6119813" y="4037013"/>
          <p14:tracePt t="55277" x="6119813" y="4054475"/>
          <p14:tracePt t="55279" x="6119813" y="4064000"/>
          <p14:tracePt t="55310" x="6111875" y="4073525"/>
          <p14:tracePt t="55327" x="6111875" y="4081463"/>
          <p14:tracePt t="55344" x="6092825" y="4100513"/>
          <p14:tracePt t="55345" x="6083300" y="4110038"/>
          <p14:tracePt t="55361" x="6075363" y="4117975"/>
          <p14:tracePt t="55361" x="6065838" y="4127500"/>
          <p14:tracePt t="55377" x="6046788" y="4137025"/>
          <p14:tracePt t="55378" x="6038850" y="4146550"/>
          <p14:tracePt t="55393" x="6019800" y="4154488"/>
          <p14:tracePt t="55394" x="6002338" y="4164013"/>
          <p14:tracePt t="55410" x="5983288" y="4173538"/>
          <p14:tracePt t="55411" x="5973763" y="4173538"/>
          <p14:tracePt t="55427" x="5956300" y="4183063"/>
          <p14:tracePt t="55427" x="5946775" y="4183063"/>
          <p14:tracePt t="55447" x="5937250" y="4183063"/>
          <p14:tracePt t="55463" x="5929313" y="4183063"/>
          <p14:tracePt t="55477" x="5919788" y="4183063"/>
          <p14:tracePt t="55494" x="5910263" y="4183063"/>
          <p14:tracePt t="55495" x="5873750" y="4183063"/>
          <p14:tracePt t="55510" x="5854700" y="4183063"/>
          <p14:tracePt t="55512" x="5837238" y="4183063"/>
          <p14:tracePt t="55527" x="5818188" y="4183063"/>
          <p14:tracePt t="55528" x="5800725" y="4183063"/>
          <p14:tracePt t="55544" x="5791200" y="4183063"/>
          <p14:tracePt t="55561" x="5781675" y="4183063"/>
          <p14:tracePt t="55561" x="5773738" y="4183063"/>
          <p14:tracePt t="55577" x="5764213" y="4183063"/>
          <p14:tracePt t="55594" x="5754688" y="4183063"/>
          <p14:tracePt t="55611" x="5745163" y="4173538"/>
          <p14:tracePt t="55612" x="5737225" y="4164013"/>
          <p14:tracePt t="55627" x="5727700" y="4154488"/>
          <p14:tracePt t="55628" x="5727700" y="4146550"/>
          <p14:tracePt t="55644" x="5727700" y="4137025"/>
          <p14:tracePt t="55645" x="5718175" y="4117975"/>
          <p14:tracePt t="55661" x="5718175" y="4090988"/>
          <p14:tracePt t="55677" x="5718175" y="4073525"/>
          <p14:tracePt t="55679" x="5708650" y="4037013"/>
          <p14:tracePt t="55694" x="5708650" y="4017963"/>
          <p14:tracePt t="55695" x="5708650" y="4000500"/>
          <p14:tracePt t="55711" x="5708650" y="3981450"/>
          <p14:tracePt t="55711" x="5708650" y="3954463"/>
          <p14:tracePt t="55727" x="5708650" y="3927475"/>
          <p14:tracePt t="55728" x="5708650" y="3908425"/>
          <p14:tracePt t="55744" x="5718175" y="3898900"/>
          <p14:tracePt t="55745" x="5718175" y="3881438"/>
          <p14:tracePt t="55761" x="5737225" y="3862388"/>
          <p14:tracePt t="55761" x="5737225" y="3852863"/>
          <p14:tracePt t="55777" x="5737225" y="3835400"/>
          <p14:tracePt t="55778" x="5754688" y="3816350"/>
          <p14:tracePt t="55794" x="5754688" y="3808413"/>
          <p14:tracePt t="55795" x="5764213" y="3798888"/>
          <p14:tracePt t="55811" x="5781675" y="3771900"/>
          <p14:tracePt t="55811" x="5800725" y="3762375"/>
          <p14:tracePt t="55827" x="5810250" y="3752850"/>
          <p14:tracePt t="55828" x="5827713" y="3735388"/>
          <p14:tracePt t="55844" x="5846763" y="3735388"/>
          <p14:tracePt t="55845" x="5883275" y="3716338"/>
          <p14:tracePt t="55861" x="5900738" y="3706813"/>
          <p14:tracePt t="55861" x="5929313" y="3698875"/>
          <p14:tracePt t="55877" x="5965825" y="3689350"/>
          <p14:tracePt t="55878" x="5992813" y="3679825"/>
          <p14:tracePt t="55894" x="6029325" y="3679825"/>
          <p14:tracePt t="55895" x="6065838" y="3662363"/>
          <p14:tracePt t="55897" x="6111875" y="3652838"/>
          <p14:tracePt t="55911" x="6138863" y="3652838"/>
          <p14:tracePt t="55913" x="6165850" y="3643313"/>
          <p14:tracePt t="55927" x="6211888" y="3633788"/>
          <p14:tracePt t="55929" x="6229350" y="3633788"/>
          <p14:tracePt t="55944" x="6248400" y="3633788"/>
          <p14:tracePt t="55946" x="6265863" y="3633788"/>
          <p14:tracePt t="55961" x="6275388" y="3633788"/>
          <p14:tracePt t="55963" x="6284913" y="3633788"/>
          <p14:tracePt t="55977" x="6294438" y="3633788"/>
          <p14:tracePt t="55994" x="6302375" y="3633788"/>
          <p14:tracePt t="56010" x="6311900" y="3633788"/>
          <p14:tracePt t="56121" x="6321425" y="3633788"/>
          <p14:tracePt t="56153" x="6321425" y="3652838"/>
          <p14:tracePt t="56157" x="6321425" y="3662363"/>
          <p14:tracePt t="56169" x="6330950" y="3662363"/>
          <p14:tracePt t="56178" x="6330950" y="3670300"/>
          <p14:tracePt t="56194" x="6338888" y="3689350"/>
          <p14:tracePt t="56195" x="6348413" y="3706813"/>
          <p14:tracePt t="56211" x="6348413" y="3716338"/>
          <p14:tracePt t="56211" x="6348413" y="3735388"/>
          <p14:tracePt t="56227" x="6348413" y="3752850"/>
          <p14:tracePt t="56228" x="6357938" y="3779838"/>
          <p14:tracePt t="56244" x="6357938" y="3798888"/>
          <p14:tracePt t="56245" x="6357938" y="3816350"/>
          <p14:tracePt t="56261" x="6367463" y="3835400"/>
          <p14:tracePt t="56261" x="6367463" y="3844925"/>
          <p14:tracePt t="56277" x="6375400" y="3871913"/>
          <p14:tracePt t="56278" x="6375400" y="3881438"/>
          <p14:tracePt t="56294" x="6375400" y="3908425"/>
          <p14:tracePt t="56295" x="6375400" y="3927475"/>
          <p14:tracePt t="56311" x="6375400" y="3954463"/>
          <p14:tracePt t="56311" x="6375400" y="3963988"/>
          <p14:tracePt t="56313" x="6375400" y="3981450"/>
          <p14:tracePt t="56327" x="6375400" y="4000500"/>
          <p14:tracePt t="56329" x="6375400" y="4017963"/>
          <p14:tracePt t="56344" x="6384925" y="4037013"/>
          <p14:tracePt t="56346" x="6384925" y="4044950"/>
          <p14:tracePt t="56361" x="6384925" y="4054475"/>
          <p14:tracePt t="56363" x="6384925" y="4064000"/>
          <p14:tracePt t="56377" x="6384925" y="4081463"/>
          <p14:tracePt t="56394" x="6384925" y="4090988"/>
          <p14:tracePt t="56410" x="6384925" y="4100513"/>
          <p14:tracePt t="56427" x="6384925" y="4110038"/>
          <p14:tracePt t="56601" x="6394450" y="4117975"/>
          <p14:tracePt t="56617" x="6403975" y="4117975"/>
          <p14:tracePt t="56633" x="6421438" y="4117975"/>
          <p14:tracePt t="56637" x="6430963" y="4117975"/>
          <p14:tracePt t="56649" x="6440488" y="4127500"/>
          <p14:tracePt t="56661" x="6477000" y="4127500"/>
          <p14:tracePt t="56677" x="6494463" y="4127500"/>
          <p14:tracePt t="56678" x="6523038" y="4127500"/>
          <p14:tracePt t="56694" x="6567488" y="4137025"/>
          <p14:tracePt t="56695" x="6596063" y="4137025"/>
          <p14:tracePt t="56697" x="6640513" y="4137025"/>
          <p14:tracePt t="56711" x="6677025" y="4146550"/>
          <p14:tracePt t="56727" x="6723063" y="4146550"/>
          <p14:tracePt t="56728" x="6750050" y="4146550"/>
          <p14:tracePt t="56729" x="6786563" y="4154488"/>
          <p14:tracePt t="56744" x="6823075" y="4154488"/>
          <p14:tracePt t="56745" x="6869113" y="4154488"/>
          <p14:tracePt t="56761" x="6905625" y="4173538"/>
          <p14:tracePt t="56762" x="6951663" y="4183063"/>
          <p14:tracePt t="56777" x="6997700" y="4183063"/>
          <p14:tracePt t="56778" x="7051675" y="4191000"/>
          <p14:tracePt t="56794" x="7080250" y="4191000"/>
          <p14:tracePt t="56795" x="7134225" y="4191000"/>
          <p14:tracePt t="56811" x="7180263" y="4191000"/>
          <p14:tracePt t="56811" x="7226300" y="4191000"/>
          <p14:tracePt t="56813" x="7280275" y="4191000"/>
          <p14:tracePt t="56827" x="7316788" y="4191000"/>
          <p14:tracePt t="56829" x="7362825" y="4191000"/>
          <p14:tracePt t="56844" x="7416800" y="4191000"/>
          <p14:tracePt t="56846" x="7472363" y="4191000"/>
          <p14:tracePt t="56861" x="7518400" y="4191000"/>
          <p14:tracePt t="56863" x="7572375" y="4191000"/>
          <p14:tracePt t="56877" x="7618413" y="4191000"/>
          <p14:tracePt t="56879" x="7654925" y="4191000"/>
          <p14:tracePt t="56894" x="7700963" y="4191000"/>
          <p14:tracePt t="56896" x="7747000" y="4191000"/>
          <p14:tracePt t="56911" x="7783513" y="4191000"/>
          <p14:tracePt t="56912" x="7837488" y="4191000"/>
          <p14:tracePt t="56927" x="7874000" y="4191000"/>
          <p14:tracePt t="56929" x="7910513" y="4191000"/>
          <p14:tracePt t="56944" x="7956550" y="4191000"/>
          <p14:tracePt t="56946" x="7983538" y="4191000"/>
          <p14:tracePt t="56961" x="8029575" y="4191000"/>
          <p14:tracePt t="56962" x="8056563" y="4191000"/>
          <p14:tracePt t="56977" x="8075613" y="4191000"/>
          <p14:tracePt t="56979" x="8102600" y="4191000"/>
          <p14:tracePt t="56994" x="8112125" y="4191000"/>
          <p14:tracePt t="56996" x="8139113" y="4183063"/>
          <p14:tracePt t="57011" x="8148638" y="4183063"/>
          <p14:tracePt t="57013" x="8158163" y="4183063"/>
          <p14:tracePt t="57027" x="8166100" y="4183063"/>
          <p14:tracePt t="57029" x="8175625" y="4173538"/>
          <p14:tracePt t="57867" x="8175625" y="4164013"/>
          <p14:tracePt t="59447" x="8175625" y="4154488"/>
          <p14:tracePt t="59463" x="8158163" y="4154488"/>
          <p14:tracePt t="59467" x="8148638" y="4154488"/>
          <p14:tracePt t="59479" x="8121650" y="4154488"/>
          <p14:tracePt t="59494" x="8075613" y="4146550"/>
          <p14:tracePt t="59495" x="8029575" y="4137025"/>
          <p14:tracePt t="59511" x="7966075" y="4110038"/>
          <p14:tracePt t="59511" x="7920038" y="4044950"/>
          <p14:tracePt t="59527" x="7920038" y="4037013"/>
          <p14:tracePt t="60079" x="7920038" y="4027488"/>
          <p14:tracePt t="60095" x="7920038" y="4017963"/>
          <p14:tracePt t="60159" x="7920038" y="4008438"/>
          <p14:tracePt t="60175" x="7900988" y="4008438"/>
          <p14:tracePt t="60179" x="7864475" y="4008438"/>
          <p14:tracePt t="60194" x="7847013" y="4008438"/>
          <p14:tracePt t="60195" x="7810500" y="4008438"/>
          <p14:tracePt t="60211" x="7773988" y="4008438"/>
          <p14:tracePt t="60211" x="7747000" y="4008438"/>
          <p14:tracePt t="60227" x="7710488" y="4008438"/>
          <p14:tracePt t="60228" x="7664450" y="4008438"/>
          <p14:tracePt t="60244" x="7608888" y="4008438"/>
          <p14:tracePt t="60245" x="7581900" y="4008438"/>
          <p14:tracePt t="60260" x="7535863" y="4008438"/>
          <p14:tracePt t="60261" x="7481888" y="4027488"/>
          <p14:tracePt t="60277" x="7416800" y="4027488"/>
          <p14:tracePt t="60278" x="7343775" y="4027488"/>
          <p14:tracePt t="60294" x="7262813" y="4037013"/>
          <p14:tracePt t="60295" x="7189788" y="4037013"/>
          <p14:tracePt t="60310" x="7134225" y="4037013"/>
          <p14:tracePt t="60311" x="7034213" y="4037013"/>
          <p14:tracePt t="60327" x="6942138" y="4037013"/>
          <p14:tracePt t="60328" x="6851650" y="4037013"/>
          <p14:tracePt t="60344" x="6769100" y="4037013"/>
          <p14:tracePt t="60345" x="6677025" y="4037013"/>
          <p14:tracePt t="60361" x="6604000" y="4037013"/>
          <p14:tracePt t="60361" x="6523038" y="4037013"/>
          <p14:tracePt t="60377" x="6467475" y="4037013"/>
          <p14:tracePt t="60378" x="6411913" y="4037013"/>
          <p14:tracePt t="60394" x="6367463" y="4037013"/>
          <p14:tracePt t="60394" x="6330950" y="4037013"/>
          <p14:tracePt t="60410" x="6311900" y="4037013"/>
          <p14:tracePt t="60412" x="6275388" y="4037013"/>
          <p14:tracePt t="60427" x="6257925" y="4037013"/>
          <p14:tracePt t="60428" x="6229350" y="4037013"/>
          <p14:tracePt t="60444" x="6211888" y="4037013"/>
          <p14:tracePt t="60445" x="6184900" y="4044950"/>
          <p14:tracePt t="60447" x="6148388" y="4054475"/>
          <p14:tracePt t="60461" x="6102350" y="4081463"/>
          <p14:tracePt t="60463" x="6075363" y="4090988"/>
          <p14:tracePt t="60477" x="6046788" y="4100513"/>
          <p14:tracePt t="60479" x="6002338" y="4117975"/>
          <p14:tracePt t="60494" x="5983288" y="4137025"/>
          <p14:tracePt t="60496" x="5937250" y="4146550"/>
          <p14:tracePt t="60511" x="5919788" y="4154488"/>
          <p14:tracePt t="60513" x="5883275" y="4164013"/>
          <p14:tracePt t="60527" x="5864225" y="4173538"/>
          <p14:tracePt t="60544" x="5846763" y="4183063"/>
          <p14:tracePt t="60546" x="5837238" y="4183063"/>
          <p14:tracePt t="60560" x="5818188" y="4191000"/>
          <p14:tracePt t="60561" x="5810250" y="4200525"/>
          <p14:tracePt t="60577" x="5800725" y="4200525"/>
          <p14:tracePt t="60594" x="5791200" y="4200525"/>
          <p14:tracePt t="60623" x="5781675" y="4210050"/>
          <p14:tracePt t="60639" x="5773738" y="4210050"/>
          <p14:tracePt t="60655" x="5764213" y="4210050"/>
          <p14:tracePt t="60671" x="5745163" y="4219575"/>
          <p14:tracePt t="60677" x="5737225" y="4219575"/>
          <p14:tracePt t="60694" x="5727700" y="4219575"/>
          <p14:tracePt t="60710" x="5708650" y="4237038"/>
          <p14:tracePt t="60711" x="5700713" y="4246563"/>
          <p14:tracePt t="60727" x="5672138" y="4273550"/>
          <p14:tracePt t="60728" x="5654675" y="4300538"/>
          <p14:tracePt t="60744" x="5635625" y="4319588"/>
          <p14:tracePt t="60745" x="5618163" y="4329113"/>
          <p14:tracePt t="60761" x="5581650" y="4346575"/>
          <p14:tracePt t="60761" x="5554663" y="4356100"/>
          <p14:tracePt t="60777" x="5518150" y="4392613"/>
          <p14:tracePt t="60778" x="5489575" y="4410075"/>
          <p14:tracePt t="60794" x="5453063" y="4419600"/>
          <p14:tracePt t="60794" x="5435600" y="4438650"/>
          <p14:tracePt t="60811" x="5416550" y="4465638"/>
          <p14:tracePt t="60811" x="5399088" y="4475163"/>
          <p14:tracePt t="60827" x="5370513" y="4483100"/>
          <p14:tracePt t="60828" x="5362575" y="4492625"/>
          <p14:tracePt t="60844" x="5353050" y="4492625"/>
          <p14:tracePt t="60845" x="5334000" y="4502150"/>
          <p14:tracePt t="60861" x="5326063" y="4502150"/>
          <p14:tracePt t="60861" x="5316538" y="4511675"/>
          <p14:tracePt t="60877" x="5289550" y="4519613"/>
          <p14:tracePt t="60878" x="5280025" y="4519613"/>
          <p14:tracePt t="60894" x="5253038" y="4529138"/>
          <p14:tracePt t="60894" x="5233988" y="4538663"/>
          <p14:tracePt t="60911" x="5216525" y="4548188"/>
          <p14:tracePt t="60911" x="5187950" y="4548188"/>
          <p14:tracePt t="60913" x="5160963" y="4548188"/>
          <p14:tracePt t="60927" x="5143500" y="4548188"/>
          <p14:tracePt t="60929" x="5124450" y="4548188"/>
          <p14:tracePt t="60944" x="5106988" y="4556125"/>
          <p14:tracePt t="60946" x="5097463" y="4556125"/>
          <p14:tracePt t="60961" x="5087938" y="4556125"/>
          <p14:tracePt t="60963" x="5078413" y="4556125"/>
          <p14:tracePt t="60977" x="5070475" y="4556125"/>
          <p14:tracePt t="60979" x="5060950" y="4556125"/>
          <p14:tracePt t="60994" x="5051425" y="4556125"/>
          <p14:tracePt t="61010" x="5041900" y="4556125"/>
          <p14:tracePt t="61027" x="5024438" y="4556125"/>
          <p14:tracePt t="61028" x="5014913" y="4556125"/>
          <p14:tracePt t="61030" x="4987925" y="4556125"/>
          <p14:tracePt t="61044" x="4978400" y="4556125"/>
          <p14:tracePt t="61046" x="4960938" y="4556125"/>
          <p14:tracePt t="61061" x="4941888" y="4556125"/>
          <p14:tracePt t="61063" x="4895850" y="4556125"/>
          <p14:tracePt t="61080" x="4822825" y="4529138"/>
          <p14:tracePt t="61094" x="4776788" y="4519613"/>
          <p14:tracePt t="61097" x="4732338" y="4483100"/>
          <p14:tracePt t="61111" x="4703763" y="4456113"/>
          <p14:tracePt t="61112" x="4667250" y="4438650"/>
          <p14:tracePt t="61127" x="4640263" y="4402138"/>
          <p14:tracePt t="61129" x="4603750" y="4373563"/>
          <p14:tracePt t="61144" x="4586288" y="4337050"/>
          <p14:tracePt t="61146" x="4557713" y="4292600"/>
          <p14:tracePt t="61161" x="4549775" y="4273550"/>
          <p14:tracePt t="61162" x="4530725" y="4237038"/>
          <p14:tracePt t="61177" x="4513263" y="4210050"/>
          <p14:tracePt t="61179" x="4494213" y="4173538"/>
          <p14:tracePt t="61194" x="4476750" y="4127500"/>
          <p14:tracePt t="61195" x="4457700" y="4090988"/>
          <p14:tracePt t="61210" x="4448175" y="4073525"/>
          <p14:tracePt t="61212" x="4440238" y="4054475"/>
          <p14:tracePt t="61227" x="4411663" y="4017963"/>
          <p14:tracePt t="61229" x="4394200" y="4008438"/>
          <p14:tracePt t="61244" x="4384675" y="4008438"/>
          <p14:tracePt t="61260" x="4375150" y="3990975"/>
          <p14:tracePt t="61262" x="4375150" y="3981450"/>
          <p14:tracePt t="61277" x="4375150" y="3954463"/>
          <p14:tracePt t="61279" x="4375150" y="3944938"/>
          <p14:tracePt t="61294" x="4367213" y="3935413"/>
          <p14:tracePt t="61296" x="4357688" y="3908425"/>
          <p14:tracePt t="61310" x="4348163" y="3881438"/>
          <p14:tracePt t="61311" x="4348163" y="3871913"/>
          <p14:tracePt t="61313" x="4338638" y="3844925"/>
          <p14:tracePt t="61327" x="4330700" y="3808413"/>
          <p14:tracePt t="61329" x="4321175" y="3779838"/>
          <p14:tracePt t="61344" x="4311650" y="3735388"/>
          <p14:tracePt t="61346" x="4311650" y="3725863"/>
          <p14:tracePt t="61361" x="4302125" y="3698875"/>
          <p14:tracePt t="61363" x="4284663" y="3670300"/>
          <p14:tracePt t="61377" x="4284663" y="3662363"/>
          <p14:tracePt t="61379" x="4265613" y="3643313"/>
          <p14:tracePt t="61394" x="4256088" y="3633788"/>
          <p14:tracePt t="61396" x="4248150" y="3616325"/>
          <p14:tracePt t="61411" x="4248150" y="3606800"/>
          <p14:tracePt t="61585" x="4248150" y="3616325"/>
          <p14:tracePt t="61589" x="4248150" y="3625850"/>
          <p14:tracePt t="61601" x="4256088" y="3633788"/>
          <p14:tracePt t="61610" x="4265613" y="3643313"/>
          <p14:tracePt t="61627" x="4265613" y="3652838"/>
          <p14:tracePt t="61628" x="4275138" y="3670300"/>
          <p14:tracePt t="61644" x="4302125" y="3689350"/>
          <p14:tracePt t="61645" x="4302125" y="3698875"/>
          <p14:tracePt t="61661" x="4311650" y="3716338"/>
          <p14:tracePt t="61662" x="4321175" y="3735388"/>
          <p14:tracePt t="61677" x="4348163" y="3762375"/>
          <p14:tracePt t="61678" x="4357688" y="3771900"/>
          <p14:tracePt t="61694" x="4357688" y="3779838"/>
          <p14:tracePt t="61695" x="4384675" y="3816350"/>
          <p14:tracePt t="61697" x="4411663" y="3852863"/>
          <p14:tracePt t="61710" x="4440238" y="3898900"/>
          <p14:tracePt t="61713" x="4467225" y="3935413"/>
          <p14:tracePt t="61727" x="4476750" y="3963988"/>
          <p14:tracePt t="61729" x="4513263" y="3990975"/>
          <p14:tracePt t="61744" x="4540250" y="4027488"/>
          <p14:tracePt t="61746" x="4576763" y="4064000"/>
          <p14:tracePt t="61761" x="4603750" y="4081463"/>
          <p14:tracePt t="61763" x="4630738" y="4100513"/>
          <p14:tracePt t="61777" x="4659313" y="4137025"/>
          <p14:tracePt t="61779" x="4676775" y="4154488"/>
          <p14:tracePt t="61794" x="4703763" y="4173538"/>
          <p14:tracePt t="61796" x="4722813" y="4191000"/>
          <p14:tracePt t="61810" x="4740275" y="4210050"/>
          <p14:tracePt t="61811" x="4749800" y="4227513"/>
          <p14:tracePt t="61813" x="4768850" y="4256088"/>
          <p14:tracePt t="61827" x="4786313" y="4273550"/>
          <p14:tracePt t="61829" x="4813300" y="4292600"/>
          <p14:tracePt t="61844" x="4832350" y="4300538"/>
          <p14:tracePt t="61846" x="4851400" y="4319588"/>
          <p14:tracePt t="61861" x="4868863" y="4337050"/>
          <p14:tracePt t="61863" x="4878388" y="4346575"/>
          <p14:tracePt t="61877" x="4887913" y="4356100"/>
          <p14:tracePt t="61879" x="4895850" y="4365625"/>
          <p14:tracePt t="61894" x="4914900" y="4373563"/>
          <p14:tracePt t="61910" x="4924425" y="4383088"/>
          <p14:tracePt t="61912" x="4932363" y="4392613"/>
          <p14:tracePt t="61927" x="4941888" y="4402138"/>
          <p14:tracePt t="61944" x="4951413" y="4410075"/>
          <p14:tracePt t="61960" x="4960938" y="4410075"/>
          <p14:tracePt t="62113" x="4960938" y="4419600"/>
          <p14:tracePt t="62129" x="4960938" y="4429125"/>
          <p14:tracePt t="62177" x="4960938" y="4438650"/>
          <p14:tracePt t="62181" x="4960938" y="4446588"/>
          <p14:tracePt t="62241" x="4951413" y="4456113"/>
          <p14:tracePt t="62257" x="4941888" y="4465638"/>
          <p14:tracePt t="62273" x="4932363" y="4475163"/>
          <p14:tracePt t="62289" x="4924425" y="4475163"/>
          <p14:tracePt t="62323" x="4914900" y="4483100"/>
          <p14:tracePt t="62327" x="4905375" y="4483100"/>
          <p14:tracePt t="62344" x="4895850" y="4492625"/>
          <p14:tracePt t="62344" x="4878388" y="4492625"/>
          <p14:tracePt t="62360" x="4859338" y="4492625"/>
          <p14:tracePt t="62361" x="4841875" y="4502150"/>
          <p14:tracePt t="62377" x="4822825" y="4502150"/>
          <p14:tracePt t="62378" x="4805363" y="4502150"/>
          <p14:tracePt t="62394" x="4786313" y="4511675"/>
          <p14:tracePt t="62394" x="4759325" y="4511675"/>
          <p14:tracePt t="62410" x="4740275" y="4511675"/>
          <p14:tracePt t="62411" x="4703763" y="4519613"/>
          <p14:tracePt t="62427" x="4695825" y="4519613"/>
          <p14:tracePt t="62428" x="4676775" y="4519613"/>
          <p14:tracePt t="62444" x="4649788" y="4529138"/>
          <p14:tracePt t="62460" x="4622800" y="4529138"/>
          <p14:tracePt t="62461" x="4586288" y="4548188"/>
          <p14:tracePt t="62477" x="4567238" y="4548188"/>
          <p14:tracePt t="62478" x="4540250" y="4556125"/>
          <p14:tracePt t="62494" x="4521200" y="4556125"/>
          <p14:tracePt t="62495" x="4503738" y="4556125"/>
          <p14:tracePt t="62510" x="4484688" y="4556125"/>
          <p14:tracePt t="62511" x="4476750" y="4556125"/>
          <p14:tracePt t="62527" x="4457700" y="4556125"/>
          <p14:tracePt t="62528" x="4448175" y="4556125"/>
          <p14:tracePt t="62544" x="4448175" y="4565650"/>
          <p14:tracePt t="62545" x="4430713" y="4565650"/>
          <p14:tracePt t="62563" x="4421188" y="4565650"/>
          <p14:tracePt t="62707" x="4421188" y="4556125"/>
          <p14:tracePt t="62711" x="4457700" y="4492625"/>
          <p14:tracePt t="62727" x="4476750" y="4465638"/>
          <p14:tracePt t="62728" x="4484688" y="4438650"/>
          <p14:tracePt t="62744" x="4503738" y="4419600"/>
          <p14:tracePt t="62744" x="4540250" y="4392613"/>
          <p14:tracePt t="62760" x="4557713" y="4346575"/>
          <p14:tracePt t="62761" x="4603750" y="4319588"/>
          <p14:tracePt t="62777" x="4676775" y="4283075"/>
          <p14:tracePt t="62778" x="4722813" y="4256088"/>
          <p14:tracePt t="62794" x="4749800" y="4246563"/>
          <p14:tracePt t="62794" x="4795838" y="4237038"/>
          <p14:tracePt t="62810" x="4859338" y="4210050"/>
          <p14:tracePt t="62811" x="4924425" y="4183063"/>
          <p14:tracePt t="62827" x="4997450" y="4154488"/>
          <p14:tracePt t="62828" x="5078413" y="4137025"/>
          <p14:tracePt t="62844" x="5143500" y="4117975"/>
          <p14:tracePt t="62845" x="5207000" y="4110038"/>
          <p14:tracePt t="62861" x="5260975" y="4100513"/>
          <p14:tracePt t="62861" x="5307013" y="4081463"/>
          <p14:tracePt t="62877" x="5353050" y="4073525"/>
          <p14:tracePt t="62878" x="5380038" y="4073525"/>
          <p14:tracePt t="62894" x="5408613" y="4064000"/>
          <p14:tracePt t="62895" x="5416550" y="4064000"/>
          <p14:tracePt t="62911" x="5435600" y="4064000"/>
          <p14:tracePt t="62911" x="5445125" y="4054475"/>
          <p14:tracePt t="62927" x="5462588" y="4054475"/>
          <p14:tracePt t="62928" x="5472113" y="4054475"/>
          <p14:tracePt t="62944" x="5481638" y="4044950"/>
          <p14:tracePt t="62960" x="5499100" y="4037013"/>
          <p14:tracePt t="62963" x="5508625" y="4037013"/>
          <p14:tracePt t="62977" x="5518150" y="4037013"/>
          <p14:tracePt t="62979" x="5535613" y="4027488"/>
          <p14:tracePt t="62994" x="5545138" y="4027488"/>
          <p14:tracePt t="63263" x="5535613" y="4037013"/>
          <p14:tracePt t="63275" x="5526088" y="4044950"/>
          <p14:tracePt t="63279" x="5526088" y="4054475"/>
          <p14:tracePt t="63294" x="5518150" y="4064000"/>
          <p14:tracePt t="63295" x="5508625" y="4064000"/>
          <p14:tracePt t="63311" x="5499100" y="4073525"/>
          <p14:tracePt t="63311" x="5489575" y="4073525"/>
          <p14:tracePt t="63327" x="5481638" y="4073525"/>
          <p14:tracePt t="63328" x="5472113" y="4073525"/>
          <p14:tracePt t="63344" x="5445125" y="4081463"/>
          <p14:tracePt t="63344" x="5435600" y="4081463"/>
          <p14:tracePt t="63360" x="5408613" y="4090988"/>
          <p14:tracePt t="63377" x="5399088" y="4090988"/>
          <p14:tracePt t="63394" x="5389563" y="4090988"/>
          <p14:tracePt t="63394" x="5370513" y="4090988"/>
          <p14:tracePt t="63410" x="5362575" y="4100513"/>
          <p14:tracePt t="63411" x="5353050" y="4100513"/>
          <p14:tracePt t="63427" x="5334000" y="4110038"/>
          <p14:tracePt t="63428" x="5326063" y="4110038"/>
          <p14:tracePt t="63444" x="5307013" y="4117975"/>
          <p14:tracePt t="63445" x="5289550" y="4127500"/>
          <p14:tracePt t="63460" x="5270500" y="4137025"/>
          <p14:tracePt t="63461" x="5243513" y="4164013"/>
          <p14:tracePt t="63477" x="5233988" y="4164013"/>
          <p14:tracePt t="63478" x="5207000" y="4183063"/>
          <p14:tracePt t="63494" x="5197475" y="4191000"/>
          <p14:tracePt t="63511" x="5187950" y="4191000"/>
          <p14:tracePt t="63511" x="5180013" y="4200525"/>
          <p14:tracePt t="63527" x="5170488" y="4210050"/>
          <p14:tracePt t="63563" x="5170488" y="4219575"/>
          <p14:tracePt t="63579" x="5160963" y="4237038"/>
          <p14:tracePt t="63583" x="5160963" y="4246563"/>
          <p14:tracePt t="63595" x="5151438" y="4256088"/>
          <p14:tracePt t="63612" x="5151438" y="4273550"/>
          <p14:tracePt t="63627" x="5143500" y="4273550"/>
          <p14:tracePt t="63628" x="5133975" y="4300538"/>
          <p14:tracePt t="63644" x="5133975" y="4310063"/>
          <p14:tracePt t="63645" x="5133975" y="4319588"/>
          <p14:tracePt t="63661" x="5124450" y="4337050"/>
          <p14:tracePt t="63661" x="5114925" y="4373563"/>
          <p14:tracePt t="63677" x="5114925" y="4383088"/>
          <p14:tracePt t="63679" x="5114925" y="4402138"/>
          <p14:tracePt t="63693" x="5106988" y="4419600"/>
          <p14:tracePt t="63695" x="5106988" y="4429125"/>
          <p14:tracePt t="63710" x="5106988" y="4446588"/>
          <p14:tracePt t="63712" x="5106988" y="4465638"/>
          <p14:tracePt t="63727" x="5106988" y="4475163"/>
          <p14:tracePt t="63729" x="5097463" y="4483100"/>
          <p14:tracePt t="63744" x="5097463" y="4502150"/>
          <p14:tracePt t="63746" x="5087938" y="4502150"/>
          <p14:tracePt t="63760" x="5087938" y="4519613"/>
          <p14:tracePt t="63762" x="5087938" y="4529138"/>
          <p14:tracePt t="63777" x="5087938" y="4548188"/>
          <p14:tracePt t="63794" x="5087938" y="4556125"/>
          <p14:tracePt t="63795" x="5087938" y="4602163"/>
          <p14:tracePt t="63811" x="5087938" y="4621213"/>
          <p14:tracePt t="63811" x="5087938" y="4638675"/>
          <p14:tracePt t="63827" x="5087938" y="4657725"/>
          <p14:tracePt t="63828" x="5087938" y="4684713"/>
          <p14:tracePt t="63844" x="5087938" y="4702175"/>
          <p14:tracePt t="63845" x="5087938" y="4721225"/>
          <p14:tracePt t="63860" x="5087938" y="4738688"/>
          <p14:tracePt t="63861" x="5087938" y="4757738"/>
          <p14:tracePt t="63877" x="5097463" y="4767263"/>
          <p14:tracePt t="63878" x="5114925" y="4794250"/>
          <p14:tracePt t="63894" x="5124450" y="4803775"/>
          <p14:tracePt t="63895" x="5143500" y="4830763"/>
          <p14:tracePt t="63910" x="5160963" y="4848225"/>
          <p14:tracePt t="63911" x="5170488" y="4867275"/>
          <p14:tracePt t="63927" x="5187950" y="4884738"/>
          <p14:tracePt t="63928" x="5197475" y="4894263"/>
          <p14:tracePt t="63944" x="5216525" y="4903788"/>
          <p14:tracePt t="63945" x="5233988" y="4913313"/>
          <p14:tracePt t="63961" x="5253038" y="4940300"/>
          <p14:tracePt t="63961" x="5270500" y="4940300"/>
          <p14:tracePt t="63977" x="5289550" y="4949825"/>
          <p14:tracePt t="63978" x="5326063" y="4949825"/>
          <p14:tracePt t="63994" x="5343525" y="4959350"/>
          <p14:tracePt t="63994" x="5370513" y="4976813"/>
          <p14:tracePt t="63997" x="5389563" y="4976813"/>
          <p14:tracePt t="64010" x="5435600" y="4986338"/>
          <p14:tracePt t="64027" x="5462588" y="4995863"/>
          <p14:tracePt t="64028" x="5526088" y="5022850"/>
          <p14:tracePt t="64029" x="5554663" y="5032375"/>
          <p14:tracePt t="64044" x="5599113" y="5040313"/>
          <p14:tracePt t="64045" x="5635625" y="5040313"/>
          <p14:tracePt t="64061" x="5681663" y="5049838"/>
          <p14:tracePt t="64062" x="5745163" y="5068888"/>
          <p14:tracePt t="64066" x="5800725" y="5076825"/>
          <p14:tracePt t="64078" x="5864225" y="5086350"/>
          <p14:tracePt t="64094" x="5891213" y="5086350"/>
          <p14:tracePt t="64096" x="5956300" y="5105400"/>
          <p14:tracePt t="64110" x="5983288" y="5105400"/>
          <p14:tracePt t="64111" x="6038850" y="5113338"/>
          <p14:tracePt t="64113" x="6102350" y="5113338"/>
          <p14:tracePt t="64127" x="6138863" y="5122863"/>
          <p14:tracePt t="64129" x="6175375" y="5132388"/>
          <p14:tracePt t="64144" x="6211888" y="5132388"/>
          <p14:tracePt t="64146" x="6265863" y="5132388"/>
          <p14:tracePt t="64160" x="6348413" y="5149850"/>
          <p14:tracePt t="64162" x="6421438" y="5149850"/>
          <p14:tracePt t="64177" x="6503988" y="5159375"/>
          <p14:tracePt t="64179" x="6596063" y="5159375"/>
          <p14:tracePt t="64194" x="6696075" y="5159375"/>
          <p14:tracePt t="64196" x="6805613" y="5159375"/>
          <p14:tracePt t="64210" x="6896100" y="5159375"/>
          <p14:tracePt t="64212" x="6997700" y="5159375"/>
          <p14:tracePt t="64227" x="7088188" y="5159375"/>
          <p14:tracePt t="64229" x="7180263" y="5159375"/>
          <p14:tracePt t="64244" x="7280275" y="5159375"/>
          <p14:tracePt t="64246" x="7389813" y="5159375"/>
          <p14:tracePt t="64260" x="7462838" y="5159375"/>
          <p14:tracePt t="64262" x="7564438" y="5159375"/>
          <p14:tracePt t="64277" x="7654925" y="5159375"/>
          <p14:tracePt t="64279" x="7747000" y="5159375"/>
          <p14:tracePt t="64294" x="7847013" y="5159375"/>
          <p14:tracePt t="64296" x="7937500" y="5159375"/>
          <p14:tracePt t="64310" x="8029575" y="5159375"/>
          <p14:tracePt t="64312" x="8112125" y="5159375"/>
          <p14:tracePt t="64327" x="8185150" y="5159375"/>
          <p14:tracePt t="64329" x="8239125" y="5159375"/>
          <p14:tracePt t="64344" x="8304213" y="5159375"/>
          <p14:tracePt t="64346" x="8358188" y="5159375"/>
          <p14:tracePt t="64360" x="8421688" y="5141913"/>
          <p14:tracePt t="64362" x="8467725" y="5132388"/>
          <p14:tracePt t="64377" x="8504238" y="5122863"/>
          <p14:tracePt t="64379" x="8550275" y="5113338"/>
          <p14:tracePt t="64394" x="8586788" y="5105400"/>
          <p14:tracePt t="64396" x="8613775" y="5076825"/>
          <p14:tracePt t="64411" x="8659813" y="5068888"/>
          <p14:tracePt t="64411" x="8669338" y="5059363"/>
          <p14:tracePt t="64413" x="8696325" y="5040313"/>
          <p14:tracePt t="64427" x="8705850" y="5032375"/>
          <p14:tracePt t="64429" x="8715375" y="5013325"/>
          <p14:tracePt t="64444" x="8742363" y="4995863"/>
          <p14:tracePt t="64446" x="8759825" y="4976813"/>
          <p14:tracePt t="64461" x="8769350" y="4967288"/>
          <p14:tracePt t="64462" x="8778875" y="4949825"/>
          <p14:tracePt t="64477" x="8796338" y="4922838"/>
          <p14:tracePt t="64479" x="8805863" y="4913313"/>
          <p14:tracePt t="64494" x="8815388" y="4903788"/>
          <p14:tracePt t="64496" x="8832850" y="4884738"/>
          <p14:tracePt t="64510" x="8851900" y="4867275"/>
          <p14:tracePt t="64511" x="8861425" y="4857750"/>
          <p14:tracePt t="64513" x="8869363" y="4848225"/>
          <p14:tracePt t="64527" x="8869363" y="4821238"/>
          <p14:tracePt t="64529" x="8869363" y="4811713"/>
          <p14:tracePt t="64544" x="8869363" y="4794250"/>
          <p14:tracePt t="64546" x="8869363" y="4784725"/>
          <p14:tracePt t="64561" x="8878888" y="4748213"/>
          <p14:tracePt t="64563" x="8878888" y="4730750"/>
          <p14:tracePt t="64577" x="8878888" y="4711700"/>
          <p14:tracePt t="64579" x="8878888" y="4694238"/>
          <p14:tracePt t="64594" x="8878888" y="4675188"/>
          <p14:tracePt t="64595" x="8878888" y="4665663"/>
          <p14:tracePt t="64610" x="8878888" y="4648200"/>
          <p14:tracePt t="64627" x="8878888" y="4638675"/>
          <p14:tracePt t="64629" x="8869363" y="4629150"/>
          <p14:tracePt t="64644" x="8861425" y="4611688"/>
          <p14:tracePt t="64646" x="8842375" y="4592638"/>
          <p14:tracePt t="64660" x="8832850" y="4584700"/>
          <p14:tracePt t="64662" x="8824913" y="4575175"/>
          <p14:tracePt t="64677" x="8805863" y="4565650"/>
          <p14:tracePt t="64679" x="8796338" y="4565650"/>
          <p14:tracePt t="64694" x="8778875" y="4556125"/>
          <p14:tracePt t="64696" x="8759825" y="4548188"/>
          <p14:tracePt t="64710" x="8742363" y="4538663"/>
          <p14:tracePt t="64712" x="8723313" y="4529138"/>
          <p14:tracePt t="64727" x="8705850" y="4519613"/>
          <p14:tracePt t="64729" x="8678863" y="4519613"/>
          <p14:tracePt t="64744" x="8642350" y="4511675"/>
          <p14:tracePt t="64746" x="8604250" y="4502150"/>
          <p14:tracePt t="64760" x="8559800" y="4502150"/>
          <p14:tracePt t="64763" x="8504238" y="4483100"/>
          <p14:tracePt t="64777" x="8440738" y="4483100"/>
          <p14:tracePt t="64779" x="8385175" y="4475163"/>
          <p14:tracePt t="64794" x="8321675" y="4475163"/>
          <p14:tracePt t="64796" x="8267700" y="4475163"/>
          <p14:tracePt t="64810" x="8202613" y="4465638"/>
          <p14:tracePt t="64811" x="8166100" y="4465638"/>
          <p14:tracePt t="64813" x="8112125" y="4465638"/>
          <p14:tracePt t="64827" x="8047038" y="4446588"/>
          <p14:tracePt t="64829" x="7993063" y="4446588"/>
          <p14:tracePt t="64844" x="7929563" y="4446588"/>
          <p14:tracePt t="64846" x="7900988" y="4446588"/>
          <p14:tracePt t="64861" x="7856538" y="4446588"/>
          <p14:tracePt t="64862" x="7800975" y="4446588"/>
          <p14:tracePt t="64877" x="7747000" y="4446588"/>
          <p14:tracePt t="64879" x="7673975" y="4446588"/>
          <p14:tracePt t="64894" x="7608888" y="4456113"/>
          <p14:tracePt t="64896" x="7535863" y="4456113"/>
          <p14:tracePt t="64910" x="7453313" y="4456113"/>
          <p14:tracePt t="64911" x="7380288" y="4456113"/>
          <p14:tracePt t="64913" x="7299325" y="4465638"/>
          <p14:tracePt t="64927" x="7207250" y="4465638"/>
          <p14:tracePt t="64929" x="7134225" y="4465638"/>
          <p14:tracePt t="64944" x="7034213" y="4465638"/>
          <p14:tracePt t="64946" x="6942138" y="4483100"/>
          <p14:tracePt t="64961" x="6842125" y="4483100"/>
          <p14:tracePt t="64963" x="6750050" y="4483100"/>
          <p14:tracePt t="64977" x="6659563" y="4483100"/>
          <p14:tracePt t="64979" x="6559550" y="4483100"/>
          <p14:tracePt t="64994" x="6467475" y="4483100"/>
          <p14:tracePt t="64995" x="6394450" y="4483100"/>
          <p14:tracePt t="65010" x="6311900" y="4483100"/>
          <p14:tracePt t="65012" x="6238875" y="4483100"/>
          <p14:tracePt t="65027" x="6165850" y="4483100"/>
          <p14:tracePt t="65029" x="6102350" y="4483100"/>
          <p14:tracePt t="65044" x="6046788" y="4483100"/>
          <p14:tracePt t="65046" x="5983288" y="4475163"/>
          <p14:tracePt t="65060" x="5929313" y="4475163"/>
          <p14:tracePt t="65062" x="5864225" y="4465638"/>
          <p14:tracePt t="65080" x="5764213" y="4465638"/>
          <p14:tracePt t="65094" x="5708650" y="4465638"/>
          <p14:tracePt t="65096" x="5672138" y="4465638"/>
          <p14:tracePt t="65110" x="5618163" y="4465638"/>
          <p14:tracePt t="65112" x="5554663" y="4465638"/>
          <p14:tracePt t="65127" x="5499100" y="4465638"/>
          <p14:tracePt t="65129" x="5435600" y="4483100"/>
          <p14:tracePt t="65144" x="5380038" y="4483100"/>
          <p14:tracePt t="65146" x="5362575" y="4492625"/>
          <p14:tracePt t="65160" x="5316538" y="4502150"/>
          <p14:tracePt t="65162" x="5289550" y="4502150"/>
          <p14:tracePt t="65177" x="5253038" y="4502150"/>
          <p14:tracePt t="65179" x="5224463" y="4511675"/>
          <p14:tracePt t="65194" x="5207000" y="4511675"/>
          <p14:tracePt t="65196" x="5187950" y="4511675"/>
          <p14:tracePt t="65210" x="5170488" y="4511675"/>
          <p14:tracePt t="65211" x="5143500" y="4519613"/>
          <p14:tracePt t="65213" x="5124450" y="4519613"/>
          <p14:tracePt t="65227" x="5114925" y="4519613"/>
          <p14:tracePt t="65229" x="5106988" y="4519613"/>
          <p14:tracePt t="65244" x="5078413" y="4529138"/>
          <p14:tracePt t="65246" x="5070475" y="4529138"/>
          <p14:tracePt t="65260" x="5033963" y="4529138"/>
          <p14:tracePt t="65262" x="5005388" y="4548188"/>
          <p14:tracePt t="65277" x="4960938" y="4565650"/>
          <p14:tracePt t="65279" x="4905375" y="4565650"/>
          <p14:tracePt t="65294" x="4851400" y="4584700"/>
          <p14:tracePt t="65296" x="4795838" y="4592638"/>
          <p14:tracePt t="65310" x="4732338" y="4611688"/>
          <p14:tracePt t="65311" x="4667250" y="4621213"/>
          <p14:tracePt t="65313" x="4630738" y="4629150"/>
          <p14:tracePt t="65327" x="4586288" y="4657725"/>
          <p14:tracePt t="65344" x="4549775" y="4665663"/>
          <p14:tracePt t="65346" x="4530725" y="4675188"/>
          <p14:tracePt t="65360" x="4513263" y="4684713"/>
          <p14:tracePt t="65377" x="4448175" y="4702175"/>
          <p14:tracePt t="65378" x="4430713" y="4721225"/>
          <p14:tracePt t="65379" x="4421188" y="4730750"/>
          <p14:tracePt t="65394" x="4403725" y="4748213"/>
          <p14:tracePt t="65395" x="4384675" y="4757738"/>
          <p14:tracePt t="65411" x="4367213" y="4784725"/>
          <p14:tracePt t="65412" x="4357688" y="4803775"/>
          <p14:tracePt t="65427" x="4338638" y="4821238"/>
          <p14:tracePt t="65428" x="4311650" y="4848225"/>
          <p14:tracePt t="65444" x="4284663" y="4884738"/>
          <p14:tracePt t="65444" x="4265613" y="4913313"/>
          <p14:tracePt t="65461" x="4238625" y="4930775"/>
          <p14:tracePt t="65461" x="4238625" y="4940300"/>
          <p14:tracePt t="65477" x="4219575" y="4967288"/>
          <p14:tracePt t="65478" x="4211638" y="4976813"/>
          <p14:tracePt t="65494" x="4202113" y="5003800"/>
          <p14:tracePt t="65495" x="4202113" y="5013325"/>
          <p14:tracePt t="65510" x="4192588" y="5022850"/>
          <p14:tracePt t="65511" x="4183063" y="5040313"/>
          <p14:tracePt t="65527" x="4175125" y="5059363"/>
          <p14:tracePt t="65528" x="4165600" y="5068888"/>
          <p14:tracePt t="65544" x="4146550" y="5076825"/>
          <p14:tracePt t="65544" x="4138613" y="5076825"/>
          <p14:tracePt t="65560" x="4129088" y="5086350"/>
          <p14:tracePt t="65577" x="4119563" y="5105400"/>
          <p14:tracePt t="65594" x="4092575" y="5105400"/>
          <p14:tracePt t="65595" x="4083050" y="5105400"/>
          <p14:tracePt t="66063" x="4073525" y="5122863"/>
          <p14:tracePt t="66067" x="4073525" y="5132388"/>
          <p14:tracePt t="66079" x="4073525" y="5149850"/>
          <p14:tracePt t="66127" x="4073525" y="5141913"/>
          <p14:tracePt t="66759" x="4083050" y="5141913"/>
          <p14:tracePt t="68741" x="4092575" y="5132388"/>
          <p14:tracePt t="70183" x="4092575" y="5122863"/>
          <p14:tracePt t="70199" x="4083050" y="5113338"/>
          <p14:tracePt t="70203" x="4073525" y="5105400"/>
          <p14:tracePt t="70216" x="4065588" y="5095875"/>
          <p14:tracePt t="70219" x="4056063" y="5095875"/>
          <p14:tracePt t="70244" x="4046538" y="5095875"/>
          <p14:tracePt t="70244" x="4029075" y="5086350"/>
          <p14:tracePt t="70260" x="4010025" y="5086350"/>
          <p14:tracePt t="70261" x="3992563" y="5086350"/>
          <p14:tracePt t="70263" x="3973513" y="5086350"/>
          <p14:tracePt t="70277" x="3927475" y="5076825"/>
          <p14:tracePt t="70279" x="3919538" y="5076825"/>
          <p14:tracePt t="70294" x="3910013" y="5076825"/>
          <p14:tracePt t="70296" x="3900488" y="5076825"/>
          <p14:tracePt t="70311" x="3883025" y="5076825"/>
          <p14:tracePt t="70313" x="3873500" y="5068888"/>
          <p14:tracePt t="70327" x="3854450" y="5068888"/>
          <p14:tracePt t="70329" x="3827463" y="5059363"/>
          <p14:tracePt t="70344" x="3790950" y="5049838"/>
          <p14:tracePt t="70346" x="3773488" y="5040313"/>
          <p14:tracePt t="70360" x="3744913" y="5032375"/>
          <p14:tracePt t="70361" x="3708400" y="5022850"/>
          <p14:tracePt t="70363" x="3708400" y="5013325"/>
          <p14:tracePt t="70377" x="3671888" y="5003800"/>
          <p14:tracePt t="70379" x="3625850" y="4986338"/>
          <p14:tracePt t="70393" x="3589338" y="4976813"/>
          <p14:tracePt t="70395" x="3552825" y="4976813"/>
          <p14:tracePt t="70410" x="3508375" y="4976813"/>
          <p14:tracePt t="70412" x="3489325" y="4976813"/>
          <p14:tracePt t="70427" x="3462338" y="4995863"/>
          <p14:tracePt t="70429" x="3425825" y="5013325"/>
          <p14:tracePt t="70444" x="3379788" y="5032375"/>
          <p14:tracePt t="70445" x="3352800" y="5059363"/>
          <p14:tracePt t="70460" x="3306763" y="5076825"/>
          <p14:tracePt t="70462" x="3260725" y="5086350"/>
          <p14:tracePt t="70477" x="3233738" y="5095875"/>
          <p14:tracePt t="70480" x="3206750" y="5113338"/>
          <p14:tracePt t="70494" x="3187700" y="5113338"/>
          <p14:tracePt t="70496" x="3170238" y="5113338"/>
          <p14:tracePt t="70510" x="3133725" y="5122863"/>
          <p14:tracePt t="70513" x="3114675" y="5122863"/>
          <p14:tracePt t="70527" x="3097213" y="5132388"/>
          <p14:tracePt t="70529" x="3087688" y="5132388"/>
          <p14:tracePt t="70544" x="3078163" y="5132388"/>
          <p14:tracePt t="70560" x="3060700" y="5132388"/>
          <p14:tracePt t="70562" x="3041650" y="5132388"/>
          <p14:tracePt t="70577" x="3032125" y="5132388"/>
          <p14:tracePt t="70579" x="3014663" y="5132388"/>
          <p14:tracePt t="70594" x="2987675" y="5132388"/>
          <p14:tracePt t="70596" x="2968625" y="5132388"/>
          <p14:tracePt t="70610" x="2941638" y="5132388"/>
          <p14:tracePt t="70612" x="2905125" y="5132388"/>
          <p14:tracePt t="70627" x="2886075" y="5132388"/>
          <p14:tracePt t="70629" x="2859088" y="5132388"/>
          <p14:tracePt t="70644" x="2841625" y="5132388"/>
          <p14:tracePt t="70646" x="2822575" y="5132388"/>
          <p14:tracePt t="70660" x="2795588" y="5132388"/>
          <p14:tracePt t="70661" x="2776538" y="5132388"/>
          <p14:tracePt t="70663" x="2740025" y="5141913"/>
          <p14:tracePt t="70677" x="2713038" y="5141913"/>
          <p14:tracePt t="70679" x="2676525" y="5141913"/>
          <p14:tracePt t="70694" x="2613025" y="5149850"/>
          <p14:tracePt t="70696" x="2576513" y="5159375"/>
          <p14:tracePt t="70711" x="2511425" y="5159375"/>
          <p14:tracePt t="70713" x="2484438" y="5168900"/>
          <p14:tracePt t="70727" x="2438400" y="5186363"/>
          <p14:tracePt t="70729" x="2384425" y="5186363"/>
          <p14:tracePt t="70744" x="2301875" y="5195888"/>
          <p14:tracePt t="70746" x="2247900" y="5195888"/>
          <p14:tracePt t="70760" x="2182813" y="5205413"/>
          <p14:tracePt t="70761" x="2109788" y="5205413"/>
          <p14:tracePt t="70763" x="2027238" y="5205413"/>
          <p14:tracePt t="70777" x="1954213" y="5205413"/>
          <p14:tracePt t="70779" x="1863725" y="5222875"/>
          <p14:tracePt t="70794" x="1763713" y="5222875"/>
          <p14:tracePt t="70796" x="1690688" y="5222875"/>
          <p14:tracePt t="70810" x="1617663" y="5222875"/>
          <p14:tracePt t="70812" x="1516063" y="5222875"/>
          <p14:tracePt t="70827" x="1462088" y="5222875"/>
          <p14:tracePt t="70829" x="1406525" y="5222875"/>
          <p14:tracePt t="70844" x="1343025" y="5222875"/>
          <p14:tracePt t="70846" x="1306513" y="5222875"/>
          <p14:tracePt t="70860" x="1287463" y="5222875"/>
          <p14:tracePt t="70862" x="1250950" y="5232400"/>
          <p14:tracePt t="70877" x="1233488" y="5232400"/>
          <p14:tracePt t="70879" x="1214438" y="5232400"/>
          <p14:tracePt t="70894" x="1206500" y="5241925"/>
          <p14:tracePt t="70896" x="1196975" y="5251450"/>
          <p14:tracePt t="70910" x="1187450" y="5251450"/>
          <p14:tracePt t="70927" x="1177925" y="5251450"/>
          <p14:tracePt t="70944" x="1169988" y="5259388"/>
          <p14:tracePt t="70946" x="1160463" y="5259388"/>
          <p14:tracePt t="70960" x="1141413" y="5268913"/>
          <p14:tracePt t="70962" x="1133475" y="5268913"/>
          <p14:tracePt t="70977" x="1104900" y="5278438"/>
          <p14:tracePt t="70979" x="1077913" y="5287963"/>
          <p14:tracePt t="70994" x="1050925" y="5287963"/>
          <p14:tracePt t="70995" x="1031875" y="5295900"/>
          <p14:tracePt t="71010" x="985838" y="5295900"/>
          <p14:tracePt t="71012" x="958850" y="5295900"/>
          <p14:tracePt t="71027" x="922338" y="5305425"/>
          <p14:tracePt t="71029" x="895350" y="5305425"/>
          <p14:tracePt t="71044" x="876300" y="5305425"/>
          <p14:tracePt t="71045" x="849313" y="5314950"/>
          <p14:tracePt t="71060" x="839788" y="5314950"/>
          <p14:tracePt t="71062" x="822325" y="5314950"/>
          <p14:tracePt t="71080" x="795338" y="5314950"/>
          <p14:tracePt t="71094" x="766763" y="5324475"/>
          <p14:tracePt t="71095" x="749300" y="5332413"/>
          <p14:tracePt t="71097" x="703263" y="5332413"/>
          <p14:tracePt t="71110" x="666750" y="5341938"/>
          <p14:tracePt t="71127" x="630238" y="5341938"/>
          <p14:tracePt t="71128" x="593725" y="5351463"/>
          <p14:tracePt t="71129" x="547688" y="5351463"/>
          <p14:tracePt t="71144" x="511175" y="5351463"/>
          <p14:tracePt t="71145" x="447675" y="5351463"/>
          <p14:tracePt t="71160" x="420688" y="5351463"/>
          <p14:tracePt t="71161" x="392113" y="5351463"/>
          <p14:tracePt t="71177" x="365125" y="5351463"/>
          <p14:tracePt t="71178" x="355600" y="5351463"/>
          <p14:tracePt t="71194" x="347663" y="5351463"/>
          <p14:tracePt t="71194" x="338138" y="5351463"/>
          <p14:tracePt t="71769" x="328613" y="5351463"/>
          <p14:tracePt t="71785" x="328613" y="5341938"/>
          <p14:tracePt t="71789" x="328613" y="5332413"/>
          <p14:tracePt t="71801" x="338138" y="5324475"/>
          <p14:tracePt t="71810" x="338138" y="5314950"/>
          <p14:tracePt t="71827" x="338138" y="5305425"/>
          <p14:tracePt t="71828" x="347663" y="5287963"/>
          <p14:tracePt t="71844" x="347663" y="5278438"/>
          <p14:tracePt t="71860" x="355600" y="5259388"/>
          <p14:tracePt t="71881" x="365125" y="5251450"/>
          <p14:tracePt t="72089" x="384175" y="5287963"/>
          <p14:tracePt t="72093" x="392113" y="5295900"/>
          <p14:tracePt t="72110" x="401638" y="5314950"/>
          <p14:tracePt t="72111" x="411163" y="5351463"/>
          <p14:tracePt t="72127" x="411163" y="5387975"/>
          <p14:tracePt t="72128" x="420688" y="5424488"/>
          <p14:tracePt t="72144" x="420688" y="5461000"/>
          <p14:tracePt t="72144" x="420688" y="5514975"/>
          <p14:tracePt t="72160" x="438150" y="5534025"/>
          <p14:tracePt t="72161" x="438150" y="5580063"/>
          <p14:tracePt t="72177" x="447675" y="5607050"/>
          <p14:tracePt t="72178" x="447675" y="5624513"/>
          <p14:tracePt t="72194" x="447675" y="5653088"/>
          <p14:tracePt t="72194" x="457200" y="5670550"/>
          <p14:tracePt t="72210" x="465138" y="5689600"/>
          <p14:tracePt t="72211" x="465138" y="5697538"/>
          <p14:tracePt t="72227" x="465138" y="5707063"/>
          <p14:tracePt t="72228" x="474663" y="5726113"/>
          <p14:tracePt t="72244" x="484188" y="5743575"/>
          <p14:tracePt t="72244" x="484188" y="5753100"/>
          <p14:tracePt t="72260" x="484188" y="5762625"/>
          <p14:tracePt t="72261" x="484188" y="5770563"/>
          <p14:tracePt t="72277" x="484188" y="5789613"/>
          <p14:tracePt t="72294" x="484188" y="5799138"/>
          <p14:tracePt t="72294" x="484188" y="5807075"/>
          <p14:tracePt t="72310" x="484188" y="5826125"/>
          <p14:tracePt t="72311" x="484188" y="5835650"/>
          <p14:tracePt t="72313" x="493713" y="5843588"/>
          <p14:tracePt t="72491" x="501650" y="5853113"/>
          <p14:tracePt t="73011" x="511175" y="5853113"/>
          <p14:tracePt t="73027" x="520700" y="5853113"/>
          <p14:tracePt t="73030" x="530225" y="5853113"/>
          <p14:tracePt t="73043" x="547688" y="5853113"/>
          <p14:tracePt t="73060" x="557213" y="5853113"/>
          <p14:tracePt t="73061" x="566738" y="5853113"/>
          <p14:tracePt t="73079" x="620713" y="5843588"/>
          <p14:tracePt t="73094" x="639763" y="5843588"/>
          <p14:tracePt t="73096" x="657225" y="5843588"/>
          <p14:tracePt t="73110" x="676275" y="5843588"/>
          <p14:tracePt t="73111" x="693738" y="5843588"/>
          <p14:tracePt t="73127" x="712788" y="5843588"/>
          <p14:tracePt t="73128" x="730250" y="5843588"/>
          <p14:tracePt t="73143" x="749300" y="5843588"/>
          <p14:tracePt t="73144" x="758825" y="5843588"/>
          <p14:tracePt t="73160" x="785813" y="5843588"/>
          <p14:tracePt t="73161" x="795338" y="5843588"/>
          <p14:tracePt t="73177" x="812800" y="5843588"/>
          <p14:tracePt t="73178" x="831850" y="5843588"/>
          <p14:tracePt t="73193" x="839788" y="5843588"/>
          <p14:tracePt t="73194" x="849313" y="5843588"/>
          <p14:tracePt t="73210" x="868363" y="5843588"/>
          <p14:tracePt t="73211" x="904875" y="5843588"/>
          <p14:tracePt t="73227" x="931863" y="5843588"/>
          <p14:tracePt t="73228" x="958850" y="5843588"/>
          <p14:tracePt t="73244" x="995363" y="5835650"/>
          <p14:tracePt t="73244" x="1014413" y="5835650"/>
          <p14:tracePt t="73260" x="1041400" y="5835650"/>
          <p14:tracePt t="73261" x="1077913" y="5835650"/>
          <p14:tracePt t="73277" x="1114425" y="5835650"/>
          <p14:tracePt t="73278" x="1150938" y="5835650"/>
          <p14:tracePt t="73294" x="1187450" y="5826125"/>
          <p14:tracePt t="73294" x="1206500" y="5826125"/>
          <p14:tracePt t="73310" x="1243013" y="5826125"/>
          <p14:tracePt t="73311" x="1279525" y="5826125"/>
          <p14:tracePt t="73327" x="1306513" y="5826125"/>
          <p14:tracePt t="73328" x="1343025" y="5826125"/>
          <p14:tracePt t="73343" x="1379538" y="5826125"/>
          <p14:tracePt t="73344" x="1406525" y="5826125"/>
          <p14:tracePt t="73348" x="1452563" y="5826125"/>
          <p14:tracePt t="73360" x="1479550" y="5826125"/>
          <p14:tracePt t="73377" x="1516063" y="5826125"/>
          <p14:tracePt t="73378" x="1552575" y="5826125"/>
          <p14:tracePt t="73379" x="1589088" y="5826125"/>
          <p14:tracePt t="73393" x="1635125" y="5826125"/>
          <p14:tracePt t="73395" x="1681163" y="5826125"/>
          <p14:tracePt t="73410" x="1717675" y="5826125"/>
          <p14:tracePt t="73411" x="1763713" y="5826125"/>
          <p14:tracePt t="73427" x="1800225" y="5826125"/>
          <p14:tracePt t="73428" x="1844675" y="5826125"/>
          <p14:tracePt t="73443" x="1873250" y="5826125"/>
          <p14:tracePt t="73444" x="1900238" y="5826125"/>
          <p14:tracePt t="73460" x="1946275" y="5826125"/>
          <p14:tracePt t="73461" x="1990725" y="5826125"/>
          <p14:tracePt t="73463" x="2019300" y="5826125"/>
          <p14:tracePt t="73477" x="2046288" y="5826125"/>
          <p14:tracePt t="73479" x="2092325" y="5826125"/>
          <p14:tracePt t="73494" x="2119313" y="5826125"/>
          <p14:tracePt t="73496" x="2165350" y="5826125"/>
          <p14:tracePt t="73510" x="2201863" y="5826125"/>
          <p14:tracePt t="73512" x="2238375" y="5826125"/>
          <p14:tracePt t="73527" x="2292350" y="5826125"/>
          <p14:tracePt t="73529" x="2328863" y="5826125"/>
          <p14:tracePt t="73544" x="2374900" y="5826125"/>
          <p14:tracePt t="73545" x="2411413" y="5826125"/>
          <p14:tracePt t="73560" x="2447925" y="5826125"/>
          <p14:tracePt t="73562" x="2484438" y="5826125"/>
          <p14:tracePt t="73577" x="2493963" y="5826125"/>
          <p14:tracePt t="73579" x="2503488" y="5826125"/>
          <p14:tracePt t="73733" x="2511425" y="5816600"/>
          <p14:tracePt t="74093" x="2520950" y="5816600"/>
          <p14:tracePt t="75375" x="2540000" y="5816600"/>
          <p14:tracePt t="75379" x="2547938" y="5816600"/>
          <p14:tracePt t="75393" x="2576513" y="5816600"/>
          <p14:tracePt t="75410" x="2593975" y="5816600"/>
          <p14:tracePt t="75411" x="2613025" y="5816600"/>
          <p14:tracePt t="75427" x="2630488" y="5816600"/>
          <p14:tracePt t="75428" x="2640013" y="5816600"/>
          <p14:tracePt t="75443" x="2649538" y="5816600"/>
          <p14:tracePt t="75444" x="2657475" y="5816600"/>
          <p14:tracePt t="75460" x="2676525" y="5816600"/>
          <p14:tracePt t="75461" x="2686050" y="5816600"/>
          <p14:tracePt t="75477" x="2695575" y="5816600"/>
          <p14:tracePt t="75494" x="2713038" y="5816600"/>
          <p14:tracePt t="75494" x="2732088" y="5816600"/>
          <p14:tracePt t="75510" x="2749550" y="5816600"/>
          <p14:tracePt t="75511" x="2768600" y="5816600"/>
          <p14:tracePt t="75527" x="2795588" y="5816600"/>
          <p14:tracePt t="75528" x="2832100" y="5816600"/>
          <p14:tracePt t="75544" x="2849563" y="5816600"/>
          <p14:tracePt t="75544" x="2878138" y="5816600"/>
          <p14:tracePt t="75560" x="2895600" y="5816600"/>
          <p14:tracePt t="75561" x="2914650" y="5816600"/>
          <p14:tracePt t="75577" x="2941638" y="5816600"/>
          <p14:tracePt t="75578" x="2959100" y="5816600"/>
          <p14:tracePt t="75593" x="2978150" y="5816600"/>
          <p14:tracePt t="75594" x="2987675" y="5816600"/>
          <p14:tracePt t="75610" x="3005138" y="5816600"/>
          <p14:tracePt t="75611" x="3024188" y="5816600"/>
          <p14:tracePt t="75627" x="3041650" y="5816600"/>
          <p14:tracePt t="75628" x="3051175" y="5816600"/>
          <p14:tracePt t="75631" x="3060700" y="5816600"/>
          <p14:tracePt t="75644" x="3068638" y="5816600"/>
          <p14:tracePt t="75660" x="3078163" y="5816600"/>
          <p14:tracePt t="75677" x="3087688" y="5816600"/>
          <p14:tracePt t="75679" x="3105150" y="5826125"/>
          <p14:tracePt t="75694" x="3124200" y="5826125"/>
          <p14:tracePt t="75695" x="3133725" y="5826125"/>
          <p14:tracePt t="75711" x="3151188" y="5826125"/>
          <p14:tracePt t="75727" x="3170238" y="5826125"/>
          <p14:tracePt t="75728" x="3187700" y="5843588"/>
          <p14:tracePt t="75743" x="3206750" y="5843588"/>
          <p14:tracePt t="75745" x="3224213" y="5843588"/>
          <p14:tracePt t="75747" x="3260725" y="5843588"/>
          <p14:tracePt t="75763" x="3279775" y="5843588"/>
          <p14:tracePt t="75777" x="3289300" y="5843588"/>
          <p14:tracePt t="75779" x="3297238" y="5843588"/>
          <p14:tracePt t="75793" x="3306763" y="5843588"/>
          <p14:tracePt t="75919" x="3316288" y="5843588"/>
          <p14:tracePt t="75923" x="3333750" y="5843588"/>
          <p14:tracePt t="75935" x="3343275" y="5843588"/>
          <p14:tracePt t="75944" x="3352800" y="5843588"/>
          <p14:tracePt t="75960" x="3389313" y="5843588"/>
          <p14:tracePt t="75961" x="3425825" y="5843588"/>
          <p14:tracePt t="75977" x="3462338" y="5843588"/>
          <p14:tracePt t="75978" x="3498850" y="5843588"/>
          <p14:tracePt t="75993" x="3544888" y="5843588"/>
          <p14:tracePt t="75994" x="3581400" y="5843588"/>
          <p14:tracePt t="76010" x="3617913" y="5843588"/>
          <p14:tracePt t="76011" x="3654425" y="5843588"/>
          <p14:tracePt t="76027" x="3698875" y="5843588"/>
          <p14:tracePt t="76028" x="3735388" y="5843588"/>
          <p14:tracePt t="76044" x="3781425" y="5862638"/>
          <p14:tracePt t="76044" x="3827463" y="5862638"/>
          <p14:tracePt t="76060" x="3863975" y="5862638"/>
          <p14:tracePt t="76061" x="3910013" y="5862638"/>
          <p14:tracePt t="76079" x="4019550" y="5862638"/>
          <p14:tracePt t="76094" x="4065588" y="5862638"/>
          <p14:tracePt t="76096" x="4110038" y="5872163"/>
          <p14:tracePt t="76110" x="4165600" y="5872163"/>
          <p14:tracePt t="76111" x="4211638" y="5872163"/>
          <p14:tracePt t="76127" x="4248150" y="5872163"/>
          <p14:tracePt t="76128" x="4292600" y="5872163"/>
          <p14:tracePt t="76143" x="4321175" y="5872163"/>
          <p14:tracePt t="76144" x="4367213" y="5872163"/>
          <p14:tracePt t="76160" x="4403725" y="5872163"/>
          <p14:tracePt t="76161" x="4448175" y="5872163"/>
          <p14:tracePt t="76163" x="4484688" y="5872163"/>
          <p14:tracePt t="76177" x="4521200" y="5872163"/>
          <p14:tracePt t="76179" x="4549775" y="5872163"/>
          <p14:tracePt t="76193" x="4576763" y="5872163"/>
          <p14:tracePt t="76195" x="4594225" y="5872163"/>
          <p14:tracePt t="76210" x="4613275" y="5872163"/>
          <p14:tracePt t="76212" x="4630738" y="5872163"/>
          <p14:tracePt t="76227" x="4640263" y="5872163"/>
          <p14:tracePt t="76229" x="4649788" y="5872163"/>
          <p14:tracePt t="76243" x="4659313" y="5872163"/>
          <p14:tracePt t="76663" x="4659313" y="5881688"/>
          <p14:tracePt t="76679" x="4622800" y="5899150"/>
          <p14:tracePt t="76683" x="4613275" y="5899150"/>
          <p14:tracePt t="76695" x="4586288" y="5918200"/>
          <p14:tracePt t="76710" x="4567238" y="5926138"/>
          <p14:tracePt t="76711" x="4503738" y="5972175"/>
          <p14:tracePt t="76727" x="4457700" y="6008688"/>
          <p14:tracePt t="76729" x="4384675" y="6054725"/>
          <p14:tracePt t="76744" x="4321175" y="6072188"/>
          <p14:tracePt t="76746" x="4292600" y="6081713"/>
          <p14:tracePt t="76760" x="4238625" y="6108700"/>
          <p14:tracePt t="76762" x="4156075" y="6137275"/>
          <p14:tracePt t="76777" x="4092575" y="6173788"/>
          <p14:tracePt t="76779" x="4029075" y="6200775"/>
          <p14:tracePt t="76793" x="3963988" y="6227763"/>
          <p14:tracePt t="76795" x="3919538" y="6246813"/>
          <p14:tracePt t="76810" x="3873500" y="6264275"/>
          <p14:tracePt t="76811" x="3836988" y="6283325"/>
          <p14:tracePt t="76813" x="3817938" y="6291263"/>
          <p14:tracePt t="76827" x="3800475" y="6300788"/>
          <p14:tracePt t="76829" x="3781425" y="6310313"/>
          <p14:tracePt t="76843" x="3773488" y="6310313"/>
          <p14:tracePt t="76845" x="3754438" y="6319838"/>
          <p14:tracePt t="76860" x="3727450" y="6327775"/>
          <p14:tracePt t="76862" x="3717925" y="6327775"/>
          <p14:tracePt t="76877" x="3698875" y="6327775"/>
          <p14:tracePt t="76879" x="3681413" y="6337300"/>
          <p14:tracePt t="76921" x="3671888" y="6337300"/>
          <p14:tracePt t="76953" x="3654425" y="6337300"/>
          <p14:tracePt t="76957" x="3644900" y="6337300"/>
          <p14:tracePt t="76969" x="3644900" y="6327775"/>
          <p14:tracePt t="76977" x="3644900" y="6319838"/>
          <p14:tracePt t="76993" x="3635375" y="6291263"/>
          <p14:tracePt t="76994" x="3617913" y="6264275"/>
          <p14:tracePt t="77010" x="3608388" y="6237288"/>
          <p14:tracePt t="77011" x="3598863" y="6191250"/>
          <p14:tracePt t="77027" x="3589338" y="6164263"/>
          <p14:tracePt t="77028" x="3581400" y="6127750"/>
          <p14:tracePt t="77043" x="3571875" y="6100763"/>
          <p14:tracePt t="77044" x="3562350" y="6081713"/>
          <p14:tracePt t="77060" x="3562350" y="6045200"/>
          <p14:tracePt t="77061" x="3552825" y="6018213"/>
          <p14:tracePt t="77078" x="3516313" y="5954713"/>
          <p14:tracePt t="77094" x="3508375" y="5935663"/>
          <p14:tracePt t="77095" x="3498850" y="5926138"/>
          <p14:tracePt t="77097" x="3489325" y="5918200"/>
          <p14:tracePt t="77225" x="3489325" y="5935663"/>
          <p14:tracePt t="77229" x="3489325" y="5945188"/>
          <p14:tracePt t="77243" x="3489325" y="5962650"/>
          <p14:tracePt t="77245" x="3479800" y="6008688"/>
          <p14:tracePt t="77260" x="3479800" y="6035675"/>
          <p14:tracePt t="77261" x="3471863" y="6081713"/>
          <p14:tracePt t="77277" x="3471863" y="6108700"/>
          <p14:tracePt t="77278" x="3471863" y="6137275"/>
          <p14:tracePt t="77293" x="3462338" y="6191250"/>
          <p14:tracePt t="77294" x="3462338" y="6227763"/>
          <p14:tracePt t="77310" x="3462338" y="6254750"/>
          <p14:tracePt t="77311" x="3452813" y="6300788"/>
          <p14:tracePt t="77327" x="3452813" y="6319838"/>
          <p14:tracePt t="77328" x="3435350" y="6373813"/>
          <p14:tracePt t="77344" x="3435350" y="6383338"/>
          <p14:tracePt t="77344" x="3425825" y="6410325"/>
          <p14:tracePt t="77360" x="3416300" y="6437313"/>
          <p14:tracePt t="77361" x="3406775" y="6473825"/>
          <p14:tracePt t="77377" x="3398838" y="6492875"/>
          <p14:tracePt t="77378" x="3398838" y="6519863"/>
          <p14:tracePt t="77393" x="3389313" y="6538913"/>
          <p14:tracePt t="77394" x="3379788" y="6565900"/>
          <p14:tracePt t="77410" x="3379788" y="6575425"/>
          <p14:tracePt t="77411" x="3370263" y="6583363"/>
          <p14:tracePt t="77427" x="3370263" y="6592888"/>
          <p14:tracePt t="77428" x="3362325" y="6602413"/>
          <p14:tracePt t="77444" x="3352800" y="6611938"/>
          <p14:tracePt t="77444" x="3352800" y="6619875"/>
          <p14:tracePt t="77460" x="3343275" y="6638925"/>
          <p14:tracePt t="77461" x="3343275" y="6648450"/>
          <p14:tracePt t="77477" x="3333750" y="6648450"/>
          <p14:tracePt t="77478" x="3316288" y="6665913"/>
          <p14:tracePt t="77494" x="3297238" y="6675438"/>
          <p14:tracePt t="77494" x="3289300" y="6684963"/>
          <p14:tracePt t="77497" x="3289300" y="6692900"/>
          <p14:tracePt t="77510" x="3270250" y="6702425"/>
          <p14:tracePt t="77527" x="3260725" y="6702425"/>
          <p14:tracePt t="77527" x="3252788" y="6711950"/>
          <p14:tracePt t="77529" x="3243263" y="6721475"/>
          <p14:tracePt t="77543" x="3233738" y="6721475"/>
          <p14:tracePt t="77545" x="3214688" y="6729413"/>
          <p14:tracePt t="77560" x="3206750" y="6729413"/>
          <p14:tracePt t="77577" x="3197225" y="6729413"/>
          <p14:tracePt t="77593" x="3187700" y="6729413"/>
          <p14:tracePt t="77595" x="3170238" y="6729413"/>
          <p14:tracePt t="77610" x="3151188" y="6729413"/>
          <p14:tracePt t="77611" x="3133725" y="6729413"/>
          <p14:tracePt t="77613" x="3105150" y="6738938"/>
          <p14:tracePt t="77627" x="3068638" y="6738938"/>
          <p14:tracePt t="77629" x="3041650" y="6738938"/>
          <p14:tracePt t="77644" x="2995613" y="6738938"/>
          <p14:tracePt t="77646" x="2959100" y="6738938"/>
          <p14:tracePt t="77660" x="2932113" y="6738938"/>
          <p14:tracePt t="77663" x="2868613" y="6738938"/>
          <p14:tracePt t="77677" x="2841625" y="6738938"/>
          <p14:tracePt t="77679" x="2813050" y="6738938"/>
          <p14:tracePt t="77693" x="2768600" y="6738938"/>
          <p14:tracePt t="77695" x="2713038" y="6738938"/>
          <p14:tracePt t="77710" x="2640013" y="6738938"/>
          <p14:tracePt t="77712" x="2576513" y="6738938"/>
          <p14:tracePt t="77727" x="2503488" y="6738938"/>
          <p14:tracePt t="77729" x="2420938" y="6721475"/>
          <p14:tracePt t="77743" x="2347913" y="6721475"/>
          <p14:tracePt t="77746" x="2292350" y="6721475"/>
          <p14:tracePt t="77760" x="2228850" y="6721475"/>
          <p14:tracePt t="77762" x="2174875" y="6721475"/>
          <p14:tracePt t="77777" x="2100263" y="6721475"/>
          <p14:tracePt t="77778" x="2036763" y="6721475"/>
          <p14:tracePt t="77793" x="1982788" y="6721475"/>
          <p14:tracePt t="77795" x="1927225" y="6721475"/>
          <p14:tracePt t="77810" x="1863725" y="6721475"/>
          <p14:tracePt t="77812" x="1827213" y="6721475"/>
          <p14:tracePt t="77827" x="1781175" y="6721475"/>
          <p14:tracePt t="77829" x="1727200" y="6721475"/>
          <p14:tracePt t="77843" x="1690688" y="6721475"/>
          <p14:tracePt t="77845" x="1644650" y="6721475"/>
          <p14:tracePt t="77860" x="1598613" y="6721475"/>
          <p14:tracePt t="77862" x="1543050" y="6721475"/>
          <p14:tracePt t="77877" x="1506538" y="6721475"/>
          <p14:tracePt t="77879" x="1462088" y="6721475"/>
          <p14:tracePt t="77893" x="1416050" y="6721475"/>
          <p14:tracePt t="77896" x="1379538" y="6711950"/>
          <p14:tracePt t="77910" x="1333500" y="6711950"/>
          <p14:tracePt t="77911" x="1296988" y="6711950"/>
          <p14:tracePt t="77913" x="1260475" y="6711950"/>
          <p14:tracePt t="77927" x="1223963" y="6711950"/>
          <p14:tracePt t="77929" x="1187450" y="6711950"/>
          <p14:tracePt t="77943" x="1150938" y="6711950"/>
          <p14:tracePt t="77946" x="1123950" y="6711950"/>
          <p14:tracePt t="77960" x="1077913" y="6702425"/>
          <p14:tracePt t="77962" x="1031875" y="6702425"/>
          <p14:tracePt t="77977" x="995363" y="6702425"/>
          <p14:tracePt t="77979" x="958850" y="6702425"/>
          <p14:tracePt t="77993" x="922338" y="6692900"/>
          <p14:tracePt t="77995" x="885825" y="6692900"/>
          <p14:tracePt t="78010" x="858838" y="6692900"/>
          <p14:tracePt t="78011" x="831850" y="6692900"/>
          <p14:tracePt t="78013" x="803275" y="6692900"/>
          <p14:tracePt t="78027" x="766763" y="6684963"/>
          <p14:tracePt t="78029" x="749300" y="6675438"/>
          <p14:tracePt t="78043" x="703263" y="6675438"/>
          <p14:tracePt t="78045" x="685800" y="6675438"/>
          <p14:tracePt t="78060" x="657225" y="6675438"/>
          <p14:tracePt t="78062" x="630238" y="6675438"/>
          <p14:tracePt t="78080" x="593725" y="6665913"/>
          <p14:tracePt t="78094" x="576263" y="6656388"/>
          <p14:tracePt t="78096" x="557213" y="6656388"/>
          <p14:tracePt t="78110" x="547688" y="6656388"/>
          <p14:tracePt t="78112" x="530225" y="6648450"/>
          <p14:tracePt t="78127" x="520700" y="6648450"/>
          <p14:tracePt t="78129" x="511175" y="6638925"/>
          <p14:tracePt t="78144" x="493713" y="6629400"/>
          <p14:tracePt t="78145" x="484188" y="6619875"/>
          <p14:tracePt t="78160" x="484188" y="6611938"/>
          <p14:tracePt t="78162" x="465138" y="6592888"/>
          <p14:tracePt t="78177" x="457200" y="6583363"/>
          <p14:tracePt t="78179" x="438150" y="6565900"/>
          <p14:tracePt t="78193" x="428625" y="6546850"/>
          <p14:tracePt t="78195" x="401638" y="6519863"/>
          <p14:tracePt t="78210" x="384175" y="6483350"/>
          <p14:tracePt t="78212" x="365125" y="6456363"/>
          <p14:tracePt t="78227" x="355600" y="6419850"/>
          <p14:tracePt t="78229" x="347663" y="6392863"/>
          <p14:tracePt t="78244" x="347663" y="6373813"/>
          <p14:tracePt t="78245" x="328613" y="6346825"/>
          <p14:tracePt t="78260" x="328613" y="6310313"/>
          <p14:tracePt t="78262" x="328613" y="6283325"/>
          <p14:tracePt t="78277" x="319088" y="6254750"/>
          <p14:tracePt t="78279" x="319088" y="6218238"/>
          <p14:tracePt t="78293" x="319088" y="6191250"/>
          <p14:tracePt t="78295" x="319088" y="6164263"/>
          <p14:tracePt t="78310" x="319088" y="6137275"/>
          <p14:tracePt t="78312" x="319088" y="6091238"/>
          <p14:tracePt t="78327" x="319088" y="6081713"/>
          <p14:tracePt t="78329" x="319088" y="6045200"/>
          <p14:tracePt t="78343" x="319088" y="6027738"/>
          <p14:tracePt t="78345" x="347663" y="5981700"/>
          <p14:tracePt t="78360" x="355600" y="5962650"/>
          <p14:tracePt t="78361" x="374650" y="5918200"/>
          <p14:tracePt t="78363" x="374650" y="5899150"/>
          <p14:tracePt t="78377" x="384175" y="5889625"/>
          <p14:tracePt t="78379" x="392113" y="5872163"/>
          <p14:tracePt t="78393" x="401638" y="5853113"/>
          <p14:tracePt t="78396" x="411163" y="5843588"/>
          <p14:tracePt t="78411" x="420688" y="5843588"/>
          <p14:tracePt t="78427" x="428625" y="5835650"/>
          <p14:tracePt t="78429" x="438150" y="5816600"/>
          <p14:tracePt t="78443" x="447675" y="5807075"/>
          <p14:tracePt t="78445" x="457200" y="5789613"/>
          <p14:tracePt t="78460" x="457200" y="5780088"/>
          <p14:tracePt t="78461" x="465138" y="5770563"/>
          <p14:tracePt t="78477" x="474663" y="5762625"/>
          <p14:tracePt t="78479" x="493713" y="5753100"/>
          <p14:tracePt t="78493" x="511175" y="5753100"/>
          <p14:tracePt t="78496" x="530225" y="5743575"/>
          <p14:tracePt t="78510" x="547688" y="5743575"/>
          <p14:tracePt t="78512" x="566738" y="5734050"/>
          <p14:tracePt t="78527" x="603250" y="5726113"/>
          <p14:tracePt t="78529" x="620713" y="5716588"/>
          <p14:tracePt t="78543" x="649288" y="5707063"/>
          <p14:tracePt t="78545" x="666750" y="5707063"/>
          <p14:tracePt t="78560" x="685800" y="5707063"/>
          <p14:tracePt t="78562" x="703263" y="5697538"/>
          <p14:tracePt t="78577" x="722313" y="5697538"/>
          <p14:tracePt t="78579" x="758825" y="5689600"/>
          <p14:tracePt t="78593" x="785813" y="5680075"/>
          <p14:tracePt t="78596" x="803275" y="5680075"/>
          <p14:tracePt t="78610" x="839788" y="5680075"/>
          <p14:tracePt t="78612" x="885825" y="5680075"/>
          <p14:tracePt t="78627" x="912813" y="5680075"/>
          <p14:tracePt t="78629" x="968375" y="5680075"/>
          <p14:tracePt t="78644" x="1014413" y="5670550"/>
          <p14:tracePt t="78646" x="1058863" y="5670550"/>
          <p14:tracePt t="78660" x="1087438" y="5670550"/>
          <p14:tracePt t="78662" x="1114425" y="5670550"/>
          <p14:tracePt t="78677" x="1150938" y="5670550"/>
          <p14:tracePt t="78679" x="1177925" y="5670550"/>
          <p14:tracePt t="78693" x="1206500" y="5670550"/>
          <p14:tracePt t="78695" x="1214438" y="5670550"/>
          <p14:tracePt t="78710" x="1250950" y="5670550"/>
          <p14:tracePt t="78712" x="1279525" y="5670550"/>
          <p14:tracePt t="78727" x="1316038" y="5670550"/>
          <p14:tracePt t="78729" x="1352550" y="5670550"/>
          <p14:tracePt t="78743" x="1406525" y="5670550"/>
          <p14:tracePt t="78744" x="1470025" y="5670550"/>
          <p14:tracePt t="78760" x="1525588" y="5670550"/>
          <p14:tracePt t="78761" x="1552575" y="5670550"/>
          <p14:tracePt t="78763" x="1608138" y="5670550"/>
          <p14:tracePt t="78777" x="1690688" y="5670550"/>
          <p14:tracePt t="78779" x="1781175" y="5670550"/>
          <p14:tracePt t="78793" x="1873250" y="5670550"/>
          <p14:tracePt t="78795" x="1973263" y="5670550"/>
          <p14:tracePt t="78810" x="2082800" y="5680075"/>
          <p14:tracePt t="78812" x="2201863" y="5697538"/>
          <p14:tracePt t="78826" x="2292350" y="5707063"/>
          <p14:tracePt t="78827" x="2411413" y="5707063"/>
          <p14:tracePt t="78843" x="2484438" y="5716588"/>
          <p14:tracePt t="78844" x="2566988" y="5716588"/>
          <p14:tracePt t="78860" x="2640013" y="5734050"/>
          <p14:tracePt t="78861" x="2703513" y="5734050"/>
          <p14:tracePt t="78876" x="2740025" y="5734050"/>
          <p14:tracePt t="78877" x="2786063" y="5734050"/>
          <p14:tracePt t="78893" x="2813050" y="5734050"/>
          <p14:tracePt t="78909" x="2859088" y="5743575"/>
          <p14:tracePt t="78910" x="2922588" y="5753100"/>
          <p14:tracePt t="78926" x="2932113" y="5753100"/>
          <p14:tracePt t="78927" x="2959100" y="5753100"/>
          <p14:tracePt t="78943" x="2987675" y="5753100"/>
          <p14:tracePt t="78944" x="3024188" y="5762625"/>
          <p14:tracePt t="78960" x="3041650" y="5762625"/>
          <p14:tracePt t="78961" x="3060700" y="5762625"/>
          <p14:tracePt t="78977" x="3078163" y="5762625"/>
          <p14:tracePt t="78978" x="3087688" y="5762625"/>
          <p14:tracePt t="78993" x="3105150" y="5762625"/>
          <p14:tracePt t="78994" x="3114675" y="5770563"/>
          <p14:tracePt t="79010" x="3124200" y="5770563"/>
          <p14:tracePt t="79011" x="3141663" y="5770563"/>
          <p14:tracePt t="79027" x="3151188" y="5770563"/>
          <p14:tracePt t="79043" x="3160713" y="5770563"/>
          <p14:tracePt t="79060" x="3170238" y="5770563"/>
          <p14:tracePt t="79062" x="3178175" y="5770563"/>
          <p14:tracePt t="79078" x="3178175" y="5780088"/>
          <p14:tracePt t="79094" x="3187700" y="5780088"/>
          <p14:tracePt t="79110" x="3206750" y="5789613"/>
          <p14:tracePt t="79111" x="3214688" y="5789613"/>
          <p14:tracePt t="79131" x="3224213" y="5789613"/>
          <p14:tracePt t="79147" x="3233738" y="5799138"/>
          <p14:tracePt t="79179" x="3252788" y="5807075"/>
          <p14:tracePt t="79183" x="3260725" y="5807075"/>
          <p14:tracePt t="79195" x="3270250" y="5816600"/>
          <p14:tracePt t="79211" x="3270250" y="5835650"/>
          <p14:tracePt t="79227" x="3270250" y="5843588"/>
          <p14:tracePt t="79228" x="3289300" y="5872163"/>
          <p14:tracePt t="79230" x="3297238" y="5872163"/>
          <p14:tracePt t="79243" x="3297238" y="5889625"/>
          <p14:tracePt t="79260" x="3297238" y="5899150"/>
          <p14:tracePt t="79277" x="3297238" y="5935663"/>
          <p14:tracePt t="79277" x="3297238" y="5954713"/>
          <p14:tracePt t="79280" x="3297238" y="5972175"/>
          <p14:tracePt t="79293" x="3297238" y="5991225"/>
          <p14:tracePt t="79295" x="3297238" y="6008688"/>
          <p14:tracePt t="79310" x="3297238" y="6027738"/>
          <p14:tracePt t="79312" x="3297238" y="6054725"/>
          <p14:tracePt t="79327" x="3297238" y="6072188"/>
          <p14:tracePt t="79329" x="3297238" y="6091238"/>
          <p14:tracePt t="79343" x="3297238" y="6118225"/>
          <p14:tracePt t="79345" x="3297238" y="6127750"/>
          <p14:tracePt t="79360" x="3289300" y="6154738"/>
          <p14:tracePt t="79362" x="3289300" y="6173788"/>
          <p14:tracePt t="79377" x="3289300" y="6181725"/>
          <p14:tracePt t="79378" x="3289300" y="6210300"/>
          <p14:tracePt t="79393" x="3289300" y="6227763"/>
          <p14:tracePt t="79395" x="3279775" y="6254750"/>
          <p14:tracePt t="79410" x="3279775" y="6273800"/>
          <p14:tracePt t="79412" x="3270250" y="6300788"/>
          <p14:tracePt t="79427" x="3260725" y="6327775"/>
          <p14:tracePt t="79429" x="3260725" y="6346825"/>
          <p14:tracePt t="79444" x="3260725" y="6364288"/>
          <p14:tracePt t="79446" x="3252788" y="6410325"/>
          <p14:tracePt t="79460" x="3252788" y="6419850"/>
          <p14:tracePt t="79462" x="3252788" y="6437313"/>
          <p14:tracePt t="79477" x="3243263" y="6465888"/>
          <p14:tracePt t="79479" x="3243263" y="6483350"/>
          <p14:tracePt t="79494" x="3233738" y="6502400"/>
          <p14:tracePt t="79496" x="3233738" y="6519863"/>
          <p14:tracePt t="79510" x="3224213" y="6538913"/>
          <p14:tracePt t="79527" x="3224213" y="6546850"/>
          <p14:tracePt t="79529" x="3224213" y="6556375"/>
          <p14:tracePt t="79543" x="3224213" y="6565900"/>
          <p14:tracePt t="79560" x="3224213" y="6575425"/>
          <p14:tracePt t="79577" x="3214688" y="6583363"/>
          <p14:tracePt t="80943" x="3243263" y="6565900"/>
          <p14:tracePt t="80947" x="3252788" y="6556375"/>
          <p14:tracePt t="80960" x="3279775" y="6546850"/>
          <p14:tracePt t="80977" x="3333750" y="6538913"/>
          <p14:tracePt t="80978" x="3398838" y="6519863"/>
          <p14:tracePt t="80979" x="3425825" y="6519863"/>
          <p14:tracePt t="80993" x="3471863" y="6510338"/>
          <p14:tracePt t="80995" x="3525838" y="6502400"/>
          <p14:tracePt t="81010" x="3589338" y="6502400"/>
          <p14:tracePt t="81011" x="3662363" y="6502400"/>
          <p14:tracePt t="81027" x="3717925" y="6502400"/>
          <p14:tracePt t="81028" x="3800475" y="6502400"/>
          <p14:tracePt t="81043" x="3890963" y="6502400"/>
          <p14:tracePt t="81044" x="3983038" y="6502400"/>
          <p14:tracePt t="81060" x="4065588" y="6502400"/>
          <p14:tracePt t="81061" x="4138613" y="6502400"/>
          <p14:tracePt t="81078" x="4311650" y="6502400"/>
          <p14:tracePt t="81094" x="4384675" y="6502400"/>
          <p14:tracePt t="81095" x="4457700" y="6502400"/>
          <p14:tracePt t="81110" x="4521200" y="6492875"/>
          <p14:tracePt t="81111" x="4576763" y="6492875"/>
          <p14:tracePt t="81127" x="4640263" y="6492875"/>
          <p14:tracePt t="81128" x="4676775" y="6492875"/>
          <p14:tracePt t="81143" x="4695825" y="6473825"/>
          <p14:tracePt t="81144" x="4732338" y="6465888"/>
          <p14:tracePt t="81160" x="4740275" y="6465888"/>
          <p14:tracePt t="81161" x="4749800" y="6456363"/>
          <p14:tracePt t="81177" x="4759325" y="6456363"/>
          <p14:tracePt t="81178" x="4768850" y="6456363"/>
          <p14:tracePt t="81193" x="4776788" y="6446838"/>
          <p14:tracePt t="81194" x="4795838" y="6437313"/>
          <p14:tracePt t="81210" x="4813300" y="6429375"/>
          <p14:tracePt t="81211" x="4851400" y="6400800"/>
          <p14:tracePt t="81227" x="4868863" y="6383338"/>
          <p14:tracePt t="81228" x="4887913" y="6364288"/>
          <p14:tracePt t="81243" x="4905375" y="6346825"/>
          <p14:tracePt t="81244" x="4924425" y="6327775"/>
          <p14:tracePt t="81247" x="4932363" y="6291263"/>
          <p14:tracePt t="81260" x="4941888" y="6273800"/>
          <p14:tracePt t="81263" x="4968875" y="6246813"/>
          <p14:tracePt t="81277" x="4978400" y="6210300"/>
          <p14:tracePt t="81279" x="4978400" y="6191250"/>
          <p14:tracePt t="81293" x="4987925" y="6164263"/>
          <p14:tracePt t="81296" x="4997450" y="6137275"/>
          <p14:tracePt t="81310" x="5005388" y="6100763"/>
          <p14:tracePt t="81312" x="5014913" y="6072188"/>
          <p14:tracePt t="81327" x="5024438" y="6054725"/>
          <p14:tracePt t="81329" x="5051425" y="5991225"/>
          <p14:tracePt t="81343" x="5060950" y="5962650"/>
          <p14:tracePt t="81345" x="5060950" y="5935663"/>
          <p14:tracePt t="81360" x="5087938" y="5889625"/>
          <p14:tracePt t="81361" x="5087938" y="5872163"/>
          <p14:tracePt t="81363" x="5097463" y="5835650"/>
          <p14:tracePt t="81377" x="5106988" y="5807075"/>
          <p14:tracePt t="81379" x="5106988" y="5789613"/>
          <p14:tracePt t="81393" x="5114925" y="5762625"/>
          <p14:tracePt t="81395" x="5124450" y="5743575"/>
          <p14:tracePt t="81410" x="5124450" y="5726113"/>
          <p14:tracePt t="81412" x="5124450" y="5689600"/>
          <p14:tracePt t="81427" x="5133975" y="5670550"/>
          <p14:tracePt t="81429" x="5143500" y="5643563"/>
          <p14:tracePt t="81443" x="5143500" y="5634038"/>
          <p14:tracePt t="81445" x="5151438" y="5607050"/>
          <p14:tracePt t="81460" x="5151438" y="5597525"/>
          <p14:tracePt t="81462" x="5160963" y="5580063"/>
          <p14:tracePt t="81477" x="5160963" y="5561013"/>
          <p14:tracePt t="81479" x="5170488" y="5551488"/>
          <p14:tracePt t="81493" x="5170488" y="5543550"/>
          <p14:tracePt t="81510" x="5170488" y="5534025"/>
          <p14:tracePt t="81527" x="5170488" y="5524500"/>
          <p14:tracePt t="82095" x="5180013" y="5524500"/>
          <p14:tracePt t="82113" x="5180013" y="5534025"/>
          <p14:tracePt t="82117" x="5180013" y="5543550"/>
          <p14:tracePt t="82129" x="5187950" y="5570538"/>
          <p14:tracePt t="82143" x="5187950" y="5580063"/>
          <p14:tracePt t="82145" x="5197475" y="5607050"/>
          <p14:tracePt t="82161" x="5207000" y="5624513"/>
          <p14:tracePt t="82177" x="5207000" y="5634038"/>
          <p14:tracePt t="82178" x="5207000" y="5643563"/>
          <p14:tracePt t="82193" x="5216525" y="5653088"/>
          <p14:tracePt t="82194" x="5216525" y="5670550"/>
          <p14:tracePt t="82196" x="5224463" y="5680075"/>
          <p14:tracePt t="82210" x="5224463" y="5689600"/>
          <p14:tracePt t="82227" x="5233988" y="5697538"/>
          <p14:tracePt t="82229" x="5233988" y="5707063"/>
          <p14:tracePt t="82243" x="5233988" y="5716588"/>
          <p14:tracePt t="82260" x="5233988" y="5726113"/>
          <p14:tracePt t="82401" x="5233988" y="5734050"/>
          <p14:tracePt t="83627" x="5233988" y="5726113"/>
          <p14:tracePt t="83643" x="5224463" y="5716588"/>
          <p14:tracePt t="83675" x="5216525" y="5707063"/>
          <p14:tracePt t="83679" x="5207000" y="5697538"/>
          <p14:tracePt t="83693" x="5197475" y="5697538"/>
          <p14:tracePt t="83710" x="5180013" y="5680075"/>
          <p14:tracePt t="83711" x="5170488" y="5670550"/>
          <p14:tracePt t="83727" x="5160963" y="5661025"/>
          <p14:tracePt t="83727" x="5160963" y="5653088"/>
          <p14:tracePt t="83743" x="5151438" y="5653088"/>
          <p14:tracePt t="83744" x="5133975" y="5643563"/>
          <p14:tracePt t="83760" x="5124450" y="5634038"/>
          <p14:tracePt t="83761" x="5114925" y="5624513"/>
          <p14:tracePt t="83777" x="5106988" y="5624513"/>
          <p14:tracePt t="83778" x="5097463" y="5616575"/>
          <p14:tracePt t="83793" x="5087938" y="5616575"/>
          <p14:tracePt t="83795" x="5087938" y="5607050"/>
          <p14:tracePt t="83810" x="5078413" y="5597525"/>
          <p14:tracePt t="83827" x="5070475" y="5588000"/>
          <p14:tracePt t="83828" x="5060950" y="5580063"/>
          <p14:tracePt t="83843" x="5051425" y="5570538"/>
          <p14:tracePt t="83860" x="5041900" y="5551488"/>
          <p14:tracePt t="83861" x="5041900" y="5543550"/>
          <p14:tracePt t="83877" x="5033963" y="5543550"/>
          <p14:tracePt t="83893" x="5024438" y="5534025"/>
          <p14:tracePt t="83910" x="5024438" y="5524500"/>
          <p14:tracePt t="83911" x="5014913" y="5507038"/>
          <p14:tracePt t="83927" x="5005388" y="5497513"/>
          <p14:tracePt t="83943" x="4997450" y="5478463"/>
          <p14:tracePt t="83944" x="4997450" y="5470525"/>
          <p14:tracePt t="83947" x="4987925" y="5461000"/>
          <p14:tracePt t="83977" x="4978400" y="5441950"/>
          <p14:tracePt t="83979" x="4978400" y="5434013"/>
          <p14:tracePt t="83993" x="4968875" y="5424488"/>
          <p14:tracePt t="83996" x="4968875" y="5414963"/>
          <p14:tracePt t="84011" x="4960938" y="5405438"/>
          <p14:tracePt t="84027" x="4960938" y="5397500"/>
          <p14:tracePt t="84029" x="4960938" y="5387975"/>
          <p14:tracePt t="84043" x="4951413" y="5378450"/>
          <p14:tracePt t="84107" x="4951413" y="5368925"/>
          <p14:tracePt t="84123" x="4951413" y="5360988"/>
          <p14:tracePt t="84139" x="4951413" y="5351463"/>
          <p14:tracePt t="84299" x="4951413" y="5341938"/>
          <p14:tracePt t="84363" x="4951413" y="5332413"/>
          <p14:tracePt t="84379" x="4968875" y="5332413"/>
          <p14:tracePt t="84382" x="4978400" y="5332413"/>
          <p14:tracePt t="84395" x="4997450" y="5332413"/>
          <p14:tracePt t="84410" x="5005388" y="5332413"/>
          <p14:tracePt t="84411" x="5014913" y="5341938"/>
          <p14:tracePt t="84427" x="5014913" y="5351463"/>
          <p14:tracePt t="84428" x="5024438" y="5360988"/>
          <p14:tracePt t="84430" x="5041900" y="5368925"/>
          <p14:tracePt t="84443" x="5051425" y="5378450"/>
          <p14:tracePt t="84460" x="5060950" y="5378450"/>
          <p14:tracePt t="84477" x="5070475" y="5387975"/>
          <p14:tracePt t="84493" x="5078413" y="5397500"/>
          <p14:tracePt t="84510" x="5087938" y="5414963"/>
          <p14:tracePt t="84512" x="5087938" y="5424488"/>
          <p14:tracePt t="84527" x="5087938" y="5434013"/>
          <p14:tracePt t="84529" x="5087938" y="5441950"/>
          <p14:tracePt t="84543" x="5097463" y="5451475"/>
          <p14:tracePt t="84560" x="5097463" y="5461000"/>
          <p14:tracePt t="84562" x="5097463" y="5478463"/>
          <p14:tracePt t="84577" x="5097463" y="5487988"/>
          <p14:tracePt t="84579" x="5097463" y="5497513"/>
          <p14:tracePt t="84593" x="5097463" y="5514975"/>
          <p14:tracePt t="84595" x="5097463" y="5534025"/>
          <p14:tracePt t="84610" x="5097463" y="5543550"/>
          <p14:tracePt t="84627" x="5097463" y="5551488"/>
          <p14:tracePt t="84628" x="5097463" y="5570538"/>
          <p14:tracePt t="84643" x="5097463" y="5580063"/>
          <p14:tracePt t="84644" x="5097463" y="5597525"/>
          <p14:tracePt t="84660" x="5097463" y="5616575"/>
          <p14:tracePt t="84661" x="5097463" y="5624513"/>
          <p14:tracePt t="84677" x="5097463" y="5634038"/>
          <p14:tracePt t="84677" x="5097463" y="5643563"/>
          <p14:tracePt t="84693" x="5097463" y="5653088"/>
          <p14:tracePt t="84710" x="5097463" y="5661025"/>
          <p14:tracePt t="84711" x="5097463" y="5670550"/>
          <p14:tracePt t="84727" x="5097463" y="5680075"/>
          <p14:tracePt t="84728" x="5097463" y="5689600"/>
          <p14:tracePt t="84743" x="5097463" y="5707063"/>
          <p14:tracePt t="84744" x="5097463" y="5726113"/>
          <p14:tracePt t="84760" x="5097463" y="5734050"/>
          <p14:tracePt t="84777" x="5097463" y="5753100"/>
          <p14:tracePt t="84778" x="5097463" y="5770563"/>
          <p14:tracePt t="84793" x="5097463" y="5807075"/>
          <p14:tracePt t="84794" x="5097463" y="5826125"/>
          <p14:tracePt t="84810" x="5097463" y="5835650"/>
          <p14:tracePt t="84811" x="5097463" y="5843588"/>
          <p14:tracePt t="84813" x="5097463" y="5853113"/>
          <p14:tracePt t="84827" x="5097463" y="5872163"/>
          <p14:tracePt t="84829" x="5097463" y="5881688"/>
          <p14:tracePt t="84843" x="5097463" y="5889625"/>
          <p14:tracePt t="84846" x="5097463" y="5899150"/>
          <p14:tracePt t="84860" x="5097463" y="5918200"/>
          <p14:tracePt t="84877" x="5097463" y="5926138"/>
          <p14:tracePt t="84879" x="5097463" y="5945188"/>
          <p14:tracePt t="84893" x="5097463" y="5954713"/>
          <p14:tracePt t="84895" x="5097463" y="5962650"/>
          <p14:tracePt t="84910" x="5097463" y="5981700"/>
          <p14:tracePt t="84911" x="5097463" y="5991225"/>
          <p14:tracePt t="84913" x="5097463" y="6008688"/>
          <p14:tracePt t="84929" x="5097463" y="6027738"/>
          <p14:tracePt t="84943" x="5097463" y="6045200"/>
          <p14:tracePt t="84945" x="5097463" y="6054725"/>
          <p14:tracePt t="84960" x="5097463" y="6064250"/>
          <p14:tracePt t="84962" x="5097463" y="6072188"/>
          <p14:tracePt t="84977" x="5097463" y="6081713"/>
          <p14:tracePt t="84979" x="5097463" y="6091238"/>
          <p14:tracePt t="84993" x="5097463" y="6100763"/>
          <p14:tracePt t="85021" x="5097463" y="6108700"/>
          <p14:tracePt t="85053" x="5097463" y="6118225"/>
          <p14:tracePt t="85069" x="5106988" y="6127750"/>
          <p14:tracePt t="85085" x="5114925" y="6137275"/>
          <p14:tracePt t="85101" x="5124450" y="6145213"/>
          <p14:tracePt t="85133" x="5143500" y="6154738"/>
          <p14:tracePt t="85136" x="5151438" y="6154738"/>
          <p14:tracePt t="85149" x="5160963" y="6154738"/>
          <p14:tracePt t="85165" x="5170488" y="6164263"/>
          <p14:tracePt t="85297" x="5160963" y="6164263"/>
          <p14:tracePt t="85309" x="5143500" y="6164263"/>
          <p14:tracePt t="85312" x="5124450" y="6173788"/>
          <p14:tracePt t="85327" x="5114925" y="6173788"/>
          <p14:tracePt t="85329" x="5087938" y="6173788"/>
          <p14:tracePt t="85343" x="5078413" y="6181725"/>
          <p14:tracePt t="85345" x="5070475" y="6181725"/>
          <p14:tracePt t="85360" x="5051425" y="6191250"/>
          <p14:tracePt t="85362" x="5041900" y="6191250"/>
          <p14:tracePt t="85377" x="5033963" y="6191250"/>
          <p14:tracePt t="85379" x="5024438" y="6200775"/>
          <p14:tracePt t="85393" x="5014913" y="6200775"/>
          <p14:tracePt t="85395" x="5005388" y="6210300"/>
          <p14:tracePt t="85410" x="4997450" y="6218238"/>
          <p14:tracePt t="85427" x="4987925" y="6227763"/>
          <p14:tracePt t="85429" x="4978400" y="6237288"/>
          <p14:tracePt t="85443" x="4978400" y="6246813"/>
          <p14:tracePt t="85460" x="4978400" y="6254750"/>
          <p14:tracePt t="85462" x="4968875" y="6283325"/>
          <p14:tracePt t="85477" x="4968875" y="6310313"/>
          <p14:tracePt t="85479" x="4968875" y="6319838"/>
          <p14:tracePt t="85493" x="4960938" y="6337300"/>
          <p14:tracePt t="85495" x="4960938" y="6356350"/>
          <p14:tracePt t="85510" x="4960938" y="6383338"/>
          <p14:tracePt t="85527" x="4960938" y="6392863"/>
          <p14:tracePt t="85529" x="4960938" y="6400800"/>
          <p14:tracePt t="85543" x="4951413" y="6419850"/>
          <p14:tracePt t="85545" x="4951413" y="6437313"/>
          <p14:tracePt t="85560" x="4951413" y="6446838"/>
          <p14:tracePt t="85562" x="4951413" y="6465888"/>
          <p14:tracePt t="85577" x="4951413" y="6473825"/>
          <p14:tracePt t="85579" x="4951413" y="6483350"/>
          <p14:tracePt t="85593" x="4951413" y="6492875"/>
          <p14:tracePt t="85610" x="4951413" y="6502400"/>
          <p14:tracePt t="85627" x="4951413" y="6519863"/>
          <p14:tracePt t="85627" x="4951413" y="6529388"/>
          <p14:tracePt t="85630" x="4951413" y="6538913"/>
          <p14:tracePt t="85632" x="4951413" y="6546850"/>
          <p14:tracePt t="85645" x="4951413" y="6556375"/>
          <p14:tracePt t="85660" x="4951413" y="6565900"/>
          <p14:tracePt t="85662" x="4951413" y="6575425"/>
          <p14:tracePt t="85677" x="4951413" y="6583363"/>
          <p14:tracePt t="85679" x="4951413" y="6602413"/>
          <p14:tracePt t="85693" x="4951413" y="6611938"/>
          <p14:tracePt t="85695" x="4951413" y="6619875"/>
          <p14:tracePt t="85710" x="4951413" y="6629400"/>
          <p14:tracePt t="85711" x="4941888" y="6648450"/>
          <p14:tracePt t="85773" x="4932363" y="6665913"/>
          <p14:tracePt t="85777" x="4932363" y="6675438"/>
          <p14:tracePt t="85793" x="4932363" y="6684963"/>
          <p14:tracePt t="85810" x="4924425" y="6692900"/>
          <p14:tracePt t="85811" x="4914900" y="6711950"/>
          <p14:tracePt t="85826" x="4905375" y="6721475"/>
          <p14:tracePt t="85827" x="4895850" y="6729413"/>
          <p14:tracePt t="85843" x="4887913" y="6729413"/>
          <p14:tracePt t="85844" x="4878388" y="6729413"/>
          <p14:tracePt t="85860" x="4868863" y="6738938"/>
          <p14:tracePt t="85861" x="4851400" y="6748463"/>
          <p14:tracePt t="85901" x="4841875" y="6748463"/>
          <p14:tracePt t="85904" x="4832350" y="6757988"/>
          <p14:tracePt t="85917" x="4822825" y="6757988"/>
          <p14:tracePt t="85933" x="4813300" y="6757988"/>
          <p14:tracePt t="85949" x="4805363" y="6757988"/>
          <p14:tracePt t="85965" x="4795838" y="6757988"/>
          <p14:tracePt t="85997" x="4786313" y="6757988"/>
          <p14:tracePt t="86000" x="4776788" y="6757988"/>
          <p14:tracePt t="86013" x="4768850" y="6757988"/>
          <p14:tracePt t="86027" x="4759325" y="6757988"/>
          <p14:tracePt t="86029" x="4749800" y="6757988"/>
          <p14:tracePt t="86043" x="4740275" y="6748463"/>
          <p14:tracePt t="86061" x="4732338" y="6748463"/>
          <p14:tracePt t="86109" x="4732338" y="6738938"/>
          <p14:tracePt t="86339" x="4740275" y="6738938"/>
          <p14:tracePt t="86351" x="4749800" y="6738938"/>
          <p14:tracePt t="86360" x="4759325" y="6738938"/>
          <p14:tracePt t="86377" x="4768850" y="6738938"/>
          <p14:tracePt t="86377" x="4776788" y="6738938"/>
          <p14:tracePt t="86393" x="4786313" y="6738938"/>
          <p14:tracePt t="86410" x="4795838" y="6738938"/>
          <p14:tracePt t="86411" x="4805363" y="6738938"/>
          <p14:tracePt t="86427" x="4822825" y="6738938"/>
          <p14:tracePt t="86427" x="4832350" y="6738938"/>
          <p14:tracePt t="86443" x="4851400" y="6729413"/>
          <p14:tracePt t="86444" x="4859338" y="6729413"/>
          <p14:tracePt t="86460" x="4878388" y="6721475"/>
          <p14:tracePt t="86461" x="4887913" y="6721475"/>
          <p14:tracePt t="86463" x="4887913" y="6711950"/>
          <p14:tracePt t="86477" x="4895850" y="6711950"/>
          <p14:tracePt t="86479" x="4905375" y="6702425"/>
          <p14:tracePt t="86493" x="4924425" y="6684963"/>
          <p14:tracePt t="86496" x="4932363" y="6684963"/>
          <p14:tracePt t="86510" x="4941888" y="6675438"/>
          <p14:tracePt t="86512" x="4951413" y="6665913"/>
          <p14:tracePt t="86527" x="4960938" y="6665913"/>
          <p14:tracePt t="86543" x="4968875" y="6656388"/>
          <p14:tracePt t="86560" x="4968875" y="6648450"/>
          <p14:tracePt t="86579" x="4978400" y="6629400"/>
          <p14:tracePt t="86593" x="4978400" y="6619875"/>
          <p14:tracePt t="86594" x="4987925" y="6602413"/>
          <p14:tracePt t="86610" x="4987925" y="6583363"/>
          <p14:tracePt t="86611" x="4987925" y="6565900"/>
          <p14:tracePt t="86627" x="4987925" y="6546850"/>
          <p14:tracePt t="86628" x="5005388" y="6502400"/>
          <p14:tracePt t="86643" x="5005388" y="6483350"/>
          <p14:tracePt t="86644" x="5005388" y="6465888"/>
          <p14:tracePt t="86660" x="5005388" y="6446838"/>
          <p14:tracePt t="86661" x="5005388" y="6429375"/>
          <p14:tracePt t="86677" x="5005388" y="6410325"/>
          <p14:tracePt t="86693" x="5005388" y="6400800"/>
          <p14:tracePt t="86694" x="5005388" y="6383338"/>
          <p14:tracePt t="86710" x="5005388" y="6373813"/>
          <p14:tracePt t="86710" x="5005388" y="6364288"/>
          <p14:tracePt t="86727" x="5005388" y="6356350"/>
          <p14:tracePt t="86727" x="5005388" y="6337300"/>
          <p14:tracePt t="86743" x="5005388" y="6319838"/>
          <p14:tracePt t="86744" x="5005388" y="6300788"/>
          <p14:tracePt t="86760" x="5005388" y="6283325"/>
          <p14:tracePt t="86761" x="5005388" y="6273800"/>
          <p14:tracePt t="86777" x="5005388" y="6254750"/>
          <p14:tracePt t="86777" x="5005388" y="6246813"/>
          <p14:tracePt t="86793" x="5005388" y="6227763"/>
          <p14:tracePt t="86794" x="5005388" y="6210300"/>
          <p14:tracePt t="86810" x="5005388" y="6191250"/>
          <p14:tracePt t="86811" x="5005388" y="6181725"/>
          <p14:tracePt t="86827" x="5005388" y="6164263"/>
          <p14:tracePt t="86828" x="5005388" y="6154738"/>
          <p14:tracePt t="86843" x="5005388" y="6145213"/>
          <p14:tracePt t="86863" x="5005388" y="6137275"/>
          <p14:tracePt t="86877" x="5005388" y="6127750"/>
          <p14:tracePt t="86895" x="5014913" y="6118225"/>
          <p14:tracePt t="86927" x="5033963" y="6108700"/>
          <p14:tracePt t="86931" x="5041900" y="6108700"/>
          <p14:tracePt t="86943" x="5051425" y="6108700"/>
          <p14:tracePt t="86960" x="5060950" y="6100763"/>
          <p14:tracePt t="86961" x="5070475" y="6100763"/>
          <p14:tracePt t="86963" x="5078413" y="6100763"/>
          <p14:tracePt t="86979" x="5087938" y="6091238"/>
          <p14:tracePt t="86993" x="5097463" y="6091238"/>
          <p14:tracePt t="87010" x="5106988" y="6091238"/>
          <p14:tracePt t="87027" x="5114925" y="6081713"/>
          <p14:tracePt t="87029" x="5124450" y="6072188"/>
          <p14:tracePt t="87060" x="5133975" y="6072188"/>
          <p14:tracePt t="87078" x="5143500" y="6072188"/>
          <p14:tracePt t="87167" x="5124450" y="6072188"/>
          <p14:tracePt t="87170" x="5114925" y="6072188"/>
          <p14:tracePt t="87183" x="5097463" y="6072188"/>
          <p14:tracePt t="87193" x="5087938" y="6072188"/>
          <p14:tracePt t="87210" x="5078413" y="6072188"/>
          <p14:tracePt t="87227" x="5060950" y="6081713"/>
          <p14:tracePt t="87227" x="5051425" y="6081713"/>
          <p14:tracePt t="87243" x="5041900" y="6081713"/>
          <p14:tracePt t="87244" x="5033963" y="6081713"/>
          <p14:tracePt t="87260" x="5014913" y="6091238"/>
          <p14:tracePt t="87261" x="5005388" y="6091238"/>
          <p14:tracePt t="87263" x="4997450" y="6091238"/>
          <p14:tracePt t="87279" x="4987925" y="6091238"/>
          <p14:tracePt t="87295" x="4978400" y="6091238"/>
          <p14:tracePt t="87311" x="4968875" y="6091238"/>
          <p14:tracePt t="87327" x="4960938" y="6081713"/>
          <p14:tracePt t="87343" x="4960938" y="6064250"/>
          <p14:tracePt t="87360" x="4951413" y="6027738"/>
          <p14:tracePt t="87377" x="4951413" y="5972175"/>
          <p14:tracePt t="87377" x="4951413" y="5954713"/>
          <p14:tracePt t="87379" x="4941888" y="5918200"/>
          <p14:tracePt t="87393" x="4941888" y="5889625"/>
          <p14:tracePt t="87395" x="4941888" y="5872163"/>
          <p14:tracePt t="87410" x="4941888" y="5843588"/>
          <p14:tracePt t="87411" x="4941888" y="5826125"/>
          <p14:tracePt t="87427" x="4941888" y="5807075"/>
          <p14:tracePt t="87427" x="4941888" y="5789613"/>
          <p14:tracePt t="87443" x="4941888" y="5762625"/>
          <p14:tracePt t="87444" x="4941888" y="5726113"/>
          <p14:tracePt t="87460" x="4941888" y="5707063"/>
          <p14:tracePt t="87461" x="4951413" y="5689600"/>
          <p14:tracePt t="87477" x="4968875" y="5661025"/>
          <p14:tracePt t="87477" x="4968875" y="5643563"/>
          <p14:tracePt t="87493" x="4978400" y="5616575"/>
          <p14:tracePt t="87494" x="4987925" y="5588000"/>
          <p14:tracePt t="87510" x="4997450" y="5561013"/>
          <p14:tracePt t="87511" x="4997450" y="5543550"/>
          <p14:tracePt t="87527" x="5005388" y="5534025"/>
          <p14:tracePt t="87527" x="5014913" y="5514975"/>
          <p14:tracePt t="87543" x="5014913" y="5497513"/>
          <p14:tracePt t="87544" x="5014913" y="5487988"/>
          <p14:tracePt t="87560" x="5024438" y="5461000"/>
          <p14:tracePt t="87561" x="5024438" y="5451475"/>
          <p14:tracePt t="87577" x="5024438" y="5434013"/>
          <p14:tracePt t="87577" x="5024438" y="5414963"/>
          <p14:tracePt t="87593" x="5024438" y="5405438"/>
          <p14:tracePt t="87594" x="5024438" y="5387975"/>
          <p14:tracePt t="87610" x="5024438" y="5378450"/>
          <p14:tracePt t="87611" x="5024438" y="5368925"/>
          <p14:tracePt t="87627" x="5024438" y="5360988"/>
          <p14:tracePt t="87627" x="5024438" y="5351463"/>
          <p14:tracePt t="87643" x="5024438" y="5332413"/>
          <p14:tracePt t="87660" x="5014913" y="5324475"/>
          <p14:tracePt t="87677" x="5014913" y="5314950"/>
          <p14:tracePt t="87678" x="5014913" y="5305425"/>
          <p14:tracePt t="87693" x="5005388" y="5295900"/>
          <p14:tracePt t="87710" x="5005388" y="5287963"/>
          <p14:tracePt t="87710" x="4997450" y="5278438"/>
          <p14:tracePt t="87728" x="4987925" y="5278438"/>
          <p14:tracePt t="87744" x="4978400" y="5278438"/>
          <p14:tracePt t="87760" x="4968875" y="5278438"/>
          <p14:tracePt t="87761" x="4960938" y="5278438"/>
          <p14:tracePt t="87777" x="4951413" y="5278438"/>
          <p14:tracePt t="87793" x="4941888" y="5278438"/>
          <p14:tracePt t="87795" x="4932363" y="5278438"/>
          <p14:tracePt t="87797" x="4914900" y="5278438"/>
          <p14:tracePt t="87810" x="4905375" y="5278438"/>
          <p14:tracePt t="87827" x="4895850" y="5287963"/>
          <p14:tracePt t="87830" x="4887913" y="5287963"/>
          <p14:tracePt t="87843" x="4878388" y="5295900"/>
          <p14:tracePt t="87873" x="4868863" y="5295900"/>
          <p14:tracePt t="87889" x="4859338" y="5295900"/>
          <p14:tracePt t="87905" x="4851400" y="5305425"/>
          <p14:tracePt t="87921" x="4841875" y="5305425"/>
          <p14:tracePt t="87927" x="4832350" y="5314950"/>
          <p14:tracePt t="87969" x="4822825" y="5324475"/>
          <p14:tracePt t="88097" x="4832350" y="5324475"/>
          <p14:tracePt t="88113" x="4841875" y="5324475"/>
          <p14:tracePt t="88116" x="4851400" y="5314950"/>
          <p14:tracePt t="88128" x="4859338" y="5314950"/>
          <p14:tracePt t="88143" x="4868863" y="5314950"/>
          <p14:tracePt t="88161" x="4878388" y="5314950"/>
          <p14:tracePt t="88192" x="4887913" y="5314950"/>
          <p14:tracePt t="88225" x="4895850" y="5314950"/>
          <p14:tracePt t="88241" x="4905375" y="5314950"/>
          <p14:tracePt t="88257" x="4914900" y="5314950"/>
          <p14:tracePt t="88261" x="4924425" y="5314950"/>
          <p14:tracePt t="88276" x="4932363" y="5324475"/>
          <p14:tracePt t="88277" x="4960938" y="5341938"/>
          <p14:tracePt t="88293" x="4968875" y="5341938"/>
          <p14:tracePt t="88294" x="4978400" y="5351463"/>
          <p14:tracePt t="88309" x="4987925" y="5351463"/>
          <p14:tracePt t="88309" x="4997450" y="5360988"/>
          <p14:tracePt t="88326" x="5005388" y="5368925"/>
          <p14:tracePt t="88327" x="5014913" y="5378450"/>
          <p14:tracePt t="88343" x="5033963" y="5387975"/>
          <p14:tracePt t="88343" x="5041900" y="5387975"/>
          <p14:tracePt t="88369" x="5051425" y="5405438"/>
          <p14:tracePt t="88377" x="5051425" y="5414963"/>
          <p14:tracePt t="88393" x="5051425" y="5424488"/>
          <p14:tracePt t="88394" x="5051425" y="5441950"/>
          <p14:tracePt t="88410" x="5051425" y="5451475"/>
          <p14:tracePt t="88411" x="5051425" y="5470525"/>
          <p14:tracePt t="88427" x="5060950" y="5497513"/>
          <p14:tracePt t="88443" x="5060950" y="5514975"/>
          <p14:tracePt t="88444" x="5060950" y="5534025"/>
          <p14:tracePt t="88460" x="5060950" y="5551488"/>
          <p14:tracePt t="88461" x="5060950" y="5570538"/>
          <p14:tracePt t="88477" x="5060950" y="5588000"/>
          <p14:tracePt t="88477" x="5060950" y="5607050"/>
          <p14:tracePt t="88493" x="5060950" y="5624513"/>
          <p14:tracePt t="88494" x="5060950" y="5643563"/>
          <p14:tracePt t="88510" x="5060950" y="5661025"/>
          <p14:tracePt t="88510" x="5060950" y="5670550"/>
          <p14:tracePt t="88513" x="5060950" y="5680075"/>
          <p14:tracePt t="88527" x="5060950" y="5697538"/>
          <p14:tracePt t="88529" x="5060950" y="5716588"/>
          <p14:tracePt t="88545" x="5060950" y="5734050"/>
          <p14:tracePt t="88560" x="5060950" y="5753100"/>
          <p14:tracePt t="88562" x="5060950" y="5762625"/>
          <p14:tracePt t="88577" x="5060950" y="5780088"/>
          <p14:tracePt t="88579" x="5051425" y="5789613"/>
          <p14:tracePt t="88593" x="5051425" y="5799138"/>
          <p14:tracePt t="88595" x="5041900" y="5826125"/>
          <p14:tracePt t="88610" x="5041900" y="5835650"/>
          <p14:tracePt t="88611" x="5041900" y="5843588"/>
          <p14:tracePt t="88613" x="5041900" y="5853113"/>
          <p14:tracePt t="88627" x="5041900" y="5872163"/>
          <p14:tracePt t="88629" x="5033963" y="5889625"/>
          <p14:tracePt t="88643" x="5033963" y="5908675"/>
          <p14:tracePt t="88646" x="5033963" y="5918200"/>
          <p14:tracePt t="88660" x="5033963" y="5935663"/>
          <p14:tracePt t="88662" x="5033963" y="5945188"/>
          <p14:tracePt t="88677" x="5024438" y="5972175"/>
          <p14:tracePt t="88679" x="5024438" y="5981700"/>
          <p14:tracePt t="88693" x="5024438" y="5991225"/>
          <p14:tracePt t="88695" x="5024438" y="5999163"/>
          <p14:tracePt t="88710" x="5014913" y="6018213"/>
          <p14:tracePt t="88727" x="5014913" y="6027738"/>
          <p14:tracePt t="88743" x="5014913" y="6035675"/>
          <p14:tracePt t="88760" x="5014913" y="6054725"/>
          <p14:tracePt t="88762" x="5014913" y="6064250"/>
          <p14:tracePt t="88777" x="5014913" y="6072188"/>
          <p14:tracePt t="88793" x="5014913" y="6081713"/>
          <p14:tracePt t="88810" x="5014913" y="6091238"/>
          <p14:tracePt t="88827" x="5014913" y="6100763"/>
          <p14:tracePt t="88843" x="5014913" y="6108700"/>
          <p14:tracePt t="88860" x="5024438" y="6118225"/>
          <p14:tracePt t="88880" x="5033963" y="6127750"/>
          <p14:tracePt t="88913" x="5033963" y="6137275"/>
          <p14:tracePt t="88929" x="5041900" y="6137275"/>
          <p14:tracePt t="88932" x="5051425" y="6137275"/>
          <p14:tracePt t="88944" x="5070475" y="6145213"/>
          <p14:tracePt t="88960" x="5087938" y="6145213"/>
          <p14:tracePt t="88961" x="5097463" y="6145213"/>
          <p14:tracePt t="88977" x="5106988" y="6145213"/>
          <p14:tracePt t="88977" x="5124450" y="6145213"/>
          <p14:tracePt t="88993" x="5143500" y="6145213"/>
          <p14:tracePt t="89010" x="5160963" y="6145213"/>
          <p14:tracePt t="89012" x="5180013" y="6145213"/>
          <p14:tracePt t="89027" x="5187950" y="6145213"/>
          <p14:tracePt t="89043" x="5197475" y="6145213"/>
          <p14:tracePt t="89060" x="5207000" y="6145213"/>
          <p14:tracePt t="89207" x="5197475" y="6145213"/>
          <p14:tracePt t="89219" x="5187950" y="6145213"/>
          <p14:tracePt t="89227" x="5180013" y="6145213"/>
          <p14:tracePt t="89243" x="5170488" y="6145213"/>
          <p14:tracePt t="89244" x="5151438" y="6145213"/>
          <p14:tracePt t="89260" x="5133975" y="6145213"/>
          <p14:tracePt t="89277" x="5124450" y="6154738"/>
          <p14:tracePt t="89277" x="5114925" y="6154738"/>
          <p14:tracePt t="89293" x="5106988" y="6154738"/>
          <p14:tracePt t="89294" x="5097463" y="6154738"/>
          <p14:tracePt t="89310" x="5070475" y="6154738"/>
          <p14:tracePt t="89311" x="5060950" y="6154738"/>
          <p14:tracePt t="89326" x="5051425" y="6154738"/>
          <p14:tracePt t="89327" x="5041900" y="6154738"/>
          <p14:tracePt t="89343" x="5033963" y="6154738"/>
          <p14:tracePt t="89343" x="5024438" y="6164263"/>
          <p14:tracePt t="89363" x="5014913" y="6164263"/>
          <p14:tracePt t="89378" x="5005388" y="6164263"/>
          <p14:tracePt t="89393" x="4997450" y="6164263"/>
          <p14:tracePt t="89459" x="4987925" y="6173788"/>
          <p14:tracePt t="89507" x="4978400" y="6181725"/>
          <p14:tracePt t="89539" x="4978400" y="6191250"/>
          <p14:tracePt t="89555" x="4978400" y="6200775"/>
          <p14:tracePt t="89571" x="4978400" y="6210300"/>
          <p14:tracePt t="89575" x="4968875" y="6218238"/>
          <p14:tracePt t="89593" x="4968875" y="6227763"/>
          <p14:tracePt t="89619" x="4968875" y="6237288"/>
          <p14:tracePt t="89635" x="4968875" y="6246813"/>
          <p14:tracePt t="89643" x="4968875" y="6254750"/>
          <p14:tracePt t="89660" x="4968875" y="6264275"/>
          <p14:tracePt t="89660" x="4968875" y="6273800"/>
          <p14:tracePt t="89677" x="4960938" y="6291263"/>
          <p14:tracePt t="89678" x="4960938" y="6300788"/>
          <p14:tracePt t="89693" x="4960938" y="6319838"/>
          <p14:tracePt t="89710" x="4960938" y="6337300"/>
          <p14:tracePt t="89710" x="4960938" y="6346825"/>
          <p14:tracePt t="89727" x="4960938" y="6364288"/>
          <p14:tracePt t="89727" x="4960938" y="6373813"/>
          <p14:tracePt t="89743" x="4960938" y="6392863"/>
          <p14:tracePt t="89744" x="4960938" y="6400800"/>
          <p14:tracePt t="89747" x="4960938" y="6410325"/>
          <p14:tracePt t="89760" x="4960938" y="6419850"/>
          <p14:tracePt t="89763" x="4960938" y="6429375"/>
          <p14:tracePt t="89776" x="4960938" y="6437313"/>
          <p14:tracePt t="89795" x="4960938" y="6446838"/>
          <p14:tracePt t="89811" x="4960938" y="6456363"/>
          <p14:tracePt t="89845" x="4960938" y="6465888"/>
          <p14:tracePt t="89847" x="4951413" y="6483350"/>
          <p14:tracePt t="89890" x="4941888" y="6502400"/>
          <p14:tracePt t="89895" x="4941888" y="6510338"/>
          <p14:tracePt t="89955" x="4941888" y="6519863"/>
          <p14:tracePt t="89971" x="4932363" y="6529388"/>
          <p14:tracePt t="90003" x="4932363" y="6538913"/>
          <p14:tracePt t="90099" x="4932363" y="6546850"/>
          <p14:tracePt t="90115" x="4924425" y="6556375"/>
          <p14:tracePt t="90131" x="4924425" y="6565900"/>
          <p14:tracePt t="90147" x="4914900" y="6565900"/>
          <p14:tracePt t="90163" x="4905375" y="6575425"/>
          <p14:tracePt t="90179" x="4895850" y="6583363"/>
          <p14:tracePt t="90194" x="4895850" y="6592888"/>
          <p14:tracePt t="90211" x="4887913" y="6592888"/>
          <p14:tracePt t="90214" x="4878388" y="6592888"/>
          <p14:tracePt t="90227" x="4868863" y="6592888"/>
          <p14:tracePt t="90243" x="4851400" y="6602413"/>
          <p14:tracePt t="90260" x="4841875" y="6602413"/>
          <p14:tracePt t="90277" x="4832350" y="6602413"/>
          <p14:tracePt t="90293" x="4822825" y="6602413"/>
          <p14:tracePt t="90323" x="4813300" y="6602413"/>
          <p14:tracePt t="90339" x="4805363" y="6602413"/>
          <p14:tracePt t="90343" x="4795838" y="6602413"/>
          <p14:tracePt t="90360" x="4786313" y="6602413"/>
          <p14:tracePt t="90361" x="4768850" y="6611938"/>
          <p14:tracePt t="90377" x="4759325" y="6611938"/>
          <p14:tracePt t="90393" x="4740275" y="6611938"/>
          <p14:tracePt t="90410" x="4732338" y="6611938"/>
          <p14:tracePt t="90411" x="4722813" y="6619875"/>
          <p14:tracePt t="90427" x="4713288" y="6619875"/>
          <p14:tracePt t="90427" x="4695825" y="6629400"/>
          <p14:tracePt t="90693" x="4703763" y="6629400"/>
          <p14:tracePt t="90709" x="4713288" y="6629400"/>
          <p14:tracePt t="90729" x="4722813" y="6629400"/>
          <p14:tracePt t="90740" x="4732338" y="6629400"/>
          <p14:tracePt t="90744" x="4740275" y="6629400"/>
          <p14:tracePt t="90760" x="4749800" y="6629400"/>
          <p14:tracePt t="90777" x="4759325" y="6629400"/>
          <p14:tracePt t="90777" x="4776788" y="6629400"/>
          <p14:tracePt t="90793" x="4786313" y="6629400"/>
          <p14:tracePt t="90810" x="4795838" y="6629400"/>
          <p14:tracePt t="90811" x="4805363" y="6629400"/>
          <p14:tracePt t="90827" x="4813300" y="6629400"/>
          <p14:tracePt t="90828" x="4822825" y="6629400"/>
          <p14:tracePt t="90843" x="4832350" y="6629400"/>
          <p14:tracePt t="90844" x="4841875" y="6629400"/>
          <p14:tracePt t="90860" x="4851400" y="6629400"/>
          <p14:tracePt t="90861" x="4859338" y="6629400"/>
          <p14:tracePt t="90901" x="4868863" y="6629400"/>
          <p14:tracePt t="90917" x="4878388" y="6629400"/>
          <p14:tracePt t="90933" x="4887913" y="6629400"/>
          <p14:tracePt t="90949" x="4895850" y="6629400"/>
          <p14:tracePt t="90952" x="4905375" y="6619875"/>
          <p14:tracePt t="90981" x="4905375" y="6611938"/>
          <p14:tracePt t="90984" x="4914900" y="6602413"/>
          <p14:tracePt t="90996" x="4914900" y="6592888"/>
          <p14:tracePt t="91028" x="4914900" y="6583363"/>
          <p14:tracePt t="91032" x="4924425" y="6575425"/>
          <p14:tracePt t="91044" x="4924425" y="6556375"/>
          <p14:tracePt t="91060" x="4924425" y="6546850"/>
          <p14:tracePt t="91061" x="4924425" y="6529388"/>
          <p14:tracePt t="91078" x="4924425" y="6502400"/>
          <p14:tracePt t="91094" x="4924425" y="6492875"/>
          <p14:tracePt t="91110" x="4924425" y="6473825"/>
          <p14:tracePt t="91111" x="4924425" y="6465888"/>
          <p14:tracePt t="91127" x="4924425" y="6446838"/>
          <p14:tracePt t="91129" x="4924425" y="6437313"/>
          <p14:tracePt t="91143" x="4924425" y="6419850"/>
          <p14:tracePt t="91145" x="4924425" y="6410325"/>
          <p14:tracePt t="91160" x="4914900" y="6400800"/>
          <p14:tracePt t="91162" x="4914900" y="6392863"/>
          <p14:tracePt t="91177" x="4914900" y="6373813"/>
          <p14:tracePt t="91179" x="4905375" y="6364288"/>
          <p14:tracePt t="91193" x="4895850" y="6356350"/>
          <p14:tracePt t="91195" x="4895850" y="6337300"/>
          <p14:tracePt t="91210" x="4895850" y="6327775"/>
          <p14:tracePt t="91212" x="4887913" y="6319838"/>
          <p14:tracePt t="91227" x="4887913" y="6300788"/>
          <p14:tracePt t="91243" x="4878388" y="6291263"/>
          <p14:tracePt t="91245" x="4878388" y="6283325"/>
          <p14:tracePt t="91260" x="4868863" y="6264275"/>
          <p14:tracePt t="91262" x="4868863" y="6254750"/>
          <p14:tracePt t="91277" x="4859338" y="6246813"/>
          <p14:tracePt t="91278" x="4859338" y="6237288"/>
          <p14:tracePt t="91293" x="4851400" y="6237288"/>
          <p14:tracePt t="91295" x="4851400" y="6227763"/>
          <p14:tracePt t="91310" x="4851400" y="6218238"/>
          <p14:tracePt t="91327" x="4851400" y="6210300"/>
          <p14:tracePt t="91343" x="4851400" y="6200775"/>
          <p14:tracePt t="91345" x="4851400" y="6191250"/>
          <p14:tracePt t="91360" x="4851400" y="6181725"/>
          <p14:tracePt t="91377" x="4851400" y="6173788"/>
          <p14:tracePt t="91397" x="4841875" y="6164263"/>
          <p14:tracePt t="91410" x="4841875" y="6154738"/>
          <p14:tracePt t="95012" x="4841875" y="6191250"/>
          <p14:tracePt t="95016" x="4841875" y="6210300"/>
          <p14:tracePt t="95028" x="4832350" y="6264275"/>
          <p14:tracePt t="95043" x="4832350" y="6319838"/>
          <p14:tracePt t="95045" x="4822825" y="6383338"/>
          <p14:tracePt t="95060" x="4813300" y="6446838"/>
          <p14:tracePt t="95061" x="4795838" y="6473825"/>
          <p14:tracePt t="95077" x="4786313" y="6519863"/>
          <p14:tracePt t="95078" x="4776788" y="6575425"/>
          <p14:tracePt t="95081" x="4768850" y="6638925"/>
          <p14:tracePt t="95093" x="4740275" y="6702425"/>
          <p14:tracePt t="95110" x="4713288" y="67849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C60E-B5F2-4608-9981-403D9BA7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Ponovljeni setovi merenja</a:t>
            </a:r>
            <a:b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Direktno merena veličina, merenje dovoljne osetljivosti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31BDBE-628F-4235-A063-82F677165F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76400"/>
                <a:ext cx="8229600" cy="510540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Parovi vrednosti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i </a:t>
                </a:r>
                <a14:m>
                  <m:oMath xmlns:m="http://schemas.openxmlformats.org/officeDocument/2006/math">
                    <m:r>
                      <a:rPr lang="sr-Latn-RS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sr-Latn-RS" sz="180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merenja u jednom setu za određivanje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i </a:t>
                </a:r>
                <a14:m>
                  <m:oMath xmlns:m="http://schemas.openxmlformats.org/officeDocument/2006/math">
                    <m:r>
                      <a:rPr lang="sr-Latn-RS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 </a:t>
                </a:r>
              </a:p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sr-Latn-RS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setova od po </a:t>
                </a:r>
                <a14:m>
                  <m:oMath xmlns:m="http://schemas.openxmlformats.org/officeDocument/2006/math">
                    <m:r>
                      <a:rPr lang="sr-Latn-RS" sz="1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merenja, skup srednjih vrednosti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sr-Latn-R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sr-Latn-RS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sr-Latn-RS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sr-Latn-RS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sr-Latn-RS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Distribucija srednje vrednosti:</a:t>
                </a:r>
                <a:endParaRPr lang="en-US" sz="1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0">
                  <a:spcBef>
                    <a:spcPts val="300"/>
                  </a:spcBef>
                  <a:buFont typeface="Wingdings" panose="05000000000000000000" pitchFamily="2" charset="2"/>
                  <a:buChar char="v"/>
                </a:pPr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srednja vrednost „parcijalnih“ srednjih vrednosti pojedinačnih setova merenja i disperzija ove distribucije</a:t>
                </a:r>
                <a14:m>
                  <m:oMath xmlns:m="http://schemas.openxmlformats.org/officeDocument/2006/math">
                    <m:r>
                      <a:rPr lang="sr-Latn-RS" sz="18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sr-Latn-RS" sz="1800" b="0" i="0" dirty="0">
                  <a:solidFill>
                    <a:schemeClr val="accent6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sr-Latn-RS" sz="18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sr-Latn-RS" sz="18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  <m:sup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sz="18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sr-Latn-RS" sz="1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18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18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0">
                  <a:spcBef>
                    <a:spcPts val="300"/>
                  </a:spcBef>
                </a:pPr>
                <a:r>
                  <a:rPr lang="sr-Latn-RS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Distribucija standardnih devijacija</a:t>
                </a:r>
                <a:endParaRPr lang="en-US" sz="1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0">
                  <a:spcBef>
                    <a:spcPts val="300"/>
                  </a:spcBef>
                  <a:buFont typeface="Wingdings" panose="05000000000000000000" pitchFamily="2" charset="2"/>
                  <a:buChar char="v"/>
                </a:pPr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srednja vrednost „parcijalnih” standardnih devijacija i disperzija ove distribucije:</a:t>
                </a:r>
              </a:p>
              <a:p>
                <a:pPr marL="0" lvl="0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18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sr-Latn-RS" sz="18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sr-Latn-RS" sz="18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sub>
                        <m:sup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sz="18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  <m:r>
                                    <a:rPr lang="sr-Latn-RS" sz="1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sr-Latn-RS" sz="1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sr-Latn-RS" sz="18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sub>
                    </m:sSub>
                    <m:r>
                      <a:rPr lang="sr-Latn-RS" sz="18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       </m:t>
                        </m:r>
                        <m:r>
                          <a:rPr lang="sr-Latn-R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sub>
                    </m:sSub>
                    <m:r>
                      <a:rPr lang="sr-Latn-RS" sz="18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endParaRPr lang="sr-Latn-RS" sz="18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d>
                          <m:dPr>
                            <m:begChr m:val="〈"/>
                            <m:endChr m:val="〉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sub>
                    </m:sSub>
                    <m:r>
                      <a:rPr lang="sr-Latn-RS" sz="18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18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1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r>
                  <a:rPr lang="sr-Latn-RS" sz="1800" dirty="0">
                    <a:solidFill>
                      <a:schemeClr val="accent6">
                        <a:lumMod val="75000"/>
                      </a:schemeClr>
                    </a:solidFill>
                  </a:rPr>
                  <a:t>  je </a:t>
                </a:r>
                <a:r>
                  <a:rPr lang="sr-Latn-RS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procena standardne greške srednje vrednosti</a:t>
                </a:r>
                <a:endParaRPr lang="en-US" sz="1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31BDBE-628F-4235-A063-82F677165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76400"/>
                <a:ext cx="8229600" cy="5105400"/>
              </a:xfrm>
              <a:blipFill>
                <a:blip r:embed="rId5"/>
                <a:stretch>
                  <a:fillRect l="-444" t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EFDA4-15B8-4000-AF84-4BA902E45D1D}"/>
              </a:ext>
            </a:extLst>
          </p:cNvPr>
          <p:cNvSpPr txBox="1"/>
          <p:nvPr/>
        </p:nvSpPr>
        <p:spPr>
          <a:xfrm>
            <a:off x="8461418" y="247590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</a:rPr>
              <a:t>P2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9A0BD36-0527-40C6-A2F5-B6A2CBCF11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96"/>
    </mc:Choice>
    <mc:Fallback xmlns="">
      <p:transition spd="slow" advTm="11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50" x="474663" y="1798638"/>
          <p14:tracePt t="29154" x="484188" y="1798638"/>
          <p14:tracePt t="29171" x="511175" y="1808163"/>
          <p14:tracePt t="29212" x="520700" y="1808163"/>
          <p14:tracePt t="29216" x="530225" y="1798638"/>
          <p14:tracePt t="29228" x="547688" y="1789113"/>
          <p14:tracePt t="29244" x="557213" y="1781175"/>
          <p14:tracePt t="29251" x="566738" y="1771650"/>
          <p14:tracePt t="29268" x="576263" y="1762125"/>
          <p14:tracePt t="29268" x="584200" y="1762125"/>
          <p14:tracePt t="29284" x="603250" y="1752600"/>
          <p14:tracePt t="29285" x="612775" y="1744663"/>
          <p14:tracePt t="29302" x="630238" y="1735138"/>
          <p14:tracePt t="29303" x="649288" y="1735138"/>
          <p14:tracePt t="29319" x="676275" y="1716088"/>
          <p14:tracePt t="29320" x="703263" y="1708150"/>
          <p14:tracePt t="29336" x="739775" y="1698625"/>
          <p14:tracePt t="29336" x="776288" y="1698625"/>
          <p14:tracePt t="29352" x="839788" y="1689100"/>
          <p14:tracePt t="29353" x="868363" y="1671638"/>
          <p14:tracePt t="29369" x="904875" y="1662113"/>
          <p14:tracePt t="29370" x="958850" y="1643063"/>
          <p14:tracePt t="29386" x="1022350" y="1625600"/>
          <p14:tracePt t="29386" x="1096963" y="1616075"/>
          <p14:tracePt t="29402" x="1177925" y="1606550"/>
          <p14:tracePt t="29403" x="1260475" y="1589088"/>
          <p14:tracePt t="29405" x="1316038" y="1589088"/>
          <p14:tracePt t="29419" x="1389063" y="1579563"/>
          <p14:tracePt t="29436" x="1470025" y="1579563"/>
          <p14:tracePt t="29437" x="1598613" y="1579563"/>
          <p14:tracePt t="29452" x="1681163" y="1579563"/>
          <p14:tracePt t="29453" x="1754188" y="1579563"/>
          <p14:tracePt t="29469" x="1827213" y="1579563"/>
          <p14:tracePt t="29470" x="1927225" y="1579563"/>
          <p14:tracePt t="29486" x="2036763" y="1579563"/>
          <p14:tracePt t="29486" x="2128838" y="1579563"/>
          <p14:tracePt t="29502" x="2228850" y="1579563"/>
          <p14:tracePt t="29503" x="2301875" y="1579563"/>
          <p14:tracePt t="29505" x="2374900" y="1579563"/>
          <p14:tracePt t="29519" x="2457450" y="1562100"/>
          <p14:tracePt t="29521" x="2530475" y="1562100"/>
          <p14:tracePt t="29536" x="2613025" y="1562100"/>
          <p14:tracePt t="29538" x="2686050" y="1562100"/>
          <p14:tracePt t="29552" x="2768600" y="1570038"/>
          <p14:tracePt t="29554" x="2841625" y="1570038"/>
          <p14:tracePt t="29569" x="2895600" y="1570038"/>
          <p14:tracePt t="29571" x="2959100" y="1579563"/>
          <p14:tracePt t="29586" x="3014663" y="1579563"/>
          <p14:tracePt t="29588" x="3078163" y="1589088"/>
          <p14:tracePt t="29602" x="3124200" y="1589088"/>
          <p14:tracePt t="29604" x="3160713" y="1589088"/>
          <p14:tracePt t="29619" x="3197225" y="1598613"/>
          <p14:tracePt t="29620" x="3224213" y="1598613"/>
          <p14:tracePt t="29636" x="3252788" y="1616075"/>
          <p14:tracePt t="29638" x="3297238" y="1625600"/>
          <p14:tracePt t="29652" x="3343275" y="1635125"/>
          <p14:tracePt t="29654" x="3398838" y="1643063"/>
          <p14:tracePt t="29669" x="3462338" y="1662113"/>
          <p14:tracePt t="29671" x="3516313" y="1662113"/>
          <p14:tracePt t="29686" x="3598863" y="1662113"/>
          <p14:tracePt t="29687" x="3654425" y="1662113"/>
          <p14:tracePt t="29702" x="3735388" y="1671638"/>
          <p14:tracePt t="29704" x="3790950" y="1671638"/>
          <p14:tracePt t="29719" x="3846513" y="1671638"/>
          <p14:tracePt t="29721" x="3910013" y="1679575"/>
          <p14:tracePt t="29736" x="3963988" y="1679575"/>
          <p14:tracePt t="29737" x="4029075" y="1698625"/>
          <p14:tracePt t="29752" x="4073525" y="1698625"/>
          <p14:tracePt t="29754" x="4110038" y="1698625"/>
          <p14:tracePt t="29769" x="4138613" y="1698625"/>
          <p14:tracePt t="29771" x="4175125" y="1698625"/>
          <p14:tracePt t="29786" x="4202113" y="1708150"/>
          <p14:tracePt t="29787" x="4211638" y="1716088"/>
          <p14:tracePt t="29802" x="4219575" y="1725613"/>
          <p14:tracePt t="29803" x="4238625" y="1725613"/>
          <p14:tracePt t="29805" x="4248150" y="1725613"/>
          <p14:tracePt t="29819" x="4265613" y="1744663"/>
          <p14:tracePt t="29821" x="4284663" y="1744663"/>
          <p14:tracePt t="29836" x="4284663" y="1752600"/>
          <p14:tracePt t="29838" x="4302125" y="1771650"/>
          <p14:tracePt t="29852" x="4321175" y="1781175"/>
          <p14:tracePt t="29854" x="4348163" y="1789113"/>
          <p14:tracePt t="29869" x="4375150" y="1808163"/>
          <p14:tracePt t="29871" x="4403725" y="1825625"/>
          <p14:tracePt t="29886" x="4411663" y="1835150"/>
          <p14:tracePt t="29887" x="4430713" y="1844675"/>
          <p14:tracePt t="29902" x="4440238" y="1854200"/>
          <p14:tracePt t="29919" x="4457700" y="1862138"/>
          <p14:tracePt t="29920" x="4467225" y="1871663"/>
          <p14:tracePt t="29936" x="4476750" y="1881188"/>
          <p14:tracePt t="29936" x="4476750" y="1890713"/>
          <p14:tracePt t="29952" x="4476750" y="1898650"/>
          <p14:tracePt t="29969" x="4476750" y="1908175"/>
          <p14:tracePt t="29971" x="4476750" y="1917700"/>
          <p14:tracePt t="29987" x="4476750" y="1927225"/>
          <p14:tracePt t="30002" x="4476750" y="1944688"/>
          <p14:tracePt t="30004" x="4476750" y="1954213"/>
          <p14:tracePt t="30019" x="4476750" y="1973263"/>
          <p14:tracePt t="30021" x="4448175" y="2000250"/>
          <p14:tracePt t="30036" x="4440238" y="2009775"/>
          <p14:tracePt t="30038" x="4421188" y="2027238"/>
          <p14:tracePt t="30052" x="4421188" y="2036763"/>
          <p14:tracePt t="30054" x="4394200" y="2046288"/>
          <p14:tracePt t="30069" x="4357688" y="2054225"/>
          <p14:tracePt t="30070" x="4330700" y="2063750"/>
          <p14:tracePt t="30086" x="4284663" y="2063750"/>
          <p14:tracePt t="30087" x="4248150" y="2063750"/>
          <p14:tracePt t="30102" x="4211638" y="2063750"/>
          <p14:tracePt t="30104" x="4156075" y="2063750"/>
          <p14:tracePt t="30119" x="4102100" y="2082800"/>
          <p14:tracePt t="30120" x="4037013" y="2082800"/>
          <p14:tracePt t="30136" x="3983038" y="2082800"/>
          <p14:tracePt t="30137" x="3937000" y="2082800"/>
          <p14:tracePt t="30152" x="3900488" y="2082800"/>
          <p14:tracePt t="30154" x="3846513" y="2082800"/>
          <p14:tracePt t="30169" x="3800475" y="2082800"/>
          <p14:tracePt t="30170" x="3754438" y="2073275"/>
          <p14:tracePt t="30186" x="3698875" y="2063750"/>
          <p14:tracePt t="30187" x="3635375" y="2063750"/>
          <p14:tracePt t="30202" x="3581400" y="2054225"/>
          <p14:tracePt t="30204" x="3516313" y="2054225"/>
          <p14:tracePt t="30222" x="3398838" y="2036763"/>
          <p14:tracePt t="30236" x="3362325" y="2036763"/>
          <p14:tracePt t="30237" x="3316288" y="2036763"/>
          <p14:tracePt t="30239" x="3270250" y="2027238"/>
          <p14:tracePt t="30252" x="3243263" y="2027238"/>
          <p14:tracePt t="30269" x="3214688" y="2017713"/>
          <p14:tracePt t="30271" x="3187700" y="2017713"/>
          <p14:tracePt t="30286" x="3178175" y="2017713"/>
          <p14:tracePt t="30287" x="3170238" y="2017713"/>
          <p14:tracePt t="30302" x="3160713" y="2009775"/>
          <p14:tracePt t="30304" x="3151188" y="2009775"/>
          <p14:tracePt t="30319" x="3141663" y="2009775"/>
          <p14:tracePt t="30336" x="3133725" y="2009775"/>
          <p14:tracePt t="30367" x="3124200" y="2000250"/>
          <p14:tracePt t="30383" x="3114675" y="2000250"/>
          <p14:tracePt t="30399" x="3105150" y="1990725"/>
          <p14:tracePt t="30414" x="3097213" y="1981200"/>
          <p14:tracePt t="30418" x="3097213" y="1973263"/>
          <p14:tracePt t="30435" x="3087688" y="1963738"/>
          <p14:tracePt t="30452" x="3087688" y="1944688"/>
          <p14:tracePt t="30452" x="3078163" y="1927225"/>
          <p14:tracePt t="30469" x="3078163" y="1917700"/>
          <p14:tracePt t="30470" x="3078163" y="1898650"/>
          <p14:tracePt t="30486" x="3078163" y="1881188"/>
          <p14:tracePt t="30502" x="3078163" y="1871663"/>
          <p14:tracePt t="30503" x="3078163" y="1844675"/>
          <p14:tracePt t="30519" x="3087688" y="1825625"/>
          <p14:tracePt t="30520" x="3087688" y="1817688"/>
          <p14:tracePt t="30535" x="3087688" y="1808163"/>
          <p14:tracePt t="30536" x="3087688" y="1798638"/>
          <p14:tracePt t="30552" x="3097213" y="1789113"/>
          <p14:tracePt t="30553" x="3105150" y="1781175"/>
          <p14:tracePt t="30569" x="3114675" y="1771650"/>
          <p14:tracePt t="30569" x="3133725" y="1752600"/>
          <p14:tracePt t="30585" x="3141663" y="1752600"/>
          <p14:tracePt t="30586" x="3160713" y="1744663"/>
          <p14:tracePt t="30602" x="3187700" y="1735138"/>
          <p14:tracePt t="30603" x="3224213" y="1725613"/>
          <p14:tracePt t="30619" x="3252788" y="1725613"/>
          <p14:tracePt t="30620" x="3279775" y="1716088"/>
          <p14:tracePt t="30636" x="3316288" y="1716088"/>
          <p14:tracePt t="30636" x="3343275" y="1708150"/>
          <p14:tracePt t="30652" x="3370263" y="1708150"/>
          <p14:tracePt t="30653" x="3435350" y="1698625"/>
          <p14:tracePt t="30655" x="3462338" y="1698625"/>
          <p14:tracePt t="30669" x="3498850" y="1698625"/>
          <p14:tracePt t="30671" x="3535363" y="1698625"/>
          <p14:tracePt t="30686" x="3571875" y="1698625"/>
          <p14:tracePt t="30688" x="3608388" y="1698625"/>
          <p14:tracePt t="30702" x="3644900" y="1698625"/>
          <p14:tracePt t="30704" x="3671888" y="1698625"/>
          <p14:tracePt t="30719" x="3708400" y="1698625"/>
          <p14:tracePt t="30720" x="3735388" y="1698625"/>
          <p14:tracePt t="30735" x="3754438" y="1698625"/>
          <p14:tracePt t="30737" x="3781425" y="1698625"/>
          <p14:tracePt t="30752" x="3800475" y="1698625"/>
          <p14:tracePt t="30754" x="3817938" y="1698625"/>
          <p14:tracePt t="30769" x="3854450" y="1708150"/>
          <p14:tracePt t="30770" x="3863975" y="1708150"/>
          <p14:tracePt t="30771" x="3900488" y="1716088"/>
          <p14:tracePt t="30786" x="3919538" y="1716088"/>
          <p14:tracePt t="30788" x="3946525" y="1725613"/>
          <p14:tracePt t="30802" x="3973513" y="1725613"/>
          <p14:tracePt t="30804" x="4010025" y="1735138"/>
          <p14:tracePt t="30819" x="4029075" y="1735138"/>
          <p14:tracePt t="30821" x="4065588" y="1744663"/>
          <p14:tracePt t="30836" x="4073525" y="1744663"/>
          <p14:tracePt t="30838" x="4102100" y="1752600"/>
          <p14:tracePt t="30852" x="4138613" y="1762125"/>
          <p14:tracePt t="30869" x="4156075" y="1762125"/>
          <p14:tracePt t="30871" x="4165600" y="1771650"/>
          <p14:tracePt t="30911" x="4175125" y="1781175"/>
          <p14:tracePt t="30927" x="4183063" y="1789113"/>
          <p14:tracePt t="30943" x="4183063" y="1808163"/>
          <p14:tracePt t="30952" x="4183063" y="1817688"/>
          <p14:tracePt t="30969" x="4192588" y="1825625"/>
          <p14:tracePt t="30970" x="4202113" y="1835150"/>
          <p14:tracePt t="30986" x="4211638" y="1844675"/>
          <p14:tracePt t="31002" x="4211638" y="1862138"/>
          <p14:tracePt t="31003" x="4211638" y="1871663"/>
          <p14:tracePt t="31019" x="4211638" y="1881188"/>
          <p14:tracePt t="31020" x="4211638" y="1890713"/>
          <p14:tracePt t="31036" x="4211638" y="1898650"/>
          <p14:tracePt t="31036" x="4211638" y="1908175"/>
          <p14:tracePt t="31052" x="4211638" y="1917700"/>
          <p14:tracePt t="31053" x="4211638" y="1935163"/>
          <p14:tracePt t="31055" x="4211638" y="1954213"/>
          <p14:tracePt t="31069" x="4211638" y="1963738"/>
          <p14:tracePt t="31071" x="4211638" y="1981200"/>
          <p14:tracePt t="31086" x="4211638" y="1990725"/>
          <p14:tracePt t="31088" x="4211638" y="2000250"/>
          <p14:tracePt t="31102" x="4202113" y="2009775"/>
          <p14:tracePt t="31104" x="4192588" y="2017713"/>
          <p14:tracePt t="31119" x="4175125" y="2027238"/>
          <p14:tracePt t="31121" x="4146550" y="2036763"/>
          <p14:tracePt t="31136" x="4138613" y="2036763"/>
          <p14:tracePt t="31137" x="4110038" y="2046288"/>
          <p14:tracePt t="31152" x="4092575" y="2046288"/>
          <p14:tracePt t="31153" x="4056063" y="2046288"/>
          <p14:tracePt t="31155" x="4037013" y="2054225"/>
          <p14:tracePt t="31169" x="4000500" y="2054225"/>
          <p14:tracePt t="31171" x="3963988" y="2054225"/>
          <p14:tracePt t="31186" x="3910013" y="2063750"/>
          <p14:tracePt t="31188" x="3854450" y="2063750"/>
          <p14:tracePt t="31205" x="3754438" y="2063750"/>
          <p14:tracePt t="31220" x="3698875" y="2063750"/>
          <p14:tracePt t="31221" x="3635375" y="2063750"/>
          <p14:tracePt t="31236" x="3581400" y="2063750"/>
          <p14:tracePt t="31252" x="3535363" y="2063750"/>
          <p14:tracePt t="31253" x="3471863" y="2063750"/>
          <p14:tracePt t="31269" x="3406775" y="2063750"/>
          <p14:tracePt t="31270" x="3370263" y="2063750"/>
          <p14:tracePt t="31286" x="3343275" y="2063750"/>
          <p14:tracePt t="31286" x="3297238" y="2063750"/>
          <p14:tracePt t="31302" x="3252788" y="2063750"/>
          <p14:tracePt t="31303" x="3224213" y="2063750"/>
          <p14:tracePt t="31319" x="3197225" y="2063750"/>
          <p14:tracePt t="31320" x="3151188" y="2063750"/>
          <p14:tracePt t="31336" x="3141663" y="2063750"/>
          <p14:tracePt t="31336" x="3133725" y="2063750"/>
          <p14:tracePt t="31352" x="3114675" y="2063750"/>
          <p14:tracePt t="31353" x="3105150" y="2063750"/>
          <p14:tracePt t="31369" x="3097213" y="2063750"/>
          <p14:tracePt t="31386" x="3087688" y="2063750"/>
          <p14:tracePt t="31409" x="3078163" y="2063750"/>
          <p14:tracePt t="31425" x="3078163" y="2046288"/>
          <p14:tracePt t="31436" x="3078163" y="2027238"/>
          <p14:tracePt t="31452" x="3068638" y="2009775"/>
          <p14:tracePt t="31453" x="3068638" y="2000250"/>
          <p14:tracePt t="31469" x="3068638" y="1981200"/>
          <p14:tracePt t="31470" x="3060700" y="1963738"/>
          <p14:tracePt t="31486" x="3060700" y="1944688"/>
          <p14:tracePt t="31502" x="3060700" y="1927225"/>
          <p14:tracePt t="31503" x="3060700" y="1890713"/>
          <p14:tracePt t="31519" x="3060700" y="1871663"/>
          <p14:tracePt t="31521" x="3060700" y="1862138"/>
          <p14:tracePt t="31536" x="3060700" y="1835150"/>
          <p14:tracePt t="31538" x="3060700" y="1825625"/>
          <p14:tracePt t="31552" x="3060700" y="1808163"/>
          <p14:tracePt t="31554" x="3068638" y="1789113"/>
          <p14:tracePt t="31569" x="3068638" y="1781175"/>
          <p14:tracePt t="31571" x="3078163" y="1762125"/>
          <p14:tracePt t="31586" x="3078163" y="1752600"/>
          <p14:tracePt t="31587" x="3087688" y="1744663"/>
          <p14:tracePt t="31602" x="3097213" y="1725613"/>
          <p14:tracePt t="31619" x="3124200" y="1698625"/>
          <p14:tracePt t="31620" x="3133725" y="1698625"/>
          <p14:tracePt t="31636" x="3151188" y="1689100"/>
          <p14:tracePt t="31637" x="3160713" y="1689100"/>
          <p14:tracePt t="31653" x="3170238" y="1679575"/>
          <p14:tracePt t="31669" x="3187700" y="1679575"/>
          <p14:tracePt t="31670" x="3214688" y="1679575"/>
          <p14:tracePt t="31686" x="3252788" y="1679575"/>
          <p14:tracePt t="31686" x="3279775" y="1671638"/>
          <p14:tracePt t="31702" x="3306763" y="1671638"/>
          <p14:tracePt t="31703" x="3343275" y="1652588"/>
          <p14:tracePt t="31719" x="3370263" y="1652588"/>
          <p14:tracePt t="31720" x="3416300" y="1652588"/>
          <p14:tracePt t="31736" x="3443288" y="1652588"/>
          <p14:tracePt t="31736" x="3498850" y="1652588"/>
          <p14:tracePt t="31752" x="3525838" y="1652588"/>
          <p14:tracePt t="31753" x="3581400" y="1652588"/>
          <p14:tracePt t="31769" x="3625850" y="1652588"/>
          <p14:tracePt t="31770" x="3654425" y="1652588"/>
          <p14:tracePt t="31786" x="3708400" y="1652588"/>
          <p14:tracePt t="31786" x="3754438" y="1652588"/>
          <p14:tracePt t="31802" x="3781425" y="1652588"/>
          <p14:tracePt t="31803" x="3827463" y="1662113"/>
          <p14:tracePt t="31819" x="3873500" y="1662113"/>
          <p14:tracePt t="31820" x="3910013" y="1662113"/>
          <p14:tracePt t="31836" x="3956050" y="1662113"/>
          <p14:tracePt t="31836" x="3992563" y="1671638"/>
          <p14:tracePt t="31852" x="4037013" y="1671638"/>
          <p14:tracePt t="31853" x="4065588" y="1671638"/>
          <p14:tracePt t="31869" x="4102100" y="1671638"/>
          <p14:tracePt t="31870" x="4119563" y="1671638"/>
          <p14:tracePt t="31886" x="4146550" y="1671638"/>
          <p14:tracePt t="31886" x="4165600" y="1679575"/>
          <p14:tracePt t="31902" x="4183063" y="1679575"/>
          <p14:tracePt t="31903" x="4192588" y="1679575"/>
          <p14:tracePt t="31905" x="4219575" y="1689100"/>
          <p14:tracePt t="31919" x="4229100" y="1689100"/>
          <p14:tracePt t="31921" x="4256088" y="1698625"/>
          <p14:tracePt t="31936" x="4265613" y="1698625"/>
          <p14:tracePt t="31938" x="4275138" y="1708150"/>
          <p14:tracePt t="31952" x="4284663" y="1708150"/>
          <p14:tracePt t="31954" x="4292600" y="1708150"/>
          <p14:tracePt t="31969" x="4302125" y="1716088"/>
          <p14:tracePt t="32001" x="4311650" y="1725613"/>
          <p14:tracePt t="32033" x="4321175" y="1744663"/>
          <p14:tracePt t="32037" x="4321175" y="1752600"/>
          <p14:tracePt t="32052" x="4321175" y="1762125"/>
          <p14:tracePt t="32069" x="4321175" y="1771650"/>
          <p14:tracePt t="32070" x="4321175" y="1781175"/>
          <p14:tracePt t="32086" x="4321175" y="1798638"/>
          <p14:tracePt t="32086" x="4321175" y="1817688"/>
          <p14:tracePt t="32102" x="4321175" y="1835150"/>
          <p14:tracePt t="32103" x="4321175" y="1862138"/>
          <p14:tracePt t="32119" x="4321175" y="1881188"/>
          <p14:tracePt t="32120" x="4321175" y="1890713"/>
          <p14:tracePt t="32136" x="4321175" y="1898650"/>
          <p14:tracePt t="32136" x="4321175" y="1917700"/>
          <p14:tracePt t="32152" x="4311650" y="1935163"/>
          <p14:tracePt t="32153" x="4311650" y="1944688"/>
          <p14:tracePt t="32169" x="4302125" y="1954213"/>
          <p14:tracePt t="32170" x="4302125" y="1963738"/>
          <p14:tracePt t="32186" x="4292600" y="1990725"/>
          <p14:tracePt t="32186" x="4292600" y="2000250"/>
          <p14:tracePt t="32202" x="4275138" y="2027238"/>
          <p14:tracePt t="32203" x="4265613" y="2036763"/>
          <p14:tracePt t="32219" x="4256088" y="2054225"/>
          <p14:tracePt t="32220" x="4248150" y="2063750"/>
          <p14:tracePt t="32236" x="4238625" y="2073275"/>
          <p14:tracePt t="32236" x="4229100" y="2082800"/>
          <p14:tracePt t="32253" x="4211638" y="2090738"/>
          <p14:tracePt t="32269" x="4192588" y="2100263"/>
          <p14:tracePt t="32270" x="4165600" y="2109788"/>
          <p14:tracePt t="32286" x="4138613" y="2119313"/>
          <p14:tracePt t="32286" x="4110038" y="2119313"/>
          <p14:tracePt t="32302" x="4065588" y="2127250"/>
          <p14:tracePt t="32303" x="4019550" y="2136775"/>
          <p14:tracePt t="32305" x="3992563" y="2146300"/>
          <p14:tracePt t="32319" x="3946525" y="2163763"/>
          <p14:tracePt t="32321" x="3910013" y="2163763"/>
          <p14:tracePt t="32336" x="3863975" y="2163763"/>
          <p14:tracePt t="32338" x="3836988" y="2163763"/>
          <p14:tracePt t="32352" x="3790950" y="2163763"/>
          <p14:tracePt t="32354" x="3754438" y="2163763"/>
          <p14:tracePt t="32369" x="3717925" y="2163763"/>
          <p14:tracePt t="32371" x="3690938" y="2163763"/>
          <p14:tracePt t="32386" x="3662363" y="2163763"/>
          <p14:tracePt t="32387" x="3617913" y="2155825"/>
          <p14:tracePt t="32402" x="3589338" y="2155825"/>
          <p14:tracePt t="32403" x="3562350" y="2155825"/>
          <p14:tracePt t="32405" x="3525838" y="2146300"/>
          <p14:tracePt t="32419" x="3498850" y="2146300"/>
          <p14:tracePt t="32421" x="3452813" y="2136775"/>
          <p14:tracePt t="32436" x="3435350" y="2136775"/>
          <p14:tracePt t="32438" x="3406775" y="2136775"/>
          <p14:tracePt t="32452" x="3389313" y="2136775"/>
          <p14:tracePt t="32454" x="3362325" y="2127250"/>
          <p14:tracePt t="32469" x="3343275" y="2127250"/>
          <p14:tracePt t="32471" x="3306763" y="2127250"/>
          <p14:tracePt t="32486" x="3297238" y="2127250"/>
          <p14:tracePt t="32487" x="3270250" y="2127250"/>
          <p14:tracePt t="32502" x="3260725" y="2127250"/>
          <p14:tracePt t="32519" x="3252788" y="2127250"/>
          <p14:tracePt t="32521" x="3243263" y="2127250"/>
          <p14:tracePt t="32657" x="3233738" y="2119313"/>
          <p14:tracePt t="32673" x="3233738" y="2109788"/>
          <p14:tracePt t="32689" x="3252788" y="2109788"/>
          <p14:tracePt t="32693" x="3260725" y="2109788"/>
          <p14:tracePt t="32705" x="3270250" y="2100263"/>
          <p14:tracePt t="32719" x="3297238" y="2090738"/>
          <p14:tracePt t="32736" x="3325813" y="2082800"/>
          <p14:tracePt t="32737" x="3333750" y="2082800"/>
          <p14:tracePt t="32752" x="3362325" y="2082800"/>
          <p14:tracePt t="32753" x="3379788" y="2073275"/>
          <p14:tracePt t="32769" x="3389313" y="2073275"/>
          <p14:tracePt t="33015" x="3370263" y="2073275"/>
          <p14:tracePt t="33027" x="3352800" y="2073275"/>
          <p14:tracePt t="33036" x="3316288" y="2073275"/>
          <p14:tracePt t="33052" x="3289300" y="2073275"/>
          <p14:tracePt t="33053" x="3252788" y="2073275"/>
          <p14:tracePt t="33069" x="3187700" y="2063750"/>
          <p14:tracePt t="33070" x="3133725" y="2054225"/>
          <p14:tracePt t="33086" x="3068638" y="2054225"/>
          <p14:tracePt t="33086" x="3014663" y="2036763"/>
          <p14:tracePt t="33102" x="2951163" y="2036763"/>
          <p14:tracePt t="33103" x="2895600" y="2036763"/>
          <p14:tracePt t="33119" x="2868613" y="2036763"/>
          <p14:tracePt t="33120" x="2832100" y="2036763"/>
          <p14:tracePt t="33136" x="2795588" y="2036763"/>
          <p14:tracePt t="33136" x="2740025" y="2036763"/>
          <p14:tracePt t="33152" x="2695575" y="2036763"/>
          <p14:tracePt t="33153" x="2649538" y="2036763"/>
          <p14:tracePt t="33155" x="2620963" y="2036763"/>
          <p14:tracePt t="33169" x="2593975" y="2036763"/>
          <p14:tracePt t="33171" x="2566988" y="2036763"/>
          <p14:tracePt t="33186" x="2530475" y="2036763"/>
          <p14:tracePt t="33188" x="2503488" y="2036763"/>
          <p14:tracePt t="33202" x="2474913" y="2036763"/>
          <p14:tracePt t="33204" x="2438400" y="2036763"/>
          <p14:tracePt t="33222" x="2384425" y="2036763"/>
          <p14:tracePt t="33223" x="2365375" y="2036763"/>
          <p14:tracePt t="33236" x="2347913" y="2036763"/>
          <p14:tracePt t="33252" x="2328863" y="2036763"/>
          <p14:tracePt t="33269" x="2301875" y="2036763"/>
          <p14:tracePt t="33269" x="2292350" y="2036763"/>
          <p14:tracePt t="33286" x="2284413" y="2036763"/>
          <p14:tracePt t="33367" x="2301875" y="2036763"/>
          <p14:tracePt t="33379" x="2347913" y="2036763"/>
          <p14:tracePt t="33386" x="2384425" y="2036763"/>
          <p14:tracePt t="33402" x="2438400" y="2036763"/>
          <p14:tracePt t="33403" x="2503488" y="2036763"/>
          <p14:tracePt t="33419" x="2530475" y="2036763"/>
          <p14:tracePt t="33420" x="2584450" y="2036763"/>
          <p14:tracePt t="33436" x="2649538" y="2036763"/>
          <p14:tracePt t="33436" x="2722563" y="2036763"/>
          <p14:tracePt t="33452" x="2776538" y="2036763"/>
          <p14:tracePt t="33453" x="2859088" y="2036763"/>
          <p14:tracePt t="33469" x="2914650" y="2036763"/>
          <p14:tracePt t="33471" x="2987675" y="2036763"/>
          <p14:tracePt t="33486" x="3051175" y="2054225"/>
          <p14:tracePt t="33486" x="3105150" y="2054225"/>
          <p14:tracePt t="33502" x="3170238" y="2054225"/>
          <p14:tracePt t="33503" x="3206750" y="2054225"/>
          <p14:tracePt t="33519" x="3252788" y="2054225"/>
          <p14:tracePt t="33520" x="3270250" y="2054225"/>
          <p14:tracePt t="33536" x="3279775" y="2054225"/>
          <p14:tracePt t="33635" x="3270250" y="2054225"/>
          <p14:tracePt t="33639" x="3252788" y="2054225"/>
          <p14:tracePt t="33652" x="3214688" y="2054225"/>
          <p14:tracePt t="33669" x="3178175" y="2054225"/>
          <p14:tracePt t="33670" x="3133725" y="2054225"/>
          <p14:tracePt t="33671" x="3097213" y="2054225"/>
          <p14:tracePt t="33686" x="3051175" y="2054225"/>
          <p14:tracePt t="33687" x="3024188" y="2054225"/>
          <p14:tracePt t="33702" x="2968625" y="2054225"/>
          <p14:tracePt t="33703" x="2905125" y="2054225"/>
          <p14:tracePt t="33719" x="2849563" y="2054225"/>
          <p14:tracePt t="33720" x="2776538" y="2054225"/>
          <p14:tracePt t="33736" x="2695575" y="2054225"/>
          <p14:tracePt t="33736" x="2620963" y="2054225"/>
          <p14:tracePt t="33752" x="2557463" y="2046288"/>
          <p14:tracePt t="33753" x="2503488" y="2046288"/>
          <p14:tracePt t="33769" x="2447925" y="2046288"/>
          <p14:tracePt t="33770" x="2401888" y="2046288"/>
          <p14:tracePt t="33786" x="2384425" y="2046288"/>
          <p14:tracePt t="33786" x="2365375" y="2046288"/>
          <p14:tracePt t="33802" x="2357438" y="2046288"/>
          <p14:tracePt t="33803" x="2347913" y="2046288"/>
          <p14:tracePt t="33927" x="2357438" y="2046288"/>
          <p14:tracePt t="33939" x="2374900" y="2046288"/>
          <p14:tracePt t="33943" x="2401888" y="2046288"/>
          <p14:tracePt t="33955" x="2438400" y="2046288"/>
          <p14:tracePt t="33969" x="2466975" y="2046288"/>
          <p14:tracePt t="33971" x="2511425" y="2046288"/>
          <p14:tracePt t="33986" x="2547938" y="2046288"/>
          <p14:tracePt t="33988" x="2593975" y="2046288"/>
          <p14:tracePt t="34002" x="2630488" y="2046288"/>
          <p14:tracePt t="34004" x="2686050" y="2046288"/>
          <p14:tracePt t="34019" x="2749550" y="2046288"/>
          <p14:tracePt t="34021" x="2795588" y="2036763"/>
          <p14:tracePt t="34035" x="2822575" y="2036763"/>
          <p14:tracePt t="34037" x="2849563" y="2036763"/>
          <p14:tracePt t="34052" x="2868613" y="2036763"/>
          <p14:tracePt t="34069" x="2886075" y="2036763"/>
          <p14:tracePt t="34069" x="2895600" y="2036763"/>
          <p14:tracePt t="34231" x="2878138" y="2036763"/>
          <p14:tracePt t="34243" x="2849563" y="2036763"/>
          <p14:tracePt t="34252" x="2813050" y="2036763"/>
          <p14:tracePt t="34269" x="2786063" y="2036763"/>
          <p14:tracePt t="34270" x="2759075" y="2036763"/>
          <p14:tracePt t="34286" x="2713038" y="2046288"/>
          <p14:tracePt t="34286" x="2686050" y="2046288"/>
          <p14:tracePt t="34302" x="2640013" y="2046288"/>
          <p14:tracePt t="34303" x="2603500" y="2046288"/>
          <p14:tracePt t="34319" x="2566988" y="2046288"/>
          <p14:tracePt t="34320" x="2530475" y="2046288"/>
          <p14:tracePt t="34336" x="2493963" y="2046288"/>
          <p14:tracePt t="34336" x="2466975" y="2046288"/>
          <p14:tracePt t="34352" x="2447925" y="2046288"/>
          <p14:tracePt t="34353" x="2430463" y="2046288"/>
          <p14:tracePt t="34355" x="2420938" y="2046288"/>
          <p14:tracePt t="34485" x="2430463" y="2046288"/>
          <p14:tracePt t="34489" x="2447925" y="2046288"/>
          <p14:tracePt t="34502" x="2474913" y="2046288"/>
          <p14:tracePt t="34519" x="2540000" y="2046288"/>
          <p14:tracePt t="34520" x="2566988" y="2046288"/>
          <p14:tracePt t="34521" x="2593975" y="2046288"/>
          <p14:tracePt t="34536" x="2640013" y="2046288"/>
          <p14:tracePt t="34537" x="2676525" y="2046288"/>
          <p14:tracePt t="34552" x="2740025" y="2046288"/>
          <p14:tracePt t="34553" x="2795588" y="2046288"/>
          <p14:tracePt t="34569" x="2868613" y="2046288"/>
          <p14:tracePt t="34570" x="2932113" y="2046288"/>
          <p14:tracePt t="34585" x="2968625" y="2046288"/>
          <p14:tracePt t="34586" x="3014663" y="2046288"/>
          <p14:tracePt t="34602" x="3032125" y="2046288"/>
          <p14:tracePt t="34603" x="3051175" y="2046288"/>
          <p14:tracePt t="34745" x="3032125" y="2046288"/>
          <p14:tracePt t="34757" x="3024188" y="2046288"/>
          <p14:tracePt t="34761" x="2987675" y="2046288"/>
          <p14:tracePt t="34773" x="2932113" y="2046288"/>
          <p14:tracePt t="34786" x="2878138" y="2046288"/>
          <p14:tracePt t="34802" x="2841625" y="2046288"/>
          <p14:tracePt t="34803" x="2768600" y="2046288"/>
          <p14:tracePt t="34805" x="2695575" y="2046288"/>
          <p14:tracePt t="34819" x="2620963" y="2046288"/>
          <p14:tracePt t="34821" x="2520950" y="2046288"/>
          <p14:tracePt t="34836" x="2447925" y="2046288"/>
          <p14:tracePt t="34838" x="2393950" y="2046288"/>
          <p14:tracePt t="34852" x="2328863" y="2046288"/>
          <p14:tracePt t="34854" x="2311400" y="2046288"/>
          <p14:tracePt t="34869" x="2284413" y="2046288"/>
          <p14:tracePt t="34871" x="2274888" y="2046288"/>
          <p14:tracePt t="36407" x="2284413" y="2046288"/>
          <p14:tracePt t="36411" x="2292350" y="2046288"/>
          <p14:tracePt t="36423" x="2320925" y="2046288"/>
          <p14:tracePt t="36436" x="2328863" y="2054225"/>
          <p14:tracePt t="36452" x="2365375" y="2054225"/>
          <p14:tracePt t="36453" x="2420938" y="2054225"/>
          <p14:tracePt t="36455" x="2474913" y="2054225"/>
          <p14:tracePt t="36469" x="2520950" y="2063750"/>
          <p14:tracePt t="36471" x="2547938" y="2073275"/>
          <p14:tracePt t="36486" x="2593975" y="2073275"/>
          <p14:tracePt t="36488" x="2649538" y="2073275"/>
          <p14:tracePt t="36502" x="2703513" y="2073275"/>
          <p14:tracePt t="36504" x="2768600" y="2073275"/>
          <p14:tracePt t="36519" x="2841625" y="2073275"/>
          <p14:tracePt t="36520" x="2895600" y="2073275"/>
          <p14:tracePt t="36535" x="2959100" y="2073275"/>
          <p14:tracePt t="36537" x="2995613" y="2073275"/>
          <p14:tracePt t="36552" x="3041650" y="2073275"/>
          <p14:tracePt t="36554" x="3060700" y="2073275"/>
          <p14:tracePt t="36569" x="3078163" y="2073275"/>
          <p14:tracePt t="37401" x="3060700" y="2082800"/>
          <p14:tracePt t="37405" x="3051175" y="2082800"/>
          <p14:tracePt t="37419" x="3041650" y="2082800"/>
          <p14:tracePt t="37435" x="3024188" y="2082800"/>
          <p14:tracePt t="37437" x="2987675" y="2082800"/>
          <p14:tracePt t="37452" x="2968625" y="2082800"/>
          <p14:tracePt t="37453" x="2941638" y="2082800"/>
          <p14:tracePt t="37469" x="2914650" y="2082800"/>
          <p14:tracePt t="37470" x="2886075" y="2082800"/>
          <p14:tracePt t="37485" x="2849563" y="2082800"/>
          <p14:tracePt t="37486" x="2822575" y="2082800"/>
          <p14:tracePt t="37502" x="2795588" y="2082800"/>
          <p14:tracePt t="37503" x="2759075" y="2082800"/>
          <p14:tracePt t="37519" x="2732088" y="2082800"/>
          <p14:tracePt t="37519" x="2703513" y="2082800"/>
          <p14:tracePt t="37535" x="2686050" y="2082800"/>
          <p14:tracePt t="37536" x="2657475" y="2100263"/>
          <p14:tracePt t="37552" x="2649538" y="2100263"/>
          <p14:tracePt t="37553" x="2630488" y="2100263"/>
          <p14:tracePt t="37569" x="2603500" y="2100263"/>
          <p14:tracePt t="37569" x="2593975" y="2100263"/>
          <p14:tracePt t="37585" x="2576513" y="2100263"/>
          <p14:tracePt t="37586" x="2566988" y="2100263"/>
          <p14:tracePt t="37602" x="2557463" y="2100263"/>
          <p14:tracePt t="37603" x="2540000" y="2100263"/>
          <p14:tracePt t="37619" x="2530475" y="2100263"/>
          <p14:tracePt t="37619" x="2511425" y="2109788"/>
          <p14:tracePt t="37641" x="2503488" y="2109788"/>
          <p14:tracePt t="37769" x="2511425" y="2109788"/>
          <p14:tracePt t="37773" x="2520950" y="2109788"/>
          <p14:tracePt t="37785" x="2540000" y="2109788"/>
          <p14:tracePt t="37802" x="2566988" y="2109788"/>
          <p14:tracePt t="37803" x="2613025" y="2100263"/>
          <p14:tracePt t="37805" x="2640013" y="2100263"/>
          <p14:tracePt t="37819" x="2686050" y="2100263"/>
          <p14:tracePt t="37835" x="2732088" y="2090738"/>
          <p14:tracePt t="37837" x="2813050" y="2090738"/>
          <p14:tracePt t="37852" x="2859088" y="2090738"/>
          <p14:tracePt t="37853" x="2914650" y="2090738"/>
          <p14:tracePt t="37869" x="2951163" y="2090738"/>
          <p14:tracePt t="37870" x="2987675" y="2090738"/>
          <p14:tracePt t="37885" x="3014663" y="2090738"/>
          <p14:tracePt t="37886" x="3032125" y="2090738"/>
          <p14:tracePt t="37902" x="3060700" y="2090738"/>
          <p14:tracePt t="37903" x="3068638" y="2090738"/>
          <p14:tracePt t="37919" x="3078163" y="2090738"/>
          <p14:tracePt t="37920" x="3087688" y="2090738"/>
          <p14:tracePt t="37935" x="3097213" y="2090738"/>
          <p14:tracePt t="37995" x="3105150" y="2090738"/>
          <p14:tracePt t="38111" x="3097213" y="2090738"/>
          <p14:tracePt t="38123" x="3078163" y="2090738"/>
          <p14:tracePt t="38127" x="3051175" y="2090738"/>
          <p14:tracePt t="38139" x="3005138" y="2090738"/>
          <p14:tracePt t="38152" x="2959100" y="2090738"/>
          <p14:tracePt t="38169" x="2922588" y="2090738"/>
          <p14:tracePt t="38170" x="2868613" y="2090738"/>
          <p14:tracePt t="38171" x="2832100" y="2090738"/>
          <p14:tracePt t="38185" x="2795588" y="2090738"/>
          <p14:tracePt t="38187" x="2768600" y="2090738"/>
          <p14:tracePt t="38202" x="2722563" y="2090738"/>
          <p14:tracePt t="38203" x="2703513" y="2090738"/>
          <p14:tracePt t="38220" x="2676525" y="2090738"/>
          <p14:tracePt t="38236" x="2667000" y="2090738"/>
          <p14:tracePt t="38283" x="2657475" y="2090738"/>
          <p14:tracePt t="38463" x="2676525" y="2090738"/>
          <p14:tracePt t="38475" x="2713038" y="2090738"/>
          <p14:tracePt t="38479" x="2749550" y="2090738"/>
          <p14:tracePt t="38491" x="2805113" y="2090738"/>
          <p14:tracePt t="38502" x="2849563" y="2090738"/>
          <p14:tracePt t="38519" x="2905125" y="2090738"/>
          <p14:tracePt t="38520" x="2959100" y="2090738"/>
          <p14:tracePt t="38535" x="3024188" y="2090738"/>
          <p14:tracePt t="38536" x="3060700" y="2090738"/>
          <p14:tracePt t="38538" x="3097213" y="2090738"/>
          <p14:tracePt t="38552" x="3124200" y="2090738"/>
          <p14:tracePt t="38569" x="3151188" y="2090738"/>
          <p14:tracePt t="38569" x="3160713" y="2090738"/>
          <p14:tracePt t="38683" x="3170238" y="2090738"/>
          <p14:tracePt t="38715" x="3151188" y="2100263"/>
          <p14:tracePt t="38719" x="3141663" y="2100263"/>
          <p14:tracePt t="38735" x="3133725" y="2100263"/>
          <p14:tracePt t="38736" x="3124200" y="2100263"/>
          <p14:tracePt t="38752" x="3087688" y="2100263"/>
          <p14:tracePt t="38753" x="3060700" y="2100263"/>
          <p14:tracePt t="38769" x="3014663" y="2100263"/>
          <p14:tracePt t="38770" x="2978150" y="2100263"/>
          <p14:tracePt t="38785" x="2932113" y="2100263"/>
          <p14:tracePt t="38786" x="2878138" y="2100263"/>
          <p14:tracePt t="38802" x="2841625" y="2100263"/>
          <p14:tracePt t="38803" x="2795588" y="2100263"/>
          <p14:tracePt t="38819" x="2740025" y="2100263"/>
          <p14:tracePt t="38820" x="2713038" y="2100263"/>
          <p14:tracePt t="38835" x="2667000" y="2100263"/>
          <p14:tracePt t="38836" x="2613025" y="2100263"/>
          <p14:tracePt t="38852" x="2566988" y="2100263"/>
          <p14:tracePt t="38853" x="2547938" y="2100263"/>
          <p14:tracePt t="38869" x="2503488" y="2090738"/>
          <p14:tracePt t="38870" x="2474913" y="2090738"/>
          <p14:tracePt t="38886" x="2457450" y="2090738"/>
          <p14:tracePt t="38886" x="2438400" y="2090738"/>
          <p14:tracePt t="38902" x="2430463" y="2090738"/>
          <p14:tracePt t="38903" x="2420938" y="2090738"/>
          <p14:tracePt t="38987" x="2438400" y="2082800"/>
          <p14:tracePt t="38991" x="2447925" y="2082800"/>
          <p14:tracePt t="39003" x="2466975" y="2082800"/>
          <p14:tracePt t="39019" x="2484438" y="2082800"/>
          <p14:tracePt t="39020" x="2511425" y="2082800"/>
          <p14:tracePt t="39035" x="2530475" y="2082800"/>
          <p14:tracePt t="39036" x="2576513" y="2082800"/>
          <p14:tracePt t="39052" x="2603500" y="2082800"/>
          <p14:tracePt t="39053" x="2649538" y="2082800"/>
          <p14:tracePt t="39055" x="2676525" y="2082800"/>
          <p14:tracePt t="39069" x="2722563" y="2082800"/>
          <p14:tracePt t="39071" x="2776538" y="2082800"/>
          <p14:tracePt t="39085" x="2805113" y="2082800"/>
          <p14:tracePt t="39088" x="2849563" y="2082800"/>
          <p14:tracePt t="39102" x="2886075" y="2082800"/>
          <p14:tracePt t="39104" x="2932113" y="2082800"/>
          <p14:tracePt t="39119" x="2968625" y="2082800"/>
          <p14:tracePt t="39121" x="3014663" y="2082800"/>
          <p14:tracePt t="39135" x="3060700" y="2082800"/>
          <p14:tracePt t="39137" x="3068638" y="2082800"/>
          <p14:tracePt t="39152" x="3078163" y="2082800"/>
          <p14:tracePt t="39154" x="3087688" y="2082800"/>
          <p14:tracePt t="39291" x="3060700" y="2082800"/>
          <p14:tracePt t="39295" x="3032125" y="2082800"/>
          <p14:tracePt t="39307" x="2987675" y="2082800"/>
          <p14:tracePt t="39319" x="2959100" y="2082800"/>
          <p14:tracePt t="39335" x="2905125" y="2082800"/>
          <p14:tracePt t="39336" x="2859088" y="2082800"/>
          <p14:tracePt t="39352" x="2832100" y="2082800"/>
          <p14:tracePt t="39353" x="2786063" y="2082800"/>
          <p14:tracePt t="39355" x="2732088" y="2082800"/>
          <p14:tracePt t="39369" x="2676525" y="2063750"/>
          <p14:tracePt t="39371" x="2613025" y="2063750"/>
          <p14:tracePt t="39385" x="2576513" y="2063750"/>
          <p14:tracePt t="39387" x="2530475" y="2063750"/>
          <p14:tracePt t="39402" x="2503488" y="2063750"/>
          <p14:tracePt t="39404" x="2493963" y="2063750"/>
          <p14:tracePt t="39501" x="2511425" y="2054225"/>
          <p14:tracePt t="39505" x="2540000" y="2054225"/>
          <p14:tracePt t="39519" x="2576513" y="2054225"/>
          <p14:tracePt t="39521" x="2613025" y="2054225"/>
          <p14:tracePt t="39535" x="2667000" y="2054225"/>
          <p14:tracePt t="39538" x="2732088" y="2054225"/>
          <p14:tracePt t="39552" x="2768600" y="2054225"/>
          <p14:tracePt t="39554" x="2822575" y="2054225"/>
          <p14:tracePt t="39569" x="2868613" y="2054225"/>
          <p14:tracePt t="39571" x="2895600" y="2054225"/>
          <p14:tracePt t="39585" x="2905125" y="2054225"/>
          <p14:tracePt t="39587" x="2914650" y="2054225"/>
          <p14:tracePt t="40549" x="2905125" y="2054225"/>
          <p14:tracePt t="40553" x="2895600" y="2054225"/>
          <p14:tracePt t="40569" x="2868613" y="2054225"/>
          <p14:tracePt t="40570" x="2849563" y="2054225"/>
          <p14:tracePt t="40585" x="2822575" y="2054225"/>
          <p14:tracePt t="40586" x="2795588" y="2054225"/>
          <p14:tracePt t="40602" x="2759075" y="2054225"/>
          <p14:tracePt t="40603" x="2740025" y="2054225"/>
          <p14:tracePt t="40619" x="2713038" y="2054225"/>
          <p14:tracePt t="40619" x="2676525" y="2054225"/>
          <p14:tracePt t="40635" x="2657475" y="2054225"/>
          <p14:tracePt t="40636" x="2640013" y="2046288"/>
          <p14:tracePt t="40652" x="2603500" y="2046288"/>
          <p14:tracePt t="40653" x="2593975" y="2046288"/>
          <p14:tracePt t="40669" x="2584450" y="2046288"/>
          <p14:tracePt t="40670" x="2566988" y="2046288"/>
          <p14:tracePt t="40685" x="2557463" y="2046288"/>
          <p14:tracePt t="40686" x="2547938" y="2046288"/>
          <p14:tracePt t="40991" x="2540000" y="2046288"/>
          <p14:tracePt t="41007" x="2503488" y="2046288"/>
          <p14:tracePt t="41011" x="2484438" y="2046288"/>
          <p14:tracePt t="41023" x="2457450" y="2046288"/>
          <p14:tracePt t="41035" x="2411413" y="2046288"/>
          <p14:tracePt t="41052" x="2365375" y="2046288"/>
          <p14:tracePt t="41053" x="2311400" y="2046288"/>
          <p14:tracePt t="41055" x="2255838" y="2046288"/>
          <p14:tracePt t="41069" x="2201863" y="2046288"/>
          <p14:tracePt t="41071" x="2136775" y="2046288"/>
          <p14:tracePt t="41086" x="2100263" y="2046288"/>
          <p14:tracePt t="41088" x="2063750" y="2046288"/>
          <p14:tracePt t="41102" x="2027238" y="2046288"/>
          <p14:tracePt t="41104" x="1973263" y="2046288"/>
          <p14:tracePt t="41119" x="1909763" y="2046288"/>
          <p14:tracePt t="41120" x="1836738" y="2046288"/>
          <p14:tracePt t="41135" x="1781175" y="2046288"/>
          <p14:tracePt t="41137" x="1717675" y="2046288"/>
          <p14:tracePt t="41152" x="1662113" y="2046288"/>
          <p14:tracePt t="41153" x="1608138" y="2046288"/>
          <p14:tracePt t="41155" x="1562100" y="2046288"/>
          <p14:tracePt t="41169" x="1516063" y="2046288"/>
          <p14:tracePt t="41171" x="1489075" y="2046288"/>
          <p14:tracePt t="41185" x="1452563" y="2046288"/>
          <p14:tracePt t="41188" x="1406525" y="2046288"/>
          <p14:tracePt t="41202" x="1360488" y="2046288"/>
          <p14:tracePt t="41204" x="1323975" y="2046288"/>
          <p14:tracePt t="41219" x="1279525" y="2046288"/>
          <p14:tracePt t="41220" x="1233488" y="2054225"/>
          <p14:tracePt t="41235" x="1196975" y="2054225"/>
          <p14:tracePt t="41237" x="1150938" y="2073275"/>
          <p14:tracePt t="41252" x="1104900" y="2082800"/>
          <p14:tracePt t="41255" x="1068388" y="2082800"/>
          <p14:tracePt t="41270" x="995363" y="2082800"/>
          <p14:tracePt t="41286" x="968375" y="2082800"/>
          <p14:tracePt t="41287" x="949325" y="2082800"/>
          <p14:tracePt t="41302" x="931863" y="2082800"/>
          <p14:tracePt t="41303" x="922338" y="2082800"/>
          <p14:tracePt t="41319" x="912813" y="2090738"/>
          <p14:tracePt t="41320" x="904875" y="2090738"/>
          <p14:tracePt t="41335" x="895350" y="2090738"/>
          <p14:tracePt t="41352" x="885825" y="2090738"/>
          <p14:tracePt t="41353" x="876300" y="2100263"/>
          <p14:tracePt t="41369" x="876300" y="2109788"/>
          <p14:tracePt t="41370" x="868363" y="2119313"/>
          <p14:tracePt t="41385" x="849313" y="2136775"/>
          <p14:tracePt t="41386" x="839788" y="2136775"/>
          <p14:tracePt t="41402" x="822325" y="2155825"/>
          <p14:tracePt t="41403" x="812800" y="2163763"/>
          <p14:tracePt t="41419" x="795338" y="2182813"/>
          <p14:tracePt t="41419" x="785813" y="2192338"/>
          <p14:tracePt t="41435" x="776288" y="2200275"/>
          <p14:tracePt t="41436" x="766763" y="2219325"/>
          <p14:tracePt t="41452" x="766763" y="2228850"/>
          <p14:tracePt t="41469" x="758825" y="2246313"/>
          <p14:tracePt t="41470" x="758825" y="2255838"/>
          <p14:tracePt t="41471" x="758825" y="2265363"/>
          <p14:tracePt t="41487" x="758825" y="2273300"/>
          <p14:tracePt t="41502" x="758825" y="2282825"/>
          <p14:tracePt t="41519" x="758825" y="2292350"/>
          <p14:tracePt t="41539" x="758825" y="2301875"/>
          <p14:tracePt t="41552" x="758825" y="2309813"/>
          <p14:tracePt t="41569" x="766763" y="2319338"/>
          <p14:tracePt t="41570" x="785813" y="2328863"/>
          <p14:tracePt t="41571" x="803275" y="2328863"/>
          <p14:tracePt t="41585" x="831850" y="2338388"/>
          <p14:tracePt t="41588" x="868363" y="2346325"/>
          <p14:tracePt t="41602" x="895350" y="2355850"/>
          <p14:tracePt t="41603" x="941388" y="2355850"/>
          <p14:tracePt t="41619" x="968375" y="2374900"/>
          <p14:tracePt t="41620" x="1022350" y="2374900"/>
          <p14:tracePt t="41635" x="1087438" y="2382838"/>
          <p14:tracePt t="41636" x="1133475" y="2382838"/>
          <p14:tracePt t="41652" x="1187450" y="2382838"/>
          <p14:tracePt t="41653" x="1214438" y="2382838"/>
          <p14:tracePt t="41669" x="1260475" y="2382838"/>
          <p14:tracePt t="41670" x="1296988" y="2382838"/>
          <p14:tracePt t="41685" x="1343025" y="2382838"/>
          <p14:tracePt t="41686" x="1370013" y="2382838"/>
          <p14:tracePt t="41702" x="1416050" y="2382838"/>
          <p14:tracePt t="41703" x="1443038" y="2382838"/>
          <p14:tracePt t="41719" x="1470025" y="2382838"/>
          <p14:tracePt t="41720" x="1498600" y="2382838"/>
          <p14:tracePt t="41735" x="1535113" y="2382838"/>
          <p14:tracePt t="41736" x="1562100" y="2382838"/>
          <p14:tracePt t="41752" x="1608138" y="2382838"/>
          <p14:tracePt t="41753" x="1635125" y="2382838"/>
          <p14:tracePt t="41769" x="1654175" y="2382838"/>
          <p14:tracePt t="41770" x="1671638" y="2382838"/>
          <p14:tracePt t="41785" x="1690688" y="2382838"/>
          <p14:tracePt t="41786" x="1698625" y="2382838"/>
          <p14:tracePt t="41802" x="1708150" y="2382838"/>
          <p14:tracePt t="41823" x="1717675" y="2382838"/>
          <p14:tracePt t="41839" x="1727200" y="2382838"/>
          <p14:tracePt t="41855" x="1744663" y="2374900"/>
          <p14:tracePt t="41869" x="1754188" y="2374900"/>
          <p14:tracePt t="41871" x="1754188" y="2365375"/>
          <p14:tracePt t="41887" x="1763713" y="2346325"/>
          <p14:tracePt t="41902" x="1763713" y="2328863"/>
          <p14:tracePt t="41904" x="1763713" y="2309813"/>
          <p14:tracePt t="41919" x="1763713" y="2301875"/>
          <p14:tracePt t="41935" x="1763713" y="2292350"/>
          <p14:tracePt t="41937" x="1763713" y="2273300"/>
          <p14:tracePt t="41952" x="1763713" y="2265363"/>
          <p14:tracePt t="41953" x="1763713" y="2246313"/>
          <p14:tracePt t="41955" x="1763713" y="2236788"/>
          <p14:tracePt t="41969" x="1754188" y="2209800"/>
          <p14:tracePt t="41971" x="1744663" y="2192338"/>
          <p14:tracePt t="41985" x="1735138" y="2182813"/>
          <p14:tracePt t="41987" x="1727200" y="2163763"/>
          <p14:tracePt t="42002" x="1717675" y="2155825"/>
          <p14:tracePt t="42004" x="1708150" y="2155825"/>
          <p14:tracePt t="42019" x="1698625" y="2155825"/>
          <p14:tracePt t="42020" x="1690688" y="2146300"/>
          <p14:tracePt t="42035" x="1654175" y="2127250"/>
          <p14:tracePt t="42037" x="1635125" y="2127250"/>
          <p14:tracePt t="42052" x="1589088" y="2119313"/>
          <p14:tracePt t="42054" x="1571625" y="2119313"/>
          <p14:tracePt t="42069" x="1535113" y="2119313"/>
          <p14:tracePt t="42070" x="1489075" y="2109788"/>
          <p14:tracePt t="42085" x="1462088" y="2109788"/>
          <p14:tracePt t="42087" x="1433513" y="2109788"/>
          <p14:tracePt t="42102" x="1389063" y="2100263"/>
          <p14:tracePt t="42104" x="1360488" y="2100263"/>
          <p14:tracePt t="42119" x="1323975" y="2100263"/>
          <p14:tracePt t="42120" x="1306513" y="2090738"/>
          <p14:tracePt t="42135" x="1279525" y="2090738"/>
          <p14:tracePt t="42137" x="1233488" y="2090738"/>
          <p14:tracePt t="42152" x="1214438" y="2090738"/>
          <p14:tracePt t="42154" x="1160463" y="2090738"/>
          <p14:tracePt t="42169" x="1104900" y="2090738"/>
          <p14:tracePt t="42170" x="1058863" y="2090738"/>
          <p14:tracePt t="42185" x="1022350" y="2090738"/>
          <p14:tracePt t="42202" x="968375" y="2090738"/>
          <p14:tracePt t="42203" x="849313" y="2090738"/>
          <p14:tracePt t="42220" x="749300" y="2090738"/>
          <p14:tracePt t="42236" x="703263" y="2090738"/>
          <p14:tracePt t="42237" x="666750" y="2090738"/>
          <p14:tracePt t="42252" x="620713" y="2100263"/>
          <p14:tracePt t="42253" x="593725" y="2100263"/>
          <p14:tracePt t="42269" x="547688" y="2109788"/>
          <p14:tracePt t="42269" x="539750" y="2109788"/>
          <p14:tracePt t="42285" x="520700" y="2109788"/>
          <p14:tracePt t="42286" x="511175" y="2109788"/>
          <p14:tracePt t="42337" x="493713" y="2119313"/>
          <p14:tracePt t="42353" x="493713" y="2127250"/>
          <p14:tracePt t="42369" x="493713" y="2136775"/>
          <p14:tracePt t="42373" x="493713" y="2155825"/>
          <p14:tracePt t="42385" x="493713" y="2163763"/>
          <p14:tracePt t="42402" x="493713" y="2182813"/>
          <p14:tracePt t="42419" x="493713" y="2192338"/>
          <p14:tracePt t="42421" x="493713" y="2200275"/>
          <p14:tracePt t="42435" x="501650" y="2209800"/>
          <p14:tracePt t="42437" x="511175" y="2219325"/>
          <p14:tracePt t="42452" x="530225" y="2236788"/>
          <p14:tracePt t="42454" x="547688" y="2255838"/>
          <p14:tracePt t="42469" x="566738" y="2265363"/>
          <p14:tracePt t="42471" x="603250" y="2273300"/>
          <p14:tracePt t="42485" x="630238" y="2292350"/>
          <p14:tracePt t="42487" x="676275" y="2292350"/>
          <p14:tracePt t="42502" x="730250" y="2292350"/>
          <p14:tracePt t="42504" x="785813" y="2301875"/>
          <p14:tracePt t="42519" x="831850" y="2301875"/>
          <p14:tracePt t="42521" x="885825" y="2301875"/>
          <p14:tracePt t="42535" x="922338" y="2309813"/>
          <p14:tracePt t="42537" x="958850" y="2309813"/>
          <p14:tracePt t="42552" x="1004888" y="2309813"/>
          <p14:tracePt t="42554" x="1058863" y="2319338"/>
          <p14:tracePt t="42569" x="1133475" y="2319338"/>
          <p14:tracePt t="42570" x="1214438" y="2319338"/>
          <p14:tracePt t="42585" x="1270000" y="2319338"/>
          <p14:tracePt t="42587" x="1352550" y="2338388"/>
          <p14:tracePt t="42602" x="1406525" y="2338388"/>
          <p14:tracePt t="42604" x="1462088" y="2338388"/>
          <p14:tracePt t="42619" x="1525588" y="2338388"/>
          <p14:tracePt t="42621" x="1562100" y="2338388"/>
          <p14:tracePt t="42635" x="1608138" y="2338388"/>
          <p14:tracePt t="42637" x="1635125" y="2338388"/>
          <p14:tracePt t="42652" x="1654175" y="2338388"/>
          <p14:tracePt t="42654" x="1671638" y="2338388"/>
          <p14:tracePt t="42669" x="1690688" y="2328863"/>
          <p14:tracePt t="42670" x="1698625" y="2319338"/>
          <p14:tracePt t="42685" x="1708150" y="2309813"/>
          <p14:tracePt t="42702" x="1744663" y="2292350"/>
          <p14:tracePt t="42703" x="1754188" y="2282825"/>
          <p14:tracePt t="42705" x="1763713" y="2265363"/>
          <p14:tracePt t="42719" x="1763713" y="2255838"/>
          <p14:tracePt t="42721" x="1763713" y="2246313"/>
          <p14:tracePt t="42737" x="1763713" y="2236788"/>
          <p14:tracePt t="42752" x="1763713" y="2228850"/>
          <p14:tracePt t="42754" x="1763713" y="2219325"/>
          <p14:tracePt t="42769" x="1763713" y="2209800"/>
          <p14:tracePt t="42770" x="1763713" y="2200275"/>
          <p14:tracePt t="42785" x="1754188" y="2192338"/>
          <p14:tracePt t="42802" x="1744663" y="2182813"/>
          <p14:tracePt t="42819" x="1735138" y="2182813"/>
          <p14:tracePt t="42821" x="1727200" y="2173288"/>
          <p14:tracePt t="42835" x="1727200" y="2163763"/>
          <p14:tracePt t="42838" x="1717675" y="2155825"/>
          <p14:tracePt t="42852" x="1690688" y="2146300"/>
          <p14:tracePt t="42854" x="1681163" y="2146300"/>
          <p14:tracePt t="42869" x="1671638" y="2146300"/>
          <p14:tracePt t="42870" x="1654175" y="2136775"/>
          <p14:tracePt t="42885" x="1644650" y="2136775"/>
          <p14:tracePt t="42887" x="1625600" y="2136775"/>
          <p14:tracePt t="42902" x="1617663" y="2127250"/>
          <p14:tracePt t="42961" x="1635125" y="2127250"/>
          <p14:tracePt t="42965" x="1671638" y="2127250"/>
          <p14:tracePt t="42977" x="1727200" y="2127250"/>
          <p14:tracePt t="42985" x="1754188" y="2127250"/>
          <p14:tracePt t="43002" x="1808163" y="2127250"/>
          <p14:tracePt t="43003" x="1890713" y="2127250"/>
          <p14:tracePt t="43019" x="1982788" y="2136775"/>
          <p14:tracePt t="43019" x="2073275" y="2136775"/>
          <p14:tracePt t="43035" x="2192338" y="2146300"/>
          <p14:tracePt t="43036" x="2301875" y="2163763"/>
          <p14:tracePt t="43052" x="2401888" y="2173288"/>
          <p14:tracePt t="43053" x="2484438" y="2192338"/>
          <p14:tracePt t="43069" x="2540000" y="2200275"/>
          <p14:tracePt t="43070" x="2557463" y="2209800"/>
          <p14:tracePt t="43085" x="2566988" y="2209800"/>
          <p14:tracePt t="43137" x="2576513" y="2209800"/>
          <p14:tracePt t="43169" x="2576513" y="2200275"/>
          <p14:tracePt t="43173" x="2576513" y="2182813"/>
          <p14:tracePt t="43189" x="2576513" y="2163763"/>
          <p14:tracePt t="43204" x="2576513" y="2146300"/>
          <p14:tracePt t="43205" x="2576513" y="2136775"/>
          <p14:tracePt t="43219" x="2576513" y="2127250"/>
          <p14:tracePt t="43221" x="2576513" y="2109788"/>
          <p14:tracePt t="43236" x="2576513" y="2090738"/>
          <p14:tracePt t="43237" x="2576513" y="2082800"/>
          <p14:tracePt t="43252" x="2576513" y="2073275"/>
          <p14:tracePt t="43269" x="2576513" y="2063750"/>
          <p14:tracePt t="43270" x="2584450" y="2046288"/>
          <p14:tracePt t="43285" x="2593975" y="2036763"/>
          <p14:tracePt t="43302" x="2603500" y="2027238"/>
          <p14:tracePt t="43303" x="2620963" y="2027238"/>
          <p14:tracePt t="43319" x="2640013" y="2017713"/>
          <p14:tracePt t="43319" x="2667000" y="2017713"/>
          <p14:tracePt t="43335" x="2695575" y="2017713"/>
          <p14:tracePt t="43336" x="2759075" y="2017713"/>
          <p14:tracePt t="43352" x="2786063" y="2017713"/>
          <p14:tracePt t="43353" x="2832100" y="2017713"/>
          <p14:tracePt t="43369" x="2905125" y="2027238"/>
          <p14:tracePt t="43369" x="2987675" y="2046288"/>
          <p14:tracePt t="43385" x="3060700" y="2054225"/>
          <p14:tracePt t="43386" x="3160713" y="2073275"/>
          <p14:tracePt t="43402" x="3224213" y="2082800"/>
          <p14:tracePt t="43403" x="3279775" y="2100263"/>
          <p14:tracePt t="43419" x="3343275" y="2109788"/>
          <p14:tracePt t="43419" x="3389313" y="2119313"/>
          <p14:tracePt t="43435" x="3398838" y="2127250"/>
          <p14:tracePt t="43457" x="3398838" y="2136775"/>
          <p14:tracePt t="43473" x="3398838" y="2146300"/>
          <p14:tracePt t="43489" x="3398838" y="2155825"/>
          <p14:tracePt t="43509" x="3398838" y="2173288"/>
          <p14:tracePt t="43521" x="3398838" y="2209800"/>
          <p14:tracePt t="43535" x="3398838" y="2219325"/>
          <p14:tracePt t="43537" x="3389313" y="2219325"/>
          <p14:tracePt t="43552" x="3379788" y="2236788"/>
          <p14:tracePt t="43553" x="3370263" y="2246313"/>
          <p14:tracePt t="43569" x="3352800" y="2255838"/>
          <p14:tracePt t="43570" x="3333750" y="2273300"/>
          <p14:tracePt t="43585" x="3297238" y="2273300"/>
          <p14:tracePt t="43586" x="3270250" y="2301875"/>
          <p14:tracePt t="43602" x="3260725" y="2309813"/>
          <p14:tracePt t="43603" x="3224213" y="2319338"/>
          <p14:tracePt t="43605" x="3187700" y="2328863"/>
          <p14:tracePt t="43619" x="3151188" y="2346325"/>
          <p14:tracePt t="43621" x="3114675" y="2355850"/>
          <p14:tracePt t="43635" x="3060700" y="2355850"/>
          <p14:tracePt t="43638" x="3005138" y="2355850"/>
          <p14:tracePt t="43652" x="2905125" y="2355850"/>
          <p14:tracePt t="43654" x="2813050" y="2355850"/>
          <p14:tracePt t="43669" x="2722563" y="2355850"/>
          <p14:tracePt t="43670" x="2620963" y="2355850"/>
          <p14:tracePt t="43685" x="2530475" y="2355850"/>
          <p14:tracePt t="43688" x="2438400" y="2355850"/>
          <p14:tracePt t="43702" x="2338388" y="2355850"/>
          <p14:tracePt t="43704" x="2284413" y="2355850"/>
          <p14:tracePt t="43719" x="2228850" y="2355850"/>
          <p14:tracePt t="43720" x="2165350" y="2355850"/>
          <p14:tracePt t="43735" x="2128838" y="2355850"/>
          <p14:tracePt t="43737" x="2082800" y="2355850"/>
          <p14:tracePt t="43752" x="2063750" y="2355850"/>
          <p14:tracePt t="43754" x="2046288" y="2346325"/>
          <p14:tracePt t="43769" x="2036763" y="2346325"/>
          <p14:tracePt t="43785" x="2027238" y="2338388"/>
          <p14:tracePt t="43802" x="2027238" y="2328863"/>
          <p14:tracePt t="43819" x="2027238" y="2319338"/>
          <p14:tracePt t="43820" x="2027238" y="2309813"/>
          <p14:tracePt t="43835" x="2036763" y="2301875"/>
          <p14:tracePt t="43837" x="2036763" y="2282825"/>
          <p14:tracePt t="43852" x="2046288" y="2265363"/>
          <p14:tracePt t="43854" x="2046288" y="2255838"/>
          <p14:tracePt t="43869" x="2046288" y="2236788"/>
          <p14:tracePt t="43870" x="2055813" y="2228850"/>
          <p14:tracePt t="43885" x="2063750" y="2209800"/>
          <p14:tracePt t="43887" x="2073275" y="2200275"/>
          <p14:tracePt t="43902" x="2082800" y="2192338"/>
          <p14:tracePt t="43904" x="2092325" y="2192338"/>
          <p14:tracePt t="43919" x="2100263" y="2192338"/>
          <p14:tracePt t="43920" x="2136775" y="2163763"/>
          <p14:tracePt t="43935" x="2155825" y="2155825"/>
          <p14:tracePt t="43937" x="2201863" y="2146300"/>
          <p14:tracePt t="43952" x="2228850" y="2146300"/>
          <p14:tracePt t="43954" x="2274888" y="2136775"/>
          <p14:tracePt t="43969" x="2328863" y="2136775"/>
          <p14:tracePt t="43969" x="2401888" y="2136775"/>
          <p14:tracePt t="43971" x="2484438" y="2136775"/>
          <p14:tracePt t="43985" x="2557463" y="2119313"/>
          <p14:tracePt t="43987" x="2657475" y="2119313"/>
          <p14:tracePt t="44002" x="2732088" y="2119313"/>
          <p14:tracePt t="44003" x="2786063" y="2119313"/>
          <p14:tracePt t="44019" x="2849563" y="2119313"/>
          <p14:tracePt t="44019" x="2905125" y="2119313"/>
          <p14:tracePt t="44035" x="2951163" y="2119313"/>
          <p14:tracePt t="44036" x="2987675" y="2119313"/>
          <p14:tracePt t="44052" x="3032125" y="2127250"/>
          <p14:tracePt t="44053" x="3051175" y="2127250"/>
          <p14:tracePt t="44055" x="3068638" y="2136775"/>
          <p14:tracePt t="44069" x="3097213" y="2136775"/>
          <p14:tracePt t="44071" x="3105150" y="2136775"/>
          <p14:tracePt t="44085" x="3124200" y="2146300"/>
          <p14:tracePt t="44087" x="3133725" y="2146300"/>
          <p14:tracePt t="44102" x="3151188" y="2146300"/>
          <p14:tracePt t="44104" x="3160713" y="2146300"/>
          <p14:tracePt t="44119" x="3170238" y="2146300"/>
          <p14:tracePt t="46019" x="3160713" y="2146300"/>
          <p14:tracePt t="46031" x="3124200" y="2146300"/>
          <p14:tracePt t="46035" x="3114675" y="2146300"/>
          <p14:tracePt t="46052" x="3087688" y="2155825"/>
          <p14:tracePt t="46052" x="3051175" y="2155825"/>
          <p14:tracePt t="46069" x="3014663" y="2155825"/>
          <p14:tracePt t="46069" x="2987675" y="2155825"/>
          <p14:tracePt t="46085" x="2922588" y="2173288"/>
          <p14:tracePt t="46086" x="2886075" y="2182813"/>
          <p14:tracePt t="46102" x="2841625" y="2182813"/>
          <p14:tracePt t="46103" x="2813050" y="2182813"/>
          <p14:tracePt t="46119" x="2776538" y="2182813"/>
          <p14:tracePt t="46119" x="2759075" y="2192338"/>
          <p14:tracePt t="46135" x="2740025" y="2192338"/>
          <p14:tracePt t="46136" x="2732088" y="2192338"/>
          <p14:tracePt t="46159" x="2722563" y="2192338"/>
          <p14:tracePt t="46207" x="2713038" y="2192338"/>
          <p14:tracePt t="46210" x="2703513" y="2192338"/>
          <p14:tracePt t="46223" x="2686050" y="2182813"/>
          <p14:tracePt t="46235" x="2676525" y="2173288"/>
          <p14:tracePt t="46252" x="2657475" y="2155825"/>
          <p14:tracePt t="46253" x="2630488" y="2127250"/>
          <p14:tracePt t="46255" x="2593975" y="2090738"/>
          <p14:tracePt t="46269" x="2557463" y="2063750"/>
          <p14:tracePt t="46271" x="2493963" y="2017713"/>
          <p14:tracePt t="46285" x="2447925" y="2000250"/>
          <p14:tracePt t="46287" x="2384425" y="1973263"/>
          <p14:tracePt t="46302" x="2357438" y="1963738"/>
          <p14:tracePt t="46304" x="2311400" y="1954213"/>
          <p14:tracePt t="46319" x="2255838" y="1935163"/>
          <p14:tracePt t="46320" x="2192338" y="1927225"/>
          <p14:tracePt t="46335" x="2128838" y="1898650"/>
          <p14:tracePt t="46337" x="2063750" y="1871663"/>
          <p14:tracePt t="46352" x="1982788" y="1862138"/>
          <p14:tracePt t="46353" x="1909763" y="1844675"/>
          <p14:tracePt t="46369" x="1844675" y="1835150"/>
          <p14:tracePt t="46369" x="1763713" y="1825625"/>
          <p14:tracePt t="46371" x="1690688" y="1825625"/>
          <p14:tracePt t="46385" x="1617663" y="1808163"/>
          <p14:tracePt t="46387" x="1535113" y="1808163"/>
          <p14:tracePt t="46402" x="1462088" y="1808163"/>
          <p14:tracePt t="46403" x="1389063" y="1808163"/>
          <p14:tracePt t="46419" x="1323975" y="1808163"/>
          <p14:tracePt t="46419" x="1287463" y="1808163"/>
          <p14:tracePt t="46435" x="1243013" y="1808163"/>
          <p14:tracePt t="46436" x="1223963" y="1808163"/>
          <p14:tracePt t="46452" x="1206500" y="1817688"/>
          <p14:tracePt t="46453" x="1187450" y="1825625"/>
          <p14:tracePt t="46469" x="1177925" y="1825625"/>
          <p14:tracePt t="46469" x="1160463" y="1844675"/>
          <p14:tracePt t="46485" x="1150938" y="1854200"/>
          <p14:tracePt t="46486" x="1133475" y="1881188"/>
          <p14:tracePt t="46502" x="1114425" y="1898650"/>
          <p14:tracePt t="46503" x="1096963" y="1917700"/>
          <p14:tracePt t="46519" x="1068388" y="1935163"/>
          <p14:tracePt t="46519" x="1050925" y="1954213"/>
          <p14:tracePt t="46535" x="1022350" y="1973263"/>
          <p14:tracePt t="46536" x="1014413" y="1981200"/>
          <p14:tracePt t="46552" x="1004888" y="2000250"/>
          <p14:tracePt t="46553" x="968375" y="2036763"/>
          <p14:tracePt t="46569" x="958850" y="2046288"/>
          <p14:tracePt t="46585" x="958850" y="2054225"/>
          <p14:tracePt t="46602" x="958850" y="2063750"/>
          <p14:tracePt t="46603" x="949325" y="2082800"/>
          <p14:tracePt t="46623" x="949325" y="2090738"/>
          <p14:tracePt t="46799" x="958850" y="2082800"/>
          <p14:tracePt t="46815" x="958850" y="2073275"/>
          <p14:tracePt t="46818" x="968375" y="2063750"/>
          <p14:tracePt t="46835" x="977900" y="2054225"/>
          <p14:tracePt t="46852" x="985838" y="2046288"/>
          <p14:tracePt t="46853" x="995363" y="2036763"/>
          <p14:tracePt t="46869" x="1014413" y="2027238"/>
          <p14:tracePt t="46869" x="1031875" y="2017713"/>
          <p14:tracePt t="46885" x="1058863" y="1990725"/>
          <p14:tracePt t="46886" x="1087438" y="1981200"/>
          <p14:tracePt t="46902" x="1141413" y="1963738"/>
          <p14:tracePt t="46903" x="1187450" y="1935163"/>
          <p14:tracePt t="46919" x="1250950" y="1908175"/>
          <p14:tracePt t="46920" x="1279525" y="1898650"/>
          <p14:tracePt t="46935" x="1323975" y="1890713"/>
          <p14:tracePt t="46936" x="1389063" y="1862138"/>
          <p14:tracePt t="46952" x="1470025" y="1854200"/>
          <p14:tracePt t="46955" x="1562100" y="1835150"/>
          <p14:tracePt t="46958" x="1681163" y="1808163"/>
          <p14:tracePt t="46969" x="1800225" y="1798638"/>
          <p14:tracePt t="46985" x="1909763" y="1781175"/>
          <p14:tracePt t="46987" x="2027238" y="1762125"/>
          <p14:tracePt t="47002" x="2136775" y="1752600"/>
          <p14:tracePt t="47004" x="2247900" y="1752600"/>
          <p14:tracePt t="47019" x="2347913" y="1752600"/>
          <p14:tracePt t="47020" x="2420938" y="1752600"/>
          <p14:tracePt t="47035" x="2493963" y="1752600"/>
          <p14:tracePt t="47037" x="2557463" y="1752600"/>
          <p14:tracePt t="47052" x="2613025" y="1752600"/>
          <p14:tracePt t="47053" x="2657475" y="1752600"/>
          <p14:tracePt t="47055" x="2703513" y="1762125"/>
          <p14:tracePt t="47069" x="2732088" y="1771650"/>
          <p14:tracePt t="47071" x="2749550" y="1781175"/>
          <p14:tracePt t="47085" x="2759075" y="1789113"/>
          <p14:tracePt t="47102" x="2776538" y="1798638"/>
          <p14:tracePt t="47119" x="2795588" y="1825625"/>
          <p14:tracePt t="47119" x="2805113" y="1835150"/>
          <p14:tracePt t="47121" x="2813050" y="1854200"/>
          <p14:tracePt t="47135" x="2813050" y="1862138"/>
          <p14:tracePt t="47138" x="2822575" y="1881188"/>
          <p14:tracePt t="47152" x="2832100" y="1898650"/>
          <p14:tracePt t="47154" x="2832100" y="1908175"/>
          <p14:tracePt t="47169" x="2841625" y="1927225"/>
          <p14:tracePt t="47185" x="2849563" y="1954213"/>
          <p14:tracePt t="47187" x="2849563" y="1963738"/>
          <p14:tracePt t="47202" x="2849563" y="1981200"/>
          <p14:tracePt t="47219" x="2849563" y="2000250"/>
          <p14:tracePt t="47219" x="2849563" y="2009775"/>
          <p14:tracePt t="47237" x="2849563" y="2027238"/>
          <p14:tracePt t="47253" x="2849563" y="2036763"/>
          <p14:tracePt t="47269" x="2849563" y="2046288"/>
          <p14:tracePt t="47270" x="2849563" y="2063750"/>
          <p14:tracePt t="47285" x="2841625" y="2082800"/>
          <p14:tracePt t="47286" x="2841625" y="2090738"/>
          <p14:tracePt t="47302" x="2832100" y="2100263"/>
          <p14:tracePt t="47319" x="2822575" y="2109788"/>
          <p14:tracePt t="47335" x="2813050" y="2127250"/>
          <p14:tracePt t="47336" x="2813050" y="2136775"/>
          <p14:tracePt t="47409" x="2805113" y="2136775"/>
          <p14:tracePt t="47441" x="2795588" y="2136775"/>
          <p14:tracePt t="47457" x="2786063" y="2136775"/>
          <p14:tracePt t="47473" x="2776538" y="2136775"/>
          <p14:tracePt t="47489" x="2768600" y="2136775"/>
          <p14:tracePt t="47929" x="2768600" y="2127250"/>
          <p14:tracePt t="48377" x="2768600" y="2119313"/>
          <p14:tracePt t="48603" x="2759075" y="2109788"/>
          <p14:tracePt t="48947" x="2759075" y="2090738"/>
          <p14:tracePt t="48950" x="2759075" y="2082800"/>
          <p14:tracePt t="48963" x="2768600" y="2054225"/>
          <p14:tracePt t="48969" x="2776538" y="2054225"/>
          <p14:tracePt t="48995" x="2776538" y="2046288"/>
          <p14:tracePt t="51311" x="2776538" y="2036763"/>
          <p14:tracePt t="51391" x="2768600" y="2027238"/>
          <p14:tracePt t="51394" x="2722563" y="2027238"/>
          <p14:tracePt t="51407" x="2676525" y="2027238"/>
          <p14:tracePt t="51419" x="2620963" y="2054225"/>
          <p14:tracePt t="51435" x="2576513" y="2073275"/>
          <p14:tracePt t="51436" x="2530475" y="2100263"/>
          <p14:tracePt t="51438" x="2520950" y="2109788"/>
          <p14:tracePt t="51551" x="2530475" y="2119313"/>
          <p14:tracePt t="51554" x="2547938" y="2136775"/>
          <p14:tracePt t="51569" x="2576513" y="2155825"/>
          <p14:tracePt t="51570" x="2620963" y="2192338"/>
          <p14:tracePt t="51585" x="2649538" y="2219325"/>
          <p14:tracePt t="51587" x="2667000" y="2236788"/>
          <p14:tracePt t="51602" x="2676525" y="2246313"/>
          <p14:tracePt t="51604" x="2713038" y="2255838"/>
          <p14:tracePt t="51619" x="2740025" y="2265363"/>
          <p14:tracePt t="51620" x="2805113" y="2282825"/>
          <p14:tracePt t="51635" x="2895600" y="2309813"/>
          <p14:tracePt t="51637" x="2978150" y="2319338"/>
          <p14:tracePt t="51652" x="3060700" y="2328863"/>
          <p14:tracePt t="51654" x="3114675" y="2346325"/>
          <p14:tracePt t="51669" x="3197225" y="2374900"/>
          <p14:tracePt t="51670" x="3279775" y="2401888"/>
          <p14:tracePt t="51685" x="3379788" y="2428875"/>
          <p14:tracePt t="51687" x="3462338" y="2455863"/>
          <p14:tracePt t="51702" x="3562350" y="2492375"/>
          <p14:tracePt t="51704" x="3671888" y="2528888"/>
          <p14:tracePt t="51719" x="3790950" y="2557463"/>
          <p14:tracePt t="51720" x="3927475" y="2584450"/>
          <p14:tracePt t="51735" x="4056063" y="2611438"/>
          <p14:tracePt t="51737" x="4211638" y="2647950"/>
          <p14:tracePt t="51752" x="4348163" y="2674938"/>
          <p14:tracePt t="51753" x="4467225" y="2720975"/>
          <p14:tracePt t="51769" x="4530725" y="2747963"/>
          <p14:tracePt t="51770" x="4549775" y="2757488"/>
          <p14:tracePt t="51802" x="4557713" y="2757488"/>
          <p14:tracePt t="51802" x="4567238" y="2757488"/>
          <p14:tracePt t="51819" x="4586288" y="2757488"/>
          <p14:tracePt t="51819" x="4603750" y="2757488"/>
          <p14:tracePt t="51835" x="4622800" y="2757488"/>
          <p14:tracePt t="51836" x="4649788" y="2740025"/>
          <p14:tracePt t="51852" x="4659313" y="2730500"/>
          <p14:tracePt t="51869" x="4676775" y="2711450"/>
          <p14:tracePt t="51869" x="4686300" y="2703513"/>
          <p14:tracePt t="51885" x="4703763" y="2684463"/>
          <p14:tracePt t="51886" x="4722813" y="2674938"/>
          <p14:tracePt t="51889" x="4759325" y="2667000"/>
          <p14:tracePt t="51902" x="4795838" y="2657475"/>
          <p14:tracePt t="51904" x="4841875" y="2638425"/>
          <p14:tracePt t="51919" x="4868863" y="2638425"/>
          <p14:tracePt t="51921" x="4924425" y="2638425"/>
          <p14:tracePt t="51935" x="4987925" y="2630488"/>
          <p14:tracePt t="51937" x="5070475" y="2620963"/>
          <p14:tracePt t="51952" x="5124450" y="2620963"/>
          <p14:tracePt t="51954" x="5170488" y="2601913"/>
          <p14:tracePt t="51969" x="5224463" y="2593975"/>
          <p14:tracePt t="51970" x="5270500" y="2593975"/>
          <p14:tracePt t="51985" x="5316538" y="2584450"/>
          <p14:tracePt t="51987" x="5362575" y="2574925"/>
          <p14:tracePt t="52002" x="5399088" y="2557463"/>
          <p14:tracePt t="52002" x="5445125" y="2547938"/>
          <p14:tracePt t="52004" x="5489575" y="2538413"/>
          <p14:tracePt t="52018" x="5535613" y="2528888"/>
          <p14:tracePt t="52021" x="5572125" y="2520950"/>
          <p14:tracePt t="52035" x="5618163" y="2511425"/>
          <p14:tracePt t="52037" x="5664200" y="2492375"/>
          <p14:tracePt t="52052" x="5700713" y="2492375"/>
          <p14:tracePt t="52054" x="5737225" y="2484438"/>
          <p14:tracePt t="52069" x="5754688" y="2474913"/>
          <p14:tracePt t="52070" x="5764213" y="2465388"/>
          <p14:tracePt t="52085" x="5773738" y="2465388"/>
          <p14:tracePt t="52102" x="5791200" y="2455863"/>
          <p14:tracePt t="52104" x="5800725" y="2455863"/>
          <p14:tracePt t="52119" x="5810250" y="2447925"/>
          <p14:tracePt t="52120" x="5818188" y="2447925"/>
          <p14:tracePt t="52135" x="5827713" y="2438400"/>
          <p14:tracePt t="52152" x="5837238" y="2428875"/>
          <p14:tracePt t="52154" x="5846763" y="2411413"/>
          <p14:tracePt t="52169" x="5854700" y="2382838"/>
          <p14:tracePt t="52170" x="5854700" y="2374900"/>
          <p14:tracePt t="52185" x="5854700" y="2365375"/>
          <p14:tracePt t="52202" x="5854700" y="2355850"/>
          <p14:tracePt t="52204" x="5854700" y="2346325"/>
          <p14:tracePt t="52221" x="5864225" y="2328863"/>
          <p14:tracePt t="52236" x="5864225" y="2319338"/>
          <p14:tracePt t="52252" x="5864225" y="2309813"/>
          <p14:tracePt t="52254" x="5864225" y="2301875"/>
          <p14:tracePt t="52269" x="5873750" y="2273300"/>
          <p14:tracePt t="52270" x="5873750" y="2265363"/>
          <p14:tracePt t="52285" x="5883275" y="2246313"/>
          <p14:tracePt t="52287" x="5883275" y="2236788"/>
          <p14:tracePt t="52302" x="5883275" y="2228850"/>
          <p14:tracePt t="52303" x="5891213" y="2209800"/>
          <p14:tracePt t="52319" x="5900738" y="2192338"/>
          <p14:tracePt t="52319" x="5900738" y="2182813"/>
          <p14:tracePt t="52335" x="5900738" y="2173288"/>
          <p14:tracePt t="52337" x="5900738" y="2163763"/>
          <p14:tracePt t="52352" x="5900738" y="2155825"/>
          <p14:tracePt t="52352" x="5900738" y="2146300"/>
          <p14:tracePt t="52369" x="5900738" y="2136775"/>
          <p14:tracePt t="52369" x="5900738" y="2119313"/>
          <p14:tracePt t="52385" x="5900738" y="2109788"/>
          <p14:tracePt t="52386" x="5900738" y="2090738"/>
          <p14:tracePt t="52402" x="5891213" y="2082800"/>
          <p14:tracePt t="52418" x="5883275" y="2073275"/>
          <p14:tracePt t="52435" x="5873750" y="2073275"/>
          <p14:tracePt t="52452" x="5864225" y="2073275"/>
          <p14:tracePt t="52469" x="5854700" y="2073275"/>
          <p14:tracePt t="52469" x="5846763" y="2073275"/>
          <p14:tracePt t="52485" x="5837238" y="2073275"/>
          <p14:tracePt t="52502" x="5818188" y="2073275"/>
          <p14:tracePt t="52502" x="5800725" y="2073275"/>
          <p14:tracePt t="52519" x="5781675" y="2082800"/>
          <p14:tracePt t="52519" x="5764213" y="2090738"/>
          <p14:tracePt t="52535" x="5754688" y="2090738"/>
          <p14:tracePt t="52536" x="5745163" y="2090738"/>
          <p14:tracePt t="52552" x="5727700" y="2100263"/>
          <p14:tracePt t="52552" x="5718175" y="2100263"/>
          <p14:tracePt t="52569" x="5708650" y="2109788"/>
          <p14:tracePt t="52569" x="5691188" y="2119313"/>
          <p14:tracePt t="52585" x="5681663" y="2127250"/>
          <p14:tracePt t="52602" x="5654675" y="2146300"/>
          <p14:tracePt t="52603" x="5635625" y="2155825"/>
          <p14:tracePt t="52619" x="5627688" y="2163763"/>
          <p14:tracePt t="52619" x="5608638" y="2192338"/>
          <p14:tracePt t="52635" x="5608638" y="2200275"/>
          <p14:tracePt t="52636" x="5608638" y="2209800"/>
          <p14:tracePt t="52652" x="5608638" y="2228850"/>
          <p14:tracePt t="52653" x="5608638" y="2246313"/>
          <p14:tracePt t="52669" x="5608638" y="2265363"/>
          <p14:tracePt t="52669" x="5608638" y="2273300"/>
          <p14:tracePt t="52685" x="5608638" y="2292350"/>
          <p14:tracePt t="52686" x="5618163" y="2309813"/>
          <p14:tracePt t="52702" x="5627688" y="2328863"/>
          <p14:tracePt t="52703" x="5635625" y="2346325"/>
          <p14:tracePt t="52704" x="5645150" y="2355850"/>
          <p14:tracePt t="52719" x="5654675" y="2365375"/>
          <p14:tracePt t="52720" x="5664200" y="2374900"/>
          <p14:tracePt t="52735" x="5672138" y="2382838"/>
          <p14:tracePt t="52738" x="5700713" y="2382838"/>
          <p14:tracePt t="52752" x="5727700" y="2392363"/>
          <p14:tracePt t="52754" x="5773738" y="2392363"/>
          <p14:tracePt t="52769" x="5800725" y="2392363"/>
          <p14:tracePt t="52770" x="5846763" y="2392363"/>
          <p14:tracePt t="52785" x="5873750" y="2392363"/>
          <p14:tracePt t="52802" x="5891213" y="2392363"/>
          <p14:tracePt t="52803" x="5919788" y="2392363"/>
          <p14:tracePt t="52805" x="5929313" y="2392363"/>
          <p14:tracePt t="52818" x="5946775" y="2392363"/>
          <p14:tracePt t="52820" x="5946775" y="2382838"/>
          <p14:tracePt t="52835" x="5956300" y="2382838"/>
          <p14:tracePt t="52837" x="5965825" y="2374900"/>
          <p14:tracePt t="52852" x="5983288" y="2365375"/>
          <p14:tracePt t="52854" x="5992813" y="2365375"/>
          <p14:tracePt t="52869" x="6002338" y="2355850"/>
          <p14:tracePt t="52870" x="6010275" y="2346325"/>
          <p14:tracePt t="52885" x="6029325" y="2328863"/>
          <p14:tracePt t="52887" x="6046788" y="2292350"/>
          <p14:tracePt t="52902" x="6056313" y="2292350"/>
          <p14:tracePt t="52904" x="6065838" y="2273300"/>
          <p14:tracePt t="52919" x="6083300" y="2246313"/>
          <p14:tracePt t="52935" x="6092825" y="2228850"/>
          <p14:tracePt t="52937" x="6092825" y="2219325"/>
          <p14:tracePt t="52952" x="6092825" y="2200275"/>
          <p14:tracePt t="52954" x="6092825" y="2182813"/>
          <p14:tracePt t="52969" x="6092825" y="2163763"/>
          <p14:tracePt t="52970" x="6092825" y="2146300"/>
          <p14:tracePt t="52985" x="6092825" y="2136775"/>
          <p14:tracePt t="52987" x="6092825" y="2119313"/>
          <p14:tracePt t="53002" x="6092825" y="2109788"/>
          <p14:tracePt t="53004" x="6092825" y="2090738"/>
          <p14:tracePt t="53019" x="6083300" y="2090738"/>
          <p14:tracePt t="53035" x="6075363" y="2082800"/>
          <p14:tracePt t="53036" x="6065838" y="2073275"/>
          <p14:tracePt t="53052" x="6056313" y="2063750"/>
          <p14:tracePt t="53054" x="6056313" y="2054225"/>
          <p14:tracePt t="53057" x="6046788" y="2046288"/>
          <p14:tracePt t="53085" x="6038850" y="2046288"/>
          <p14:tracePt t="53086" x="6029325" y="2046288"/>
          <p14:tracePt t="53102" x="6019800" y="2046288"/>
          <p14:tracePt t="53102" x="6010275" y="2046288"/>
          <p14:tracePt t="53104" x="5992813" y="2046288"/>
          <p14:tracePt t="53119" x="5973763" y="2046288"/>
          <p14:tracePt t="53121" x="5946775" y="2046288"/>
          <p14:tracePt t="53135" x="5929313" y="2046288"/>
          <p14:tracePt t="53138" x="5900738" y="2046288"/>
          <p14:tracePt t="53152" x="5883275" y="2046288"/>
          <p14:tracePt t="53169" x="5846763" y="2054225"/>
          <p14:tracePt t="53169" x="5827713" y="2054225"/>
          <p14:tracePt t="53171" x="5810250" y="2063750"/>
          <p14:tracePt t="53185" x="5800725" y="2073275"/>
          <p14:tracePt t="53187" x="5773738" y="2082800"/>
          <p14:tracePt t="53202" x="5754688" y="2090738"/>
          <p14:tracePt t="53203" x="5754688" y="2100263"/>
          <p14:tracePt t="53220" x="5737225" y="2119313"/>
          <p14:tracePt t="53236" x="5727700" y="2127250"/>
          <p14:tracePt t="53237" x="5718175" y="2136775"/>
          <p14:tracePt t="53252" x="5708650" y="2146300"/>
          <p14:tracePt t="53283" x="5700713" y="2155825"/>
          <p14:tracePt t="53651" x="5700713" y="2146300"/>
          <p14:tracePt t="53667" x="5718175" y="2146300"/>
          <p14:tracePt t="53670" x="5727700" y="2146300"/>
          <p14:tracePt t="53685" x="5745163" y="2146300"/>
          <p14:tracePt t="53687" x="5773738" y="2146300"/>
          <p14:tracePt t="53702" x="5800725" y="2136775"/>
          <p14:tracePt t="53703" x="5846763" y="2136775"/>
          <p14:tracePt t="53719" x="5873750" y="2136775"/>
          <p14:tracePt t="53719" x="5937250" y="2119313"/>
          <p14:tracePt t="53735" x="5992813" y="2109788"/>
          <p14:tracePt t="53736" x="6029325" y="2109788"/>
          <p14:tracePt t="53752" x="6065838" y="2100263"/>
          <p14:tracePt t="53754" x="6102350" y="2090738"/>
          <p14:tracePt t="53769" x="6138863" y="2082800"/>
          <p14:tracePt t="53769" x="6175375" y="2063750"/>
          <p14:tracePt t="53785" x="6202363" y="2063750"/>
          <p14:tracePt t="53786" x="6229350" y="2054225"/>
          <p14:tracePt t="53802" x="6265863" y="2046288"/>
          <p14:tracePt t="53803" x="6284913" y="2046288"/>
          <p14:tracePt t="53819" x="6302375" y="2036763"/>
          <p14:tracePt t="53819" x="6311900" y="2036763"/>
          <p14:tracePt t="53835" x="6321425" y="2036763"/>
          <p14:tracePt t="53852" x="6338888" y="2027238"/>
          <p14:tracePt t="53853" x="6348413" y="2027238"/>
          <p14:tracePt t="53869" x="6357938" y="2027238"/>
          <p14:tracePt t="53869" x="6367463" y="2027238"/>
          <p14:tracePt t="53885" x="6375400" y="2027238"/>
          <p14:tracePt t="53886" x="6384925" y="2027238"/>
          <p14:tracePt t="53902" x="6403975" y="2046288"/>
          <p14:tracePt t="53903" x="6411913" y="2054225"/>
          <p14:tracePt t="53919" x="6411913" y="2063750"/>
          <p14:tracePt t="53919" x="6421438" y="2073275"/>
          <p14:tracePt t="53935" x="6430963" y="2073275"/>
          <p14:tracePt t="53936" x="6440488" y="2082800"/>
          <p14:tracePt t="53938" x="6448425" y="2100263"/>
          <p14:tracePt t="53952" x="6457950" y="2109788"/>
          <p14:tracePt t="53969" x="6467475" y="2119313"/>
          <p14:tracePt t="53969" x="6477000" y="2127250"/>
          <p14:tracePt t="53970" x="6477000" y="2136775"/>
          <p14:tracePt t="53985" x="6486525" y="2155825"/>
          <p14:tracePt t="53987" x="6486525" y="2163763"/>
          <p14:tracePt t="54007" x="6494463" y="2173288"/>
          <p14:tracePt t="54018" x="6494463" y="2192338"/>
          <p14:tracePt t="54035" x="6494463" y="2200275"/>
          <p14:tracePt t="54036" x="6503988" y="2209800"/>
          <p14:tracePt t="54115" x="6503988" y="2219325"/>
          <p14:tracePt t="54435" x="6503988" y="2209800"/>
          <p14:tracePt t="54451" x="6503988" y="2200275"/>
          <p14:tracePt t="54483" x="6503988" y="2192338"/>
          <p14:tracePt t="54499" x="6503988" y="2182813"/>
          <p14:tracePt t="54518" x="6503988" y="2173288"/>
          <p14:tracePt t="54531" x="6503988" y="2163763"/>
          <p14:tracePt t="54535" x="6494463" y="2146300"/>
          <p14:tracePt t="54552" x="6494463" y="2136775"/>
          <p14:tracePt t="54569" x="6494463" y="2127250"/>
          <p14:tracePt t="54569" x="6486525" y="2119313"/>
          <p14:tracePt t="54585" x="6486525" y="2109788"/>
          <p14:tracePt t="54611" x="6477000" y="2090738"/>
          <p14:tracePt t="54618" x="6477000" y="2082800"/>
          <p14:tracePt t="54635" x="6467475" y="2073275"/>
          <p14:tracePt t="54652" x="6457950" y="2073275"/>
          <p14:tracePt t="54653" x="6440488" y="2063750"/>
          <p14:tracePt t="54669" x="6421438" y="2054225"/>
          <p14:tracePt t="54669" x="6411913" y="2054225"/>
          <p14:tracePt t="54685" x="6403975" y="2046288"/>
          <p14:tracePt t="54702" x="6384925" y="2046288"/>
          <p14:tracePt t="54703" x="6367463" y="2036763"/>
          <p14:tracePt t="54719" x="6357938" y="2036763"/>
          <p14:tracePt t="54735" x="6338888" y="2036763"/>
          <p14:tracePt t="54752" x="6321425" y="2027238"/>
          <p14:tracePt t="54753" x="6311900" y="2027238"/>
          <p14:tracePt t="54768" x="6302375" y="2027238"/>
          <p14:tracePt t="54770" x="6294438" y="2027238"/>
          <p14:tracePt t="54772" x="6275388" y="2027238"/>
          <p14:tracePt t="54785" x="6265863" y="2027238"/>
          <p14:tracePt t="54802" x="6257925" y="2027238"/>
          <p14:tracePt t="54818" x="6238875" y="2027238"/>
          <p14:tracePt t="54819" x="6229350" y="2027238"/>
          <p14:tracePt t="54820" x="6211888" y="2027238"/>
          <p14:tracePt t="54835" x="6202363" y="2027238"/>
          <p14:tracePt t="54837" x="6192838" y="2036763"/>
          <p14:tracePt t="54852" x="6184900" y="2036763"/>
          <p14:tracePt t="54853" x="6175375" y="2046288"/>
          <p14:tracePt t="54869" x="6165850" y="2054225"/>
          <p14:tracePt t="54885" x="6156325" y="2054225"/>
          <p14:tracePt t="54886" x="6148388" y="2063750"/>
          <p14:tracePt t="54902" x="6129338" y="2073275"/>
          <p14:tracePt t="54903" x="6119813" y="2082800"/>
          <p14:tracePt t="54904" x="6111875" y="2090738"/>
          <p14:tracePt t="54919" x="6102350" y="2100263"/>
          <p14:tracePt t="54921" x="6092825" y="2109788"/>
          <p14:tracePt t="54937" x="6083300" y="2119313"/>
          <p14:tracePt t="54952" x="6083300" y="2127250"/>
          <p14:tracePt t="54954" x="6083300" y="2136775"/>
          <p14:tracePt t="54969" x="6083300" y="2163763"/>
          <p14:tracePt t="54970" x="6083300" y="2182813"/>
          <p14:tracePt t="54985" x="6083300" y="2200275"/>
          <p14:tracePt t="54987" x="6083300" y="2219325"/>
          <p14:tracePt t="55002" x="6083300" y="2236788"/>
          <p14:tracePt t="55003" x="6083300" y="2246313"/>
          <p14:tracePt t="55018" x="6083300" y="2265363"/>
          <p14:tracePt t="55020" x="6083300" y="2282825"/>
          <p14:tracePt t="55035" x="6092825" y="2301875"/>
          <p14:tracePt t="55037" x="6102350" y="2309813"/>
          <p14:tracePt t="55052" x="6111875" y="2328863"/>
          <p14:tracePt t="55054" x="6119813" y="2338388"/>
          <p14:tracePt t="55068" x="6138863" y="2365375"/>
          <p14:tracePt t="55085" x="6156325" y="2382838"/>
          <p14:tracePt t="55086" x="6184900" y="2411413"/>
          <p14:tracePt t="55102" x="6184900" y="2419350"/>
          <p14:tracePt t="55103" x="6202363" y="2419350"/>
          <p14:tracePt t="55118" x="6221413" y="2428875"/>
          <p14:tracePt t="55119" x="6238875" y="2428875"/>
          <p14:tracePt t="55135" x="6257925" y="2428875"/>
          <p14:tracePt t="55136" x="6294438" y="2428875"/>
          <p14:tracePt t="55152" x="6302375" y="2428875"/>
          <p14:tracePt t="55153" x="6311900" y="2428875"/>
          <p14:tracePt t="55169" x="6348413" y="2419350"/>
          <p14:tracePt t="55169" x="6367463" y="2419350"/>
          <p14:tracePt t="55185" x="6384925" y="2411413"/>
          <p14:tracePt t="55186" x="6403975" y="2401888"/>
          <p14:tracePt t="55188" x="6411913" y="2401888"/>
          <p14:tracePt t="55202" x="6421438" y="2392363"/>
          <p14:tracePt t="55218" x="6440488" y="2382838"/>
          <p14:tracePt t="55219" x="6448425" y="2374900"/>
          <p14:tracePt t="55221" x="6448425" y="2365375"/>
          <p14:tracePt t="55236" x="6457950" y="2355850"/>
          <p14:tracePt t="55237" x="6467475" y="2346325"/>
          <p14:tracePt t="55252" x="6477000" y="2319338"/>
          <p14:tracePt t="55253" x="6477000" y="2309813"/>
          <p14:tracePt t="55269" x="6486525" y="2282825"/>
          <p14:tracePt t="55269" x="6486525" y="2255838"/>
          <p14:tracePt t="55285" x="6486525" y="2228850"/>
          <p14:tracePt t="55286" x="6486525" y="2200275"/>
          <p14:tracePt t="55302" x="6486525" y="2182813"/>
          <p14:tracePt t="55303" x="6486525" y="2146300"/>
          <p14:tracePt t="55305" x="6486525" y="2136775"/>
          <p14:tracePt t="55319" x="6486525" y="2119313"/>
          <p14:tracePt t="55335" x="6477000" y="2100263"/>
          <p14:tracePt t="55337" x="6477000" y="2090738"/>
          <p14:tracePt t="55352" x="6467475" y="2073275"/>
          <p14:tracePt t="55354" x="6457950" y="2063750"/>
          <p14:tracePt t="55369" x="6457950" y="2054225"/>
          <p14:tracePt t="55385" x="6440488" y="2046288"/>
          <p14:tracePt t="55387" x="6430963" y="2046288"/>
          <p14:tracePt t="55402" x="6421438" y="2046288"/>
          <p14:tracePt t="55418" x="6411913" y="2046288"/>
          <p14:tracePt t="55420" x="6394450" y="2046288"/>
          <p14:tracePt t="55435" x="6375400" y="2036763"/>
          <p14:tracePt t="55437" x="6367463" y="2036763"/>
          <p14:tracePt t="55452" x="6348413" y="2036763"/>
          <p14:tracePt t="55454" x="6338888" y="2036763"/>
          <p14:tracePt t="55469" x="6330950" y="2036763"/>
          <p14:tracePt t="55485" x="6311900" y="2036763"/>
          <p14:tracePt t="55487" x="6302375" y="2036763"/>
          <p14:tracePt t="55502" x="6284913" y="2036763"/>
          <p14:tracePt t="55504" x="6275388" y="2036763"/>
          <p14:tracePt t="55519" x="6265863" y="2046288"/>
          <p14:tracePt t="55520" x="6248400" y="2054225"/>
          <p14:tracePt t="55535" x="6229350" y="2073275"/>
          <p14:tracePt t="55537" x="6221413" y="2082800"/>
          <p14:tracePt t="55552" x="6202363" y="2100263"/>
          <p14:tracePt t="55554" x="6192838" y="2119313"/>
          <p14:tracePt t="55569" x="6184900" y="2146300"/>
          <p14:tracePt t="55570" x="6184900" y="2155825"/>
          <p14:tracePt t="55585" x="6165850" y="2182813"/>
          <p14:tracePt t="55602" x="6156325" y="2219325"/>
          <p14:tracePt t="55602" x="6156325" y="2236788"/>
          <p14:tracePt t="55604" x="6156325" y="2246313"/>
          <p14:tracePt t="55618" x="6156325" y="2265363"/>
          <p14:tracePt t="55620" x="6156325" y="2273300"/>
          <p14:tracePt t="55635" x="6156325" y="2282825"/>
          <p14:tracePt t="55637" x="6156325" y="2301875"/>
          <p14:tracePt t="55652" x="6165850" y="2319338"/>
          <p14:tracePt t="55654" x="6175375" y="2338388"/>
          <p14:tracePt t="55669" x="6184900" y="2346325"/>
          <p14:tracePt t="55670" x="6202363" y="2365375"/>
          <p14:tracePt t="55685" x="6211888" y="2382838"/>
          <p14:tracePt t="55687" x="6221413" y="2392363"/>
          <p14:tracePt t="55702" x="6229350" y="2401888"/>
          <p14:tracePt t="55704" x="6248400" y="2401888"/>
          <p14:tracePt t="55719" x="6265863" y="2411413"/>
          <p14:tracePt t="55719" x="6284913" y="2411413"/>
          <p14:tracePt t="55720" x="6302375" y="2411413"/>
          <p14:tracePt t="55735" x="6311900" y="2411413"/>
          <p14:tracePt t="55737" x="6330950" y="2411413"/>
          <p14:tracePt t="55752" x="6348413" y="2411413"/>
          <p14:tracePt t="55768" x="6367463" y="2411413"/>
          <p14:tracePt t="55769" x="6384925" y="2401888"/>
          <p14:tracePt t="55785" x="6411913" y="2392363"/>
          <p14:tracePt t="55787" x="6411913" y="2382838"/>
          <p14:tracePt t="55802" x="6421438" y="2374900"/>
          <p14:tracePt t="55818" x="6430963" y="2355850"/>
          <p14:tracePt t="55819" x="6430963" y="2346325"/>
          <p14:tracePt t="55835" x="6440488" y="2338388"/>
          <p14:tracePt t="55852" x="6440488" y="2328863"/>
          <p14:tracePt t="55868" x="6440488" y="2319338"/>
          <p14:tracePt t="55909" x="6440488" y="2309813"/>
          <p14:tracePt t="55957" x="6440488" y="2301875"/>
          <p14:tracePt t="56165" x="6440488" y="2292350"/>
          <p14:tracePt t="56168" x="6440488" y="2273300"/>
          <p14:tracePt t="56185" x="6440488" y="2265363"/>
          <p14:tracePt t="56186" x="6440488" y="2255838"/>
          <p14:tracePt t="56203" x="6440488" y="2236788"/>
          <p14:tracePt t="56219" x="6440488" y="2219325"/>
          <p14:tracePt t="56220" x="6440488" y="2209800"/>
          <p14:tracePt t="56235" x="6440488" y="2192338"/>
          <p14:tracePt t="56236" x="6440488" y="2182813"/>
          <p14:tracePt t="56252" x="6440488" y="2163763"/>
          <p14:tracePt t="56253" x="6440488" y="2155825"/>
          <p14:tracePt t="56279" x="6440488" y="2146300"/>
          <p14:tracePt t="56285" x="6440488" y="2136775"/>
          <p14:tracePt t="56302" x="6430963" y="2127250"/>
          <p14:tracePt t="56318" x="6421438" y="2119313"/>
          <p14:tracePt t="56335" x="6421438" y="2109788"/>
          <p14:tracePt t="56336" x="6421438" y="2090738"/>
          <p14:tracePt t="56358" x="6411913" y="2082800"/>
          <p14:tracePt t="56374" x="6403975" y="2082800"/>
          <p14:tracePt t="56391" x="6394450" y="2073275"/>
          <p14:tracePt t="56407" x="6384925" y="2073275"/>
          <p14:tracePt t="56422" x="6375400" y="2073275"/>
          <p14:tracePt t="56435" x="6367463" y="2073275"/>
          <p14:tracePt t="56452" x="6357938" y="2073275"/>
          <p14:tracePt t="56453" x="6348413" y="2073275"/>
          <p14:tracePt t="56455" x="6338888" y="2073275"/>
          <p14:tracePt t="56468" x="6330950" y="2073275"/>
          <p14:tracePt t="56471" x="6321425" y="2073275"/>
          <p14:tracePt t="56485" x="6311900" y="2073275"/>
          <p14:tracePt t="56487" x="6302375" y="2073275"/>
          <p14:tracePt t="56504" x="6294438" y="2073275"/>
          <p14:tracePt t="56535" x="6284913" y="2073275"/>
          <p14:tracePt t="56847" x="6257925" y="2082800"/>
          <p14:tracePt t="56850" x="6248400" y="2090738"/>
          <p14:tracePt t="56868" x="6238875" y="2090738"/>
          <p14:tracePt t="56869" x="6229350" y="2100263"/>
          <p14:tracePt t="56885" x="6221413" y="2109788"/>
          <p14:tracePt t="56902" x="6211888" y="2119313"/>
          <p14:tracePt t="56919" x="6202363" y="2127250"/>
          <p14:tracePt t="56935" x="6192838" y="2146300"/>
          <p14:tracePt t="56936" x="6192838" y="2155825"/>
          <p14:tracePt t="56952" x="6184900" y="2163763"/>
          <p14:tracePt t="56968" x="6175375" y="2182813"/>
          <p14:tracePt t="56985" x="6165850" y="2192338"/>
          <p14:tracePt t="56986" x="6156325" y="2200275"/>
          <p14:tracePt t="57002" x="6148388" y="2228850"/>
          <p14:tracePt t="57003" x="6148388" y="2236788"/>
          <p14:tracePt t="57018" x="6148388" y="2246313"/>
          <p14:tracePt t="57019" x="6148388" y="2265363"/>
          <p14:tracePt t="57035" x="6148388" y="2273300"/>
          <p14:tracePt t="57036" x="6148388" y="2282825"/>
          <p14:tracePt t="57052" x="6148388" y="2292350"/>
          <p14:tracePt t="57068" x="6148388" y="2309813"/>
          <p14:tracePt t="57069" x="6148388" y="2319338"/>
          <p14:tracePt t="57071" x="6148388" y="2328863"/>
          <p14:tracePt t="57085" x="6148388" y="2338388"/>
          <p14:tracePt t="57087" x="6148388" y="2346325"/>
          <p14:tracePt t="58818" x="6138863" y="2355850"/>
          <p14:tracePt t="58834" x="6119813" y="2365375"/>
          <p14:tracePt t="58838" x="6111875" y="2365375"/>
          <p14:tracePt t="58852" x="6092825" y="2365375"/>
          <p14:tracePt t="58868" x="6065838" y="2365375"/>
          <p14:tracePt t="58869" x="6046788" y="2365375"/>
          <p14:tracePt t="58871" x="6002338" y="2365375"/>
          <p14:tracePt t="58885" x="5973763" y="2365375"/>
          <p14:tracePt t="58887" x="5946775" y="2365375"/>
          <p14:tracePt t="58902" x="5919788" y="2365375"/>
          <p14:tracePt t="58903" x="5900738" y="2365375"/>
          <p14:tracePt t="58919" x="5883275" y="2365375"/>
          <p14:tracePt t="58919" x="5846763" y="2365375"/>
          <p14:tracePt t="58935" x="5818188" y="2365375"/>
          <p14:tracePt t="58936" x="5791200" y="2365375"/>
          <p14:tracePt t="58952" x="5754688" y="2355850"/>
          <p14:tracePt t="58953" x="5737225" y="2346325"/>
          <p14:tracePt t="58968" x="5718175" y="2346325"/>
          <p14:tracePt t="58969" x="5691188" y="2346325"/>
          <p14:tracePt t="58985" x="5664200" y="2338388"/>
          <p14:tracePt t="58986" x="5627688" y="2338388"/>
          <p14:tracePt t="59002" x="5591175" y="2338388"/>
          <p14:tracePt t="59003" x="5545138" y="2338388"/>
          <p14:tracePt t="59018" x="5489575" y="2328863"/>
          <p14:tracePt t="59019" x="5435600" y="2328863"/>
          <p14:tracePt t="59035" x="5370513" y="2328863"/>
          <p14:tracePt t="59036" x="5334000" y="2328863"/>
          <p14:tracePt t="59052" x="5280025" y="2328863"/>
          <p14:tracePt t="59053" x="5180013" y="2328863"/>
          <p14:tracePt t="59068" x="5070475" y="2328863"/>
          <p14:tracePt t="59069" x="4960938" y="2328863"/>
          <p14:tracePt t="59085" x="4841875" y="2328863"/>
          <p14:tracePt t="59086" x="4713288" y="2328863"/>
          <p14:tracePt t="59102" x="4586288" y="2328863"/>
          <p14:tracePt t="59103" x="4448175" y="2328863"/>
          <p14:tracePt t="59118" x="4321175" y="2328863"/>
          <p14:tracePt t="59120" x="4192588" y="2328863"/>
          <p14:tracePt t="59123" x="4037013" y="2328863"/>
          <p14:tracePt t="59135" x="3890963" y="2328863"/>
          <p14:tracePt t="59152" x="3744913" y="2328863"/>
          <p14:tracePt t="59168" x="3406775" y="2328863"/>
          <p14:tracePt t="59171" x="3124200" y="2328863"/>
          <p14:tracePt t="59185" x="2978150" y="2328863"/>
          <p14:tracePt t="59186" x="2849563" y="2328863"/>
          <p14:tracePt t="59202" x="2713038" y="2328863"/>
          <p14:tracePt t="59203" x="2584450" y="2328863"/>
          <p14:tracePt t="59220" x="2338388" y="2328863"/>
          <p14:tracePt t="59236" x="2211388" y="2328863"/>
          <p14:tracePt t="59237" x="2100263" y="2328863"/>
          <p14:tracePt t="59239" x="1963738" y="2328863"/>
          <p14:tracePt t="59252" x="1817688" y="2328863"/>
          <p14:tracePt t="59268" x="1671638" y="2328863"/>
          <p14:tracePt t="59270" x="1352550" y="2346325"/>
          <p14:tracePt t="59285" x="1196975" y="2365375"/>
          <p14:tracePt t="59287" x="1068388" y="2374900"/>
          <p14:tracePt t="59302" x="949325" y="2392363"/>
          <p14:tracePt t="59304" x="858838" y="2401888"/>
          <p14:tracePt t="59319" x="758825" y="2428875"/>
          <p14:tracePt t="59320" x="676275" y="2455863"/>
          <p14:tracePt t="59335" x="593725" y="2474913"/>
          <p14:tracePt t="59337" x="520700" y="2484438"/>
          <p14:tracePt t="59352" x="420688" y="2501900"/>
          <p14:tracePt t="59354" x="328613" y="2511425"/>
          <p14:tracePt t="59368" x="228600" y="2528888"/>
          <p14:tracePt t="59370" x="136525" y="2538413"/>
          <p14:tracePt t="59385" x="36513" y="2557463"/>
          <p14:tracePt t="60000" x="26988" y="2657475"/>
          <p14:tracePt t="60018" x="55563" y="2647950"/>
          <p14:tracePt t="60019" x="92075" y="2638425"/>
          <p14:tracePt t="60035" x="119063" y="2630488"/>
          <p14:tracePt t="60036" x="128588" y="2630488"/>
          <p14:tracePt t="60052" x="146050" y="2630488"/>
          <p14:tracePt t="60053" x="155575" y="2620963"/>
          <p14:tracePt t="60068" x="165100" y="2620963"/>
          <p14:tracePt t="60069" x="182563" y="2611438"/>
          <p14:tracePt t="60085" x="192088" y="2601913"/>
          <p14:tracePt t="60102" x="209550" y="2593975"/>
          <p14:tracePt t="60102" x="219075" y="2593975"/>
          <p14:tracePt t="60118" x="228600" y="2584450"/>
          <p14:tracePt t="60119" x="238125" y="2574925"/>
          <p14:tracePt t="60135" x="246063" y="2574925"/>
          <p14:tracePt t="60136" x="265113" y="2565400"/>
          <p14:tracePt t="60152" x="265113" y="2557463"/>
          <p14:tracePt t="60316" x="274638" y="2547938"/>
          <p14:tracePt t="61694" x="282575" y="2547938"/>
          <p14:tracePt t="61710" x="292100" y="2557463"/>
          <p14:tracePt t="61714" x="311150" y="2574925"/>
          <p14:tracePt t="61726" x="328613" y="2593975"/>
          <p14:tracePt t="61735" x="347663" y="2611438"/>
          <p14:tracePt t="61752" x="374650" y="2630488"/>
          <p14:tracePt t="61753" x="420688" y="2667000"/>
          <p14:tracePt t="61768" x="447675" y="2684463"/>
          <p14:tracePt t="61769" x="511175" y="2720975"/>
          <p14:tracePt t="61785" x="547688" y="2730500"/>
          <p14:tracePt t="61786" x="584200" y="2757488"/>
          <p14:tracePt t="61802" x="603250" y="2757488"/>
          <p14:tracePt t="61802" x="612775" y="2757488"/>
          <p14:tracePt t="61982" x="620713" y="2767013"/>
          <p14:tracePt t="61998" x="620713" y="2776538"/>
          <p14:tracePt t="62002" x="612775" y="2794000"/>
          <p14:tracePt t="62018" x="603250" y="2830513"/>
          <p14:tracePt t="62019" x="593725" y="2857500"/>
          <p14:tracePt t="62035" x="584200" y="2876550"/>
          <p14:tracePt t="62036" x="566738" y="2894013"/>
          <p14:tracePt t="62052" x="566738" y="2949575"/>
          <p14:tracePt t="62053" x="557213" y="3013075"/>
          <p14:tracePt t="62068" x="547688" y="3059113"/>
          <p14:tracePt t="62069" x="547688" y="3095625"/>
          <p14:tracePt t="62085" x="539750" y="3159125"/>
          <p14:tracePt t="62086" x="520700" y="3214688"/>
          <p14:tracePt t="62102" x="520700" y="3297238"/>
          <p14:tracePt t="62102" x="520700" y="3370263"/>
          <p14:tracePt t="62118" x="520700" y="3443288"/>
          <p14:tracePt t="62119" x="520700" y="3543300"/>
          <p14:tracePt t="62135" x="520700" y="3633788"/>
          <p14:tracePt t="62136" x="520700" y="3725863"/>
          <p14:tracePt t="62152" x="520700" y="3808413"/>
          <p14:tracePt t="62153" x="520700" y="3898900"/>
          <p14:tracePt t="62168" x="520700" y="3990975"/>
          <p14:tracePt t="62169" x="511175" y="4073525"/>
          <p14:tracePt t="62185" x="511175" y="4164013"/>
          <p14:tracePt t="62186" x="511175" y="4237038"/>
          <p14:tracePt t="62202" x="493713" y="4337050"/>
          <p14:tracePt t="62202" x="493713" y="4429125"/>
          <p14:tracePt t="62219" x="493713" y="4511675"/>
          <p14:tracePt t="62219" x="493713" y="4602163"/>
          <p14:tracePt t="62235" x="493713" y="4694238"/>
          <p14:tracePt t="62236" x="493713" y="4775200"/>
          <p14:tracePt t="62252" x="493713" y="4848225"/>
          <p14:tracePt t="62252" x="493713" y="4922838"/>
          <p14:tracePt t="62268" x="493713" y="5003800"/>
          <p14:tracePt t="62269" x="493713" y="5076825"/>
          <p14:tracePt t="62285" x="493713" y="5149850"/>
          <p14:tracePt t="62286" x="493713" y="5251450"/>
          <p14:tracePt t="62302" x="493713" y="5305425"/>
          <p14:tracePt t="62303" x="493713" y="5378450"/>
          <p14:tracePt t="62304" x="493713" y="5461000"/>
          <p14:tracePt t="62318" x="493713" y="5534025"/>
          <p14:tracePt t="62335" x="484188" y="5616575"/>
          <p14:tracePt t="62335" x="484188" y="5689600"/>
          <p14:tracePt t="62336" x="484188" y="5762625"/>
          <p14:tracePt t="62352" x="484188" y="5826125"/>
          <p14:tracePt t="62352" x="474663" y="5881688"/>
          <p14:tracePt t="62368" x="474663" y="5945188"/>
          <p14:tracePt t="62369" x="457200" y="5999163"/>
          <p14:tracePt t="62385" x="457200" y="6081713"/>
          <p14:tracePt t="62386" x="457200" y="6137275"/>
          <p14:tracePt t="62402" x="457200" y="6191250"/>
          <p14:tracePt t="62402" x="457200" y="6254750"/>
          <p14:tracePt t="62404" x="457200" y="6291263"/>
          <p14:tracePt t="62418" x="457200" y="6337300"/>
          <p14:tracePt t="62435" x="457200" y="6346825"/>
          <p14:tracePt t="62437" x="457200" y="6392863"/>
          <p14:tracePt t="62452" x="457200" y="6400800"/>
          <p14:tracePt t="62592" x="457200" y="6364288"/>
          <p14:tracePt t="62596" x="457200" y="6337300"/>
          <p14:tracePt t="62608" x="457200" y="6264275"/>
          <p14:tracePt t="62618" x="457200" y="6154738"/>
          <p14:tracePt t="62635" x="457200" y="6027738"/>
          <p14:tracePt t="62636" x="457200" y="5872163"/>
          <p14:tracePt t="62652" x="457200" y="5726113"/>
          <p14:tracePt t="62652" x="457200" y="5580063"/>
          <p14:tracePt t="62668" x="457200" y="5405438"/>
          <p14:tracePt t="62669" x="447675" y="5241925"/>
          <p14:tracePt t="62685" x="428625" y="5076825"/>
          <p14:tracePt t="62686" x="411163" y="4903788"/>
          <p14:tracePt t="62688" x="401638" y="4757738"/>
          <p14:tracePt t="62702" x="384175" y="4621213"/>
          <p14:tracePt t="62718" x="365125" y="4492625"/>
          <p14:tracePt t="62719" x="365125" y="4356100"/>
          <p14:tracePt t="62720" x="365125" y="4246563"/>
          <p14:tracePt t="62735" x="365125" y="4137025"/>
          <p14:tracePt t="62737" x="365125" y="4037013"/>
          <p14:tracePt t="62752" x="365125" y="3963988"/>
          <p14:tracePt t="62753" x="365125" y="3889375"/>
          <p14:tracePt t="62768" x="365125" y="3808413"/>
          <p14:tracePt t="62769" x="365125" y="3735388"/>
          <p14:tracePt t="62785" x="365125" y="3662363"/>
          <p14:tracePt t="62786" x="365125" y="3597275"/>
          <p14:tracePt t="62802" x="365125" y="3524250"/>
          <p14:tracePt t="62802" x="365125" y="3470275"/>
          <p14:tracePt t="62804" x="365125" y="3406775"/>
          <p14:tracePt t="62818" x="374650" y="3360738"/>
          <p14:tracePt t="62820" x="384175" y="3324225"/>
          <p14:tracePt t="62835" x="384175" y="3278188"/>
          <p14:tracePt t="62837" x="384175" y="3241675"/>
          <p14:tracePt t="62852" x="392113" y="3195638"/>
          <p14:tracePt t="62854" x="392113" y="3168650"/>
          <p14:tracePt t="62868" x="392113" y="3132138"/>
          <p14:tracePt t="62870" x="392113" y="3095625"/>
          <p14:tracePt t="62885" x="392113" y="3078163"/>
          <p14:tracePt t="62887" x="392113" y="3032125"/>
          <p14:tracePt t="62902" x="392113" y="3005138"/>
          <p14:tracePt t="62903" x="392113" y="2976563"/>
          <p14:tracePt t="62918" x="392113" y="2940050"/>
          <p14:tracePt t="62920" x="392113" y="2930525"/>
          <p14:tracePt t="62935" x="392113" y="2894013"/>
          <p14:tracePt t="62937" x="392113" y="2867025"/>
          <p14:tracePt t="62952" x="392113" y="2840038"/>
          <p14:tracePt t="62953" x="392113" y="2813050"/>
          <p14:tracePt t="62968" x="392113" y="2794000"/>
          <p14:tracePt t="62970" x="392113" y="2776538"/>
          <p14:tracePt t="62985" x="392113" y="2757488"/>
          <p14:tracePt t="62987" x="392113" y="2747963"/>
          <p14:tracePt t="63002" x="392113" y="2740025"/>
          <p14:tracePt t="63018" x="401638" y="2730500"/>
          <p14:tracePt t="63077" x="401638" y="2757488"/>
          <p14:tracePt t="63088" x="401638" y="2784475"/>
          <p14:tracePt t="63092" x="401638" y="2813050"/>
          <p14:tracePt t="63104" x="401638" y="2857500"/>
          <p14:tracePt t="63118" x="411163" y="2903538"/>
          <p14:tracePt t="63120" x="411163" y="2930525"/>
          <p14:tracePt t="63135" x="411163" y="2976563"/>
          <p14:tracePt t="63137" x="411163" y="3032125"/>
          <p14:tracePt t="63152" x="420688" y="3105150"/>
          <p14:tracePt t="63153" x="438150" y="3168650"/>
          <p14:tracePt t="63168" x="438150" y="3241675"/>
          <p14:tracePt t="63170" x="447675" y="3324225"/>
          <p14:tracePt t="63185" x="465138" y="3406775"/>
          <p14:tracePt t="63202" x="501650" y="3579813"/>
          <p14:tracePt t="63205" x="530225" y="3752850"/>
          <p14:tracePt t="63218" x="539750" y="3835400"/>
          <p14:tracePt t="63220" x="557213" y="3908425"/>
          <p14:tracePt t="63235" x="566738" y="3990975"/>
          <p14:tracePt t="63237" x="584200" y="4073525"/>
          <p14:tracePt t="63252" x="593725" y="4146550"/>
          <p14:tracePt t="63253" x="612775" y="4210050"/>
          <p14:tracePt t="63268" x="620713" y="4256088"/>
          <p14:tracePt t="63269" x="620713" y="4292600"/>
          <p14:tracePt t="63285" x="630238" y="4356100"/>
          <p14:tracePt t="63286" x="639763" y="4392613"/>
          <p14:tracePt t="63302" x="639763" y="4438650"/>
          <p14:tracePt t="63302" x="639763" y="4492625"/>
          <p14:tracePt t="63318" x="649288" y="4511675"/>
          <p14:tracePt t="63319" x="657225" y="4565650"/>
          <p14:tracePt t="63335" x="657225" y="4629150"/>
          <p14:tracePt t="63336" x="676275" y="4684713"/>
          <p14:tracePt t="63352" x="693738" y="4730750"/>
          <p14:tracePt t="63353" x="693738" y="4775200"/>
          <p14:tracePt t="63368" x="693738" y="4803775"/>
          <p14:tracePt t="63369" x="693738" y="4857750"/>
          <p14:tracePt t="63385" x="693738" y="4922838"/>
          <p14:tracePt t="63386" x="693738" y="4995863"/>
          <p14:tracePt t="63402" x="693738" y="5086350"/>
          <p14:tracePt t="63402" x="712788" y="5186363"/>
          <p14:tracePt t="63418" x="712788" y="5278438"/>
          <p14:tracePt t="63419" x="722313" y="5378450"/>
          <p14:tracePt t="63435" x="722313" y="5470525"/>
          <p14:tracePt t="63436" x="722313" y="5570538"/>
          <p14:tracePt t="63452" x="739775" y="5643563"/>
          <p14:tracePt t="63452" x="749300" y="5726113"/>
          <p14:tracePt t="63468" x="766763" y="5799138"/>
          <p14:tracePt t="63469" x="776288" y="5862638"/>
          <p14:tracePt t="63485" x="785813" y="5908675"/>
          <p14:tracePt t="63486" x="785813" y="5945188"/>
          <p14:tracePt t="63488" x="795338" y="5981700"/>
          <p14:tracePt t="63502" x="795338" y="5999163"/>
          <p14:tracePt t="63518" x="795338" y="6008688"/>
          <p14:tracePt t="63520" x="795338" y="6018213"/>
          <p14:tracePt t="63698" x="785813" y="6008688"/>
          <p14:tracePt t="63702" x="785813" y="5972175"/>
          <p14:tracePt t="63718" x="795338" y="5962650"/>
          <p14:tracePt t="63735" x="795338" y="5954713"/>
          <p14:tracePt t="64090" x="803275" y="5954713"/>
          <p14:tracePt t="64094" x="822325" y="5935663"/>
          <p14:tracePt t="64106" x="831850" y="5935663"/>
          <p14:tracePt t="64118" x="839788" y="5926138"/>
          <p14:tracePt t="64135" x="868363" y="5918200"/>
          <p14:tracePt t="64136" x="885825" y="5908675"/>
          <p14:tracePt t="64138" x="895350" y="5899150"/>
          <p14:tracePt t="64152" x="904875" y="5889625"/>
          <p14:tracePt t="64168" x="931863" y="5862638"/>
          <p14:tracePt t="64169" x="941388" y="5853113"/>
          <p14:tracePt t="64170" x="958850" y="5835650"/>
          <p14:tracePt t="64185" x="977900" y="5826125"/>
          <p14:tracePt t="64188" x="1004888" y="5807075"/>
          <p14:tracePt t="64190" x="1068388" y="5753100"/>
          <p14:tracePt t="64204" x="1104900" y="5726113"/>
          <p14:tracePt t="64219" x="1133475" y="5697538"/>
          <p14:tracePt t="64221" x="1177925" y="5670550"/>
          <p14:tracePt t="64235" x="1250950" y="5597525"/>
          <p14:tracePt t="64237" x="1352550" y="5507038"/>
          <p14:tracePt t="64252" x="1452563" y="5434013"/>
          <p14:tracePt t="64252" x="1562100" y="5332413"/>
          <p14:tracePt t="64254" x="1690688" y="5186363"/>
          <p14:tracePt t="64268" x="1808163" y="5049838"/>
          <p14:tracePt t="64270" x="1936750" y="4922838"/>
          <p14:tracePt t="64285" x="2046288" y="4784725"/>
          <p14:tracePt t="64287" x="2155825" y="4665663"/>
          <p14:tracePt t="64302" x="2228850" y="4575175"/>
          <p14:tracePt t="64304" x="2284413" y="4492625"/>
          <p14:tracePt t="64318" x="2320925" y="4410075"/>
          <p14:tracePt t="64320" x="2320925" y="4392613"/>
          <p14:tracePt t="64335" x="2328863" y="4356100"/>
          <p14:tracePt t="64337" x="2328863" y="4337050"/>
          <p14:tracePt t="64352" x="2328863" y="4310063"/>
          <p14:tracePt t="64353" x="2328863" y="4292600"/>
          <p14:tracePt t="64368" x="2328863" y="4273550"/>
          <p14:tracePt t="64370" x="2328863" y="4256088"/>
          <p14:tracePt t="64385" x="2328863" y="4246563"/>
          <p14:tracePt t="64402" x="2328863" y="4237038"/>
          <p14:tracePt t="64474" x="2328863" y="4227513"/>
          <p14:tracePt t="64490" x="2328863" y="4219575"/>
          <p14:tracePt t="64494" x="2338388" y="4210050"/>
          <p14:tracePt t="64506" x="2338388" y="4200525"/>
          <p14:tracePt t="64538" x="2347913" y="4191000"/>
          <p14:tracePt t="64650" x="2357438" y="4173538"/>
          <p14:tracePt t="64666" x="2374900" y="4117975"/>
          <p14:tracePt t="64670" x="2384425" y="4081463"/>
          <p14:tracePt t="64685" x="2401888" y="4027488"/>
          <p14:tracePt t="64687" x="2401888" y="4000500"/>
          <p14:tracePt t="64702" x="2401888" y="3954463"/>
          <p14:tracePt t="64702" x="2411413" y="3898900"/>
          <p14:tracePt t="64718" x="2411413" y="3871913"/>
          <p14:tracePt t="64719" x="2411413" y="3835400"/>
          <p14:tracePt t="64735" x="2420938" y="3779838"/>
          <p14:tracePt t="64736" x="2438400" y="3716338"/>
          <p14:tracePt t="64752" x="2447925" y="3662363"/>
          <p14:tracePt t="64752" x="2457450" y="3597275"/>
          <p14:tracePt t="64768" x="2474913" y="3533775"/>
          <p14:tracePt t="64769" x="2474913" y="3497263"/>
          <p14:tracePt t="64785" x="2474913" y="3451225"/>
          <p14:tracePt t="64786" x="2474913" y="3433763"/>
          <p14:tracePt t="64802" x="2484438" y="3406775"/>
          <p14:tracePt t="64802" x="2484438" y="3378200"/>
          <p14:tracePt t="64818" x="2484438" y="3370263"/>
          <p14:tracePt t="64819" x="2484438" y="3351213"/>
          <p14:tracePt t="64835" x="2484438" y="3341688"/>
          <p14:tracePt t="64836" x="2484438" y="3333750"/>
          <p14:tracePt t="64852" x="2484438" y="3324225"/>
          <p14:tracePt t="64970" x="2484438" y="3314700"/>
          <p14:tracePt t="64986" x="2493963" y="3314700"/>
          <p14:tracePt t="65002" x="2493963" y="3305175"/>
          <p14:tracePt t="65018" x="2493963" y="3297238"/>
          <p14:tracePt t="65022" x="2493963" y="3287713"/>
          <p14:tracePt t="65035" x="2493963" y="3278188"/>
          <p14:tracePt t="65052" x="2493963" y="3268663"/>
          <p14:tracePt t="65052" x="2493963" y="3260725"/>
          <p14:tracePt t="65054" x="2493963" y="3251200"/>
          <p14:tracePt t="65085" x="2493963" y="3241675"/>
          <p14:tracePt t="65087" x="2493963" y="3214688"/>
          <p14:tracePt t="65102" x="2484438" y="3195638"/>
          <p14:tracePt t="65103" x="2484438" y="3187700"/>
          <p14:tracePt t="65372" x="2484438" y="3195638"/>
          <p14:tracePt t="65376" x="2484438" y="3205163"/>
          <p14:tracePt t="65388" x="2484438" y="3214688"/>
          <p14:tracePt t="65404" x="2484438" y="3232150"/>
          <p14:tracePt t="65418" x="2484438" y="3241675"/>
          <p14:tracePt t="65420" x="2484438" y="3251200"/>
          <p14:tracePt t="65435" x="2484438" y="3260725"/>
          <p14:tracePt t="65437" x="2484438" y="3268663"/>
          <p14:tracePt t="65452" x="2484438" y="3287713"/>
          <p14:tracePt t="65453" x="2493963" y="3305175"/>
          <p14:tracePt t="65468" x="2493963" y="3314700"/>
          <p14:tracePt t="65470" x="2493963" y="3333750"/>
          <p14:tracePt t="65485" x="2493963" y="3351213"/>
          <p14:tracePt t="65502" x="2493963" y="3370263"/>
          <p14:tracePt t="65518" x="2493963" y="3414713"/>
          <p14:tracePt t="65519" x="2493963" y="3451225"/>
          <p14:tracePt t="65520" x="2493963" y="3470275"/>
          <p14:tracePt t="65535" x="2493963" y="3497263"/>
          <p14:tracePt t="65536" x="2493963" y="3516313"/>
          <p14:tracePt t="65552" x="2493963" y="3533775"/>
          <p14:tracePt t="65553" x="2493963" y="3552825"/>
          <p14:tracePt t="65568" x="2493963" y="3570288"/>
          <p14:tracePt t="65569" x="2493963" y="3589338"/>
          <p14:tracePt t="65585" x="2493963" y="3606800"/>
          <p14:tracePt t="65586" x="2503488" y="3625850"/>
          <p14:tracePt t="65602" x="2503488" y="3643313"/>
          <p14:tracePt t="65602" x="2503488" y="3662363"/>
          <p14:tracePt t="65618" x="2503488" y="3679825"/>
          <p14:tracePt t="65619" x="2503488" y="3689350"/>
          <p14:tracePt t="65635" x="2503488" y="3698875"/>
          <p14:tracePt t="65636" x="2503488" y="3706813"/>
          <p14:tracePt t="65652" x="2503488" y="3725863"/>
          <p14:tracePt t="65652" x="2503488" y="3735388"/>
          <p14:tracePt t="65668" x="2503488" y="3752850"/>
          <p14:tracePt t="65669" x="2503488" y="3771900"/>
          <p14:tracePt t="65685" x="2503488" y="3779838"/>
          <p14:tracePt t="65686" x="2503488" y="3798888"/>
          <p14:tracePt t="65702" x="2503488" y="3816350"/>
          <p14:tracePt t="65702" x="2503488" y="3825875"/>
          <p14:tracePt t="65718" x="2503488" y="3835400"/>
          <p14:tracePt t="65735" x="2503488" y="3852863"/>
          <p14:tracePt t="65736" x="2503488" y="3862388"/>
          <p14:tracePt t="65752" x="2503488" y="3881438"/>
          <p14:tracePt t="65752" x="2503488" y="3889375"/>
          <p14:tracePt t="65768" x="2503488" y="3898900"/>
          <p14:tracePt t="65836" x="2511425" y="3908425"/>
          <p14:tracePt t="65888" x="2511425" y="3917950"/>
          <p14:tracePt t="65900" x="2520950" y="3927475"/>
          <p14:tracePt t="65964" x="2530475" y="3927475"/>
          <p14:tracePt t="65968" x="2540000" y="3927475"/>
          <p14:tracePt t="65985" x="2557463" y="3927475"/>
          <p14:tracePt t="65986" x="2566988" y="3927475"/>
          <p14:tracePt t="66002" x="2584450" y="3927475"/>
          <p14:tracePt t="66002" x="2593975" y="3927475"/>
          <p14:tracePt t="66018" x="2603500" y="3927475"/>
          <p14:tracePt t="66019" x="2620963" y="3927475"/>
          <p14:tracePt t="66035" x="2657475" y="3927475"/>
          <p14:tracePt t="66036" x="2695575" y="3927475"/>
          <p14:tracePt t="66052" x="2713038" y="3927475"/>
          <p14:tracePt t="66052" x="2749550" y="3917950"/>
          <p14:tracePt t="66068" x="2776538" y="3908425"/>
          <p14:tracePt t="66069" x="2805113" y="3908425"/>
          <p14:tracePt t="66085" x="2822575" y="3908425"/>
          <p14:tracePt t="66086" x="2841625" y="3898900"/>
          <p14:tracePt t="66102" x="2849563" y="3898900"/>
          <p14:tracePt t="66102" x="2859088" y="3898900"/>
          <p14:tracePt t="66118" x="2878138" y="3898900"/>
          <p14:tracePt t="66119" x="2895600" y="3889375"/>
          <p14:tracePt t="66135" x="2905125" y="3889375"/>
          <p14:tracePt t="66152" x="2914650" y="3889375"/>
          <p14:tracePt t="66168" x="2922588" y="3889375"/>
          <p14:tracePt t="66236" x="2932113" y="3889375"/>
          <p14:tracePt t="66240" x="2932113" y="3881438"/>
          <p14:tracePt t="66252" x="2941638" y="3871913"/>
          <p14:tracePt t="66268" x="2941638" y="3862388"/>
          <p14:tracePt t="66285" x="2941638" y="3844925"/>
          <p14:tracePt t="66286" x="2951163" y="3816350"/>
          <p14:tracePt t="66302" x="2951163" y="3789363"/>
          <p14:tracePt t="66302" x="2951163" y="3752850"/>
          <p14:tracePt t="66304" x="2951163" y="3716338"/>
          <p14:tracePt t="66318" x="2951163" y="3662363"/>
          <p14:tracePt t="66320" x="2951163" y="3597275"/>
          <p14:tracePt t="66335" x="2951163" y="3560763"/>
          <p14:tracePt t="66352" x="2951163" y="3524250"/>
          <p14:tracePt t="66352" x="2951163" y="3443288"/>
          <p14:tracePt t="66371" x="2951163" y="3414713"/>
          <p14:tracePt t="66372" x="2951163" y="3406775"/>
          <p14:tracePt t="66385" x="2951163" y="3387725"/>
          <p14:tracePt t="66386" x="2951163" y="3378200"/>
          <p14:tracePt t="66402" x="2951163" y="3370263"/>
          <p14:tracePt t="66418" x="2951163" y="3360738"/>
          <p14:tracePt t="66435" x="2951163" y="3351213"/>
          <p14:tracePt t="66452" x="2941638" y="3341688"/>
          <p14:tracePt t="66452" x="2941638" y="3333750"/>
          <p14:tracePt t="66468" x="2941638" y="3324225"/>
          <p14:tracePt t="66485" x="2941638" y="3314700"/>
          <p14:tracePt t="66508" x="2932113" y="3305175"/>
          <p14:tracePt t="66540" x="2922588" y="3305175"/>
          <p14:tracePt t="66544" x="2914650" y="3305175"/>
          <p14:tracePt t="66556" x="2895600" y="3305175"/>
          <p14:tracePt t="66568" x="2878138" y="3305175"/>
          <p14:tracePt t="66585" x="2859088" y="3305175"/>
          <p14:tracePt t="66586" x="2841625" y="3305175"/>
          <p14:tracePt t="66602" x="2813050" y="3305175"/>
          <p14:tracePt t="66602" x="2786063" y="3305175"/>
          <p14:tracePt t="66604" x="2759075" y="3305175"/>
          <p14:tracePt t="66618" x="2740025" y="3305175"/>
          <p14:tracePt t="66620" x="2722563" y="3305175"/>
          <p14:tracePt t="66635" x="2703513" y="3305175"/>
          <p14:tracePt t="66637" x="2686050" y="3305175"/>
          <p14:tracePt t="66652" x="2676525" y="3305175"/>
          <p14:tracePt t="66668" x="2667000" y="3305175"/>
          <p14:tracePt t="66750" x="2657475" y="3305175"/>
          <p14:tracePt t="66766" x="2649538" y="3305175"/>
          <p14:tracePt t="66782" x="2640013" y="3305175"/>
          <p14:tracePt t="66798" x="2630488" y="3305175"/>
          <p14:tracePt t="66814" x="2620963" y="3305175"/>
          <p14:tracePt t="66818" x="2613025" y="3305175"/>
          <p14:tracePt t="66846" x="2593975" y="3305175"/>
          <p14:tracePt t="66852" x="2584450" y="3305175"/>
          <p14:tracePt t="66958" x="2576513" y="3305175"/>
          <p14:tracePt t="67574" x="2566988" y="3305175"/>
          <p14:tracePt t="67830" x="2557463" y="3314700"/>
          <p14:tracePt t="67862" x="2557463" y="3324225"/>
          <p14:tracePt t="67878" x="2557463" y="3333750"/>
          <p14:tracePt t="67894" x="2557463" y="3341688"/>
          <p14:tracePt t="67898" x="2557463" y="3351213"/>
          <p14:tracePt t="67910" x="2557463" y="3360738"/>
          <p14:tracePt t="67926" x="2557463" y="3370263"/>
          <p14:tracePt t="67942" x="2557463" y="3378200"/>
          <p14:tracePt t="67958" x="2557463" y="3387725"/>
          <p14:tracePt t="67974" x="2557463" y="3397250"/>
          <p14:tracePt t="68006" x="2547938" y="3414713"/>
          <p14:tracePt t="68010" x="2547938" y="3424238"/>
          <p14:tracePt t="68038" x="2547938" y="3433763"/>
          <p14:tracePt t="68054" x="2547938" y="3443288"/>
          <p14:tracePt t="68086" x="2547938" y="3451225"/>
          <p14:tracePt t="68104" x="2547938" y="3460750"/>
          <p14:tracePt t="68108" x="2547938" y="3470275"/>
          <p14:tracePt t="68120" x="2547938" y="3487738"/>
          <p14:tracePt t="68135" x="2547938" y="3506788"/>
          <p14:tracePt t="68137" x="2547938" y="3533775"/>
          <p14:tracePt t="68152" x="2547938" y="3552825"/>
          <p14:tracePt t="68152" x="2547938" y="3570288"/>
          <p14:tracePt t="68168" x="2547938" y="3589338"/>
          <p14:tracePt t="68169" x="2547938" y="3597275"/>
          <p14:tracePt t="68185" x="2547938" y="3616325"/>
          <p14:tracePt t="68186" x="2540000" y="3633788"/>
          <p14:tracePt t="68202" x="2540000" y="3662363"/>
          <p14:tracePt t="68202" x="2540000" y="3706813"/>
          <p14:tracePt t="68220" x="2540000" y="3762375"/>
          <p14:tracePt t="68236" x="2540000" y="3779838"/>
          <p14:tracePt t="68237" x="2540000" y="3808413"/>
          <p14:tracePt t="68252" x="2540000" y="3825875"/>
          <p14:tracePt t="68253" x="2540000" y="3844925"/>
          <p14:tracePt t="68268" x="2540000" y="3862388"/>
          <p14:tracePt t="68269" x="2540000" y="3881438"/>
          <p14:tracePt t="68285" x="2540000" y="3898900"/>
          <p14:tracePt t="68286" x="2540000" y="3917950"/>
          <p14:tracePt t="68302" x="2540000" y="3935413"/>
          <p14:tracePt t="68302" x="2540000" y="3944938"/>
          <p14:tracePt t="68318" x="2540000" y="3954463"/>
          <p14:tracePt t="68335" x="2540000" y="3963988"/>
          <p14:tracePt t="68720" x="2540000" y="3971925"/>
          <p14:tracePt t="68836" x="2547938" y="3971925"/>
          <p14:tracePt t="68848" x="2557463" y="3971925"/>
          <p14:tracePt t="68852" x="2576513" y="3971925"/>
          <p14:tracePt t="68868" x="2593975" y="3971925"/>
          <p14:tracePt t="68869" x="2613025" y="3971925"/>
          <p14:tracePt t="68885" x="2630488" y="3971925"/>
          <p14:tracePt t="68886" x="2649538" y="3971925"/>
          <p14:tracePt t="68902" x="2676525" y="3971925"/>
          <p14:tracePt t="68902" x="2686050" y="3971925"/>
          <p14:tracePt t="68918" x="2703513" y="3971925"/>
          <p14:tracePt t="68919" x="2713038" y="3971925"/>
          <p14:tracePt t="68935" x="2722563" y="3971925"/>
          <p14:tracePt t="68936" x="2732088" y="3971925"/>
          <p14:tracePt t="68952" x="2740025" y="3971925"/>
          <p14:tracePt t="68968" x="2759075" y="3971925"/>
          <p14:tracePt t="68969" x="2768600" y="3971925"/>
          <p14:tracePt t="68992" x="2776538" y="3971925"/>
          <p14:tracePt t="69024" x="2786063" y="3971925"/>
          <p14:tracePt t="69040" x="2795588" y="3971925"/>
          <p14:tracePt t="69044" x="2805113" y="3971925"/>
          <p14:tracePt t="69060" x="2822575" y="3971925"/>
          <p14:tracePt t="69072" x="2832100" y="3971925"/>
          <p14:tracePt t="69085" x="2849563" y="3971925"/>
          <p14:tracePt t="69102" x="2868613" y="3971925"/>
          <p14:tracePt t="69102" x="2895600" y="3963988"/>
          <p14:tracePt t="69104" x="2905125" y="3963988"/>
          <p14:tracePt t="69118" x="2922588" y="3963988"/>
          <p14:tracePt t="69120" x="2932113" y="3963988"/>
          <p14:tracePt t="69135" x="2941638" y="3954463"/>
          <p14:tracePt t="69152" x="2951163" y="3954463"/>
          <p14:tracePt t="69250" x="2959100" y="3944938"/>
          <p14:tracePt t="69280" x="2959100" y="3935413"/>
          <p14:tracePt t="69300" x="2959100" y="3927475"/>
          <p14:tracePt t="69312" x="2959100" y="3908425"/>
          <p14:tracePt t="69318" x="2959100" y="3889375"/>
          <p14:tracePt t="69335" x="2959100" y="3871913"/>
          <p14:tracePt t="69336" x="2959100" y="3862388"/>
          <p14:tracePt t="69352" x="2959100" y="3835400"/>
          <p14:tracePt t="69352" x="2959100" y="3816350"/>
          <p14:tracePt t="69368" x="2959100" y="3798888"/>
          <p14:tracePt t="69369" x="2959100" y="3779838"/>
          <p14:tracePt t="69385" x="2959100" y="3752850"/>
          <p14:tracePt t="69386" x="2951163" y="3735388"/>
          <p14:tracePt t="69402" x="2951163" y="3698875"/>
          <p14:tracePt t="69402" x="2951163" y="3679825"/>
          <p14:tracePt t="69418" x="2951163" y="3652838"/>
          <p14:tracePt t="69419" x="2932113" y="3633788"/>
          <p14:tracePt t="69435" x="2932113" y="3625850"/>
          <p14:tracePt t="69436" x="2932113" y="3616325"/>
          <p14:tracePt t="69452" x="2932113" y="3597275"/>
          <p14:tracePt t="69452" x="2932113" y="3579813"/>
          <p14:tracePt t="69468" x="2932113" y="3560763"/>
          <p14:tracePt t="69485" x="2922588" y="3552825"/>
          <p14:tracePt t="69486" x="2922588" y="3543300"/>
          <p14:tracePt t="69502" x="2922588" y="3524250"/>
          <p14:tracePt t="69502" x="2922588" y="3497263"/>
          <p14:tracePt t="69504" x="2922588" y="3479800"/>
          <p14:tracePt t="69518" x="2914650" y="3460750"/>
          <p14:tracePt t="69520" x="2914650" y="3451225"/>
          <p14:tracePt t="69535" x="2914650" y="3433763"/>
          <p14:tracePt t="69537" x="2914650" y="3414713"/>
          <p14:tracePt t="69552" x="2914650" y="3406775"/>
          <p14:tracePt t="69553" x="2905125" y="3387725"/>
          <p14:tracePt t="69568" x="2905125" y="3370263"/>
          <p14:tracePt t="69570" x="2905125" y="3360738"/>
          <p14:tracePt t="69585" x="2905125" y="3351213"/>
          <p14:tracePt t="69587" x="2905125" y="3314700"/>
          <p14:tracePt t="69602" x="2905125" y="3305175"/>
          <p14:tracePt t="69618" x="2905125" y="3297238"/>
          <p14:tracePt t="69619" x="2905125" y="3287713"/>
          <p14:tracePt t="69620" x="2905125" y="3278188"/>
          <p14:tracePt t="69635" x="2895600" y="3268663"/>
          <p14:tracePt t="69730" x="2886075" y="3260725"/>
          <p14:tracePt t="69746" x="2878138" y="3260725"/>
          <p14:tracePt t="69762" x="2868613" y="3260725"/>
          <p14:tracePt t="69778" x="2859088" y="3260725"/>
          <p14:tracePt t="69785" x="2841625" y="3260725"/>
          <p14:tracePt t="69802" x="2822575" y="3268663"/>
          <p14:tracePt t="69802" x="2813050" y="3268663"/>
          <p14:tracePt t="69818" x="2805113" y="3268663"/>
          <p14:tracePt t="69819" x="2795588" y="3268663"/>
          <p14:tracePt t="69835" x="2776538" y="3268663"/>
          <p14:tracePt t="69836" x="2768600" y="3268663"/>
          <p14:tracePt t="69852" x="2749550" y="3268663"/>
          <p14:tracePt t="69852" x="2740025" y="3268663"/>
          <p14:tracePt t="69868" x="2722563" y="3268663"/>
          <p14:tracePt t="69869" x="2703513" y="3268663"/>
          <p14:tracePt t="69885" x="2686050" y="3268663"/>
          <p14:tracePt t="69902" x="2667000" y="3268663"/>
          <p14:tracePt t="69902" x="2657475" y="3268663"/>
          <p14:tracePt t="69918" x="2649538" y="3278188"/>
          <p14:tracePt t="69935" x="2640013" y="3278188"/>
          <p14:tracePt t="69936" x="2620963" y="3287713"/>
          <p14:tracePt t="69954" x="2613025" y="3287713"/>
          <p14:tracePt t="69970" x="2603500" y="3287713"/>
          <p14:tracePt t="70266" x="2593975" y="3297238"/>
          <p14:tracePt t="70282" x="2593975" y="3305175"/>
          <p14:tracePt t="70286" x="2584450" y="3324225"/>
          <p14:tracePt t="70302" x="2576513" y="3351213"/>
          <p14:tracePt t="70318" x="2576513" y="3360738"/>
          <p14:tracePt t="70319" x="2576513" y="3378200"/>
          <p14:tracePt t="70335" x="2576513" y="3387725"/>
          <p14:tracePt t="70336" x="2566988" y="3406775"/>
          <p14:tracePt t="70352" x="2566988" y="3424238"/>
          <p14:tracePt t="70352" x="2566988" y="3433763"/>
          <p14:tracePt t="70368" x="2566988" y="3451225"/>
          <p14:tracePt t="70369" x="2566988" y="3479800"/>
          <p14:tracePt t="70385" x="2566988" y="3497263"/>
          <p14:tracePt t="70386" x="2566988" y="3516313"/>
          <p14:tracePt t="70402" x="2566988" y="3533775"/>
          <p14:tracePt t="70402" x="2566988" y="3560763"/>
          <p14:tracePt t="70418" x="2566988" y="3579813"/>
          <p14:tracePt t="70419" x="2557463" y="3606800"/>
          <p14:tracePt t="70435" x="2557463" y="3625850"/>
          <p14:tracePt t="70436" x="2557463" y="3643313"/>
          <p14:tracePt t="70452" x="2557463" y="3662363"/>
          <p14:tracePt t="70452" x="2557463" y="3679825"/>
          <p14:tracePt t="70468" x="2557463" y="3725863"/>
          <p14:tracePt t="70469" x="2557463" y="3735388"/>
          <p14:tracePt t="70485" x="2557463" y="3762375"/>
          <p14:tracePt t="70486" x="2557463" y="3779838"/>
          <p14:tracePt t="70502" x="2557463" y="3798888"/>
          <p14:tracePt t="70502" x="2547938" y="3816350"/>
          <p14:tracePt t="70518" x="2547938" y="3835400"/>
          <p14:tracePt t="70519" x="2547938" y="3852863"/>
          <p14:tracePt t="70535" x="2547938" y="3862388"/>
          <p14:tracePt t="70552" x="2547938" y="3871913"/>
          <p14:tracePt t="70568" x="2547938" y="3881438"/>
          <p14:tracePt t="70570" x="2547938" y="3889375"/>
          <p14:tracePt t="70586" x="2547938" y="3898900"/>
          <p14:tracePt t="70698" x="2547938" y="3908425"/>
          <p14:tracePt t="70714" x="2547938" y="3917950"/>
          <p14:tracePt t="70734" x="2566988" y="3927475"/>
          <p14:tracePt t="70746" x="2576513" y="3927475"/>
          <p14:tracePt t="70751" x="2593975" y="3927475"/>
          <p14:tracePt t="70768" x="2603500" y="3927475"/>
          <p14:tracePt t="70769" x="2620963" y="3927475"/>
          <p14:tracePt t="70785" x="2640013" y="3927475"/>
          <p14:tracePt t="70786" x="2649538" y="3927475"/>
          <p14:tracePt t="70802" x="2657475" y="3927475"/>
          <p14:tracePt t="70802" x="2667000" y="3927475"/>
          <p14:tracePt t="70818" x="2686050" y="3927475"/>
          <p14:tracePt t="70819" x="2695575" y="3927475"/>
          <p14:tracePt t="70835" x="2703513" y="3927475"/>
          <p14:tracePt t="70836" x="2722563" y="3927475"/>
          <p14:tracePt t="70851" x="2732088" y="3927475"/>
          <p14:tracePt t="70852" x="2740025" y="3927475"/>
          <p14:tracePt t="70868" x="2749550" y="3927475"/>
          <p14:tracePt t="70869" x="2759075" y="3927475"/>
          <p14:tracePt t="70884" x="2776538" y="3927475"/>
          <p14:tracePt t="70884" x="2786063" y="3927475"/>
          <p14:tracePt t="70901" x="2795588" y="3927475"/>
          <p14:tracePt t="70902" x="2805113" y="3927475"/>
          <p14:tracePt t="70918" x="2813050" y="3927475"/>
          <p14:tracePt t="70934" x="2832100" y="3927475"/>
          <p14:tracePt t="70935" x="2841625" y="3927475"/>
          <p14:tracePt t="70952" x="2849563" y="3927475"/>
          <p14:tracePt t="70952" x="2859088" y="3927475"/>
          <p14:tracePt t="70954" x="2868613" y="3927475"/>
          <p14:tracePt t="70985" x="2878138" y="3927475"/>
          <p14:tracePt t="71034" x="2886075" y="3927475"/>
          <p14:tracePt t="71050" x="2886075" y="3917950"/>
          <p14:tracePt t="71066" x="2895600" y="3908425"/>
          <p14:tracePt t="71082" x="2895600" y="3898900"/>
          <p14:tracePt t="71086" x="2905125" y="3881438"/>
          <p14:tracePt t="71102" x="2914650" y="3852863"/>
          <p14:tracePt t="71102" x="2914650" y="3844925"/>
          <p14:tracePt t="71118" x="2914650" y="3825875"/>
          <p14:tracePt t="71119" x="2914650" y="3816350"/>
          <p14:tracePt t="71135" x="2922588" y="3808413"/>
          <p14:tracePt t="71136" x="2922588" y="3798888"/>
          <p14:tracePt t="71152" x="2922588" y="3762375"/>
          <p14:tracePt t="71152" x="2922588" y="3752850"/>
          <p14:tracePt t="71168" x="2922588" y="3743325"/>
          <p14:tracePt t="71169" x="2922588" y="3706813"/>
          <p14:tracePt t="71185" x="2932113" y="3679825"/>
          <p14:tracePt t="71186" x="2932113" y="3670300"/>
          <p14:tracePt t="71202" x="2932113" y="3643313"/>
          <p14:tracePt t="71202" x="2932113" y="3625850"/>
          <p14:tracePt t="71219" x="2932113" y="3589338"/>
          <p14:tracePt t="71235" x="2932113" y="3579813"/>
          <p14:tracePt t="71236" x="2932113" y="3570288"/>
          <p14:tracePt t="71251" x="2932113" y="3560763"/>
          <p14:tracePt t="71254" x="2932113" y="3543300"/>
          <p14:tracePt t="71268" x="2932113" y="3524250"/>
          <p14:tracePt t="71269" x="2932113" y="3506788"/>
          <p14:tracePt t="71285" x="2932113" y="3487738"/>
          <p14:tracePt t="71285" x="2932113" y="3470275"/>
          <p14:tracePt t="71301" x="2932113" y="3460750"/>
          <p14:tracePt t="71302" x="2932113" y="3443288"/>
          <p14:tracePt t="71318" x="2932113" y="3433763"/>
          <p14:tracePt t="71319" x="2932113" y="3414713"/>
          <p14:tracePt t="71335" x="2932113" y="3397250"/>
          <p14:tracePt t="71336" x="2932113" y="3387725"/>
          <p14:tracePt t="71352" x="2932113" y="3378200"/>
          <p14:tracePt t="71368" x="2932113" y="3370263"/>
          <p14:tracePt t="71385" x="2932113" y="3360738"/>
          <p14:tracePt t="71436" x="2932113" y="3351213"/>
          <p14:tracePt t="71484" x="2922588" y="3351213"/>
          <p14:tracePt t="71500" x="2914650" y="3351213"/>
          <p14:tracePt t="71504" x="2905125" y="3351213"/>
          <p14:tracePt t="71518" x="2895600" y="3351213"/>
          <p14:tracePt t="71520" x="2886075" y="3351213"/>
          <p14:tracePt t="71535" x="2878138" y="3351213"/>
          <p14:tracePt t="71537" x="2868613" y="3351213"/>
          <p14:tracePt t="71552" x="2841625" y="3351213"/>
          <p14:tracePt t="71568" x="2813050" y="3351213"/>
          <p14:tracePt t="71570" x="2795588" y="3351213"/>
          <p14:tracePt t="71585" x="2776538" y="3351213"/>
          <p14:tracePt t="71587" x="2740025" y="3351213"/>
          <p14:tracePt t="71602" x="2722563" y="3360738"/>
          <p14:tracePt t="71603" x="2703513" y="3360738"/>
          <p14:tracePt t="71618" x="2686050" y="3360738"/>
          <p14:tracePt t="71620" x="2676525" y="3360738"/>
          <p14:tracePt t="71651" x="2667000" y="3360738"/>
          <p14:tracePt t="71668" x="2657475" y="3360738"/>
          <p14:tracePt t="71685" x="2649538" y="3360738"/>
          <p14:tracePt t="71702" x="2640013" y="3360738"/>
          <p14:tracePt t="71718" x="2630488" y="3360738"/>
          <p14:tracePt t="72052" x="2620963" y="3360738"/>
          <p14:tracePt t="72068" x="2620963" y="3370263"/>
          <p14:tracePt t="72072" x="2620963" y="3378200"/>
          <p14:tracePt t="72085" x="2620963" y="3387725"/>
          <p14:tracePt t="72102" x="2620963" y="3397250"/>
          <p14:tracePt t="72102" x="2620963" y="3414713"/>
          <p14:tracePt t="72118" x="2620963" y="3433763"/>
          <p14:tracePt t="72120" x="2620963" y="3451225"/>
          <p14:tracePt t="72135" x="2620963" y="3470275"/>
          <p14:tracePt t="72137" x="2603500" y="3487738"/>
          <p14:tracePt t="72152" x="2603500" y="3506788"/>
          <p14:tracePt t="72153" x="2603500" y="3524250"/>
          <p14:tracePt t="72168" x="2603500" y="3543300"/>
          <p14:tracePt t="72170" x="2603500" y="3552825"/>
          <p14:tracePt t="72185" x="2603500" y="3570288"/>
          <p14:tracePt t="72187" x="2603500" y="3597275"/>
          <p14:tracePt t="72202" x="2603500" y="3625850"/>
          <p14:tracePt t="72203" x="2603500" y="3643313"/>
          <p14:tracePt t="72221" x="2603500" y="3706813"/>
          <p14:tracePt t="72235" x="2603500" y="3735388"/>
          <p14:tracePt t="72237" x="2603500" y="3771900"/>
          <p14:tracePt t="72252" x="2603500" y="3798888"/>
          <p14:tracePt t="72253" x="2603500" y="3825875"/>
          <p14:tracePt t="72268" x="2603500" y="3852863"/>
          <p14:tracePt t="72270" x="2593975" y="3871913"/>
          <p14:tracePt t="72285" x="2593975" y="3908425"/>
          <p14:tracePt t="72287" x="2593975" y="3927475"/>
          <p14:tracePt t="72301" x="2593975" y="3935413"/>
          <p14:tracePt t="72303" x="2593975" y="3944938"/>
          <p14:tracePt t="72318" x="2593975" y="3954463"/>
          <p14:tracePt t="72532" x="2593975" y="3963988"/>
          <p14:tracePt t="72548" x="2603500" y="3963988"/>
          <p14:tracePt t="72564" x="2613025" y="3963988"/>
          <p14:tracePt t="72580" x="2630488" y="3963988"/>
          <p14:tracePt t="72585" x="2640013" y="3963988"/>
          <p14:tracePt t="72602" x="2657475" y="3963988"/>
          <p14:tracePt t="72602" x="2686050" y="3963988"/>
          <p14:tracePt t="72618" x="2713038" y="3963988"/>
          <p14:tracePt t="72619" x="2740025" y="3963988"/>
          <p14:tracePt t="72635" x="2776538" y="3963988"/>
          <p14:tracePt t="72636" x="2795588" y="3963988"/>
          <p14:tracePt t="72652" x="2813050" y="3963988"/>
          <p14:tracePt t="72652" x="2822575" y="3963988"/>
          <p14:tracePt t="72668" x="2832100" y="3963988"/>
          <p14:tracePt t="72790" x="2841625" y="3963988"/>
          <p14:tracePt t="72806" x="2849563" y="3954463"/>
          <p14:tracePt t="72822" x="2859088" y="3944938"/>
          <p14:tracePt t="72826" x="2859088" y="3935413"/>
          <p14:tracePt t="72838" x="2859088" y="3908425"/>
          <p14:tracePt t="72852" x="2859088" y="3871913"/>
          <p14:tracePt t="72868" x="2868613" y="3852863"/>
          <p14:tracePt t="72869" x="2868613" y="3825875"/>
          <p14:tracePt t="72870" x="2868613" y="3798888"/>
          <p14:tracePt t="72885" x="2878138" y="3762375"/>
          <p14:tracePt t="72886" x="2878138" y="3706813"/>
          <p14:tracePt t="72902" x="2878138" y="3670300"/>
          <p14:tracePt t="72902" x="2878138" y="3625850"/>
          <p14:tracePt t="72918" x="2886075" y="3570288"/>
          <p14:tracePt t="72919" x="2886075" y="3506788"/>
          <p14:tracePt t="72935" x="2886075" y="3470275"/>
          <p14:tracePt t="72936" x="2886075" y="3443288"/>
          <p14:tracePt t="72952" x="2886075" y="3424238"/>
          <p14:tracePt t="72952" x="2886075" y="3387725"/>
          <p14:tracePt t="72954" x="2886075" y="3378200"/>
          <p14:tracePt t="72968" x="2886075" y="3370263"/>
          <p14:tracePt t="72970" x="2886075" y="3351213"/>
          <p14:tracePt t="72985" x="2886075" y="3341688"/>
          <p14:tracePt t="72987" x="2886075" y="3333750"/>
          <p14:tracePt t="73002" x="2886075" y="3324225"/>
          <p14:tracePt t="73142" x="2886075" y="3314700"/>
          <p14:tracePt t="73178" x="2868613" y="3314700"/>
          <p14:tracePt t="73190" x="2859088" y="3314700"/>
          <p14:tracePt t="73194" x="2849563" y="3314700"/>
          <p14:tracePt t="73206" x="2841625" y="3314700"/>
          <p14:tracePt t="73219" x="2832100" y="3314700"/>
          <p14:tracePt t="73235" x="2822575" y="3314700"/>
          <p14:tracePt t="73270" x="2813050" y="3314700"/>
          <p14:tracePt t="73287" x="2805113" y="3314700"/>
          <p14:tracePt t="73302" x="2795588" y="3314700"/>
          <p14:tracePt t="73318" x="2786063" y="3314700"/>
          <p14:tracePt t="73382" x="2768600" y="3305175"/>
          <p14:tracePt t="73386" x="2759075" y="3297238"/>
          <p14:tracePt t="73402" x="2759075" y="3287713"/>
          <p14:tracePt t="73402" x="2740025" y="3260725"/>
          <p14:tracePt t="73418" x="2732088" y="3241675"/>
          <p14:tracePt t="73419" x="2722563" y="3224213"/>
          <p14:tracePt t="73435" x="2722563" y="3205163"/>
          <p14:tracePt t="73436" x="2713038" y="3178175"/>
          <p14:tracePt t="73452" x="2713038" y="3132138"/>
          <p14:tracePt t="73452" x="2703513" y="3105150"/>
          <p14:tracePt t="73468" x="2703513" y="3068638"/>
          <p14:tracePt t="73469" x="2695575" y="3041650"/>
          <p14:tracePt t="73485" x="2667000" y="2986088"/>
          <p14:tracePt t="73486" x="2657475" y="2959100"/>
          <p14:tracePt t="73502" x="2649538" y="2903538"/>
          <p14:tracePt t="73502" x="2649538" y="2886075"/>
          <p14:tracePt t="73518" x="2630488" y="2867025"/>
          <p14:tracePt t="73519" x="2620963" y="2849563"/>
          <p14:tracePt t="73535" x="2620963" y="2840038"/>
          <p14:tracePt t="73536" x="2613025" y="2830513"/>
          <p14:tracePt t="73702" x="2613025" y="2840038"/>
          <p14:tracePt t="73718" x="2620963" y="2849563"/>
          <p14:tracePt t="73734" x="2630488" y="2857500"/>
          <p14:tracePt t="73766" x="2640013" y="2867025"/>
          <p14:tracePt t="73782" x="2649538" y="2867025"/>
          <p14:tracePt t="73786" x="2657475" y="2876550"/>
          <p14:tracePt t="73802" x="2676525" y="2894013"/>
          <p14:tracePt t="73802" x="2686050" y="2903538"/>
          <p14:tracePt t="73818" x="2695575" y="2903538"/>
          <p14:tracePt t="73819" x="2732088" y="2913063"/>
          <p14:tracePt t="73835" x="2768600" y="2913063"/>
          <p14:tracePt t="73836" x="2813050" y="2913063"/>
          <p14:tracePt t="73852" x="2841625" y="2913063"/>
          <p14:tracePt t="73852" x="2886075" y="2913063"/>
          <p14:tracePt t="73868" x="2941638" y="2913063"/>
          <p14:tracePt t="73869" x="2995613" y="2913063"/>
          <p14:tracePt t="73885" x="3060700" y="2913063"/>
          <p14:tracePt t="73886" x="3114675" y="2913063"/>
          <p14:tracePt t="73901" x="3151188" y="2913063"/>
          <p14:tracePt t="73902" x="3197225" y="2913063"/>
          <p14:tracePt t="73918" x="3214688" y="2913063"/>
          <p14:tracePt t="73919" x="3243263" y="2913063"/>
          <p14:tracePt t="73935" x="3260725" y="2913063"/>
          <p14:tracePt t="73936" x="3279775" y="2913063"/>
          <p14:tracePt t="73952" x="3297238" y="2913063"/>
          <p14:tracePt t="73952" x="3316288" y="2913063"/>
          <p14:tracePt t="73968" x="3333750" y="2913063"/>
          <p14:tracePt t="73969" x="3343275" y="2913063"/>
          <p14:tracePt t="73985" x="3352800" y="2913063"/>
          <p14:tracePt t="73986" x="3362325" y="2913063"/>
          <p14:tracePt t="74002" x="3379788" y="2913063"/>
          <p14:tracePt t="74002" x="3389313" y="2913063"/>
          <p14:tracePt t="74018" x="3398838" y="2913063"/>
          <p14:tracePt t="74019" x="3416300" y="2913063"/>
          <p14:tracePt t="74035" x="3435350" y="2913063"/>
          <p14:tracePt t="74036" x="3479800" y="2913063"/>
          <p14:tracePt t="74052" x="3508375" y="2913063"/>
          <p14:tracePt t="74052" x="3544888" y="2913063"/>
          <p14:tracePt t="74054" x="3562350" y="2913063"/>
          <p14:tracePt t="74068" x="3581400" y="2913063"/>
          <p14:tracePt t="74070" x="3608388" y="2913063"/>
          <p14:tracePt t="74085" x="3625850" y="2913063"/>
          <p14:tracePt t="74087" x="3635375" y="2913063"/>
          <p14:tracePt t="74102" x="3644900" y="2913063"/>
          <p14:tracePt t="74184" x="3654425" y="2922588"/>
          <p14:tracePt t="74204" x="3644900" y="2930525"/>
          <p14:tracePt t="74216" x="3608388" y="2940050"/>
          <p14:tracePt t="74220" x="3589338" y="2949575"/>
          <p14:tracePt t="74235" x="3562350" y="2959100"/>
          <p14:tracePt t="74237" x="3552825" y="2959100"/>
          <p14:tracePt t="74252" x="3525838" y="2968625"/>
          <p14:tracePt t="74252" x="3498850" y="2968625"/>
          <p14:tracePt t="74268" x="3462338" y="2968625"/>
          <p14:tracePt t="74269" x="3425825" y="2986088"/>
          <p14:tracePt t="74285" x="3389313" y="2986088"/>
          <p14:tracePt t="74286" x="3362325" y="2995613"/>
          <p14:tracePt t="74302" x="3316288" y="2995613"/>
          <p14:tracePt t="74302" x="3279775" y="2995613"/>
          <p14:tracePt t="74318" x="3233738" y="3005138"/>
          <p14:tracePt t="74319" x="3178175" y="3005138"/>
          <p14:tracePt t="74335" x="3114675" y="3005138"/>
          <p14:tracePt t="74336" x="3087688" y="3005138"/>
          <p14:tracePt t="74352" x="3041650" y="3005138"/>
          <p14:tracePt t="74352" x="2987675" y="3005138"/>
          <p14:tracePt t="74368" x="2932113" y="3005138"/>
          <p14:tracePt t="74369" x="2878138" y="3005138"/>
          <p14:tracePt t="74385" x="2795588" y="3005138"/>
          <p14:tracePt t="74386" x="2759075" y="3005138"/>
          <p14:tracePt t="74402" x="2713038" y="3005138"/>
          <p14:tracePt t="74402" x="2695575" y="3005138"/>
          <p14:tracePt t="74418" x="2686050" y="3005138"/>
          <p14:tracePt t="74435" x="2676525" y="3005138"/>
          <p14:tracePt t="74472" x="2667000" y="3005138"/>
          <p14:tracePt t="74476" x="2657475" y="3005138"/>
          <p14:tracePt t="74488" x="2640013" y="3005138"/>
          <p14:tracePt t="74502" x="2620963" y="3005138"/>
          <p14:tracePt t="74518" x="2603500" y="3005138"/>
          <p14:tracePt t="74519" x="2584450" y="3005138"/>
          <p14:tracePt t="74520" x="2576513" y="3005138"/>
          <p14:tracePt t="74664" x="2584450" y="3005138"/>
          <p14:tracePt t="74668" x="2593975" y="3005138"/>
          <p14:tracePt t="74685" x="2613025" y="3005138"/>
          <p14:tracePt t="74686" x="2620963" y="3005138"/>
          <p14:tracePt t="74702" x="2640013" y="3005138"/>
          <p14:tracePt t="74702" x="2657475" y="3005138"/>
          <p14:tracePt t="74718" x="2676525" y="3005138"/>
          <p14:tracePt t="74719" x="2686050" y="3005138"/>
          <p14:tracePt t="74735" x="2703513" y="3005138"/>
          <p14:tracePt t="74736" x="2749550" y="3005138"/>
          <p14:tracePt t="74752" x="2776538" y="3005138"/>
          <p14:tracePt t="74752" x="2822575" y="3013075"/>
          <p14:tracePt t="74768" x="2868613" y="3013075"/>
          <p14:tracePt t="74769" x="2922588" y="3022600"/>
          <p14:tracePt t="74785" x="2978150" y="3022600"/>
          <p14:tracePt t="74786" x="3041650" y="3041650"/>
          <p14:tracePt t="74802" x="3097213" y="3041650"/>
          <p14:tracePt t="74802" x="3133725" y="3049588"/>
          <p14:tracePt t="74818" x="3170238" y="3049588"/>
          <p14:tracePt t="74819" x="3214688" y="3049588"/>
          <p14:tracePt t="74835" x="3260725" y="3059113"/>
          <p14:tracePt t="74836" x="3316288" y="3059113"/>
          <p14:tracePt t="74852" x="3362325" y="3059113"/>
          <p14:tracePt t="74852" x="3398838" y="3059113"/>
          <p14:tracePt t="74868" x="3443288" y="3068638"/>
          <p14:tracePt t="74869" x="3471863" y="3068638"/>
          <p14:tracePt t="74885" x="3489325" y="3068638"/>
          <p14:tracePt t="74886" x="3498850" y="3068638"/>
          <p14:tracePt t="74901" x="3516313" y="3078163"/>
          <p14:tracePt t="74902" x="3525838" y="3078163"/>
          <p14:tracePt t="75128" x="3525838" y="3086100"/>
          <p14:tracePt t="75132" x="3525838" y="3095625"/>
          <p14:tracePt t="75144" x="3525838" y="3105150"/>
          <p14:tracePt t="75151" x="3525838" y="3122613"/>
          <p14:tracePt t="75168" x="3525838" y="3141663"/>
          <p14:tracePt t="75169" x="3525838" y="3159125"/>
          <p14:tracePt t="75185" x="3525838" y="3178175"/>
          <p14:tracePt t="75186" x="3525838" y="3195638"/>
          <p14:tracePt t="75202" x="3525838" y="3224213"/>
          <p14:tracePt t="75202" x="3525838" y="3251200"/>
          <p14:tracePt t="75220" x="3508375" y="3324225"/>
          <p14:tracePt t="75235" x="3508375" y="3341688"/>
          <p14:tracePt t="75236" x="3508375" y="3387725"/>
          <p14:tracePt t="75252" x="3498850" y="3414713"/>
          <p14:tracePt t="75252" x="3489325" y="3460750"/>
          <p14:tracePt t="75268" x="3489325" y="3479800"/>
          <p14:tracePt t="75269" x="3489325" y="3497263"/>
          <p14:tracePt t="75285" x="3479800" y="3524250"/>
          <p14:tracePt t="75286" x="3479800" y="3533775"/>
          <p14:tracePt t="75302" x="3471863" y="3560763"/>
          <p14:tracePt t="75305" x="3462338" y="3589338"/>
          <p14:tracePt t="75308" x="3452813" y="3606800"/>
          <p14:tracePt t="75335" x="3443288" y="3633788"/>
          <p14:tracePt t="75336" x="3425825" y="3698875"/>
          <p14:tracePt t="75352" x="3416300" y="3725863"/>
          <p14:tracePt t="75352" x="3416300" y="3735388"/>
          <p14:tracePt t="75368" x="3406775" y="3762375"/>
          <p14:tracePt t="75369" x="3389313" y="3779838"/>
          <p14:tracePt t="75385" x="3379788" y="3808413"/>
          <p14:tracePt t="75386" x="3370263" y="3825875"/>
          <p14:tracePt t="75401" x="3370263" y="3835400"/>
          <p14:tracePt t="75418" x="3362325" y="3844925"/>
          <p14:tracePt t="75420" x="3352800" y="3852863"/>
          <p14:tracePt t="75435" x="3333750" y="3871913"/>
          <p14:tracePt t="75437" x="3316288" y="3889375"/>
          <p14:tracePt t="75452" x="3297238" y="3898900"/>
          <p14:tracePt t="75453" x="3260725" y="3908425"/>
          <p14:tracePt t="75468" x="3233738" y="3927475"/>
          <p14:tracePt t="75470" x="3197225" y="3935413"/>
          <p14:tracePt t="75485" x="3170238" y="3944938"/>
          <p14:tracePt t="75487" x="3151188" y="3944938"/>
          <p14:tracePt t="75502" x="3124200" y="3954463"/>
          <p14:tracePt t="75503" x="3105150" y="3954463"/>
          <p14:tracePt t="75518" x="3068638" y="3954463"/>
          <p14:tracePt t="75520" x="3041650" y="3963988"/>
          <p14:tracePt t="75535" x="3014663" y="3963988"/>
          <p14:tracePt t="75537" x="2978150" y="3963988"/>
          <p14:tracePt t="75552" x="2951163" y="3963988"/>
          <p14:tracePt t="75553" x="2914650" y="3963988"/>
          <p14:tracePt t="75568" x="2859088" y="3963988"/>
          <p14:tracePt t="75570" x="2813050" y="3963988"/>
          <p14:tracePt t="75585" x="2759075" y="3963988"/>
          <p14:tracePt t="75587" x="2695575" y="3963988"/>
          <p14:tracePt t="75601" x="2657475" y="3963988"/>
          <p14:tracePt t="75603" x="2630488" y="3963988"/>
          <p14:tracePt t="75618" x="2620963" y="3963988"/>
          <p14:tracePt t="75620" x="2613025" y="3963988"/>
          <p14:tracePt t="76002" x="2603500" y="3963988"/>
          <p14:tracePt t="76018" x="2603500" y="3954463"/>
          <p14:tracePt t="76034" x="2613025" y="3944938"/>
          <p14:tracePt t="76038" x="2620963" y="3944938"/>
          <p14:tracePt t="76051" x="2620963" y="3935413"/>
          <p14:tracePt t="76068" x="2630488" y="3927475"/>
          <p14:tracePt t="76070" x="2649538" y="3908425"/>
          <p14:tracePt t="76085" x="2657475" y="3889375"/>
          <p14:tracePt t="76087" x="2657475" y="3881438"/>
          <p14:tracePt t="76102" x="2667000" y="3871913"/>
          <p14:tracePt t="76118" x="2667000" y="3862388"/>
          <p14:tracePt t="76135" x="2676525" y="3852863"/>
          <p14:tracePt t="76354" x="2686050" y="3852863"/>
          <p14:tracePt t="76370" x="2703513" y="3871913"/>
          <p14:tracePt t="76374" x="2732088" y="3881438"/>
          <p14:tracePt t="76386" x="2759075" y="3889375"/>
          <p14:tracePt t="76402" x="2805113" y="3908425"/>
          <p14:tracePt t="76402" x="2878138" y="3963988"/>
          <p14:tracePt t="76418" x="2895600" y="3954463"/>
          <p14:tracePt t="76698" x="2878138" y="3963988"/>
          <p14:tracePt t="76702" x="2868613" y="3963988"/>
          <p14:tracePt t="76718" x="2859088" y="3954463"/>
          <p14:tracePt t="76735" x="2849563" y="3944938"/>
          <p14:tracePt t="76762" x="2841625" y="3935413"/>
          <p14:tracePt t="76778" x="2832100" y="3935413"/>
          <p14:tracePt t="76810" x="2822575" y="3935413"/>
          <p14:tracePt t="76814" x="2813050" y="3935413"/>
          <p14:tracePt t="76826" x="2805113" y="3935413"/>
          <p14:tracePt t="76842" x="2795588" y="3935413"/>
          <p14:tracePt t="76858" x="2786063" y="3935413"/>
          <p14:tracePt t="76906" x="2776538" y="3935413"/>
          <p14:tracePt t="76910" x="2759075" y="3935413"/>
          <p14:tracePt t="76922" x="2749550" y="3935413"/>
          <p14:tracePt t="76935" x="2732088" y="3935413"/>
          <p14:tracePt t="76951" x="2713038" y="3935413"/>
          <p14:tracePt t="76952" x="2695575" y="3935413"/>
          <p14:tracePt t="76954" x="2676525" y="3917950"/>
          <p14:tracePt t="76968" x="2657475" y="3917950"/>
          <p14:tracePt t="76970" x="2649538" y="3917950"/>
          <p14:tracePt t="76985" x="2640013" y="3917950"/>
          <p14:tracePt t="76987" x="2630488" y="3917950"/>
          <p14:tracePt t="77002" x="2620963" y="3917950"/>
          <p14:tracePt t="77050" x="2613025" y="3917950"/>
          <p14:tracePt t="77066" x="2603500" y="3917950"/>
          <p14:tracePt t="77082" x="2593975" y="3908425"/>
          <p14:tracePt t="77098" x="2593975" y="3898900"/>
          <p14:tracePt t="77146" x="2593975" y="3889375"/>
          <p14:tracePt t="77162" x="2593975" y="3881438"/>
          <p14:tracePt t="77228" x="2593975" y="3871913"/>
          <p14:tracePt t="77340" x="2593975" y="3862388"/>
          <p14:tracePt t="77356" x="2584450" y="3852863"/>
          <p14:tracePt t="77420" x="2584450" y="3844925"/>
          <p14:tracePt t="77424" x="2584450" y="3835400"/>
          <p14:tracePt t="77436" x="2584450" y="3825875"/>
          <p14:tracePt t="77452" x="2584450" y="3816350"/>
          <p14:tracePt t="77468" x="2584450" y="3808413"/>
          <p14:tracePt t="77469" x="2576513" y="3789363"/>
          <p14:tracePt t="77485" x="2576513" y="3779838"/>
          <p14:tracePt t="77486" x="2576513" y="3771900"/>
          <p14:tracePt t="77501" x="2576513" y="3752850"/>
          <p14:tracePt t="77502" x="2576513" y="3743325"/>
          <p14:tracePt t="77504" x="2576513" y="3716338"/>
          <p14:tracePt t="77518" x="2576513" y="3706813"/>
          <p14:tracePt t="77535" x="2576513" y="3689350"/>
          <p14:tracePt t="77536" x="2576513" y="3662363"/>
          <p14:tracePt t="77552" x="2576513" y="3652838"/>
          <p14:tracePt t="77552" x="2576513" y="3643313"/>
          <p14:tracePt t="77568" x="2576513" y="3625850"/>
          <p14:tracePt t="77569" x="2576513" y="3616325"/>
          <p14:tracePt t="77585" x="2584450" y="3589338"/>
          <p14:tracePt t="77585" x="2603500" y="3560763"/>
          <p14:tracePt t="77602" x="2613025" y="3533775"/>
          <p14:tracePt t="77602" x="2620963" y="3524250"/>
          <p14:tracePt t="77618" x="2640013" y="3497263"/>
          <p14:tracePt t="77619" x="2649538" y="3479800"/>
          <p14:tracePt t="77635" x="2657475" y="3460750"/>
          <p14:tracePt t="77636" x="2667000" y="3451225"/>
          <p14:tracePt t="77652" x="2676525" y="3443288"/>
          <p14:tracePt t="77652" x="2695575" y="3424238"/>
          <p14:tracePt t="77668" x="2703513" y="3414713"/>
          <p14:tracePt t="77685" x="2713038" y="3414713"/>
          <p14:tracePt t="77686" x="2713038" y="3406775"/>
          <p14:tracePt t="77701" x="2722563" y="3397250"/>
          <p14:tracePt t="77718" x="2732088" y="3387725"/>
          <p14:tracePt t="77735" x="2749550" y="3378200"/>
          <p14:tracePt t="77736" x="2759075" y="3378200"/>
          <p14:tracePt t="77752" x="2768600" y="3378200"/>
          <p14:tracePt t="77768" x="2776538" y="3378200"/>
          <p14:tracePt t="77769" x="2795588" y="3370263"/>
          <p14:tracePt t="77785" x="2805113" y="3370263"/>
          <p14:tracePt t="77801" x="2813050" y="3370263"/>
          <p14:tracePt t="77802" x="2822575" y="3370263"/>
          <p14:tracePt t="77804" x="2832100" y="3370263"/>
          <p14:tracePt t="77818" x="2841625" y="3370263"/>
          <p14:tracePt t="77820" x="2849563" y="3370263"/>
          <p14:tracePt t="77851" x="2859088" y="3370263"/>
          <p14:tracePt t="77852" x="2868613" y="3370263"/>
          <p14:tracePt t="77868" x="2868613" y="3378200"/>
          <p14:tracePt t="77869" x="2878138" y="3387725"/>
          <p14:tracePt t="77885" x="2886075" y="3414713"/>
          <p14:tracePt t="77901" x="2895600" y="3414713"/>
          <p14:tracePt t="77902" x="2905125" y="3424238"/>
          <p14:tracePt t="77904" x="2905125" y="3433763"/>
          <p14:tracePt t="77918" x="2914650" y="3451225"/>
          <p14:tracePt t="77920" x="2914650" y="3460750"/>
          <p14:tracePt t="77935" x="2914650" y="3470275"/>
          <p14:tracePt t="77937" x="2914650" y="3479800"/>
          <p14:tracePt t="77952" x="2922588" y="3506788"/>
          <p14:tracePt t="77953" x="2922588" y="3516313"/>
          <p14:tracePt t="77968" x="2922588" y="3524250"/>
          <p14:tracePt t="77970" x="2932113" y="3533775"/>
          <p14:tracePt t="77985" x="2932113" y="3543300"/>
          <p14:tracePt t="77986" x="2932113" y="3560763"/>
          <p14:tracePt t="78001" x="2932113" y="3570288"/>
          <p14:tracePt t="78003" x="2932113" y="3579813"/>
          <p14:tracePt t="78018" x="2941638" y="3597275"/>
          <p14:tracePt t="78020" x="2941638" y="3606800"/>
          <p14:tracePt t="78035" x="2941638" y="3616325"/>
          <p14:tracePt t="78037" x="2941638" y="3625850"/>
          <p14:tracePt t="78052" x="2941638" y="3633788"/>
          <p14:tracePt t="78053" x="2941638" y="3643313"/>
          <p14:tracePt t="78068" x="2941638" y="3652838"/>
          <p14:tracePt t="78070" x="2941638" y="3662363"/>
          <p14:tracePt t="78085" x="2941638" y="3670300"/>
          <p14:tracePt t="78101" x="2941638" y="3679825"/>
          <p14:tracePt t="78102" x="2941638" y="3698875"/>
          <p14:tracePt t="78118" x="2932113" y="3706813"/>
          <p14:tracePt t="78119" x="2922588" y="3725863"/>
          <p14:tracePt t="78135" x="2922588" y="3735388"/>
          <p14:tracePt t="78136" x="2914650" y="3752850"/>
          <p14:tracePt t="78151" x="2905125" y="3762375"/>
          <p14:tracePt t="78168" x="2886075" y="3779838"/>
          <p14:tracePt t="78169" x="2878138" y="3789363"/>
          <p14:tracePt t="78185" x="2868613" y="3798888"/>
          <p14:tracePt t="78201" x="2859088" y="3808413"/>
          <p14:tracePt t="78202" x="2841625" y="3816350"/>
          <p14:tracePt t="78219" x="2822575" y="3825875"/>
          <p14:tracePt t="78220" x="2795588" y="3852863"/>
          <p14:tracePt t="78235" x="2776538" y="3862388"/>
          <p14:tracePt t="78236" x="2759075" y="3871913"/>
          <p14:tracePt t="78252" x="2749550" y="3881438"/>
          <p14:tracePt t="78252" x="2740025" y="3881438"/>
          <p14:tracePt t="78268" x="2722563" y="3889375"/>
          <p14:tracePt t="78269" x="2713038" y="3889375"/>
          <p14:tracePt t="78285" x="2703513" y="3889375"/>
          <p14:tracePt t="78301" x="2695575" y="3898900"/>
          <p14:tracePt t="78318" x="2686050" y="3898900"/>
          <p14:tracePt t="78336" x="2676525" y="3898900"/>
          <p14:tracePt t="78364" x="2667000" y="3898900"/>
          <p14:tracePt t="78368" x="2649538" y="3889375"/>
          <p14:tracePt t="78385" x="2640013" y="3881438"/>
          <p14:tracePt t="78401" x="2640013" y="3871913"/>
          <p14:tracePt t="78402" x="2630488" y="3852863"/>
          <p14:tracePt t="78418" x="2620963" y="3835400"/>
          <p14:tracePt t="78435" x="2620963" y="3825875"/>
          <p14:tracePt t="78436" x="2613025" y="3816350"/>
          <p14:tracePt t="78451" x="2613025" y="3808413"/>
          <p14:tracePt t="78452" x="2613025" y="3798888"/>
          <p14:tracePt t="78468" x="2603500" y="3789363"/>
          <p14:tracePt t="78469" x="2603500" y="3779838"/>
          <p14:tracePt t="78485" x="2603500" y="3771900"/>
          <p14:tracePt t="78486" x="2593975" y="3771900"/>
          <p14:tracePt t="78501" x="2584450" y="3752850"/>
          <p14:tracePt t="78502" x="2584450" y="3743325"/>
          <p14:tracePt t="78524" x="2584450" y="3735388"/>
          <p14:tracePt t="78540" x="2584450" y="3725863"/>
          <p14:tracePt t="78551" x="2584450" y="3716338"/>
          <p14:tracePt t="78568" x="2584450" y="3698875"/>
          <p14:tracePt t="78569" x="2584450" y="3689350"/>
          <p14:tracePt t="78585" x="2584450" y="3679825"/>
          <p14:tracePt t="78586" x="2584450" y="3670300"/>
          <p14:tracePt t="78601" x="2584450" y="3652838"/>
          <p14:tracePt t="78602" x="2584450" y="3633788"/>
          <p14:tracePt t="78604" x="2584450" y="3616325"/>
          <p14:tracePt t="78618" x="2584450" y="3606800"/>
          <p14:tracePt t="78635" x="2584450" y="3597275"/>
          <p14:tracePt t="78636" x="2584450" y="3579813"/>
          <p14:tracePt t="78651" x="2584450" y="3570288"/>
          <p14:tracePt t="78668" x="2584450" y="3552825"/>
          <p14:tracePt t="78669" x="2584450" y="3543300"/>
          <p14:tracePt t="78686" x="2584450" y="3533775"/>
          <p14:tracePt t="78702" x="2584450" y="3516313"/>
          <p14:tracePt t="78718" x="2584450" y="3506788"/>
          <p14:tracePt t="78719" x="2584450" y="3497263"/>
          <p14:tracePt t="78738" x="2584450" y="3487738"/>
          <p14:tracePt t="78751" x="2584450" y="3479800"/>
          <p14:tracePt t="78768" x="2593975" y="3470275"/>
          <p14:tracePt t="78785" x="2603500" y="3460750"/>
          <p14:tracePt t="78802" x="2613025" y="3443288"/>
          <p14:tracePt t="78802" x="2613025" y="3433763"/>
          <p14:tracePt t="78818" x="2630488" y="3433763"/>
          <p14:tracePt t="78819" x="2640013" y="3433763"/>
          <p14:tracePt t="78835" x="2649538" y="3424238"/>
          <p14:tracePt t="78835" x="2649538" y="3414713"/>
          <p14:tracePt t="78851" x="2657475" y="3414713"/>
          <p14:tracePt t="78852" x="2676525" y="3414713"/>
          <p14:tracePt t="78868" x="2695575" y="3406775"/>
          <p14:tracePt t="78869" x="2703513" y="3406775"/>
          <p14:tracePt t="78885" x="2713038" y="3406775"/>
          <p14:tracePt t="78886" x="2732088" y="3397250"/>
          <p14:tracePt t="78910" x="2740025" y="3397250"/>
          <p14:tracePt t="78926" x="2749550" y="3397250"/>
          <p14:tracePt t="78942" x="2759075" y="3397250"/>
          <p14:tracePt t="78974" x="2776538" y="3397250"/>
          <p14:tracePt t="78978" x="2786063" y="3397250"/>
          <p14:tracePt t="78992" x="2795588" y="3397250"/>
          <p14:tracePt t="79001" x="2813050" y="3397250"/>
          <p14:tracePt t="79018" x="2822575" y="3406775"/>
          <p14:tracePt t="79035" x="2832100" y="3414713"/>
          <p14:tracePt t="79036" x="2841625" y="3414713"/>
          <p14:tracePt t="79038" x="2841625" y="3424238"/>
          <p14:tracePt t="79051" x="2849563" y="3424238"/>
          <p14:tracePt t="79068" x="2859088" y="3433763"/>
          <p14:tracePt t="79069" x="2868613" y="3443288"/>
          <p14:tracePt t="79070" x="2878138" y="3451225"/>
          <p14:tracePt t="79086" x="2886075" y="3460750"/>
          <p14:tracePt t="79103" x="2895600" y="3460750"/>
          <p14:tracePt t="79118" x="2905125" y="3470275"/>
          <p14:tracePt t="79119" x="2905125" y="3479800"/>
          <p14:tracePt t="79135" x="2905125" y="3497263"/>
          <p14:tracePt t="79151" x="2905125" y="3506788"/>
          <p14:tracePt t="79152" x="2905125" y="3516313"/>
          <p14:tracePt t="79154" x="2905125" y="3533775"/>
          <p14:tracePt t="79168" x="2905125" y="3552825"/>
          <p14:tracePt t="79170" x="2905125" y="3570288"/>
          <p14:tracePt t="79185" x="2905125" y="3589338"/>
          <p14:tracePt t="79187" x="2905125" y="3606800"/>
          <p14:tracePt t="79204" x="2905125" y="3625850"/>
          <p14:tracePt t="79219" x="2905125" y="3643313"/>
          <p14:tracePt t="79221" x="2905125" y="3652838"/>
          <p14:tracePt t="79235" x="2905125" y="3670300"/>
          <p14:tracePt t="79236" x="2905125" y="3679825"/>
          <p14:tracePt t="79251" x="2905125" y="3698875"/>
          <p14:tracePt t="79253" x="2905125" y="3706813"/>
          <p14:tracePt t="79268" x="2905125" y="3725863"/>
          <p14:tracePt t="79285" x="2905125" y="3735388"/>
          <p14:tracePt t="79286" x="2895600" y="3752850"/>
          <p14:tracePt t="79301" x="2886075" y="3762375"/>
          <p14:tracePt t="79303" x="2878138" y="3771900"/>
          <p14:tracePt t="79318" x="2868613" y="3779838"/>
          <p14:tracePt t="79320" x="2859088" y="3789363"/>
          <p14:tracePt t="79335" x="2849563" y="3808413"/>
          <p14:tracePt t="79351" x="2841625" y="3816350"/>
          <p14:tracePt t="79353" x="2832100" y="3825875"/>
          <p14:tracePt t="79368" x="2832100" y="3835400"/>
          <p14:tracePt t="79385" x="2822575" y="3835400"/>
          <p14:tracePt t="79401" x="2813050" y="3835400"/>
          <p14:tracePt t="79438" x="2805113" y="3835400"/>
          <p14:tracePt t="79454" x="2795588" y="3835400"/>
          <p14:tracePt t="79458" x="2786063" y="3835400"/>
          <p14:tracePt t="79470" x="2768600" y="3835400"/>
          <p14:tracePt t="79485" x="2759075" y="3835400"/>
          <p14:tracePt t="79486" x="2740025" y="3825875"/>
          <p14:tracePt t="79501" x="2740025" y="3816350"/>
          <p14:tracePt t="79502" x="2722563" y="3808413"/>
          <p14:tracePt t="79518" x="2713038" y="3808413"/>
          <p14:tracePt t="79519" x="2703513" y="3798888"/>
          <p14:tracePt t="79535" x="2695575" y="3798888"/>
          <p14:tracePt t="79535" x="2686050" y="3789363"/>
          <p14:tracePt t="79538" x="2676525" y="3779838"/>
          <p14:tracePt t="79551" x="2667000" y="3771900"/>
          <p14:tracePt t="79554" x="2657475" y="3752850"/>
          <p14:tracePt t="79568" x="2649538" y="3735388"/>
          <p14:tracePt t="79570" x="2640013" y="3716338"/>
          <p14:tracePt t="79585" x="2630488" y="3698875"/>
          <p14:tracePt t="79587" x="2630488" y="3662363"/>
          <p14:tracePt t="79602" x="2620963" y="3633788"/>
          <p14:tracePt t="79603" x="2613025" y="3606800"/>
          <p14:tracePt t="79618" x="2613025" y="3570288"/>
          <p14:tracePt t="79620" x="2603500" y="3543300"/>
          <p14:tracePt t="79635" x="2603500" y="3533775"/>
          <p14:tracePt t="79651" x="2603500" y="3524250"/>
          <p14:tracePt t="79653" x="2603500" y="3516313"/>
          <p14:tracePt t="79685" x="2603500" y="3506788"/>
          <p14:tracePt t="79701" x="2603500" y="3497263"/>
          <p14:tracePt t="79702" x="2603500" y="3487738"/>
          <p14:tracePt t="79718" x="2603500" y="3479800"/>
          <p14:tracePt t="79735" x="2603500" y="3470275"/>
          <p14:tracePt t="79736" x="2603500" y="3451225"/>
          <p14:tracePt t="79751" x="2613025" y="3443288"/>
          <p14:tracePt t="79768" x="2630488" y="3433763"/>
          <p14:tracePt t="79769" x="2640013" y="3433763"/>
          <p14:tracePt t="79785" x="2657475" y="3424238"/>
          <p14:tracePt t="79786" x="2676525" y="3406775"/>
          <p14:tracePt t="79801" x="2695575" y="3397250"/>
          <p14:tracePt t="79802" x="2703513" y="3397250"/>
          <p14:tracePt t="79818" x="2713038" y="3397250"/>
          <p14:tracePt t="79835" x="2722563" y="3397250"/>
          <p14:tracePt t="79851" x="2732088" y="3397250"/>
          <p14:tracePt t="79868" x="2740025" y="3397250"/>
          <p14:tracePt t="79869" x="2759075" y="3397250"/>
          <p14:tracePt t="79870" x="2768600" y="3397250"/>
          <p14:tracePt t="79885" x="2786063" y="3397250"/>
          <p14:tracePt t="79902" x="2795588" y="3397250"/>
          <p14:tracePt t="79902" x="2805113" y="3406775"/>
          <p14:tracePt t="79918" x="2813050" y="3414713"/>
          <p14:tracePt t="79919" x="2832100" y="3424238"/>
          <p14:tracePt t="79935" x="2841625" y="3433763"/>
          <p14:tracePt t="79935" x="2849563" y="3443288"/>
          <p14:tracePt t="79938" x="2859088" y="3451225"/>
          <p14:tracePt t="79951" x="2859088" y="3460750"/>
          <p14:tracePt t="79968" x="2868613" y="3460750"/>
          <p14:tracePt t="79970" x="2878138" y="3470275"/>
          <p14:tracePt t="79985" x="2886075" y="3479800"/>
          <p14:tracePt t="79987" x="2895600" y="3487738"/>
          <p14:tracePt t="80002" x="2895600" y="3497263"/>
          <p14:tracePt t="80018" x="2895600" y="3516313"/>
          <p14:tracePt t="80020" x="2895600" y="3533775"/>
          <p14:tracePt t="80035" x="2905125" y="3552825"/>
          <p14:tracePt t="80037" x="2905125" y="3560763"/>
          <p14:tracePt t="80051" x="2905125" y="3579813"/>
          <p14:tracePt t="80068" x="2905125" y="3597275"/>
          <p14:tracePt t="80070" x="2905125" y="3606800"/>
          <p14:tracePt t="80085" x="2905125" y="3616325"/>
          <p14:tracePt t="80087" x="2905125" y="3633788"/>
          <p14:tracePt t="80101" x="2905125" y="3643313"/>
          <p14:tracePt t="80103" x="2905125" y="3652838"/>
          <p14:tracePt t="80118" x="2905125" y="3662363"/>
          <p14:tracePt t="80119" x="2905125" y="3670300"/>
          <p14:tracePt t="80135" x="2905125" y="3679825"/>
          <p14:tracePt t="80137" x="2905125" y="3689350"/>
          <p14:tracePt t="80151" x="2905125" y="3698875"/>
          <p14:tracePt t="80153" x="2905125" y="3716338"/>
          <p14:tracePt t="80168" x="2895600" y="3735388"/>
          <p14:tracePt t="80170" x="2895600" y="3743325"/>
          <p14:tracePt t="80185" x="2886075" y="3762375"/>
          <p14:tracePt t="80187" x="2878138" y="3779838"/>
          <p14:tracePt t="80202" x="2868613" y="3789363"/>
          <p14:tracePt t="80203" x="2859088" y="3798888"/>
          <p14:tracePt t="80221" x="2822575" y="3835400"/>
          <p14:tracePt t="80235" x="2805113" y="3852863"/>
          <p14:tracePt t="80237" x="2795588" y="3852863"/>
          <p14:tracePt t="80252" x="2795588" y="3862388"/>
          <p14:tracePt t="80253" x="2786063" y="3871913"/>
          <p14:tracePt t="80268" x="2768600" y="3881438"/>
          <p14:tracePt t="80270" x="2759075" y="3881438"/>
          <p14:tracePt t="80301" x="2749550" y="3881438"/>
          <p14:tracePt t="80302" x="2740025" y="3881438"/>
          <p14:tracePt t="80304" x="2713038" y="3889375"/>
          <p14:tracePt t="80318" x="2703513" y="3889375"/>
          <p14:tracePt t="80320" x="2676525" y="3889375"/>
          <p14:tracePt t="80335" x="2657475" y="3889375"/>
          <p14:tracePt t="80337" x="2620963" y="3889375"/>
          <p14:tracePt t="80351" x="2584450" y="3889375"/>
          <p14:tracePt t="80353" x="2530475" y="3889375"/>
          <p14:tracePt t="80368" x="2493963" y="3889375"/>
          <p14:tracePt t="80370" x="2457450" y="3889375"/>
          <p14:tracePt t="80385" x="2420938" y="3889375"/>
          <p14:tracePt t="80386" x="2393950" y="3889375"/>
          <p14:tracePt t="80401" x="2357438" y="3889375"/>
          <p14:tracePt t="80402" x="2338388" y="3889375"/>
          <p14:tracePt t="80404" x="2320925" y="3881438"/>
          <p14:tracePt t="80418" x="2301875" y="3862388"/>
          <p14:tracePt t="80420" x="2292350" y="3852863"/>
          <p14:tracePt t="80435" x="2284413" y="3844925"/>
          <p14:tracePt t="80437" x="2274888" y="3835400"/>
          <p14:tracePt t="80451" x="2265363" y="3825875"/>
          <p14:tracePt t="80468" x="2265363" y="3816350"/>
          <p14:tracePt t="80485" x="2265363" y="3808413"/>
          <p14:tracePt t="80486" x="2265363" y="3789363"/>
          <p14:tracePt t="80501" x="2255838" y="3771900"/>
          <p14:tracePt t="80503" x="2255838" y="3752850"/>
          <p14:tracePt t="80518" x="2255838" y="3743325"/>
          <p14:tracePt t="80520" x="2255838" y="3725863"/>
          <p14:tracePt t="80535" x="2255838" y="3706813"/>
          <p14:tracePt t="80537" x="2255838" y="3689350"/>
          <p14:tracePt t="80551" x="2255838" y="3670300"/>
          <p14:tracePt t="80553" x="2255838" y="3652838"/>
          <p14:tracePt t="80568" x="2255838" y="3633788"/>
          <p14:tracePt t="80570" x="2255838" y="3616325"/>
          <p14:tracePt t="80585" x="2255838" y="3589338"/>
          <p14:tracePt t="80586" x="2255838" y="3570288"/>
          <p14:tracePt t="80601" x="2255838" y="3552825"/>
          <p14:tracePt t="80603" x="2255838" y="3533775"/>
          <p14:tracePt t="80618" x="2255838" y="3524250"/>
          <p14:tracePt t="80620" x="2255838" y="3506788"/>
          <p14:tracePt t="80635" x="2255838" y="3497263"/>
          <p14:tracePt t="80651" x="2265363" y="3487738"/>
          <p14:tracePt t="80668" x="2274888" y="3470275"/>
          <p14:tracePt t="80670" x="2284413" y="3460750"/>
          <p14:tracePt t="80685" x="2292350" y="3451225"/>
          <p14:tracePt t="80687" x="2311400" y="3433763"/>
          <p14:tracePt t="80701" x="2320925" y="3424238"/>
          <p14:tracePt t="80704" x="2328863" y="3414713"/>
          <p14:tracePt t="80720" x="2347913" y="3406775"/>
          <p14:tracePt t="80736" x="2365375" y="3397250"/>
          <p14:tracePt t="80751" x="2393950" y="3378200"/>
          <p14:tracePt t="80753" x="2411413" y="3370263"/>
          <p14:tracePt t="80768" x="2438400" y="3370263"/>
          <p14:tracePt t="80770" x="2466975" y="3360738"/>
          <p14:tracePt t="80785" x="2503488" y="3360738"/>
          <p14:tracePt t="80786" x="2520950" y="3360738"/>
          <p14:tracePt t="80801" x="2547938" y="3351213"/>
          <p14:tracePt t="80818" x="2576513" y="3351213"/>
          <p14:tracePt t="80819" x="2593975" y="3351213"/>
          <p14:tracePt t="80835" x="2603500" y="3351213"/>
          <p14:tracePt t="80851" x="2613025" y="3351213"/>
          <p14:tracePt t="80852" x="2620963" y="3351213"/>
          <p14:tracePt t="80868" x="2640013" y="3351213"/>
          <p14:tracePt t="80869" x="2657475" y="3351213"/>
          <p14:tracePt t="80885" x="2667000" y="3351213"/>
          <p14:tracePt t="80885" x="2676525" y="3351213"/>
          <p14:tracePt t="80901" x="2686050" y="3351213"/>
          <p14:tracePt t="80902" x="2695575" y="3351213"/>
          <p14:tracePt t="80928" x="2703513" y="3351213"/>
          <p14:tracePt t="80935" x="2713038" y="3351213"/>
          <p14:tracePt t="80951" x="2732088" y="3360738"/>
          <p14:tracePt t="80952" x="2740025" y="3360738"/>
          <p14:tracePt t="80968" x="2759075" y="3370263"/>
          <p14:tracePt t="80969" x="2768600" y="3370263"/>
          <p14:tracePt t="80985" x="2786063" y="3378200"/>
          <p14:tracePt t="80986" x="2805113" y="3378200"/>
          <p14:tracePt t="81001" x="2813050" y="3387725"/>
          <p14:tracePt t="81002" x="2813050" y="3397250"/>
          <p14:tracePt t="81018" x="2822575" y="3397250"/>
          <p14:tracePt t="81035" x="2832100" y="3406775"/>
          <p14:tracePt t="81035" x="2841625" y="3414713"/>
          <p14:tracePt t="81051" x="2849563" y="3433763"/>
          <p14:tracePt t="81052" x="2849563" y="3443288"/>
          <p14:tracePt t="81068" x="2849563" y="3451225"/>
          <p14:tracePt t="81069" x="2849563" y="3460750"/>
          <p14:tracePt t="81085" x="2859088" y="3479800"/>
          <p14:tracePt t="81085" x="2868613" y="3497263"/>
          <p14:tracePt t="81088" x="2868613" y="3506788"/>
          <p14:tracePt t="81118" x="2878138" y="3524250"/>
          <p14:tracePt t="81120" x="2878138" y="3543300"/>
          <p14:tracePt t="81135" x="2878138" y="3552825"/>
          <p14:tracePt t="81137" x="2878138" y="3570288"/>
          <p14:tracePt t="81151" x="2878138" y="3579813"/>
          <p14:tracePt t="81152" x="2886075" y="3597275"/>
          <p14:tracePt t="81168" x="2886075" y="3606800"/>
          <p14:tracePt t="81169" x="2886075" y="3616325"/>
          <p14:tracePt t="81185" x="2886075" y="3633788"/>
          <p14:tracePt t="81185" x="2886075" y="3643313"/>
          <p14:tracePt t="81201" x="2886075" y="3662363"/>
          <p14:tracePt t="81202" x="2886075" y="3670300"/>
          <p14:tracePt t="81220" x="2886075" y="3716338"/>
          <p14:tracePt t="81235" x="2886075" y="3725863"/>
          <p14:tracePt t="81236" x="2878138" y="3743325"/>
          <p14:tracePt t="81251" x="2868613" y="3743325"/>
          <p14:tracePt t="81268" x="2859088" y="3762375"/>
          <p14:tracePt t="81269" x="2859088" y="3771900"/>
          <p14:tracePt t="81285" x="2849563" y="3779838"/>
          <p14:tracePt t="81301" x="2841625" y="3789363"/>
          <p14:tracePt t="81318" x="2841625" y="3798888"/>
          <p14:tracePt t="81319" x="2832100" y="3816350"/>
          <p14:tracePt t="81335" x="2822575" y="3825875"/>
          <p14:tracePt t="81336" x="2813050" y="3835400"/>
          <p14:tracePt t="81351" x="2795588" y="3844925"/>
          <p14:tracePt t="81352" x="2776538" y="3852863"/>
          <p14:tracePt t="81368" x="2768600" y="3852863"/>
          <p14:tracePt t="81369" x="2749550" y="3862388"/>
          <p14:tracePt t="81385" x="2732088" y="3871913"/>
          <p14:tracePt t="81385" x="2722563" y="3871913"/>
          <p14:tracePt t="81401" x="2695575" y="3881438"/>
          <p14:tracePt t="81402" x="2686050" y="3881438"/>
          <p14:tracePt t="81418" x="2667000" y="3881438"/>
          <p14:tracePt t="81419" x="2649538" y="3881438"/>
          <p14:tracePt t="81435" x="2640013" y="3881438"/>
          <p14:tracePt t="81435" x="2630488" y="3889375"/>
          <p14:tracePt t="81451" x="2620963" y="3889375"/>
          <p14:tracePt t="81468" x="2613025" y="3889375"/>
          <p14:tracePt t="81469" x="2603500" y="3889375"/>
          <p14:tracePt t="81485" x="2593975" y="3889375"/>
          <p14:tracePt t="81485" x="2584450" y="3889375"/>
          <p14:tracePt t="81501" x="2576513" y="3889375"/>
          <p14:tracePt t="81518" x="2566988" y="3889375"/>
          <p14:tracePt t="81520" x="2547938" y="3889375"/>
          <p14:tracePt t="81535" x="2540000" y="3881438"/>
          <p14:tracePt t="81537" x="2530475" y="3871913"/>
          <p14:tracePt t="81551" x="2520950" y="3862388"/>
          <p14:tracePt t="81553" x="2511425" y="3852863"/>
          <p14:tracePt t="81568" x="2503488" y="3844925"/>
          <p14:tracePt t="81570" x="2493963" y="3835400"/>
          <p14:tracePt t="81585" x="2484438" y="3825875"/>
          <p14:tracePt t="81601" x="2484438" y="3816350"/>
          <p14:tracePt t="81618" x="2484438" y="3808413"/>
          <p14:tracePt t="81620" x="2474913" y="3779838"/>
          <p14:tracePt t="81635" x="2474913" y="3771900"/>
          <p14:tracePt t="81637" x="2466975" y="3752850"/>
          <p14:tracePt t="81651" x="2466975" y="3735388"/>
          <p14:tracePt t="81653" x="2466975" y="3716338"/>
          <p14:tracePt t="81668" x="2466975" y="3698875"/>
          <p14:tracePt t="81670" x="2466975" y="3679825"/>
          <p14:tracePt t="81685" x="2457450" y="3662363"/>
          <p14:tracePt t="81686" x="2457450" y="3643313"/>
          <p14:tracePt t="81701" x="2457450" y="3625850"/>
          <p14:tracePt t="81703" x="2457450" y="3606800"/>
          <p14:tracePt t="81718" x="2457450" y="3589338"/>
          <p14:tracePt t="81735" x="2457450" y="3579813"/>
          <p14:tracePt t="81737" x="2457450" y="3570288"/>
          <p14:tracePt t="81751" x="2457450" y="3560763"/>
          <p14:tracePt t="81753" x="2457450" y="3543300"/>
          <p14:tracePt t="81768" x="2457450" y="3524250"/>
          <p14:tracePt t="81770" x="2457450" y="3516313"/>
          <p14:tracePt t="81785" x="2457450" y="3506788"/>
          <p14:tracePt t="81786" x="2457450" y="3497263"/>
          <p14:tracePt t="81801" x="2466975" y="3497263"/>
          <p14:tracePt t="81803" x="2484438" y="3479800"/>
          <p14:tracePt t="81818" x="2503488" y="3470275"/>
          <p14:tracePt t="81820" x="2511425" y="3460750"/>
          <p14:tracePt t="81835" x="2520950" y="3451225"/>
          <p14:tracePt t="81836" x="2540000" y="3433763"/>
          <p14:tracePt t="81851" x="2557463" y="3424238"/>
          <p14:tracePt t="81853" x="2566988" y="3414713"/>
          <p14:tracePt t="81868" x="2576513" y="3414713"/>
          <p14:tracePt t="81870" x="2584450" y="3406775"/>
          <p14:tracePt t="81885" x="2603500" y="3406775"/>
          <p14:tracePt t="81901" x="2613025" y="3406775"/>
          <p14:tracePt t="81903" x="2630488" y="3397250"/>
          <p14:tracePt t="81918" x="2640013" y="3397250"/>
          <p14:tracePt t="81935" x="2649538" y="3397250"/>
          <p14:tracePt t="81937" x="2657475" y="3397250"/>
          <p14:tracePt t="81951" x="2667000" y="3397250"/>
          <p14:tracePt t="81952" x="2676525" y="3397250"/>
          <p14:tracePt t="81954" x="2686050" y="3397250"/>
          <p14:tracePt t="81985" x="2703513" y="3397250"/>
          <p14:tracePt t="81986" x="2722563" y="3397250"/>
          <p14:tracePt t="82001" x="2740025" y="3397250"/>
          <p14:tracePt t="82002" x="2749550" y="3397250"/>
          <p14:tracePt t="82018" x="2768600" y="3397250"/>
          <p14:tracePt t="82018" x="2776538" y="3397250"/>
          <p14:tracePt t="82035" x="2776538" y="3406775"/>
          <p14:tracePt t="82035" x="2795588" y="3414713"/>
          <p14:tracePt t="82038" x="2805113" y="3424238"/>
          <p14:tracePt t="82051" x="2822575" y="3433763"/>
          <p14:tracePt t="82068" x="2832100" y="3433763"/>
          <p14:tracePt t="82070" x="2849563" y="3443288"/>
          <p14:tracePt t="82085" x="2859088" y="3451225"/>
          <p14:tracePt t="82087" x="2868613" y="3470275"/>
          <p14:tracePt t="82101" x="2868613" y="3487738"/>
          <p14:tracePt t="82103" x="2868613" y="3497263"/>
          <p14:tracePt t="82118" x="2878138" y="3516313"/>
          <p14:tracePt t="82120" x="2878138" y="3524250"/>
          <p14:tracePt t="82135" x="2878138" y="3533775"/>
          <p14:tracePt t="82136" x="2878138" y="3552825"/>
          <p14:tracePt t="82151" x="2886075" y="3570288"/>
          <p14:tracePt t="82153" x="2886075" y="3579813"/>
          <p14:tracePt t="82168" x="2886075" y="3589338"/>
          <p14:tracePt t="82185" x="2895600" y="3606800"/>
          <p14:tracePt t="82187" x="2895600" y="3616325"/>
          <p14:tracePt t="82201" x="2895600" y="3625850"/>
          <p14:tracePt t="82203" x="2895600" y="3633788"/>
          <p14:tracePt t="82221" x="2905125" y="3652838"/>
          <p14:tracePt t="82235" x="2905125" y="3662363"/>
          <p14:tracePt t="82258" x="2905125" y="3670300"/>
          <p14:tracePt t="82268" x="2905125" y="3679825"/>
          <p14:tracePt t="82285" x="2905125" y="3698875"/>
          <p14:tracePt t="82285" x="2905125" y="3706813"/>
          <p14:tracePt t="82301" x="2905125" y="3725863"/>
          <p14:tracePt t="82302" x="2905125" y="3735388"/>
          <p14:tracePt t="82318" x="2905125" y="3743325"/>
          <p14:tracePt t="82319" x="2895600" y="3743325"/>
          <p14:tracePt t="82335" x="2895600" y="3752850"/>
          <p14:tracePt t="82335" x="2895600" y="3762375"/>
          <p14:tracePt t="82351" x="2895600" y="3771900"/>
          <p14:tracePt t="82352" x="2878138" y="3789363"/>
          <p14:tracePt t="82354" x="2868613" y="3798888"/>
          <p14:tracePt t="82370" x="2859088" y="3808413"/>
          <p14:tracePt t="82386" x="2849563" y="3816350"/>
          <p14:tracePt t="82402" x="2841625" y="3825875"/>
          <p14:tracePt t="82418" x="2832100" y="3825875"/>
          <p14:tracePt t="82450" x="2822575" y="3835400"/>
          <p14:tracePt t="82466" x="2813050" y="3835400"/>
          <p14:tracePt t="82470" x="2805113" y="3835400"/>
          <p14:tracePt t="82485" x="2786063" y="3844925"/>
          <p14:tracePt t="82486" x="2776538" y="3844925"/>
          <p14:tracePt t="82501" x="2749550" y="3852863"/>
          <p14:tracePt t="82502" x="2732088" y="3852863"/>
          <p14:tracePt t="82518" x="2722563" y="3852863"/>
          <p14:tracePt t="82519" x="2703513" y="3852863"/>
          <p14:tracePt t="82535" x="2686050" y="3852863"/>
          <p14:tracePt t="82535" x="2667000" y="3852863"/>
          <p14:tracePt t="82551" x="2657475" y="3852863"/>
          <p14:tracePt t="82552" x="2640013" y="3862388"/>
          <p14:tracePt t="82568" x="2620963" y="3862388"/>
          <p14:tracePt t="82585" x="2603500" y="3862388"/>
          <p14:tracePt t="82585" x="2593975" y="3862388"/>
          <p14:tracePt t="82601" x="2576513" y="3862388"/>
          <p14:tracePt t="82602" x="2566988" y="3862388"/>
          <p14:tracePt t="82618" x="2547938" y="3852863"/>
          <p14:tracePt t="82619" x="2540000" y="3852863"/>
          <p14:tracePt t="82635" x="2530475" y="3844925"/>
          <p14:tracePt t="82635" x="2511425" y="3835400"/>
          <p14:tracePt t="82651" x="2503488" y="3825875"/>
          <p14:tracePt t="82668" x="2493963" y="3816350"/>
          <p14:tracePt t="82685" x="2474913" y="3798888"/>
          <p14:tracePt t="82685" x="2466975" y="3789363"/>
          <p14:tracePt t="82701" x="2447925" y="3779838"/>
          <p14:tracePt t="82702" x="2438400" y="3779838"/>
          <p14:tracePt t="82718" x="2430463" y="3771900"/>
          <p14:tracePt t="82719" x="2420938" y="3762375"/>
          <p14:tracePt t="82735" x="2420938" y="3743325"/>
          <p14:tracePt t="82735" x="2420938" y="3735388"/>
          <p14:tracePt t="82751" x="2411413" y="3725863"/>
          <p14:tracePt t="82752" x="2401888" y="3698875"/>
          <p14:tracePt t="82768" x="2401888" y="3689350"/>
          <p14:tracePt t="82770" x="2401888" y="3679825"/>
          <p14:tracePt t="82785" x="2401888" y="3662363"/>
          <p14:tracePt t="82787" x="2384425" y="3643313"/>
          <p14:tracePt t="82801" x="2384425" y="3633788"/>
          <p14:tracePt t="82803" x="2384425" y="3625850"/>
          <p14:tracePt t="82818" x="2384425" y="3616325"/>
          <p14:tracePt t="82820" x="2384425" y="3597275"/>
          <p14:tracePt t="82835" x="2384425" y="3579813"/>
          <p14:tracePt t="82851" x="2384425" y="3570288"/>
          <p14:tracePt t="82868" x="2384425" y="3552825"/>
          <p14:tracePt t="82869" x="2384425" y="3533775"/>
          <p14:tracePt t="82870" x="2384425" y="3524250"/>
          <p14:tracePt t="82885" x="2393950" y="3516313"/>
          <p14:tracePt t="82901" x="2401888" y="3506788"/>
          <p14:tracePt t="82918" x="2411413" y="3506788"/>
          <p14:tracePt t="82935" x="2420938" y="3497263"/>
          <p14:tracePt t="82951" x="2430463" y="3487738"/>
          <p14:tracePt t="82968" x="2438400" y="3487738"/>
          <p14:tracePt t="82969" x="2447925" y="3479800"/>
          <p14:tracePt t="82985" x="2457450" y="3470275"/>
          <p14:tracePt t="82985" x="2466975" y="3470275"/>
          <p14:tracePt t="83001" x="2484438" y="3460750"/>
          <p14:tracePt t="83002" x="2503488" y="3451225"/>
          <p14:tracePt t="83018" x="2511425" y="3451225"/>
          <p14:tracePt t="83019" x="2520950" y="3443288"/>
          <p14:tracePt t="83035" x="2540000" y="3443288"/>
          <p14:tracePt t="83035" x="2557463" y="3433763"/>
          <p14:tracePt t="83051" x="2566988" y="3433763"/>
          <p14:tracePt t="83052" x="2576513" y="3433763"/>
          <p14:tracePt t="83068" x="2584450" y="3433763"/>
          <p14:tracePt t="83069" x="2593975" y="3433763"/>
          <p14:tracePt t="83085" x="2593975" y="3424238"/>
          <p14:tracePt t="83106" x="2603500" y="3424238"/>
          <p14:tracePt t="83122" x="2613025" y="3424238"/>
          <p14:tracePt t="83138" x="2620963" y="3414713"/>
          <p14:tracePt t="83154" x="2630488" y="3414713"/>
          <p14:tracePt t="83170" x="2640013" y="3414713"/>
          <p14:tracePt t="83185" x="2649538" y="3414713"/>
          <p14:tracePt t="83201" x="2657475" y="3414713"/>
          <p14:tracePt t="83219" x="2686050" y="3414713"/>
          <p14:tracePt t="83235" x="2695575" y="3414713"/>
          <p14:tracePt t="83236" x="2722563" y="3414713"/>
          <p14:tracePt t="83251" x="2732088" y="3414713"/>
          <p14:tracePt t="83252" x="2749550" y="3414713"/>
          <p14:tracePt t="83268" x="2759075" y="3414713"/>
          <p14:tracePt t="83285" x="2768600" y="3414713"/>
          <p14:tracePt t="83285" x="2776538" y="3414713"/>
          <p14:tracePt t="83301" x="2786063" y="3414713"/>
          <p14:tracePt t="83332" x="2795588" y="3414713"/>
          <p14:tracePt t="83336" x="2805113" y="3414713"/>
          <p14:tracePt t="83351" x="2813050" y="3424238"/>
          <p14:tracePt t="83368" x="2832100" y="3433763"/>
          <p14:tracePt t="83369" x="2832100" y="3443288"/>
          <p14:tracePt t="83396" x="2841625" y="3451225"/>
          <p14:tracePt t="83724" x="2841625" y="3460750"/>
          <p14:tracePt t="83740" x="2849563" y="3470275"/>
          <p14:tracePt t="83788" x="2849563" y="3479800"/>
          <p14:tracePt t="83804" x="2849563" y="3487738"/>
          <p14:tracePt t="83820" x="2849563" y="3497263"/>
          <p14:tracePt t="83852" x="2849563" y="3506788"/>
          <p14:tracePt t="83856" x="2849563" y="3516313"/>
          <p14:tracePt t="83868" x="2849563" y="3524250"/>
          <p14:tracePt t="83885" x="2849563" y="3533775"/>
          <p14:tracePt t="83932" x="2849563" y="3543300"/>
          <p14:tracePt t="83936" x="2849563" y="3552825"/>
          <p14:tracePt t="83951" x="2849563" y="3560763"/>
          <p14:tracePt t="83952" x="2849563" y="3570288"/>
          <p14:tracePt t="83968" x="2849563" y="3579813"/>
          <p14:tracePt t="83969" x="2849563" y="3589338"/>
          <p14:tracePt t="83985" x="2849563" y="3597275"/>
          <p14:tracePt t="84001" x="2849563" y="3606800"/>
          <p14:tracePt t="84002" x="2849563" y="3625850"/>
          <p14:tracePt t="84018" x="2849563" y="3643313"/>
          <p14:tracePt t="84019" x="2849563" y="3652838"/>
          <p14:tracePt t="84035" x="2849563" y="3670300"/>
          <p14:tracePt t="84035" x="2859088" y="3679825"/>
          <p14:tracePt t="84051" x="2859088" y="3689350"/>
          <p14:tracePt t="84068" x="2859088" y="3698875"/>
          <p14:tracePt t="84069" x="2859088" y="3706813"/>
          <p14:tracePt t="84085" x="2859088" y="3716338"/>
          <p14:tracePt t="84085" x="2868613" y="3725863"/>
          <p14:tracePt t="84101" x="2868613" y="3735388"/>
          <p14:tracePt t="84102" x="2868613" y="3743325"/>
          <p14:tracePt t="84118" x="2878138" y="3762375"/>
          <p14:tracePt t="84140" x="2878138" y="3771900"/>
          <p14:tracePt t="84156" x="2878138" y="3779838"/>
          <p14:tracePt t="84168" x="2886075" y="3789363"/>
          <p14:tracePt t="84185" x="2886075" y="3798888"/>
          <p14:tracePt t="84186" x="2895600" y="3808413"/>
          <p14:tracePt t="84201" x="2895600" y="3816350"/>
          <p14:tracePt t="84220" x="2914650" y="3835400"/>
          <p14:tracePt t="84236" x="2932113" y="3852863"/>
          <p14:tracePt t="84251" x="2941638" y="3862388"/>
          <p14:tracePt t="84252" x="2951163" y="3871913"/>
          <p14:tracePt t="84268" x="2959100" y="3881438"/>
          <p14:tracePt t="84269" x="2968625" y="3889375"/>
          <p14:tracePt t="84285" x="2978150" y="3898900"/>
          <p14:tracePt t="84285" x="2995613" y="3917950"/>
          <p14:tracePt t="84288" x="2995613" y="3927475"/>
          <p14:tracePt t="84301" x="3005138" y="3927475"/>
          <p14:tracePt t="84318" x="3024188" y="3935413"/>
          <p14:tracePt t="84320" x="3051175" y="3954463"/>
          <p14:tracePt t="84335" x="3068638" y="3963988"/>
          <p14:tracePt t="84337" x="3078163" y="3963988"/>
          <p14:tracePt t="84351" x="3105150" y="3971925"/>
          <p14:tracePt t="84353" x="3114675" y="3971925"/>
          <p14:tracePt t="84368" x="3133725" y="3981450"/>
          <p14:tracePt t="84370" x="3141663" y="3981450"/>
          <p14:tracePt t="84385" x="3160713" y="3981450"/>
          <p14:tracePt t="84386" x="3178175" y="3990975"/>
          <p14:tracePt t="84401" x="3187700" y="3990975"/>
          <p14:tracePt t="84403" x="3197225" y="3990975"/>
          <p14:tracePt t="84418" x="3206750" y="3990975"/>
          <p14:tracePt t="84420" x="3224213" y="3990975"/>
          <p14:tracePt t="84435" x="3243263" y="4000500"/>
          <p14:tracePt t="84437" x="3252788" y="4000500"/>
          <p14:tracePt t="84451" x="3260725" y="4000500"/>
          <p14:tracePt t="84453" x="3270250" y="4000500"/>
          <p14:tracePt t="84468" x="3279775" y="4000500"/>
          <p14:tracePt t="84470" x="3289300" y="4000500"/>
          <p14:tracePt t="84501" x="3297238" y="4000500"/>
          <p14:tracePt t="84518" x="3306763" y="4000500"/>
          <p14:tracePt t="84535" x="3316288" y="4000500"/>
          <p14:tracePt t="84556" x="3325813" y="4000500"/>
          <p14:tracePt t="84568" x="3333750" y="3990975"/>
          <p14:tracePt t="84585" x="3333750" y="3981450"/>
          <p14:tracePt t="84601" x="3333750" y="3971925"/>
          <p14:tracePt t="84602" x="3343275" y="3954463"/>
          <p14:tracePt t="84604" x="3343275" y="3935413"/>
          <p14:tracePt t="84618" x="3343275" y="3917950"/>
          <p14:tracePt t="84620" x="3343275" y="3898900"/>
          <p14:tracePt t="84635" x="3343275" y="3889375"/>
          <p14:tracePt t="84637" x="3343275" y="3871913"/>
          <p14:tracePt t="84651" x="3343275" y="3852863"/>
          <p14:tracePt t="84668" x="3343275" y="3835400"/>
          <p14:tracePt t="84670" x="3343275" y="3825875"/>
          <p14:tracePt t="84685" x="3343275" y="3808413"/>
          <p14:tracePt t="84686" x="3343275" y="3798888"/>
          <p14:tracePt t="84701" x="3343275" y="3789363"/>
          <p14:tracePt t="84702" x="3343275" y="3771900"/>
          <p14:tracePt t="84704" x="3343275" y="3762375"/>
          <p14:tracePt t="84718" x="3333750" y="3752850"/>
          <p14:tracePt t="84720" x="3333750" y="3743325"/>
          <p14:tracePt t="84735" x="3333750" y="3735388"/>
          <p14:tracePt t="84737" x="3325813" y="3725863"/>
          <p14:tracePt t="84751" x="3316288" y="3716338"/>
          <p14:tracePt t="84768" x="3306763" y="3706813"/>
          <p14:tracePt t="84785" x="3289300" y="3698875"/>
          <p14:tracePt t="84801" x="3279775" y="3698875"/>
          <p14:tracePt t="84803" x="3260725" y="3689350"/>
          <p14:tracePt t="84818" x="3243263" y="3689350"/>
          <p14:tracePt t="84820" x="3233738" y="3689350"/>
          <p14:tracePt t="84835" x="3214688" y="3689350"/>
          <p14:tracePt t="84836" x="3206750" y="3689350"/>
          <p14:tracePt t="84851" x="3197225" y="3689350"/>
          <p14:tracePt t="84853" x="3187700" y="3689350"/>
          <p14:tracePt t="84868" x="3178175" y="3689350"/>
          <p14:tracePt t="84885" x="3170238" y="3689350"/>
          <p14:tracePt t="84901" x="3151188" y="3679825"/>
          <p14:tracePt t="84903" x="3141663" y="3679825"/>
          <p14:tracePt t="84918" x="3133725" y="3679825"/>
          <p14:tracePt t="84935" x="3114675" y="3679825"/>
          <p14:tracePt t="84936" x="3105150" y="3679825"/>
          <p14:tracePt t="84951" x="3097213" y="3679825"/>
          <p14:tracePt t="84968" x="3078163" y="3679825"/>
          <p14:tracePt t="84970" x="3068638" y="3679825"/>
          <p14:tracePt t="84985" x="3051175" y="3689350"/>
          <p14:tracePt t="84986" x="3041650" y="3698875"/>
          <p14:tracePt t="85001" x="3024188" y="3706813"/>
          <p14:tracePt t="85003" x="3014663" y="3706813"/>
          <p14:tracePt t="85018" x="3005138" y="3716338"/>
          <p14:tracePt t="85020" x="3005138" y="3725863"/>
          <p14:tracePt t="85035" x="2995613" y="3735388"/>
          <p14:tracePt t="85051" x="2987675" y="3743325"/>
          <p14:tracePt t="85070" x="2978150" y="3743325"/>
          <p14:tracePt t="85118" x="2978150" y="3752850"/>
          <p14:tracePt t="85122" x="2978150" y="3762375"/>
          <p14:tracePt t="85135" x="2978150" y="3771900"/>
          <p14:tracePt t="85151" x="2978150" y="3779838"/>
          <p14:tracePt t="85152" x="2978150" y="3789363"/>
          <p14:tracePt t="85154" x="2978150" y="3808413"/>
          <p14:tracePt t="85168" x="2978150" y="3816350"/>
          <p14:tracePt t="85170" x="2978150" y="3825875"/>
          <p14:tracePt t="85185" x="2987675" y="3852863"/>
          <p14:tracePt t="85204" x="3005138" y="3881438"/>
          <p14:tracePt t="85218" x="3014663" y="3889375"/>
          <p14:tracePt t="85219" x="3024188" y="3908425"/>
          <p14:tracePt t="85235" x="3032125" y="3917950"/>
          <p14:tracePt t="85251" x="3032125" y="3927475"/>
          <p14:tracePt t="85252" x="3041650" y="3927475"/>
          <p14:tracePt t="85268" x="3051175" y="3935413"/>
          <p14:tracePt t="85269" x="3068638" y="3935413"/>
          <p14:tracePt t="85285" x="3087688" y="3935413"/>
          <p14:tracePt t="85285" x="3097213" y="3935413"/>
          <p14:tracePt t="85301" x="3105150" y="3935413"/>
          <p14:tracePt t="85318" x="3114675" y="3935413"/>
          <p14:tracePt t="85319" x="3124200" y="3935413"/>
          <p14:tracePt t="85335" x="3141663" y="3935413"/>
          <p14:tracePt t="85351" x="3151188" y="3944938"/>
          <p14:tracePt t="85352" x="3160713" y="3944938"/>
          <p14:tracePt t="85368" x="3170238" y="3944938"/>
          <p14:tracePt t="85369" x="3178175" y="3944938"/>
          <p14:tracePt t="85385" x="3187700" y="3944938"/>
          <p14:tracePt t="85385" x="3197225" y="3944938"/>
          <p14:tracePt t="85406" x="3206750" y="3944938"/>
          <p14:tracePt t="85422" x="3214688" y="3944938"/>
          <p14:tracePt t="85438" x="3224213" y="3944938"/>
          <p14:tracePt t="85454" x="3233738" y="3944938"/>
          <p14:tracePt t="85468" x="3243263" y="3935413"/>
          <p14:tracePt t="85470" x="3252788" y="3927475"/>
          <p14:tracePt t="85486" x="3260725" y="3908425"/>
          <p14:tracePt t="85501" x="3260725" y="3898900"/>
          <p14:tracePt t="85503" x="3260725" y="3881438"/>
          <p14:tracePt t="85518" x="3260725" y="3871913"/>
          <p14:tracePt t="85535" x="3260725" y="3862388"/>
          <p14:tracePt t="85536" x="3260725" y="3844925"/>
          <p14:tracePt t="85551" x="3260725" y="3835400"/>
          <p14:tracePt t="85568" x="3260725" y="3798888"/>
          <p14:tracePt t="85569" x="3260725" y="3779838"/>
          <p14:tracePt t="85570" x="3260725" y="3771900"/>
          <p14:tracePt t="85585" x="3260725" y="3762375"/>
          <p14:tracePt t="85587" x="3260725" y="3743325"/>
          <p14:tracePt t="85601" x="3260725" y="3735388"/>
          <p14:tracePt t="85602" x="3260725" y="3725863"/>
          <p14:tracePt t="85618" x="3260725" y="3716338"/>
          <p14:tracePt t="85618" x="3260725" y="3706813"/>
          <p14:tracePt t="85635" x="3252788" y="3698875"/>
          <p14:tracePt t="85635" x="3243263" y="3689350"/>
          <p14:tracePt t="85651" x="3233738" y="3679825"/>
          <p14:tracePt t="85652" x="3224213" y="3679825"/>
          <p14:tracePt t="85668" x="3214688" y="3670300"/>
          <p14:tracePt t="85669" x="3197225" y="3670300"/>
          <p14:tracePt t="85685" x="3197225" y="3662363"/>
          <p14:tracePt t="85685" x="3178175" y="3662363"/>
          <p14:tracePt t="85701" x="3160713" y="3652838"/>
          <p14:tracePt t="85702" x="3151188" y="3652838"/>
          <p14:tracePt t="85718" x="3133725" y="3652838"/>
          <p14:tracePt t="85719" x="3114675" y="3652838"/>
          <p14:tracePt t="85735" x="3097213" y="3643313"/>
          <p14:tracePt t="85735" x="3087688" y="3643313"/>
          <p14:tracePt t="85751" x="3078163" y="3643313"/>
          <p14:tracePt t="85768" x="3068638" y="3643313"/>
          <p14:tracePt t="85769" x="3051175" y="3643313"/>
          <p14:tracePt t="85785" x="3032125" y="3643313"/>
          <p14:tracePt t="85801" x="3014663" y="3643313"/>
          <p14:tracePt t="85802" x="3005138" y="3643313"/>
          <p14:tracePt t="85818" x="2995613" y="3652838"/>
          <p14:tracePt t="85819" x="2978150" y="3652838"/>
          <p14:tracePt t="85835" x="2968625" y="3662363"/>
          <p14:tracePt t="85851" x="2951163" y="3662363"/>
          <p14:tracePt t="85852" x="2941638" y="3670300"/>
          <p14:tracePt t="85870" x="2932113" y="3679825"/>
          <p14:tracePt t="85886" x="2914650" y="3689350"/>
          <p14:tracePt t="85934" x="2905125" y="3689350"/>
          <p14:tracePt t="86336" x="2905125" y="3698875"/>
          <p14:tracePt t="86432" x="2905125" y="3706813"/>
          <p14:tracePt t="86436" x="2905125" y="3716338"/>
          <p14:tracePt t="86451" x="2914650" y="3735388"/>
          <p14:tracePt t="86452" x="2914650" y="3743325"/>
          <p14:tracePt t="86480" x="2914650" y="3752850"/>
          <p14:tracePt t="86512" x="2922588" y="3762375"/>
          <p14:tracePt t="86528" x="2932113" y="3771900"/>
          <p14:tracePt t="86544" x="2932113" y="3779838"/>
          <p14:tracePt t="86548" x="2941638" y="3798888"/>
          <p14:tracePt t="86560" x="2941638" y="3825875"/>
          <p14:tracePt t="86568" x="2951163" y="3844925"/>
          <p14:tracePt t="86585" x="2968625" y="3862388"/>
          <p14:tracePt t="86585" x="2987675" y="3898900"/>
          <p14:tracePt t="86601" x="3014663" y="3927475"/>
          <p14:tracePt t="86602" x="3032125" y="3954463"/>
          <p14:tracePt t="86618" x="3032125" y="3971925"/>
          <p14:tracePt t="86968" x="3024188" y="3971925"/>
          <p14:tracePt t="87016" x="3014663" y="3971925"/>
          <p14:tracePt t="87032" x="3005138" y="3971925"/>
          <p14:tracePt t="87048" x="2995613" y="3971925"/>
          <p14:tracePt t="87052" x="2987675" y="3971925"/>
          <p14:tracePt t="87068" x="2968625" y="3981450"/>
          <p14:tracePt t="87069" x="2959100" y="3981450"/>
          <p14:tracePt t="87096" x="2951163" y="3981450"/>
          <p14:tracePt t="87128" x="2941638" y="3981450"/>
          <p14:tracePt t="87132" x="2932113" y="3981450"/>
          <p14:tracePt t="87144" x="2914650" y="3981450"/>
          <p14:tracePt t="87151" x="2895600" y="3990975"/>
          <p14:tracePt t="87168" x="2878138" y="4000500"/>
          <p14:tracePt t="87169" x="2859088" y="4008438"/>
          <p14:tracePt t="87185" x="2849563" y="4008438"/>
          <p14:tracePt t="87185" x="2832100" y="4008438"/>
          <p14:tracePt t="87201" x="2805113" y="4027488"/>
          <p14:tracePt t="87202" x="2768600" y="4037013"/>
          <p14:tracePt t="87219" x="2740025" y="4037013"/>
          <p14:tracePt t="87220" x="2713038" y="4037013"/>
          <p14:tracePt t="87235" x="2676525" y="4044950"/>
          <p14:tracePt t="87235" x="2649538" y="4054475"/>
          <p14:tracePt t="87251" x="2630488" y="4054475"/>
          <p14:tracePt t="87252" x="2613025" y="4054475"/>
          <p14:tracePt t="87268" x="2584450" y="4064000"/>
          <p14:tracePt t="87269" x="2576513" y="4064000"/>
          <p14:tracePt t="87285" x="2566988" y="4064000"/>
          <p14:tracePt t="87285" x="2557463" y="4064000"/>
          <p14:tracePt t="87301" x="2547938" y="4064000"/>
          <p14:tracePt t="87302" x="2540000" y="4064000"/>
          <p14:tracePt t="87304" x="2530475" y="4064000"/>
          <p14:tracePt t="87335" x="2520950" y="4064000"/>
          <p14:tracePt t="87336" x="2503488" y="4064000"/>
          <p14:tracePt t="87351" x="2493963" y="4064000"/>
          <p14:tracePt t="87352" x="2484438" y="4064000"/>
          <p14:tracePt t="87368" x="2466975" y="4064000"/>
          <p14:tracePt t="87369" x="2457450" y="4054475"/>
          <p14:tracePt t="87385" x="2438400" y="4037013"/>
          <p14:tracePt t="87385" x="2430463" y="4027488"/>
          <p14:tracePt t="87388" x="2420938" y="4008438"/>
          <p14:tracePt t="87401" x="2411413" y="3990975"/>
          <p14:tracePt t="87403" x="2401888" y="3971925"/>
          <p14:tracePt t="87418" x="2393950" y="3954463"/>
          <p14:tracePt t="87420" x="2384425" y="3935413"/>
          <p14:tracePt t="87435" x="2365375" y="3908425"/>
          <p14:tracePt t="87437" x="2357438" y="3881438"/>
          <p14:tracePt t="87451" x="2347913" y="3862388"/>
          <p14:tracePt t="87453" x="2338388" y="3835400"/>
          <p14:tracePt t="87468" x="2338388" y="3825875"/>
          <p14:tracePt t="87470" x="2328863" y="3808413"/>
          <p14:tracePt t="87485" x="2328863" y="3779838"/>
          <p14:tracePt t="87486" x="2328863" y="3762375"/>
          <p14:tracePt t="87501" x="2328863" y="3743325"/>
          <p14:tracePt t="87503" x="2320925" y="3725863"/>
          <p14:tracePt t="87518" x="2320925" y="3706813"/>
          <p14:tracePt t="87520" x="2320925" y="3679825"/>
          <p14:tracePt t="87535" x="2320925" y="3643313"/>
          <p14:tracePt t="87536" x="2320925" y="3616325"/>
          <p14:tracePt t="87551" x="2328863" y="3589338"/>
          <p14:tracePt t="87553" x="2338388" y="3552825"/>
          <p14:tracePt t="87568" x="2347913" y="3533775"/>
          <p14:tracePt t="87570" x="2357438" y="3506788"/>
          <p14:tracePt t="87585" x="2365375" y="3487738"/>
          <p14:tracePt t="87586" x="2374900" y="3470275"/>
          <p14:tracePt t="87601" x="2384425" y="3443288"/>
          <p14:tracePt t="87603" x="2411413" y="3424238"/>
          <p14:tracePt t="87618" x="2411413" y="3414713"/>
          <p14:tracePt t="87635" x="2420938" y="3406775"/>
          <p14:tracePt t="87637" x="2447925" y="3378200"/>
          <p14:tracePt t="87651" x="2466975" y="3360738"/>
          <p14:tracePt t="87653" x="2474913" y="3351213"/>
          <p14:tracePt t="87668" x="2493963" y="3333750"/>
          <p14:tracePt t="87670" x="2511425" y="3324225"/>
          <p14:tracePt t="87685" x="2530475" y="3314700"/>
          <p14:tracePt t="87687" x="2547938" y="3314700"/>
          <p14:tracePt t="87701" x="2576513" y="3305175"/>
          <p14:tracePt t="87702" x="2593975" y="3297238"/>
          <p14:tracePt t="87704" x="2613025" y="3297238"/>
          <p14:tracePt t="87718" x="2630488" y="3287713"/>
          <p14:tracePt t="87720" x="2649538" y="3287713"/>
          <p14:tracePt t="87735" x="2667000" y="3287713"/>
          <p14:tracePt t="87751" x="2686050" y="3278188"/>
          <p14:tracePt t="87768" x="2722563" y="3278188"/>
          <p14:tracePt t="87769" x="2759075" y="3268663"/>
          <p14:tracePt t="87770" x="2776538" y="3268663"/>
          <p14:tracePt t="87785" x="2805113" y="3260725"/>
          <p14:tracePt t="87786" x="2832100" y="3260725"/>
          <p14:tracePt t="87801" x="2849563" y="3251200"/>
          <p14:tracePt t="87802" x="2886075" y="3251200"/>
          <p14:tracePt t="87818" x="2914650" y="3232150"/>
          <p14:tracePt t="87819" x="2932113" y="3232150"/>
          <p14:tracePt t="87835" x="2959100" y="3224213"/>
          <p14:tracePt t="87835" x="2978150" y="3224213"/>
          <p14:tracePt t="87851" x="2995613" y="3214688"/>
          <p14:tracePt t="87852" x="3014663" y="3214688"/>
          <p14:tracePt t="87854" x="3032125" y="3205163"/>
          <p14:tracePt t="87868" x="3051175" y="3205163"/>
          <p14:tracePt t="87870" x="3068638" y="3205163"/>
          <p14:tracePt t="87885" x="3078163" y="3205163"/>
          <p14:tracePt t="87887" x="3097213" y="3205163"/>
          <p14:tracePt t="87901" x="3105150" y="3205163"/>
          <p14:tracePt t="87903" x="3133725" y="3205163"/>
          <p14:tracePt t="87918" x="3151188" y="3205163"/>
          <p14:tracePt t="87920" x="3170238" y="3205163"/>
          <p14:tracePt t="87934" x="3187700" y="3205163"/>
          <p14:tracePt t="87936" x="3224213" y="3205163"/>
          <p14:tracePt t="87951" x="3260725" y="3205163"/>
          <p14:tracePt t="87953" x="3297238" y="3205163"/>
          <p14:tracePt t="87968" x="3316288" y="3205163"/>
          <p14:tracePt t="87970" x="3362325" y="3205163"/>
          <p14:tracePt t="87985" x="3398838" y="3205163"/>
          <p14:tracePt t="87986" x="3435350" y="3205163"/>
          <p14:tracePt t="88001" x="3462338" y="3205163"/>
          <p14:tracePt t="88003" x="3489325" y="3205163"/>
          <p14:tracePt t="88018" x="3535363" y="3205163"/>
          <p14:tracePt t="88019" x="3544888" y="3205163"/>
          <p14:tracePt t="88035" x="3552825" y="3205163"/>
          <p14:tracePt t="88036" x="3571875" y="3205163"/>
          <p14:tracePt t="88068" x="3581400" y="3205163"/>
          <p14:tracePt t="88069" x="3589338" y="3205163"/>
          <p14:tracePt t="88085" x="3598863" y="3214688"/>
          <p14:tracePt t="88085" x="3608388" y="3224213"/>
          <p14:tracePt t="88101" x="3625850" y="3232150"/>
          <p14:tracePt t="88102" x="3635375" y="3241675"/>
          <p14:tracePt t="88118" x="3644900" y="3251200"/>
          <p14:tracePt t="88119" x="3654425" y="3260725"/>
          <p14:tracePt t="88135" x="3662363" y="3260725"/>
          <p14:tracePt t="88135" x="3671888" y="3260725"/>
          <p14:tracePt t="88151" x="3690938" y="3268663"/>
          <p14:tracePt t="88152" x="3698875" y="3278188"/>
          <p14:tracePt t="88154" x="3717925" y="3297238"/>
          <p14:tracePt t="88168" x="3727450" y="3305175"/>
          <p14:tracePt t="88170" x="3744913" y="3324225"/>
          <p14:tracePt t="88185" x="3754438" y="3333750"/>
          <p14:tracePt t="88187" x="3773488" y="3351213"/>
          <p14:tracePt t="88201" x="3790950" y="3370263"/>
          <p14:tracePt t="88203" x="3800475" y="3378200"/>
          <p14:tracePt t="88220" x="3827463" y="3406775"/>
          <p14:tracePt t="88236" x="3827463" y="3414713"/>
          <p14:tracePt t="88238" x="3836988" y="3424238"/>
          <p14:tracePt t="88251" x="3846513" y="3433763"/>
          <p14:tracePt t="88268" x="3854450" y="3451225"/>
          <p14:tracePt t="88269" x="3863975" y="3479800"/>
          <p14:tracePt t="88285" x="3873500" y="3497263"/>
          <p14:tracePt t="88286" x="3890963" y="3524250"/>
          <p14:tracePt t="88301" x="3900488" y="3533775"/>
          <p14:tracePt t="88302" x="3919538" y="3552825"/>
          <p14:tracePt t="88318" x="3927475" y="3560763"/>
          <p14:tracePt t="88319" x="3937000" y="3579813"/>
          <p14:tracePt t="88335" x="3946525" y="3597275"/>
          <p14:tracePt t="88335" x="3946525" y="3606800"/>
          <p14:tracePt t="88351" x="3956050" y="3625850"/>
          <p14:tracePt t="88352" x="3956050" y="3643313"/>
          <p14:tracePt t="88368" x="3956050" y="3652838"/>
          <p14:tracePt t="88369" x="3963988" y="3670300"/>
          <p14:tracePt t="88385" x="3963988" y="3689350"/>
          <p14:tracePt t="88385" x="3973513" y="3698875"/>
          <p14:tracePt t="88401" x="3983038" y="3716338"/>
          <p14:tracePt t="88418" x="3983038" y="3725863"/>
          <p14:tracePt t="88419" x="3983038" y="3743325"/>
          <p14:tracePt t="88435" x="3983038" y="3752850"/>
          <p14:tracePt t="88435" x="3983038" y="3762375"/>
          <p14:tracePt t="88451" x="3983038" y="3771900"/>
          <p14:tracePt t="88452" x="3983038" y="3779838"/>
          <p14:tracePt t="88468" x="3983038" y="3789363"/>
          <p14:tracePt t="88469" x="3983038" y="3798888"/>
          <p14:tracePt t="88485" x="3983038" y="3816350"/>
          <p14:tracePt t="88485" x="3983038" y="3825875"/>
          <p14:tracePt t="88501" x="3983038" y="3844925"/>
          <p14:tracePt t="88502" x="3983038" y="3852863"/>
          <p14:tracePt t="88518" x="3983038" y="3862388"/>
          <p14:tracePt t="88519" x="3983038" y="3871913"/>
          <p14:tracePt t="88535" x="3983038" y="3881438"/>
          <p14:tracePt t="88551" x="3983038" y="3889375"/>
          <p14:tracePt t="88552" x="3983038" y="3898900"/>
          <p14:tracePt t="88554" x="3983038" y="3917950"/>
          <p14:tracePt t="88568" x="3983038" y="3927475"/>
          <p14:tracePt t="88570" x="3983038" y="3935413"/>
          <p14:tracePt t="88585" x="3973513" y="3944938"/>
          <p14:tracePt t="88601" x="3963988" y="3954463"/>
          <p14:tracePt t="88618" x="3956050" y="3971925"/>
          <p14:tracePt t="88635" x="3946525" y="3981450"/>
          <p14:tracePt t="88636" x="3937000" y="3990975"/>
          <p14:tracePt t="88651" x="3927475" y="4000500"/>
          <p14:tracePt t="88668" x="3927475" y="4008438"/>
          <p14:tracePt t="88670" x="3919538" y="4017963"/>
          <p14:tracePt t="88685" x="3910013" y="4027488"/>
          <p14:tracePt t="88701" x="3890963" y="4027488"/>
          <p14:tracePt t="88703" x="3873500" y="4044950"/>
          <p14:tracePt t="88718" x="3863975" y="4044950"/>
          <p14:tracePt t="88720" x="3846513" y="4044950"/>
          <p14:tracePt t="88735" x="3827463" y="4044950"/>
          <p14:tracePt t="88736" x="3810000" y="4064000"/>
          <p14:tracePt t="88751" x="3790950" y="4064000"/>
          <p14:tracePt t="88753" x="3781425" y="4064000"/>
          <p14:tracePt t="88768" x="3773488" y="4064000"/>
          <p14:tracePt t="88770" x="3754438" y="4073525"/>
          <p14:tracePt t="88785" x="3744913" y="4073525"/>
          <p14:tracePt t="88801" x="3735388" y="4073525"/>
          <p14:tracePt t="88803" x="3717925" y="4073525"/>
          <p14:tracePt t="88818" x="3708400" y="4081463"/>
          <p14:tracePt t="88820" x="3690938" y="4081463"/>
          <p14:tracePt t="88835" x="3671888" y="4081463"/>
          <p14:tracePt t="88851" x="3654425" y="4081463"/>
          <p14:tracePt t="88852" x="3598863" y="4081463"/>
          <p14:tracePt t="88868" x="3562350" y="4090988"/>
          <p14:tracePt t="88869" x="3535363" y="4090988"/>
          <p14:tracePt t="88885" x="3508375" y="4090988"/>
          <p14:tracePt t="88885" x="3471863" y="4090988"/>
          <p14:tracePt t="88901" x="3452813" y="4090988"/>
          <p14:tracePt t="88902" x="3443288" y="4090988"/>
          <p14:tracePt t="88918" x="3425825" y="4090988"/>
          <p14:tracePt t="88919" x="3416300" y="4090988"/>
          <p14:tracePt t="88935" x="3398838" y="4090988"/>
          <p14:tracePt t="88935" x="3379788" y="4090988"/>
          <p14:tracePt t="88938" x="3370263" y="4090988"/>
          <p14:tracePt t="88951" x="3352800" y="4090988"/>
          <p14:tracePt t="88968" x="3333750" y="4090988"/>
          <p14:tracePt t="88969" x="3316288" y="4100513"/>
          <p14:tracePt t="88970" x="3297238" y="4100513"/>
          <p14:tracePt t="88985" x="3270250" y="4117975"/>
          <p14:tracePt t="88986" x="3252788" y="4117975"/>
          <p14:tracePt t="89001" x="3233738" y="4117975"/>
          <p14:tracePt t="89002" x="3214688" y="4117975"/>
          <p14:tracePt t="89018" x="3197225" y="4117975"/>
          <p14:tracePt t="89018" x="3170238" y="4117975"/>
          <p14:tracePt t="89034" x="3151188" y="4117975"/>
          <p14:tracePt t="89035" x="3114675" y="4117975"/>
          <p14:tracePt t="89051" x="3097213" y="4117975"/>
          <p14:tracePt t="89052" x="3087688" y="4117975"/>
          <p14:tracePt t="89054" x="3078163" y="4117975"/>
          <p14:tracePt t="89068" x="3068638" y="4117975"/>
          <p14:tracePt t="89070" x="3051175" y="4117975"/>
          <p14:tracePt t="89085" x="3041650" y="4117975"/>
          <p14:tracePt t="89087" x="3032125" y="4117975"/>
          <p14:tracePt t="89101" x="3014663" y="4117975"/>
          <p14:tracePt t="89103" x="3005138" y="4117975"/>
          <p14:tracePt t="89118" x="2995613" y="4117975"/>
          <p14:tracePt t="89120" x="2978150" y="4117975"/>
          <p14:tracePt t="89135" x="2941638" y="4117975"/>
          <p14:tracePt t="89136" x="2922588" y="4110038"/>
          <p14:tracePt t="89151" x="2905125" y="4110038"/>
          <p14:tracePt t="89153" x="2895600" y="4110038"/>
          <p14:tracePt t="89168" x="2886075" y="4110038"/>
          <p14:tracePt t="89185" x="2878138" y="4100513"/>
          <p14:tracePt t="89201" x="2868613" y="4100513"/>
          <p14:tracePt t="89203" x="2859088" y="4100513"/>
          <p14:tracePt t="89221" x="2849563" y="4100513"/>
          <p14:tracePt t="89235" x="2841625" y="4100513"/>
          <p14:tracePt t="89251" x="2832100" y="4100513"/>
          <p14:tracePt t="89268" x="2822575" y="4100513"/>
          <p14:tracePt t="89270" x="2813050" y="4100513"/>
          <p14:tracePt t="89388" x="2805113" y="4100513"/>
          <p14:tracePt t="89421" x="2795588" y="4090988"/>
          <p14:tracePt t="89484" x="2786063" y="4081463"/>
          <p14:tracePt t="89628" x="2786063" y="4073525"/>
          <p14:tracePt t="89632" x="2786063" y="4064000"/>
          <p14:tracePt t="89644" x="2786063" y="4054475"/>
          <p14:tracePt t="89651" x="2786063" y="4044950"/>
          <p14:tracePt t="89668" x="2786063" y="4037013"/>
          <p14:tracePt t="89669" x="2786063" y="4027488"/>
          <p14:tracePt t="89685" x="2786063" y="4017963"/>
          <p14:tracePt t="89685" x="2786063" y="4008438"/>
          <p14:tracePt t="89701" x="2776538" y="4000500"/>
          <p14:tracePt t="89772" x="2776538" y="3990975"/>
          <p14:tracePt t="89788" x="2776538" y="3981450"/>
          <p14:tracePt t="89804" x="2776538" y="3971925"/>
          <p14:tracePt t="89808" x="2776538" y="3963988"/>
          <p14:tracePt t="89820" x="2776538" y="3944938"/>
          <p14:tracePt t="89835" x="2776538" y="3935413"/>
          <p14:tracePt t="89836" x="2776538" y="3927475"/>
          <p14:tracePt t="89851" x="2776538" y="3917950"/>
          <p14:tracePt t="89852" x="2776538" y="3908425"/>
          <p14:tracePt t="89868" x="2776538" y="3889375"/>
          <p14:tracePt t="89964" x="2786063" y="3881438"/>
          <p14:tracePt t="90012" x="2795588" y="3871913"/>
          <p14:tracePt t="90204" x="2805113" y="3871913"/>
          <p14:tracePt t="90220" x="2813050" y="3871913"/>
          <p14:tracePt t="90236" x="2822575" y="3881438"/>
          <p14:tracePt t="90268" x="2832100" y="3889375"/>
          <p14:tracePt t="90284" x="2841625" y="3908425"/>
          <p14:tracePt t="90288" x="2841625" y="3917950"/>
          <p14:tracePt t="90301" x="2849563" y="3927475"/>
          <p14:tracePt t="90318" x="2859088" y="3935413"/>
          <p14:tracePt t="90335" x="2868613" y="3944938"/>
          <p14:tracePt t="90351" x="2878138" y="3954463"/>
          <p14:tracePt t="90368" x="2886075" y="3963988"/>
          <p14:tracePt t="90369" x="2895600" y="3963988"/>
          <p14:tracePt t="90384" x="2905125" y="3963988"/>
          <p14:tracePt t="90385" x="2932113" y="3990975"/>
          <p14:tracePt t="90401" x="2941638" y="4000500"/>
          <p14:tracePt t="90417" x="2951163" y="4000500"/>
          <p14:tracePt t="90417" x="2959100" y="4000500"/>
          <p14:tracePt t="90434" x="2968625" y="4000500"/>
          <p14:tracePt t="90434" x="2987675" y="4008438"/>
          <p14:tracePt t="90450" x="2995613" y="4008438"/>
          <p14:tracePt t="90451" x="3005138" y="4008438"/>
          <p14:tracePt t="90468" x="3014663" y="4008438"/>
          <p14:tracePt t="90485" x="3024188" y="4008438"/>
          <p14:tracePt t="90485" x="3041650" y="4008438"/>
          <p14:tracePt t="90501" x="3060700" y="4008438"/>
          <p14:tracePt t="90502" x="3087688" y="4008438"/>
          <p14:tracePt t="90518" x="3097213" y="4008438"/>
          <p14:tracePt t="90519" x="3114675" y="4008438"/>
          <p14:tracePt t="90535" x="3133725" y="4008438"/>
          <p14:tracePt t="90535" x="3160713" y="4008438"/>
          <p14:tracePt t="90551" x="3178175" y="4008438"/>
          <p14:tracePt t="90552" x="3214688" y="4008438"/>
          <p14:tracePt t="90568" x="3224213" y="4008438"/>
          <p14:tracePt t="90585" x="3243263" y="4008438"/>
          <p14:tracePt t="90585" x="3252788" y="4008438"/>
          <p14:tracePt t="90601" x="3260725" y="4008438"/>
          <p14:tracePt t="90602" x="3270250" y="4008438"/>
          <p14:tracePt t="90618" x="3279775" y="4008438"/>
          <p14:tracePt t="90700" x="3289300" y="4017963"/>
          <p14:tracePt t="90862" x="3297238" y="4027488"/>
          <p14:tracePt t="91238" x="3325813" y="4027488"/>
          <p14:tracePt t="91254" x="3379788" y="4027488"/>
          <p14:tracePt t="91258" x="3398838" y="4027488"/>
          <p14:tracePt t="91270" x="3425825" y="4027488"/>
          <p14:tracePt t="91285" x="3471863" y="4027488"/>
          <p14:tracePt t="91286" x="3508375" y="4027488"/>
          <p14:tracePt t="91301" x="3562350" y="4027488"/>
          <p14:tracePt t="91302" x="3608388" y="4027488"/>
          <p14:tracePt t="91318" x="3644900" y="4027488"/>
          <p14:tracePt t="91319" x="3662363" y="4027488"/>
          <p14:tracePt t="91334" x="3681413" y="4027488"/>
          <p14:tracePt t="91335" x="3698875" y="4027488"/>
          <p14:tracePt t="91351" x="3708400" y="4027488"/>
          <p14:tracePt t="91352" x="3727450" y="4027488"/>
          <p14:tracePt t="91354" x="3735388" y="4017963"/>
          <p14:tracePt t="91368" x="3754438" y="4008438"/>
          <p14:tracePt t="91370" x="3763963" y="4008438"/>
          <p14:tracePt t="91385" x="3773488" y="4008438"/>
          <p14:tracePt t="91387" x="3781425" y="4000500"/>
          <p14:tracePt t="91401" x="3800475" y="3990975"/>
          <p14:tracePt t="91403" x="3817938" y="3971925"/>
          <p14:tracePt t="91418" x="3827463" y="3963988"/>
          <p14:tracePt t="91435" x="3827463" y="3954463"/>
          <p14:tracePt t="91435" x="3854450" y="3927475"/>
          <p14:tracePt t="91451" x="3863975" y="3917950"/>
          <p14:tracePt t="91452" x="3863975" y="3908425"/>
          <p14:tracePt t="91468" x="3873500" y="3898900"/>
          <p14:tracePt t="91468" x="3883025" y="3881438"/>
          <p14:tracePt t="91485" x="3890963" y="3862388"/>
          <p14:tracePt t="91501" x="3900488" y="3852863"/>
          <p14:tracePt t="91502" x="3910013" y="3835400"/>
          <p14:tracePt t="91518" x="3910013" y="3825875"/>
          <p14:tracePt t="91519" x="3910013" y="3808413"/>
          <p14:tracePt t="91535" x="3910013" y="3798888"/>
          <p14:tracePt t="91535" x="3919538" y="3771900"/>
          <p14:tracePt t="91551" x="3919538" y="3752850"/>
          <p14:tracePt t="91552" x="3919538" y="3743325"/>
          <p14:tracePt t="91568" x="3919538" y="3735388"/>
          <p14:tracePt t="91569" x="3919538" y="3725863"/>
          <p14:tracePt t="91585" x="3919538" y="3706813"/>
          <p14:tracePt t="91585" x="3910013" y="3679825"/>
          <p14:tracePt t="91601" x="3900488" y="3662363"/>
          <p14:tracePt t="91602" x="3890963" y="3643313"/>
          <p14:tracePt t="91618" x="3883025" y="3633788"/>
          <p14:tracePt t="91619" x="3873500" y="3616325"/>
          <p14:tracePt t="91635" x="3863975" y="3597275"/>
          <p14:tracePt t="91635" x="3854450" y="3589338"/>
          <p14:tracePt t="91638" x="3836988" y="3579813"/>
          <p14:tracePt t="91651" x="3827463" y="3570288"/>
          <p14:tracePt t="91668" x="3817938" y="3560763"/>
          <p14:tracePt t="91669" x="3800475" y="3552825"/>
          <p14:tracePt t="91670" x="3781425" y="3543300"/>
          <p14:tracePt t="91685" x="3773488" y="3543300"/>
          <p14:tracePt t="91686" x="3754438" y="3533775"/>
          <p14:tracePt t="91701" x="3744913" y="3533775"/>
          <p14:tracePt t="91718" x="3727450" y="3524250"/>
          <p14:tracePt t="91719" x="3717925" y="3524250"/>
          <p14:tracePt t="91734" x="3708400" y="3524250"/>
          <p14:tracePt t="91751" x="3698875" y="3524250"/>
          <p14:tracePt t="91752" x="3690938" y="3524250"/>
          <p14:tracePt t="91768" x="3681413" y="3524250"/>
          <p14:tracePt t="91770" x="3662363" y="3524250"/>
          <p14:tracePt t="91784" x="3654425" y="3524250"/>
          <p14:tracePt t="91801" x="3654425" y="3533775"/>
          <p14:tracePt t="91818" x="3635375" y="3543300"/>
          <p14:tracePt t="91820" x="3625850" y="3543300"/>
          <p14:tracePt t="91834" x="3608388" y="3552825"/>
          <p14:tracePt t="91836" x="3598863" y="3552825"/>
          <p14:tracePt t="91851" x="3589338" y="3560763"/>
          <p14:tracePt t="91853" x="3581400" y="3570288"/>
          <p14:tracePt t="91868" x="3571875" y="3579813"/>
          <p14:tracePt t="91885" x="3571875" y="3589338"/>
          <p14:tracePt t="91887" x="3571875" y="3597275"/>
          <p14:tracePt t="91901" x="3571875" y="3606800"/>
          <p14:tracePt t="91903" x="3571875" y="3616325"/>
          <p14:tracePt t="91918" x="3562350" y="3625850"/>
          <p14:tracePt t="91920" x="3562350" y="3633788"/>
          <p14:tracePt t="91935" x="3562350" y="3643313"/>
          <p14:tracePt t="91937" x="3562350" y="3652838"/>
          <p14:tracePt t="91951" x="3562350" y="3670300"/>
          <p14:tracePt t="91953" x="3562350" y="3679825"/>
          <p14:tracePt t="91968" x="3562350" y="3689350"/>
          <p14:tracePt t="91969" x="3562350" y="3698875"/>
          <p14:tracePt t="91985" x="3562350" y="3706813"/>
          <p14:tracePt t="92001" x="3562350" y="3725863"/>
          <p14:tracePt t="92003" x="3562350" y="3735388"/>
          <p14:tracePt t="92018" x="3571875" y="3743325"/>
          <p14:tracePt t="92019" x="3581400" y="3762375"/>
          <p14:tracePt t="92035" x="3589338" y="3771900"/>
          <p14:tracePt t="92036" x="3598863" y="3779838"/>
          <p14:tracePt t="92051" x="3617913" y="3789363"/>
          <p14:tracePt t="92052" x="3635375" y="3798888"/>
          <p14:tracePt t="92054" x="3644900" y="3808413"/>
          <p14:tracePt t="92068" x="3662363" y="3816350"/>
          <p14:tracePt t="92070" x="3671888" y="3816350"/>
          <p14:tracePt t="92085" x="3690938" y="3816350"/>
          <p14:tracePt t="92101" x="3708400" y="3825875"/>
          <p14:tracePt t="92103" x="3717925" y="3825875"/>
          <p14:tracePt t="92118" x="3735388" y="3825875"/>
          <p14:tracePt t="92134" x="3744913" y="3825875"/>
          <p14:tracePt t="92136" x="3763963" y="3825875"/>
          <p14:tracePt t="92151" x="3781425" y="3825875"/>
          <p14:tracePt t="92152" x="3790950" y="3825875"/>
          <p14:tracePt t="92154" x="3810000" y="3825875"/>
          <p14:tracePt t="92168" x="3827463" y="3825875"/>
          <p14:tracePt t="92170" x="3836988" y="3825875"/>
          <p14:tracePt t="92185" x="3846513" y="3825875"/>
          <p14:tracePt t="92187" x="3854450" y="3825875"/>
          <p14:tracePt t="92204" x="3883025" y="3816350"/>
          <p14:tracePt t="92218" x="3900488" y="3808413"/>
          <p14:tracePt t="92220" x="3910013" y="3808413"/>
          <p14:tracePt t="92262" x="3927475" y="3798888"/>
          <p14:tracePt t="92268" x="3937000" y="3798888"/>
          <p14:tracePt t="92285" x="3946525" y="3789363"/>
          <p14:tracePt t="92286" x="3956050" y="3779838"/>
          <p14:tracePt t="92301" x="3956050" y="3771900"/>
          <p14:tracePt t="92302" x="3963988" y="3762375"/>
          <p14:tracePt t="92318" x="3973513" y="3752850"/>
          <p14:tracePt t="92335" x="3983038" y="3735388"/>
          <p14:tracePt t="92335" x="3983038" y="3725863"/>
          <p14:tracePt t="92351" x="3983038" y="3716338"/>
          <p14:tracePt t="92352" x="3983038" y="3698875"/>
          <p14:tracePt t="92368" x="3983038" y="3679825"/>
          <p14:tracePt t="92369" x="3983038" y="3670300"/>
          <p14:tracePt t="92385" x="3983038" y="3652838"/>
          <p14:tracePt t="92385" x="3983038" y="3643313"/>
          <p14:tracePt t="92401" x="3983038" y="3633788"/>
          <p14:tracePt t="92402" x="3983038" y="3625850"/>
          <p14:tracePt t="92418" x="3983038" y="3616325"/>
          <p14:tracePt t="92435" x="3983038" y="3606800"/>
          <p14:tracePt t="92435" x="3983038" y="3589338"/>
          <p14:tracePt t="92451" x="3973513" y="3579813"/>
          <p14:tracePt t="92452" x="3963988" y="3570288"/>
          <p14:tracePt t="92468" x="3963988" y="3560763"/>
          <p14:tracePt t="92469" x="3937000" y="3543300"/>
          <p14:tracePt t="92485" x="3910013" y="3533775"/>
          <p14:tracePt t="92485" x="3890963" y="3524250"/>
          <p14:tracePt t="92487" x="3846513" y="3506788"/>
          <p14:tracePt t="92501" x="3817938" y="3487738"/>
          <p14:tracePt t="92518" x="3790950" y="3479800"/>
          <p14:tracePt t="92518" x="3754438" y="3479800"/>
          <p14:tracePt t="92520" x="3735388" y="3470275"/>
          <p14:tracePt t="92535" x="3708400" y="3460750"/>
          <p14:tracePt t="92536" x="3690938" y="3460750"/>
          <p14:tracePt t="92551" x="3681413" y="3460750"/>
          <p14:tracePt t="92552" x="3671888" y="3460750"/>
          <p14:tracePt t="92568" x="3644900" y="3451225"/>
          <p14:tracePt t="92569" x="3625850" y="3451225"/>
          <p14:tracePt t="92584" x="3617913" y="3451225"/>
          <p14:tracePt t="92585" x="3608388" y="3451225"/>
          <p14:tracePt t="92601" x="3598863" y="3451225"/>
          <p14:tracePt t="92618" x="3589338" y="3451225"/>
          <p14:tracePt t="92619" x="3581400" y="3451225"/>
          <p14:tracePt t="92620" x="3571875" y="3451225"/>
          <p14:tracePt t="92635" x="3562350" y="3451225"/>
          <p14:tracePt t="92636" x="3552825" y="3451225"/>
          <p14:tracePt t="92651" x="3552825" y="3460750"/>
          <p14:tracePt t="92668" x="3535363" y="3470275"/>
          <p14:tracePt t="92669" x="3525838" y="3470275"/>
          <p14:tracePt t="92684" x="3516313" y="3479800"/>
          <p14:tracePt t="92701" x="3508375" y="3487738"/>
          <p14:tracePt t="92718" x="3498850" y="3487738"/>
          <p14:tracePt t="92735" x="3489325" y="3497263"/>
          <p14:tracePt t="92735" x="3489325" y="3506788"/>
          <p14:tracePt t="92751" x="3489325" y="3524250"/>
          <p14:tracePt t="92752" x="3479800" y="3543300"/>
          <p14:tracePt t="92768" x="3479800" y="3560763"/>
          <p14:tracePt t="92769" x="3479800" y="3579813"/>
          <p14:tracePt t="92785" x="3479800" y="3606800"/>
          <p14:tracePt t="92785" x="3479800" y="3625850"/>
          <p14:tracePt t="92801" x="3479800" y="3643313"/>
          <p14:tracePt t="92802" x="3479800" y="3662363"/>
          <p14:tracePt t="92818" x="3479800" y="3698875"/>
          <p14:tracePt t="92819" x="3498850" y="3716338"/>
          <p14:tracePt t="92835" x="3525838" y="3735388"/>
          <p14:tracePt t="92835" x="3544888" y="3762375"/>
          <p14:tracePt t="92851" x="3552825" y="3789363"/>
          <p14:tracePt t="92852" x="3571875" y="3808413"/>
          <p14:tracePt t="92868" x="3589338" y="3825875"/>
          <p14:tracePt t="92869" x="3598863" y="3835400"/>
          <p14:tracePt t="92885" x="3608388" y="3844925"/>
          <p14:tracePt t="92901" x="3617913" y="3852863"/>
          <p14:tracePt t="94362" x="3625850" y="3852863"/>
          <p14:tracePt t="94410" x="3635375" y="3862388"/>
          <p14:tracePt t="94458" x="3644900" y="3862388"/>
          <p14:tracePt t="94474" x="3654425" y="3871913"/>
          <p14:tracePt t="94540" x="3662363" y="3881438"/>
          <p14:tracePt t="94572" x="3671888" y="3881438"/>
          <p14:tracePt t="94588" x="3681413" y="3881438"/>
          <p14:tracePt t="94592" x="3690938" y="3889375"/>
          <p14:tracePt t="94620" x="3698875" y="3889375"/>
          <p14:tracePt t="94636" x="3708400" y="3898900"/>
          <p14:tracePt t="94656" x="3717925" y="3908425"/>
          <p14:tracePt t="94684" x="3727450" y="3908425"/>
          <p14:tracePt t="94716" x="3735388" y="3908425"/>
          <p14:tracePt t="99678" x="3744913" y="3908425"/>
          <p14:tracePt t="99694" x="3754438" y="3908425"/>
          <p14:tracePt t="99697" x="3763963" y="3908425"/>
          <p14:tracePt t="99710" x="3773488" y="3908425"/>
          <p14:tracePt t="99730" x="3781425" y="3908425"/>
          <p14:tracePt t="99742" x="3800475" y="3908425"/>
          <p14:tracePt t="99751" x="3810000" y="3908425"/>
          <p14:tracePt t="99768" x="3817938" y="3908425"/>
          <p14:tracePt t="99768" x="3836988" y="3908425"/>
          <p14:tracePt t="99784" x="3846513" y="3908425"/>
          <p14:tracePt t="99801" x="3863975" y="3898900"/>
          <p14:tracePt t="99802" x="3873500" y="3898900"/>
          <p14:tracePt t="99824" x="3900488" y="3889375"/>
          <p14:tracePt t="99834" x="3910013" y="3881438"/>
          <p14:tracePt t="99856" x="3927475" y="3871913"/>
          <p14:tracePt t="99868" x="3937000" y="3871913"/>
          <p14:tracePt t="99904" x="3946525" y="3862388"/>
          <p14:tracePt t="99919" x="3963988" y="3852863"/>
          <p14:tracePt t="99923" x="3973513" y="3852863"/>
          <p14:tracePt t="99936" x="3983038" y="3844925"/>
          <p14:tracePt t="99951" x="3992563" y="3835400"/>
          <p14:tracePt t="99968" x="3992563" y="3825875"/>
          <p14:tracePt t="99984" x="4000500" y="3825875"/>
          <p14:tracePt t="100001" x="4010025" y="3816350"/>
          <p14:tracePt t="100018" x="4010025" y="3808413"/>
          <p14:tracePt t="100019" x="4019550" y="3798888"/>
          <p14:tracePt t="100034" x="4019550" y="3789363"/>
          <p14:tracePt t="100051" x="4019550" y="3779838"/>
          <p14:tracePt t="100053" x="4029075" y="3771900"/>
          <p14:tracePt t="100144" x="4029075" y="3762375"/>
          <p14:tracePt t="100176" x="4029075" y="3752850"/>
          <p14:tracePt t="100192" x="4029075" y="3743325"/>
          <p14:tracePt t="100195" x="4029075" y="3735388"/>
          <p14:tracePt t="100208" x="4029075" y="3725863"/>
          <p14:tracePt t="100240" x="4029075" y="3716338"/>
          <p14:tracePt t="100272" x="4037013" y="3706813"/>
          <p14:tracePt t="100336" x="4037013" y="3698875"/>
          <p14:tracePt t="100416" x="4037013" y="3689350"/>
          <p14:tracePt t="100432" x="4037013" y="3679825"/>
          <p14:tracePt t="100544" x="4037013" y="3670300"/>
          <p14:tracePt t="100656" x="4029075" y="3662363"/>
          <p14:tracePt t="100671" x="4019550" y="3652838"/>
          <p14:tracePt t="100687" x="4010025" y="3633788"/>
          <p14:tracePt t="100691" x="4000500" y="3625850"/>
          <p14:tracePt t="100704" x="3992563" y="3625850"/>
          <p14:tracePt t="100724" x="3983038" y="3616325"/>
          <p14:tracePt t="100735" x="3973513" y="3606800"/>
          <p14:tracePt t="100752" x="3973513" y="3597275"/>
          <p14:tracePt t="100768" x="3963988" y="3589338"/>
          <p14:tracePt t="100769" x="3956050" y="3579813"/>
          <p14:tracePt t="100784" x="3946525" y="3570288"/>
          <p14:tracePt t="100801" x="3937000" y="3560763"/>
          <p14:tracePt t="100802" x="3927475" y="3560763"/>
          <p14:tracePt t="100818" x="3919538" y="3560763"/>
          <p14:tracePt t="100820" x="3900488" y="3552825"/>
          <p14:tracePt t="100834" x="3890963" y="3543300"/>
          <p14:tracePt t="100836" x="3883025" y="3543300"/>
          <p14:tracePt t="100851" x="3873500" y="3543300"/>
          <p14:tracePt t="100853" x="3863975" y="3533775"/>
          <p14:tracePt t="100868" x="3854450" y="3533775"/>
          <p14:tracePt t="100884" x="3846513" y="3524250"/>
          <p14:tracePt t="100886" x="3836988" y="3524250"/>
          <p14:tracePt t="100901" x="3827463" y="3524250"/>
          <p14:tracePt t="100918" x="3817938" y="3524250"/>
          <p14:tracePt t="100934" x="3800475" y="3524250"/>
          <p14:tracePt t="100936" x="3790950" y="3524250"/>
          <p14:tracePt t="100951" x="3781425" y="3516313"/>
          <p14:tracePt t="100968" x="3773488" y="3516313"/>
          <p14:tracePt t="100984" x="3763963" y="3516313"/>
          <p14:tracePt t="101288" x="3744913" y="3497263"/>
          <p14:tracePt t="101291" x="3735388" y="3487738"/>
          <p14:tracePt t="101303" x="3727450" y="3479800"/>
          <p14:tracePt t="101318" x="3717925" y="3460750"/>
          <p14:tracePt t="101320" x="3690938" y="3433763"/>
          <p14:tracePt t="101334" x="3635375" y="3370263"/>
          <p14:tracePt t="101351" x="3581400" y="3278188"/>
          <p14:tracePt t="101368" x="3443288" y="3059113"/>
          <p14:tracePt t="101368" x="3370263" y="2940050"/>
          <p14:tracePt t="101370" x="3279775" y="2830513"/>
          <p14:tracePt t="101384" x="3206750" y="2730500"/>
          <p14:tracePt t="101386" x="3133725" y="2630488"/>
          <p14:tracePt t="101401" x="3060700" y="2520950"/>
          <p14:tracePt t="101402" x="3005138" y="2455863"/>
          <p14:tracePt t="101418" x="2978150" y="2411413"/>
          <p14:tracePt t="101418" x="2959100" y="2392363"/>
          <p14:tracePt t="101434" x="2941638" y="2382838"/>
          <p14:tracePt t="101435" x="2922588" y="2365375"/>
          <p14:tracePt t="101438" x="2914650" y="2355850"/>
          <p14:tracePt t="101451" x="2905125" y="2346325"/>
          <p14:tracePt t="101514" x="2895600" y="2338388"/>
          <p14:tracePt t="101530" x="2886075" y="2338388"/>
          <p14:tracePt t="101534" x="2859088" y="2338388"/>
          <p14:tracePt t="101551" x="2832100" y="2338388"/>
          <p14:tracePt t="101552" x="2786063" y="2328863"/>
          <p14:tracePt t="101568" x="2732088" y="2309813"/>
          <p14:tracePt t="101568" x="2667000" y="2301875"/>
          <p14:tracePt t="101584" x="2613025" y="2301875"/>
          <p14:tracePt t="101585" x="2547938" y="2292350"/>
          <p14:tracePt t="101601" x="2503488" y="2265363"/>
          <p14:tracePt t="101602" x="2474913" y="2265363"/>
          <p14:tracePt t="101618" x="2457450" y="2255838"/>
          <p14:tracePt t="101618" x="2420938" y="2246313"/>
          <p14:tracePt t="101642" x="2411413" y="2236788"/>
          <p14:tracePt t="101690" x="2401888" y="2236788"/>
          <p14:tracePt t="101706" x="2393950" y="2236788"/>
          <p14:tracePt t="101709" x="2384425" y="2236788"/>
          <p14:tracePt t="101721" x="2374900" y="2246313"/>
          <p14:tracePt t="101738" x="2365375" y="2255838"/>
          <p14:tracePt t="101754" x="2365375" y="2273300"/>
          <p14:tracePt t="101768" x="2365375" y="2282825"/>
          <p14:tracePt t="101770" x="2357438" y="2301875"/>
          <p14:tracePt t="101786" x="2347913" y="2319338"/>
          <p14:tracePt t="101801" x="2347913" y="2328863"/>
          <p14:tracePt t="101818" x="2338388" y="2346325"/>
          <p14:tracePt t="101834" x="2338388" y="2355850"/>
          <p14:tracePt t="101836" x="2338388" y="2365375"/>
          <p14:tracePt t="101851" x="2338388" y="2374900"/>
          <p14:tracePt t="101962" x="2338388" y="2382838"/>
          <p14:tracePt t="101977" x="2347913" y="2382838"/>
          <p14:tracePt t="101994" x="2357438" y="2392363"/>
          <p14:tracePt t="101997" x="2365375" y="2392363"/>
          <p14:tracePt t="102009" x="2374900" y="2392363"/>
          <p14:tracePt t="102018" x="2411413" y="2392363"/>
          <p14:tracePt t="102034" x="2438400" y="2392363"/>
          <p14:tracePt t="102035" x="2484438" y="2392363"/>
          <p14:tracePt t="102051" x="2520950" y="2392363"/>
          <p14:tracePt t="102052" x="2566988" y="2392363"/>
          <p14:tracePt t="102068" x="2603500" y="2392363"/>
          <p14:tracePt t="102068" x="2649538" y="2382838"/>
          <p14:tracePt t="102084" x="2676525" y="2374900"/>
          <p14:tracePt t="102085" x="2695575" y="2374900"/>
          <p14:tracePt t="102101" x="2740025" y="2374900"/>
          <p14:tracePt t="102102" x="2768600" y="2374900"/>
          <p14:tracePt t="102118" x="2805113" y="2374900"/>
          <p14:tracePt t="102118" x="2813050" y="2374900"/>
          <p14:tracePt t="102134" x="2849563" y="2374900"/>
          <p14:tracePt t="102135" x="2868613" y="2374900"/>
          <p14:tracePt t="102137" x="2922588" y="2374900"/>
          <p14:tracePt t="102151" x="2959100" y="2374900"/>
          <p14:tracePt t="102168" x="3024188" y="2374900"/>
          <p14:tracePt t="102168" x="3060700" y="2374900"/>
          <p14:tracePt t="102170" x="3114675" y="2374900"/>
          <p14:tracePt t="102184" x="3160713" y="2374900"/>
          <p14:tracePt t="102186" x="3197225" y="2374900"/>
          <p14:tracePt t="102201" x="3243263" y="2365375"/>
          <p14:tracePt t="102202" x="3270250" y="2365375"/>
          <p14:tracePt t="102218" x="3289300" y="2365375"/>
          <p14:tracePt t="102219" x="3306763" y="2365375"/>
          <p14:tracePt t="102234" x="3316288" y="2365375"/>
          <p14:tracePt t="102377" x="3306763" y="2365375"/>
          <p14:tracePt t="102394" x="3279775" y="2365375"/>
          <p14:tracePt t="102397" x="3214688" y="2365375"/>
          <p14:tracePt t="102410" x="3178175" y="2365375"/>
          <p14:tracePt t="102418" x="3124200" y="2365375"/>
          <p14:tracePt t="102434" x="3060700" y="2365375"/>
          <p14:tracePt t="102435" x="3005138" y="2365375"/>
          <p14:tracePt t="102451" x="2978150" y="2365375"/>
          <p14:tracePt t="102451" x="2922588" y="2365375"/>
          <p14:tracePt t="102468" x="2859088" y="2365375"/>
          <p14:tracePt t="102468" x="2822575" y="2365375"/>
          <p14:tracePt t="102484" x="2768600" y="2365375"/>
          <p14:tracePt t="102485" x="2722563" y="2365375"/>
          <p14:tracePt t="102501" x="2676525" y="2365375"/>
          <p14:tracePt t="102502" x="2657475" y="2365375"/>
          <p14:tracePt t="102518" x="2640013" y="2365375"/>
          <p14:tracePt t="102534" x="2630488" y="2365375"/>
          <p14:tracePt t="102535" x="2613025" y="2365375"/>
          <p14:tracePt t="102538" x="2603500" y="2365375"/>
          <p14:tracePt t="102551" x="2584450" y="2365375"/>
          <p14:tracePt t="102568" x="2576513" y="2365375"/>
          <p14:tracePt t="102568" x="2557463" y="2365375"/>
          <p14:tracePt t="102570" x="2530475" y="2365375"/>
          <p14:tracePt t="102584" x="2511425" y="2365375"/>
          <p14:tracePt t="102586" x="2503488" y="2365375"/>
          <p14:tracePt t="102601" x="2484438" y="2365375"/>
          <p14:tracePt t="103324" x="2503488" y="2365375"/>
          <p14:tracePt t="103339" x="2547938" y="2365375"/>
          <p14:tracePt t="103343" x="2557463" y="2365375"/>
          <p14:tracePt t="103356" x="2593975" y="2365375"/>
          <p14:tracePt t="103368" x="2630488" y="2365375"/>
          <p14:tracePt t="103384" x="2676525" y="2365375"/>
          <p14:tracePt t="103385" x="2732088" y="2365375"/>
          <p14:tracePt t="103401" x="2805113" y="2365375"/>
          <p14:tracePt t="103402" x="2868613" y="2365375"/>
          <p14:tracePt t="103404" x="2922588" y="2365375"/>
          <p14:tracePt t="103418" x="2978150" y="2365375"/>
          <p14:tracePt t="103420" x="3041650" y="2365375"/>
          <p14:tracePt t="103434" x="3097213" y="2365375"/>
          <p14:tracePt t="103437" x="3141663" y="2365375"/>
          <p14:tracePt t="103451" x="3178175" y="2365375"/>
          <p14:tracePt t="103453" x="3214688" y="2365375"/>
          <p14:tracePt t="103468" x="3233738" y="2365375"/>
          <p14:tracePt t="103531" x="3243263" y="2365375"/>
          <p14:tracePt t="103548" x="3252788" y="2355850"/>
          <p14:tracePt t="103564" x="3270250" y="2338388"/>
          <p14:tracePt t="103568" x="3279775" y="2338388"/>
          <p14:tracePt t="103584" x="3297238" y="2319338"/>
          <p14:tracePt t="103585" x="3306763" y="2309813"/>
          <p14:tracePt t="103601" x="3316288" y="2301875"/>
          <p14:tracePt t="103602" x="3316288" y="2292350"/>
          <p14:tracePt t="103618" x="3325813" y="2282825"/>
          <p14:tracePt t="103618" x="3325813" y="2273300"/>
          <p14:tracePt t="103634" x="3325813" y="2265363"/>
          <p14:tracePt t="103635" x="3333750" y="2246313"/>
          <p14:tracePt t="103651" x="3343275" y="2236788"/>
          <p14:tracePt t="103652" x="3343275" y="2228850"/>
          <p14:tracePt t="103668" x="3352800" y="2209800"/>
          <p14:tracePt t="103668" x="3352800" y="2200275"/>
          <p14:tracePt t="103684" x="3362325" y="2182813"/>
          <p14:tracePt t="103685" x="3362325" y="2163763"/>
          <p14:tracePt t="103701" x="3362325" y="2146300"/>
          <p14:tracePt t="103702" x="3370263" y="2127250"/>
          <p14:tracePt t="103718" x="3370263" y="2109788"/>
          <p14:tracePt t="103718" x="3379788" y="2100263"/>
          <p14:tracePt t="103734" x="3379788" y="2082800"/>
          <p14:tracePt t="103735" x="3389313" y="2073275"/>
          <p14:tracePt t="103751" x="3389313" y="2054225"/>
          <p14:tracePt t="103752" x="3389313" y="2046288"/>
          <p14:tracePt t="103772" x="3389313" y="2036763"/>
          <p14:tracePt t="103787" x="3389313" y="2027238"/>
          <p14:tracePt t="104148" x="3389313" y="2017713"/>
          <p14:tracePt t="104614" x="3379788" y="2017713"/>
          <p14:tracePt t="104629" x="3370263" y="2017713"/>
          <p14:tracePt t="104678" x="3352800" y="2027238"/>
          <p14:tracePt t="104681" x="3343275" y="2027238"/>
          <p14:tracePt t="104694" x="3316288" y="2027238"/>
          <p14:tracePt t="104701" x="3306763" y="2036763"/>
          <p14:tracePt t="104718" x="3289300" y="2036763"/>
          <p14:tracePt t="104719" x="3279775" y="2036763"/>
          <p14:tracePt t="104734" x="3270250" y="2046288"/>
          <p14:tracePt t="104917" x="3260725" y="2046288"/>
          <p14:tracePt t="104937" x="3243263" y="2046288"/>
          <p14:tracePt t="104950" x="3224213" y="2046288"/>
          <p14:tracePt t="104953" x="3187700" y="2063750"/>
          <p14:tracePt t="104968" x="3151188" y="2063750"/>
          <p14:tracePt t="104970" x="3078163" y="2063750"/>
          <p14:tracePt t="104984" x="2987675" y="2063750"/>
          <p14:tracePt t="104987" x="2849563" y="2063750"/>
          <p14:tracePt t="105001" x="2722563" y="2063750"/>
          <p14:tracePt t="105003" x="2593975" y="2063750"/>
          <p14:tracePt t="105018" x="2438400" y="2063750"/>
          <p14:tracePt t="105019" x="2311400" y="2063750"/>
          <p14:tracePt t="105034" x="2182813" y="2063750"/>
          <p14:tracePt t="105036" x="2046288" y="2063750"/>
          <p14:tracePt t="105051" x="1936750" y="2063750"/>
          <p14:tracePt t="105053" x="1844675" y="2063750"/>
          <p14:tracePt t="105068" x="1744663" y="2063750"/>
          <p14:tracePt t="105069" x="1671638" y="2073275"/>
          <p14:tracePt t="105084" x="1608138" y="2073275"/>
          <p14:tracePt t="105086" x="1552575" y="2082800"/>
          <p14:tracePt t="105101" x="1506538" y="2082800"/>
          <p14:tracePt t="105103" x="1470025" y="2082800"/>
          <p14:tracePt t="105118" x="1433513" y="2090738"/>
          <p14:tracePt t="105119" x="1416050" y="2090738"/>
          <p14:tracePt t="105134" x="1397000" y="2109788"/>
          <p14:tracePt t="105136" x="1389063" y="2109788"/>
          <p14:tracePt t="105151" x="1370013" y="2109788"/>
          <p14:tracePt t="105153" x="1352550" y="2109788"/>
          <p14:tracePt t="105168" x="1323975" y="2119313"/>
          <p14:tracePt t="105169" x="1296988" y="2127250"/>
          <p14:tracePt t="105184" x="1260475" y="2136775"/>
          <p14:tracePt t="105186" x="1223963" y="2146300"/>
          <p14:tracePt t="105201" x="1177925" y="2146300"/>
          <p14:tracePt t="105203" x="1123950" y="2155825"/>
          <p14:tracePt t="105220" x="1041400" y="2155825"/>
          <p14:tracePt t="105235" x="1014413" y="2163763"/>
          <p14:tracePt t="105236" x="995363" y="2163763"/>
          <p14:tracePt t="105238" x="995363" y="2173288"/>
          <p14:tracePt t="105268" x="985838" y="2173288"/>
          <p14:tracePt t="105268" x="977900" y="2182813"/>
          <p14:tracePt t="105270" x="968375" y="2192338"/>
          <p14:tracePt t="105286" x="949325" y="2192338"/>
          <p14:tracePt t="105301" x="941388" y="2200275"/>
          <p14:tracePt t="105302" x="931863" y="2209800"/>
          <p14:tracePt t="105318" x="922338" y="2219325"/>
          <p14:tracePt t="105318" x="922338" y="2228850"/>
          <p14:tracePt t="105334" x="912813" y="2228850"/>
          <p14:tracePt t="105351" x="904875" y="2236788"/>
          <p14:tracePt t="105381" x="895350" y="2255838"/>
          <p14:tracePt t="105385" x="895350" y="2265363"/>
          <p14:tracePt t="105401" x="895350" y="2273300"/>
          <p14:tracePt t="105418" x="895350" y="2282825"/>
          <p14:tracePt t="105434" x="895350" y="2292350"/>
          <p14:tracePt t="105451" x="895350" y="2301875"/>
          <p14:tracePt t="105467" x="895350" y="2309813"/>
          <p14:tracePt t="105484" x="904875" y="2319338"/>
          <p14:tracePt t="105501" x="922338" y="2328863"/>
          <p14:tracePt t="105518" x="931863" y="2328863"/>
          <p14:tracePt t="105534" x="941388" y="2328863"/>
          <p14:tracePt t="105551" x="949325" y="2328863"/>
          <p14:tracePt t="105568" x="958850" y="2328863"/>
          <p14:tracePt t="105568" x="968375" y="2328863"/>
          <p14:tracePt t="105584" x="977900" y="2328863"/>
          <p14:tracePt t="105585" x="985838" y="2328863"/>
          <p14:tracePt t="105601" x="995363" y="2328863"/>
          <p14:tracePt t="105602" x="1022350" y="2338388"/>
          <p14:tracePt t="105618" x="1031875" y="2338388"/>
          <p14:tracePt t="105618" x="1050925" y="2338388"/>
          <p14:tracePt t="105634" x="1058863" y="2338388"/>
          <p14:tracePt t="105635" x="1068388" y="2338388"/>
          <p14:tracePt t="105651" x="1077913" y="2338388"/>
          <p14:tracePt t="105652" x="1087438" y="2338388"/>
          <p14:tracePt t="105654" x="1096963" y="2338388"/>
          <p14:tracePt t="105668" x="1104900" y="2338388"/>
          <p14:tracePt t="105669" x="1114425" y="2328863"/>
          <p14:tracePt t="105684" x="1133475" y="2309813"/>
          <p14:tracePt t="105687" x="1141413" y="2292350"/>
          <p14:tracePt t="105701" x="1150938" y="2273300"/>
          <p14:tracePt t="105718" x="1150938" y="2236788"/>
          <p14:tracePt t="105719" x="1150938" y="2228850"/>
          <p14:tracePt t="105734" x="1150938" y="2219325"/>
          <p14:tracePt t="105736" x="1150938" y="2200275"/>
          <p14:tracePt t="105751" x="1150938" y="2192338"/>
          <p14:tracePt t="105752" x="1150938" y="2182813"/>
          <p14:tracePt t="105753" x="1150938" y="2163763"/>
          <p14:tracePt t="105768" x="1150938" y="2155825"/>
          <p14:tracePt t="105784" x="1141413" y="2146300"/>
          <p14:tracePt t="105786" x="1133475" y="2136775"/>
          <p14:tracePt t="105801" x="1123950" y="2136775"/>
          <p14:tracePt t="105802" x="1104900" y="2136775"/>
          <p14:tracePt t="105804" x="1077913" y="2119313"/>
          <p14:tracePt t="105818" x="1050925" y="2119313"/>
          <p14:tracePt t="105819" x="1014413" y="2109788"/>
          <p14:tracePt t="105834" x="977900" y="2109788"/>
          <p14:tracePt t="105837" x="931863" y="2100263"/>
          <p14:tracePt t="105851" x="885825" y="2100263"/>
          <p14:tracePt t="105852" x="858838" y="2100263"/>
          <p14:tracePt t="105867" x="812800" y="2090738"/>
          <p14:tracePt t="105869" x="795338" y="2090738"/>
          <p14:tracePt t="105884" x="776288" y="2090738"/>
          <p14:tracePt t="105886" x="766763" y="2090738"/>
          <p14:tracePt t="105943" x="758825" y="2090738"/>
          <p14:tracePt t="105947" x="749300" y="2090738"/>
          <p14:tracePt t="105959" x="739775" y="2100263"/>
          <p14:tracePt t="105968" x="730250" y="2109788"/>
          <p14:tracePt t="105984" x="722313" y="2109788"/>
          <p14:tracePt t="105985" x="712788" y="2119313"/>
          <p14:tracePt t="106001" x="703263" y="2127250"/>
          <p14:tracePt t="106018" x="703263" y="2146300"/>
          <p14:tracePt t="106018" x="703263" y="2155825"/>
          <p14:tracePt t="106034" x="703263" y="2173288"/>
          <p14:tracePt t="106035" x="703263" y="2182813"/>
          <p14:tracePt t="106051" x="703263" y="2192338"/>
          <p14:tracePt t="106087" x="703263" y="2200275"/>
          <p14:tracePt t="106136" x="703263" y="2209800"/>
          <p14:tracePt t="107058" x="693738" y="2219325"/>
          <p14:tracePt t="107073" x="685800" y="2228850"/>
          <p14:tracePt t="107106" x="685800" y="2236788"/>
          <p14:tracePt t="107109" x="676275" y="2246313"/>
          <p14:tracePt t="107125" x="676275" y="2255838"/>
          <p14:tracePt t="107137" x="676275" y="2265363"/>
          <p14:tracePt t="107151" x="676275" y="2273300"/>
          <p14:tracePt t="107168" x="676275" y="2282825"/>
          <p14:tracePt t="107168" x="676275" y="2292350"/>
          <p14:tracePt t="107170" x="676275" y="2301875"/>
          <p14:tracePt t="107184" x="676275" y="2319338"/>
          <p14:tracePt t="107186" x="676275" y="2338388"/>
          <p14:tracePt t="107201" x="676275" y="2346325"/>
          <p14:tracePt t="107202" x="676275" y="2392363"/>
          <p14:tracePt t="107219" x="676275" y="2474913"/>
          <p14:tracePt t="107221" x="676275" y="2520950"/>
          <p14:tracePt t="107235" x="676275" y="2547938"/>
          <p14:tracePt t="107251" x="676275" y="2601913"/>
          <p14:tracePt t="107252" x="676275" y="2684463"/>
          <p14:tracePt t="107253" x="676275" y="2757488"/>
          <p14:tracePt t="107268" x="676275" y="2830513"/>
          <p14:tracePt t="107269" x="676275" y="2930525"/>
          <p14:tracePt t="107284" x="676275" y="3005138"/>
          <p14:tracePt t="107287" x="676275" y="3078163"/>
          <p14:tracePt t="107301" x="676275" y="3141663"/>
          <p14:tracePt t="107303" x="676275" y="3195638"/>
          <p14:tracePt t="107318" x="693738" y="3260725"/>
          <p14:tracePt t="107320" x="693738" y="3305175"/>
          <p14:tracePt t="107334" x="703263" y="3324225"/>
          <p14:tracePt t="107336" x="712788" y="3341688"/>
          <p14:tracePt t="107351" x="712788" y="3360738"/>
          <p14:tracePt t="107353" x="712788" y="3370263"/>
          <p14:tracePt t="107368" x="712788" y="3378200"/>
          <p14:tracePt t="107369" x="712788" y="3387725"/>
          <p14:tracePt t="107384" x="722313" y="3397250"/>
          <p14:tracePt t="107386" x="722313" y="3406775"/>
          <p14:tracePt t="107401" x="730250" y="3433763"/>
          <p14:tracePt t="107403" x="739775" y="3470275"/>
          <p14:tracePt t="107418" x="749300" y="3487738"/>
          <p14:tracePt t="107419" x="766763" y="3506788"/>
          <p14:tracePt t="107434" x="812800" y="3552825"/>
          <p14:tracePt t="107436" x="831850" y="3552825"/>
          <p14:tracePt t="107713" x="839788" y="3552825"/>
          <p14:tracePt t="107729" x="849313" y="3552825"/>
          <p14:tracePt t="107734" x="858838" y="3543300"/>
          <p14:tracePt t="107751" x="876300" y="3524250"/>
          <p14:tracePt t="107752" x="885825" y="3524250"/>
          <p14:tracePt t="107768" x="895350" y="3516313"/>
          <p14:tracePt t="107784" x="904875" y="3506788"/>
          <p14:tracePt t="107801" x="912813" y="3506788"/>
          <p14:tracePt t="107818" x="922338" y="3506788"/>
          <p14:tracePt t="107818" x="941388" y="3497263"/>
          <p14:tracePt t="107834" x="949325" y="3497263"/>
          <p14:tracePt t="107835" x="968375" y="3497263"/>
          <p14:tracePt t="107851" x="995363" y="3497263"/>
          <p14:tracePt t="107852" x="1014413" y="3487738"/>
          <p14:tracePt t="107868" x="1058863" y="3479800"/>
          <p14:tracePt t="107868" x="1087438" y="3470275"/>
          <p14:tracePt t="107884" x="1133475" y="3451225"/>
          <p14:tracePt t="107885" x="1169988" y="3451225"/>
          <p14:tracePt t="107901" x="1214438" y="3443288"/>
          <p14:tracePt t="107902" x="1279525" y="3433763"/>
          <p14:tracePt t="107918" x="1323975" y="3424238"/>
          <p14:tracePt t="107918" x="1379538" y="3406775"/>
          <p14:tracePt t="107934" x="1416050" y="3406775"/>
          <p14:tracePt t="107935" x="1452563" y="3406775"/>
          <p14:tracePt t="107937" x="1506538" y="3397250"/>
          <p14:tracePt t="107951" x="1571625" y="3397250"/>
          <p14:tracePt t="107967" x="1644650" y="3397250"/>
          <p14:tracePt t="107984" x="1836738" y="3387725"/>
          <p14:tracePt t="107984" x="1946275" y="3387725"/>
          <p14:tracePt t="107985" x="2046288" y="3370263"/>
          <p14:tracePt t="108001" x="2155825" y="3370263"/>
          <p14:tracePt t="108001" x="2274888" y="3370263"/>
          <p14:tracePt t="108017" x="2384425" y="3370263"/>
          <p14:tracePt t="108017" x="2493963" y="3351213"/>
          <p14:tracePt t="108034" x="2613025" y="3341688"/>
          <p14:tracePt t="108034" x="2740025" y="3341688"/>
          <p14:tracePt t="108051" x="2878138" y="3341688"/>
          <p14:tracePt t="108052" x="3005138" y="3341688"/>
          <p14:tracePt t="108054" x="3133725" y="3341688"/>
          <p14:tracePt t="108068" x="3270250" y="3341688"/>
          <p14:tracePt t="108069" x="3398838" y="3341688"/>
          <p14:tracePt t="108084" x="3544888" y="3341688"/>
          <p14:tracePt t="108086" x="3698875" y="3341688"/>
          <p14:tracePt t="108101" x="3846513" y="3341688"/>
          <p14:tracePt t="108103" x="3992563" y="3341688"/>
          <p14:tracePt t="108118" x="4165600" y="3341688"/>
          <p14:tracePt t="108119" x="4330700" y="3341688"/>
          <p14:tracePt t="108134" x="4494213" y="3341688"/>
          <p14:tracePt t="108136" x="4659313" y="3341688"/>
          <p14:tracePt t="108151" x="4813300" y="3324225"/>
          <p14:tracePt t="108152" x="4960938" y="3324225"/>
          <p14:tracePt t="108168" x="5114925" y="3314700"/>
          <p14:tracePt t="108169" x="5260975" y="3314700"/>
          <p14:tracePt t="108184" x="5408613" y="3314700"/>
          <p14:tracePt t="108186" x="5545138" y="3314700"/>
          <p14:tracePt t="108201" x="5672138" y="3314700"/>
          <p14:tracePt t="108202" x="5781675" y="3314700"/>
          <p14:tracePt t="108220" x="6010275" y="3314700"/>
          <p14:tracePt t="108235" x="6102350" y="3314700"/>
          <p14:tracePt t="108237" x="6202363" y="3314700"/>
          <p14:tracePt t="108251" x="6294438" y="3314700"/>
          <p14:tracePt t="108253" x="6367463" y="3314700"/>
          <p14:tracePt t="108267" x="6430963" y="3314700"/>
          <p14:tracePt t="108269" x="6486525" y="3314700"/>
          <p14:tracePt t="108284" x="6559550" y="3314700"/>
          <p14:tracePt t="108286" x="6623050" y="3314700"/>
          <p14:tracePt t="108301" x="6686550" y="3324225"/>
          <p14:tracePt t="108302" x="6759575" y="3341688"/>
          <p14:tracePt t="108318" x="6859588" y="3351213"/>
          <p14:tracePt t="108319" x="6932613" y="3370263"/>
          <p14:tracePt t="108334" x="7015163" y="3378200"/>
          <p14:tracePt t="108336" x="7070725" y="3378200"/>
          <p14:tracePt t="108351" x="7116763" y="3387725"/>
          <p14:tracePt t="108352" x="7161213" y="3397250"/>
          <p14:tracePt t="108353" x="7180263" y="3414713"/>
          <p14:tracePt t="108368" x="7189788" y="3414713"/>
          <p14:tracePt t="108369" x="7197725" y="3414713"/>
          <p14:tracePt t="108384" x="7207250" y="3424238"/>
          <p14:tracePt t="108386" x="7216775" y="3433763"/>
          <p14:tracePt t="108401" x="7226300" y="3451225"/>
          <p14:tracePt t="108403" x="7234238" y="3460750"/>
          <p14:tracePt t="108417" x="7243763" y="3479800"/>
          <p14:tracePt t="108419" x="7253288" y="3497263"/>
          <p14:tracePt t="108434" x="7280275" y="3516313"/>
          <p14:tracePt t="108436" x="7280275" y="3524250"/>
          <p14:tracePt t="108451" x="7289800" y="3543300"/>
          <p14:tracePt t="108452" x="7299325" y="3560763"/>
          <p14:tracePt t="108454" x="7316788" y="3589338"/>
          <p14:tracePt t="108468" x="7326313" y="3633788"/>
          <p14:tracePt t="108469" x="7326313" y="3662363"/>
          <p14:tracePt t="108484" x="7326313" y="3706813"/>
          <p14:tracePt t="108486" x="7326313" y="3735388"/>
          <p14:tracePt t="108501" x="7326313" y="3779838"/>
          <p14:tracePt t="108518" x="7326313" y="3825875"/>
          <p14:tracePt t="108518" x="7326313" y="3881438"/>
          <p14:tracePt t="108520" x="7326313" y="3935413"/>
          <p14:tracePt t="108534" x="7326313" y="3990975"/>
          <p14:tracePt t="108536" x="7326313" y="4054475"/>
          <p14:tracePt t="108551" x="7326313" y="4110038"/>
          <p14:tracePt t="108552" x="7326313" y="4164013"/>
          <p14:tracePt t="108568" x="7326313" y="4210050"/>
          <p14:tracePt t="108568" x="7326313" y="4246563"/>
          <p14:tracePt t="108584" x="7326313" y="4292600"/>
          <p14:tracePt t="108585" x="7326313" y="4319588"/>
          <p14:tracePt t="108601" x="7326313" y="4365625"/>
          <p14:tracePt t="108601" x="7326313" y="4383088"/>
          <p14:tracePt t="108618" x="7326313" y="4429125"/>
          <p14:tracePt t="108618" x="7326313" y="4465638"/>
          <p14:tracePt t="108634" x="7326313" y="4492625"/>
          <p14:tracePt t="108635" x="7326313" y="4538663"/>
          <p14:tracePt t="108651" x="7316788" y="4592638"/>
          <p14:tracePt t="108652" x="7307263" y="4638675"/>
          <p14:tracePt t="108668" x="7289800" y="4702175"/>
          <p14:tracePt t="108668" x="7262813" y="4748213"/>
          <p14:tracePt t="108684" x="7234238" y="4794250"/>
          <p14:tracePt t="108685" x="7216775" y="4840288"/>
          <p14:tracePt t="108701" x="7189788" y="4884738"/>
          <p14:tracePt t="108702" x="7180263" y="4922838"/>
          <p14:tracePt t="108718" x="7161213" y="4940300"/>
          <p14:tracePt t="108718" x="7153275" y="4949825"/>
          <p14:tracePt t="108734" x="7143750" y="4976813"/>
          <p14:tracePt t="108735" x="7124700" y="4995863"/>
          <p14:tracePt t="108751" x="7107238" y="5013325"/>
          <p14:tracePt t="108752" x="7088188" y="5032375"/>
          <p14:tracePt t="108768" x="7061200" y="5068888"/>
          <p14:tracePt t="108768" x="7051675" y="5086350"/>
          <p14:tracePt t="108784" x="7034213" y="5105400"/>
          <p14:tracePt t="108785" x="7024688" y="5113338"/>
          <p14:tracePt t="108787" x="6988175" y="5132388"/>
          <p14:tracePt t="108801" x="6969125" y="5141913"/>
          <p14:tracePt t="108803" x="6915150" y="5149850"/>
          <p14:tracePt t="108817" x="6869113" y="5168900"/>
          <p14:tracePt t="108819" x="6832600" y="5178425"/>
          <p14:tracePt t="108834" x="6796088" y="5186363"/>
          <p14:tracePt t="108836" x="6732588" y="5195888"/>
          <p14:tracePt t="108851" x="6669088" y="5205413"/>
          <p14:tracePt t="108853" x="6596063" y="5222875"/>
          <p14:tracePt t="108868" x="6513513" y="5232400"/>
          <p14:tracePt t="108869" x="6440488" y="5251450"/>
          <p14:tracePt t="108884" x="6357938" y="5259388"/>
          <p14:tracePt t="108886" x="6265863" y="5259388"/>
          <p14:tracePt t="108901" x="6165850" y="5278438"/>
          <p14:tracePt t="108902" x="6083300" y="5287963"/>
          <p14:tracePt t="108903" x="5992813" y="5287963"/>
          <p14:tracePt t="108918" x="5900738" y="5305425"/>
          <p14:tracePt t="108919" x="5818188" y="5314950"/>
          <p14:tracePt t="108934" x="5718175" y="5332413"/>
          <p14:tracePt t="108936" x="5645150" y="5332413"/>
          <p14:tracePt t="108951" x="5545138" y="5341938"/>
          <p14:tracePt t="108953" x="5472113" y="5360988"/>
          <p14:tracePt t="108968" x="5389563" y="5360988"/>
          <p14:tracePt t="108969" x="5297488" y="5360988"/>
          <p14:tracePt t="108984" x="5233988" y="5368925"/>
          <p14:tracePt t="108986" x="5160963" y="5368925"/>
          <p14:tracePt t="109001" x="5070475" y="5368925"/>
          <p14:tracePt t="109003" x="4987925" y="5368925"/>
          <p14:tracePt t="109017" x="4895850" y="5368925"/>
          <p14:tracePt t="109034" x="4822825" y="5368925"/>
          <p14:tracePt t="109035" x="4686300" y="5368925"/>
          <p14:tracePt t="109051" x="4613275" y="5368925"/>
          <p14:tracePt t="109052" x="4549775" y="5368925"/>
          <p14:tracePt t="109068" x="4494213" y="5368925"/>
          <p14:tracePt t="109068" x="4440238" y="5368925"/>
          <p14:tracePt t="109084" x="4375150" y="5368925"/>
          <p14:tracePt t="109085" x="4321175" y="5368925"/>
          <p14:tracePt t="109101" x="4248150" y="5368925"/>
          <p14:tracePt t="109101" x="4165600" y="5368925"/>
          <p14:tracePt t="109117" x="4092575" y="5368925"/>
          <p14:tracePt t="109118" x="4000500" y="5368925"/>
          <p14:tracePt t="109134" x="3900488" y="5368925"/>
          <p14:tracePt t="109135" x="3810000" y="5368925"/>
          <p14:tracePt t="109151" x="3717925" y="5368925"/>
          <p14:tracePt t="109152" x="3617913" y="5368925"/>
          <p14:tracePt t="109168" x="3525838" y="5368925"/>
          <p14:tracePt t="109168" x="3435350" y="5368925"/>
          <p14:tracePt t="109184" x="3362325" y="5368925"/>
          <p14:tracePt t="109185" x="3279775" y="5368925"/>
          <p14:tracePt t="109187" x="3206750" y="5368925"/>
          <p14:tracePt t="109201" x="3114675" y="5368925"/>
          <p14:tracePt t="109218" x="3032125" y="5368925"/>
          <p14:tracePt t="109218" x="2959100" y="5368925"/>
          <p14:tracePt t="109219" x="2886075" y="5368925"/>
          <p14:tracePt t="109236" x="2768600" y="5368925"/>
          <p14:tracePt t="109251" x="2713038" y="5368925"/>
          <p14:tracePt t="109252" x="2649538" y="5368925"/>
          <p14:tracePt t="109268" x="2593975" y="5368925"/>
          <p14:tracePt t="109268" x="2530475" y="5368925"/>
          <p14:tracePt t="109284" x="2493963" y="5368925"/>
          <p14:tracePt t="109285" x="2447925" y="5368925"/>
          <p14:tracePt t="109301" x="2430463" y="5368925"/>
          <p14:tracePt t="109302" x="2411413" y="5368925"/>
          <p14:tracePt t="109303" x="2401888" y="5360988"/>
          <p14:tracePt t="109318" x="2393950" y="5360988"/>
          <p14:tracePt t="109334" x="2384425" y="5351463"/>
          <p14:tracePt t="109363" x="2384425" y="5341938"/>
          <p14:tracePt t="109379" x="2374900" y="5332413"/>
          <p14:tracePt t="109384" x="2374900" y="5324475"/>
          <p14:tracePt t="109401" x="2374900" y="5305425"/>
          <p14:tracePt t="109402" x="2365375" y="5268913"/>
          <p14:tracePt t="109418" x="2357438" y="5251450"/>
          <p14:tracePt t="109418" x="2357438" y="5205413"/>
          <p14:tracePt t="109434" x="2347913" y="5186363"/>
          <p14:tracePt t="109435" x="2328863" y="5149850"/>
          <p14:tracePt t="109451" x="2320925" y="5105400"/>
          <p14:tracePt t="109452" x="2301875" y="5040313"/>
          <p14:tracePt t="109468" x="2284413" y="4976813"/>
          <p14:tracePt t="109468" x="2274888" y="4949825"/>
          <p14:tracePt t="109484" x="2265363" y="4894263"/>
          <p14:tracePt t="109485" x="2265363" y="4811713"/>
          <p14:tracePt t="109501" x="2247900" y="4721225"/>
          <p14:tracePt t="109502" x="2247900" y="4602163"/>
          <p14:tracePt t="109517" x="2238375" y="4475163"/>
          <p14:tracePt t="109519" x="2238375" y="4383088"/>
          <p14:tracePt t="109534" x="2219325" y="4264025"/>
          <p14:tracePt t="109535" x="2211388" y="4183063"/>
          <p14:tracePt t="109551" x="2192338" y="4110038"/>
          <p14:tracePt t="109552" x="2165350" y="4027488"/>
          <p14:tracePt t="109568" x="2155825" y="3944938"/>
          <p14:tracePt t="109570" x="2146300" y="3889375"/>
          <p14:tracePt t="109572" x="2128838" y="3825875"/>
          <p14:tracePt t="109584" x="2119313" y="3779838"/>
          <p14:tracePt t="109601" x="2109788" y="3735388"/>
          <p14:tracePt t="109618" x="2100263" y="3652838"/>
          <p14:tracePt t="109618" x="2092325" y="3633788"/>
          <p14:tracePt t="109620" x="2092325" y="3616325"/>
          <p14:tracePt t="109634" x="2092325" y="3589338"/>
          <p14:tracePt t="109636" x="2092325" y="3570288"/>
          <p14:tracePt t="109651" x="2073275" y="3533775"/>
          <p14:tracePt t="109668" x="2073275" y="3516313"/>
          <p14:tracePt t="109668" x="2073275" y="3506788"/>
          <p14:tracePt t="109684" x="2063750" y="3487738"/>
          <p14:tracePt t="109701" x="2063750" y="3479800"/>
          <p14:tracePt t="109702" x="2063750" y="3470275"/>
          <p14:tracePt t="109718" x="2063750" y="3460750"/>
          <p14:tracePt t="109796" x="2055813" y="3451225"/>
          <p14:tracePt t="110173" x="2055813" y="3470275"/>
          <p14:tracePt t="110177" x="2055813" y="3479800"/>
          <p14:tracePt t="110189" x="2055813" y="3497263"/>
          <p14:tracePt t="110201" x="2055813" y="3506788"/>
          <p14:tracePt t="110219" x="2055813" y="3560763"/>
          <p14:tracePt t="110235" x="2046288" y="3606800"/>
          <p14:tracePt t="110236" x="2046288" y="3633788"/>
          <p14:tracePt t="110237" x="2027238" y="3662363"/>
          <p14:tracePt t="110251" x="2027238" y="3698875"/>
          <p14:tracePt t="110253" x="2019300" y="3735388"/>
          <p14:tracePt t="110268" x="2009775" y="3779838"/>
          <p14:tracePt t="110269" x="2009775" y="3798888"/>
          <p14:tracePt t="110284" x="2009775" y="3825875"/>
          <p14:tracePt t="110286" x="2009775" y="3844925"/>
          <p14:tracePt t="110301" x="2000250" y="3889375"/>
          <p14:tracePt t="110303" x="2000250" y="3917950"/>
          <p14:tracePt t="110318" x="1990725" y="3963988"/>
          <p14:tracePt t="110319" x="1982788" y="4008438"/>
          <p14:tracePt t="110334" x="1982788" y="4037013"/>
          <p14:tracePt t="110336" x="1963738" y="4064000"/>
          <p14:tracePt t="110351" x="1963738" y="4100513"/>
          <p14:tracePt t="110368" x="1946275" y="4154488"/>
          <p14:tracePt t="110368" x="1946275" y="4164013"/>
          <p14:tracePt t="110370" x="1936750" y="4191000"/>
          <p14:tracePt t="110384" x="1936750" y="4210050"/>
          <p14:tracePt t="110386" x="1917700" y="4237038"/>
          <p14:tracePt t="110401" x="1909763" y="4256088"/>
          <p14:tracePt t="110402" x="1900238" y="4273550"/>
          <p14:tracePt t="110418" x="1900238" y="4292600"/>
          <p14:tracePt t="110418" x="1890713" y="4310063"/>
          <p14:tracePt t="110434" x="1863725" y="4356100"/>
          <p14:tracePt t="110435" x="1863725" y="4365625"/>
          <p14:tracePt t="110451" x="1844675" y="4392613"/>
          <p14:tracePt t="110452" x="1836738" y="4410075"/>
          <p14:tracePt t="110468" x="1817688" y="4438650"/>
          <p14:tracePt t="110468" x="1808163" y="4446588"/>
          <p14:tracePt t="110484" x="1790700" y="4465638"/>
          <p14:tracePt t="110485" x="1771650" y="4492625"/>
          <p14:tracePt t="110501" x="1754188" y="4519613"/>
          <p14:tracePt t="110502" x="1735138" y="4529138"/>
          <p14:tracePt t="110518" x="1698625" y="4548188"/>
          <p14:tracePt t="110518" x="1681163" y="4556125"/>
          <p14:tracePt t="110534" x="1662113" y="4565650"/>
          <p14:tracePt t="110535" x="1635125" y="4575175"/>
          <p14:tracePt t="110551" x="1608138" y="4584700"/>
          <p14:tracePt t="110552" x="1589088" y="4592638"/>
          <p14:tracePt t="110568" x="1571625" y="4602163"/>
          <p14:tracePt t="110568" x="1543050" y="4611688"/>
          <p14:tracePt t="110584" x="1498600" y="4638675"/>
          <p14:tracePt t="110585" x="1470025" y="4648200"/>
          <p14:tracePt t="110601" x="1425575" y="4657725"/>
          <p14:tracePt t="110602" x="1397000" y="4665663"/>
          <p14:tracePt t="110618" x="1352550" y="4694238"/>
          <p14:tracePt t="110618" x="1287463" y="4721225"/>
          <p14:tracePt t="110634" x="1250950" y="4730750"/>
          <p14:tracePt t="110635" x="1233488" y="4748213"/>
          <p14:tracePt t="110637" x="1187450" y="4757738"/>
          <p14:tracePt t="110651" x="1169988" y="4767263"/>
          <p14:tracePt t="110653" x="1141413" y="4775200"/>
          <p14:tracePt t="110668" x="1123950" y="4784725"/>
          <p14:tracePt t="110669" x="1087438" y="4794250"/>
          <p14:tracePt t="110684" x="1068388" y="4803775"/>
          <p14:tracePt t="110686" x="1041400" y="4821238"/>
          <p14:tracePt t="110701" x="1014413" y="4830763"/>
          <p14:tracePt t="110703" x="968375" y="4848225"/>
          <p14:tracePt t="110718" x="949325" y="4857750"/>
          <p14:tracePt t="110719" x="912813" y="4867275"/>
          <p14:tracePt t="110734" x="885825" y="4894263"/>
          <p14:tracePt t="110751" x="822325" y="4930775"/>
          <p14:tracePt t="110752" x="803275" y="4949825"/>
          <p14:tracePt t="110753" x="766763" y="4976813"/>
          <p14:tracePt t="110768" x="739775" y="5003800"/>
          <p14:tracePt t="110769" x="703263" y="5040313"/>
          <p14:tracePt t="110784" x="685800" y="5059363"/>
          <p14:tracePt t="110786" x="649288" y="5086350"/>
          <p14:tracePt t="110801" x="630238" y="5113338"/>
          <p14:tracePt t="110803" x="603250" y="5141913"/>
          <p14:tracePt t="110818" x="584200" y="5159375"/>
          <p14:tracePt t="110819" x="557213" y="5195888"/>
          <p14:tracePt t="110834" x="530225" y="5241925"/>
          <p14:tracePt t="110836" x="501650" y="5268913"/>
          <p14:tracePt t="110851" x="484188" y="5305425"/>
          <p14:tracePt t="110853" x="465138" y="5332413"/>
          <p14:tracePt t="110868" x="447675" y="5368925"/>
          <p14:tracePt t="110869" x="428625" y="5397500"/>
          <p14:tracePt t="110884" x="420688" y="5424488"/>
          <p14:tracePt t="110886" x="401638" y="5461000"/>
          <p14:tracePt t="110901" x="392113" y="5507038"/>
          <p14:tracePt t="110903" x="392113" y="5524500"/>
          <p14:tracePt t="110918" x="374650" y="5561013"/>
          <p14:tracePt t="110919" x="365125" y="5597525"/>
          <p14:tracePt t="110934" x="365125" y="5616575"/>
          <p14:tracePt t="110936" x="355600" y="5643563"/>
          <p14:tracePt t="110951" x="347663" y="5670550"/>
          <p14:tracePt t="110953" x="338138" y="5707063"/>
          <p14:tracePt t="110968" x="338138" y="5726113"/>
          <p14:tracePt t="110969" x="338138" y="5753100"/>
          <p14:tracePt t="110984" x="328613" y="5780088"/>
          <p14:tracePt t="110986" x="328613" y="5789613"/>
          <p14:tracePt t="111001" x="328613" y="5816600"/>
          <p14:tracePt t="111002" x="301625" y="5853113"/>
          <p14:tracePt t="111017" x="301625" y="5872163"/>
          <p14:tracePt t="111019" x="301625" y="5899150"/>
          <p14:tracePt t="111034" x="301625" y="5918200"/>
          <p14:tracePt t="111036" x="301625" y="5935663"/>
          <p14:tracePt t="111051" x="301625" y="5962650"/>
          <p14:tracePt t="111051" x="301625" y="5991225"/>
          <p14:tracePt t="111053" x="301625" y="6027738"/>
          <p14:tracePt t="111068" x="311150" y="6054725"/>
          <p14:tracePt t="111069" x="311150" y="6081713"/>
          <p14:tracePt t="111084" x="328613" y="6118225"/>
          <p14:tracePt t="111086" x="338138" y="6145213"/>
          <p14:tracePt t="111101" x="347663" y="6164263"/>
          <p14:tracePt t="111103" x="355600" y="6200775"/>
          <p14:tracePt t="111118" x="355600" y="6218238"/>
          <p14:tracePt t="111119" x="365125" y="6218238"/>
          <p14:tracePt t="111134" x="374650" y="6237288"/>
          <p14:tracePt t="111136" x="384175" y="6254750"/>
          <p14:tracePt t="111151" x="392113" y="6264275"/>
          <p14:tracePt t="111151" x="401638" y="6273800"/>
          <p14:tracePt t="111153" x="411163" y="6300788"/>
          <p14:tracePt t="111168" x="420688" y="6310313"/>
          <p14:tracePt t="111184" x="420688" y="6327775"/>
          <p14:tracePt t="111187" x="428625" y="6337300"/>
          <p14:tracePt t="111204" x="438150" y="6373813"/>
          <p14:tracePt t="111218" x="447675" y="6400800"/>
          <p14:tracePt t="111220" x="447675" y="6410325"/>
          <p14:tracePt t="111234" x="457200" y="6437313"/>
          <p14:tracePt t="111236" x="457200" y="6446838"/>
          <p14:tracePt t="111251" x="457200" y="6456363"/>
          <p14:tracePt t="111253" x="465138" y="6465888"/>
          <p14:tracePt t="111267" x="474663" y="6483350"/>
          <p14:tracePt t="111284" x="474663" y="6492875"/>
          <p14:tracePt t="111286" x="484188" y="6502400"/>
          <p14:tracePt t="111301" x="484188" y="6510338"/>
          <p14:tracePt t="111318" x="493713" y="6519863"/>
          <p14:tracePt t="111334" x="501650" y="6529388"/>
          <p14:tracePt t="111373" x="501650" y="6538913"/>
          <p14:tracePt t="111389" x="511175" y="6546850"/>
          <p14:tracePt t="111503" x="520700" y="6546850"/>
          <p14:tracePt t="111519" x="530225" y="6546850"/>
          <p14:tracePt t="111535" x="539750" y="6546850"/>
          <p14:tracePt t="111539" x="539750" y="6556375"/>
          <p14:tracePt t="112705" x="547688" y="6565900"/>
          <p14:tracePt t="112721" x="557213" y="6565900"/>
          <p14:tracePt t="114339" x="566738" y="6565900"/>
          <p14:tracePt t="114451" x="576263" y="6575425"/>
          <p14:tracePt t="114515" x="584200" y="6575425"/>
          <p14:tracePt t="114547" x="593725" y="6575425"/>
          <p14:tracePt t="114563" x="603250" y="6575425"/>
          <p14:tracePt t="114595" x="612775" y="6575425"/>
          <p14:tracePt t="114611" x="620713" y="6575425"/>
          <p14:tracePt t="114643" x="639763" y="6575425"/>
          <p14:tracePt t="114647" x="649288" y="6575425"/>
          <p14:tracePt t="114675" x="657225" y="6565900"/>
          <p14:tracePt t="114693" x="666750" y="6556375"/>
          <p14:tracePt t="114741" x="676275" y="6546850"/>
          <p14:tracePt t="114809" x="685800" y="6546850"/>
          <p14:tracePt t="114869" x="693738" y="6538913"/>
          <p14:tracePt t="116793" x="676275" y="6556375"/>
          <p14:tracePt t="116809" x="666750" y="6565900"/>
          <p14:tracePt t="116813" x="649288" y="6575425"/>
          <p14:tracePt t="116825" x="612775" y="6583363"/>
          <p14:tracePt t="116834" x="557213" y="6611938"/>
          <p14:tracePt t="116851" x="511175" y="6619875"/>
          <p14:tracePt t="116852" x="447675" y="6648450"/>
          <p14:tracePt t="116867" x="374650" y="6656388"/>
          <p14:tracePt t="116868" x="274638" y="6675438"/>
          <p14:tracePt t="116884" x="155575" y="6702425"/>
          <p14:tracePt t="116885" x="63500" y="67214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34788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dirty="0"/>
                  <a:t>Ukupna </a:t>
                </a:r>
                <a:r>
                  <a:rPr lang="en-US" sz="2000" dirty="0" err="1"/>
                  <a:t>greška</a:t>
                </a:r>
                <a:r>
                  <a:rPr lang="en-US" sz="2000" dirty="0"/>
                  <a:t> </a:t>
                </a:r>
                <a:r>
                  <a:rPr lang="sr-Latn-RS" sz="2000" dirty="0"/>
                  <a:t>-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vektorski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zbir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tačnosti</a:t>
                </a:r>
                <a:r>
                  <a:rPr lang="en-US" sz="2000" dirty="0"/>
                  <a:t> Δ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preciznosti</a:t>
                </a:r>
                <a:r>
                  <a:rPr lang="en-US" sz="2000" dirty="0"/>
                  <a:t> </a:t>
                </a:r>
                <a:r>
                  <a:rPr lang="en-US" sz="2000" i="1" dirty="0" err="1"/>
                  <a:t>k</a:t>
                </a:r>
                <a:r>
                  <a:rPr lang="en-US" sz="2000" dirty="0" err="1"/>
                  <a:t>·</a:t>
                </a:r>
                <a:r>
                  <a:rPr lang="en-US" sz="2000" i="1" dirty="0" err="1"/>
                  <a:t>σ</a:t>
                </a:r>
                <a:r>
                  <a:rPr lang="en-US" sz="2000" i="1" dirty="0"/>
                  <a:t> </a:t>
                </a:r>
                <a:r>
                  <a:rPr lang="en-US" sz="2000" dirty="0" err="1"/>
                  <a:t>merenja</a:t>
                </a:r>
                <a:r>
                  <a:rPr lang="en-US" sz="2000" dirty="0"/>
                  <a:t>:</a:t>
                </a:r>
                <a:endParaRPr lang="sr-Latn-RS" sz="2000" dirty="0"/>
              </a:p>
              <a:p>
                <a:pPr marL="0" indent="0" algn="ctr">
                  <a:buNone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</m:oMath>
                </a14:m>
                <a:endParaRPr lang="sr-Latn-RS" sz="2000" dirty="0"/>
              </a:p>
              <a:p>
                <a:r>
                  <a:rPr lang="sr-Latn-RS" sz="2000" dirty="0"/>
                  <a:t>S</a:t>
                </a:r>
                <a:r>
                  <a:rPr lang="en-US" sz="2000" dirty="0" err="1"/>
                  <a:t>igurne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granice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greške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b="0" dirty="0"/>
              </a:p>
              <a:p>
                <a:r>
                  <a:rPr lang="en-US" sz="2000" dirty="0" err="1"/>
                  <a:t>Naj</a:t>
                </a:r>
                <a:r>
                  <a:rPr lang="sr-Latn-RS" sz="2000" dirty="0"/>
                  <a:t>češće dominira jedan oblik greške;</a:t>
                </a:r>
                <a:endParaRPr lang="sr-Latn-RS" sz="2000" b="0" dirty="0"/>
              </a:p>
              <a:p>
                <a:r>
                  <a:rPr lang="sr-Latn-RS" sz="2000" dirty="0"/>
                  <a:t>Relativna greška: apsolutna greška/rezultat </a:t>
                </a:r>
                <a:r>
                  <a:rPr lang="en-US" sz="2000" dirty="0"/>
                  <a:t>[%];</a:t>
                </a:r>
              </a:p>
              <a:p>
                <a:pPr marL="542925" indent="-277813">
                  <a:buFont typeface="Wingdings" panose="05000000000000000000" pitchFamily="2" charset="2"/>
                  <a:buChar char="v"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ppm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eng.</a:t>
                </a:r>
                <a:r>
                  <a:rPr lang="en-US" sz="2000" dirty="0"/>
                  <a:t> </a:t>
                </a:r>
                <a:r>
                  <a:rPr lang="en-US" sz="2000" i="1" dirty="0"/>
                  <a:t>parts per million </a:t>
                </a:r>
                <a:r>
                  <a:rPr lang="en-US" sz="2000" dirty="0"/>
                  <a:t>– </a:t>
                </a:r>
                <a:r>
                  <a:rPr lang="en-US" sz="2000" dirty="0" err="1"/>
                  <a:t>jedan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milioniti</a:t>
                </a:r>
                <a:r>
                  <a:rPr lang="en-US" sz="2000" dirty="0"/>
                  <a:t> deo </a:t>
                </a:r>
                <a:r>
                  <a:rPr lang="en-US" sz="2000" dirty="0" err="1"/>
                  <a:t>ili</a:t>
                </a:r>
                <a:r>
                  <a:rPr lang="en-US" sz="2000" dirty="0"/>
                  <a:t> 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10</a:t>
                </a:r>
                <a:r>
                  <a:rPr lang="en-US" sz="2000" b="1" baseline="30000" dirty="0">
                    <a:solidFill>
                      <a:srgbClr val="0070C0"/>
                    </a:solidFill>
                  </a:rPr>
                  <a:t>−6</a:t>
                </a:r>
                <a:r>
                  <a:rPr lang="en-US" sz="2000" dirty="0"/>
                  <a:t>) </a:t>
                </a:r>
              </a:p>
              <a:p>
                <a:pPr marL="542925" indent="-277813">
                  <a:buFont typeface="Wingdings" panose="05000000000000000000" pitchFamily="2" charset="2"/>
                  <a:buChar char="v"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ppb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eng.</a:t>
                </a:r>
                <a:r>
                  <a:rPr lang="en-US" sz="2000" dirty="0"/>
                  <a:t> </a:t>
                </a:r>
                <a:r>
                  <a:rPr lang="en-US" sz="2000" i="1" dirty="0"/>
                  <a:t>parts per billion </a:t>
                </a:r>
                <a:r>
                  <a:rPr lang="en-US" sz="2000" dirty="0"/>
                  <a:t>– </a:t>
                </a:r>
                <a:r>
                  <a:rPr lang="en-US" sz="2000" dirty="0" err="1"/>
                  <a:t>jedan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milijarditi</a:t>
                </a:r>
                <a:r>
                  <a:rPr lang="en-US" sz="2000" dirty="0"/>
                  <a:t> deo </a:t>
                </a:r>
                <a:r>
                  <a:rPr lang="en-US" sz="2000" dirty="0" err="1"/>
                  <a:t>ili</a:t>
                </a:r>
                <a:r>
                  <a:rPr lang="en-US" sz="2000" dirty="0"/>
                  <a:t> 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10</a:t>
                </a:r>
                <a:r>
                  <a:rPr lang="en-US" sz="2000" b="1" baseline="30000" dirty="0">
                    <a:solidFill>
                      <a:srgbClr val="0070C0"/>
                    </a:solidFill>
                  </a:rPr>
                  <a:t>−9</a:t>
                </a:r>
                <a:r>
                  <a:rPr lang="en-US" sz="2000" dirty="0"/>
                  <a:t>).</a:t>
                </a:r>
              </a:p>
              <a:p>
                <a:endParaRPr lang="en-US" sz="2000" dirty="0"/>
              </a:p>
              <a:p>
                <a:pPr marL="0" indent="0" algn="ctr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3478837"/>
              </a:xfrm>
              <a:prstGeom prst="rect">
                <a:avLst/>
              </a:prstGeom>
              <a:blipFill>
                <a:blip r:embed="rId5"/>
                <a:stretch>
                  <a:fillRect l="-667" t="-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Ukupna greška i geometrijska interpretacija grešaka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6CDE1-CFF2-4927-A474-EC71CD7B7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4229528"/>
            <a:ext cx="5334000" cy="241287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DB4BEC7-D01A-4262-AA73-1D7F4CFE9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9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86"/>
    </mc:Choice>
    <mc:Fallback xmlns="">
      <p:transition spd="slow" advTm="160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6856" x="401638" y="1479550"/>
          <p14:tracePt t="16947" x="420688" y="1479550"/>
          <p14:tracePt t="16958" x="501650" y="1516063"/>
          <p14:tracePt t="16982" x="795338" y="1689100"/>
          <p14:tracePt t="16994" x="904875" y="1744663"/>
          <p14:tracePt t="17005" x="1104900" y="1862138"/>
          <p14:tracePt t="17034" x="1425575" y="2073275"/>
          <p14:tracePt t="17058" x="1625600" y="2182813"/>
          <p14:tracePt t="17070" x="1827213" y="2301875"/>
          <p14:tracePt t="17084" x="1936750" y="2355850"/>
          <p14:tracePt t="17084" x="2036763" y="2428875"/>
          <p14:tracePt t="17118" x="2547938" y="2693988"/>
          <p14:tracePt t="17142" x="2805113" y="2813050"/>
          <p14:tracePt t="17152" x="3078163" y="2930525"/>
          <p14:tracePt t="17165" x="3352800" y="3022600"/>
          <p14:tracePt t="17177" x="3479800" y="3049588"/>
          <p14:tracePt t="17199" x="3810000" y="3114675"/>
          <p14:tracePt t="17212" x="3963988" y="3114675"/>
          <p14:tracePt t="17224" x="4010025" y="3114675"/>
          <p14:tracePt t="17248" x="4129088" y="3086100"/>
          <p14:tracePt t="17261" x="4183063" y="3059113"/>
          <p14:tracePt t="17274" x="4219575" y="3032125"/>
          <p14:tracePt t="17285" x="4248150" y="3013075"/>
          <p14:tracePt t="17309" x="4302125" y="2930525"/>
          <p14:tracePt t="17343" x="4321175" y="2857500"/>
          <p14:tracePt t="17366" x="4330700" y="2813050"/>
          <p14:tracePt t="17390" x="4338638" y="2657475"/>
          <p14:tracePt t="17401" x="4338638" y="2601913"/>
          <p14:tracePt t="17416" x="4338638" y="2465388"/>
          <p14:tracePt t="17428" x="4338638" y="2411413"/>
          <p14:tracePt t="17451" x="4338638" y="2255838"/>
          <p14:tracePt t="17463" x="4338638" y="2192338"/>
          <p14:tracePt t="17464" x="4321175" y="2155825"/>
          <p14:tracePt t="17476" x="4321175" y="2136775"/>
          <p14:tracePt t="17487" x="4311650" y="2090738"/>
          <p14:tracePt t="17511" x="4292600" y="2046288"/>
          <p14:tracePt t="17512" x="4275138" y="2027238"/>
          <p14:tracePt t="17524" x="4265613" y="2017713"/>
          <p14:tracePt t="17535" x="4238625" y="1990725"/>
          <p14:tracePt t="17558" x="4229100" y="1973263"/>
          <p14:tracePt t="17569" x="4219575" y="1973263"/>
          <p14:tracePt t="17594" x="4192588" y="1944688"/>
          <p14:tracePt t="17617" x="4156075" y="1935163"/>
          <p14:tracePt t="17641" x="4102100" y="1927225"/>
          <p14:tracePt t="17653" x="4073525" y="1917700"/>
          <p14:tracePt t="17666" x="4037013" y="1917700"/>
          <p14:tracePt t="17677" x="4029075" y="1917700"/>
          <p14:tracePt t="17701" x="4000500" y="1917700"/>
          <p14:tracePt t="17712" x="3983038" y="1927225"/>
          <p14:tracePt t="17725" x="3937000" y="1963738"/>
          <p14:tracePt t="17737" x="3937000" y="1973263"/>
          <p14:tracePt t="17761" x="3890963" y="2017713"/>
          <p14:tracePt t="17773" x="3854450" y="2046288"/>
          <p14:tracePt t="17785" x="3846513" y="2046288"/>
          <p14:tracePt t="17810" x="3817938" y="2100263"/>
          <p14:tracePt t="17821" x="3790950" y="2146300"/>
          <p14:tracePt t="17833" x="3781425" y="2173288"/>
          <p14:tracePt t="17845" x="3781425" y="2192338"/>
          <p14:tracePt t="17869" x="3773488" y="2246313"/>
          <p14:tracePt t="17881" x="3773488" y="2273300"/>
          <p14:tracePt t="17894" x="3773488" y="2282825"/>
          <p14:tracePt t="17918" x="3773488" y="2319338"/>
          <p14:tracePt t="17930" x="3773488" y="2328863"/>
          <p14:tracePt t="17978" x="3773488" y="2365375"/>
          <p14:tracePt t="18024" x="3781425" y="2374900"/>
          <p14:tracePt t="18060" x="3800475" y="2392363"/>
          <p14:tracePt t="18072" x="3810000" y="2392363"/>
          <p14:tracePt t="18085" x="3836988" y="2401888"/>
          <p14:tracePt t="18097" x="3846513" y="2401888"/>
          <p14:tracePt t="18122" x="3863975" y="2401888"/>
          <p14:tracePt t="18133" x="3873500" y="2401888"/>
          <p14:tracePt t="18146" x="3890963" y="2401888"/>
          <p14:tracePt t="18170" x="3946525" y="2382838"/>
          <p14:tracePt t="18182" x="3956050" y="2374900"/>
          <p14:tracePt t="18194" x="3973513" y="2355850"/>
          <p14:tracePt t="18206" x="4029075" y="2319338"/>
          <p14:tracePt t="18230" x="4056063" y="2301875"/>
          <p14:tracePt t="18241" x="4102100" y="2273300"/>
          <p14:tracePt t="18253" x="4119563" y="2255838"/>
          <p14:tracePt t="18266" x="4129088" y="2246313"/>
          <p14:tracePt t="18291" x="4175125" y="2200275"/>
          <p14:tracePt t="18303" x="4192588" y="2155825"/>
          <p14:tracePt t="18315" x="4192588" y="2136775"/>
          <p14:tracePt t="18343" x="4192588" y="2082800"/>
          <p14:tracePt t="18368" x="4192588" y="2027238"/>
          <p14:tracePt t="18380" x="4192588" y="1990725"/>
          <p14:tracePt t="18393" x="4183063" y="1973263"/>
          <p14:tracePt t="18418" x="4175125" y="1963738"/>
          <p14:tracePt t="18429" x="4156075" y="1944688"/>
          <p14:tracePt t="18452" x="4146550" y="1935163"/>
          <p14:tracePt t="18465" x="4146550" y="1927225"/>
          <p14:tracePt t="18478" x="4129088" y="1917700"/>
          <p14:tracePt t="18489" x="4119563" y="1908175"/>
          <p14:tracePt t="18513" x="4110038" y="1908175"/>
          <p14:tracePt t="18538" x="4092575" y="1908175"/>
          <p14:tracePt t="18562" x="4065588" y="1908175"/>
          <p14:tracePt t="18575" x="4019550" y="1927225"/>
          <p14:tracePt t="18587" x="4019550" y="1935163"/>
          <p14:tracePt t="18600" x="4000500" y="1944688"/>
          <p14:tracePt t="18625" x="3946525" y="2000250"/>
          <p14:tracePt t="18648" x="3937000" y="2009775"/>
          <p14:tracePt t="18660" x="3919538" y="2036763"/>
          <p14:tracePt t="18684" x="3910013" y="2082800"/>
          <p14:tracePt t="18696" x="3910013" y="2100263"/>
          <p14:tracePt t="18708" x="3910013" y="2109788"/>
          <p14:tracePt t="18732" x="3910013" y="2163763"/>
          <p14:tracePt t="18743" x="3910013" y="2182813"/>
          <p14:tracePt t="18755" x="3910013" y="2228850"/>
          <p14:tracePt t="18767" x="3910013" y="2255838"/>
          <p14:tracePt t="18792" x="3910013" y="2282825"/>
          <p14:tracePt t="18803" x="3910013" y="2319338"/>
          <p14:tracePt t="18817" x="3919538" y="2346325"/>
          <p14:tracePt t="18840" x="3927475" y="2355850"/>
          <p14:tracePt t="18852" x="3937000" y="2374900"/>
          <p14:tracePt t="18876" x="3946525" y="2382838"/>
          <p14:tracePt t="18912" x="3956050" y="2392363"/>
          <p14:tracePt t="18934" x="3963988" y="2401888"/>
          <p14:tracePt t="18946" x="3973513" y="2411413"/>
          <p14:tracePt t="18959" x="3983038" y="2411413"/>
          <p14:tracePt t="18982" x="3992563" y="2411413"/>
          <p14:tracePt t="18994" x="4000500" y="2411413"/>
          <p14:tracePt t="19007" x="4010025" y="2411413"/>
          <p14:tracePt t="19018" x="4019550" y="2411413"/>
          <p14:tracePt t="19044" x="4037013" y="2411413"/>
          <p14:tracePt t="19068" x="4073525" y="2419350"/>
          <p14:tracePt t="19092" x="4110038" y="2428875"/>
          <p14:tracePt t="19117" x="4129088" y="2428875"/>
          <p14:tracePt t="19130" x="4146550" y="2428875"/>
          <p14:tracePt t="19154" x="4175125" y="2428875"/>
          <p14:tracePt t="19178" x="4192588" y="2428875"/>
          <p14:tracePt t="19202" x="4229100" y="2428875"/>
          <p14:tracePt t="19227" x="4256088" y="2428875"/>
          <p14:tracePt t="19239" x="4275138" y="2428875"/>
          <p14:tracePt t="19264" x="4348163" y="2428875"/>
          <p14:tracePt t="19288" x="4394200" y="2447925"/>
          <p14:tracePt t="19300" x="4448175" y="2447925"/>
          <p14:tracePt t="19324" x="4540250" y="2447925"/>
          <p14:tracePt t="19335" x="4549775" y="2447925"/>
          <p14:tracePt t="19347" x="4586288" y="2447925"/>
          <p14:tracePt t="19371" x="4667250" y="2447925"/>
          <p14:tracePt t="19383" x="4695825" y="2447925"/>
          <p14:tracePt t="19395" x="4732338" y="2447925"/>
          <p14:tracePt t="19406" x="4776788" y="2447925"/>
          <p14:tracePt t="19430" x="4813300" y="2447925"/>
          <p14:tracePt t="19442" x="4878388" y="2447925"/>
          <p14:tracePt t="19454" x="4932363" y="2447925"/>
          <p14:tracePt t="19479" x="4997450" y="2455863"/>
          <p14:tracePt t="19491" x="5060950" y="2455863"/>
          <p14:tracePt t="19504" x="5114925" y="2455863"/>
          <p14:tracePt t="19516" x="5160963" y="2455863"/>
          <p14:tracePt t="19540" x="5270500" y="2455863"/>
          <p14:tracePt t="19551" x="5353050" y="2455863"/>
          <p14:tracePt t="19575" x="5426075" y="2455863"/>
          <p14:tracePt t="19586" x="5489575" y="2455863"/>
          <p14:tracePt t="19599" x="5535613" y="2455863"/>
          <p14:tracePt t="19622" x="5572125" y="2455863"/>
          <p14:tracePt t="19634" x="5581650" y="2455863"/>
          <p14:tracePt t="26027" x="5591175" y="2455863"/>
          <p14:tracePt t="26039" x="5608638" y="2411413"/>
          <p14:tracePt t="26063" x="5627688" y="2319338"/>
          <p14:tracePt t="26087" x="5727700" y="1890713"/>
          <p14:tracePt t="26111" x="5810250" y="1725613"/>
          <p14:tracePt t="26122" x="5837238" y="1698625"/>
          <p14:tracePt t="26244" x="5854700" y="1698625"/>
          <p14:tracePt t="26256" x="5873750" y="1689100"/>
          <p14:tracePt t="26281" x="6102350" y="1616075"/>
          <p14:tracePt t="26292" x="6202363" y="1570038"/>
          <p14:tracePt t="26304" x="6321425" y="1525588"/>
          <p14:tracePt t="26314" x="6596063" y="1423988"/>
          <p14:tracePt t="26338" x="6815138" y="1343025"/>
          <p14:tracePt t="26361" x="6832600" y="1333500"/>
          <p14:tracePt t="26373" x="6859588" y="1343025"/>
          <p14:tracePt t="26374" x="6888163" y="1360488"/>
          <p14:tracePt t="26386" x="6932613" y="1423988"/>
          <p14:tracePt t="26398" x="6988175" y="1489075"/>
          <p14:tracePt t="26421" x="7116763" y="1789113"/>
          <p14:tracePt t="26433" x="7180263" y="1927225"/>
          <p14:tracePt t="26445" x="7280275" y="2236788"/>
          <p14:tracePt t="26457" x="7408863" y="2528888"/>
          <p14:tracePt t="26480" x="7554913" y="2784475"/>
          <p14:tracePt t="26504" x="7837488" y="3214688"/>
          <p14:tracePt t="26528" x="7966075" y="3387725"/>
          <p14:tracePt t="26539" x="8075613" y="3524250"/>
          <p14:tracePt t="26562" x="8166100" y="3625850"/>
          <p14:tracePt t="26574" x="8185150" y="3670300"/>
          <p14:tracePt t="26586" x="8231188" y="3743325"/>
          <p14:tracePt t="26610" x="8304213" y="3917950"/>
          <p14:tracePt t="26621" x="8312150" y="3963988"/>
          <p14:tracePt t="26633" x="8340725" y="4081463"/>
          <p14:tracePt t="26645" x="8348663" y="4110038"/>
          <p14:tracePt t="26668" x="8385175" y="4310063"/>
          <p14:tracePt t="26680" x="8413750" y="4446588"/>
          <p14:tracePt t="26693" x="8421688" y="4548188"/>
          <p14:tracePt t="26693" x="8440738" y="4621213"/>
          <p14:tracePt t="26729" x="8467725" y="5003800"/>
          <p14:tracePt t="26752" x="8467725" y="5195888"/>
          <p14:tracePt t="26764" x="8450263" y="5405438"/>
          <p14:tracePt t="26777" x="8404225" y="5580063"/>
          <p14:tracePt t="26788" x="8377238" y="5680075"/>
          <p14:tracePt t="26810" x="8267700" y="5926138"/>
          <p14:tracePt t="26823" x="8175625" y="6064250"/>
          <p14:tracePt t="26836" x="8121650" y="6127750"/>
          <p14:tracePt t="26847" x="8056563" y="6181725"/>
          <p14:tracePt t="26872" x="7820025" y="6364288"/>
          <p14:tracePt t="26883" x="7754938" y="6400800"/>
          <p14:tracePt t="26896" x="7691438" y="6429375"/>
          <p14:tracePt t="26919" x="7353300" y="6546850"/>
          <p14:tracePt t="26930" x="7234238" y="6575425"/>
          <p14:tracePt t="26944" x="7116763" y="6611938"/>
          <p14:tracePt t="26955" x="6851650" y="6648450"/>
          <p14:tracePt t="26979" x="6430963" y="6711950"/>
          <p14:tracePt t="27002" x="5965825" y="6757988"/>
          <p14:tracePt t="27013" x="5591175" y="6784975"/>
          <p14:tracePt t="27030" x="5270500" y="6821488"/>
          <p14:tracePt t="27042" x="5133975" y="6831013"/>
          <p14:tracePt t="27054" x="5005388" y="6848475"/>
          <p14:tracePt t="27215" x="2813050" y="6757988"/>
          <p14:tracePt t="27228" x="2613025" y="6692900"/>
          <p14:tracePt t="27241" x="2447925" y="6619875"/>
          <p14:tracePt t="27253" x="2384425" y="6583363"/>
          <p14:tracePt t="27279" x="2211388" y="6510338"/>
          <p14:tracePt t="27292" x="2109788" y="6437313"/>
          <p14:tracePt t="27315" x="2019300" y="6373813"/>
          <p14:tracePt t="27340" x="1863725" y="6237288"/>
          <p14:tracePt t="27353" x="1827213" y="6181725"/>
          <p14:tracePt t="27366" x="1827213" y="6154738"/>
          <p14:tracePt t="27390" x="1790700" y="6027738"/>
          <p14:tracePt t="27402" x="1790700" y="5954713"/>
          <p14:tracePt t="27415" x="1790700" y="5908675"/>
          <p14:tracePt t="27427" x="1790700" y="5853113"/>
          <p14:tracePt t="27451" x="1881188" y="5653088"/>
          <p14:tracePt t="27463" x="1936750" y="5588000"/>
          <p14:tracePt t="27476" x="1973263" y="5551488"/>
          <p14:tracePt t="27488" x="1990725" y="5534025"/>
          <p14:tracePt t="27511" x="2092325" y="5405438"/>
          <p14:tracePt t="27534" x="2211388" y="5278438"/>
          <p14:tracePt t="27559" x="2338388" y="5178425"/>
          <p14:tracePt t="27570" x="2401888" y="5141913"/>
          <p14:tracePt t="27583" x="2503488" y="5095875"/>
          <p14:tracePt t="27594" x="2620963" y="5040313"/>
          <p14:tracePt t="27618" x="2786063" y="4986338"/>
          <p14:tracePt t="27630" x="2951163" y="4940300"/>
          <p14:tracePt t="27652" x="3187700" y="4884738"/>
          <p14:tracePt t="27663" x="3279775" y="4867275"/>
          <p14:tracePt t="27675" x="3462338" y="4840288"/>
          <p14:tracePt t="27698" x="3635375" y="4811713"/>
          <p14:tracePt t="27710" x="3827463" y="4784725"/>
          <p14:tracePt t="27724" x="4019550" y="4757738"/>
          <p14:tracePt t="27735" x="4119563" y="4748213"/>
          <p14:tracePt t="27758" x="4440238" y="4748213"/>
          <p14:tracePt t="27781" x="4795838" y="4748213"/>
          <p14:tracePt t="27792" x="4924425" y="4748213"/>
          <p14:tracePt t="27804" x="5187950" y="4748213"/>
          <p14:tracePt t="27816" x="5445125" y="4748213"/>
          <p14:tracePt t="27838" x="5672138" y="4767263"/>
          <p14:tracePt t="27850" x="5864225" y="4794250"/>
          <p14:tracePt t="27874" x="6065838" y="4821238"/>
          <p14:tracePt t="27899" x="6330950" y="4894263"/>
          <p14:tracePt t="27921" x="6394450" y="4940300"/>
          <p14:tracePt t="27933" x="6457950" y="4995863"/>
          <p14:tracePt t="27946" x="6513513" y="5049838"/>
          <p14:tracePt t="27957" x="6530975" y="5068888"/>
          <p14:tracePt t="27980" x="6567488" y="5132388"/>
          <p14:tracePt t="27992" x="6596063" y="5205413"/>
          <p14:tracePt t="28004" x="6596063" y="5241925"/>
          <p14:tracePt t="28016" x="6604000" y="5278438"/>
          <p14:tracePt t="28039" x="6640513" y="5434013"/>
          <p14:tracePt t="28062" x="6659563" y="5607050"/>
          <p14:tracePt t="28073" x="6659563" y="5743575"/>
          <p14:tracePt t="28086" x="6659563" y="5799138"/>
          <p14:tracePt t="28098" x="6659563" y="5862638"/>
          <p14:tracePt t="28121" x="6540500" y="6035675"/>
          <p14:tracePt t="28132" x="6513513" y="6064250"/>
          <p14:tracePt t="28145" x="6477000" y="6091238"/>
          <p14:tracePt t="28169" x="6311900" y="6173788"/>
          <p14:tracePt t="28181" x="6248400" y="6200775"/>
          <p14:tracePt t="28204" x="6065838" y="6254750"/>
          <p14:tracePt t="28228" x="5883275" y="6291263"/>
          <p14:tracePt t="28240" x="5818188" y="6291263"/>
          <p14:tracePt t="28264" x="5526088" y="6337300"/>
          <p14:tracePt t="28287" x="5370513" y="6356350"/>
          <p14:tracePt t="28312" x="5005388" y="6392863"/>
          <p14:tracePt t="28324" x="4914900" y="6392863"/>
          <p14:tracePt t="28336" x="4813300" y="6392863"/>
          <p14:tracePt t="28347" x="4640263" y="6410325"/>
          <p14:tracePt t="28370" x="4494213" y="6410325"/>
          <p14:tracePt t="28382" x="4321175" y="6419850"/>
          <p14:tracePt t="28394" x="4165600" y="6437313"/>
          <p14:tracePt t="28406" x="4083050" y="6437313"/>
          <p14:tracePt t="28430" x="3836988" y="6446838"/>
          <p14:tracePt t="28453" x="3589338" y="6465888"/>
          <p14:tracePt t="28477" x="3306763" y="6465888"/>
          <p14:tracePt t="28488" x="3114675" y="6465888"/>
          <p14:tracePt t="28512" x="2895600" y="6465888"/>
          <p14:tracePt t="28524" x="2667000" y="6465888"/>
          <p14:tracePt t="28536" x="2438400" y="6465888"/>
          <p14:tracePt t="28560" x="2292350" y="6465888"/>
          <p14:tracePt t="28572" x="2155825" y="6465888"/>
          <p14:tracePt t="28584" x="2073275" y="6465888"/>
          <p14:tracePt t="28596" x="2027238" y="6465888"/>
          <p14:tracePt t="28619" x="1936750" y="6437313"/>
          <p14:tracePt t="28631" x="1909763" y="6437313"/>
          <p14:tracePt t="28644" x="1844675" y="6419850"/>
          <p14:tracePt t="28656" x="1836738" y="6410325"/>
          <p14:tracePt t="28679" x="1771650" y="6373813"/>
          <p14:tracePt t="28704" x="1690688" y="6310313"/>
          <p14:tracePt t="28728" x="1625600" y="6227763"/>
          <p14:tracePt t="28740" x="1608138" y="6191250"/>
          <p14:tracePt t="28764" x="1452563" y="5991225"/>
          <p14:tracePt t="28788" x="1425575" y="5899150"/>
          <p14:tracePt t="28800" x="1389063" y="5807075"/>
          <p14:tracePt t="28813" x="1379538" y="5734050"/>
          <p14:tracePt t="28836" x="1370013" y="5653088"/>
          <p14:tracePt t="28848" x="1352550" y="5551488"/>
          <p14:tracePt t="28872" x="1352550" y="5424488"/>
          <p14:tracePt t="28884" x="1360488" y="5378450"/>
          <p14:tracePt t="28897" x="1379538" y="5305425"/>
          <p14:tracePt t="28909" x="1406525" y="5241925"/>
          <p14:tracePt t="28932" x="1443038" y="5178425"/>
          <p14:tracePt t="28945" x="1498600" y="5113338"/>
          <p14:tracePt t="28958" x="1535113" y="5068888"/>
          <p14:tracePt t="28984" x="1608138" y="4967288"/>
          <p14:tracePt t="29008" x="1662113" y="4913313"/>
          <p14:tracePt t="29020" x="1708150" y="4884738"/>
          <p14:tracePt t="29044" x="1744663" y="4857750"/>
          <p14:tracePt t="29066" x="1909763" y="4757738"/>
          <p14:tracePt t="29091" x="1990725" y="4711700"/>
          <p14:tracePt t="29101" x="2092325" y="4665663"/>
          <p14:tracePt t="29115" x="2182813" y="4621213"/>
          <p14:tracePt t="29127" x="2219325" y="4611688"/>
          <p14:tracePt t="29150" x="2365375" y="4565650"/>
          <p14:tracePt t="29162" x="2430463" y="4538663"/>
          <p14:tracePt t="29174" x="2466975" y="4529138"/>
          <p14:tracePt t="29186" x="2511425" y="4519613"/>
          <p14:tracePt t="29209" x="2722563" y="4483100"/>
          <p14:tracePt t="29234" x="2832100" y="4483100"/>
          <p14:tracePt t="29258" x="3032125" y="4475163"/>
          <p14:tracePt t="29270" x="3078163" y="4475163"/>
          <p14:tracePt t="29294" x="3214688" y="4475163"/>
          <p14:tracePt t="29319" x="3370263" y="4475163"/>
          <p14:tracePt t="29342" x="3516313" y="4475163"/>
          <p14:tracePt t="29366" x="3690938" y="4475163"/>
          <p14:tracePt t="29378" x="3744913" y="4475163"/>
          <p14:tracePt t="29401" x="3900488" y="4519613"/>
          <p14:tracePt t="29413" x="3946525" y="4548188"/>
          <p14:tracePt t="29426" x="4037013" y="4584700"/>
          <p14:tracePt t="29437" x="4102100" y="4611688"/>
          <p14:tracePt t="29461" x="4165600" y="4648200"/>
          <p14:tracePt t="29484" x="4292600" y="4711700"/>
          <p14:tracePt t="29510" x="4338638" y="4738688"/>
          <p14:tracePt t="29521" x="4357688" y="4748213"/>
          <p14:tracePt t="29545" x="4384675" y="4767263"/>
          <p14:tracePt t="29570" x="4403725" y="4784725"/>
          <p14:tracePt t="29582" x="4421188" y="4803775"/>
          <p14:tracePt t="29594" x="4440238" y="4821238"/>
          <p14:tracePt t="29617" x="4457700" y="4840288"/>
          <p14:tracePt t="29629" x="4484688" y="4867275"/>
          <p14:tracePt t="29652" x="4521200" y="4922838"/>
          <p14:tracePt t="29663" x="4530725" y="4949825"/>
          <p14:tracePt t="29676" x="4567238" y="5013325"/>
          <p14:tracePt t="29687" x="4576763" y="5013325"/>
          <p14:tracePt t="29711" x="4613275" y="5095875"/>
          <p14:tracePt t="29723" x="4659313" y="5178425"/>
          <p14:tracePt t="29735" x="4686300" y="5222875"/>
          <p14:tracePt t="29759" x="4703763" y="5295900"/>
          <p14:tracePt t="29771" x="4713288" y="5368925"/>
          <p14:tracePt t="29784" x="4732338" y="5414963"/>
          <p14:tracePt t="29796" x="4732338" y="5451475"/>
          <p14:tracePt t="29819" x="4759325" y="5543550"/>
          <p14:tracePt t="29831" x="4759325" y="5580063"/>
          <p14:tracePt t="29844" x="4768850" y="5597525"/>
          <p14:tracePt t="29868" x="4768850" y="5689600"/>
          <p14:tracePt t="29879" x="4768850" y="5716588"/>
          <p14:tracePt t="29893" x="4768850" y="5734050"/>
          <p14:tracePt t="29905" x="4768850" y="5799138"/>
          <p14:tracePt t="29929" x="4768850" y="5881688"/>
          <p14:tracePt t="29941" x="4749800" y="5908675"/>
          <p14:tracePt t="29953" x="4740275" y="5954713"/>
          <p14:tracePt t="29965" x="4713288" y="6008688"/>
          <p14:tracePt t="29989" x="4695825" y="6045200"/>
          <p14:tracePt t="29989" x="4686300" y="6064250"/>
          <p14:tracePt t="30012" x="4649788" y="6118225"/>
          <p14:tracePt t="30025" x="4640263" y="6127750"/>
          <p14:tracePt t="30037" x="4630738" y="6137275"/>
          <p14:tracePt t="30037" x="4613275" y="6154738"/>
          <p14:tracePt t="30049" x="4603750" y="6164263"/>
          <p14:tracePt t="30074" x="4530725" y="6218238"/>
          <p14:tracePt t="30098" x="4513263" y="6237288"/>
          <p14:tracePt t="30125" x="4457700" y="6264275"/>
          <p14:tracePt t="30148" x="4411663" y="6283325"/>
          <p14:tracePt t="30159" x="4357688" y="6300788"/>
          <p14:tracePt t="30184" x="4275138" y="6327775"/>
          <p14:tracePt t="30207" x="4175125" y="6364288"/>
          <p14:tracePt t="30219" x="4119563" y="6373813"/>
          <p14:tracePt t="30244" x="3992563" y="6392863"/>
          <p14:tracePt t="30255" x="3919538" y="6400800"/>
          <p14:tracePt t="30267" x="3873500" y="6410325"/>
          <p14:tracePt t="30267" x="3817938" y="6410325"/>
          <p14:tracePt t="30292" x="3727450" y="6437313"/>
          <p14:tracePt t="30315" x="3544888" y="6446838"/>
          <p14:tracePt t="30349" x="3389313" y="6465888"/>
          <p14:tracePt t="30361" x="3343275" y="6465888"/>
          <p14:tracePt t="30373" x="3297238" y="6483350"/>
          <p14:tracePt t="30396" x="3151188" y="6483350"/>
          <p14:tracePt t="30408" x="3114675" y="6483350"/>
          <p14:tracePt t="30432" x="2987675" y="6492875"/>
          <p14:tracePt t="30443" x="2941638" y="6492875"/>
          <p14:tracePt t="30443" x="2914650" y="6492875"/>
          <p14:tracePt t="30465" x="2841625" y="6492875"/>
          <p14:tracePt t="30488" x="2759075" y="6492875"/>
          <p14:tracePt t="30511" x="2713038" y="6492875"/>
          <p14:tracePt t="30522" x="2703513" y="6492875"/>
          <p14:tracePt t="30534" x="2676525" y="6492875"/>
          <p14:tracePt t="30547" x="2649538" y="6492875"/>
          <p14:tracePt t="30571" x="2584450" y="6492875"/>
          <p14:tracePt t="30582" x="2566988" y="6492875"/>
          <p14:tracePt t="30593" x="2503488" y="6492875"/>
          <p14:tracePt t="30604" x="2466975" y="6492875"/>
          <p14:tracePt t="30627" x="2411413" y="6483350"/>
          <p14:tracePt t="30650" x="2320925" y="6465888"/>
          <p14:tracePt t="30662" x="2284413" y="6456363"/>
          <p14:tracePt t="30674" x="2211388" y="6446838"/>
          <p14:tracePt t="30686" x="2155825" y="6437313"/>
          <p14:tracePt t="30710" x="2100263" y="6437313"/>
          <p14:tracePt t="30722" x="2055813" y="6429375"/>
          <p14:tracePt t="30734" x="2027238" y="6419850"/>
          <p14:tracePt t="30745" x="2000250" y="6419850"/>
          <p14:tracePt t="30769" x="1954213" y="6400800"/>
          <p14:tracePt t="30793" x="1909763" y="6373813"/>
          <p14:tracePt t="30816" x="1863725" y="6327775"/>
          <p14:tracePt t="30827" x="1817688" y="6283325"/>
          <p14:tracePt t="30851" x="1790700" y="6254750"/>
          <p14:tracePt t="30862" x="1771650" y="6227763"/>
          <p14:tracePt t="30874" x="1763713" y="6218238"/>
          <p14:tracePt t="30898" x="1735138" y="6164263"/>
          <p14:tracePt t="30910" x="1717675" y="6127750"/>
          <p14:tracePt t="30934" x="1717675" y="6054725"/>
          <p14:tracePt t="30959" x="1690688" y="5881688"/>
          <p14:tracePt t="30970" x="1690688" y="5835650"/>
          <p14:tracePt t="30983" x="1681163" y="5734050"/>
          <p14:tracePt t="30996" x="1662113" y="5680075"/>
          <p14:tracePt t="31022" x="1662113" y="5441950"/>
          <p14:tracePt t="31033" x="1662113" y="5387975"/>
          <p14:tracePt t="31046" x="1662113" y="5332413"/>
          <p14:tracePt t="31070" x="1681163" y="5178425"/>
          <p14:tracePt t="31082" x="1690688" y="5132388"/>
          <p14:tracePt t="31095" x="1698625" y="5086350"/>
          <p14:tracePt t="31107" x="1744663" y="4995863"/>
          <p14:tracePt t="31132" x="1800225" y="4857750"/>
          <p14:tracePt t="31144" x="1808163" y="4830763"/>
          <p14:tracePt t="31156" x="1827213" y="4803775"/>
          <p14:tracePt t="31181" x="1890713" y="4721225"/>
          <p14:tracePt t="31193" x="1900238" y="4702175"/>
          <p14:tracePt t="31204" x="1917700" y="4665663"/>
          <p14:tracePt t="31216" x="1946275" y="4629150"/>
          <p14:tracePt t="31240" x="1990725" y="4584700"/>
          <p14:tracePt t="31251" x="2009775" y="4575175"/>
          <p14:tracePt t="31264" x="2027238" y="4556125"/>
          <p14:tracePt t="31288" x="2073275" y="4529138"/>
          <p14:tracePt t="31299" x="2082800" y="4529138"/>
          <p14:tracePt t="31323" x="2128838" y="4511675"/>
          <p14:tracePt t="31349" x="2165350" y="4502150"/>
          <p14:tracePt t="31361" x="2211388" y="4502150"/>
          <p14:tracePt t="31374" x="2255838" y="4492625"/>
          <p14:tracePt t="31386" x="2284413" y="4492625"/>
          <p14:tracePt t="31410" x="2430463" y="4483100"/>
          <p14:tracePt t="31423" x="2520950" y="4483100"/>
          <p14:tracePt t="31436" x="2613025" y="4483100"/>
          <p14:tracePt t="31459" x="2768600" y="4483100"/>
          <p14:tracePt t="31471" x="2922588" y="4483100"/>
          <p14:tracePt t="31483" x="2995613" y="4483100"/>
          <p14:tracePt t="31483" x="3068638" y="4483100"/>
          <p14:tracePt t="31496" x="3151188" y="4483100"/>
          <p14:tracePt t="31519" x="3325813" y="4483100"/>
          <p14:tracePt t="31531" x="3435350" y="4483100"/>
          <p14:tracePt t="31544" x="3479800" y="4483100"/>
          <p14:tracePt t="31567" x="3589338" y="4483100"/>
          <p14:tracePt t="31578" x="3635375" y="4483100"/>
          <p14:tracePt t="31602" x="3744913" y="4483100"/>
          <p14:tracePt t="31628" x="3910013" y="4483100"/>
          <p14:tracePt t="31663" x="4119563" y="4483100"/>
          <p14:tracePt t="31674" x="4165600" y="4483100"/>
          <p14:tracePt t="31685" x="4219575" y="4483100"/>
          <p14:tracePt t="31710" x="4311650" y="4483100"/>
          <p14:tracePt t="31723" x="4330700" y="4483100"/>
          <p14:tracePt t="31734" x="4338638" y="4483100"/>
          <p14:tracePt t="31746" x="4348163" y="4483100"/>
          <p14:tracePt t="31769" x="4357688" y="4492625"/>
          <p14:tracePt t="31781" x="4367213" y="4492625"/>
          <p14:tracePt t="31794" x="4394200" y="4502150"/>
          <p14:tracePt t="31818" x="4421188" y="4556125"/>
          <p14:tracePt t="31829" x="4430713" y="4565650"/>
          <p14:tracePt t="31854" x="4457700" y="4621213"/>
          <p14:tracePt t="31877" x="4476750" y="4648200"/>
          <p14:tracePt t="31890" x="4484688" y="4675188"/>
          <p14:tracePt t="31914" x="4503738" y="4757738"/>
          <p14:tracePt t="31936" x="4521200" y="4840288"/>
          <p14:tracePt t="31959" x="4549775" y="4903788"/>
          <p14:tracePt t="31972" x="4557713" y="4949825"/>
          <p14:tracePt t="31984" x="4567238" y="5013325"/>
          <p14:tracePt t="31998" x="4576763" y="5086350"/>
          <p14:tracePt t="32022" x="4586288" y="5132388"/>
          <p14:tracePt t="32046" x="4586288" y="5241925"/>
          <p14:tracePt t="32070" x="4586288" y="5287963"/>
          <p14:tracePt t="32082" x="4586288" y="5324475"/>
          <p14:tracePt t="32096" x="4586288" y="5387975"/>
          <p14:tracePt t="32107" x="4576763" y="5405438"/>
          <p14:tracePt t="32131" x="4557713" y="5487988"/>
          <p14:tracePt t="32144" x="4549775" y="5543550"/>
          <p14:tracePt t="32155" x="4549775" y="5588000"/>
          <p14:tracePt t="32166" x="4540250" y="5616575"/>
          <p14:tracePt t="32190" x="4503738" y="5762625"/>
          <p14:tracePt t="32213" x="4494213" y="5816600"/>
          <p14:tracePt t="32238" x="4467225" y="5926138"/>
          <p14:tracePt t="32250" x="4467225" y="5945188"/>
          <p14:tracePt t="32274" x="4430713" y="6027738"/>
          <p14:tracePt t="32298" x="4411663" y="6091238"/>
          <p14:tracePt t="32310" x="4403725" y="6108700"/>
          <p14:tracePt t="32333" x="4394200" y="6173788"/>
          <p14:tracePt t="32344" x="4375150" y="6218238"/>
          <p14:tracePt t="32358" x="4367213" y="6254750"/>
          <p14:tracePt t="32381" x="4348163" y="6300788"/>
          <p14:tracePt t="32381" x="4338638" y="6319838"/>
          <p14:tracePt t="32406" x="4330700" y="6346825"/>
          <p14:tracePt t="32441" x="4321175" y="6364288"/>
          <p14:tracePt t="32465" x="4311650" y="6392863"/>
          <p14:tracePt t="32490" x="4275138" y="6419850"/>
          <p14:tracePt t="32501" x="4256088" y="6446838"/>
          <p14:tracePt t="32515" x="4238625" y="6456363"/>
          <p14:tracePt t="32528" x="4202113" y="6473825"/>
          <p14:tracePt t="32552" x="4156075" y="6483350"/>
          <p14:tracePt t="32563" x="4102100" y="6510338"/>
          <p14:tracePt t="32576" x="4046538" y="6519863"/>
          <p14:tracePt t="32601" x="3973513" y="6538913"/>
          <p14:tracePt t="32613" x="3910013" y="6546850"/>
          <p14:tracePt t="32626" x="3846513" y="6546850"/>
          <p14:tracePt t="32638" x="3781425" y="6556375"/>
          <p14:tracePt t="32662" x="3690938" y="6556375"/>
          <p14:tracePt t="32673" x="3589338" y="6556375"/>
          <p14:tracePt t="32684" x="3552825" y="6556375"/>
          <p14:tracePt t="32696" x="3498850" y="6556375"/>
          <p14:tracePt t="32720" x="3325813" y="6556375"/>
          <p14:tracePt t="32742" x="3252788" y="6556375"/>
          <p14:tracePt t="32753" x="3197225" y="6556375"/>
          <p14:tracePt t="32765" x="3133725" y="6556375"/>
          <p14:tracePt t="32800" x="3078163" y="6556375"/>
          <p14:tracePt t="32813" x="3068638" y="6556375"/>
          <p14:tracePt t="35471" x="3097213" y="6592888"/>
          <p14:tracePt t="35481" x="3133725" y="6656388"/>
          <p14:tracePt t="35494" x="3133725" y="6675438"/>
          <p14:tracePt t="35539" x="3141663" y="6648450"/>
          <p14:tracePt t="35561" x="3160713" y="6565900"/>
          <p14:tracePt t="35573" x="3178175" y="6465888"/>
          <p14:tracePt t="35586" x="3206750" y="6383338"/>
          <p14:tracePt t="35610" x="3214688" y="6191250"/>
          <p14:tracePt t="35623" x="3224213" y="6072188"/>
          <p14:tracePt t="35634" x="3224213" y="6027738"/>
          <p14:tracePt t="35646" x="3224213" y="5991225"/>
          <p14:tracePt t="35671" x="3233738" y="5918200"/>
          <p14:tracePt t="35682" x="3233738" y="5908675"/>
          <p14:tracePt t="35695" x="3233738" y="5881688"/>
          <p14:tracePt t="35718" x="3233738" y="5872163"/>
          <p14:tracePt t="35731" x="3233738" y="5853113"/>
          <p14:tracePt t="35753" x="3233738" y="5807075"/>
          <p14:tracePt t="35777" x="3233738" y="5762625"/>
          <p14:tracePt t="35789" x="3233738" y="5743575"/>
          <p14:tracePt t="35813" x="3233738" y="5697538"/>
          <p14:tracePt t="35835" x="3233738" y="5661025"/>
          <p14:tracePt t="35860" x="3233738" y="5643563"/>
          <p14:tracePt t="35872" x="3243263" y="5634038"/>
          <p14:tracePt t="35930" x="3260725" y="5634038"/>
          <p14:tracePt t="35954" x="3279775" y="5653088"/>
          <p14:tracePt t="35967" x="3279775" y="5661025"/>
          <p14:tracePt t="35980" x="3297238" y="5670550"/>
          <p14:tracePt t="36003" x="3325813" y="5680075"/>
          <p14:tracePt t="36028" x="3343275" y="5697538"/>
          <p14:tracePt t="36040" x="3352800" y="5697538"/>
          <p14:tracePt t="36153" x="3370263" y="5697538"/>
          <p14:tracePt t="36165" x="3389313" y="5697538"/>
          <p14:tracePt t="36177" x="3406775" y="5697538"/>
          <p14:tracePt t="36201" x="3435350" y="5680075"/>
          <p14:tracePt t="36213" x="3452813" y="5680075"/>
          <p14:tracePt t="36225" x="3462338" y="5680075"/>
          <p14:tracePt t="36225" x="3471863" y="5670550"/>
          <p14:tracePt t="36261" x="3479800" y="5670550"/>
          <p14:tracePt t="37099" x="3489325" y="5661025"/>
          <p14:tracePt t="38038" x="3489325" y="5607050"/>
          <p14:tracePt t="38062" x="3489325" y="5507038"/>
          <p14:tracePt t="38073" x="3489325" y="5424488"/>
          <p14:tracePt t="38520" x="3489325" y="5434013"/>
          <p14:tracePt t="38544" x="3489325" y="5441950"/>
          <p14:tracePt t="38568" x="3489325" y="5451475"/>
          <p14:tracePt t="38591" x="3489325" y="5461000"/>
          <p14:tracePt t="38603" x="3489325" y="5470525"/>
          <p14:tracePt t="38616" x="3489325" y="5478463"/>
          <p14:tracePt t="38650" x="3489325" y="5497513"/>
          <p14:tracePt t="38662" x="3489325" y="5507038"/>
          <p14:tracePt t="38675" x="3489325" y="5514975"/>
          <p14:tracePt t="38698" x="3489325" y="5570538"/>
          <p14:tracePt t="38710" x="3489325" y="5580063"/>
          <p14:tracePt t="38733" x="3489325" y="5597525"/>
          <p14:tracePt t="38756" x="3489325" y="5607050"/>
          <p14:tracePt t="39254" x="3508375" y="5607050"/>
          <p14:tracePt t="39266" x="3525838" y="5607050"/>
          <p14:tracePt t="39289" x="3552825" y="5588000"/>
          <p14:tracePt t="39301" x="3589338" y="5580063"/>
          <p14:tracePt t="39314" x="3644900" y="5561013"/>
          <p14:tracePt t="39326" x="3662363" y="5551488"/>
          <p14:tracePt t="39348" x="3744913" y="5507038"/>
          <p14:tracePt t="39370" x="3790950" y="5478463"/>
          <p14:tracePt t="39382" x="3854450" y="5434013"/>
          <p14:tracePt t="39394" x="3883025" y="5414963"/>
          <p14:tracePt t="39407" x="3900488" y="5397500"/>
          <p14:tracePt t="39432" x="3963988" y="5351463"/>
          <p14:tracePt t="39443" x="3973513" y="5332413"/>
          <p14:tracePt t="39456" x="3992563" y="5314950"/>
          <p14:tracePt t="39480" x="4010025" y="5278438"/>
          <p14:tracePt t="39492" x="4019550" y="5268913"/>
          <p14:tracePt t="39504" x="4019550" y="5251450"/>
          <p14:tracePt t="39516" x="4029075" y="5232400"/>
          <p14:tracePt t="39541" x="4046538" y="5186363"/>
          <p14:tracePt t="39553" x="4056063" y="5168900"/>
          <p14:tracePt t="39565" x="4065588" y="5149850"/>
          <p14:tracePt t="39565" x="4065588" y="5132388"/>
          <p14:tracePt t="39576" x="4073525" y="5105400"/>
          <p14:tracePt t="39600" x="4073525" y="5076825"/>
          <p14:tracePt t="39613" x="4073525" y="5068888"/>
          <p14:tracePt t="39624" x="4083050" y="5040313"/>
          <p14:tracePt t="39648" x="4083050" y="5013325"/>
          <p14:tracePt t="39683" x="4083050" y="4976813"/>
          <p14:tracePt t="39706" x="4083050" y="4959350"/>
          <p14:tracePt t="39717" x="4083050" y="4922838"/>
          <p14:tracePt t="39740" x="4083050" y="4913313"/>
          <p14:tracePt t="39764" x="4065588" y="4876800"/>
          <p14:tracePt t="39788" x="4065588" y="4867275"/>
          <p14:tracePt t="39799" x="4065588" y="4857750"/>
          <p14:tracePt t="39824" x="4056063" y="4840288"/>
          <p14:tracePt t="39848" x="4046538" y="4830763"/>
          <p14:tracePt t="39872" x="4037013" y="4821238"/>
          <p14:tracePt t="39896" x="4029075" y="4803775"/>
          <p14:tracePt t="39943" x="4019550" y="4803775"/>
          <p14:tracePt t="39953" x="4010025" y="4794250"/>
          <p14:tracePt t="40104" x="4000500" y="4794250"/>
          <p14:tracePt t="40128" x="3992563" y="4794250"/>
          <p14:tracePt t="40150" x="3956050" y="4794250"/>
          <p14:tracePt t="40163" x="3946525" y="4794250"/>
          <p14:tracePt t="40176" x="3927475" y="4803775"/>
          <p14:tracePt t="40186" x="3919538" y="4803775"/>
          <p14:tracePt t="40210" x="3900488" y="4803775"/>
          <p14:tracePt t="40220" x="3890963" y="4803775"/>
          <p14:tracePt t="40232" x="3863975" y="4803775"/>
          <p14:tracePt t="40255" x="3836988" y="4803775"/>
          <p14:tracePt t="40266" x="3817938" y="4803775"/>
          <p14:tracePt t="40290" x="3790950" y="4803775"/>
          <p14:tracePt t="40301" x="3773488" y="4803775"/>
          <p14:tracePt t="40316" x="3735388" y="4803775"/>
          <p14:tracePt t="40327" x="3717925" y="4803775"/>
          <p14:tracePt t="40349" x="3698875" y="4803775"/>
          <p14:tracePt t="40361" x="3671888" y="4803775"/>
          <p14:tracePt t="40373" x="3644900" y="4803775"/>
          <p14:tracePt t="40397" x="3625850" y="4803775"/>
          <p14:tracePt t="40432" x="3608388" y="4811713"/>
          <p14:tracePt t="40454" x="3598863" y="4821238"/>
          <p14:tracePt t="40465" x="3589338" y="4821238"/>
          <p14:tracePt t="40488" x="3562350" y="4848225"/>
          <p14:tracePt t="40500" x="3552825" y="4857750"/>
          <p14:tracePt t="40512" x="3544888" y="4867275"/>
          <p14:tracePt t="40537" x="3535363" y="4894263"/>
          <p14:tracePt t="40548" x="3516313" y="4922838"/>
          <p14:tracePt t="40573" x="3508375" y="4949825"/>
          <p14:tracePt t="40598" x="3508375" y="4976813"/>
          <p14:tracePt t="40609" x="3498850" y="4986338"/>
          <p14:tracePt t="40623" x="3498850" y="4995863"/>
          <p14:tracePt t="40623" x="3498850" y="5003800"/>
          <p14:tracePt t="40648" x="3498850" y="5022850"/>
          <p14:tracePt t="40660" x="3498850" y="5040313"/>
          <p14:tracePt t="40673" x="3498850" y="5049838"/>
          <p14:tracePt t="40685" x="3498850" y="5059363"/>
          <p14:tracePt t="40709" x="3498850" y="5095875"/>
          <p14:tracePt t="40721" x="3498850" y="5105400"/>
          <p14:tracePt t="40734" x="3498850" y="5113338"/>
          <p14:tracePt t="40747" x="3498850" y="5122863"/>
          <p14:tracePt t="40770" x="3498850" y="5141913"/>
          <p14:tracePt t="40783" x="3498850" y="5149850"/>
          <p14:tracePt t="40783" x="3498850" y="5159375"/>
          <p14:tracePt t="40795" x="3508375" y="5159375"/>
          <p14:tracePt t="40819" x="3516313" y="5186363"/>
          <p14:tracePt t="40830" x="3525838" y="5195888"/>
          <p14:tracePt t="40854" x="3535363" y="5205413"/>
          <p14:tracePt t="40879" x="3535363" y="5214938"/>
          <p14:tracePt t="40913" x="3544888" y="5222875"/>
          <p14:tracePt t="40960" x="3562350" y="5232400"/>
          <p14:tracePt t="40983" x="3571875" y="5241925"/>
          <p14:tracePt t="41021" x="3581400" y="5251450"/>
          <p14:tracePt t="41046" x="3589338" y="5259388"/>
          <p14:tracePt t="41068" x="3598863" y="5259388"/>
          <p14:tracePt t="41080" x="3598863" y="5268913"/>
          <p14:tracePt t="41092" x="3608388" y="5268913"/>
          <p14:tracePt t="41104" x="3617913" y="5268913"/>
          <p14:tracePt t="41131" x="3635375" y="5268913"/>
          <p14:tracePt t="41142" x="3662363" y="5268913"/>
          <p14:tracePt t="41154" x="3671888" y="5278438"/>
          <p14:tracePt t="41178" x="3698875" y="5278438"/>
          <p14:tracePt t="41189" x="3717925" y="5278438"/>
          <p14:tracePt t="41213" x="3735388" y="5278438"/>
          <p14:tracePt t="41235" x="3781425" y="5268913"/>
          <p14:tracePt t="41271" x="3846513" y="5259388"/>
          <p14:tracePt t="41282" x="3863975" y="5251450"/>
          <p14:tracePt t="41294" x="3900488" y="5241925"/>
          <p14:tracePt t="41319" x="3973513" y="5222875"/>
          <p14:tracePt t="41332" x="3983038" y="5214938"/>
          <p14:tracePt t="41344" x="3992563" y="5214938"/>
          <p14:tracePt t="41356" x="4010025" y="5205413"/>
          <p14:tracePt t="41379" x="4029075" y="5168900"/>
          <p14:tracePt t="41414" x="4037013" y="5132388"/>
          <p14:tracePt t="41426" x="4037013" y="5122863"/>
          <p14:tracePt t="41460" x="4037013" y="5095875"/>
          <p14:tracePt t="41473" x="4037013" y="5086350"/>
          <p14:tracePt t="41484" x="4037013" y="5076825"/>
          <p14:tracePt t="41497" x="4037013" y="5068888"/>
          <p14:tracePt t="41519" x="4037013" y="5049838"/>
          <p14:tracePt t="41530" x="4029075" y="5022850"/>
          <p14:tracePt t="41544" x="4019550" y="4995863"/>
          <p14:tracePt t="41567" x="4000500" y="4959350"/>
          <p14:tracePt t="41578" x="3992563" y="4949825"/>
          <p14:tracePt t="41601" x="3973513" y="4922838"/>
          <p14:tracePt t="41625" x="3963988" y="4913313"/>
          <p14:tracePt t="41637" x="3956050" y="4903788"/>
          <p14:tracePt t="41661" x="3946525" y="4894263"/>
          <p14:tracePt t="41672" x="3910013" y="4876800"/>
          <p14:tracePt t="41684" x="3890963" y="4876800"/>
          <p14:tracePt t="41708" x="3854450" y="4867275"/>
          <p14:tracePt t="41720" x="3827463" y="4867275"/>
          <p14:tracePt t="41744" x="3827463" y="4857750"/>
          <p14:tracePt t="41769" x="3790950" y="4848225"/>
          <p14:tracePt t="41781" x="3763963" y="4840288"/>
          <p14:tracePt t="41794" x="3754438" y="4840288"/>
          <p14:tracePt t="41818" x="3744913" y="4840288"/>
          <p14:tracePt t="41830" x="3727450" y="4840288"/>
          <p14:tracePt t="41843" x="3708400" y="4840288"/>
          <p14:tracePt t="41855" x="3698875" y="4840288"/>
          <p14:tracePt t="41880" x="3644900" y="4840288"/>
          <p14:tracePt t="41892" x="3625850" y="4840288"/>
          <p14:tracePt t="41904" x="3617913" y="4840288"/>
          <p14:tracePt t="41916" x="3589338" y="4840288"/>
          <p14:tracePt t="41940" x="3552825" y="4840288"/>
          <p14:tracePt t="41965" x="3535363" y="4840288"/>
          <p14:tracePt t="41989" x="3508375" y="4840288"/>
          <p14:tracePt t="42025" x="3489325" y="4840288"/>
          <p14:tracePt t="42049" x="3489325" y="4848225"/>
          <p14:tracePt t="42060" x="3462338" y="4857750"/>
          <p14:tracePt t="42082" x="3443288" y="4867275"/>
          <p14:tracePt t="42094" x="3435350" y="4876800"/>
          <p14:tracePt t="42107" x="3416300" y="4876800"/>
          <p14:tracePt t="42130" x="3406775" y="4894263"/>
          <p14:tracePt t="42163" x="3370263" y="4913313"/>
          <p14:tracePt t="42209" x="3343275" y="4922838"/>
          <p14:tracePt t="42243" x="3343275" y="4930775"/>
          <p14:tracePt t="42266" x="3325813" y="4967288"/>
          <p14:tracePt t="42313" x="3325813" y="4986338"/>
          <p14:tracePt t="42324" x="3325813" y="4995863"/>
          <p14:tracePt t="42347" x="3316288" y="5022850"/>
          <p14:tracePt t="42380" x="3316288" y="5032375"/>
          <p14:tracePt t="42392" x="3316288" y="5040313"/>
          <p14:tracePt t="42415" x="3316288" y="5049838"/>
          <p14:tracePt t="42440" x="3325813" y="5095875"/>
          <p14:tracePt t="42450" x="3333750" y="5113338"/>
          <p14:tracePt t="42474" x="3352800" y="5132388"/>
          <p14:tracePt t="42485" x="3362325" y="5141913"/>
          <p14:tracePt t="42497" x="3370263" y="5149850"/>
          <p14:tracePt t="42497" x="3379788" y="5159375"/>
          <p14:tracePt t="42521" x="3389313" y="5178425"/>
          <p14:tracePt t="42532" x="3406775" y="5186363"/>
          <p14:tracePt t="42544" x="3416300" y="5186363"/>
          <p14:tracePt t="42555" x="3435350" y="5195888"/>
          <p14:tracePt t="42578" x="3452813" y="5205413"/>
          <p14:tracePt t="42601" x="3471863" y="5205413"/>
          <p14:tracePt t="42613" x="3489325" y="5214938"/>
          <p14:tracePt t="42626" x="3508375" y="5222875"/>
          <p14:tracePt t="42638" x="3516313" y="5222875"/>
          <p14:tracePt t="42662" x="3562350" y="5232400"/>
          <p14:tracePt t="42683" x="3589338" y="5241925"/>
          <p14:tracePt t="42695" x="3608388" y="5241925"/>
          <p14:tracePt t="42719" x="3625850" y="5241925"/>
          <p14:tracePt t="42742" x="3671888" y="5241925"/>
          <p14:tracePt t="42754" x="3690938" y="5241925"/>
          <p14:tracePt t="42766" x="3698875" y="5241925"/>
          <p14:tracePt t="42777" x="3727450" y="5241925"/>
          <p14:tracePt t="42803" x="3773488" y="5241925"/>
          <p14:tracePt t="42827" x="3810000" y="5241925"/>
          <p14:tracePt t="42838" x="3827463" y="5241925"/>
          <p14:tracePt t="42862" x="3863975" y="5241925"/>
          <p14:tracePt t="42886" x="3890963" y="5232400"/>
          <p14:tracePt t="42909" x="3910013" y="5232400"/>
          <p14:tracePt t="42920" x="3919538" y="5222875"/>
          <p14:tracePt t="42933" x="3937000" y="5214938"/>
          <p14:tracePt t="42946" x="3946525" y="5214938"/>
          <p14:tracePt t="42972" x="3973513" y="5205413"/>
          <p14:tracePt t="42983" x="3983038" y="5186363"/>
          <p14:tracePt t="42995" x="3992563" y="5178425"/>
          <p14:tracePt t="43019" x="4000500" y="5168900"/>
          <p14:tracePt t="43031" x="4010025" y="5159375"/>
          <p14:tracePt t="43043" x="4010025" y="5149850"/>
          <p14:tracePt t="43077" x="4019550" y="5122863"/>
          <p14:tracePt t="43087" x="4019550" y="5113338"/>
          <p14:tracePt t="43110" x="4019550" y="5086350"/>
          <p14:tracePt t="43133" x="4019550" y="5059363"/>
          <p14:tracePt t="43156" x="4019550" y="5022850"/>
          <p14:tracePt t="43168" x="4019550" y="5013325"/>
          <p14:tracePt t="43191" x="4000500" y="4976813"/>
          <p14:tracePt t="43214" x="3992563" y="4959350"/>
          <p14:tracePt t="43225" x="3983038" y="4940300"/>
          <p14:tracePt t="43247" x="3963988" y="4922838"/>
          <p14:tracePt t="43270" x="3927475" y="4894263"/>
          <p14:tracePt t="43282" x="3919538" y="4884738"/>
          <p14:tracePt t="43294" x="3900488" y="4867275"/>
          <p14:tracePt t="43305" x="3863975" y="4857750"/>
          <p14:tracePt t="43327" x="3817938" y="4840288"/>
          <p14:tracePt t="43339" x="3773488" y="4830763"/>
          <p14:tracePt t="43362" x="3727450" y="4821238"/>
          <p14:tracePt t="43373" x="3690938" y="4811713"/>
          <p14:tracePt t="43384" x="3662363" y="4811713"/>
          <p14:tracePt t="43408" x="3644900" y="4811713"/>
          <p14:tracePt t="43419" x="3635375" y="4811713"/>
          <p14:tracePt t="43443" x="3617913" y="4811713"/>
          <p14:tracePt t="43466" x="3608388" y="4811713"/>
          <p14:tracePt t="43478" x="3598863" y="4811713"/>
          <p14:tracePt t="43500" x="3562350" y="4840288"/>
          <p14:tracePt t="43513" x="3552825" y="4848225"/>
          <p14:tracePt t="43524" x="3544888" y="4857750"/>
          <p14:tracePt t="43548" x="3535363" y="4876800"/>
          <p14:tracePt t="43560" x="3525838" y="4894263"/>
          <p14:tracePt t="43583" x="3516313" y="4922838"/>
          <p14:tracePt t="43607" x="3498850" y="4959350"/>
          <p14:tracePt t="43643" x="3498850" y="4976813"/>
          <p14:tracePt t="43655" x="3498850" y="4986338"/>
          <p14:tracePt t="43690" x="3498850" y="5022850"/>
          <p14:tracePt t="43715" x="3498850" y="5040313"/>
          <p14:tracePt t="43727" x="3498850" y="5059363"/>
          <p14:tracePt t="43750" x="3508375" y="5086350"/>
          <p14:tracePt t="43774" x="3525838" y="5113338"/>
          <p14:tracePt t="43798" x="3525838" y="5132388"/>
          <p14:tracePt t="43810" x="3535363" y="5141913"/>
          <p14:tracePt t="43823" x="3544888" y="5149850"/>
          <p14:tracePt t="43835" x="3552825" y="5159375"/>
          <p14:tracePt t="43858" x="3562350" y="5168900"/>
          <p14:tracePt t="43883" x="3571875" y="5178425"/>
          <p14:tracePt t="43907" x="3581400" y="5178425"/>
          <p14:tracePt t="43907" x="3589338" y="5186363"/>
          <p14:tracePt t="43944" x="3598863" y="5205413"/>
          <p14:tracePt t="43975" x="3635375" y="5214938"/>
          <p14:tracePt t="43998" x="3662363" y="5222875"/>
          <p14:tracePt t="44010" x="3681413" y="5222875"/>
          <p14:tracePt t="44033" x="3690938" y="5222875"/>
          <p14:tracePt t="44045" x="3698875" y="5222875"/>
          <p14:tracePt t="44080" x="3708400" y="5222875"/>
          <p14:tracePt t="44478" x="3717925" y="5222875"/>
          <p14:tracePt t="44499" x="3744913" y="5222875"/>
          <p14:tracePt t="44511" x="3754438" y="5222875"/>
          <p14:tracePt t="44524" x="3781425" y="5222875"/>
          <p14:tracePt t="44548" x="3817938" y="5232400"/>
          <p14:tracePt t="44560" x="3846513" y="5232400"/>
          <p14:tracePt t="44583" x="3910013" y="5232400"/>
          <p14:tracePt t="44607" x="4000500" y="5232400"/>
          <p14:tracePt t="44619" x="4046538" y="5232400"/>
          <p14:tracePt t="44633" x="4065588" y="5232400"/>
          <p14:tracePt t="44645" x="4083050" y="5232400"/>
          <p14:tracePt t="44669" x="4110038" y="5222875"/>
          <p14:tracePt t="44692" x="4119563" y="5222875"/>
          <p14:tracePt t="45092" x="4129088" y="5222875"/>
          <p14:tracePt t="45104" x="4138613" y="5222875"/>
          <p14:tracePt t="45117" x="4146550" y="5214938"/>
          <p14:tracePt t="45140" x="4183063" y="5205413"/>
          <p14:tracePt t="45152" x="4192588" y="5205413"/>
          <p14:tracePt t="45165" x="4211638" y="5195888"/>
          <p14:tracePt t="45177" x="4229100" y="5186363"/>
          <p14:tracePt t="45201" x="4265613" y="5178425"/>
          <p14:tracePt t="45212" x="4275138" y="5178425"/>
          <p14:tracePt t="45225" x="4292600" y="5168900"/>
          <p14:tracePt t="45249" x="4348163" y="5159375"/>
          <p14:tracePt t="45261" x="4348163" y="5149850"/>
          <p14:tracePt t="45274" x="4367213" y="5149850"/>
          <p14:tracePt t="45285" x="4394200" y="5141913"/>
          <p14:tracePt t="45309" x="4421188" y="5141913"/>
          <p14:tracePt t="45309" x="4430713" y="5141913"/>
          <p14:tracePt t="45332" x="4457700" y="5132388"/>
          <p14:tracePt t="45357" x="4467225" y="5132388"/>
          <p14:tracePt t="45368" x="4476750" y="5132388"/>
          <p14:tracePt t="45393" x="4494213" y="5132388"/>
          <p14:tracePt t="45416" x="4503738" y="5132388"/>
          <p14:tracePt t="46146" x="4513263" y="5122863"/>
          <p14:tracePt t="46555" x="4513263" y="5113338"/>
          <p14:tracePt t="46589" x="4513263" y="5105400"/>
          <p14:tracePt t="46612" x="4503738" y="5105400"/>
          <p14:tracePt t="46636" x="4494213" y="5113338"/>
          <p14:tracePt t="46648" x="4467225" y="5149850"/>
          <p14:tracePt t="46671" x="4430713" y="5205413"/>
          <p14:tracePt t="46683" x="4421188" y="5222875"/>
          <p14:tracePt t="46695" x="4384675" y="5259388"/>
          <p14:tracePt t="46706" x="4375150" y="5278438"/>
          <p14:tracePt t="46731" x="4367213" y="5314950"/>
          <p14:tracePt t="46743" x="4357688" y="5324475"/>
          <p14:tracePt t="46755" x="4357688" y="5332413"/>
          <p14:tracePt t="46778" x="4348163" y="5341938"/>
          <p14:tracePt t="47592" x="4338638" y="5351463"/>
          <p14:tracePt t="47603" x="4321175" y="5341938"/>
          <p14:tracePt t="47615" x="4302125" y="5332413"/>
          <p14:tracePt t="47627" x="4292600" y="5324475"/>
          <p14:tracePt t="47652" x="4229100" y="5305425"/>
          <p14:tracePt t="47664" x="4192588" y="5295900"/>
          <p14:tracePt t="47678" x="4146550" y="5287963"/>
          <p14:tracePt t="47701" x="4119563" y="5287963"/>
          <p14:tracePt t="47713" x="4073525" y="5278438"/>
          <p14:tracePt t="47727" x="4037013" y="5278438"/>
          <p14:tracePt t="47739" x="4019550" y="5268913"/>
          <p14:tracePt t="47763" x="3963988" y="5251450"/>
          <p14:tracePt t="47788" x="3919538" y="5251450"/>
          <p14:tracePt t="47811" x="3900488" y="5251450"/>
          <p14:tracePt t="47834" x="3900488" y="5241925"/>
          <p14:tracePt t="47846" x="3883025" y="5241925"/>
          <p14:tracePt t="47869" x="3846513" y="5232400"/>
          <p14:tracePt t="47869" x="3827463" y="5232400"/>
          <p14:tracePt t="47893" x="3800475" y="5222875"/>
          <p14:tracePt t="47905" x="3790950" y="5222875"/>
          <p14:tracePt t="47928" x="3773488" y="5214938"/>
          <p14:tracePt t="47952" x="3717925" y="5195888"/>
          <p14:tracePt t="47977" x="3708400" y="5178425"/>
          <p14:tracePt t="47989" x="3708400" y="5159375"/>
          <p14:tracePt t="48013" x="3708400" y="5132388"/>
          <p14:tracePt t="48038" x="3708400" y="5113338"/>
          <p14:tracePt t="48062" x="3708400" y="5076825"/>
          <p14:tracePt t="48085" x="3708400" y="5049838"/>
          <p14:tracePt t="48097" x="3708400" y="5032375"/>
          <p14:tracePt t="48120" x="3708400" y="5022850"/>
          <p14:tracePt t="48131" x="3708400" y="5013325"/>
          <p14:tracePt t="48155" x="3708400" y="5003800"/>
          <p14:tracePt t="48179" x="3708400" y="4995863"/>
          <p14:tracePt t="48201" x="3708400" y="4986338"/>
          <p14:tracePt t="48213" x="3708400" y="4959350"/>
          <p14:tracePt t="49173" x="3708400" y="4976813"/>
          <p14:tracePt t="49208" x="3708400" y="5003800"/>
          <p14:tracePt t="49232" x="3698875" y="5040313"/>
          <p14:tracePt t="49254" x="3690938" y="5068888"/>
          <p14:tracePt t="49266" x="3690938" y="5076825"/>
          <p14:tracePt t="49290" x="3681413" y="5105400"/>
          <p14:tracePt t="49301" x="3671888" y="5132388"/>
          <p14:tracePt t="49314" x="3662363" y="5141913"/>
          <p14:tracePt t="49325" x="3654425" y="5159375"/>
          <p14:tracePt t="49348" x="3635375" y="5214938"/>
          <p14:tracePt t="49371" x="3617913" y="5278438"/>
          <p14:tracePt t="49383" x="3589338" y="5305425"/>
          <p14:tracePt t="49394" x="3571875" y="5351463"/>
          <p14:tracePt t="49406" x="3571875" y="5360988"/>
          <p14:tracePt t="49430" x="3544888" y="5405438"/>
          <p14:tracePt t="49441" x="3535363" y="5434013"/>
          <p14:tracePt t="49453" x="3525838" y="5441950"/>
          <p14:tracePt t="49465" x="3516313" y="5451475"/>
          <p14:tracePt t="49490" x="3498850" y="5507038"/>
          <p14:tracePt t="49513" x="3498850" y="5514975"/>
          <p14:tracePt t="49536" x="3479800" y="5534025"/>
          <p14:tracePt t="49547" x="3479800" y="5543550"/>
          <p14:tracePt t="49569" x="3471863" y="5570538"/>
          <p14:tracePt t="49898" x="3471863" y="5580063"/>
          <p14:tracePt t="50662" x="3479800" y="5570538"/>
          <p14:tracePt t="50674" x="3479800" y="5561013"/>
          <p14:tracePt t="50687" x="3479800" y="5551488"/>
          <p14:tracePt t="50710" x="3479800" y="5543550"/>
          <p14:tracePt t="50722" x="3489325" y="5534025"/>
          <p14:tracePt t="50735" x="3489325" y="5524500"/>
          <p14:tracePt t="50746" x="3489325" y="5507038"/>
          <p14:tracePt t="50770" x="3489325" y="5497513"/>
          <p14:tracePt t="50794" x="3498850" y="5451475"/>
          <p14:tracePt t="50817" x="3508375" y="5441950"/>
          <p14:tracePt t="50830" x="3516313" y="5424488"/>
          <p14:tracePt t="50842" x="3516313" y="5414963"/>
          <p14:tracePt t="50854" x="3516313" y="5405438"/>
          <p14:tracePt t="50878" x="3525838" y="5378450"/>
          <p14:tracePt t="50889" x="3535363" y="5351463"/>
          <p14:tracePt t="50914" x="3544888" y="5332413"/>
          <p14:tracePt t="50925" x="3552825" y="5314950"/>
          <p14:tracePt t="50937" x="3552825" y="5305425"/>
          <p14:tracePt t="50961" x="3552825" y="5295900"/>
          <p14:tracePt t="50973" x="3552825" y="5287963"/>
          <p14:tracePt t="50985" x="3562350" y="5259388"/>
          <p14:tracePt t="51020" x="3571875" y="5251450"/>
          <p14:tracePt t="51032" x="3571875" y="5241925"/>
          <p14:tracePt t="51066" x="3581400" y="5186363"/>
          <p14:tracePt t="51078" x="3581400" y="5178425"/>
          <p14:tracePt t="51100" x="3589338" y="5168900"/>
          <p14:tracePt t="51111" x="3589338" y="5159375"/>
          <p14:tracePt t="51135" x="3598863" y="5132388"/>
          <p14:tracePt t="51159" x="3598863" y="5122863"/>
          <p14:tracePt t="51183" x="3598863" y="5113338"/>
          <p14:tracePt t="51207" x="3608388" y="5095875"/>
          <p14:tracePt t="51240" x="3608388" y="5086350"/>
          <p14:tracePt t="51263" x="3617913" y="5059363"/>
          <p14:tracePt t="51298" x="3617913" y="5040313"/>
          <p14:tracePt t="51322" x="3625850" y="5022850"/>
          <p14:tracePt t="51345" x="3625850" y="5013325"/>
          <p14:tracePt t="51357" x="3635375" y="5013325"/>
          <p14:tracePt t="51392" x="3635375" y="5003800"/>
          <p14:tracePt t="51440" x="3644900" y="4976813"/>
          <p14:tracePt t="53075" x="3644900" y="4995863"/>
          <p14:tracePt t="53086" x="3644900" y="5003800"/>
          <p14:tracePt t="53111" x="3625850" y="5059363"/>
          <p14:tracePt t="53122" x="3625850" y="5068888"/>
          <p14:tracePt t="53158" x="3608388" y="5113338"/>
          <p14:tracePt t="53169" x="3608388" y="5122863"/>
          <p14:tracePt t="53192" x="3608388" y="5141913"/>
          <p14:tracePt t="53216" x="3608388" y="5159375"/>
          <p14:tracePt t="53227" x="3608388" y="5168900"/>
          <p14:tracePt t="53249" x="3598863" y="5205413"/>
          <p14:tracePt t="53273" x="3589338" y="5222875"/>
          <p14:tracePt t="53297" x="3581400" y="5259388"/>
          <p14:tracePt t="53329" x="3581400" y="5287963"/>
          <p14:tracePt t="53341" x="3581400" y="5295900"/>
          <p14:tracePt t="53352" x="3571875" y="5314950"/>
          <p14:tracePt t="53365" x="3571875" y="5324475"/>
          <p14:tracePt t="53388" x="3562350" y="5351463"/>
          <p14:tracePt t="53413" x="3562350" y="5378450"/>
          <p14:tracePt t="53436" x="3552825" y="5397500"/>
          <p14:tracePt t="53447" x="3544888" y="5424488"/>
          <p14:tracePt t="53471" x="3544888" y="5434013"/>
          <p14:tracePt t="53495" x="3535363" y="5470525"/>
          <p14:tracePt t="53519" x="3525838" y="5487988"/>
          <p14:tracePt t="53531" x="3525838" y="5497513"/>
          <p14:tracePt t="53544" x="3516313" y="5524500"/>
          <p14:tracePt t="53556" x="3516313" y="5534025"/>
          <p14:tracePt t="53580" x="3516313" y="5543550"/>
          <p14:tracePt t="53592" x="3508375" y="5543550"/>
          <p14:tracePt t="53638" x="3508375" y="5551488"/>
          <p14:tracePt t="53719" x="3508375" y="5561013"/>
          <p14:tracePt t="53917" x="3508375" y="5551488"/>
          <p14:tracePt t="53940" x="3508375" y="5507038"/>
          <p14:tracePt t="53951" x="3516313" y="5478463"/>
          <p14:tracePt t="53965" x="3544888" y="5434013"/>
          <p14:tracePt t="53977" x="3552825" y="5368925"/>
          <p14:tracePt t="54000" x="3562350" y="5324475"/>
          <p14:tracePt t="54012" x="3581400" y="5259388"/>
          <p14:tracePt t="54025" x="3589338" y="5222875"/>
          <p14:tracePt t="54049" x="3598863" y="5195888"/>
          <p14:tracePt t="54060" x="3598863" y="5186363"/>
          <p14:tracePt t="54073" x="3608388" y="5149850"/>
          <p14:tracePt t="54085" x="3617913" y="5132388"/>
          <p14:tracePt t="54109" x="3617913" y="5113338"/>
          <p14:tracePt t="54121" x="3625850" y="5086350"/>
          <p14:tracePt t="54134" x="3635375" y="5068888"/>
          <p14:tracePt t="54146" x="3635375" y="5059363"/>
          <p14:tracePt t="54171" x="3654425" y="5022850"/>
          <p14:tracePt t="54183" x="3662363" y="4995863"/>
          <p14:tracePt t="54195" x="3662363" y="4986338"/>
          <p14:tracePt t="54263" x="3671888" y="4976813"/>
          <p14:tracePt t="55111" x="3671888" y="4995863"/>
          <p14:tracePt t="55123" x="3671888" y="5003800"/>
          <p14:tracePt t="55136" x="3654425" y="5032375"/>
          <p14:tracePt t="55149" x="3644900" y="5059363"/>
          <p14:tracePt t="55172" x="3644900" y="5086350"/>
          <p14:tracePt t="55195" x="3635375" y="5149850"/>
          <p14:tracePt t="55220" x="3625850" y="5178425"/>
          <p14:tracePt t="55232" x="3617913" y="5214938"/>
          <p14:tracePt t="55245" x="3608388" y="5251450"/>
          <p14:tracePt t="55257" x="3608388" y="5268913"/>
          <p14:tracePt t="55282" x="3598863" y="5305425"/>
          <p14:tracePt t="55306" x="3589338" y="5378450"/>
          <p14:tracePt t="55317" x="3589338" y="5387975"/>
          <p14:tracePt t="55342" x="3581400" y="5424488"/>
          <p14:tracePt t="55354" x="3581400" y="5451475"/>
          <p14:tracePt t="55390" x="3581400" y="5478463"/>
          <p14:tracePt t="55401" x="3581400" y="5487988"/>
          <p14:tracePt t="55415" x="3581400" y="5497513"/>
          <p14:tracePt t="55426" x="3581400" y="5507038"/>
          <p14:tracePt t="55450" x="3571875" y="5514975"/>
          <p14:tracePt t="55892" x="3571875" y="5524500"/>
          <p14:tracePt t="55903" x="3571875" y="5534025"/>
          <p14:tracePt t="55998" x="3581400" y="5534025"/>
          <p14:tracePt t="56033" x="3589338" y="5534025"/>
          <p14:tracePt t="56056" x="3598863" y="5534025"/>
          <p14:tracePt t="56067" x="3608388" y="5534025"/>
          <p14:tracePt t="56092" x="3617913" y="5534025"/>
          <p14:tracePt t="56116" x="3654425" y="5534025"/>
          <p14:tracePt t="56140" x="3681413" y="5543550"/>
          <p14:tracePt t="56152" x="3708400" y="5551488"/>
          <p14:tracePt t="56166" x="3763963" y="5561013"/>
          <p14:tracePt t="56178" x="3836988" y="5580063"/>
          <p14:tracePt t="56200" x="3956050" y="5616575"/>
          <p14:tracePt t="56212" x="4029075" y="5643563"/>
          <p14:tracePt t="56225" x="4110038" y="5670550"/>
          <p14:tracePt t="56249" x="4146550" y="5689600"/>
          <p14:tracePt t="56262" x="4183063" y="5707063"/>
          <p14:tracePt t="56275" x="4202113" y="5716588"/>
          <p14:tracePt t="56286" x="4211638" y="5716588"/>
          <p14:tracePt t="56309" x="4229100" y="5743575"/>
          <p14:tracePt t="56344" x="4238625" y="5743575"/>
          <p14:tracePt t="56368" x="4248150" y="5753100"/>
          <p14:tracePt t="57315" x="4256088" y="5753100"/>
          <p14:tracePt t="57338" x="4284663" y="5753100"/>
          <p14:tracePt t="57349" x="4302125" y="5753100"/>
          <p14:tracePt t="57373" x="4348163" y="5753100"/>
          <p14:tracePt t="57397" x="4448175" y="5770563"/>
          <p14:tracePt t="57421" x="4503738" y="5799138"/>
          <p14:tracePt t="57433" x="4530725" y="5835650"/>
          <p14:tracePt t="57445" x="4557713" y="5843588"/>
          <p14:tracePt t="57953" x="4549775" y="5835650"/>
          <p14:tracePt t="57978" x="4540250" y="5826125"/>
          <p14:tracePt t="58090" x="4540250" y="5816600"/>
          <p14:tracePt t="58148" x="4540250" y="5807075"/>
          <p14:tracePt t="58182" x="4530725" y="5799138"/>
          <p14:tracePt t="58519" x="4521200" y="5799138"/>
          <p14:tracePt t="58543" x="4521200" y="5816600"/>
          <p14:tracePt t="58565" x="4513263" y="5826125"/>
          <p14:tracePt t="58760" x="4513263" y="5918200"/>
          <p14:tracePt t="58772" x="4530725" y="5945188"/>
          <p14:tracePt t="58784" x="4549775" y="5991225"/>
          <p14:tracePt t="58796" x="4594225" y="6100763"/>
          <p14:tracePt t="58819" x="4703763" y="6237288"/>
          <p14:tracePt t="58831" x="4732338" y="6264275"/>
          <p14:tracePt t="58844" x="4832350" y="6327775"/>
          <p14:tracePt t="58868" x="4941888" y="6356350"/>
          <p14:tracePt t="58880" x="4978400" y="6364288"/>
          <p14:tracePt t="58893" x="5033963" y="6373813"/>
          <p14:tracePt t="58904" x="5087938" y="6373813"/>
          <p14:tracePt t="58927" x="5151438" y="6373813"/>
          <p14:tracePt t="58939" x="5224463" y="6373813"/>
          <p14:tracePt t="58963" x="5326063" y="6392863"/>
          <p14:tracePt t="58975" x="5353050" y="6400800"/>
          <p14:tracePt t="58987" x="5435600" y="6400800"/>
          <p14:tracePt t="59012" x="5554663" y="6400800"/>
          <p14:tracePt t="59036" x="5700713" y="6392863"/>
          <p14:tracePt t="59047" x="5837238" y="6373813"/>
          <p14:tracePt t="59071" x="5956300" y="6356350"/>
          <p14:tracePt t="59083" x="6056313" y="6346825"/>
          <p14:tracePt t="59096" x="6111875" y="6337300"/>
          <p14:tracePt t="59125" x="6175375" y="6319838"/>
          <p14:tracePt t="59148" x="6229350" y="6291263"/>
          <p14:tracePt t="59159" x="6257925" y="6283325"/>
          <p14:tracePt t="59182" x="6321425" y="6237288"/>
          <p14:tracePt t="59205" x="6440488" y="6145213"/>
          <p14:tracePt t="59228" x="6540500" y="6035675"/>
          <p14:tracePt t="59240" x="6596063" y="5972175"/>
          <p14:tracePt t="59263" x="6613525" y="5926138"/>
          <p14:tracePt t="59285" x="6659563" y="5826125"/>
          <p14:tracePt t="59297" x="6669088" y="5789613"/>
          <p14:tracePt t="59320" x="6686550" y="5643563"/>
          <p14:tracePt t="59331" x="6686550" y="5616575"/>
          <p14:tracePt t="59342" x="6686550" y="5561013"/>
          <p14:tracePt t="59365" x="6686550" y="5434013"/>
          <p14:tracePt t="59377" x="6686550" y="5397500"/>
          <p14:tracePt t="59402" x="6623050" y="5132388"/>
          <p14:tracePt t="59426" x="6577013" y="5022850"/>
          <p14:tracePt t="59437" x="6530975" y="4930775"/>
          <p14:tracePt t="59461" x="6448425" y="4857750"/>
          <p14:tracePt t="59473" x="6411913" y="4830763"/>
          <p14:tracePt t="59484" x="6302375" y="4775200"/>
          <p14:tracePt t="59509" x="6202363" y="4757738"/>
          <p14:tracePt t="59520" x="6156325" y="4738688"/>
          <p14:tracePt t="59533" x="6075363" y="4730750"/>
          <p14:tracePt t="59544" x="6002338" y="4730750"/>
          <p14:tracePt t="59567" x="5919788" y="4730750"/>
          <p14:tracePt t="59578" x="5854700" y="4730750"/>
          <p14:tracePt t="59601" x="5810250" y="4730750"/>
          <p14:tracePt t="59612" x="5773738" y="4730750"/>
          <p14:tracePt t="59624" x="5737225" y="4748213"/>
          <p14:tracePt t="59648" x="5681663" y="4784725"/>
          <p14:tracePt t="59659" x="5627688" y="4811713"/>
          <p14:tracePt t="59682" x="5591175" y="4848225"/>
          <p14:tracePt t="59707" x="5499100" y="4949825"/>
          <p14:tracePt t="59718" x="5481638" y="4976813"/>
          <p14:tracePt t="59743" x="5416550" y="5086350"/>
          <p14:tracePt t="59755" x="5389563" y="5132388"/>
          <p14:tracePt t="59766" x="5380038" y="5178425"/>
          <p14:tracePt t="59789" x="5353050" y="5305425"/>
          <p14:tracePt t="59800" x="5334000" y="5405438"/>
          <p14:tracePt t="59813" x="5334000" y="5451475"/>
          <p14:tracePt t="59824" x="5334000" y="5487988"/>
          <p14:tracePt t="59848" x="5326063" y="5670550"/>
          <p14:tracePt t="59860" x="5326063" y="5716588"/>
          <p14:tracePt t="59882" x="5326063" y="5807075"/>
          <p14:tracePt t="59894" x="5326063" y="5862638"/>
          <p14:tracePt t="59907" x="5326063" y="5899150"/>
          <p14:tracePt t="59931" x="5326063" y="5954713"/>
          <p14:tracePt t="59943" x="5326063" y="5991225"/>
          <p14:tracePt t="59956" x="5326063" y="6008688"/>
          <p14:tracePt t="59966" x="5326063" y="6018213"/>
          <p14:tracePt t="59991" x="5334000" y="6072188"/>
          <p14:tracePt t="59991" x="5353050" y="6100763"/>
          <p14:tracePt t="60004" x="5362575" y="6118225"/>
          <p14:tracePt t="60017" x="5362575" y="6127750"/>
          <p14:tracePt t="60041" x="5408613" y="6191250"/>
          <p14:tracePt t="60054" x="5426075" y="6210300"/>
          <p14:tracePt t="60066" x="5435600" y="6218238"/>
          <p14:tracePt t="60078" x="5462588" y="6246813"/>
          <p14:tracePt t="60100" x="5518150" y="6264275"/>
          <p14:tracePt t="60111" x="5535613" y="6273800"/>
          <p14:tracePt t="60124" x="5554663" y="6273800"/>
          <p14:tracePt t="60149" x="5599113" y="6283325"/>
          <p14:tracePt t="60160" x="5618163" y="6283325"/>
          <p14:tracePt t="60174" x="5654675" y="6300788"/>
          <p14:tracePt t="60185" x="5691188" y="6300788"/>
          <p14:tracePt t="60209" x="5737225" y="6310313"/>
          <p14:tracePt t="60221" x="5781675" y="6310313"/>
          <p14:tracePt t="60234" x="5837238" y="6310313"/>
          <p14:tracePt t="60244" x="5846763" y="6310313"/>
          <p14:tracePt t="60268" x="5929313" y="6310313"/>
          <p14:tracePt t="60292" x="6010275" y="6310313"/>
          <p14:tracePt t="60316" x="6102350" y="6291263"/>
          <p14:tracePt t="60328" x="6202363" y="6273800"/>
          <p14:tracePt t="60351" x="6275388" y="6254750"/>
          <p14:tracePt t="60364" x="6357938" y="6227763"/>
          <p14:tracePt t="60376" x="6421438" y="6210300"/>
          <p14:tracePt t="60399" x="6503988" y="6164263"/>
          <p14:tracePt t="60412" x="6550025" y="6127750"/>
          <p14:tracePt t="60425" x="6613525" y="6064250"/>
          <p14:tracePt t="60436" x="6669088" y="6027738"/>
          <p14:tracePt t="60460" x="6732588" y="5889625"/>
          <p14:tracePt t="60473" x="6759575" y="5835650"/>
          <p14:tracePt t="60484" x="6759575" y="5807075"/>
          <p14:tracePt t="60496" x="6769100" y="5743575"/>
          <p14:tracePt t="60521" x="6769100" y="5580063"/>
          <p14:tracePt t="60532" x="6759575" y="5534025"/>
          <p14:tracePt t="60545" x="6742113" y="5487988"/>
          <p14:tracePt t="60571" x="6686550" y="5295900"/>
          <p14:tracePt t="60582" x="6669088" y="5251450"/>
          <p14:tracePt t="60595" x="6650038" y="5205413"/>
          <p14:tracePt t="60607" x="6613525" y="5132388"/>
          <p14:tracePt t="60630" x="6550025" y="5032375"/>
          <p14:tracePt t="60642" x="6513513" y="4986338"/>
          <p14:tracePt t="60654" x="6430963" y="4903788"/>
          <p14:tracePt t="60678" x="6284913" y="4794250"/>
          <p14:tracePt t="60689" x="6211888" y="4757738"/>
          <p14:tracePt t="60713" x="5873750" y="4648200"/>
          <p14:tracePt t="60736" x="5664200" y="4602163"/>
          <p14:tracePt t="60748" x="5499100" y="4575175"/>
          <p14:tracePt t="60772" x="5389563" y="4575175"/>
          <p14:tracePt t="60783" x="5307013" y="4565650"/>
          <p14:tracePt t="60795" x="5260975" y="4565650"/>
          <p14:tracePt t="60817" x="5207000" y="4592638"/>
          <p14:tracePt t="60830" x="5170488" y="4629150"/>
          <p14:tracePt t="60843" x="5133975" y="4665663"/>
          <p14:tracePt t="60855" x="5097463" y="4702175"/>
          <p14:tracePt t="60879" x="5033963" y="4784725"/>
          <p14:tracePt t="60890" x="5005388" y="4848225"/>
          <p14:tracePt t="60903" x="4978400" y="4894263"/>
          <p14:tracePt t="60927" x="4951413" y="5013325"/>
          <p14:tracePt t="60940" x="4924425" y="5095875"/>
          <p14:tracePt t="60963" x="4914900" y="5195888"/>
          <p14:tracePt t="60987" x="4914900" y="5351463"/>
          <p14:tracePt t="60998" x="4914900" y="5405438"/>
          <p14:tracePt t="61012" x="4914900" y="5451475"/>
          <p14:tracePt t="61027" x="4914900" y="5534025"/>
          <p14:tracePt t="61052" x="4914900" y="5734050"/>
          <p14:tracePt t="61064" x="4914900" y="5770563"/>
          <p14:tracePt t="61077" x="4932363" y="5862638"/>
          <p14:tracePt t="61099" x="4951413" y="5962650"/>
          <p14:tracePt t="61111" x="4960938" y="6008688"/>
          <p14:tracePt t="61123" x="4968875" y="6027738"/>
          <p14:tracePt t="61133" x="4987925" y="6091238"/>
          <p14:tracePt t="61156" x="4997450" y="6137275"/>
          <p14:tracePt t="61179" x="5070475" y="6227763"/>
          <p14:tracePt t="61190" x="5070475" y="6246813"/>
          <p14:tracePt t="61214" x="5114925" y="6310313"/>
          <p14:tracePt t="61236" x="5160963" y="6364288"/>
          <p14:tracePt t="61248" x="5197475" y="6400800"/>
          <p14:tracePt t="61272" x="5307013" y="6446838"/>
          <p14:tracePt t="61294" x="5445125" y="6473825"/>
          <p14:tracePt t="61318" x="5572125" y="6483350"/>
          <p14:tracePt t="61330" x="5599113" y="6483350"/>
          <p14:tracePt t="61343" x="5645150" y="6483350"/>
          <p14:tracePt t="61354" x="5672138" y="6483350"/>
          <p14:tracePt t="61378" x="5691188" y="6483350"/>
          <p14:tracePt t="61390" x="5708650" y="6473825"/>
          <p14:tracePt t="61414" x="5781675" y="6446838"/>
          <p14:tracePt t="61437" x="5854700" y="6383338"/>
          <p14:tracePt t="61460" x="5891213" y="6356350"/>
          <p14:tracePt t="61461" x="5900738" y="6346825"/>
          <p14:tracePt t="61472" x="5919788" y="6327775"/>
          <p14:tracePt t="61484" x="5929313" y="6300788"/>
          <p14:tracePt t="61496" x="5929313" y="6283325"/>
          <p14:tracePt t="61519" x="5937250" y="6246813"/>
          <p14:tracePt t="61530" x="5937250" y="6210300"/>
          <p14:tracePt t="61543" x="5937250" y="6200775"/>
          <p14:tracePt t="61565" x="5937250" y="6154738"/>
          <p14:tracePt t="61576" x="5937250" y="6145213"/>
          <p14:tracePt t="61599" x="5929313" y="6137275"/>
          <p14:tracePt t="61657" x="5919788" y="6137275"/>
          <p14:tracePt t="61693" x="5910263" y="6137275"/>
          <p14:tracePt t="61705" x="5891213" y="6137275"/>
          <p14:tracePt t="61738" x="5854700" y="6154738"/>
          <p14:tracePt t="61772" x="5818188" y="6173788"/>
          <p14:tracePt t="61796" x="5800725" y="6200775"/>
          <p14:tracePt t="61807" x="5791200" y="6210300"/>
          <p14:tracePt t="61832" x="5781675" y="6218238"/>
          <p14:tracePt t="61911" x="5773738" y="6227763"/>
          <p14:tracePt t="61976" x="5764213" y="6227763"/>
          <p14:tracePt t="61999" x="5754688" y="6237288"/>
          <p14:tracePt t="62685" x="5745163" y="6246813"/>
          <p14:tracePt t="62696" x="5737225" y="6246813"/>
          <p14:tracePt t="62720" x="5727700" y="6237288"/>
          <p14:tracePt t="62744" x="5718175" y="6227763"/>
          <p14:tracePt t="62767" x="5700713" y="6210300"/>
          <p14:tracePt t="62804" x="5691188" y="6191250"/>
          <p14:tracePt t="62827" x="5691188" y="6181725"/>
          <p14:tracePt t="62852" x="5691188" y="6173788"/>
          <p14:tracePt t="63073" x="5691188" y="6164263"/>
          <p14:tracePt t="63084" x="5691188" y="6154738"/>
          <p14:tracePt t="63110" x="5691188" y="6091238"/>
          <p14:tracePt t="63127" x="5691188" y="6054725"/>
          <p14:tracePt t="63140" x="5691188" y="6008688"/>
          <p14:tracePt t="63153" x="5691188" y="5999163"/>
          <p14:tracePt t="63166" x="5691188" y="5991225"/>
          <p14:tracePt t="63190" x="5700713" y="5899150"/>
          <p14:tracePt t="63201" x="5700713" y="5881688"/>
          <p14:tracePt t="63213" x="5708650" y="5843588"/>
          <p14:tracePt t="63225" x="5718175" y="5807075"/>
          <p14:tracePt t="63249" x="5745163" y="5726113"/>
          <p14:tracePt t="63271" x="5764213" y="5634038"/>
          <p14:tracePt t="63283" x="5773738" y="5588000"/>
          <p14:tracePt t="63304" x="5781675" y="5524500"/>
          <p14:tracePt t="63328" x="5800725" y="5461000"/>
          <p14:tracePt t="63340" x="5810250" y="5434013"/>
          <p14:tracePt t="63363" x="5854700" y="5332413"/>
          <p14:tracePt t="63387" x="5873750" y="5268913"/>
          <p14:tracePt t="63411" x="5900738" y="5195888"/>
          <p14:tracePt t="63433" x="5919788" y="5159375"/>
          <p14:tracePt t="63444" x="5946775" y="5132388"/>
          <p14:tracePt t="63468" x="5946775" y="5113338"/>
          <p14:tracePt t="63479" x="5965825" y="5076825"/>
          <p14:tracePt t="63503" x="5983288" y="5049838"/>
          <p14:tracePt t="63514" x="6002338" y="5022850"/>
          <p14:tracePt t="63526" x="6029325" y="4986338"/>
          <p14:tracePt t="63550" x="6038850" y="4967288"/>
          <p14:tracePt t="63561" x="6056313" y="4940300"/>
          <p14:tracePt t="63574" x="6065838" y="4922838"/>
          <p14:tracePt t="63608" x="6075363" y="4876800"/>
          <p14:tracePt t="63618" x="6083300" y="4857750"/>
          <p14:tracePt t="63643" x="6083300" y="4848225"/>
          <p14:tracePt t="63893" x="6083300" y="4876800"/>
          <p14:tracePt t="63917" x="6083300" y="4903788"/>
          <p14:tracePt t="63940" x="6075363" y="4949825"/>
          <p14:tracePt t="63952" x="6075363" y="4959350"/>
          <p14:tracePt t="63965" x="6046788" y="5003800"/>
          <p14:tracePt t="63977" x="6046788" y="5022850"/>
          <p14:tracePt t="64000" x="6038850" y="5040313"/>
          <p14:tracePt t="64012" x="6038850" y="5068888"/>
          <p14:tracePt t="64029" x="6029325" y="5086350"/>
          <p14:tracePt t="64052" x="6019800" y="5105400"/>
          <p14:tracePt t="64076" x="6010275" y="5159375"/>
          <p14:tracePt t="64087" x="6002338" y="5195888"/>
          <p14:tracePt t="64111" x="5992813" y="5259388"/>
          <p14:tracePt t="64123" x="5973763" y="5295900"/>
          <p14:tracePt t="64135" x="5956300" y="5351463"/>
          <p14:tracePt t="64146" x="5956300" y="5360988"/>
          <p14:tracePt t="64171" x="5929313" y="5424488"/>
          <p14:tracePt t="64193" x="5900738" y="5470525"/>
          <p14:tracePt t="64216" x="5891213" y="5514975"/>
          <p14:tracePt t="64228" x="5883275" y="5534025"/>
          <p14:tracePt t="64250" x="5864225" y="5597525"/>
          <p14:tracePt t="64262" x="5854700" y="5643563"/>
          <p14:tracePt t="64275" x="5846763" y="5653088"/>
          <p14:tracePt t="64298" x="5827713" y="5707063"/>
          <p14:tracePt t="64310" x="5818188" y="5734050"/>
          <p14:tracePt t="64323" x="5818188" y="5753100"/>
          <p14:tracePt t="64334" x="5810250" y="5770563"/>
          <p14:tracePt t="64359" x="5791200" y="5816600"/>
          <p14:tracePt t="64371" x="5791200" y="5835650"/>
          <p14:tracePt t="64383" x="5781675" y="5843588"/>
          <p14:tracePt t="64395" x="5773738" y="5872163"/>
          <p14:tracePt t="64420" x="5764213" y="5899150"/>
          <p14:tracePt t="64443" x="5764213" y="5908675"/>
          <p14:tracePt t="64466" x="5754688" y="5926138"/>
          <p14:tracePt t="64477" x="5745163" y="5935663"/>
          <p14:tracePt t="64501" x="5737225" y="5972175"/>
          <p14:tracePt t="64537" x="5737225" y="5999163"/>
          <p14:tracePt t="64561" x="5718175" y="6045200"/>
          <p14:tracePt t="64573" x="5718175" y="6054725"/>
          <p14:tracePt t="64585" x="5708650" y="6081713"/>
          <p14:tracePt t="64619" x="5700713" y="6091238"/>
          <p14:tracePt t="64644" x="5691188" y="6108700"/>
          <p14:tracePt t="64668" x="5691188" y="6118225"/>
          <p14:tracePt t="64692" x="5681663" y="6137275"/>
          <p14:tracePt t="64716" x="5681663" y="6145213"/>
          <p14:tracePt t="65203" x="5672138" y="6154738"/>
          <p14:tracePt t="65225" x="5664200" y="6173788"/>
          <p14:tracePt t="65261" x="5664200" y="6200775"/>
          <p14:tracePt t="65272" x="5654675" y="6218238"/>
          <p14:tracePt t="65284" x="5654675" y="6227763"/>
          <p14:tracePt t="65308" x="5654675" y="6237288"/>
          <p14:tracePt t="65431" x="5654675" y="6246813"/>
          <p14:tracePt t="66419" x="5654675" y="6264275"/>
          <p14:tracePt t="66453" x="5654675" y="6273800"/>
          <p14:tracePt t="66478" x="5654675" y="6283325"/>
          <p14:tracePt t="66524" x="5654675" y="6291263"/>
          <p14:tracePt t="66898" x="5672138" y="6254750"/>
          <p14:tracePt t="66945" x="5681663" y="6246813"/>
          <p14:tracePt t="67311" x="5672138" y="6246813"/>
          <p14:tracePt t="67650" x="5691188" y="6237288"/>
          <p14:tracePt t="67661" x="5700713" y="6227763"/>
          <p14:tracePt t="67674" x="5700713" y="6218238"/>
          <p14:tracePt t="67699" x="5754688" y="6181725"/>
          <p14:tracePt t="67896" x="5737225" y="6181725"/>
          <p14:tracePt t="67907" x="5727700" y="6191250"/>
          <p14:tracePt t="67942" x="5727700" y="6200775"/>
          <p14:tracePt t="67954" x="5718175" y="6210300"/>
          <p14:tracePt t="67980" x="5708650" y="6218238"/>
          <p14:tracePt t="68004" x="5700713" y="6218238"/>
          <p14:tracePt t="68680" x="5700713" y="6210300"/>
          <p14:tracePt t="68762" x="5700713" y="6191250"/>
          <p14:tracePt t="68796" x="5700713" y="6173788"/>
          <p14:tracePt t="68821" x="5700713" y="6164263"/>
          <p14:tracePt t="68844" x="5700713" y="6145213"/>
          <p14:tracePt t="68878" x="5708650" y="6118225"/>
          <p14:tracePt t="68926" x="5708650" y="6091238"/>
          <p14:tracePt t="68963" x="5708650" y="6081713"/>
          <p14:tracePt t="69065" x="5718175" y="6072188"/>
          <p14:tracePt t="69101" x="5718175" y="6081713"/>
          <p14:tracePt t="69112" x="5727700" y="6100763"/>
          <p14:tracePt t="69124" x="5727700" y="6108700"/>
          <p14:tracePt t="69148" x="5727700" y="6154738"/>
          <p14:tracePt t="69159" x="5727700" y="6164263"/>
          <p14:tracePt t="69183" x="5727700" y="6181725"/>
          <p14:tracePt t="69206" x="5727700" y="6200775"/>
          <p14:tracePt t="69218" x="5727700" y="6210300"/>
          <p14:tracePt t="69241" x="5727700" y="6227763"/>
          <p14:tracePt t="69675" x="5727700" y="6237288"/>
          <p14:tracePt t="69708" x="5727700" y="6227763"/>
          <p14:tracePt t="69755" x="5718175" y="6218238"/>
          <p14:tracePt t="70289" x="5708650" y="6237288"/>
          <p14:tracePt t="70300" x="5708650" y="6246813"/>
          <p14:tracePt t="70324" x="5708650" y="6254750"/>
          <p14:tracePt t="70347" x="5708650" y="6273800"/>
          <p14:tracePt t="70393" x="5708650" y="6283325"/>
          <p14:tracePt t="70426" x="5708650" y="6291263"/>
          <p14:tracePt t="70803" x="5727700" y="6327775"/>
          <p14:tracePt t="70827" x="5737225" y="6356350"/>
          <p14:tracePt t="70852" x="5754688" y="6364288"/>
          <p14:tracePt t="70878" x="5773738" y="6383338"/>
          <p14:tracePt t="70890" x="5781675" y="6392863"/>
          <p14:tracePt t="70903" x="5781675" y="6400800"/>
          <p14:tracePt t="70928" x="5791200" y="6410325"/>
          <p14:tracePt t="71520" x="5781675" y="6392863"/>
          <p14:tracePt t="71532" x="5773738" y="6383338"/>
          <p14:tracePt t="71557" x="5773738" y="6373813"/>
          <p14:tracePt t="71581" x="5773738" y="6364288"/>
          <p14:tracePt t="71593" x="5764213" y="6356350"/>
          <p14:tracePt t="71629" x="5754688" y="6327775"/>
          <p14:tracePt t="71641" x="5754688" y="6319838"/>
          <p14:tracePt t="71653" x="5745163" y="6291263"/>
          <p14:tracePt t="71688" x="5737225" y="6283325"/>
          <p14:tracePt t="71712" x="5727700" y="6254750"/>
          <p14:tracePt t="71771" x="5727700" y="6237288"/>
          <p14:tracePt t="71829" x="5718175" y="6218238"/>
          <p14:tracePt t="71852" x="5718175" y="6210300"/>
          <p14:tracePt t="71876" x="5708650" y="6200775"/>
          <p14:tracePt t="71968" x="5700713" y="6181725"/>
          <p14:tracePt t="73220" x="5700713" y="6173788"/>
          <p14:tracePt t="73243" x="5700713" y="6164263"/>
          <p14:tracePt t="73277" x="5700713" y="6154738"/>
          <p14:tracePt t="73299" x="5700713" y="6137275"/>
          <p14:tracePt t="73384" x="5700713" y="6127750"/>
          <p14:tracePt t="73420" x="5708650" y="6100763"/>
          <p14:tracePt t="73464" x="5718175" y="6081713"/>
          <p14:tracePt t="73498" x="5727700" y="6054725"/>
          <p14:tracePt t="73532" x="5737225" y="6035675"/>
          <p14:tracePt t="73612" x="5737225" y="6008688"/>
          <p14:tracePt t="73635" x="5737225" y="5999163"/>
          <p14:tracePt t="73660" x="5745163" y="5972175"/>
          <p14:tracePt t="73720" x="5754688" y="5945188"/>
          <p14:tracePt t="73755" x="5764213" y="5918200"/>
          <p14:tracePt t="73793" x="5773738" y="5899150"/>
          <p14:tracePt t="73805" x="5773738" y="5889625"/>
          <p14:tracePt t="73829" x="5781675" y="5881688"/>
          <p14:tracePt t="73840" x="5781675" y="5872163"/>
          <p14:tracePt t="73887" x="5791200" y="5853113"/>
          <p14:tracePt t="73898" x="5800725" y="5826125"/>
          <p14:tracePt t="73945" x="5810250" y="5807075"/>
          <p14:tracePt t="73969" x="5810250" y="5799138"/>
          <p14:tracePt t="73981" x="5818188" y="5789613"/>
          <p14:tracePt t="73994" x="5827713" y="5780088"/>
          <p14:tracePt t="74030" x="5827713" y="5770563"/>
          <p14:tracePt t="74042" x="5827713" y="5762625"/>
          <p14:tracePt t="74053" x="5837238" y="5753100"/>
          <p14:tracePt t="74078" x="5846763" y="5753100"/>
          <p14:tracePt t="74089" x="5846763" y="5743575"/>
          <p14:tracePt t="74113" x="5846763" y="5726113"/>
          <p14:tracePt t="74137" x="5854700" y="5707063"/>
          <p14:tracePt t="74149" x="5864225" y="5697538"/>
          <p14:tracePt t="74173" x="5873750" y="5689600"/>
          <p14:tracePt t="74183" x="5873750" y="5680075"/>
          <p14:tracePt t="74198" x="5883275" y="5661025"/>
          <p14:tracePt t="74222" x="5900738" y="5624513"/>
          <p14:tracePt t="74245" x="5910263" y="5607050"/>
          <p14:tracePt t="74257" x="5919788" y="5597525"/>
          <p14:tracePt t="74281" x="5929313" y="5570538"/>
          <p14:tracePt t="74293" x="5929313" y="5561013"/>
          <p14:tracePt t="74306" x="5929313" y="5543550"/>
          <p14:tracePt t="74329" x="5946775" y="5497513"/>
          <p14:tracePt t="74340" x="5946775" y="5487988"/>
          <p14:tracePt t="74353" x="5956300" y="5487988"/>
          <p14:tracePt t="74366" x="5965825" y="5470525"/>
          <p14:tracePt t="74389" x="5973763" y="5461000"/>
          <p14:tracePt t="74401" x="5983288" y="5441950"/>
          <p14:tracePt t="74414" x="6002338" y="5414963"/>
          <p14:tracePt t="74436" x="6010275" y="5414963"/>
          <p14:tracePt t="74449" x="6019800" y="5387975"/>
          <p14:tracePt t="74463" x="6029325" y="5378450"/>
          <p14:tracePt t="74474" x="6029325" y="5368925"/>
          <p14:tracePt t="74497" x="6038850" y="5341938"/>
          <p14:tracePt t="74532" x="6056313" y="5324475"/>
          <p14:tracePt t="74557" x="6075363" y="5314950"/>
          <p14:tracePt t="74581" x="6083300" y="5305425"/>
          <p14:tracePt t="74594" x="6092825" y="5295900"/>
          <p14:tracePt t="74606" x="6092825" y="5287963"/>
          <p14:tracePt t="74643" x="6102350" y="5278438"/>
          <p14:tracePt t="74701" x="6111875" y="5268913"/>
          <p14:tracePt t="74746" x="6119813" y="5259388"/>
          <p14:tracePt t="74793" x="6129338" y="5259388"/>
          <p14:tracePt t="74827" x="6138863" y="5251450"/>
          <p14:tracePt t="74887" x="6138863" y="5241925"/>
          <p14:tracePt t="74899" x="6148388" y="5232400"/>
          <p14:tracePt t="74922" x="6148388" y="5222875"/>
          <p14:tracePt t="75002" x="6156325" y="5214938"/>
          <p14:tracePt t="75216" x="6156325" y="5205413"/>
          <p14:tracePt t="75227" x="6156325" y="5195888"/>
          <p14:tracePt t="75262" x="6165850" y="5195888"/>
          <p14:tracePt t="76321" x="6175375" y="5186363"/>
          <p14:tracePt t="76343" x="6184900" y="5186363"/>
          <p14:tracePt t="76366" x="6192838" y="5195888"/>
          <p14:tracePt t="76390" x="6202363" y="5205413"/>
          <p14:tracePt t="76401" x="6211888" y="5214938"/>
          <p14:tracePt t="76478" x="6221413" y="5222875"/>
          <p14:tracePt t="76586" x="6229350" y="5232400"/>
          <p14:tracePt t="76833" x="6238875" y="5241925"/>
          <p14:tracePt t="77003" x="6248400" y="5241925"/>
          <p14:tracePt t="77040" x="6257925" y="5251450"/>
          <p14:tracePt t="77085" x="6265863" y="5251450"/>
          <p14:tracePt t="77231" x="6275388" y="5259388"/>
          <p14:tracePt t="77757" x="6284913" y="5268913"/>
          <p14:tracePt t="77792" x="6294438" y="5287963"/>
          <p14:tracePt t="77814" x="6294438" y="5295900"/>
          <p14:tracePt t="77839" x="6302375" y="5314950"/>
          <p14:tracePt t="77850" x="6311900" y="5314950"/>
          <p14:tracePt t="78341" x="6311900" y="5324475"/>
          <p14:tracePt t="78398" x="6302375" y="5324475"/>
          <p14:tracePt t="78433" x="6294438" y="5314950"/>
          <p14:tracePt t="78456" x="6294438" y="5305425"/>
          <p14:tracePt t="78493" x="6284913" y="5295900"/>
          <p14:tracePt t="78504" x="6275388" y="5287963"/>
          <p14:tracePt t="78539" x="6265863" y="5278438"/>
          <p14:tracePt t="78551" x="6265863" y="5268913"/>
          <p14:tracePt t="78576" x="6257925" y="5259388"/>
          <p14:tracePt t="78599" x="6248400" y="5259388"/>
          <p14:tracePt t="78646" x="6229350" y="5232400"/>
          <p14:tracePt t="78681" x="6221413" y="5214938"/>
          <p14:tracePt t="78705" x="6211888" y="5205413"/>
          <p14:tracePt t="79297" x="6211888" y="5195888"/>
          <p14:tracePt t="79934" x="6202363" y="5168900"/>
          <p14:tracePt t="79958" x="6202363" y="5159375"/>
          <p14:tracePt t="79970" x="6192838" y="5149850"/>
          <p14:tracePt t="79982" x="6192838" y="5141913"/>
          <p14:tracePt t="79994" x="6184900" y="5113338"/>
          <p14:tracePt t="80043" x="6175375" y="5086350"/>
          <p14:tracePt t="80066" x="6175375" y="5068888"/>
          <p14:tracePt t="80078" x="6175375" y="5059363"/>
          <p14:tracePt t="80101" x="6165850" y="5049838"/>
          <p14:tracePt t="80128" x="6165850" y="5022850"/>
          <p14:tracePt t="80140" x="6165850" y="5013325"/>
          <p14:tracePt t="80153" x="6156325" y="4995863"/>
          <p14:tracePt t="80177" x="6148388" y="4959350"/>
          <p14:tracePt t="80189" x="6148388" y="4940300"/>
          <p14:tracePt t="80211" x="6138863" y="4922838"/>
          <p14:tracePt t="80224" x="6138863" y="4903788"/>
          <p14:tracePt t="80235" x="6138863" y="4884738"/>
          <p14:tracePt t="80269" x="6138863" y="4876800"/>
          <p14:tracePt t="80381" x="6138863" y="4867275"/>
          <p14:tracePt t="80425" x="6129338" y="4857750"/>
          <p14:tracePt t="80546" x="6119813" y="4848225"/>
          <p14:tracePt t="80570" x="6111875" y="4840288"/>
          <p14:tracePt t="80909" x="6102350" y="4830763"/>
          <p14:tracePt t="84312" x="6092825" y="4830763"/>
          <p14:tracePt t="84322" x="6075363" y="4848225"/>
          <p14:tracePt t="84334" x="6056313" y="4884738"/>
          <p14:tracePt t="84357" x="5929313" y="5013325"/>
          <p14:tracePt t="84369" x="5891213" y="5068888"/>
          <p14:tracePt t="84392" x="5700713" y="5195888"/>
          <p14:tracePt t="84416" x="5408613" y="5287963"/>
          <p14:tracePt t="84428" x="5051425" y="5351463"/>
          <p14:tracePt t="84451" x="4348163" y="5378450"/>
          <p14:tracePt t="84463" x="4037013" y="5378450"/>
          <p14:tracePt t="84475" x="3352800" y="5378450"/>
          <p14:tracePt t="84496" x="2274888" y="5287963"/>
          <p14:tracePt t="84508" x="1909763" y="5241925"/>
          <p14:tracePt t="84532" x="1077913" y="5105400"/>
          <p14:tracePt t="84532" x="876300" y="5040313"/>
          <p14:tracePt t="84557" x="566738" y="4913313"/>
          <p14:tracePt t="84581" x="246063" y="4648200"/>
          <p14:tracePt t="84604" x="146050" y="4483100"/>
          <p14:tracePt t="84615" x="92075" y="4319588"/>
          <p14:tracePt t="84640" x="46038" y="4173538"/>
          <p14:tracePt t="84651" x="46038" y="4154488"/>
          <p14:tracePt t="84665" x="46038" y="4127500"/>
          <p14:tracePt t="84677" x="46038" y="4117975"/>
          <p14:tracePt t="84782" x="36513" y="4110038"/>
          <p14:tracePt t="84807" x="36513" y="4073525"/>
          <p14:tracePt t="84842" x="36513" y="3954463"/>
          <p14:tracePt t="84854" x="36513" y="3844925"/>
          <p14:tracePt t="84866" x="36513" y="3798888"/>
          <p14:tracePt t="84889" x="36513" y="3670300"/>
          <p14:tracePt t="84900" x="36513" y="3625850"/>
          <p14:tracePt t="84913" x="36513" y="3589338"/>
          <p14:tracePt t="84925" x="36513" y="3552825"/>
          <p14:tracePt t="84949" x="119063" y="3305175"/>
          <p14:tracePt t="84973" x="146050" y="3232150"/>
          <p14:tracePt t="84998" x="246063" y="2995613"/>
          <p14:tracePt t="85010" x="274638" y="2949575"/>
          <p14:tracePt t="85023" x="292100" y="2903538"/>
          <p14:tracePt t="85035" x="338138" y="2820988"/>
          <p14:tracePt t="85057" x="401638" y="2711450"/>
          <p14:tracePt t="85069" x="420688" y="2684463"/>
          <p14:tracePt t="85082" x="438150" y="2647950"/>
          <p14:tracePt t="85105" x="465138" y="2611438"/>
          <p14:tracePt t="85117" x="474663" y="2593975"/>
          <p14:tracePt t="85142" x="520700" y="2538413"/>
          <p14:tracePt t="85166" x="539750" y="2528888"/>
          <p14:tracePt t="85179" x="539750" y="2511425"/>
          <p14:tracePt t="85201" x="547688" y="2474913"/>
          <p14:tracePt t="85225" x="547688" y="2465388"/>
          <p14:tracePt t="85362" x="557213" y="2455863"/>
          <p14:tracePt t="109181" x="576263" y="2547938"/>
          <p14:tracePt t="109206" x="612775" y="2630488"/>
          <p14:tracePt t="109218" x="620713" y="2674938"/>
          <p14:tracePt t="109240" x="630238" y="2693988"/>
          <p14:tracePt t="109251" x="630238" y="2703513"/>
          <p14:tracePt t="109263" x="639763" y="2711450"/>
          <p14:tracePt t="109286" x="639763" y="2720975"/>
          <p14:tracePt t="109298" x="639763" y="2747963"/>
          <p14:tracePt t="109323" x="649288" y="2776538"/>
          <p14:tracePt t="109346" x="703263" y="2840038"/>
          <p14:tracePt t="109357" x="703263" y="2849563"/>
          <p14:tracePt t="109380" x="785813" y="2876550"/>
          <p14:tracePt t="109391" x="803275" y="2876550"/>
          <p14:tracePt t="109403" x="849313" y="2886075"/>
          <p14:tracePt t="109427" x="1050925" y="2886075"/>
          <p14:tracePt t="109438" x="1104900" y="2886075"/>
          <p14:tracePt t="109462" x="1270000" y="2886075"/>
          <p14:tracePt t="109485" x="1552575" y="2886075"/>
          <p14:tracePt t="109496" x="1662113" y="2886075"/>
          <p14:tracePt t="109518" x="1946275" y="2886075"/>
          <p14:tracePt t="109542" x="2238375" y="2903538"/>
          <p14:tracePt t="109564" x="2466975" y="2913063"/>
          <p14:tracePt t="109576" x="2540000" y="2913063"/>
          <p14:tracePt t="109599" x="2768600" y="2930525"/>
          <p14:tracePt t="109611" x="2868613" y="2930525"/>
          <p14:tracePt t="109624" x="3068638" y="2930525"/>
          <p14:tracePt t="109637" x="3279775" y="2940050"/>
          <p14:tracePt t="109662" x="3598863" y="2940050"/>
          <p14:tracePt t="109673" x="3717925" y="2940050"/>
          <p14:tracePt t="109685" x="3919538" y="2940050"/>
          <p14:tracePt t="109709" x="4219575" y="2959100"/>
          <p14:tracePt t="109722" x="4321175" y="2968625"/>
          <p14:tracePt t="109735" x="4530725" y="2986088"/>
          <p14:tracePt t="109747" x="4722813" y="2986088"/>
          <p14:tracePt t="109772" x="4951413" y="2986088"/>
          <p14:tracePt t="109796" x="5124450" y="2986088"/>
          <p14:tracePt t="109819" x="5224463" y="2986088"/>
          <p14:tracePt t="109832" x="5316538" y="2986088"/>
          <p14:tracePt t="109844" x="5399088" y="2986088"/>
          <p14:tracePt t="109855" x="5435600" y="2986088"/>
          <p14:tracePt t="109879" x="5472113" y="2986088"/>
          <p14:tracePt t="109891" x="5499100" y="2986088"/>
          <p14:tracePt t="109903" x="5518150" y="2986088"/>
          <p14:tracePt t="109927" x="5526088" y="2986088"/>
          <p14:tracePt t="109986" x="5526088" y="2976563"/>
          <p14:tracePt t="109997" x="5518150" y="2976563"/>
          <p14:tracePt t="110021" x="5445125" y="2959100"/>
          <p14:tracePt t="110044" x="5326063" y="2930525"/>
          <p14:tracePt t="110069" x="5233988" y="2894013"/>
          <p14:tracePt t="110080" x="5143500" y="2894013"/>
          <p14:tracePt t="110093" x="5106988" y="2894013"/>
          <p14:tracePt t="110103" x="5051425" y="2886075"/>
          <p14:tracePt t="110124" x="4905375" y="2886075"/>
          <p14:tracePt t="110136" x="4841875" y="2886075"/>
          <p14:tracePt t="110160" x="4540250" y="2886075"/>
          <p14:tracePt t="110184" x="4367213" y="2886075"/>
          <p14:tracePt t="110209" x="4065588" y="2886075"/>
          <p14:tracePt t="110232" x="3910013" y="2886075"/>
          <p14:tracePt t="110245" x="3763963" y="2886075"/>
          <p14:tracePt t="110268" x="3571875" y="2886075"/>
          <p14:tracePt t="110279" x="3508375" y="2886075"/>
          <p14:tracePt t="110291" x="3379788" y="2886075"/>
          <p14:tracePt t="110314" x="3243263" y="2886075"/>
          <p14:tracePt t="110324" x="3105150" y="2886075"/>
          <p14:tracePt t="110348" x="2995613" y="2886075"/>
          <p14:tracePt t="110359" x="2978150" y="2886075"/>
          <p14:tracePt t="110380" x="2959100" y="2886075"/>
          <p14:tracePt t="110548" x="2959100" y="2876550"/>
          <p14:tracePt t="110560" x="2995613" y="2867025"/>
          <p14:tracePt t="110593" x="3170238" y="2867025"/>
          <p14:tracePt t="110627" x="3379788" y="2867025"/>
          <p14:tracePt t="110638" x="3435350" y="2867025"/>
          <p14:tracePt t="110664" x="3608388" y="2867025"/>
          <p14:tracePt t="110689" x="3800475" y="2867025"/>
          <p14:tracePt t="110713" x="3919538" y="2876550"/>
          <p14:tracePt t="110737" x="4129088" y="2876550"/>
          <p14:tracePt t="110748" x="4202113" y="2876550"/>
          <p14:tracePt t="110761" x="4375150" y="2876550"/>
          <p14:tracePt t="110774" x="4521200" y="2876550"/>
          <p14:tracePt t="110798" x="4713288" y="2876550"/>
          <p14:tracePt t="110798" x="4822825" y="2876550"/>
          <p14:tracePt t="110810" x="4924425" y="2876550"/>
          <p14:tracePt t="110823" x="5070475" y="2876550"/>
          <p14:tracePt t="110848" x="5187950" y="2876550"/>
          <p14:tracePt t="110859" x="5207000" y="2876550"/>
          <p14:tracePt t="110873" x="5216525" y="2876550"/>
          <p14:tracePt t="141081" x="5197475" y="2894013"/>
          <p14:tracePt t="141105" x="5151438" y="2913063"/>
          <p14:tracePt t="141130" x="5078413" y="2940050"/>
          <p14:tracePt t="141153" x="5033963" y="2959100"/>
          <p14:tracePt t="141165" x="4968875" y="2976563"/>
          <p14:tracePt t="141189" x="4878388" y="3013075"/>
          <p14:tracePt t="141201" x="4832350" y="3032125"/>
          <p14:tracePt t="141214" x="4768850" y="3078163"/>
          <p14:tracePt t="141225" x="4686300" y="3141663"/>
          <p14:tracePt t="141247" x="4603750" y="3214688"/>
          <p14:tracePt t="141271" x="4457700" y="3351213"/>
          <p14:tracePt t="141294" x="4338638" y="3451225"/>
          <p14:tracePt t="141306" x="4211638" y="3543300"/>
          <p14:tracePt t="141330" x="4010025" y="3633788"/>
          <p14:tracePt t="141353" x="3452813" y="3779838"/>
          <p14:tracePt t="141377" x="3170238" y="3825875"/>
          <p14:tracePt t="141388" x="3005138" y="3862388"/>
          <p14:tracePt t="141411" x="3316288" y="3516313"/>
          <p14:tracePt t="141432" x="4010025" y="3005138"/>
          <p14:tracePt t="141934" x="4019550" y="3005138"/>
          <p14:tracePt t="141971" x="4065588" y="3041650"/>
          <p14:tracePt t="141997" x="4092575" y="3068638"/>
          <p14:tracePt t="141997" x="4102100" y="3086100"/>
          <p14:tracePt t="142009" x="4102100" y="3095625"/>
          <p14:tracePt t="142022" x="4110038" y="3114675"/>
          <p14:tracePt t="142047" x="4110038" y="3141663"/>
          <p14:tracePt t="142081" x="4119563" y="3178175"/>
          <p14:tracePt t="142081" x="4129088" y="3187700"/>
          <p14:tracePt t="142106" x="4146550" y="3205163"/>
          <p14:tracePt t="142117" x="4165600" y="3214688"/>
          <p14:tracePt t="142130" x="4175125" y="3224213"/>
          <p14:tracePt t="142154" x="4183063" y="3241675"/>
          <p14:tracePt t="142167" x="4202113" y="3260725"/>
          <p14:tracePt t="142192" x="4219575" y="3268663"/>
          <p14:tracePt t="142216" x="4229100" y="3278188"/>
          <p14:tracePt t="142241" x="4229100" y="3287713"/>
          <p14:tracePt t="142275" x="4211638" y="3314700"/>
          <p14:tracePt t="142298" x="4175125" y="3341688"/>
          <p14:tracePt t="142311" x="4138613" y="3360738"/>
          <p14:tracePt t="142323" x="4110038" y="3370263"/>
          <p14:tracePt t="142359" x="4037013" y="3406775"/>
          <p14:tracePt t="142371" x="4019550" y="3414713"/>
          <p14:tracePt t="142384" x="4010025" y="3414713"/>
          <p14:tracePt t="142395" x="3992563" y="3424238"/>
          <p14:tracePt t="142420" x="3927475" y="3451225"/>
          <p14:tracePt t="142432" x="3890963" y="3460750"/>
          <p14:tracePt t="142445" x="3873500" y="3470275"/>
          <p14:tracePt t="142468" x="3727450" y="3524250"/>
          <p14:tracePt t="142480" x="3681413" y="3543300"/>
          <p14:tracePt t="142492" x="3635375" y="3570288"/>
          <p14:tracePt t="142504" x="3552825" y="3589338"/>
          <p14:tracePt t="142529" x="3425825" y="3633788"/>
          <p14:tracePt t="142540" x="3379788" y="3662363"/>
          <p14:tracePt t="142553" x="3316288" y="3679825"/>
          <p14:tracePt t="142578" x="3197225" y="3743325"/>
          <p14:tracePt t="142589" x="3151188" y="3762375"/>
          <p14:tracePt t="142602" x="3068638" y="3808413"/>
          <p14:tracePt t="142614" x="2995613" y="3844925"/>
          <p14:tracePt t="142638" x="2922588" y="3871913"/>
          <p14:tracePt t="142650" x="2832100" y="3935413"/>
          <p14:tracePt t="142663" x="2749550" y="3963988"/>
          <p14:tracePt t="142686" x="2676525" y="4008438"/>
          <p14:tracePt t="142698" x="2613025" y="4027488"/>
          <p14:tracePt t="142711" x="2540000" y="4054475"/>
          <p14:tracePt t="142724" x="2493963" y="4064000"/>
          <p14:tracePt t="142747" x="2438400" y="4081463"/>
          <p14:tracePt t="142759" x="2401888" y="4090988"/>
          <p14:tracePt t="142772" x="2357438" y="4090988"/>
          <p14:tracePt t="142783" x="2328863" y="4090988"/>
          <p14:tracePt t="142809" x="2238375" y="4100513"/>
          <p14:tracePt t="142820" x="2165350" y="4110038"/>
          <p14:tracePt t="142833" x="2128838" y="4110038"/>
          <p14:tracePt t="142858" x="2019300" y="4117975"/>
          <p14:tracePt t="142869" x="1973263" y="4117975"/>
          <p14:tracePt t="142882" x="1936750" y="4117975"/>
          <p14:tracePt t="142894" x="1917700" y="4117975"/>
          <p14:tracePt t="142919" x="1844675" y="4117975"/>
          <p14:tracePt t="142942" x="1827213" y="4117975"/>
          <p14:tracePt t="142968" x="1781175" y="4117975"/>
          <p14:tracePt t="142981" x="1771650" y="4117975"/>
          <p14:tracePt t="142994" x="1763713" y="4117975"/>
          <p14:tracePt t="143005" x="1754188" y="4117975"/>
          <p14:tracePt t="143028" x="1708150" y="4117975"/>
          <p14:tracePt t="143039" x="1698625" y="4117975"/>
          <p14:tracePt t="143052" x="1690688" y="4117975"/>
          <p14:tracePt t="143076" x="1671638" y="4117975"/>
          <p14:tracePt t="143112" x="1662113" y="4110038"/>
          <p14:tracePt t="143135" x="1662113" y="4064000"/>
          <p14:tracePt t="143146" x="1662113" y="4054475"/>
          <p14:tracePt t="143172" x="1717675" y="3971925"/>
          <p14:tracePt t="143194" x="1763713" y="3927475"/>
          <p14:tracePt t="143218" x="1836738" y="3898900"/>
          <p14:tracePt t="143230" x="1844675" y="3889375"/>
          <p14:tracePt t="143242" x="1881188" y="3881438"/>
          <p14:tracePt t="143254" x="1900238" y="3881438"/>
          <p14:tracePt t="143277" x="1927225" y="3871913"/>
          <p14:tracePt t="143288" x="1963738" y="3871913"/>
          <p14:tracePt t="143312" x="2063750" y="3871913"/>
          <p14:tracePt t="143323" x="2109788" y="3871913"/>
          <p14:tracePt t="143335" x="2211388" y="3871913"/>
          <p14:tracePt t="143361" x="2338388" y="3889375"/>
          <p14:tracePt t="143382" x="2547938" y="3889375"/>
          <p14:tracePt t="143394" x="2630488" y="3898900"/>
          <p14:tracePt t="143419" x="2878138" y="3908425"/>
          <p14:tracePt t="143430" x="3032125" y="3908425"/>
          <p14:tracePt t="143443" x="3160713" y="3908425"/>
          <p14:tracePt t="143468" x="3316288" y="3908425"/>
          <p14:tracePt t="143479" x="3435350" y="3908425"/>
          <p14:tracePt t="143491" x="3525838" y="3908425"/>
          <p14:tracePt t="143524" x="3635375" y="3908425"/>
          <p14:tracePt t="143536" x="3644900" y="3908425"/>
          <p14:tracePt t="143559" x="3662363" y="3908425"/>
          <p14:tracePt t="143855" x="3671888" y="3908425"/>
          <p14:tracePt t="144084" x="3681413" y="3908425"/>
          <p14:tracePt t="144108" x="3717925" y="3917950"/>
          <p14:tracePt t="144120" x="3744913" y="3917950"/>
          <p14:tracePt t="144133" x="3763963" y="3935413"/>
          <p14:tracePt t="144145" x="3846513" y="3935413"/>
          <p14:tracePt t="144170" x="3973513" y="3935413"/>
          <p14:tracePt t="144181" x="4019550" y="3935413"/>
          <p14:tracePt t="144194" x="4092575" y="3935413"/>
          <p14:tracePt t="144206" x="4138613" y="3935413"/>
          <p14:tracePt t="144230" x="4265613" y="3935413"/>
          <p14:tracePt t="144241" x="4284663" y="3935413"/>
          <p14:tracePt t="144253" x="4311650" y="3935413"/>
          <p14:tracePt t="144277" x="4348163" y="3935413"/>
          <p14:tracePt t="144288" x="4357688" y="3935413"/>
          <p14:tracePt t="144311" x="4375150" y="3935413"/>
          <p14:tracePt t="144480" x="4367213" y="3935413"/>
          <p14:tracePt t="144492" x="4330700" y="3935413"/>
          <p14:tracePt t="144506" x="4284663" y="3935413"/>
          <p14:tracePt t="144528" x="4229100" y="3935413"/>
          <p14:tracePt t="144540" x="4183063" y="3935413"/>
          <p14:tracePt t="144551" x="4156075" y="3935413"/>
          <p14:tracePt t="144588" x="4119563" y="3935413"/>
          <p14:tracePt t="144725" x="4238625" y="3917950"/>
          <p14:tracePt t="144761" x="4457700" y="3898900"/>
          <p14:tracePt t="144774" x="4630738" y="3898900"/>
          <p14:tracePt t="144786" x="4722813" y="3898900"/>
          <p14:tracePt t="144809" x="5005388" y="3898900"/>
          <p14:tracePt t="144821" x="5197475" y="3898900"/>
          <p14:tracePt t="144845" x="5370513" y="3898900"/>
          <p14:tracePt t="144869" x="5581650" y="3898900"/>
          <p14:tracePt t="144869" x="5654675" y="3881438"/>
          <p14:tracePt t="144881" x="5718175" y="3881438"/>
          <p14:tracePt t="144894" x="5754688" y="3871913"/>
          <p14:tracePt t="144918" x="5873750" y="3871913"/>
          <p14:tracePt t="144929" x="5900738" y="3862388"/>
          <p14:tracePt t="144954" x="5910263" y="3862388"/>
          <p14:tracePt t="145125" x="5864225" y="3862388"/>
          <p14:tracePt t="145148" x="5791200" y="3862388"/>
          <p14:tracePt t="145160" x="5708650" y="3862388"/>
          <p14:tracePt t="145173" x="5654675" y="3871913"/>
          <p14:tracePt t="145173" x="5608638" y="3871913"/>
          <p14:tracePt t="145196" x="5535613" y="3871913"/>
          <p14:tracePt t="145207" x="5499100" y="3889375"/>
          <p14:tracePt t="145320" x="5526088" y="3889375"/>
          <p14:tracePt t="145342" x="5599113" y="3889375"/>
          <p14:tracePt t="145365" x="5773738" y="3871913"/>
          <p14:tracePt t="145377" x="5818188" y="3871913"/>
          <p14:tracePt t="145400" x="6010275" y="3871913"/>
          <p14:tracePt t="145411" x="6056313" y="3871913"/>
          <p14:tracePt t="145423" x="6083300" y="3871913"/>
          <p14:tracePt t="145447" x="6211888" y="3871913"/>
          <p14:tracePt t="145458" x="6238875" y="3871913"/>
          <p14:tracePt t="145472" x="6311900" y="3871913"/>
          <p14:tracePt t="145483" x="6384925" y="3871913"/>
          <p14:tracePt t="145506" x="6486525" y="3871913"/>
          <p14:tracePt t="145517" x="6577013" y="3871913"/>
          <p14:tracePt t="145530" x="6669088" y="3871913"/>
          <p14:tracePt t="145554" x="6750050" y="3862388"/>
          <p14:tracePt t="145567" x="6815138" y="3862388"/>
          <p14:tracePt t="145591" x="6888163" y="3844925"/>
          <p14:tracePt t="145615" x="6924675" y="3816350"/>
          <p14:tracePt t="145627" x="6942138" y="3798888"/>
          <p14:tracePt t="145650" x="6951663" y="3779838"/>
          <p14:tracePt t="145661" x="6961188" y="3743325"/>
          <p14:tracePt t="145674" x="6969125" y="3706813"/>
          <p14:tracePt t="145698" x="6969125" y="3679825"/>
          <p14:tracePt t="145709" x="6969125" y="3643313"/>
          <p14:tracePt t="145723" x="6969125" y="3616325"/>
          <p14:tracePt t="145734" x="6969125" y="3597275"/>
          <p14:tracePt t="145758" x="6905625" y="3560763"/>
          <p14:tracePt t="145770" x="6832600" y="3543300"/>
          <p14:tracePt t="145782" x="6815138" y="3543300"/>
          <p14:tracePt t="145806" x="6732588" y="3524250"/>
          <p14:tracePt t="145817" x="6669088" y="3524250"/>
          <p14:tracePt t="145830" x="6632575" y="3506788"/>
          <p14:tracePt t="145842" x="6613525" y="3506788"/>
          <p14:tracePt t="145867" x="6540500" y="3506788"/>
          <p14:tracePt t="145879" x="6523038" y="3506788"/>
          <p14:tracePt t="145890" x="6513513" y="3506788"/>
          <p14:tracePt t="145902" x="6494463" y="3506788"/>
          <p14:tracePt t="145926" x="6440488" y="3524250"/>
          <p14:tracePt t="145950" x="6394450" y="3552825"/>
          <p14:tracePt t="145976" x="6348413" y="3597275"/>
          <p14:tracePt t="145988" x="6348413" y="3606800"/>
          <p14:tracePt t="146011" x="6338888" y="3625850"/>
          <p14:tracePt t="146037" x="6330950" y="3670300"/>
          <p14:tracePt t="146060" x="6330950" y="3725863"/>
          <p14:tracePt t="146085" x="6330950" y="3771900"/>
          <p14:tracePt t="146096" x="6330950" y="3779838"/>
          <p14:tracePt t="146121" x="6348413" y="3808413"/>
          <p14:tracePt t="146144" x="6357938" y="3808413"/>
          <p14:tracePt t="146155" x="6375400" y="3825875"/>
          <p14:tracePt t="146180" x="6403975" y="3825875"/>
          <p14:tracePt t="146192" x="6430963" y="3825875"/>
          <p14:tracePt t="146205" x="6503988" y="3825875"/>
          <p14:tracePt t="146228" x="6640513" y="3825875"/>
          <p14:tracePt t="146240" x="6669088" y="3825875"/>
          <p14:tracePt t="146252" x="6769100" y="3825875"/>
          <p14:tracePt t="146265" x="6832600" y="3825875"/>
          <p14:tracePt t="146289" x="6878638" y="3825875"/>
          <p14:tracePt t="146299" x="6915150" y="3816350"/>
          <p14:tracePt t="146312" x="6951663" y="3789363"/>
          <p14:tracePt t="146336" x="6978650" y="3762375"/>
          <p14:tracePt t="146348" x="7007225" y="3716338"/>
          <p14:tracePt t="146371" x="7024688" y="3633788"/>
          <p14:tracePt t="146394" x="7024688" y="3589338"/>
          <p14:tracePt t="146407" x="7024688" y="3570288"/>
          <p14:tracePt t="146430" x="7007225" y="3524250"/>
          <p14:tracePt t="146441" x="6978650" y="3506788"/>
          <p14:tracePt t="146455" x="6961188" y="3506788"/>
          <p14:tracePt t="146479" x="6888163" y="3479800"/>
          <p14:tracePt t="146491" x="6832600" y="3470275"/>
          <p14:tracePt t="146503" x="6778625" y="3470275"/>
          <p14:tracePt t="146539" x="6669088" y="3460750"/>
          <p14:tracePt t="146550" x="6650038" y="3460750"/>
          <p14:tracePt t="146563" x="6596063" y="3487738"/>
          <p14:tracePt t="146586" x="6503988" y="3552825"/>
          <p14:tracePt t="146598" x="6467475" y="3560763"/>
          <p14:tracePt t="146622" x="6411913" y="3606800"/>
          <p14:tracePt t="146645" x="6367463" y="3652838"/>
          <p14:tracePt t="146658" x="6357938" y="3652838"/>
          <p14:tracePt t="146681" x="6311900" y="3716338"/>
          <p14:tracePt t="146705" x="6302375" y="3743325"/>
          <p14:tracePt t="146729" x="6294438" y="3825875"/>
          <p14:tracePt t="146742" x="6294438" y="3844925"/>
          <p14:tracePt t="146754" x="6294438" y="3862388"/>
          <p14:tracePt t="146766" x="6294438" y="3898900"/>
          <p14:tracePt t="146789" x="6348413" y="3971925"/>
          <p14:tracePt t="146801" x="6357938" y="3981450"/>
          <p14:tracePt t="146813" x="6411913" y="4008438"/>
          <p14:tracePt t="146837" x="6486525" y="4027488"/>
          <p14:tracePt t="146849" x="6559550" y="4037013"/>
          <p14:tracePt t="146862" x="6659563" y="4037013"/>
          <p14:tracePt t="146873" x="6750050" y="4037013"/>
          <p14:tracePt t="146897" x="6805613" y="4037013"/>
          <p14:tracePt t="146909" x="6869113" y="4037013"/>
          <p14:tracePt t="146922" x="6915150" y="4008438"/>
          <p14:tracePt t="146933" x="6932613" y="4000500"/>
          <p14:tracePt t="146959" x="6978650" y="3963988"/>
          <p14:tracePt t="146971" x="7015163" y="3927475"/>
          <p14:tracePt t="146984" x="7024688" y="3917950"/>
          <p14:tracePt t="147010" x="7034213" y="3889375"/>
          <p14:tracePt t="147034" x="7043738" y="3862388"/>
          <p14:tracePt t="150739" x="6869113" y="3844925"/>
          <p14:tracePt t="150751" x="6778625" y="3825875"/>
          <p14:tracePt t="150763" x="6677025" y="3825875"/>
          <p14:tracePt t="150775" x="6448425" y="3816350"/>
          <p14:tracePt t="150798" x="6111875" y="3789363"/>
          <p14:tracePt t="150811" x="5983288" y="3771900"/>
          <p14:tracePt t="150822" x="5700713" y="3752850"/>
          <p14:tracePt t="150833" x="5416550" y="3752850"/>
          <p14:tracePt t="150859" x="5097463" y="3752850"/>
          <p14:tracePt t="150881" x="4484688" y="3752850"/>
          <p14:tracePt t="150907" x="4202113" y="3762375"/>
          <p14:tracePt t="150918" x="3973513" y="3779838"/>
          <p14:tracePt t="150931" x="3773488" y="3789363"/>
          <p14:tracePt t="150943" x="3671888" y="3808413"/>
          <p14:tracePt t="150967" x="3425825" y="3835400"/>
          <p14:tracePt t="150979" x="3260725" y="3852863"/>
          <p14:tracePt t="150991" x="3206750" y="3871913"/>
          <p14:tracePt t="151017" x="3005138" y="3908425"/>
          <p14:tracePt t="151029" x="2886075" y="3917950"/>
          <p14:tracePt t="151041" x="2776538" y="3944938"/>
          <p14:tracePt t="151077" x="2613025" y="3954463"/>
          <p14:tracePt t="151090" x="2557463" y="3954463"/>
          <p14:tracePt t="151102" x="2530475" y="3963988"/>
          <p14:tracePt t="151125" x="2493963" y="3963988"/>
          <p14:tracePt t="151295" x="2511425" y="3963988"/>
          <p14:tracePt t="151307" x="2557463" y="3963988"/>
          <p14:tracePt t="151330" x="2759075" y="3963988"/>
          <p14:tracePt t="151341" x="2832100" y="3963988"/>
          <p14:tracePt t="151353" x="2932113" y="3963988"/>
          <p14:tracePt t="151365" x="3114675" y="3963988"/>
          <p14:tracePt t="151390" x="3343275" y="3963988"/>
          <p14:tracePt t="151402" x="3406775" y="3963988"/>
          <p14:tracePt t="151415" x="3443288" y="3963988"/>
          <p14:tracePt t="151438" x="3452813" y="3963988"/>
          <p14:tracePt t="151519" x="3452813" y="3954463"/>
          <p14:tracePt t="151542" x="3416300" y="3954463"/>
          <p14:tracePt t="151554" x="3352800" y="3944938"/>
          <p14:tracePt t="151578" x="3260725" y="3944938"/>
          <p14:tracePt t="151590" x="3160713" y="3944938"/>
          <p14:tracePt t="151603" x="2987675" y="3917950"/>
          <p14:tracePt t="151639" x="2593975" y="3862388"/>
          <p14:tracePt t="151650" x="2520950" y="3844925"/>
          <p14:tracePt t="151663" x="2401888" y="3835400"/>
          <p14:tracePt t="151692" x="2301875" y="3825875"/>
          <p14:tracePt t="151715" x="2274888" y="3825875"/>
          <p14:tracePt t="151751" x="2228850" y="3825875"/>
          <p14:tracePt t="151775" x="2182813" y="3844925"/>
          <p14:tracePt t="151800" x="2146300" y="3871913"/>
          <p14:tracePt t="151824" x="2136775" y="3917950"/>
          <p14:tracePt t="151837" x="2136775" y="3935413"/>
          <p14:tracePt t="151859" x="2128838" y="4027488"/>
          <p14:tracePt t="151871" x="2128838" y="4064000"/>
          <p14:tracePt t="151884" x="2146300" y="4081463"/>
          <p14:tracePt t="151908" x="2238375" y="4200525"/>
          <p14:tracePt t="151920" x="2284413" y="4237038"/>
          <p14:tracePt t="151932" x="2311400" y="4256088"/>
          <p14:tracePt t="151945" x="2401888" y="4273550"/>
          <p14:tracePt t="151970" x="2503488" y="4310063"/>
          <p14:tracePt t="151993" x="2667000" y="4346575"/>
          <p14:tracePt t="152005" x="2805113" y="4346575"/>
          <p14:tracePt t="152028" x="2978150" y="4346575"/>
          <p14:tracePt t="152052" x="3279775" y="4346575"/>
          <p14:tracePt t="152075" x="3435350" y="4337050"/>
          <p14:tracePt t="152086" x="3571875" y="4310063"/>
          <p14:tracePt t="152109" x="3698875" y="4292600"/>
          <p14:tracePt t="152121" x="3800475" y="4264025"/>
          <p14:tracePt t="152132" x="3846513" y="4256088"/>
          <p14:tracePt t="152144" x="3854450" y="4246563"/>
          <p14:tracePt t="152167" x="3883025" y="4227513"/>
          <p14:tracePt t="152190" x="3910013" y="4219575"/>
          <p14:tracePt t="152201" x="3919538" y="4210050"/>
          <p14:tracePt t="152213" x="3927475" y="4191000"/>
          <p14:tracePt t="152225" x="3927475" y="4183063"/>
          <p14:tracePt t="152248" x="3927475" y="4127500"/>
          <p14:tracePt t="152259" x="3927475" y="4100513"/>
          <p14:tracePt t="152272" x="3927475" y="4090988"/>
          <p14:tracePt t="152294" x="3873500" y="4037013"/>
          <p14:tracePt t="152305" x="3854450" y="4017963"/>
          <p14:tracePt t="152327" x="3763963" y="3954463"/>
          <p14:tracePt t="152338" x="3717925" y="3944938"/>
          <p14:tracePt t="152350" x="3654425" y="3935413"/>
          <p14:tracePt t="152362" x="3552825" y="3917950"/>
          <p14:tracePt t="152383" x="3425825" y="3898900"/>
          <p14:tracePt t="152394" x="3379788" y="3898900"/>
          <p14:tracePt t="152418" x="3206750" y="3898900"/>
          <p14:tracePt t="152442" x="3051175" y="3898900"/>
          <p14:tracePt t="152465" x="2878138" y="3898900"/>
          <p14:tracePt t="152476" x="2813050" y="3898900"/>
          <p14:tracePt t="152499" x="2630488" y="3944938"/>
          <p14:tracePt t="152523" x="2566988" y="3971925"/>
          <p14:tracePt t="152533" x="2520950" y="4000500"/>
          <p14:tracePt t="152556" x="2484438" y="4037013"/>
          <p14:tracePt t="152581" x="2438400" y="4090988"/>
          <p14:tracePt t="152605" x="2430463" y="4117975"/>
          <p14:tracePt t="152617" x="2420938" y="4137025"/>
          <p14:tracePt t="152642" x="2420938" y="4200525"/>
          <p14:tracePt t="152664" x="2430463" y="4264025"/>
          <p14:tracePt t="152689" x="2466975" y="4292600"/>
          <p14:tracePt t="152701" x="2474913" y="4300538"/>
          <p14:tracePt t="152712" x="2503488" y="4329113"/>
          <p14:tracePt t="152725" x="2540000" y="4346575"/>
          <p14:tracePt t="152748" x="2603500" y="4365625"/>
          <p14:tracePt t="152760" x="2676525" y="4392613"/>
          <p14:tracePt t="152774" x="2776538" y="4410075"/>
          <p14:tracePt t="152787" x="2822575" y="4429125"/>
          <p14:tracePt t="152787" x="2868613" y="4438650"/>
          <p14:tracePt t="152800" x="2922588" y="4438650"/>
          <p14:tracePt t="152826" x="3060700" y="4456113"/>
          <p14:tracePt t="152838" x="3178175" y="4475163"/>
          <p14:tracePt t="152851" x="3252788" y="4475163"/>
          <p14:tracePt t="152851" x="3333750" y="4483100"/>
          <p14:tracePt t="152863" x="3425825" y="4483100"/>
          <p14:tracePt t="152886" x="3708400" y="4483100"/>
          <p14:tracePt t="152897" x="3800475" y="4483100"/>
          <p14:tracePt t="152911" x="3883025" y="4483100"/>
          <p14:tracePt t="152911" x="3973513" y="4483100"/>
          <p14:tracePt t="152923" x="4056063" y="4483100"/>
          <p14:tracePt t="152946" x="4292600" y="4402138"/>
          <p14:tracePt t="152973" x="4467225" y="4329113"/>
          <p14:tracePt t="152996" x="4622800" y="4237038"/>
          <p14:tracePt t="153008" x="4640263" y="4227513"/>
          <p14:tracePt t="153021" x="4649788" y="4227513"/>
          <p14:tracePt t="153032" x="4659313" y="4219575"/>
          <p14:tracePt t="155060" x="4686300" y="4219575"/>
          <p14:tracePt t="155083" x="4722813" y="4219575"/>
          <p14:tracePt t="155095" x="4805363" y="4219575"/>
          <p14:tracePt t="155119" x="4997450" y="4219575"/>
          <p14:tracePt t="155129" x="5051425" y="4219575"/>
          <p14:tracePt t="155141" x="5170488" y="4219575"/>
          <p14:tracePt t="155165" x="5326063" y="4219575"/>
          <p14:tracePt t="155177" x="5370513" y="4219575"/>
          <p14:tracePt t="155201" x="5472113" y="4219575"/>
          <p14:tracePt t="155201" x="5499100" y="4219575"/>
          <p14:tracePt t="155224" x="5508625" y="4219575"/>
          <p14:tracePt t="155236" x="5518150" y="4219575"/>
          <p14:tracePt t="155271" x="5526088" y="4219575"/>
          <p14:tracePt t="155313" x="5535613" y="4219575"/>
          <p14:tracePt t="155336" x="5591175" y="4219575"/>
          <p14:tracePt t="155347" x="5645150" y="4219575"/>
          <p14:tracePt t="155360" x="5691188" y="4219575"/>
          <p14:tracePt t="155373" x="5718175" y="4227513"/>
          <p14:tracePt t="155394" x="5973763" y="4237038"/>
          <p14:tracePt t="155417" x="6129338" y="4246563"/>
          <p14:tracePt t="155428" x="6284913" y="4273550"/>
          <p14:tracePt t="155450" x="6421438" y="4300538"/>
          <p14:tracePt t="155474" x="6540500" y="4319588"/>
          <p14:tracePt t="155506" x="6550025" y="4329113"/>
          <p14:tracePt t="155643" x="6567488" y="4329113"/>
          <p14:tracePt t="155655" x="6613525" y="4329113"/>
          <p14:tracePt t="155680" x="6686550" y="4329113"/>
          <p14:tracePt t="155692" x="6705600" y="4329113"/>
          <p14:tracePt t="155705" x="6759575" y="4337050"/>
          <p14:tracePt t="155730" x="6842125" y="4337050"/>
          <p14:tracePt t="155755" x="6878638" y="4337050"/>
          <p14:tracePt t="155766" x="6915150" y="4337050"/>
          <p14:tracePt t="155781" x="6932613" y="4337050"/>
          <p14:tracePt t="158950" x="6942138" y="4337050"/>
          <p14:tracePt t="158984" x="6951663" y="4337050"/>
          <p14:tracePt t="159051" x="6978650" y="4337050"/>
          <p14:tracePt t="159062" x="6997700" y="4337050"/>
          <p14:tracePt t="159075" x="7024688" y="4337050"/>
          <p14:tracePt t="159097" x="7170738" y="4329113"/>
          <p14:tracePt t="159130" x="7526338" y="4337050"/>
          <p14:tracePt t="159152" x="7810500" y="4365625"/>
          <p14:tracePt t="159162" x="8139113" y="4410075"/>
          <p14:tracePt t="159186" x="8494713" y="44751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5BD8-1276-4E27-85B4-731FF62B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</a:rPr>
              <a:t>Značaj merne nesigurnosti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9CEC-1211-475D-ADB6-897451D67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30" y="2239963"/>
            <a:ext cx="8229600" cy="3048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r-Latn-RS" sz="2000" dirty="0"/>
              <a:t>Primer: </a:t>
            </a:r>
            <a:r>
              <a:rPr lang="sr-Latn-RS" sz="2000" dirty="0">
                <a:hlinkClick r:id="rId4"/>
              </a:rPr>
              <a:t>1894. god, </a:t>
            </a:r>
            <a:r>
              <a:rPr lang="en-US" sz="2000" i="1" dirty="0">
                <a:hlinkClick r:id="rId4"/>
              </a:rPr>
              <a:t>Lord Rayleigh</a:t>
            </a:r>
            <a:endParaRPr lang="sr-Latn-RS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r-Latn-RS" sz="2000" dirty="0"/>
              <a:t>Donošenje odluka o daljim postupcima;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r-Latn-RS" sz="2000" dirty="0"/>
              <a:t>Poređenje rezultata različitih merenja;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r-Latn-RS" sz="2000" dirty="0"/>
              <a:t>Garancija nesmetanog i bezbednog rada tehnološke opreme u industrji i svakodnevnom životu ljudi.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11F15-56BB-4842-92D9-A3890F0A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26373-624C-4A00-A0BC-7F885FB22D8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46C4227-5FD1-47A7-A8CE-69A357551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03"/>
    </mc:Choice>
    <mc:Fallback xmlns="">
      <p:transition spd="slow" advTm="19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E1CD-2059-42F4-9E4A-B3AA9766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Pitanja?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FF4E1-55D0-4646-836B-CF7E6BC0F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087563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Konsultacije:</a:t>
            </a:r>
          </a:p>
          <a:p>
            <a:pPr marL="0" indent="0" algn="ctr">
              <a:buNone/>
            </a:pPr>
            <a:r>
              <a:rPr lang="sr-Latn-RS" dirty="0"/>
              <a:t>četvrtak, 14h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https://join.skype.com/izhIHjuIuNDb</a:t>
            </a:r>
            <a:endParaRPr lang="sr-Latn-R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D758F-FE53-4A27-A2FD-8A9CDDB6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80DB7-6429-4920-8134-80B484CD1142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8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tx1"/>
                    </a:solidFill>
                  </a:rPr>
                  <a:t>Za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=…=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sr-Latn-R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r-Latn-R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sr-Latn-R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chemeClr val="tx1"/>
                    </a:solidFill>
                  </a:rPr>
                  <a:t>Ukoliko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nije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isto</a:t>
                </a:r>
                <a:r>
                  <a:rPr lang="en-US" sz="2000" dirty="0">
                    <a:solidFill>
                      <a:schemeClr val="tx1"/>
                    </a:solidFill>
                  </a:rPr>
                  <a:t> za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sve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setove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merenja</a:t>
                </a:r>
                <a:r>
                  <a:rPr lang="sr-Latn-RS" sz="2000" dirty="0"/>
                  <a:t>?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sr-Latn-RS" sz="20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sr-Latn-R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sr-Latn-R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sr-Latn-R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r-Latn-RS" sz="1800" b="0" i="1" smtClean="0">
                          <a:latin typeface="Cambria Math" panose="02040503050406030204" pitchFamily="18" charset="0"/>
                        </a:rPr>
                        <m:t>=7,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sr-Latn-R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r-Latn-RS" sz="1800" b="0" i="1" smtClean="0">
                          <a:latin typeface="Cambria Math" panose="02040503050406030204" pitchFamily="18" charset="0"/>
                        </a:rPr>
                        <m:t>=4:           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sr-Latn-RS" sz="1800" i="1">
                          <a:latin typeface="Cambria Math" panose="02040503050406030204" pitchFamily="18" charset="0"/>
                        </a:rPr>
                        <m:t>=7.049</m:t>
                      </m:r>
                    </m:oMath>
                  </m:oMathPara>
                </a14:m>
                <a:endParaRPr lang="sr-Latn-RS" sz="18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sr-Latn-RS" sz="1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sr-Latn-R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r-Latn-R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sr-Latn-R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r-Latn-R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sr-Latn-RS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b="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sz="18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sr-Latn-RS" sz="1800" i="1">
                          <a:latin typeface="Cambria Math" panose="02040503050406030204" pitchFamily="18" charset="0"/>
                        </a:rPr>
                        <m:t>=7.061</m:t>
                      </m:r>
                    </m:oMath>
                  </m:oMathPara>
                </a14:m>
                <a:endParaRPr lang="en-US" sz="18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b="1" dirty="0"/>
                  <a:t>O</a:t>
                </a:r>
                <a:r>
                  <a:rPr lang="en-US" sz="2000" b="1" dirty="0" err="1"/>
                  <a:t>težinjena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srednja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vrednost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  <a:blipFill>
                <a:blip r:embed="rId5"/>
                <a:stretch>
                  <a:fillRect l="-648" t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otreba za otežinjenom srednjom vrednošću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62013A45-376B-45AF-B199-6B386FFBEE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149142"/>
                  </p:ext>
                </p:extLst>
              </p:nvPr>
            </p:nvGraphicFramePr>
            <p:xfrm>
              <a:off x="457200" y="2727392"/>
              <a:ext cx="8343901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3843">
                      <a:extLst>
                        <a:ext uri="{9D8B030D-6E8A-4147-A177-3AD203B41FA5}">
                          <a16:colId xmlns:a16="http://schemas.microsoft.com/office/drawing/2014/main" val="985097569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4089717814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1345620998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471311095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3368209957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2322909925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72725185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2086344522"/>
                        </a:ext>
                      </a:extLst>
                    </a:gridCol>
                    <a:gridCol w="713157">
                      <a:extLst>
                        <a:ext uri="{9D8B030D-6E8A-4147-A177-3AD203B41FA5}">
                          <a16:colId xmlns:a16="http://schemas.microsoft.com/office/drawing/2014/main" val="11157233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sr-Latn-RS" b="1" i="1" smtClean="0">
                                    <a:latin typeface="Cambria Math" panose="02040503050406030204" pitchFamily="18" charset="0"/>
                                  </a:rPr>
                                  <m:t> 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sr-Latn-R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1478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SET 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7.08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7.093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2484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SET 2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-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-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-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7.005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56553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62013A45-376B-45AF-B199-6B386FFBEE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149142"/>
                  </p:ext>
                </p:extLst>
              </p:nvPr>
            </p:nvGraphicFramePr>
            <p:xfrm>
              <a:off x="457200" y="2727392"/>
              <a:ext cx="8343901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3843">
                      <a:extLst>
                        <a:ext uri="{9D8B030D-6E8A-4147-A177-3AD203B41FA5}">
                          <a16:colId xmlns:a16="http://schemas.microsoft.com/office/drawing/2014/main" val="985097569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4089717814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1345620998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471311095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3368209957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2322909925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72725185"/>
                        </a:ext>
                      </a:extLst>
                    </a:gridCol>
                    <a:gridCol w="953843">
                      <a:extLst>
                        <a:ext uri="{9D8B030D-6E8A-4147-A177-3AD203B41FA5}">
                          <a16:colId xmlns:a16="http://schemas.microsoft.com/office/drawing/2014/main" val="2086344522"/>
                        </a:ext>
                      </a:extLst>
                    </a:gridCol>
                    <a:gridCol w="713157">
                      <a:extLst>
                        <a:ext uri="{9D8B030D-6E8A-4147-A177-3AD203B41FA5}">
                          <a16:colId xmlns:a16="http://schemas.microsoft.com/office/drawing/2014/main" val="11157233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82" t="-8197" r="-78012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1795" t="-8197" r="-3419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1478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SET 1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7.08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7.093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2484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SET 2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6.94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7.16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-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-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dirty="0"/>
                            <a:t>-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r-Latn-RS" b="1" dirty="0"/>
                            <a:t>7.005</a:t>
                          </a:r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56553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69C0BC1-6A4C-42F3-ADA1-2AE9449FC0B5}"/>
                  </a:ext>
                </a:extLst>
              </p:cNvPr>
              <p:cNvSpPr/>
              <p:nvPr/>
            </p:nvSpPr>
            <p:spPr>
              <a:xfrm>
                <a:off x="990600" y="5797748"/>
                <a:ext cx="7391400" cy="984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=7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69C0BC1-6A4C-42F3-ADA1-2AE9449FC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797748"/>
                <a:ext cx="7391400" cy="9840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1F1F2A23-B872-4153-8653-CA40A2E8BCB7}"/>
              </a:ext>
            </a:extLst>
          </p:cNvPr>
          <p:cNvGrpSpPr/>
          <p:nvPr/>
        </p:nvGrpSpPr>
        <p:grpSpPr>
          <a:xfrm>
            <a:off x="6019800" y="5361133"/>
            <a:ext cx="2895600" cy="584775"/>
            <a:chOff x="6019800" y="4996008"/>
            <a:chExt cx="2895600" cy="58477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33BB6C-9984-494A-8561-547007A0DA99}"/>
                </a:ext>
              </a:extLst>
            </p:cNvPr>
            <p:cNvCxnSpPr/>
            <p:nvPr/>
          </p:nvCxnSpPr>
          <p:spPr>
            <a:xfrm flipH="1">
              <a:off x="6858000" y="5334000"/>
              <a:ext cx="228600" cy="22860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B12A95-43DE-490B-A971-88073C3EED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5269012"/>
              <a:ext cx="1066800" cy="29358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1030BF-CEB3-4AC2-AFF8-35292B94DBE0}"/>
                </a:ext>
              </a:extLst>
            </p:cNvPr>
            <p:cNvSpPr txBox="1"/>
            <p:nvPr/>
          </p:nvSpPr>
          <p:spPr>
            <a:xfrm>
              <a:off x="6972300" y="4996008"/>
              <a:ext cx="1943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600" b="1" dirty="0">
                  <a:solidFill>
                    <a:srgbClr val="7030A0"/>
                  </a:solidFill>
                </a:rPr>
                <a:t>težine „parcijalnih“ srednjih vrednosti</a:t>
              </a:r>
              <a:endParaRPr lang="en-US" sz="1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B8AFF77-0074-4024-84CC-89BAA5829A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1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57"/>
    </mc:Choice>
    <mc:Fallback xmlns="">
      <p:transition spd="slow" advTm="25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uiExpand="1" build="p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12266" x="557213" y="1817688"/>
          <p14:tracePt t="12273" x="566738" y="1817688"/>
          <p14:tracePt t="12284" x="639763" y="1862138"/>
          <p14:tracePt t="12287" x="703263" y="1898650"/>
          <p14:tracePt t="12301" x="749300" y="1927225"/>
          <p14:tracePt t="12304" x="766763" y="1927225"/>
          <p14:tracePt t="12317" x="776288" y="1927225"/>
          <p14:tracePt t="12319" x="785813" y="1927225"/>
          <p14:tracePt t="12333" x="795338" y="1908175"/>
          <p14:tracePt t="12335" x="795338" y="1862138"/>
          <p14:tracePt t="12350" x="795338" y="1835150"/>
          <p14:tracePt t="12351" x="803275" y="1789113"/>
          <p14:tracePt t="12367" x="803275" y="1716088"/>
          <p14:tracePt t="12368" x="822325" y="1635125"/>
          <p14:tracePt t="12384" x="831850" y="1543050"/>
          <p14:tracePt t="12387" x="849313" y="1479550"/>
          <p14:tracePt t="12401" x="849313" y="1470025"/>
          <p14:tracePt t="12458" x="849313" y="1460500"/>
          <p14:tracePt t="12474" x="858838" y="1479550"/>
          <p14:tracePt t="12478" x="858838" y="1489075"/>
          <p14:tracePt t="12490" x="868363" y="1506538"/>
          <p14:tracePt t="12501" x="876300" y="1516063"/>
          <p14:tracePt t="12517" x="876300" y="1525588"/>
          <p14:tracePt t="12518" x="876300" y="1533525"/>
          <p14:tracePt t="12534" x="885825" y="1543050"/>
          <p14:tracePt t="12534" x="895350" y="1562100"/>
          <p14:tracePt t="12537" x="904875" y="1579563"/>
          <p14:tracePt t="12551" x="922338" y="1616075"/>
          <p14:tracePt t="12553" x="949325" y="1625600"/>
          <p14:tracePt t="12567" x="968375" y="1643063"/>
          <p14:tracePt t="12570" x="977900" y="1652588"/>
          <p14:tracePt t="12584" x="995363" y="1662113"/>
          <p14:tracePt t="12586" x="995363" y="1671638"/>
          <p14:tracePt t="12601" x="1004888" y="1679575"/>
          <p14:tracePt t="12603" x="1014413" y="1708150"/>
          <p14:tracePt t="12617" x="1022350" y="1725613"/>
          <p14:tracePt t="12620" x="1031875" y="1752600"/>
          <p14:tracePt t="12634" x="1050925" y="1789113"/>
          <p14:tracePt t="12635" x="1058863" y="1844675"/>
          <p14:tracePt t="12651" x="1068388" y="1871663"/>
          <p14:tracePt t="12651" x="1068388" y="1917700"/>
          <p14:tracePt t="12654" x="1077913" y="1935163"/>
          <p14:tracePt t="12667" x="1077913" y="1954213"/>
          <p14:tracePt t="12670" x="1087438" y="1973263"/>
          <p14:tracePt t="12684" x="1087438" y="1990725"/>
          <p14:tracePt t="12686" x="1087438" y="2000250"/>
          <p14:tracePt t="12701" x="1096963" y="2017713"/>
          <p14:tracePt t="12703" x="1096963" y="2027238"/>
          <p14:tracePt t="12717" x="1096963" y="2036763"/>
          <p14:tracePt t="12719" x="1096963" y="2046288"/>
          <p14:tracePt t="12734" x="1114425" y="2073275"/>
          <p14:tracePt t="12736" x="1123950" y="2090738"/>
          <p14:tracePt t="12751" x="1133475" y="2127250"/>
          <p14:tracePt t="12753" x="1141413" y="2136775"/>
          <p14:tracePt t="12767" x="1150938" y="2155825"/>
          <p14:tracePt t="12769" x="1160463" y="2163763"/>
          <p14:tracePt t="12784" x="1169988" y="2163763"/>
          <p14:tracePt t="12810" x="1177925" y="2173288"/>
          <p14:tracePt t="12826" x="1187450" y="2192338"/>
          <p14:tracePt t="12834" x="1187450" y="2200275"/>
          <p14:tracePt t="12938" x="1196975" y="2200275"/>
          <p14:tracePt t="12970" x="1206500" y="2192338"/>
          <p14:tracePt t="12986" x="1214438" y="2182813"/>
          <p14:tracePt t="13050" x="1214438" y="2173288"/>
          <p14:tracePt t="13082" x="1214438" y="2163763"/>
          <p14:tracePt t="13098" x="1214438" y="2155825"/>
          <p14:tracePt t="13102" x="1214438" y="2146300"/>
          <p14:tracePt t="13119" x="1206500" y="2136775"/>
          <p14:tracePt t="13135" x="1206500" y="2127250"/>
          <p14:tracePt t="13151" x="1206500" y="2119313"/>
          <p14:tracePt t="13167" x="1196975" y="2119313"/>
          <p14:tracePt t="13468" x="1196975" y="2109788"/>
          <p14:tracePt t="13548" x="1206500" y="2109788"/>
          <p14:tracePt t="13552" x="1223963" y="2109788"/>
          <p14:tracePt t="13568" x="1233488" y="2100263"/>
          <p14:tracePt t="13568" x="1250950" y="2100263"/>
          <p14:tracePt t="13584" x="1270000" y="2100263"/>
          <p14:tracePt t="13585" x="1296988" y="2100263"/>
          <p14:tracePt t="13601" x="1323975" y="2100263"/>
          <p14:tracePt t="13602" x="1360488" y="2100263"/>
          <p14:tracePt t="13618" x="1397000" y="2100263"/>
          <p14:tracePt t="13618" x="1443038" y="2100263"/>
          <p14:tracePt t="13634" x="1479550" y="2100263"/>
          <p14:tracePt t="13635" x="1525588" y="2100263"/>
          <p14:tracePt t="13651" x="1552575" y="2100263"/>
          <p14:tracePt t="13652" x="1589088" y="2100263"/>
          <p14:tracePt t="13668" x="1625600" y="2100263"/>
          <p14:tracePt t="13668" x="1654175" y="2100263"/>
          <p14:tracePt t="13684" x="1690688" y="2100263"/>
          <p14:tracePt t="13685" x="1727200" y="2100263"/>
          <p14:tracePt t="13701" x="1771650" y="2100263"/>
          <p14:tracePt t="13702" x="1800225" y="2100263"/>
          <p14:tracePt t="13718" x="1836738" y="2100263"/>
          <p14:tracePt t="13718" x="1890713" y="2100263"/>
          <p14:tracePt t="13734" x="1917700" y="2100263"/>
          <p14:tracePt t="13735" x="1963738" y="2100263"/>
          <p14:tracePt t="13751" x="2000250" y="2100263"/>
          <p14:tracePt t="13752" x="2019300" y="2100263"/>
          <p14:tracePt t="13768" x="2063750" y="2073275"/>
          <p14:tracePt t="13768" x="2109788" y="2073275"/>
          <p14:tracePt t="13772" x="2146300" y="2073275"/>
          <p14:tracePt t="13784" x="2192338" y="2073275"/>
          <p14:tracePt t="13801" x="2219325" y="2073275"/>
          <p14:tracePt t="13801" x="2265363" y="2073275"/>
          <p14:tracePt t="13805" x="2301875" y="2073275"/>
          <p14:tracePt t="13817" x="2347913" y="2073275"/>
          <p14:tracePt t="13820" x="2374900" y="2073275"/>
          <p14:tracePt t="13834" x="2420938" y="2073275"/>
          <p14:tracePt t="13837" x="2447925" y="2073275"/>
          <p14:tracePt t="13851" x="2493963" y="2073275"/>
          <p14:tracePt t="13868" x="2557463" y="2073275"/>
          <p14:tracePt t="13868" x="2593975" y="2073275"/>
          <p14:tracePt t="13872" x="2620963" y="2073275"/>
          <p14:tracePt t="13884" x="2649538" y="2073275"/>
          <p14:tracePt t="13901" x="2686050" y="2073275"/>
          <p14:tracePt t="13901" x="2713038" y="2073275"/>
          <p14:tracePt t="13905" x="2732088" y="2073275"/>
          <p14:tracePt t="13918" x="2759075" y="2073275"/>
          <p14:tracePt t="13921" x="2805113" y="2082800"/>
          <p14:tracePt t="13934" x="2822575" y="2082800"/>
          <p14:tracePt t="13937" x="2849563" y="2090738"/>
          <p14:tracePt t="13951" x="2868613" y="2090738"/>
          <p14:tracePt t="13954" x="2895600" y="2090738"/>
          <p14:tracePt t="13968" x="2914650" y="2090738"/>
          <p14:tracePt t="13971" x="2951163" y="2090738"/>
          <p14:tracePt t="13984" x="2978150" y="2090738"/>
          <p14:tracePt t="13987" x="2995613" y="2090738"/>
          <p14:tracePt t="14001" x="3024188" y="2090738"/>
          <p14:tracePt t="14004" x="3041650" y="2090738"/>
          <p14:tracePt t="14018" x="3060700" y="2090738"/>
          <p14:tracePt t="14020" x="3078163" y="2090738"/>
          <p14:tracePt t="14034" x="3097213" y="2090738"/>
          <p14:tracePt t="14037" x="3124200" y="2100263"/>
          <p14:tracePt t="14051" x="3133725" y="2100263"/>
          <p14:tracePt t="14054" x="3151188" y="2100263"/>
          <p14:tracePt t="14068" x="3160713" y="2100263"/>
          <p14:tracePt t="14071" x="3178175" y="2100263"/>
          <p14:tracePt t="14084" x="3197225" y="2100263"/>
          <p14:tracePt t="14087" x="3206750" y="2100263"/>
          <p14:tracePt t="14101" x="3224213" y="2100263"/>
          <p14:tracePt t="14104" x="3243263" y="2100263"/>
          <p14:tracePt t="14118" x="3270250" y="2109788"/>
          <p14:tracePt t="14121" x="3279775" y="2109788"/>
          <p14:tracePt t="14138" x="3306763" y="2109788"/>
          <p14:tracePt t="14336" x="3297238" y="2119313"/>
          <p14:tracePt t="14348" x="3279775" y="2119313"/>
          <p14:tracePt t="14352" x="3243263" y="2119313"/>
          <p14:tracePt t="14368" x="3206750" y="2119313"/>
          <p14:tracePt t="14368" x="3170238" y="2119313"/>
          <p14:tracePt t="14384" x="3133725" y="2127250"/>
          <p14:tracePt t="14385" x="3087688" y="2127250"/>
          <p14:tracePt t="14401" x="3051175" y="2127250"/>
          <p14:tracePt t="14402" x="3005138" y="2127250"/>
          <p14:tracePt t="14418" x="2959100" y="2127250"/>
          <p14:tracePt t="14418" x="2922588" y="2127250"/>
          <p14:tracePt t="14434" x="2878138" y="2127250"/>
          <p14:tracePt t="14435" x="2841625" y="2127250"/>
          <p14:tracePt t="14451" x="2795588" y="2127250"/>
          <p14:tracePt t="14452" x="2740025" y="2127250"/>
          <p14:tracePt t="14468" x="2713038" y="2127250"/>
          <p14:tracePt t="14468" x="2667000" y="2127250"/>
          <p14:tracePt t="14484" x="2620963" y="2127250"/>
          <p14:tracePt t="14485" x="2593975" y="2127250"/>
          <p14:tracePt t="14501" x="2557463" y="2127250"/>
          <p14:tracePt t="14502" x="2511425" y="2127250"/>
          <p14:tracePt t="14518" x="2484438" y="2127250"/>
          <p14:tracePt t="14518" x="2438400" y="2127250"/>
          <p14:tracePt t="14534" x="2393950" y="2127250"/>
          <p14:tracePt t="14535" x="2338388" y="2127250"/>
          <p14:tracePt t="14551" x="2284413" y="2127250"/>
          <p14:tracePt t="14552" x="2228850" y="2127250"/>
          <p14:tracePt t="14568" x="2182813" y="2127250"/>
          <p14:tracePt t="14568" x="2128838" y="2127250"/>
          <p14:tracePt t="14572" x="2073275" y="2127250"/>
          <p14:tracePt t="14584" x="1990725" y="2127250"/>
          <p14:tracePt t="14601" x="1917700" y="2127250"/>
          <p14:tracePt t="14601" x="1863725" y="2127250"/>
          <p14:tracePt t="14605" x="1800225" y="2127250"/>
          <p14:tracePt t="14618" x="1727200" y="2127250"/>
          <p14:tracePt t="14621" x="1671638" y="2127250"/>
          <p14:tracePt t="14634" x="1625600" y="2127250"/>
          <p14:tracePt t="14638" x="1571625" y="2127250"/>
          <p14:tracePt t="14651" x="1525588" y="2127250"/>
          <p14:tracePt t="14655" x="1489075" y="2127250"/>
          <p14:tracePt t="14667" x="1470025" y="2127250"/>
          <p14:tracePt t="14668" x="1425575" y="2127250"/>
          <p14:tracePt t="14684" x="1397000" y="2127250"/>
          <p14:tracePt t="14686" x="1352550" y="2127250"/>
          <p14:tracePt t="14688" x="1323975" y="2127250"/>
          <p14:tracePt t="14700" x="1279525" y="2127250"/>
          <p14:tracePt t="14717" x="1260475" y="2127250"/>
          <p14:tracePt t="14717" x="1233488" y="2127250"/>
          <p14:tracePt t="14719" x="1214438" y="2127250"/>
          <p14:tracePt t="14733" x="1196975" y="2127250"/>
          <p14:tracePt t="14735" x="1177925" y="2127250"/>
          <p14:tracePt t="14750" x="1169988" y="2127250"/>
          <p14:tracePt t="14752" x="1150938" y="2127250"/>
          <p14:tracePt t="14768" x="1141413" y="2119313"/>
          <p14:tracePt t="14796" x="1133475" y="2119313"/>
          <p14:tracePt t="14812" x="1123950" y="2119313"/>
          <p14:tracePt t="15006" x="1141413" y="2119313"/>
          <p14:tracePt t="15010" x="1160463" y="2119313"/>
          <p14:tracePt t="15022" x="1177925" y="2119313"/>
          <p14:tracePt t="15034" x="1214438" y="2119313"/>
          <p14:tracePt t="15038" x="1243013" y="2119313"/>
          <p14:tracePt t="15051" x="1287463" y="2119313"/>
          <p14:tracePt t="15054" x="1343025" y="2119313"/>
          <p14:tracePt t="15068" x="1389063" y="2119313"/>
          <p14:tracePt t="15071" x="1443038" y="2119313"/>
          <p14:tracePt t="15084" x="1506538" y="2119313"/>
          <p14:tracePt t="15087" x="1562100" y="2119313"/>
          <p14:tracePt t="15101" x="1589088" y="2136775"/>
          <p14:tracePt t="15104" x="1635125" y="2136775"/>
          <p14:tracePt t="15118" x="1671638" y="2136775"/>
          <p14:tracePt t="15121" x="1717675" y="2136775"/>
          <p14:tracePt t="15134" x="1771650" y="2136775"/>
          <p14:tracePt t="15135" x="1827213" y="2136775"/>
          <p14:tracePt t="15138" x="1873250" y="2136775"/>
          <p14:tracePt t="15151" x="1927225" y="2136775"/>
          <p14:tracePt t="15154" x="1990725" y="2136775"/>
          <p14:tracePt t="15168" x="2046288" y="2136775"/>
          <p14:tracePt t="15171" x="2082800" y="2136775"/>
          <p14:tracePt t="15184" x="2146300" y="2136775"/>
          <p14:tracePt t="15187" x="2182813" y="2136775"/>
          <p14:tracePt t="15201" x="2228850" y="2136775"/>
          <p14:tracePt t="15204" x="2274888" y="2146300"/>
          <p14:tracePt t="15222" x="2365375" y="2155825"/>
          <p14:tracePt t="15235" x="2430463" y="2155825"/>
          <p14:tracePt t="15238" x="2484438" y="2155825"/>
          <p14:tracePt t="15251" x="2540000" y="2155825"/>
          <p14:tracePt t="15254" x="2620963" y="2155825"/>
          <p14:tracePt t="15268" x="2695575" y="2163763"/>
          <p14:tracePt t="15270" x="2759075" y="2163763"/>
          <p14:tracePt t="15284" x="2832100" y="2163763"/>
          <p14:tracePt t="15287" x="2886075" y="2163763"/>
          <p14:tracePt t="15301" x="2951163" y="2163763"/>
          <p14:tracePt t="15304" x="3005138" y="2163763"/>
          <p14:tracePt t="15318" x="3051175" y="2163763"/>
          <p14:tracePt t="15321" x="3078163" y="2163763"/>
          <p14:tracePt t="15334" x="3097213" y="2163763"/>
          <p14:tracePt t="15337" x="3114675" y="2163763"/>
          <p14:tracePt t="15351" x="3124200" y="2163763"/>
          <p14:tracePt t="15354" x="3133725" y="2173288"/>
          <p14:tracePt t="15422" x="3141663" y="2173288"/>
          <p14:tracePt t="15426" x="3160713" y="2173288"/>
          <p14:tracePt t="15438" x="3178175" y="2173288"/>
          <p14:tracePt t="15451" x="3197225" y="2173288"/>
          <p14:tracePt t="15454" x="3214688" y="2173288"/>
          <p14:tracePt t="15468" x="3243263" y="2173288"/>
          <p14:tracePt t="15471" x="3279775" y="2173288"/>
          <p14:tracePt t="15484" x="3316288" y="2173288"/>
          <p14:tracePt t="15487" x="3352800" y="2173288"/>
          <p14:tracePt t="15501" x="3370263" y="2173288"/>
          <p14:tracePt t="15517" x="3379788" y="2173288"/>
          <p14:tracePt t="15774" x="3370263" y="2173288"/>
          <p14:tracePt t="15778" x="3352800" y="2173288"/>
          <p14:tracePt t="15790" x="3306763" y="2173288"/>
          <p14:tracePt t="15801" x="3279775" y="2173288"/>
          <p14:tracePt t="15818" x="3243263" y="2173288"/>
          <p14:tracePt t="15818" x="3214688" y="2173288"/>
          <p14:tracePt t="15834" x="3187700" y="2173288"/>
          <p14:tracePt t="15835" x="3160713" y="2173288"/>
          <p14:tracePt t="15838" x="3114675" y="2173288"/>
          <p14:tracePt t="15851" x="3087688" y="2173288"/>
          <p14:tracePt t="15854" x="3051175" y="2173288"/>
          <p14:tracePt t="15868" x="3014663" y="2173288"/>
          <p14:tracePt t="15871" x="2987675" y="2173288"/>
          <p14:tracePt t="15884" x="2951163" y="2173288"/>
          <p14:tracePt t="15888" x="2922588" y="2173288"/>
          <p14:tracePt t="15901" x="2878138" y="2173288"/>
          <p14:tracePt t="15917" x="2832100" y="2173288"/>
          <p14:tracePt t="15918" x="2805113" y="2173288"/>
          <p14:tracePt t="15922" x="2786063" y="2173288"/>
          <p14:tracePt t="15934" x="2759075" y="2173288"/>
          <p14:tracePt t="15951" x="2722563" y="2173288"/>
          <p14:tracePt t="15951" x="2695575" y="2173288"/>
          <p14:tracePt t="15955" x="2667000" y="2173288"/>
          <p14:tracePt t="15967" x="2630488" y="2173288"/>
          <p14:tracePt t="15971" x="2603500" y="2173288"/>
          <p14:tracePt t="15984" x="2576513" y="2173288"/>
          <p14:tracePt t="15987" x="2530475" y="2173288"/>
          <p14:tracePt t="16001" x="2493963" y="2173288"/>
          <p14:tracePt t="16005" x="2438400" y="2173288"/>
          <p14:tracePt t="16018" x="2393950" y="2173288"/>
          <p14:tracePt t="16021" x="2338388" y="2173288"/>
          <p14:tracePt t="16034" x="2311400" y="2173288"/>
          <p14:tracePt t="16037" x="2265363" y="2173288"/>
          <p14:tracePt t="16051" x="2211388" y="2173288"/>
          <p14:tracePt t="16054" x="2146300" y="2173288"/>
          <p14:tracePt t="16068" x="2092325" y="2173288"/>
          <p14:tracePt t="16071" x="2036763" y="2173288"/>
          <p14:tracePt t="16084" x="1954213" y="2173288"/>
          <p14:tracePt t="16087" x="1900238" y="2173288"/>
          <p14:tracePt t="16101" x="1844675" y="2173288"/>
          <p14:tracePt t="16104" x="1781175" y="2173288"/>
          <p14:tracePt t="16117" x="1727200" y="2173288"/>
          <p14:tracePt t="16121" x="1690688" y="2173288"/>
          <p14:tracePt t="16134" x="1644650" y="2173288"/>
          <p14:tracePt t="16137" x="1598613" y="2163763"/>
          <p14:tracePt t="16151" x="1571625" y="2163763"/>
          <p14:tracePt t="16154" x="1525588" y="2163763"/>
          <p14:tracePt t="16168" x="1498600" y="2163763"/>
          <p14:tracePt t="16171" x="1479550" y="2155825"/>
          <p14:tracePt t="16184" x="1452563" y="2155825"/>
          <p14:tracePt t="16187" x="1433513" y="2155825"/>
          <p14:tracePt t="16201" x="1416050" y="2155825"/>
          <p14:tracePt t="16204" x="1397000" y="2155825"/>
          <p14:tracePt t="16218" x="1389063" y="2146300"/>
          <p14:tracePt t="16235" x="1379538" y="2146300"/>
          <p14:tracePt t="16238" x="1360488" y="2146300"/>
          <p14:tracePt t="16286" x="1352550" y="2146300"/>
          <p14:tracePt t="16302" x="1343025" y="2136775"/>
          <p14:tracePt t="16318" x="1333500" y="2136775"/>
          <p14:tracePt t="16322" x="1323975" y="2127250"/>
          <p14:tracePt t="16366" x="1316038" y="2127250"/>
          <p14:tracePt t="16400" x="1306513" y="2127250"/>
          <p14:tracePt t="16656" x="1296988" y="2127250"/>
          <p14:tracePt t="16688" x="1287463" y="2127250"/>
          <p14:tracePt t="16992" x="1279525" y="2127250"/>
          <p14:tracePt t="17152" x="1270000" y="2119313"/>
          <p14:tracePt t="17168" x="1260475" y="2119313"/>
          <p14:tracePt t="17776" x="1260475" y="2109788"/>
          <p14:tracePt t="17840" x="1270000" y="2109788"/>
          <p14:tracePt t="17856" x="1279525" y="2109788"/>
          <p14:tracePt t="17872" x="1287463" y="2109788"/>
          <p14:tracePt t="17890" x="1296988" y="2109788"/>
          <p14:tracePt t="17906" x="1306513" y="2109788"/>
          <p14:tracePt t="17911" x="1316038" y="2109788"/>
          <p14:tracePt t="17922" x="1323975" y="2109788"/>
          <p14:tracePt t="17938" x="1333500" y="2109788"/>
          <p14:tracePt t="17951" x="1343025" y="2109788"/>
          <p14:tracePt t="17970" x="1352550" y="2109788"/>
          <p14:tracePt t="18194" x="1370013" y="2109788"/>
          <p14:tracePt t="18198" x="1389063" y="2127250"/>
          <p14:tracePt t="18210" x="1389063" y="2136775"/>
          <p14:tracePt t="18219" x="1397000" y="2155825"/>
          <p14:tracePt t="18235" x="1397000" y="2163763"/>
          <p14:tracePt t="18236" x="1406525" y="2163763"/>
          <p14:tracePt t="18251" x="1416050" y="2173288"/>
          <p14:tracePt t="18268" x="1416050" y="2192338"/>
          <p14:tracePt t="18268" x="1416050" y="2200275"/>
          <p14:tracePt t="18284" x="1425575" y="2209800"/>
          <p14:tracePt t="18285" x="1433513" y="2219325"/>
          <p14:tracePt t="18306" x="1443038" y="2228850"/>
          <p14:tracePt t="18317" x="1462088" y="2236788"/>
          <p14:tracePt t="18322" x="1489075" y="2236788"/>
          <p14:tracePt t="18334" x="1506538" y="2246313"/>
          <p14:tracePt t="18338" x="1525588" y="2246313"/>
          <p14:tracePt t="18351" x="1552575" y="2246313"/>
          <p14:tracePt t="18354" x="1589088" y="2255838"/>
          <p14:tracePt t="18367" x="1608138" y="2255838"/>
          <p14:tracePt t="18371" x="1644650" y="2255838"/>
          <p14:tracePt t="18384" x="1671638" y="2255838"/>
          <p14:tracePt t="18388" x="1717675" y="2255838"/>
          <p14:tracePt t="18401" x="1763713" y="2265363"/>
          <p14:tracePt t="18405" x="1790700" y="2265363"/>
          <p14:tracePt t="18418" x="1817688" y="2265363"/>
          <p14:tracePt t="18418" x="1863725" y="2265363"/>
          <p14:tracePt t="18422" x="1909763" y="2265363"/>
          <p14:tracePt t="18434" x="1936750" y="2265363"/>
          <p14:tracePt t="18438" x="1990725" y="2265363"/>
          <p14:tracePt t="18451" x="2036763" y="2265363"/>
          <p14:tracePt t="18454" x="2073275" y="2265363"/>
          <p14:tracePt t="18467" x="2128838" y="2265363"/>
          <p14:tracePt t="18471" x="2174875" y="2265363"/>
          <p14:tracePt t="18484" x="2211388" y="2265363"/>
          <p14:tracePt t="18487" x="2247900" y="2265363"/>
          <p14:tracePt t="18501" x="2274888" y="2265363"/>
          <p14:tracePt t="18505" x="2301875" y="2265363"/>
          <p14:tracePt t="18518" x="2320925" y="2265363"/>
          <p14:tracePt t="18521" x="2357438" y="2265363"/>
          <p14:tracePt t="18534" x="2384425" y="2265363"/>
          <p14:tracePt t="18537" x="2401888" y="2265363"/>
          <p14:tracePt t="18551" x="2430463" y="2265363"/>
          <p14:tracePt t="18554" x="2457450" y="2265363"/>
          <p14:tracePt t="18567" x="2511425" y="2265363"/>
          <p14:tracePt t="18571" x="2557463" y="2265363"/>
          <p14:tracePt t="18584" x="2576513" y="2265363"/>
          <p14:tracePt t="18587" x="2620963" y="2265363"/>
          <p14:tracePt t="18601" x="2676525" y="2246313"/>
          <p14:tracePt t="18604" x="2722563" y="2246313"/>
          <p14:tracePt t="18617" x="2749550" y="2236788"/>
          <p14:tracePt t="18621" x="2795588" y="2236788"/>
          <p14:tracePt t="18634" x="2832100" y="2236788"/>
          <p14:tracePt t="18638" x="2849563" y="2228850"/>
          <p14:tracePt t="18651" x="2895600" y="2219325"/>
          <p14:tracePt t="18654" x="2922588" y="2209800"/>
          <p14:tracePt t="18668" x="2959100" y="2209800"/>
          <p14:tracePt t="18671" x="2978150" y="2200275"/>
          <p14:tracePt t="18684" x="3024188" y="2192338"/>
          <p14:tracePt t="18687" x="3032125" y="2192338"/>
          <p14:tracePt t="18701" x="3041650" y="2182813"/>
          <p14:tracePt t="18717" x="3060700" y="2173288"/>
          <p14:tracePt t="18722" x="3068638" y="2163763"/>
          <p14:tracePt t="18751" x="3078163" y="2155825"/>
          <p14:tracePt t="18754" x="3087688" y="2146300"/>
          <p14:tracePt t="18771" x="3097213" y="2146300"/>
          <p14:tracePt t="18784" x="3097213" y="2136775"/>
          <p14:tracePt t="18787" x="3114675" y="2127250"/>
          <p14:tracePt t="18801" x="3124200" y="2127250"/>
          <p14:tracePt t="18818" x="3133725" y="2127250"/>
          <p14:tracePt t="18834" x="3141663" y="2119313"/>
          <p14:tracePt t="18851" x="3151188" y="2109788"/>
          <p14:tracePt t="18854" x="3160713" y="2100263"/>
          <p14:tracePt t="18867" x="3170238" y="2090738"/>
          <p14:tracePt t="19242" x="3160713" y="2090738"/>
          <p14:tracePt t="19246" x="3141663" y="2100263"/>
          <p14:tracePt t="19258" x="3124200" y="2109788"/>
          <p14:tracePt t="19261" x="3114675" y="2109788"/>
          <p14:tracePt t="19284" x="3105150" y="2119313"/>
          <p14:tracePt t="19285" x="3087688" y="2127250"/>
          <p14:tracePt t="19301" x="3068638" y="2136775"/>
          <p14:tracePt t="19302" x="3041650" y="2146300"/>
          <p14:tracePt t="19306" x="3024188" y="2155825"/>
          <p14:tracePt t="19318" x="3005138" y="2155825"/>
          <p14:tracePt t="19334" x="2959100" y="2163763"/>
          <p14:tracePt t="19335" x="2941638" y="2163763"/>
          <p14:tracePt t="19338" x="2895600" y="2173288"/>
          <p14:tracePt t="19351" x="2868613" y="2173288"/>
          <p14:tracePt t="19354" x="2841625" y="2173288"/>
          <p14:tracePt t="19367" x="2795588" y="2173288"/>
          <p14:tracePt t="19384" x="2768600" y="2173288"/>
          <p14:tracePt t="19385" x="2722563" y="2192338"/>
          <p14:tracePt t="19388" x="2667000" y="2192338"/>
          <p14:tracePt t="19401" x="2620963" y="2192338"/>
          <p14:tracePt t="19404" x="2566988" y="2192338"/>
          <p14:tracePt t="19417" x="2511425" y="2192338"/>
          <p14:tracePt t="19421" x="2447925" y="2192338"/>
          <p14:tracePt t="19434" x="2393950" y="2192338"/>
          <p14:tracePt t="19437" x="2365375" y="2192338"/>
          <p14:tracePt t="19451" x="2320925" y="2192338"/>
          <p14:tracePt t="19468" x="2201863" y="2200275"/>
          <p14:tracePt t="19468" x="2146300" y="2200275"/>
          <p14:tracePt t="19472" x="2092325" y="2200275"/>
          <p14:tracePt t="19484" x="2027238" y="2200275"/>
          <p14:tracePt t="19488" x="1990725" y="2200275"/>
          <p14:tracePt t="19501" x="1946275" y="2200275"/>
          <p14:tracePt t="19504" x="1909763" y="2200275"/>
          <p14:tracePt t="19517" x="1854200" y="2200275"/>
          <p14:tracePt t="19521" x="1808163" y="2200275"/>
          <p14:tracePt t="19534" x="1763713" y="2200275"/>
          <p14:tracePt t="19537" x="1727200" y="2200275"/>
          <p14:tracePt t="19551" x="1681163" y="2200275"/>
          <p14:tracePt t="19555" x="1644650" y="2200275"/>
          <p14:tracePt t="19568" x="1608138" y="2200275"/>
          <p14:tracePt t="19571" x="1571625" y="2200275"/>
          <p14:tracePt t="19584" x="1525588" y="2200275"/>
          <p14:tracePt t="19587" x="1479550" y="2200275"/>
          <p14:tracePt t="19601" x="1443038" y="2200275"/>
          <p14:tracePt t="19604" x="1397000" y="2200275"/>
          <p14:tracePt t="19617" x="1360488" y="2200275"/>
          <p14:tracePt t="19621" x="1323975" y="2200275"/>
          <p14:tracePt t="19634" x="1296988" y="2200275"/>
          <p14:tracePt t="19637" x="1270000" y="2200275"/>
          <p14:tracePt t="19651" x="1250950" y="2200275"/>
          <p14:tracePt t="19654" x="1233488" y="2200275"/>
          <p14:tracePt t="19667" x="1214438" y="2200275"/>
          <p14:tracePt t="19671" x="1196975" y="2200275"/>
          <p14:tracePt t="19684" x="1187450" y="2200275"/>
          <p14:tracePt t="19688" x="1169988" y="2200275"/>
          <p14:tracePt t="19701" x="1160463" y="2200275"/>
          <p14:tracePt t="19717" x="1150938" y="2200275"/>
          <p14:tracePt t="19804" x="1141413" y="2200275"/>
          <p14:tracePt t="20012" x="1133475" y="2192338"/>
          <p14:tracePt t="20015" x="1123950" y="2192338"/>
          <p14:tracePt t="20034" x="1114425" y="2192338"/>
          <p14:tracePt t="20035" x="1096963" y="2182813"/>
          <p14:tracePt t="20051" x="1087438" y="2182813"/>
          <p14:tracePt t="20052" x="1068388" y="2173288"/>
          <p14:tracePt t="20067" x="1050925" y="2163763"/>
          <p14:tracePt t="20068" x="1041400" y="2163763"/>
          <p14:tracePt t="20084" x="1022350" y="2163763"/>
          <p14:tracePt t="20085" x="1014413" y="2155825"/>
          <p14:tracePt t="20101" x="1004888" y="2155825"/>
          <p14:tracePt t="20102" x="995363" y="2155825"/>
          <p14:tracePt t="20117" x="977900" y="2155825"/>
          <p14:tracePt t="20118" x="958850" y="2155825"/>
          <p14:tracePt t="20134" x="922338" y="2146300"/>
          <p14:tracePt t="20135" x="912813" y="2146300"/>
          <p14:tracePt t="20151" x="876300" y="2136775"/>
          <p14:tracePt t="20152" x="868363" y="2136775"/>
          <p14:tracePt t="20156" x="839788" y="2127250"/>
          <p14:tracePt t="20167" x="831850" y="2119313"/>
          <p14:tracePt t="20172" x="831850" y="2109788"/>
          <p14:tracePt t="20184" x="812800" y="2100263"/>
          <p14:tracePt t="20188" x="803275" y="2100263"/>
          <p14:tracePt t="20201" x="776288" y="2082800"/>
          <p14:tracePt t="20204" x="766763" y="2082800"/>
          <p14:tracePt t="20217" x="758825" y="2073275"/>
          <p14:tracePt t="20221" x="749300" y="2063750"/>
          <p14:tracePt t="20251" x="712788" y="2054225"/>
          <p14:tracePt t="20256" x="703263" y="2054225"/>
          <p14:tracePt t="20268" x="685800" y="2046288"/>
          <p14:tracePt t="20272" x="676275" y="2046288"/>
          <p14:tracePt t="20284" x="666750" y="2046288"/>
          <p14:tracePt t="20301" x="649288" y="2036763"/>
          <p14:tracePt t="20304" x="639763" y="2036763"/>
          <p14:tracePt t="20317" x="620713" y="2036763"/>
          <p14:tracePt t="20321" x="603250" y="2027238"/>
          <p14:tracePt t="20334" x="584200" y="2017713"/>
          <p14:tracePt t="20337" x="576263" y="2009775"/>
          <p14:tracePt t="20351" x="566738" y="2000250"/>
          <p14:tracePt t="20355" x="539750" y="1990725"/>
          <p14:tracePt t="20368" x="539750" y="1981200"/>
          <p14:tracePt t="20371" x="530225" y="1973263"/>
          <p14:tracePt t="20384" x="520700" y="1963738"/>
          <p14:tracePt t="20401" x="511175" y="1954213"/>
          <p14:tracePt t="20417" x="501650" y="1944688"/>
          <p14:tracePt t="20460" x="493713" y="1944688"/>
          <p14:tracePt t="20588" x="493713" y="1935163"/>
          <p14:tracePt t="20604" x="493713" y="1927225"/>
          <p14:tracePt t="20620" x="493713" y="1917700"/>
          <p14:tracePt t="20652" x="511175" y="1908175"/>
          <p14:tracePt t="20656" x="520700" y="1908175"/>
          <p14:tracePt t="20684" x="530225" y="1908175"/>
          <p14:tracePt t="20700" x="539750" y="1898650"/>
          <p14:tracePt t="20780" x="547688" y="1898650"/>
          <p14:tracePt t="20828" x="557213" y="1898650"/>
          <p14:tracePt t="44645" x="566738" y="1898650"/>
          <p14:tracePt t="44661" x="576263" y="1908175"/>
          <p14:tracePt t="44665" x="576263" y="1917700"/>
          <p14:tracePt t="44683" x="584200" y="1935163"/>
          <p14:tracePt t="44684" x="584200" y="1954213"/>
          <p14:tracePt t="44700" x="584200" y="1963738"/>
          <p14:tracePt t="44717" x="584200" y="1973263"/>
          <p14:tracePt t="44718" x="584200" y="1981200"/>
          <p14:tracePt t="44734" x="593725" y="1990725"/>
          <p14:tracePt t="44750" x="593725" y="2000250"/>
          <p14:tracePt t="44767" x="593725" y="2009775"/>
          <p14:tracePt t="44784" x="593725" y="2027238"/>
          <p14:tracePt t="44784" x="593725" y="2036763"/>
          <p14:tracePt t="44800" x="584200" y="2063750"/>
          <p14:tracePt t="44817" x="576263" y="2073275"/>
          <p14:tracePt t="44818" x="576263" y="2090738"/>
          <p14:tracePt t="44834" x="566738" y="2100263"/>
          <p14:tracePt t="44834" x="557213" y="2119313"/>
          <p14:tracePt t="44839" x="557213" y="2127250"/>
          <p14:tracePt t="44850" x="547688" y="2136775"/>
          <p14:tracePt t="44855" x="547688" y="2155825"/>
          <p14:tracePt t="44867" x="539750" y="2155825"/>
          <p14:tracePt t="44871" x="530225" y="2173288"/>
          <p14:tracePt t="44883" x="530225" y="2209800"/>
          <p14:tracePt t="44900" x="530225" y="2228850"/>
          <p14:tracePt t="44904" x="530225" y="2236788"/>
          <p14:tracePt t="44917" x="530225" y="2255838"/>
          <p14:tracePt t="44921" x="511175" y="2282825"/>
          <p14:tracePt t="44934" x="511175" y="2292350"/>
          <p14:tracePt t="44937" x="511175" y="2309813"/>
          <p14:tracePt t="44951" x="511175" y="2319338"/>
          <p14:tracePt t="44967" x="511175" y="2328863"/>
          <p14:tracePt t="44968" x="511175" y="2338388"/>
          <p14:tracePt t="44971" x="511175" y="2346325"/>
          <p14:tracePt t="44984" x="511175" y="2355850"/>
          <p14:tracePt t="45000" x="520700" y="2365375"/>
          <p14:tracePt t="45063" x="530225" y="2374900"/>
          <p14:tracePt t="45079" x="539750" y="2382838"/>
          <p14:tracePt t="45083" x="547688" y="2392363"/>
          <p14:tracePt t="45100" x="557213" y="2411413"/>
          <p14:tracePt t="45101" x="557213" y="2419350"/>
          <p14:tracePt t="45127" x="566738" y="2428875"/>
          <p14:tracePt t="45159" x="576263" y="2428875"/>
          <p14:tracePt t="48959" x="576263" y="2438400"/>
          <p14:tracePt t="48975" x="576263" y="2465388"/>
          <p14:tracePt t="48979" x="576263" y="2474913"/>
          <p14:tracePt t="48991" x="576263" y="2501900"/>
          <p14:tracePt t="48995" x="576263" y="2520950"/>
          <p14:tracePt t="49017" x="576263" y="2538413"/>
          <p14:tracePt t="49018" x="576263" y="2557463"/>
          <p14:tracePt t="49034" x="576263" y="2574925"/>
          <p14:tracePt t="49034" x="576263" y="2584450"/>
          <p14:tracePt t="49050" x="576263" y="2593975"/>
          <p14:tracePt t="49051" x="576263" y="2601913"/>
          <p14:tracePt t="49067" x="576263" y="2620963"/>
          <p14:tracePt t="49071" x="576263" y="2630488"/>
          <p14:tracePt t="49087" x="576263" y="2647950"/>
          <p14:tracePt t="49100" x="576263" y="2657475"/>
          <p14:tracePt t="49104" x="576263" y="2667000"/>
          <p14:tracePt t="49117" x="576263" y="2674938"/>
          <p14:tracePt t="49121" x="576263" y="2693988"/>
          <p14:tracePt t="49137" x="576263" y="2703513"/>
          <p14:tracePt t="49150" x="576263" y="2711450"/>
          <p14:tracePt t="49167" x="566738" y="2747963"/>
          <p14:tracePt t="49168" x="566738" y="2757488"/>
          <p14:tracePt t="49172" x="566738" y="2776538"/>
          <p14:tracePt t="49184" x="566738" y="2784475"/>
          <p14:tracePt t="49187" x="566738" y="2803525"/>
          <p14:tracePt t="49200" x="566738" y="2820988"/>
          <p14:tracePt t="49204" x="566738" y="2840038"/>
          <p14:tracePt t="49234" x="566738" y="2857500"/>
          <p14:tracePt t="49236" x="566738" y="2876550"/>
          <p14:tracePt t="49251" x="566738" y="2886075"/>
          <p14:tracePt t="49252" x="566738" y="2903538"/>
          <p14:tracePt t="49267" x="566738" y="2922588"/>
          <p14:tracePt t="49268" x="566738" y="2930525"/>
          <p14:tracePt t="49284" x="566738" y="2949575"/>
          <p14:tracePt t="49300" x="566738" y="2968625"/>
          <p14:tracePt t="49301" x="566738" y="2986088"/>
          <p14:tracePt t="49317" x="566738" y="3005138"/>
          <p14:tracePt t="49318" x="566738" y="3022600"/>
          <p14:tracePt t="49334" x="566738" y="3041650"/>
          <p14:tracePt t="49334" x="566738" y="3059113"/>
          <p14:tracePt t="49350" x="566738" y="3078163"/>
          <p14:tracePt t="49352" x="557213" y="3095625"/>
          <p14:tracePt t="49367" x="557213" y="3114675"/>
          <p14:tracePt t="49368" x="557213" y="3141663"/>
          <p14:tracePt t="49384" x="557213" y="3151188"/>
          <p14:tracePt t="49384" x="557213" y="3178175"/>
          <p14:tracePt t="49400" x="557213" y="3187700"/>
          <p14:tracePt t="49401" x="547688" y="3214688"/>
          <p14:tracePt t="49417" x="547688" y="3224213"/>
          <p14:tracePt t="49418" x="547688" y="3241675"/>
          <p14:tracePt t="49434" x="547688" y="3260725"/>
          <p14:tracePt t="49434" x="547688" y="3268663"/>
          <p14:tracePt t="49450" x="547688" y="3287713"/>
          <p14:tracePt t="49451" x="547688" y="3297238"/>
          <p14:tracePt t="49455" x="547688" y="3314700"/>
          <p14:tracePt t="49467" x="547688" y="3324225"/>
          <p14:tracePt t="49471" x="547688" y="3351213"/>
          <p14:tracePt t="49484" x="547688" y="3360738"/>
          <p14:tracePt t="49488" x="547688" y="3378200"/>
          <p14:tracePt t="49500" x="547688" y="3387725"/>
          <p14:tracePt t="49517" x="547688" y="3406775"/>
          <p14:tracePt t="49518" x="547688" y="3414713"/>
          <p14:tracePt t="49534" x="547688" y="3424238"/>
          <p14:tracePt t="49538" x="547688" y="3433763"/>
          <p14:tracePt t="49550" x="547688" y="3451225"/>
          <p14:tracePt t="49554" x="547688" y="3460750"/>
          <p14:tracePt t="49567" x="547688" y="3479800"/>
          <p14:tracePt t="49571" x="539750" y="3506788"/>
          <p14:tracePt t="49584" x="530225" y="3543300"/>
          <p14:tracePt t="49588" x="530225" y="3560763"/>
          <p14:tracePt t="49601" x="520700" y="3579813"/>
          <p14:tracePt t="49605" x="520700" y="3625850"/>
          <p14:tracePt t="49617" x="520700" y="3652838"/>
          <p14:tracePt t="49621" x="511175" y="3670300"/>
          <p14:tracePt t="49634" x="511175" y="3706813"/>
          <p14:tracePt t="49637" x="511175" y="3725863"/>
          <p14:tracePt t="49650" x="511175" y="3735388"/>
          <p14:tracePt t="49654" x="501650" y="3762375"/>
          <p14:tracePt t="49683" x="501650" y="3771900"/>
          <p14:tracePt t="49685" x="493713" y="3779838"/>
          <p14:tracePt t="50209" x="501650" y="3762375"/>
          <p14:tracePt t="50213" x="511175" y="3735388"/>
          <p14:tracePt t="50225" x="520700" y="3716338"/>
          <p14:tracePt t="50229" x="539750" y="3679825"/>
          <p14:tracePt t="50250" x="557213" y="3662363"/>
          <p14:tracePt t="50251" x="566738" y="3643313"/>
          <p14:tracePt t="50267" x="576263" y="3616325"/>
          <p14:tracePt t="50268" x="584200" y="3597275"/>
          <p14:tracePt t="50273" x="593725" y="3579813"/>
          <p14:tracePt t="50284" x="603250" y="3560763"/>
          <p14:tracePt t="50300" x="603250" y="3552825"/>
          <p14:tracePt t="50317" x="620713" y="3516313"/>
          <p14:tracePt t="50317" x="620713" y="3506788"/>
          <p14:tracePt t="50322" x="630238" y="3497263"/>
          <p14:tracePt t="50337" x="630238" y="3487738"/>
          <p14:tracePt t="50367" x="639763" y="3479800"/>
          <p14:tracePt t="50561" x="639763" y="3487738"/>
          <p14:tracePt t="50565" x="639763" y="3497263"/>
          <p14:tracePt t="50583" x="649288" y="3516313"/>
          <p14:tracePt t="50584" x="649288" y="3524250"/>
          <p14:tracePt t="50600" x="649288" y="3543300"/>
          <p14:tracePt t="50625" x="649288" y="3552825"/>
          <p14:tracePt t="50921" x="649288" y="3543300"/>
          <p14:tracePt t="50925" x="649288" y="3533775"/>
          <p14:tracePt t="50937" x="649288" y="3524250"/>
          <p14:tracePt t="50941" x="649288" y="3516313"/>
          <p14:tracePt t="50954" x="649288" y="3506788"/>
          <p14:tracePt t="50971" x="649288" y="3487738"/>
          <p14:tracePt t="50984" x="649288" y="3479800"/>
          <p14:tracePt t="50987" x="639763" y="3470275"/>
          <p14:tracePt t="51000" x="639763" y="3460750"/>
          <p14:tracePt t="51001" x="639763" y="3451225"/>
          <p14:tracePt t="51005" x="639763" y="3443288"/>
          <p14:tracePt t="51017" x="639763" y="3433763"/>
          <p14:tracePt t="51037" x="630238" y="3424238"/>
          <p14:tracePt t="51051" x="630238" y="3414713"/>
          <p14:tracePt t="51067" x="620713" y="3406775"/>
          <p14:tracePt t="51068" x="612775" y="3387725"/>
          <p14:tracePt t="51084" x="603250" y="3370263"/>
          <p14:tracePt t="51088" x="603250" y="3360738"/>
          <p14:tracePt t="51100" x="593725" y="3341688"/>
          <p14:tracePt t="51104" x="593725" y="3333750"/>
          <p14:tracePt t="51122" x="584200" y="3305175"/>
          <p14:tracePt t="51134" x="576263" y="3297238"/>
          <p14:tracePt t="51150" x="566738" y="3287713"/>
          <p14:tracePt t="51195" x="557213" y="3287713"/>
          <p14:tracePt t="51419" x="557213" y="3297238"/>
          <p14:tracePt t="51435" x="557213" y="3305175"/>
          <p14:tracePt t="51439" x="557213" y="3314700"/>
          <p14:tracePt t="51451" x="566738" y="3324225"/>
          <p14:tracePt t="51467" x="566738" y="3333750"/>
          <p14:tracePt t="51471" x="576263" y="3341688"/>
          <p14:tracePt t="51483" x="584200" y="3341688"/>
          <p14:tracePt t="51979" x="584200" y="3333750"/>
          <p14:tracePt t="51983" x="584200" y="3324225"/>
          <p14:tracePt t="52011" x="584200" y="3314700"/>
          <p14:tracePt t="52027" x="584200" y="3305175"/>
          <p14:tracePt t="52043" x="584200" y="3297238"/>
          <p14:tracePt t="52059" x="584200" y="3287713"/>
          <p14:tracePt t="52075" x="584200" y="3278188"/>
          <p14:tracePt t="52251" x="593725" y="3278188"/>
          <p14:tracePt t="52299" x="612775" y="3278188"/>
          <p14:tracePt t="52315" x="630238" y="3278188"/>
          <p14:tracePt t="52319" x="649288" y="3278188"/>
          <p14:tracePt t="52333" x="685800" y="3287713"/>
          <p14:tracePt t="52335" x="712788" y="3287713"/>
          <p14:tracePt t="52350" x="739775" y="3287713"/>
          <p14:tracePt t="52352" x="785813" y="3287713"/>
          <p14:tracePt t="52367" x="822325" y="3287713"/>
          <p14:tracePt t="52368" x="868363" y="3287713"/>
          <p14:tracePt t="52383" x="912813" y="3287713"/>
          <p14:tracePt t="52385" x="949325" y="3287713"/>
          <p14:tracePt t="52400" x="995363" y="3287713"/>
          <p14:tracePt t="52401" x="1050925" y="3287713"/>
          <p14:tracePt t="52417" x="1077913" y="3287713"/>
          <p14:tracePt t="52418" x="1133475" y="3287713"/>
          <p14:tracePt t="52434" x="1169988" y="3287713"/>
          <p14:tracePt t="52434" x="1196975" y="3287713"/>
          <p14:tracePt t="52450" x="1233488" y="3287713"/>
          <p14:tracePt t="52451" x="1270000" y="3287713"/>
          <p14:tracePt t="52467" x="1306513" y="3297238"/>
          <p14:tracePt t="52468" x="1343025" y="3297238"/>
          <p14:tracePt t="52484" x="1370013" y="3297238"/>
          <p14:tracePt t="52484" x="1397000" y="3297238"/>
          <p14:tracePt t="52500" x="1433513" y="3297238"/>
          <p14:tracePt t="52501" x="1452563" y="3297238"/>
          <p14:tracePt t="52517" x="1479550" y="3297238"/>
          <p14:tracePt t="52518" x="1506538" y="3297238"/>
          <p14:tracePt t="52533" x="1535113" y="3297238"/>
          <p14:tracePt t="52534" x="1552575" y="3297238"/>
          <p14:tracePt t="52550" x="1589088" y="3297238"/>
          <p14:tracePt t="52551" x="1608138" y="3297238"/>
          <p14:tracePt t="52567" x="1635125" y="3305175"/>
          <p14:tracePt t="52568" x="1662113" y="3314700"/>
          <p14:tracePt t="52573" x="1698625" y="3314700"/>
          <p14:tracePt t="52584" x="1727200" y="3324225"/>
          <p14:tracePt t="52600" x="1744663" y="3324225"/>
          <p14:tracePt t="52617" x="1781175" y="3324225"/>
          <p14:tracePt t="52617" x="1800225" y="3324225"/>
          <p14:tracePt t="52622" x="1817688" y="3333750"/>
          <p14:tracePt t="52634" x="1844675" y="3333750"/>
          <p14:tracePt t="52638" x="1863725" y="3333750"/>
          <p14:tracePt t="52650" x="1881188" y="3333750"/>
          <p14:tracePt t="52654" x="1890713" y="3333750"/>
          <p14:tracePt t="52667" x="1909763" y="3333750"/>
          <p14:tracePt t="52671" x="1917700" y="3333750"/>
          <p14:tracePt t="52684" x="1936750" y="3341688"/>
          <p14:tracePt t="52688" x="1946275" y="3341688"/>
          <p14:tracePt t="52701" x="1954213" y="3341688"/>
          <p14:tracePt t="52705" x="1973263" y="3341688"/>
          <p14:tracePt t="52717" x="1982788" y="3341688"/>
          <p14:tracePt t="52721" x="2000250" y="3341688"/>
          <p14:tracePt t="52733" x="2019300" y="3341688"/>
          <p14:tracePt t="52737" x="2036763" y="3341688"/>
          <p14:tracePt t="52750" x="2055813" y="3341688"/>
          <p14:tracePt t="52754" x="2082800" y="3341688"/>
          <p14:tracePt t="52767" x="2109788" y="3341688"/>
          <p14:tracePt t="52771" x="2146300" y="3341688"/>
          <p14:tracePt t="52784" x="2174875" y="3341688"/>
          <p14:tracePt t="52788" x="2211388" y="3341688"/>
          <p14:tracePt t="52800" x="2247900" y="3341688"/>
          <p14:tracePt t="52805" x="2284413" y="3341688"/>
          <p14:tracePt t="52817" x="2301875" y="3341688"/>
          <p14:tracePt t="52821" x="2347913" y="3341688"/>
          <p14:tracePt t="52833" x="2374900" y="3341688"/>
          <p14:tracePt t="52837" x="2411413" y="3351213"/>
          <p14:tracePt t="52850" x="2430463" y="3351213"/>
          <p14:tracePt t="52854" x="2457450" y="3351213"/>
          <p14:tracePt t="52867" x="2484438" y="3351213"/>
          <p14:tracePt t="52871" x="2530475" y="3351213"/>
          <p14:tracePt t="52884" x="2557463" y="3351213"/>
          <p14:tracePt t="52888" x="2603500" y="3351213"/>
          <p14:tracePt t="52900" x="2630488" y="3351213"/>
          <p14:tracePt t="52904" x="2667000" y="3351213"/>
          <p14:tracePt t="52917" x="2713038" y="3351213"/>
          <p14:tracePt t="52921" x="2759075" y="3351213"/>
          <p14:tracePt t="52933" x="2795588" y="3351213"/>
          <p14:tracePt t="52938" x="2849563" y="3351213"/>
          <p14:tracePt t="52950" x="2886075" y="3351213"/>
          <p14:tracePt t="52954" x="2941638" y="3351213"/>
          <p14:tracePt t="52967" x="2995613" y="3351213"/>
          <p14:tracePt t="52971" x="3014663" y="3351213"/>
          <p14:tracePt t="52984" x="3041650" y="3351213"/>
          <p14:tracePt t="52988" x="3078163" y="3351213"/>
          <p14:tracePt t="53000" x="3114675" y="3351213"/>
          <p14:tracePt t="53001" x="3170238" y="3351213"/>
          <p14:tracePt t="53005" x="3233738" y="3351213"/>
          <p14:tracePt t="53017" x="3289300" y="3351213"/>
          <p14:tracePt t="53021" x="3343275" y="3351213"/>
          <p14:tracePt t="53034" x="3406775" y="3351213"/>
          <p14:tracePt t="53038" x="3462338" y="3351213"/>
          <p14:tracePt t="53050" x="3516313" y="3351213"/>
          <p14:tracePt t="53054" x="3598863" y="3351213"/>
          <p14:tracePt t="53067" x="3654425" y="3351213"/>
          <p14:tracePt t="53071" x="3727450" y="3351213"/>
          <p14:tracePt t="53084" x="3790950" y="3351213"/>
          <p14:tracePt t="53088" x="3863975" y="3351213"/>
          <p14:tracePt t="53100" x="3919538" y="3351213"/>
          <p14:tracePt t="53102" x="4000500" y="3351213"/>
          <p14:tracePt t="53106" x="4056063" y="3351213"/>
          <p14:tracePt t="53122" x="4175125" y="3351213"/>
          <p14:tracePt t="53134" x="4229100" y="3351213"/>
          <p14:tracePt t="53138" x="4284663" y="3351213"/>
          <p14:tracePt t="53150" x="4348163" y="3351213"/>
          <p14:tracePt t="53154" x="4403725" y="3351213"/>
          <p14:tracePt t="53167" x="4457700" y="3351213"/>
          <p14:tracePt t="53171" x="4521200" y="3351213"/>
          <p14:tracePt t="53184" x="4576763" y="3351213"/>
          <p14:tracePt t="53187" x="4630738" y="3351213"/>
          <p14:tracePt t="53200" x="4676775" y="3351213"/>
          <p14:tracePt t="53205" x="4722813" y="3351213"/>
          <p14:tracePt t="53217" x="4776788" y="3351213"/>
          <p14:tracePt t="53221" x="4832350" y="3351213"/>
          <p14:tracePt t="53233" x="4887913" y="3351213"/>
          <p14:tracePt t="53237" x="4951413" y="3351213"/>
          <p14:tracePt t="53250" x="5005388" y="3351213"/>
          <p14:tracePt t="53254" x="5060950" y="3351213"/>
          <p14:tracePt t="53267" x="5124450" y="3351213"/>
          <p14:tracePt t="53271" x="5180013" y="3351213"/>
          <p14:tracePt t="53284" x="5233988" y="3351213"/>
          <p14:tracePt t="53288" x="5297488" y="3351213"/>
          <p14:tracePt t="53300" x="5353050" y="3351213"/>
          <p14:tracePt t="53304" x="5399088" y="3351213"/>
          <p14:tracePt t="53317" x="5453063" y="3351213"/>
          <p14:tracePt t="53321" x="5489575" y="3351213"/>
          <p14:tracePt t="53333" x="5535613" y="3360738"/>
          <p14:tracePt t="53337" x="5581650" y="3360738"/>
          <p14:tracePt t="53350" x="5635625" y="3360738"/>
          <p14:tracePt t="53354" x="5691188" y="3360738"/>
          <p14:tracePt t="53367" x="5745163" y="3360738"/>
          <p14:tracePt t="53371" x="5810250" y="3360738"/>
          <p14:tracePt t="53384" x="5864225" y="3360738"/>
          <p14:tracePt t="53387" x="5910263" y="3360738"/>
          <p14:tracePt t="53400" x="5965825" y="3360738"/>
          <p14:tracePt t="53401" x="6002338" y="3360738"/>
          <p14:tracePt t="53405" x="6065838" y="3360738"/>
          <p14:tracePt t="53417" x="6102350" y="3360738"/>
          <p14:tracePt t="53421" x="6148388" y="3360738"/>
          <p14:tracePt t="53434" x="6202363" y="3360738"/>
          <p14:tracePt t="53438" x="6238875" y="3360738"/>
          <p14:tracePt t="53450" x="6302375" y="3360738"/>
          <p14:tracePt t="53454" x="6357938" y="3360738"/>
          <p14:tracePt t="53467" x="6411913" y="3360738"/>
          <p14:tracePt t="53471" x="6477000" y="3360738"/>
          <p14:tracePt t="53484" x="6530975" y="3360738"/>
          <p14:tracePt t="53488" x="6586538" y="3360738"/>
          <p14:tracePt t="53500" x="6650038" y="3360738"/>
          <p14:tracePt t="53501" x="6686550" y="3360738"/>
          <p14:tracePt t="53506" x="6732588" y="3360738"/>
          <p14:tracePt t="53517" x="6759575" y="3360738"/>
          <p14:tracePt t="53521" x="6778625" y="3360738"/>
          <p14:tracePt t="53533" x="6805613" y="3360738"/>
          <p14:tracePt t="53538" x="6842125" y="3360738"/>
          <p14:tracePt t="53550" x="6869113" y="3360738"/>
          <p14:tracePt t="53554" x="6915150" y="3360738"/>
          <p14:tracePt t="53567" x="6942138" y="3360738"/>
          <p14:tracePt t="53571" x="6969125" y="3360738"/>
          <p14:tracePt t="53584" x="7015163" y="3360738"/>
          <p14:tracePt t="53588" x="7043738" y="3360738"/>
          <p14:tracePt t="53600" x="7070725" y="3360738"/>
          <p14:tracePt t="53605" x="7097713" y="3360738"/>
          <p14:tracePt t="53617" x="7143750" y="3360738"/>
          <p14:tracePt t="53621" x="7170738" y="3360738"/>
          <p14:tracePt t="53633" x="7207250" y="3360738"/>
          <p14:tracePt t="53638" x="7234238" y="3360738"/>
          <p14:tracePt t="53650" x="7280275" y="3360738"/>
          <p14:tracePt t="53654" x="7307263" y="3360738"/>
          <p14:tracePt t="53667" x="7335838" y="3360738"/>
          <p14:tracePt t="53671" x="7380288" y="3360738"/>
          <p14:tracePt t="53684" x="7399338" y="3360738"/>
          <p14:tracePt t="53687" x="7426325" y="3360738"/>
          <p14:tracePt t="53700" x="7445375" y="3360738"/>
          <p14:tracePt t="53704" x="7453313" y="3360738"/>
          <p14:tracePt t="53717" x="7472363" y="3360738"/>
          <p14:tracePt t="53721" x="7481888" y="3360738"/>
          <p14:tracePt t="53733" x="7499350" y="3360738"/>
          <p14:tracePt t="53738" x="7508875" y="3360738"/>
          <p14:tracePt t="53750" x="7518400" y="3360738"/>
          <p14:tracePt t="53754" x="7526338" y="3360738"/>
          <p14:tracePt t="53767" x="7535863" y="3360738"/>
          <p14:tracePt t="53771" x="7554913" y="3360738"/>
          <p14:tracePt t="53783" x="7572375" y="3360738"/>
          <p14:tracePt t="53788" x="7591425" y="3360738"/>
          <p14:tracePt t="53800" x="7608888" y="3360738"/>
          <p14:tracePt t="53801" x="7627938" y="3360738"/>
          <p14:tracePt t="53806" x="7654925" y="3360738"/>
          <p14:tracePt t="53817" x="7673975" y="3360738"/>
          <p14:tracePt t="53821" x="7691438" y="3360738"/>
          <p14:tracePt t="53834" x="7700963" y="3360738"/>
          <p14:tracePt t="53838" x="7710488" y="3360738"/>
          <p14:tracePt t="53850" x="7718425" y="3360738"/>
          <p14:tracePt t="53867" x="7727950" y="3360738"/>
          <p14:tracePt t="53871" x="7737475" y="3370263"/>
          <p14:tracePt t="53887" x="7747000" y="3370263"/>
          <p14:tracePt t="53901" x="7754938" y="3370263"/>
          <p14:tracePt t="53917" x="7764463" y="3370263"/>
          <p14:tracePt t="53933" x="7773988" y="3370263"/>
          <p14:tracePt t="53965" x="7791450" y="3370263"/>
          <p14:tracePt t="53969" x="7810500" y="3370263"/>
          <p14:tracePt t="53984" x="7827963" y="3370263"/>
          <p14:tracePt t="53985" x="7837488" y="3370263"/>
          <p14:tracePt t="54000" x="7864475" y="3378200"/>
          <p14:tracePt t="54002" x="7893050" y="3378200"/>
          <p14:tracePt t="54017" x="7910513" y="3378200"/>
          <p14:tracePt t="54018" x="7929563" y="3378200"/>
          <p14:tracePt t="54034" x="7966075" y="3378200"/>
          <p14:tracePt t="54035" x="7983538" y="3378200"/>
          <p14:tracePt t="54051" x="8002588" y="3378200"/>
          <p14:tracePt t="54067" x="8010525" y="3378200"/>
          <p14:tracePt t="54068" x="8029575" y="3387725"/>
          <p14:tracePt t="54095" x="8039100" y="3387725"/>
          <p14:tracePt t="54099" x="8047038" y="3387725"/>
          <p14:tracePt t="54117" x="8056563" y="3387725"/>
          <p14:tracePt t="54135" x="8075613" y="3387725"/>
          <p14:tracePt t="56747" x="8085138" y="3387725"/>
          <p14:tracePt t="57669" x="8085138" y="3397250"/>
          <p14:tracePt t="57701" x="8085138" y="3406775"/>
          <p14:tracePt t="57705" x="8085138" y="3414713"/>
          <p14:tracePt t="57717" x="8085138" y="3424238"/>
          <p14:tracePt t="57733" x="8093075" y="3433763"/>
          <p14:tracePt t="57781" x="8102600" y="3433763"/>
          <p14:tracePt t="57813" x="8112125" y="3443288"/>
          <p14:tracePt t="57845" x="8121650" y="3451225"/>
          <p14:tracePt t="57877" x="8129588" y="3460750"/>
          <p14:tracePt t="57913" x="8139113" y="3460750"/>
          <p14:tracePt t="57925" x="8158163" y="3460750"/>
          <p14:tracePt t="57929" x="8166100" y="3460750"/>
          <p14:tracePt t="57950" x="8185150" y="3460750"/>
          <p14:tracePt t="57951" x="8194675" y="3460750"/>
          <p14:tracePt t="57967" x="8212138" y="3460750"/>
          <p14:tracePt t="57968" x="8221663" y="3460750"/>
          <p14:tracePt t="57983" x="8231188" y="3460750"/>
          <p14:tracePt t="57984" x="8239125" y="3460750"/>
          <p14:tracePt t="58000" x="8248650" y="3460750"/>
          <p14:tracePt t="58001" x="8258175" y="3460750"/>
          <p14:tracePt t="58005" x="8275638" y="3460750"/>
          <p14:tracePt t="58017" x="8285163" y="3460750"/>
          <p14:tracePt t="58021" x="8294688" y="3460750"/>
          <p14:tracePt t="58033" x="8312150" y="3460750"/>
          <p14:tracePt t="58038" x="8321675" y="3460750"/>
          <p14:tracePt t="58050" x="8340725" y="3460750"/>
          <p14:tracePt t="58054" x="8377238" y="3460750"/>
          <p14:tracePt t="58067" x="8404225" y="3460750"/>
          <p14:tracePt t="58071" x="8431213" y="3460750"/>
          <p14:tracePt t="58083" x="8467725" y="3460750"/>
          <p14:tracePt t="58088" x="8494713" y="3460750"/>
          <p14:tracePt t="58100" x="8523288" y="3460750"/>
          <p14:tracePt t="58104" x="8540750" y="3460750"/>
          <p14:tracePt t="58117" x="8567738" y="3460750"/>
          <p14:tracePt t="58121" x="8586788" y="3460750"/>
          <p14:tracePt t="58133" x="8604250" y="3460750"/>
          <p14:tracePt t="58138" x="8613775" y="3460750"/>
          <p14:tracePt t="58150" x="8632825" y="3460750"/>
          <p14:tracePt t="58151" x="8650288" y="3460750"/>
          <p14:tracePt t="58156" x="8669338" y="3460750"/>
          <p14:tracePt t="58167" x="8686800" y="3460750"/>
          <p14:tracePt t="58171" x="8705850" y="3460750"/>
          <p14:tracePt t="58183" x="8715375" y="3460750"/>
          <p14:tracePt t="58188" x="8723313" y="3460750"/>
          <p14:tracePt t="58200" x="8732838" y="3460750"/>
          <p14:tracePt t="58222" x="8759825" y="3460750"/>
          <p14:tracePt t="58234" x="8778875" y="3460750"/>
          <p14:tracePt t="58236" x="8788400" y="3460750"/>
          <p14:tracePt t="58250" x="8796338" y="3460750"/>
          <p14:tracePt t="58251" x="8815388" y="3460750"/>
          <p14:tracePt t="58267" x="8824913" y="3460750"/>
          <p14:tracePt t="58283" x="8832850" y="3460750"/>
          <p14:tracePt t="58284" x="8842375" y="3460750"/>
          <p14:tracePt t="58439" x="8851900" y="3460750"/>
          <p14:tracePt t="58471" x="8851900" y="3451225"/>
          <p14:tracePt t="58475" x="8851900" y="3443288"/>
          <p14:tracePt t="58503" x="8851900" y="3433763"/>
          <p14:tracePt t="58507" x="8851900" y="3424238"/>
          <p14:tracePt t="58519" x="8851900" y="3414713"/>
          <p14:tracePt t="58535" x="8851900" y="3397250"/>
          <p14:tracePt t="58539" x="8851900" y="3387725"/>
          <p14:tracePt t="58551" x="8851900" y="3370263"/>
          <p14:tracePt t="58567" x="8851900" y="3360738"/>
          <p14:tracePt t="58571" x="8851900" y="3351213"/>
          <p14:tracePt t="58583" x="8851900" y="3341688"/>
          <p14:tracePt t="58588" x="8851900" y="3324225"/>
          <p14:tracePt t="58600" x="8851900" y="3305175"/>
          <p14:tracePt t="58604" x="8851900" y="3297238"/>
          <p14:tracePt t="58617" x="8851900" y="3278188"/>
          <p14:tracePt t="58621" x="8851900" y="3260725"/>
          <p14:tracePt t="58633" x="8851900" y="3251200"/>
          <p14:tracePt t="58650" x="8851900" y="3232150"/>
          <p14:tracePt t="58655" x="8851900" y="3224213"/>
          <p14:tracePt t="58667" x="8851900" y="3205163"/>
          <p14:tracePt t="58671" x="8851900" y="3195638"/>
          <p14:tracePt t="58683" x="8842375" y="3178175"/>
          <p14:tracePt t="58688" x="8842375" y="3168650"/>
          <p14:tracePt t="58700" x="8842375" y="3159125"/>
          <p14:tracePt t="58717" x="8842375" y="3151188"/>
          <p14:tracePt t="59111" x="8832850" y="3141663"/>
          <p14:tracePt t="59127" x="8824913" y="3141663"/>
          <p14:tracePt t="59131" x="8805863" y="3141663"/>
          <p14:tracePt t="59150" x="8788400" y="3141663"/>
          <p14:tracePt t="59151" x="8759825" y="3141663"/>
          <p14:tracePt t="59167" x="8732838" y="3141663"/>
          <p14:tracePt t="59167" x="8715375" y="3141663"/>
          <p14:tracePt t="59183" x="8686800" y="3141663"/>
          <p14:tracePt t="59184" x="8650288" y="3141663"/>
          <p14:tracePt t="59200" x="8632825" y="3141663"/>
          <p14:tracePt t="59201" x="8604250" y="3141663"/>
          <p14:tracePt t="59217" x="8586788" y="3141663"/>
          <p14:tracePt t="59218" x="8567738" y="3141663"/>
          <p14:tracePt t="59235" x="8513763" y="3141663"/>
          <p14:tracePt t="59239" x="8504238" y="3141663"/>
          <p14:tracePt t="59251" x="8477250" y="3141663"/>
          <p14:tracePt t="59255" x="8458200" y="3141663"/>
          <p14:tracePt t="59267" x="8440738" y="3141663"/>
          <p14:tracePt t="59283" x="8421688" y="3141663"/>
          <p14:tracePt t="59284" x="8394700" y="3141663"/>
          <p14:tracePt t="59288" x="8377238" y="3141663"/>
          <p14:tracePt t="59300" x="8358188" y="3141663"/>
          <p14:tracePt t="59304" x="8340725" y="3141663"/>
          <p14:tracePt t="59317" x="8321675" y="3141663"/>
          <p14:tracePt t="59321" x="8304213" y="3141663"/>
          <p14:tracePt t="59333" x="8285163" y="3141663"/>
          <p14:tracePt t="59338" x="8267700" y="3132138"/>
          <p14:tracePt t="59350" x="8231188" y="3132138"/>
          <p14:tracePt t="59351" x="8221663" y="3132138"/>
          <p14:tracePt t="59356" x="8202613" y="3132138"/>
          <p14:tracePt t="59367" x="8166100" y="3132138"/>
          <p14:tracePt t="59371" x="8158163" y="3132138"/>
          <p14:tracePt t="59383" x="8148638" y="3132138"/>
          <p14:tracePt t="59388" x="8129588" y="3132138"/>
          <p14:tracePt t="59400" x="8121650" y="3132138"/>
          <p14:tracePt t="59431" x="8112125" y="3132138"/>
          <p14:tracePt t="59527" x="8102600" y="3132138"/>
          <p14:tracePt t="59543" x="8093075" y="3132138"/>
          <p14:tracePt t="59657" x="8085138" y="3132138"/>
          <p14:tracePt t="59689" x="8085138" y="3151188"/>
          <p14:tracePt t="59693" x="8085138" y="3159125"/>
          <p14:tracePt t="59705" x="8085138" y="3168650"/>
          <p14:tracePt t="59709" x="8085138" y="3178175"/>
          <p14:tracePt t="59721" x="8085138" y="3195638"/>
          <p14:tracePt t="59733" x="8075613" y="3214688"/>
          <p14:tracePt t="59737" x="8075613" y="3224213"/>
          <p14:tracePt t="59750" x="8075613" y="3241675"/>
          <p14:tracePt t="59766" x="8075613" y="3251200"/>
          <p14:tracePt t="59770" x="8075613" y="3268663"/>
          <p14:tracePt t="59783" x="8075613" y="3278188"/>
          <p14:tracePt t="59786" x="8075613" y="3287713"/>
          <p14:tracePt t="59800" x="8075613" y="3297238"/>
          <p14:tracePt t="59803" x="8075613" y="3305175"/>
          <p14:tracePt t="59817" x="8075613" y="3314700"/>
          <p14:tracePt t="59837" x="8075613" y="3324225"/>
          <p14:tracePt t="59865" x="8075613" y="3333750"/>
          <p14:tracePt t="59881" x="8075613" y="3341688"/>
          <p14:tracePt t="59897" x="8075613" y="3351213"/>
          <p14:tracePt t="59945" x="8075613" y="3360738"/>
          <p14:tracePt t="59993" x="8075613" y="3370263"/>
          <p14:tracePt t="60041" x="8075613" y="3378200"/>
          <p14:tracePt t="60249" x="8085138" y="3387725"/>
          <p14:tracePt t="60265" x="8102600" y="3387725"/>
          <p14:tracePt t="60269" x="8121650" y="3387725"/>
          <p14:tracePt t="60283" x="8139113" y="3387725"/>
          <p14:tracePt t="60285" x="8158163" y="3387725"/>
          <p14:tracePt t="60300" x="8175625" y="3387725"/>
          <p14:tracePt t="60301" x="8194675" y="3387725"/>
          <p14:tracePt t="60317" x="8212138" y="3387725"/>
          <p14:tracePt t="60317" x="8231188" y="3387725"/>
          <p14:tracePt t="60333" x="8239125" y="3387725"/>
          <p14:tracePt t="60361" x="8248650" y="3387725"/>
          <p14:tracePt t="60365" x="8258175" y="3387725"/>
          <p14:tracePt t="60383" x="8267700" y="3387725"/>
          <p14:tracePt t="60384" x="8294688" y="3387725"/>
          <p14:tracePt t="60400" x="8321675" y="3397250"/>
          <p14:tracePt t="60401" x="8348663" y="3397250"/>
          <p14:tracePt t="60417" x="8385175" y="3397250"/>
          <p14:tracePt t="60417" x="8421688" y="3397250"/>
          <p14:tracePt t="60433" x="8458200" y="3397250"/>
          <p14:tracePt t="60434" x="8486775" y="3397250"/>
          <p14:tracePt t="60450" x="8513763" y="3414713"/>
          <p14:tracePt t="60451" x="8531225" y="3414713"/>
          <p14:tracePt t="60467" x="8550275" y="3414713"/>
          <p14:tracePt t="60467" x="8586788" y="3424238"/>
          <p14:tracePt t="60472" x="8604250" y="3424238"/>
          <p14:tracePt t="60483" x="8623300" y="3424238"/>
          <p14:tracePt t="60500" x="8642350" y="3424238"/>
          <p14:tracePt t="60517" x="8659813" y="3424238"/>
          <p14:tracePt t="60517" x="8678863" y="3424238"/>
          <p14:tracePt t="60521" x="8686800" y="3424238"/>
          <p14:tracePt t="60533" x="8705850" y="3424238"/>
          <p14:tracePt t="60537" x="8723313" y="3424238"/>
          <p14:tracePt t="60550" x="8742363" y="3424238"/>
          <p14:tracePt t="60554" x="8769350" y="3424238"/>
          <p14:tracePt t="60567" x="8788400" y="3424238"/>
          <p14:tracePt t="60571" x="8805863" y="3424238"/>
          <p14:tracePt t="60583" x="8824913" y="3424238"/>
          <p14:tracePt t="60587" x="8842375" y="3424238"/>
          <p14:tracePt t="60600" x="8861425" y="3424238"/>
          <p14:tracePt t="60605" x="8869363" y="3424238"/>
          <p14:tracePt t="60617" x="8878888" y="3424238"/>
          <p14:tracePt t="60633" x="8888413" y="3424238"/>
          <p14:tracePt t="61107" x="8869363" y="3433763"/>
          <p14:tracePt t="61111" x="8851900" y="3433763"/>
          <p14:tracePt t="61123" x="8824913" y="3433763"/>
          <p14:tracePt t="61127" x="8788400" y="3443288"/>
          <p14:tracePt t="61139" x="8751888" y="3443288"/>
          <p14:tracePt t="61150" x="8732838" y="3443288"/>
          <p14:tracePt t="61155" x="8669338" y="3443288"/>
          <p14:tracePt t="61167" x="8659813" y="3443288"/>
          <p14:tracePt t="61171" x="8613775" y="3443288"/>
          <p14:tracePt t="61183" x="8596313" y="3443288"/>
          <p14:tracePt t="61188" x="8567738" y="3443288"/>
          <p14:tracePt t="61200" x="8531225" y="3443288"/>
          <p14:tracePt t="61204" x="8513763" y="3443288"/>
          <p14:tracePt t="61217" x="8494713" y="3443288"/>
          <p14:tracePt t="61221" x="8486775" y="3443288"/>
          <p14:tracePt t="61233" x="8450263" y="3443288"/>
          <p14:tracePt t="61250" x="8404225" y="3443288"/>
          <p14:tracePt t="61251" x="8377238" y="3443288"/>
          <p14:tracePt t="61256" x="8331200" y="3443288"/>
          <p14:tracePt t="61267" x="8294688" y="3443288"/>
          <p14:tracePt t="61271" x="8231188" y="3443288"/>
          <p14:tracePt t="61283" x="8194675" y="3443288"/>
          <p14:tracePt t="61288" x="8139113" y="3443288"/>
          <p14:tracePt t="61300" x="8075613" y="3443288"/>
          <p14:tracePt t="61304" x="8047038" y="3443288"/>
          <p14:tracePt t="61317" x="8020050" y="3443288"/>
          <p14:tracePt t="61321" x="7974013" y="3443288"/>
          <p14:tracePt t="61333" x="7937500" y="3443288"/>
          <p14:tracePt t="61338" x="7900988" y="3443288"/>
          <p14:tracePt t="61350" x="7864475" y="3443288"/>
          <p14:tracePt t="61355" x="7827963" y="3443288"/>
          <p14:tracePt t="61367" x="7800975" y="3443288"/>
          <p14:tracePt t="61371" x="7773988" y="3443288"/>
          <p14:tracePt t="61383" x="7718425" y="3443288"/>
          <p14:tracePt t="61388" x="7681913" y="3443288"/>
          <p14:tracePt t="61400" x="7627938" y="3443288"/>
          <p14:tracePt t="61404" x="7572375" y="3443288"/>
          <p14:tracePt t="61417" x="7518400" y="3443288"/>
          <p14:tracePt t="61421" x="7481888" y="3443288"/>
          <p14:tracePt t="61433" x="7426325" y="3443288"/>
          <p14:tracePt t="61438" x="7353300" y="3443288"/>
          <p14:tracePt t="61450" x="7262813" y="3443288"/>
          <p14:tracePt t="61455" x="7143750" y="3443288"/>
          <p14:tracePt t="61467" x="7015163" y="3443288"/>
          <p14:tracePt t="61471" x="6869113" y="3443288"/>
          <p14:tracePt t="61483" x="6696075" y="3443288"/>
          <p14:tracePt t="61488" x="6530975" y="3443288"/>
          <p14:tracePt t="61500" x="6367463" y="3443288"/>
          <p14:tracePt t="61504" x="6192838" y="3443288"/>
          <p14:tracePt t="61517" x="6010275" y="3443288"/>
          <p14:tracePt t="61533" x="5691188" y="3443288"/>
          <p14:tracePt t="61534" x="5526088" y="3443288"/>
          <p14:tracePt t="61550" x="5380038" y="3443288"/>
          <p14:tracePt t="61551" x="5224463" y="3443288"/>
          <p14:tracePt t="61556" x="5060950" y="3443288"/>
          <p14:tracePt t="61567" x="4895850" y="3443288"/>
          <p14:tracePt t="61571" x="4749800" y="3443288"/>
          <p14:tracePt t="61583" x="4576763" y="3443288"/>
          <p14:tracePt t="61588" x="4394200" y="3443288"/>
          <p14:tracePt t="61600" x="4229100" y="3443288"/>
          <p14:tracePt t="61604" x="4056063" y="3443288"/>
          <p14:tracePt t="61617" x="3910013" y="3443288"/>
          <p14:tracePt t="61621" x="3763963" y="3443288"/>
          <p14:tracePt t="61633" x="3625850" y="3443288"/>
          <p14:tracePt t="61650" x="3370263" y="3443288"/>
          <p14:tracePt t="61651" x="3233738" y="3443288"/>
          <p14:tracePt t="61656" x="3087688" y="3443288"/>
          <p14:tracePt t="61667" x="2941638" y="3443288"/>
          <p14:tracePt t="61671" x="2786063" y="3443288"/>
          <p14:tracePt t="61683" x="2620963" y="3443288"/>
          <p14:tracePt t="61688" x="2438400" y="3443288"/>
          <p14:tracePt t="61700" x="2265363" y="3443288"/>
          <p14:tracePt t="61704" x="2100263" y="3443288"/>
          <p14:tracePt t="61717" x="1936750" y="3443288"/>
          <p14:tracePt t="61721" x="1763713" y="3443288"/>
          <p14:tracePt t="61733" x="1635125" y="3443288"/>
          <p14:tracePt t="61738" x="1489075" y="3443288"/>
          <p14:tracePt t="61750" x="1360488" y="3443288"/>
          <p14:tracePt t="61755" x="1223963" y="3433763"/>
          <p14:tracePt t="61767" x="1096963" y="3433763"/>
          <p14:tracePt t="61771" x="958850" y="3433763"/>
          <p14:tracePt t="61783" x="849313" y="3433763"/>
          <p14:tracePt t="61788" x="739775" y="3433763"/>
          <p14:tracePt t="61800" x="639763" y="3433763"/>
          <p14:tracePt t="61804" x="566738" y="3433763"/>
          <p14:tracePt t="61817" x="501650" y="3424238"/>
          <p14:tracePt t="61821" x="447675" y="3424238"/>
          <p14:tracePt t="61833" x="392113" y="3424238"/>
          <p14:tracePt t="61838" x="347663" y="3424238"/>
          <p14:tracePt t="61850" x="311150" y="3424238"/>
          <p14:tracePt t="61855" x="274638" y="3424238"/>
          <p14:tracePt t="61867" x="246063" y="3424238"/>
          <p14:tracePt t="61871" x="238125" y="3424238"/>
          <p14:tracePt t="61883" x="219075" y="3424238"/>
          <p14:tracePt t="61888" x="209550" y="3424238"/>
          <p14:tracePt t="61900" x="201613" y="3424238"/>
          <p14:tracePt t="61917" x="192088" y="3424238"/>
          <p14:tracePt t="62003" x="182563" y="3424238"/>
          <p14:tracePt t="62007" x="173038" y="3433763"/>
          <p14:tracePt t="62019" x="165100" y="3433763"/>
          <p14:tracePt t="62099" x="155575" y="3443288"/>
          <p14:tracePt t="62115" x="155575" y="3451225"/>
          <p14:tracePt t="62131" x="146050" y="3470275"/>
          <p14:tracePt t="62136" x="146050" y="3479800"/>
          <p14:tracePt t="62150" x="136525" y="3506788"/>
          <p14:tracePt t="62151" x="128588" y="3516313"/>
          <p14:tracePt t="62167" x="119063" y="3543300"/>
          <p14:tracePt t="62168" x="119063" y="3570288"/>
          <p14:tracePt t="62183" x="109538" y="3606800"/>
          <p14:tracePt t="62200" x="100013" y="3633788"/>
          <p14:tracePt t="62201" x="92075" y="3670300"/>
          <p14:tracePt t="62217" x="82550" y="3689350"/>
          <p14:tracePt t="62217" x="82550" y="3706813"/>
          <p14:tracePt t="62234" x="73025" y="3716338"/>
          <p14:tracePt t="62235" x="73025" y="3735388"/>
          <p14:tracePt t="62250" x="73025" y="3752850"/>
          <p14:tracePt t="62251" x="63500" y="3752850"/>
          <p14:tracePt t="62387" x="63500" y="3762375"/>
          <p14:tracePt t="62403" x="63500" y="3771900"/>
          <p14:tracePt t="62407" x="82550" y="3771900"/>
          <p14:tracePt t="62419" x="100013" y="3771900"/>
          <p14:tracePt t="62423" x="155575" y="3771900"/>
          <p14:tracePt t="62438" x="201613" y="3771900"/>
          <p14:tracePt t="62450" x="228600" y="3771900"/>
          <p14:tracePt t="62451" x="274638" y="3771900"/>
          <p14:tracePt t="62456" x="338138" y="3771900"/>
          <p14:tracePt t="62467" x="420688" y="3771900"/>
          <p14:tracePt t="62471" x="511175" y="3771900"/>
          <p14:tracePt t="62483" x="620713" y="3771900"/>
          <p14:tracePt t="62488" x="739775" y="3771900"/>
          <p14:tracePt t="62500" x="849313" y="3771900"/>
          <p14:tracePt t="62505" x="958850" y="3771900"/>
          <p14:tracePt t="62517" x="1077913" y="3771900"/>
          <p14:tracePt t="62533" x="1187450" y="3771900"/>
          <p14:tracePt t="62535" x="1397000" y="3771900"/>
          <p14:tracePt t="62550" x="1506538" y="3771900"/>
          <p14:tracePt t="62551" x="1635125" y="3771900"/>
          <p14:tracePt t="62567" x="1771650" y="3771900"/>
          <p14:tracePt t="62568" x="1881188" y="3771900"/>
          <p14:tracePt t="62583" x="2009775" y="3771900"/>
          <p14:tracePt t="62584" x="2165350" y="3771900"/>
          <p14:tracePt t="62600" x="2311400" y="3771900"/>
          <p14:tracePt t="62601" x="2438400" y="3771900"/>
          <p14:tracePt t="62617" x="2593975" y="3771900"/>
          <p14:tracePt t="62617" x="2759075" y="3771900"/>
          <p14:tracePt t="62633" x="2905125" y="3771900"/>
          <p14:tracePt t="62634" x="3041650" y="3771900"/>
          <p14:tracePt t="62650" x="3170238" y="3771900"/>
          <p14:tracePt t="62651" x="3279775" y="3771900"/>
          <p14:tracePt t="62667" x="3379788" y="3771900"/>
          <p14:tracePt t="62667" x="3471863" y="3771900"/>
          <p14:tracePt t="62683" x="3544888" y="3771900"/>
          <p14:tracePt t="62684" x="3625850" y="3771900"/>
          <p14:tracePt t="62700" x="3698875" y="3771900"/>
          <p14:tracePt t="62701" x="3754438" y="3771900"/>
          <p14:tracePt t="62717" x="3800475" y="3771900"/>
          <p14:tracePt t="62717" x="3836988" y="3771900"/>
          <p14:tracePt t="62733" x="3883025" y="3771900"/>
          <p14:tracePt t="62734" x="3910013" y="3771900"/>
          <p14:tracePt t="62750" x="3927475" y="3771900"/>
          <p14:tracePt t="62751" x="3973513" y="3771900"/>
          <p14:tracePt t="62767" x="4000500" y="3771900"/>
          <p14:tracePt t="62767" x="4056063" y="3771900"/>
          <p14:tracePt t="62783" x="4102100" y="3771900"/>
          <p14:tracePt t="62784" x="4156075" y="3771900"/>
          <p14:tracePt t="62789" x="4202113" y="3779838"/>
          <p14:tracePt t="62800" x="4256088" y="3779838"/>
          <p14:tracePt t="62805" x="4321175" y="3798888"/>
          <p14:tracePt t="62817" x="4357688" y="3798888"/>
          <p14:tracePt t="62821" x="4411663" y="3798888"/>
          <p14:tracePt t="62833" x="4448175" y="3798888"/>
          <p14:tracePt t="62838" x="4503738" y="3808413"/>
          <p14:tracePt t="62850" x="4530725" y="3808413"/>
          <p14:tracePt t="62855" x="4567238" y="3808413"/>
          <p14:tracePt t="62867" x="4594225" y="3808413"/>
          <p14:tracePt t="62871" x="4622800" y="3808413"/>
          <p14:tracePt t="62883" x="4667250" y="3808413"/>
          <p14:tracePt t="62900" x="4740275" y="3808413"/>
          <p14:tracePt t="62901" x="4768850" y="3808413"/>
          <p14:tracePt t="62906" x="4795838" y="3808413"/>
          <p14:tracePt t="62917" x="4822825" y="3808413"/>
          <p14:tracePt t="62921" x="4841875" y="3808413"/>
          <p14:tracePt t="62933" x="4859338" y="3808413"/>
          <p14:tracePt t="62938" x="4878388" y="3808413"/>
          <p14:tracePt t="62950" x="4895850" y="3808413"/>
          <p14:tracePt t="62954" x="4905375" y="3808413"/>
          <p14:tracePt t="62967" x="4914900" y="3808413"/>
          <p14:tracePt t="62971" x="4924425" y="3808413"/>
          <p14:tracePt t="62983" x="4932363" y="3808413"/>
          <p14:tracePt t="63000" x="4941888" y="3808413"/>
          <p14:tracePt t="63017" x="4951413" y="3808413"/>
          <p14:tracePt t="63018" x="4960938" y="3816350"/>
          <p14:tracePt t="63033" x="4968875" y="3816350"/>
          <p14:tracePt t="63061" x="4978400" y="3816350"/>
          <p14:tracePt t="63077" x="4987925" y="3816350"/>
          <p14:tracePt t="63083" x="4997450" y="3816350"/>
          <p14:tracePt t="63100" x="5005388" y="3816350"/>
          <p14:tracePt t="63101" x="5014913" y="3816350"/>
          <p14:tracePt t="63117" x="5024438" y="3816350"/>
          <p14:tracePt t="63117" x="5033963" y="3816350"/>
          <p14:tracePt t="63135" x="5060950" y="3816350"/>
          <p14:tracePt t="63151" x="5070475" y="3816350"/>
          <p14:tracePt t="63205" x="5078413" y="3816350"/>
          <p14:tracePt t="63221" x="5087938" y="3808413"/>
          <p14:tracePt t="63237" x="5106988" y="3798888"/>
          <p14:tracePt t="63253" x="5114925" y="3789363"/>
          <p14:tracePt t="63269" x="5124450" y="3779838"/>
          <p14:tracePt t="63273" x="5133975" y="3762375"/>
          <p14:tracePt t="63285" x="5133975" y="3752850"/>
          <p14:tracePt t="63289" x="5143500" y="3752850"/>
          <p14:tracePt t="63305" x="5151438" y="3725863"/>
          <p14:tracePt t="63317" x="5151438" y="3716338"/>
          <p14:tracePt t="63322" x="5151438" y="3698875"/>
          <p14:tracePt t="63333" x="5160963" y="3679825"/>
          <p14:tracePt t="63338" x="5160963" y="3662363"/>
          <p14:tracePt t="63350" x="5160963" y="3633788"/>
          <p14:tracePt t="63355" x="5160963" y="3616325"/>
          <p14:tracePt t="63367" x="5170488" y="3597275"/>
          <p14:tracePt t="63371" x="5170488" y="3589338"/>
          <p14:tracePt t="63383" x="5170488" y="3579813"/>
          <p14:tracePt t="63388" x="5170488" y="3570288"/>
          <p14:tracePt t="63400" x="5180013" y="3552825"/>
          <p14:tracePt t="63405" x="5180013" y="3543300"/>
          <p14:tracePt t="63417" x="5180013" y="3524250"/>
          <p14:tracePt t="63422" x="5187950" y="3524250"/>
          <p14:tracePt t="63433" x="5187950" y="3516313"/>
          <p14:tracePt t="63461" x="5187950" y="3506788"/>
          <p14:tracePt t="63605" x="5187950" y="3497263"/>
          <p14:tracePt t="63621" x="5180013" y="3487738"/>
          <p14:tracePt t="63637" x="5160963" y="3487738"/>
          <p14:tracePt t="63641" x="5143500" y="3487738"/>
          <p14:tracePt t="63653" x="5124450" y="3487738"/>
          <p14:tracePt t="63657" x="5106988" y="3487738"/>
          <p14:tracePt t="63671" x="5078413" y="3487738"/>
          <p14:tracePt t="63683" x="5051425" y="3487738"/>
          <p14:tracePt t="63685" x="5024438" y="3479800"/>
          <p14:tracePt t="63689" x="4978400" y="3479800"/>
          <p14:tracePt t="63701" x="4951413" y="3479800"/>
          <p14:tracePt t="63705" x="4905375" y="3479800"/>
          <p14:tracePt t="63717" x="4878388" y="3479800"/>
          <p14:tracePt t="63722" x="4841875" y="3479800"/>
          <p14:tracePt t="63733" x="4832350" y="3479800"/>
          <p14:tracePt t="63738" x="4813300" y="3479800"/>
          <p14:tracePt t="63750" x="4776788" y="3479800"/>
          <p14:tracePt t="63755" x="4749800" y="3479800"/>
          <p14:tracePt t="63767" x="4732338" y="3479800"/>
          <p14:tracePt t="63771" x="4713288" y="3479800"/>
          <p14:tracePt t="63783" x="4686300" y="3479800"/>
          <p14:tracePt t="63788" x="4649788" y="3470275"/>
          <p14:tracePt t="63800" x="4613275" y="3470275"/>
          <p14:tracePt t="63805" x="4586288" y="3470275"/>
          <p14:tracePt t="63817" x="4540250" y="3470275"/>
          <p14:tracePt t="63821" x="4484688" y="3470275"/>
          <p14:tracePt t="63833" x="4440238" y="3470275"/>
          <p14:tracePt t="63838" x="4403725" y="3470275"/>
          <p14:tracePt t="63850" x="4357688" y="3470275"/>
          <p14:tracePt t="63855" x="4302125" y="3470275"/>
          <p14:tracePt t="63867" x="4256088" y="3470275"/>
          <p14:tracePt t="63871" x="4202113" y="3470275"/>
          <p14:tracePt t="63883" x="4165600" y="3470275"/>
          <p14:tracePt t="63888" x="4102100" y="3470275"/>
          <p14:tracePt t="63900" x="4065588" y="3470275"/>
          <p14:tracePt t="63904" x="4037013" y="3470275"/>
          <p14:tracePt t="63917" x="4000500" y="3470275"/>
          <p14:tracePt t="63921" x="3963988" y="3470275"/>
          <p14:tracePt t="63933" x="3910013" y="3470275"/>
          <p14:tracePt t="63936" x="3863975" y="3470275"/>
          <p14:tracePt t="63950" x="3810000" y="3470275"/>
          <p14:tracePt t="63954" x="3754438" y="3470275"/>
          <p14:tracePt t="63967" x="3708400" y="3470275"/>
          <p14:tracePt t="63971" x="3654425" y="3470275"/>
          <p14:tracePt t="63983" x="3589338" y="3470275"/>
          <p14:tracePt t="63984" x="3552825" y="3470275"/>
          <p14:tracePt t="63989" x="3498850" y="3470275"/>
          <p14:tracePt t="64000" x="3435350" y="3470275"/>
          <p14:tracePt t="64005" x="3362325" y="3470275"/>
          <p14:tracePt t="64017" x="3289300" y="3470275"/>
          <p14:tracePt t="64022" x="3224213" y="3470275"/>
          <p14:tracePt t="64033" x="3170238" y="3470275"/>
          <p14:tracePt t="64038" x="3114675" y="3470275"/>
          <p14:tracePt t="64050" x="3068638" y="3470275"/>
          <p14:tracePt t="64055" x="3014663" y="3470275"/>
          <p14:tracePt t="64067" x="2959100" y="3470275"/>
          <p14:tracePt t="64071" x="2895600" y="3470275"/>
          <p14:tracePt t="64083" x="2841625" y="3470275"/>
          <p14:tracePt t="64085" x="2786063" y="3470275"/>
          <p14:tracePt t="64089" x="2703513" y="3470275"/>
          <p14:tracePt t="64101" x="2649538" y="3470275"/>
          <p14:tracePt t="64106" x="2576513" y="3470275"/>
          <p14:tracePt t="64117" x="2511425" y="3470275"/>
          <p14:tracePt t="64121" x="2474913" y="3470275"/>
          <p14:tracePt t="64138" x="2420938" y="3470275"/>
          <p14:tracePt t="64150" x="2357438" y="3470275"/>
          <p14:tracePt t="64151" x="2301875" y="3470275"/>
          <p14:tracePt t="64156" x="2247900" y="3470275"/>
          <p14:tracePt t="64167" x="2182813" y="3470275"/>
          <p14:tracePt t="64172" x="2128838" y="3470275"/>
          <p14:tracePt t="64183" x="2073275" y="3470275"/>
          <p14:tracePt t="64188" x="2027238" y="3470275"/>
          <p14:tracePt t="64200" x="1982788" y="3470275"/>
          <p14:tracePt t="64205" x="1946275" y="3470275"/>
          <p14:tracePt t="64223" x="1873250" y="3470275"/>
          <p14:tracePt t="64234" x="1827213" y="3470275"/>
          <p14:tracePt t="64239" x="1790700" y="3470275"/>
          <p14:tracePt t="64250" x="1754188" y="3470275"/>
          <p14:tracePt t="64255" x="1727200" y="3470275"/>
          <p14:tracePt t="64267" x="1690688" y="3470275"/>
          <p14:tracePt t="64271" x="1654175" y="3470275"/>
          <p14:tracePt t="64283" x="1625600" y="3470275"/>
          <p14:tracePt t="64287" x="1608138" y="3470275"/>
          <p14:tracePt t="64300" x="1562100" y="3470275"/>
          <p14:tracePt t="64304" x="1552575" y="3470275"/>
          <p14:tracePt t="64317" x="1516063" y="3470275"/>
          <p14:tracePt t="64321" x="1506538" y="3470275"/>
          <p14:tracePt t="64333" x="1498600" y="3470275"/>
          <p14:tracePt t="64337" x="1489075" y="3470275"/>
          <p14:tracePt t="64350" x="1479550" y="3470275"/>
          <p14:tracePt t="64354" x="1470025" y="3470275"/>
          <p14:tracePt t="64367" x="1462088" y="3470275"/>
          <p14:tracePt t="64407" x="1452563" y="3470275"/>
          <p14:tracePt t="64411" x="1443038" y="3470275"/>
          <p14:tracePt t="64567" x="1433513" y="3470275"/>
          <p14:tracePt t="64583" x="1416050" y="3487738"/>
          <p14:tracePt t="64599" x="1397000" y="3506788"/>
          <p14:tracePt t="64603" x="1389063" y="3533775"/>
          <p14:tracePt t="64616" x="1379538" y="3552825"/>
          <p14:tracePt t="64621" x="1370013" y="3579813"/>
          <p14:tracePt t="64633" x="1360488" y="3597275"/>
          <p14:tracePt t="64638" x="1360488" y="3616325"/>
          <p14:tracePt t="64650" x="1343025" y="3633788"/>
          <p14:tracePt t="64654" x="1343025" y="3652838"/>
          <p14:tracePt t="64667" x="1333500" y="3670300"/>
          <p14:tracePt t="64671" x="1333500" y="3689350"/>
          <p14:tracePt t="64683" x="1323975" y="3706813"/>
          <p14:tracePt t="64687" x="1323975" y="3716338"/>
          <p14:tracePt t="64700" x="1323975" y="3725863"/>
          <p14:tracePt t="64717" x="1323975" y="3735388"/>
          <p14:tracePt t="64733" x="1323975" y="3743325"/>
          <p14:tracePt t="64919" x="1323975" y="3762375"/>
          <p14:tracePt t="64923" x="1323975" y="3771900"/>
          <p14:tracePt t="64935" x="1333500" y="3779838"/>
          <p14:tracePt t="64939" x="1352550" y="3789363"/>
          <p14:tracePt t="64951" x="1360488" y="3789363"/>
          <p14:tracePt t="64956" x="1370013" y="3789363"/>
          <p14:tracePt t="64967" x="1389063" y="3789363"/>
          <p14:tracePt t="64972" x="1416050" y="3808413"/>
          <p14:tracePt t="64983" x="1425575" y="3808413"/>
          <p14:tracePt t="64987" x="1462088" y="3816350"/>
          <p14:tracePt t="65000" x="1479550" y="3816350"/>
          <p14:tracePt t="65004" x="1489075" y="3816350"/>
          <p14:tracePt t="65016" x="1506538" y="3825875"/>
          <p14:tracePt t="65021" x="1525588" y="3825875"/>
          <p14:tracePt t="65033" x="1543050" y="3825875"/>
          <p14:tracePt t="65050" x="1571625" y="3835400"/>
          <p14:tracePt t="65051" x="1598613" y="3835400"/>
          <p14:tracePt t="65066" x="1617663" y="3835400"/>
          <p14:tracePt t="65067" x="1644650" y="3835400"/>
          <p14:tracePt t="65083" x="1662113" y="3835400"/>
          <p14:tracePt t="65084" x="1671638" y="3835400"/>
          <p14:tracePt t="65100" x="1690688" y="3835400"/>
          <p14:tracePt t="65100" x="1708150" y="3835400"/>
          <p14:tracePt t="65117" x="1727200" y="3835400"/>
          <p14:tracePt t="65117" x="1754188" y="3844925"/>
          <p14:tracePt t="65133" x="1781175" y="3844925"/>
          <p14:tracePt t="65134" x="1808163" y="3844925"/>
          <p14:tracePt t="65150" x="1844675" y="3844925"/>
          <p14:tracePt t="65151" x="1873250" y="3844925"/>
          <p14:tracePt t="65167" x="1917700" y="3844925"/>
          <p14:tracePt t="65167" x="1946275" y="3844925"/>
          <p14:tracePt t="65183" x="2000250" y="3844925"/>
          <p14:tracePt t="65184" x="2027238" y="3844925"/>
          <p14:tracePt t="65200" x="2082800" y="3844925"/>
          <p14:tracePt t="65201" x="2128838" y="3844925"/>
          <p14:tracePt t="65217" x="2174875" y="3844925"/>
          <p14:tracePt t="65217" x="2211388" y="3844925"/>
          <p14:tracePt t="65234" x="2301875" y="3844925"/>
          <p14:tracePt t="65239" x="2328863" y="3844925"/>
          <p14:tracePt t="65250" x="2374900" y="3844925"/>
          <p14:tracePt t="65255" x="2401888" y="3844925"/>
          <p14:tracePt t="65267" x="2438400" y="3844925"/>
          <p14:tracePt t="65283" x="2503488" y="3844925"/>
          <p14:tracePt t="65284" x="2540000" y="3844925"/>
          <p14:tracePt t="65288" x="2593975" y="3844925"/>
          <p14:tracePt t="65300" x="2630488" y="3844925"/>
          <p14:tracePt t="65304" x="2667000" y="3844925"/>
          <p14:tracePt t="65317" x="2713038" y="3844925"/>
          <p14:tracePt t="65321" x="2768600" y="3844925"/>
          <p14:tracePt t="65333" x="2822575" y="3844925"/>
          <p14:tracePt t="65337" x="2878138" y="3844925"/>
          <p14:tracePt t="65350" x="2941638" y="3844925"/>
          <p14:tracePt t="65351" x="2995613" y="3844925"/>
          <p14:tracePt t="65355" x="3041650" y="3844925"/>
          <p14:tracePt t="65367" x="3078163" y="3844925"/>
          <p14:tracePt t="65371" x="3124200" y="3852863"/>
          <p14:tracePt t="65383" x="3178175" y="3852863"/>
          <p14:tracePt t="65387" x="3224213" y="3852863"/>
          <p14:tracePt t="65400" x="3279775" y="3852863"/>
          <p14:tracePt t="65404" x="3352800" y="3852863"/>
          <p14:tracePt t="65417" x="3435350" y="3852863"/>
          <p14:tracePt t="65421" x="3489325" y="3852863"/>
          <p14:tracePt t="65433" x="3544888" y="3852863"/>
          <p14:tracePt t="65437" x="3608388" y="3852863"/>
          <p14:tracePt t="65450" x="3662363" y="3852863"/>
          <p14:tracePt t="65455" x="3717925" y="3852863"/>
          <p14:tracePt t="65467" x="3781425" y="3862388"/>
          <p14:tracePt t="65471" x="3827463" y="3862388"/>
          <p14:tracePt t="65483" x="3863975" y="3862388"/>
          <p14:tracePt t="65487" x="3919538" y="3862388"/>
          <p14:tracePt t="65500" x="3983038" y="3862388"/>
          <p14:tracePt t="65504" x="4019550" y="3862388"/>
          <p14:tracePt t="65517" x="4073525" y="3862388"/>
          <p14:tracePt t="65521" x="4156075" y="3862388"/>
          <p14:tracePt t="65533" x="4229100" y="3862388"/>
          <p14:tracePt t="65537" x="4302125" y="3862388"/>
          <p14:tracePt t="65550" x="4384675" y="3862388"/>
          <p14:tracePt t="65554" x="4457700" y="3862388"/>
          <p14:tracePt t="65566" x="4513263" y="3862388"/>
          <p14:tracePt t="65571" x="4576763" y="3862388"/>
          <p14:tracePt t="65583" x="4649788" y="3862388"/>
          <p14:tracePt t="65587" x="4722813" y="3862388"/>
          <p14:tracePt t="65600" x="4786313" y="3862388"/>
          <p14:tracePt t="65604" x="4841875" y="3862388"/>
          <p14:tracePt t="65617" x="4895850" y="3862388"/>
          <p14:tracePt t="65621" x="4960938" y="3862388"/>
          <p14:tracePt t="65633" x="4997450" y="3862388"/>
          <p14:tracePt t="65638" x="5060950" y="3862388"/>
          <p14:tracePt t="65650" x="5097463" y="3862388"/>
          <p14:tracePt t="65654" x="5143500" y="3862388"/>
          <p14:tracePt t="65667" x="5180013" y="3862388"/>
          <p14:tracePt t="65671" x="5216525" y="3862388"/>
          <p14:tracePt t="65683" x="5253038" y="3862388"/>
          <p14:tracePt t="65687" x="5270500" y="3862388"/>
          <p14:tracePt t="65700" x="5297488" y="3862388"/>
          <p14:tracePt t="65700" x="5316538" y="3862388"/>
          <p14:tracePt t="65705" x="5353050" y="3862388"/>
          <p14:tracePt t="65717" x="5380038" y="3862388"/>
          <p14:tracePt t="65721" x="5399088" y="3862388"/>
          <p14:tracePt t="65733" x="5416550" y="3862388"/>
          <p14:tracePt t="65737" x="5435600" y="3862388"/>
          <p14:tracePt t="65750" x="5445125" y="3862388"/>
          <p14:tracePt t="66233" x="5416550" y="3871913"/>
          <p14:tracePt t="66238" x="5399088" y="3871913"/>
          <p14:tracePt t="66250" x="5389563" y="3881438"/>
          <p14:tracePt t="66255" x="5370513" y="3881438"/>
          <p14:tracePt t="66267" x="5362575" y="3889375"/>
          <p14:tracePt t="66272" x="5353050" y="3889375"/>
          <p14:tracePt t="66283" x="5353050" y="3898900"/>
          <p14:tracePt t="66288" x="5343525" y="3898900"/>
          <p14:tracePt t="66300" x="5334000" y="3898900"/>
          <p14:tracePt t="66305" x="5326063" y="3908425"/>
          <p14:tracePt t="66377" x="5316538" y="3908425"/>
          <p14:tracePt t="66393" x="5307013" y="3908425"/>
          <p14:tracePt t="66409" x="5297488" y="3917950"/>
          <p14:tracePt t="66761" x="5307013" y="3917950"/>
          <p14:tracePt t="66766" x="5326063" y="3917950"/>
          <p14:tracePt t="66783" x="5334000" y="3917950"/>
          <p14:tracePt t="66784" x="5343525" y="3917950"/>
          <p14:tracePt t="66800" x="5353050" y="3917950"/>
          <p14:tracePt t="66801" x="5362575" y="3917950"/>
          <p14:tracePt t="66817" x="5389563" y="3908425"/>
          <p14:tracePt t="66817" x="5408613" y="3908425"/>
          <p14:tracePt t="66833" x="5426075" y="3908425"/>
          <p14:tracePt t="66834" x="5453063" y="3908425"/>
          <p14:tracePt t="66850" x="5481638" y="3908425"/>
          <p14:tracePt t="66851" x="5508625" y="3908425"/>
          <p14:tracePt t="66867" x="5554663" y="3908425"/>
          <p14:tracePt t="66867" x="5599113" y="3908425"/>
          <p14:tracePt t="66883" x="5635625" y="3908425"/>
          <p14:tracePt t="66884" x="5691188" y="3908425"/>
          <p14:tracePt t="66889" x="5727700" y="3908425"/>
          <p14:tracePt t="66900" x="5764213" y="3908425"/>
          <p14:tracePt t="66905" x="5837238" y="3889375"/>
          <p14:tracePt t="66917" x="5910263" y="3889375"/>
          <p14:tracePt t="66922" x="6010275" y="3889375"/>
          <p14:tracePt t="66933" x="6102350" y="3881438"/>
          <p14:tracePt t="66938" x="6221413" y="3881438"/>
          <p14:tracePt t="66950" x="6311900" y="3881438"/>
          <p14:tracePt t="66955" x="6403975" y="3881438"/>
          <p14:tracePt t="66967" x="6486525" y="3881438"/>
          <p14:tracePt t="66971" x="6559550" y="3881438"/>
          <p14:tracePt t="66983" x="6632575" y="3881438"/>
          <p14:tracePt t="66985" x="6713538" y="3881438"/>
          <p14:tracePt t="66990" x="6769100" y="3881438"/>
          <p14:tracePt t="67005" x="6888163" y="3881438"/>
          <p14:tracePt t="67017" x="6924675" y="3881438"/>
          <p14:tracePt t="67022" x="6969125" y="3881438"/>
          <p14:tracePt t="67033" x="7024688" y="3881438"/>
          <p14:tracePt t="67038" x="7080250" y="3881438"/>
          <p14:tracePt t="67050" x="7143750" y="3881438"/>
          <p14:tracePt t="67055" x="7216775" y="3881438"/>
          <p14:tracePt t="67066" x="7270750" y="3881438"/>
          <p14:tracePt t="67071" x="7353300" y="3881438"/>
          <p14:tracePt t="67083" x="7426325" y="3881438"/>
          <p14:tracePt t="67088" x="7499350" y="3881438"/>
          <p14:tracePt t="67100" x="7564438" y="3881438"/>
          <p14:tracePt t="67105" x="7618413" y="3881438"/>
          <p14:tracePt t="67117" x="7673975" y="3881438"/>
          <p14:tracePt t="67122" x="7718425" y="3881438"/>
          <p14:tracePt t="67133" x="7754938" y="3881438"/>
          <p14:tracePt t="67138" x="7791450" y="3881438"/>
          <p14:tracePt t="67150" x="7820025" y="3881438"/>
          <p14:tracePt t="67155" x="7837488" y="3881438"/>
          <p14:tracePt t="67167" x="7864475" y="3881438"/>
          <p14:tracePt t="67172" x="7900988" y="3881438"/>
          <p14:tracePt t="67183" x="7920038" y="3881438"/>
          <p14:tracePt t="67188" x="7956550" y="3881438"/>
          <p14:tracePt t="67200" x="7983538" y="3881438"/>
          <p14:tracePt t="67205" x="8020050" y="3881438"/>
          <p14:tracePt t="67217" x="8047038" y="3881438"/>
          <p14:tracePt t="67221" x="8075613" y="3889375"/>
          <p14:tracePt t="67239" x="8129588" y="3889375"/>
          <p14:tracePt t="67250" x="8148638" y="3898900"/>
          <p14:tracePt t="67256" x="8158163" y="3898900"/>
          <p14:tracePt t="67267" x="8175625" y="3898900"/>
          <p14:tracePt t="67272" x="8185150" y="3898900"/>
          <p14:tracePt t="67283" x="8221663" y="3898900"/>
          <p14:tracePt t="67288" x="8239125" y="3898900"/>
          <p14:tracePt t="67300" x="8258175" y="3898900"/>
          <p14:tracePt t="67305" x="8275638" y="3898900"/>
          <p14:tracePt t="67317" x="8294688" y="3898900"/>
          <p14:tracePt t="67333" x="8312150" y="3898900"/>
          <p14:tracePt t="67350" x="8367713" y="3898900"/>
          <p14:tracePt t="67351" x="8385175" y="3898900"/>
          <p14:tracePt t="67356" x="8421688" y="3898900"/>
          <p14:tracePt t="67367" x="8450263" y="3898900"/>
          <p14:tracePt t="67372" x="8486775" y="3898900"/>
          <p14:tracePt t="67383" x="8513763" y="3908425"/>
          <p14:tracePt t="67388" x="8531225" y="3908425"/>
          <p14:tracePt t="67400" x="8559800" y="3917950"/>
          <p14:tracePt t="67405" x="8577263" y="3917950"/>
          <p14:tracePt t="67417" x="8596313" y="3917950"/>
          <p14:tracePt t="67422" x="8604250" y="3917950"/>
          <p14:tracePt t="67433" x="8613775" y="3917950"/>
          <p14:tracePt t="67435" x="8623300" y="3917950"/>
          <p14:tracePt t="67440" x="8632825" y="3917950"/>
          <p14:tracePt t="67451" x="8642350" y="3917950"/>
          <p14:tracePt t="67467" x="8650288" y="3917950"/>
          <p14:tracePt t="67488" x="8669338" y="3927475"/>
          <p14:tracePt t="67500" x="8678863" y="3927475"/>
          <p14:tracePt t="67505" x="8686800" y="3927475"/>
          <p14:tracePt t="67517" x="8705850" y="3927475"/>
          <p14:tracePt t="67522" x="8715375" y="3927475"/>
          <p14:tracePt t="67533" x="8723313" y="3927475"/>
          <p14:tracePt t="67538" x="8742363" y="3927475"/>
          <p14:tracePt t="67551" x="8759825" y="3927475"/>
          <p14:tracePt t="67567" x="8769350" y="3935413"/>
          <p14:tracePt t="67572" x="8778875" y="3935413"/>
          <p14:tracePt t="67583" x="8788400" y="3935413"/>
          <p14:tracePt t="67600" x="8796338" y="3935413"/>
          <p14:tracePt t="67675" x="8805863" y="3935413"/>
          <p14:tracePt t="67771" x="8815388" y="3935413"/>
          <p14:tracePt t="67787" x="8815388" y="3927475"/>
          <p14:tracePt t="67792" x="8815388" y="3917950"/>
          <p14:tracePt t="67803" x="8815388" y="3898900"/>
          <p14:tracePt t="67807" x="8815388" y="3889375"/>
          <p14:tracePt t="67821" x="8815388" y="3881438"/>
          <p14:tracePt t="67833" x="8824913" y="3862388"/>
          <p14:tracePt t="67835" x="8824913" y="3844925"/>
          <p14:tracePt t="67840" x="8824913" y="3825875"/>
          <p14:tracePt t="67851" x="8824913" y="3816350"/>
          <p14:tracePt t="67856" x="8824913" y="3808413"/>
          <p14:tracePt t="67872" x="8824913" y="3798888"/>
          <p14:tracePt t="67883" x="8824913" y="3789363"/>
          <p14:tracePt t="67888" x="8824913" y="3779838"/>
          <p14:tracePt t="67900" x="8824913" y="3762375"/>
          <p14:tracePt t="67905" x="8824913" y="3752850"/>
          <p14:tracePt t="67916" x="8824913" y="3735388"/>
          <p14:tracePt t="67933" x="8824913" y="3725863"/>
          <p14:tracePt t="67950" x="8824913" y="3716338"/>
          <p14:tracePt t="67955" x="8824913" y="3706813"/>
          <p14:tracePt t="67967" x="8824913" y="3698875"/>
          <p14:tracePt t="67983" x="8824913" y="3689350"/>
          <p14:tracePt t="67988" x="8824913" y="3670300"/>
          <p14:tracePt t="68000" x="8824913" y="3662363"/>
          <p14:tracePt t="68017" x="8824913" y="3652838"/>
          <p14:tracePt t="68033" x="8824913" y="3643313"/>
          <p14:tracePt t="68059" x="8824913" y="3633788"/>
          <p14:tracePt t="68064" x="8824913" y="3625850"/>
          <p14:tracePt t="68083" x="8824913" y="3616325"/>
          <p14:tracePt t="68084" x="8824913" y="3606800"/>
          <p14:tracePt t="68100" x="8824913" y="3589338"/>
          <p14:tracePt t="68117" x="8824913" y="3579813"/>
          <p14:tracePt t="68135" x="8824913" y="3570288"/>
          <p14:tracePt t="68139" x="8824913" y="3560763"/>
          <p14:tracePt t="68155" x="8815388" y="3552825"/>
          <p14:tracePt t="68171" x="8805863" y="3543300"/>
          <p14:tracePt t="68188" x="8788400" y="3543300"/>
          <p14:tracePt t="68200" x="8778875" y="3543300"/>
          <p14:tracePt t="68205" x="8769350" y="3543300"/>
          <p14:tracePt t="68217" x="8751888" y="3543300"/>
          <p14:tracePt t="68222" x="8742363" y="3543300"/>
          <p14:tracePt t="68233" x="8723313" y="3543300"/>
          <p14:tracePt t="68235" x="8705850" y="3543300"/>
          <p14:tracePt t="68240" x="8659813" y="3543300"/>
          <p14:tracePt t="68251" x="8613775" y="3543300"/>
          <p14:tracePt t="68256" x="8586788" y="3543300"/>
          <p14:tracePt t="68267" x="8550275" y="3543300"/>
          <p14:tracePt t="68272" x="8486775" y="3543300"/>
          <p14:tracePt t="68283" x="8458200" y="3543300"/>
          <p14:tracePt t="68288" x="8421688" y="3543300"/>
          <p14:tracePt t="68300" x="8358188" y="3543300"/>
          <p14:tracePt t="68305" x="8304213" y="3543300"/>
          <p14:tracePt t="68317" x="8258175" y="3543300"/>
          <p14:tracePt t="68322" x="8202613" y="3543300"/>
          <p14:tracePt t="68333" x="8166100" y="3543300"/>
          <p14:tracePt t="68338" x="8129588" y="3543300"/>
          <p14:tracePt t="68350" x="8112125" y="3543300"/>
          <p14:tracePt t="68355" x="8102600" y="3543300"/>
          <p14:tracePt t="68367" x="8093075" y="3543300"/>
          <p14:tracePt t="68372" x="8075613" y="3543300"/>
          <p14:tracePt t="68383" x="8066088" y="3543300"/>
          <p14:tracePt t="68388" x="8056563" y="3543300"/>
          <p14:tracePt t="68416" x="8047038" y="3543300"/>
          <p14:tracePt t="68433" x="8039100" y="3543300"/>
          <p14:tracePt t="68459" x="8020050" y="3543300"/>
          <p14:tracePt t="68571" x="8010525" y="3552825"/>
          <p14:tracePt t="68576" x="8010525" y="3570288"/>
          <p14:tracePt t="68587" x="8010525" y="3589338"/>
          <p14:tracePt t="68591" x="8010525" y="3606800"/>
          <p14:tracePt t="68605" x="8010525" y="3616325"/>
          <p14:tracePt t="68617" x="8010525" y="3633788"/>
          <p14:tracePt t="68633" x="8010525" y="3670300"/>
          <p14:tracePt t="68640" x="8010525" y="3689350"/>
          <p14:tracePt t="68651" x="8010525" y="3706813"/>
          <p14:tracePt t="68656" x="8010525" y="3716338"/>
          <p14:tracePt t="68671" x="8010525" y="3735388"/>
          <p14:tracePt t="68683" x="8010525" y="3752850"/>
          <p14:tracePt t="68685" x="8010525" y="3762375"/>
          <p14:tracePt t="68690" x="8010525" y="3771900"/>
          <p14:tracePt t="68701" x="8010525" y="3779838"/>
          <p14:tracePt t="68706" x="8010525" y="3789363"/>
          <p14:tracePt t="68717" x="8010525" y="3798888"/>
          <p14:tracePt t="71401" x="7993063" y="3808413"/>
          <p14:tracePt t="71406" x="7983538" y="3808413"/>
          <p14:tracePt t="71418" x="7974013" y="3808413"/>
          <p14:tracePt t="71423" x="7966075" y="3798888"/>
          <p14:tracePt t="71450" x="7893050" y="3771900"/>
          <p14:tracePt t="71451" x="7856538" y="3752850"/>
          <p14:tracePt t="71456" x="7791450" y="3725863"/>
          <p14:tracePt t="71467" x="7754938" y="3716338"/>
          <p14:tracePt t="71472" x="7710488" y="3689350"/>
          <p14:tracePt t="71483" x="7664450" y="3670300"/>
          <p14:tracePt t="71488" x="7637463" y="3662363"/>
          <p14:tracePt t="71500" x="7572375" y="3633788"/>
          <p14:tracePt t="71505" x="7526338" y="3597275"/>
          <p14:tracePt t="71517" x="7462838" y="3570288"/>
          <p14:tracePt t="71522" x="7435850" y="3552825"/>
          <p14:tracePt t="71533" x="7372350" y="3524250"/>
          <p14:tracePt t="71538" x="7289800" y="3506788"/>
          <p14:tracePt t="71550" x="7207250" y="3460750"/>
          <p14:tracePt t="71555" x="7143750" y="3433763"/>
          <p14:tracePt t="71567" x="7070725" y="3424238"/>
          <p14:tracePt t="71572" x="6988175" y="3397250"/>
          <p14:tracePt t="71583" x="6888163" y="3378200"/>
          <p14:tracePt t="71588" x="6796088" y="3370263"/>
          <p14:tracePt t="71600" x="6677025" y="3341688"/>
          <p14:tracePt t="71605" x="6577013" y="3324225"/>
          <p14:tracePt t="71617" x="6486525" y="3314700"/>
          <p14:tracePt t="71622" x="6403975" y="3314700"/>
          <p14:tracePt t="71633" x="6311900" y="3297238"/>
          <p14:tracePt t="71638" x="6221413" y="3297238"/>
          <p14:tracePt t="71650" x="6102350" y="3287713"/>
          <p14:tracePt t="71655" x="5973763" y="3268663"/>
          <p14:tracePt t="71667" x="5837238" y="3268663"/>
          <p14:tracePt t="71672" x="5708650" y="3268663"/>
          <p14:tracePt t="71683" x="5554663" y="3251200"/>
          <p14:tracePt t="71688" x="5408613" y="3241675"/>
          <p14:tracePt t="71700" x="5260975" y="3241675"/>
          <p14:tracePt t="71705" x="5087938" y="3241675"/>
          <p14:tracePt t="71717" x="4924425" y="3224213"/>
          <p14:tracePt t="71722" x="4513263" y="3224213"/>
          <p14:tracePt t="71733" x="4284663" y="3205163"/>
          <p14:tracePt t="71739" x="4046538" y="3205163"/>
          <p14:tracePt t="71750" x="3817938" y="3205163"/>
          <p14:tracePt t="71755" x="3617913" y="3187700"/>
          <p14:tracePt t="71767" x="3379788" y="3178175"/>
          <p14:tracePt t="71772" x="3141663" y="3159125"/>
          <p14:tracePt t="71783" x="2905125" y="3159125"/>
          <p14:tracePt t="71788" x="2703513" y="3141663"/>
          <p14:tracePt t="71800" x="2493963" y="3122613"/>
          <p14:tracePt t="71805" x="2292350" y="3114675"/>
          <p14:tracePt t="71817" x="2109788" y="3095625"/>
          <p14:tracePt t="71823" x="1790700" y="3059113"/>
          <p14:tracePt t="71839" x="1525588" y="3032125"/>
          <p14:tracePt t="71851" x="1389063" y="3022600"/>
          <p14:tracePt t="71856" x="1270000" y="3005138"/>
          <p14:tracePt t="71867" x="1196975" y="3005138"/>
          <p14:tracePt t="71872" x="1133475" y="2995613"/>
          <p14:tracePt t="71883" x="1123950" y="2995613"/>
          <p14:tracePt t="71888" x="1114425" y="2986088"/>
          <p14:tracePt t="71900" x="1104900" y="2986088"/>
          <p14:tracePt t="71917" x="1096963" y="2986088"/>
          <p14:tracePt t="71922" x="1087438" y="2986088"/>
          <p14:tracePt t="71933" x="1077913" y="2986088"/>
          <p14:tracePt t="71950" x="1068388" y="2976563"/>
          <p14:tracePt t="71955" x="1058863" y="2976563"/>
          <p14:tracePt t="71967" x="1058863" y="2968625"/>
          <p14:tracePt t="71972" x="1041400" y="2959100"/>
          <p14:tracePt t="71983" x="1014413" y="2949575"/>
          <p14:tracePt t="71988" x="995363" y="2940050"/>
          <p14:tracePt t="72000" x="968375" y="2930525"/>
          <p14:tracePt t="72005" x="922338" y="2930525"/>
          <p14:tracePt t="72017" x="885825" y="2922588"/>
          <p14:tracePt t="72022" x="822325" y="2903538"/>
          <p14:tracePt t="72033" x="739775" y="2894013"/>
          <p14:tracePt t="72038" x="666750" y="2886075"/>
          <p14:tracePt t="72050" x="584200" y="2867025"/>
          <p14:tracePt t="72055" x="530225" y="2857500"/>
          <p14:tracePt t="72067" x="484188" y="2849563"/>
          <p14:tracePt t="72072" x="438150" y="2820988"/>
          <p14:tracePt t="72083" x="428625" y="2813050"/>
          <p14:tracePt t="72088" x="420688" y="2803525"/>
          <p14:tracePt t="72100" x="411163" y="2784475"/>
          <p14:tracePt t="72116" x="411163" y="2776538"/>
          <p14:tracePt t="72122" x="411163" y="2757488"/>
          <p14:tracePt t="72133" x="411163" y="2747963"/>
          <p14:tracePt t="72134" x="411163" y="2740025"/>
          <p14:tracePt t="72151" x="411163" y="2711450"/>
          <p14:tracePt t="72156" x="411163" y="2693988"/>
          <p14:tracePt t="72167" x="411163" y="2674938"/>
          <p14:tracePt t="72173" x="411163" y="2657475"/>
          <p14:tracePt t="72188" x="411163" y="2638425"/>
          <p14:tracePt t="72200" x="411163" y="2620963"/>
          <p14:tracePt t="72205" x="401638" y="2601913"/>
          <p14:tracePt t="72217" x="392113" y="2574925"/>
          <p14:tracePt t="72234" x="384175" y="2565400"/>
          <p14:tracePt t="72239" x="384175" y="2557463"/>
          <p14:tracePt t="72251" x="374650" y="2547938"/>
          <p14:tracePt t="72267" x="365125" y="2538413"/>
          <p14:tracePt t="72346" x="365125" y="2528888"/>
          <p14:tracePt t="72362" x="374650" y="2520950"/>
          <p14:tracePt t="72378" x="384175" y="2520950"/>
          <p14:tracePt t="72395" x="392113" y="2520950"/>
          <p14:tracePt t="72411" x="401638" y="2520950"/>
          <p14:tracePt t="72443" x="411163" y="2520950"/>
          <p14:tracePt t="72459" x="420688" y="2520950"/>
          <p14:tracePt t="72475" x="428625" y="2520950"/>
          <p14:tracePt t="72491" x="438150" y="2511425"/>
          <p14:tracePt t="72523" x="447675" y="2511425"/>
          <p14:tracePt t="72539" x="447675" y="2501900"/>
          <p14:tracePt t="73935" x="438150" y="2501900"/>
          <p14:tracePt t="74254" x="428625" y="2501900"/>
          <p14:tracePt t="74271" x="411163" y="2520950"/>
          <p14:tracePt t="74276" x="401638" y="2520950"/>
          <p14:tracePt t="74286" x="401638" y="2547938"/>
          <p14:tracePt t="74291" x="401638" y="2565400"/>
          <p14:tracePt t="74305" x="401638" y="2584450"/>
          <p14:tracePt t="74316" x="401638" y="2601913"/>
          <p14:tracePt t="74333" x="447675" y="2674938"/>
          <p14:tracePt t="74335" x="465138" y="2693988"/>
          <p14:tracePt t="74340" x="493713" y="2711450"/>
          <p14:tracePt t="74351" x="511175" y="2730500"/>
          <p14:tracePt t="74356" x="520700" y="2740025"/>
          <p14:tracePt t="74367" x="539750" y="2757488"/>
          <p14:tracePt t="74372" x="547688" y="2767013"/>
          <p14:tracePt t="74383" x="557213" y="2784475"/>
          <p14:tracePt t="74388" x="584200" y="2803525"/>
          <p14:tracePt t="74400" x="612775" y="2820988"/>
          <p14:tracePt t="74405" x="630238" y="2840038"/>
          <p14:tracePt t="74417" x="666750" y="2867025"/>
          <p14:tracePt t="74422" x="693738" y="2894013"/>
          <p14:tracePt t="74433" x="712788" y="2913063"/>
          <p14:tracePt t="74439" x="766763" y="2949575"/>
          <p14:tracePt t="74450" x="795338" y="2986088"/>
          <p14:tracePt t="74455" x="839788" y="3005138"/>
          <p14:tracePt t="74467" x="885825" y="3041650"/>
          <p14:tracePt t="74472" x="941388" y="3078163"/>
          <p14:tracePt t="74483" x="1004888" y="3132138"/>
          <p14:tracePt t="74488" x="1041400" y="3159125"/>
          <p14:tracePt t="74500" x="1068388" y="3187700"/>
          <p14:tracePt t="74505" x="1123950" y="3224213"/>
          <p14:tracePt t="74517" x="1187450" y="3260725"/>
          <p14:tracePt t="74522" x="1270000" y="3324225"/>
          <p14:tracePt t="74533" x="1352550" y="3378200"/>
          <p14:tracePt t="74538" x="1433513" y="3414713"/>
          <p14:tracePt t="74550" x="1535113" y="3479800"/>
          <p14:tracePt t="74555" x="1644650" y="3533775"/>
          <p14:tracePt t="74567" x="1727200" y="3589338"/>
          <p14:tracePt t="74572" x="1808163" y="3643313"/>
          <p14:tracePt t="74583" x="1890713" y="3698875"/>
          <p14:tracePt t="74588" x="1990725" y="3743325"/>
          <p14:tracePt t="74600" x="2073275" y="3789363"/>
          <p14:tracePt t="74605" x="2155825" y="3825875"/>
          <p14:tracePt t="74617" x="2228850" y="3871913"/>
          <p14:tracePt t="74623" x="2338388" y="3944938"/>
          <p14:tracePt t="74633" x="2401888" y="3981450"/>
          <p14:tracePt t="74639" x="2466975" y="4017963"/>
          <p14:tracePt t="74650" x="2520950" y="4054475"/>
          <p14:tracePt t="74655" x="2566988" y="4110038"/>
          <p14:tracePt t="74667" x="2603500" y="4146550"/>
          <p14:tracePt t="74672" x="2620963" y="4164013"/>
          <p14:tracePt t="74683" x="2630488" y="4173538"/>
          <p14:tracePt t="74688" x="2649538" y="4191000"/>
          <p14:tracePt t="74700" x="2667000" y="4210050"/>
          <p14:tracePt t="74705" x="2686050" y="4219575"/>
          <p14:tracePt t="74717" x="2703513" y="4227513"/>
          <p14:tracePt t="74723" x="2732088" y="4256088"/>
          <p14:tracePt t="74738" x="2749550" y="4283075"/>
          <p14:tracePt t="74751" x="2759075" y="4292600"/>
          <p14:tracePt t="74756" x="2768600" y="4292600"/>
          <p14:tracePt t="74767" x="2776538" y="4300538"/>
          <p14:tracePt t="74772" x="2786063" y="4310063"/>
          <p14:tracePt t="74783" x="2795588" y="4310063"/>
          <p14:tracePt t="74788" x="2805113" y="4319588"/>
          <p14:tracePt t="74800" x="2813050" y="4329113"/>
          <p14:tracePt t="74805" x="2822575" y="4337050"/>
          <p14:tracePt t="74816" x="2841625" y="4346575"/>
          <p14:tracePt t="74822" x="2859088" y="4346575"/>
          <p14:tracePt t="74833" x="2878138" y="4356100"/>
          <p14:tracePt t="74839" x="2895600" y="4356100"/>
          <p14:tracePt t="74850" x="2905125" y="4356100"/>
          <p14:tracePt t="74855" x="2922588" y="4365625"/>
          <p14:tracePt t="74867" x="2951163" y="4373563"/>
          <p14:tracePt t="74872" x="2959100" y="4373563"/>
          <p14:tracePt t="74883" x="2978150" y="4373563"/>
          <p14:tracePt t="74888" x="2987675" y="4383088"/>
          <p14:tracePt t="74900" x="3005138" y="4392613"/>
          <p14:tracePt t="74905" x="3024188" y="4402138"/>
          <p14:tracePt t="74916" x="3041650" y="4402138"/>
          <p14:tracePt t="74922" x="3060700" y="4410075"/>
          <p14:tracePt t="74933" x="3078163" y="4410075"/>
          <p14:tracePt t="74938" x="3105150" y="4419600"/>
          <p14:tracePt t="74950" x="3124200" y="4429125"/>
          <p14:tracePt t="74955" x="3160713" y="4438650"/>
          <p14:tracePt t="74967" x="3187700" y="4438650"/>
          <p14:tracePt t="74972" x="3233738" y="4446588"/>
          <p14:tracePt t="74983" x="3260725" y="4446588"/>
          <p14:tracePt t="74988" x="3316288" y="4446588"/>
          <p14:tracePt t="75000" x="3379788" y="4465638"/>
          <p14:tracePt t="75005" x="3435350" y="4465638"/>
          <p14:tracePt t="75016" x="3471863" y="4475163"/>
          <p14:tracePt t="75033" x="3581400" y="4475163"/>
          <p14:tracePt t="75034" x="3654425" y="4475163"/>
          <p14:tracePt t="75039" x="3735388" y="4475163"/>
          <p14:tracePt t="75050" x="3790950" y="4475163"/>
          <p14:tracePt t="75055" x="3846513" y="4475163"/>
          <p14:tracePt t="75066" x="3910013" y="4475163"/>
          <p14:tracePt t="75072" x="3963988" y="4475163"/>
          <p14:tracePt t="75083" x="4019550" y="4475163"/>
          <p14:tracePt t="75088" x="4083050" y="4475163"/>
          <p14:tracePt t="75100" x="4138613" y="4475163"/>
          <p14:tracePt t="75105" x="4156075" y="4475163"/>
          <p14:tracePt t="75116" x="4211638" y="4475163"/>
          <p14:tracePt t="75119" x="4256088" y="4475163"/>
          <p14:tracePt t="75125" x="4284663" y="4475163"/>
          <p14:tracePt t="75150" x="4367213" y="4475163"/>
          <p14:tracePt t="75151" x="4411663" y="4475163"/>
          <p14:tracePt t="75156" x="4457700" y="4475163"/>
          <p14:tracePt t="75167" x="4476750" y="4465638"/>
          <p14:tracePt t="75172" x="4494213" y="4465638"/>
          <p14:tracePt t="75183" x="4494213" y="4456113"/>
          <p14:tracePt t="75188" x="4513263" y="4446588"/>
          <p14:tracePt t="75200" x="4530725" y="4446588"/>
          <p14:tracePt t="75205" x="4549775" y="4438650"/>
          <p14:tracePt t="75223" x="4603750" y="4392613"/>
          <p14:tracePt t="75234" x="4613275" y="4383088"/>
          <p14:tracePt t="75240" x="4630738" y="4365625"/>
          <p14:tracePt t="75250" x="4640263" y="4346575"/>
          <p14:tracePt t="75255" x="4649788" y="4337050"/>
          <p14:tracePt t="75272" x="4659313" y="4319588"/>
          <p14:tracePt t="75283" x="4659313" y="4310063"/>
          <p14:tracePt t="75288" x="4659313" y="4300538"/>
          <p14:tracePt t="75300" x="4659313" y="4292600"/>
          <p14:tracePt t="75305" x="4659313" y="4283075"/>
          <p14:tracePt t="75317" x="4659313" y="4273550"/>
          <p14:tracePt t="75322" x="4659313" y="4256088"/>
          <p14:tracePt t="75333" x="4649788" y="4237038"/>
          <p14:tracePt t="75350" x="4640263" y="4227513"/>
          <p14:tracePt t="75355" x="4630738" y="4219575"/>
          <p14:tracePt t="75366" x="4622800" y="4210050"/>
          <p14:tracePt t="75371" x="4613275" y="4200525"/>
          <p14:tracePt t="75383" x="4603750" y="4183063"/>
          <p14:tracePt t="75388" x="4576763" y="4173538"/>
          <p14:tracePt t="75400" x="4540250" y="4154488"/>
          <p14:tracePt t="75405" x="4521200" y="4154488"/>
          <p14:tracePt t="75416" x="4484688" y="4146550"/>
          <p14:tracePt t="75422" x="4457700" y="4127500"/>
          <p14:tracePt t="75433" x="4440238" y="4127500"/>
          <p14:tracePt t="75438" x="4375150" y="4110038"/>
          <p14:tracePt t="75450" x="4348163" y="4100513"/>
          <p14:tracePt t="75455" x="4292600" y="4081463"/>
          <p14:tracePt t="75467" x="4248150" y="4081463"/>
          <p14:tracePt t="75483" x="4129088" y="4073525"/>
          <p14:tracePt t="75484" x="4073525" y="4064000"/>
          <p14:tracePt t="75489" x="4037013" y="4064000"/>
          <p14:tracePt t="75500" x="4000500" y="4064000"/>
          <p14:tracePt t="75505" x="3946525" y="4064000"/>
          <p14:tracePt t="75516" x="3883025" y="4054475"/>
          <p14:tracePt t="75522" x="3817938" y="4037013"/>
          <p14:tracePt t="75533" x="3781425" y="4037013"/>
          <p14:tracePt t="75538" x="3735388" y="4027488"/>
          <p14:tracePt t="75550" x="3698875" y="4027488"/>
          <p14:tracePt t="75555" x="3654425" y="4027488"/>
          <p14:tracePt t="75566" x="3608388" y="4027488"/>
          <p14:tracePt t="75572" x="3525838" y="4027488"/>
          <p14:tracePt t="75600" x="3443288" y="4027488"/>
          <p14:tracePt t="75601" x="3398838" y="4027488"/>
          <p14:tracePt t="75607" x="3362325" y="4027488"/>
          <p14:tracePt t="75617" x="3316288" y="4027488"/>
          <p14:tracePt t="75622" x="3289300" y="4027488"/>
          <p14:tracePt t="75633" x="3260725" y="4027488"/>
          <p14:tracePt t="75638" x="3224213" y="4027488"/>
          <p14:tracePt t="75650" x="3197225" y="4027488"/>
          <p14:tracePt t="75655" x="3170238" y="4027488"/>
          <p14:tracePt t="75666" x="3151188" y="4017963"/>
          <p14:tracePt t="75672" x="3114675" y="4017963"/>
          <p14:tracePt t="75683" x="3097213" y="4017963"/>
          <p14:tracePt t="75688" x="3078163" y="4017963"/>
          <p14:tracePt t="75700" x="3041650" y="4017963"/>
          <p14:tracePt t="75705" x="3014663" y="4017963"/>
          <p14:tracePt t="75717" x="2978150" y="4017963"/>
          <p14:tracePt t="75722" x="2951163" y="4017963"/>
          <p14:tracePt t="75733" x="2922588" y="4017963"/>
          <p14:tracePt t="75738" x="2905125" y="4017963"/>
          <p14:tracePt t="75750" x="2868613" y="4017963"/>
          <p14:tracePt t="75755" x="2849563" y="4017963"/>
          <p14:tracePt t="75766" x="2822575" y="4027488"/>
          <p14:tracePt t="75772" x="2805113" y="4027488"/>
          <p14:tracePt t="75783" x="2776538" y="4037013"/>
          <p14:tracePt t="75788" x="2740025" y="4037013"/>
          <p14:tracePt t="75800" x="2722563" y="4044950"/>
          <p14:tracePt t="75805" x="2713038" y="4044950"/>
          <p14:tracePt t="75816" x="2703513" y="4044950"/>
          <p14:tracePt t="75822" x="2695575" y="4054475"/>
          <p14:tracePt t="75833" x="2686050" y="4054475"/>
          <p14:tracePt t="75838" x="2676525" y="4064000"/>
          <p14:tracePt t="75850" x="2657475" y="4073525"/>
          <p14:tracePt t="75855" x="2649538" y="4073525"/>
          <p14:tracePt t="75867" x="2630488" y="4081463"/>
          <p14:tracePt t="75867" x="2620963" y="4081463"/>
          <p14:tracePt t="75873" x="2613025" y="4090988"/>
          <p14:tracePt t="75889" x="2613025" y="4100513"/>
          <p14:tracePt t="75900" x="2603500" y="4110038"/>
          <p14:tracePt t="75905" x="2593975" y="4127500"/>
          <p14:tracePt t="75921" x="2593975" y="4137025"/>
          <p14:tracePt t="75938" x="2584450" y="4154488"/>
          <p14:tracePt t="75950" x="2584450" y="4164013"/>
          <p14:tracePt t="75955" x="2584450" y="4183063"/>
          <p14:tracePt t="75966" x="2584450" y="4191000"/>
          <p14:tracePt t="75972" x="2576513" y="4227513"/>
          <p14:tracePt t="75989" x="2576513" y="4256088"/>
          <p14:tracePt t="76005" x="2576513" y="4273550"/>
          <p14:tracePt t="76017" x="2576513" y="4292600"/>
          <p14:tracePt t="76022" x="2576513" y="4300538"/>
          <p14:tracePt t="76033" x="2576513" y="4319588"/>
          <p14:tracePt t="76038" x="2576513" y="4329113"/>
          <p14:tracePt t="76050" x="2576513" y="4346575"/>
          <p14:tracePt t="76055" x="2576513" y="4356100"/>
          <p14:tracePt t="76071" x="2576513" y="4373563"/>
          <p14:tracePt t="76083" x="2576513" y="4383088"/>
          <p14:tracePt t="76088" x="2584450" y="4402138"/>
          <p14:tracePt t="76100" x="2584450" y="4410075"/>
          <p14:tracePt t="76105" x="2593975" y="4429125"/>
          <p14:tracePt t="76117" x="2593975" y="4438650"/>
          <p14:tracePt t="76122" x="2603500" y="4456113"/>
          <p14:tracePt t="76133" x="2613025" y="4475163"/>
          <p14:tracePt t="76138" x="2613025" y="4483100"/>
          <p14:tracePt t="76150" x="2630488" y="4502150"/>
          <p14:tracePt t="76155" x="2640013" y="4502150"/>
          <p14:tracePt t="76166" x="2649538" y="4511675"/>
          <p14:tracePt t="76172" x="2657475" y="4529138"/>
          <p14:tracePt t="76183" x="2667000" y="4548188"/>
          <p14:tracePt t="76188" x="2676525" y="4556125"/>
          <p14:tracePt t="76200" x="2686050" y="4565650"/>
          <p14:tracePt t="76205" x="2703513" y="4575175"/>
          <p14:tracePt t="76216" x="2713038" y="4584700"/>
          <p14:tracePt t="76222" x="2722563" y="4584700"/>
          <p14:tracePt t="76239" x="2740025" y="4592638"/>
          <p14:tracePt t="76250" x="2759075" y="4602163"/>
          <p14:tracePt t="76251" x="2768600" y="4602163"/>
          <p14:tracePt t="76257" x="2776538" y="4602163"/>
          <p14:tracePt t="76267" x="2795588" y="4611688"/>
          <p14:tracePt t="76272" x="2813050" y="4621213"/>
          <p14:tracePt t="76283" x="2822575" y="4621213"/>
          <p14:tracePt t="76288" x="2841625" y="4621213"/>
          <p14:tracePt t="76300" x="2849563" y="4621213"/>
          <p14:tracePt t="76305" x="2868613" y="4621213"/>
          <p14:tracePt t="76316" x="2886075" y="4629150"/>
          <p14:tracePt t="76322" x="2905125" y="4629150"/>
          <p14:tracePt t="76333" x="2922588" y="4629150"/>
          <p14:tracePt t="76338" x="2951163" y="4629150"/>
          <p14:tracePt t="76350" x="2968625" y="4629150"/>
          <p14:tracePt t="76355" x="2995613" y="4629150"/>
          <p14:tracePt t="76366" x="3014663" y="4638675"/>
          <p14:tracePt t="76372" x="3051175" y="4638675"/>
          <p14:tracePt t="76388" x="3097213" y="4638675"/>
          <p14:tracePt t="76401" x="3114675" y="4638675"/>
          <p14:tracePt t="76406" x="3151188" y="4638675"/>
          <p14:tracePt t="76416" x="3178175" y="4638675"/>
          <p14:tracePt t="76422" x="3197225" y="4638675"/>
          <p14:tracePt t="76433" x="3214688" y="4638675"/>
          <p14:tracePt t="76438" x="3243263" y="4638675"/>
          <p14:tracePt t="76450" x="3270250" y="4638675"/>
          <p14:tracePt t="76455" x="3289300" y="4638675"/>
          <p14:tracePt t="76466" x="3325813" y="4638675"/>
          <p14:tracePt t="76472" x="3343275" y="4638675"/>
          <p14:tracePt t="76483" x="3362325" y="4638675"/>
          <p14:tracePt t="76488" x="3389313" y="4638675"/>
          <p14:tracePt t="76500" x="3406775" y="4638675"/>
          <p14:tracePt t="76505" x="3443288" y="4638675"/>
          <p14:tracePt t="76516" x="3479800" y="4638675"/>
          <p14:tracePt t="76522" x="3508375" y="4638675"/>
          <p14:tracePt t="76533" x="3552825" y="4638675"/>
          <p14:tracePt t="76538" x="3581400" y="4638675"/>
          <p14:tracePt t="76550" x="3608388" y="4638675"/>
          <p14:tracePt t="76555" x="3635375" y="4638675"/>
          <p14:tracePt t="76566" x="3681413" y="4638675"/>
          <p14:tracePt t="76572" x="3708400" y="4638675"/>
          <p14:tracePt t="76583" x="3754438" y="4638675"/>
          <p14:tracePt t="76588" x="3781425" y="4638675"/>
          <p14:tracePt t="76600" x="3827463" y="4638675"/>
          <p14:tracePt t="76605" x="3854450" y="4638675"/>
          <p14:tracePt t="76616" x="3873500" y="4638675"/>
          <p14:tracePt t="76622" x="3900488" y="4638675"/>
          <p14:tracePt t="76633" x="3937000" y="4638675"/>
          <p14:tracePt t="76638" x="3963988" y="4638675"/>
          <p14:tracePt t="76650" x="3983038" y="4638675"/>
          <p14:tracePt t="76655" x="4010025" y="4638675"/>
          <p14:tracePt t="76666" x="4037013" y="4638675"/>
          <p14:tracePt t="76667" x="4083050" y="4638675"/>
          <p14:tracePt t="76673" x="4102100" y="4638675"/>
          <p14:tracePt t="76683" x="4129088" y="4638675"/>
          <p14:tracePt t="76689" x="4156075" y="4638675"/>
          <p14:tracePt t="76700" x="4192588" y="4638675"/>
          <p14:tracePt t="76705" x="4219575" y="4638675"/>
          <p14:tracePt t="76716" x="4248150" y="4638675"/>
          <p14:tracePt t="76722" x="4292600" y="4638675"/>
          <p14:tracePt t="76733" x="4321175" y="4638675"/>
          <p14:tracePt t="76739" x="4367213" y="4638675"/>
          <p14:tracePt t="76750" x="4403725" y="4638675"/>
          <p14:tracePt t="76755" x="4440238" y="4638675"/>
          <p14:tracePt t="76766" x="4476750" y="4638675"/>
          <p14:tracePt t="76772" x="4494213" y="4638675"/>
          <p14:tracePt t="76783" x="4530725" y="4638675"/>
          <p14:tracePt t="76788" x="4549775" y="4638675"/>
          <p14:tracePt t="76800" x="4576763" y="4629150"/>
          <p14:tracePt t="76805" x="4586288" y="4629150"/>
          <p14:tracePt t="76816" x="4613275" y="4629150"/>
          <p14:tracePt t="76833" x="4640263" y="4621213"/>
          <p14:tracePt t="76835" x="4667250" y="4611688"/>
          <p14:tracePt t="76840" x="4676775" y="4611688"/>
          <p14:tracePt t="76851" x="4695825" y="4602163"/>
          <p14:tracePt t="76856" x="4713288" y="4592638"/>
          <p14:tracePt t="76867" x="4732338" y="4592638"/>
          <p14:tracePt t="76872" x="4759325" y="4584700"/>
          <p14:tracePt t="76883" x="4776788" y="4575175"/>
          <p14:tracePt t="76888" x="4786313" y="4575175"/>
          <p14:tracePt t="76900" x="4805363" y="4565650"/>
          <p14:tracePt t="76905" x="4832350" y="4548188"/>
          <p14:tracePt t="76916" x="4851400" y="4529138"/>
          <p14:tracePt t="76922" x="4859338" y="4519613"/>
          <p14:tracePt t="76933" x="4868863" y="4511675"/>
          <p14:tracePt t="76938" x="4878388" y="4502150"/>
          <p14:tracePt t="76950" x="4887913" y="4492625"/>
          <p14:tracePt t="76955" x="4887913" y="4483100"/>
          <p14:tracePt t="76967" x="4895850" y="4475163"/>
          <p14:tracePt t="76972" x="4905375" y="4456113"/>
          <p14:tracePt t="76983" x="4905375" y="4446588"/>
          <p14:tracePt t="76988" x="4905375" y="4429125"/>
          <p14:tracePt t="77000" x="4914900" y="4410075"/>
          <p14:tracePt t="77005" x="4914900" y="4392613"/>
          <p14:tracePt t="77016" x="4914900" y="4373563"/>
          <p14:tracePt t="77022" x="4914900" y="4356100"/>
          <p14:tracePt t="77033" x="4914900" y="4329113"/>
          <p14:tracePt t="77038" x="4914900" y="4310063"/>
          <p14:tracePt t="77050" x="4924425" y="4292600"/>
          <p14:tracePt t="77055" x="4924425" y="4283075"/>
          <p14:tracePt t="77066" x="4924425" y="4264025"/>
          <p14:tracePt t="77072" x="4924425" y="4256088"/>
          <p14:tracePt t="77083" x="4924425" y="4246563"/>
          <p14:tracePt t="77088" x="4924425" y="4237038"/>
          <p14:tracePt t="77100" x="4924425" y="4227513"/>
          <p14:tracePt t="77105" x="4924425" y="4219575"/>
          <p14:tracePt t="77116" x="4924425" y="4200525"/>
          <p14:tracePt t="77133" x="4914900" y="4164013"/>
          <p14:tracePt t="77134" x="4914900" y="4154488"/>
          <p14:tracePt t="77141" x="4905375" y="4137025"/>
          <p14:tracePt t="77150" x="4895850" y="4127500"/>
          <p14:tracePt t="77166" x="4887913" y="4117975"/>
          <p14:tracePt t="77167" x="4878388" y="4100513"/>
          <p14:tracePt t="77173" x="4868863" y="4090988"/>
          <p14:tracePt t="77174" x="4859338" y="4090988"/>
          <p14:tracePt t="77188" x="4859338" y="4081463"/>
          <p14:tracePt t="77205" x="4851400" y="4073525"/>
          <p14:tracePt t="77223" x="4822825" y="4054475"/>
          <p14:tracePt t="77240" x="4795838" y="4044950"/>
          <p14:tracePt t="77251" x="4776788" y="4037013"/>
          <p14:tracePt t="77256" x="4768850" y="4037013"/>
          <p14:tracePt t="77267" x="4759325" y="4037013"/>
          <p14:tracePt t="77283" x="4740275" y="4027488"/>
          <p14:tracePt t="77288" x="4732338" y="4027488"/>
          <p14:tracePt t="77300" x="4732338" y="4017963"/>
          <p14:tracePt t="77305" x="4713288" y="4017963"/>
          <p14:tracePt t="77316" x="4695825" y="4008438"/>
          <p14:tracePt t="77322" x="4659313" y="4000500"/>
          <p14:tracePt t="77333" x="4640263" y="4000500"/>
          <p14:tracePt t="77338" x="4613275" y="4000500"/>
          <p14:tracePt t="77350" x="4586288" y="3990975"/>
          <p14:tracePt t="77355" x="4549775" y="3990975"/>
          <p14:tracePt t="77367" x="4521200" y="3981450"/>
          <p14:tracePt t="77372" x="4494213" y="3981450"/>
          <p14:tracePt t="77383" x="4457700" y="3981450"/>
          <p14:tracePt t="77388" x="4430713" y="3971925"/>
          <p14:tracePt t="77400" x="4384675" y="3971925"/>
          <p14:tracePt t="77405" x="4357688" y="3971925"/>
          <p14:tracePt t="77416" x="4311650" y="3954463"/>
          <p14:tracePt t="77422" x="4275138" y="3954463"/>
          <p14:tracePt t="77433" x="4248150" y="3954463"/>
          <p14:tracePt t="77438" x="4211638" y="3954463"/>
          <p14:tracePt t="77450" x="4156075" y="3944938"/>
          <p14:tracePt t="77455" x="4110038" y="3944938"/>
          <p14:tracePt t="77466" x="4056063" y="3944938"/>
          <p14:tracePt t="77472" x="4000500" y="3935413"/>
          <p14:tracePt t="77483" x="3937000" y="3935413"/>
          <p14:tracePt t="77488" x="3883025" y="3935413"/>
          <p14:tracePt t="77500" x="3827463" y="3935413"/>
          <p14:tracePt t="77505" x="3781425" y="3935413"/>
          <p14:tracePt t="77516" x="3735388" y="3935413"/>
          <p14:tracePt t="77517" x="3708400" y="3935413"/>
          <p14:tracePt t="77523" x="3662363" y="3927475"/>
          <p14:tracePt t="77533" x="3625850" y="3927475"/>
          <p14:tracePt t="77539" x="3598863" y="3927475"/>
          <p14:tracePt t="77550" x="3552825" y="3927475"/>
          <p14:tracePt t="77555" x="3508375" y="3927475"/>
          <p14:tracePt t="77566" x="3479800" y="3927475"/>
          <p14:tracePt t="77572" x="3452813" y="3927475"/>
          <p14:tracePt t="77583" x="3416300" y="3927475"/>
          <p14:tracePt t="77588" x="3389313" y="3927475"/>
          <p14:tracePt t="77600" x="3352800" y="3927475"/>
          <p14:tracePt t="77605" x="3316288" y="3927475"/>
          <p14:tracePt t="77616" x="3289300" y="3927475"/>
          <p14:tracePt t="77623" x="3214688" y="3927475"/>
          <p14:tracePt t="77638" x="3178175" y="3927475"/>
          <p14:tracePt t="77651" x="3160713" y="3927475"/>
          <p14:tracePt t="77667" x="3141663" y="3927475"/>
          <p14:tracePt t="77672" x="3124200" y="3927475"/>
          <p14:tracePt t="77683" x="3105150" y="3927475"/>
          <p14:tracePt t="77688" x="3087688" y="3927475"/>
          <p14:tracePt t="77700" x="3068638" y="3927475"/>
          <p14:tracePt t="77705" x="3051175" y="3927475"/>
          <p14:tracePt t="77716" x="3032125" y="3927475"/>
          <p14:tracePt t="77722" x="3005138" y="3927475"/>
          <p14:tracePt t="77733" x="2968625" y="3927475"/>
          <p14:tracePt t="77739" x="2941638" y="3927475"/>
          <p14:tracePt t="77750" x="2914650" y="3927475"/>
          <p14:tracePt t="77756" x="2878138" y="3927475"/>
          <p14:tracePt t="77766" x="2841625" y="3935413"/>
          <p14:tracePt t="77772" x="2832100" y="3935413"/>
          <p14:tracePt t="77783" x="2805113" y="3935413"/>
          <p14:tracePt t="77788" x="2786063" y="3935413"/>
          <p14:tracePt t="77800" x="2768600" y="3935413"/>
          <p14:tracePt t="77805" x="2749550" y="3944938"/>
          <p14:tracePt t="77833" x="2740025" y="3944938"/>
          <p14:tracePt t="77834" x="2732088" y="3944938"/>
          <p14:tracePt t="77850" x="2722563" y="3954463"/>
          <p14:tracePt t="77866" x="2713038" y="3954463"/>
          <p14:tracePt t="77883" x="2695575" y="3963988"/>
          <p14:tracePt t="77900" x="2667000" y="3971925"/>
          <p14:tracePt t="77901" x="2657475" y="3971925"/>
          <p14:tracePt t="77907" x="2640013" y="3981450"/>
          <p14:tracePt t="77916" x="2630488" y="3981450"/>
          <p14:tracePt t="77922" x="2613025" y="3990975"/>
          <p14:tracePt t="77933" x="2603500" y="4000500"/>
          <p14:tracePt t="77955" x="2593975" y="4008438"/>
          <p14:tracePt t="77960" x="2584450" y="4008438"/>
          <p14:tracePt t="77972" x="2576513" y="4017963"/>
          <p14:tracePt t="77983" x="2576513" y="4027488"/>
          <p14:tracePt t="77988" x="2566988" y="4044950"/>
          <p14:tracePt t="78000" x="2566988" y="4054475"/>
          <p14:tracePt t="78005" x="2566988" y="4073525"/>
          <p14:tracePt t="78016" x="2566988" y="4090988"/>
          <p14:tracePt t="78022" x="2547938" y="4127500"/>
          <p14:tracePt t="78038" x="2547938" y="4154488"/>
          <p14:tracePt t="78051" x="2547938" y="4173538"/>
          <p14:tracePt t="78056" x="2547938" y="4191000"/>
          <p14:tracePt t="78072" x="2540000" y="4210050"/>
          <p14:tracePt t="78083" x="2540000" y="4227513"/>
          <p14:tracePt t="78089" x="2540000" y="4246563"/>
          <p14:tracePt t="78100" x="2540000" y="4256088"/>
          <p14:tracePt t="78105" x="2540000" y="4264025"/>
          <p14:tracePt t="78123" x="2540000" y="4283075"/>
          <p14:tracePt t="78133" x="2540000" y="4300538"/>
          <p14:tracePt t="78139" x="2540000" y="4310063"/>
          <p14:tracePt t="78150" x="2540000" y="4319588"/>
          <p14:tracePt t="78155" x="2540000" y="4329113"/>
          <p14:tracePt t="78166" x="2540000" y="4346575"/>
          <p14:tracePt t="78172" x="2540000" y="4356100"/>
          <p14:tracePt t="78183" x="2540000" y="4365625"/>
          <p14:tracePt t="78200" x="2540000" y="4373563"/>
          <p14:tracePt t="78205" x="2540000" y="4383088"/>
          <p14:tracePt t="78216" x="2540000" y="4392613"/>
          <p14:tracePt t="78222" x="2547938" y="4402138"/>
          <p14:tracePt t="78233" x="2547938" y="4419600"/>
          <p14:tracePt t="78238" x="2547938" y="4429125"/>
          <p14:tracePt t="78250" x="2557463" y="4438650"/>
          <p14:tracePt t="78266" x="2557463" y="4446588"/>
          <p14:tracePt t="78272" x="2566988" y="4456113"/>
          <p14:tracePt t="78283" x="2566988" y="4465638"/>
          <p14:tracePt t="78288" x="2576513" y="4475163"/>
          <p14:tracePt t="78300" x="2576513" y="4483100"/>
          <p14:tracePt t="78316" x="2584450" y="4492625"/>
          <p14:tracePt t="78333" x="2593975" y="4511675"/>
          <p14:tracePt t="78338" x="2593975" y="4519613"/>
          <p14:tracePt t="78350" x="2603500" y="4529138"/>
          <p14:tracePt t="78355" x="2613025" y="4538663"/>
          <p14:tracePt t="78366" x="2613025" y="4548188"/>
          <p14:tracePt t="78367" x="2620963" y="4556125"/>
          <p14:tracePt t="78373" x="2630488" y="4556125"/>
          <p14:tracePt t="78389" x="2640013" y="4565650"/>
          <p14:tracePt t="78400" x="2649538" y="4575175"/>
          <p14:tracePt t="78405" x="2657475" y="4584700"/>
          <p14:tracePt t="78422" x="2667000" y="4592638"/>
          <p14:tracePt t="78438" x="2676525" y="4602163"/>
          <p14:tracePt t="78455" x="2686050" y="4602163"/>
          <p14:tracePt t="78483" x="2713038" y="4602163"/>
          <p14:tracePt t="78485" x="2722563" y="4602163"/>
          <p14:tracePt t="78490" x="2732088" y="4602163"/>
          <p14:tracePt t="78505" x="2759075" y="4611688"/>
          <p14:tracePt t="78517" x="2768600" y="4611688"/>
          <p14:tracePt t="78533" x="2776538" y="4611688"/>
          <p14:tracePt t="78538" x="2786063" y="4611688"/>
          <p14:tracePt t="78550" x="2813050" y="4621213"/>
          <p14:tracePt t="78555" x="2832100" y="4621213"/>
          <p14:tracePt t="78566" x="2849563" y="4621213"/>
          <p14:tracePt t="78572" x="2878138" y="4621213"/>
          <p14:tracePt t="78583" x="2914650" y="4629150"/>
          <p14:tracePt t="78589" x="2941638" y="4629150"/>
          <p14:tracePt t="78600" x="2959100" y="4629150"/>
          <p14:tracePt t="78605" x="3005138" y="4629150"/>
          <p14:tracePt t="78616" x="3041650" y="4629150"/>
          <p14:tracePt t="78622" x="3078163" y="4629150"/>
          <p14:tracePt t="78633" x="3114675" y="4629150"/>
          <p14:tracePt t="78638" x="3141663" y="4629150"/>
          <p14:tracePt t="78650" x="3187700" y="4629150"/>
          <p14:tracePt t="78655" x="3243263" y="4629150"/>
          <p14:tracePt t="78666" x="3270250" y="4629150"/>
          <p14:tracePt t="78672" x="3316288" y="4629150"/>
          <p14:tracePt t="78683" x="3343275" y="4629150"/>
          <p14:tracePt t="78688" x="3379788" y="4629150"/>
          <p14:tracePt t="78700" x="3398838" y="4629150"/>
          <p14:tracePt t="78705" x="3425825" y="4629150"/>
          <p14:tracePt t="78716" x="3443288" y="4629150"/>
          <p14:tracePt t="78722" x="3462338" y="4629150"/>
          <p14:tracePt t="78733" x="3498850" y="4629150"/>
          <p14:tracePt t="78738" x="3535363" y="4629150"/>
          <p14:tracePt t="78750" x="3562350" y="4629150"/>
          <p14:tracePt t="78755" x="3589338" y="4629150"/>
          <p14:tracePt t="78766" x="3644900" y="4629150"/>
          <p14:tracePt t="78767" x="3681413" y="4629150"/>
          <p14:tracePt t="78773" x="3717925" y="4629150"/>
          <p14:tracePt t="78783" x="3773488" y="4629150"/>
          <p14:tracePt t="78789" x="3817938" y="4629150"/>
          <p14:tracePt t="78800" x="3863975" y="4629150"/>
          <p14:tracePt t="78805" x="3919538" y="4638675"/>
          <p14:tracePt t="78816" x="3946525" y="4638675"/>
          <p14:tracePt t="78822" x="3973513" y="4638675"/>
          <p14:tracePt t="78833" x="4010025" y="4638675"/>
          <p14:tracePt t="78839" x="4046538" y="4638675"/>
          <p14:tracePt t="78850" x="4083050" y="4638675"/>
          <p14:tracePt t="78855" x="4110038" y="4638675"/>
          <p14:tracePt t="78866" x="4138613" y="4638675"/>
          <p14:tracePt t="78872" x="4211638" y="4638675"/>
          <p14:tracePt t="78888" x="4256088" y="4638675"/>
          <p14:tracePt t="78901" x="4284663" y="4638675"/>
          <p14:tracePt t="78906" x="4302125" y="4638675"/>
          <p14:tracePt t="78917" x="4321175" y="4638675"/>
          <p14:tracePt t="78922" x="4338638" y="4638675"/>
          <p14:tracePt t="78933" x="4357688" y="4638675"/>
          <p14:tracePt t="78938" x="4367213" y="4638675"/>
          <p14:tracePt t="78950" x="4394200" y="4638675"/>
          <p14:tracePt t="78955" x="4411663" y="4629150"/>
          <p14:tracePt t="78966" x="4430713" y="4629150"/>
          <p14:tracePt t="78972" x="4448175" y="4621213"/>
          <p14:tracePt t="78983" x="4467225" y="4621213"/>
          <p14:tracePt t="78989" x="4484688" y="4621213"/>
          <p14:tracePt t="79000" x="4521200" y="4611688"/>
          <p14:tracePt t="79006" x="4549775" y="4602163"/>
          <p14:tracePt t="79016" x="4567238" y="4602163"/>
          <p14:tracePt t="79022" x="4586288" y="4602163"/>
          <p14:tracePt t="79033" x="4603750" y="4592638"/>
          <p14:tracePt t="79038" x="4630738" y="4592638"/>
          <p14:tracePt t="79050" x="4649788" y="4584700"/>
          <p14:tracePt t="79055" x="4686300" y="4575175"/>
          <p14:tracePt t="79066" x="4703763" y="4575175"/>
          <p14:tracePt t="79072" x="4732338" y="4565650"/>
          <p14:tracePt t="79083" x="4768850" y="4548188"/>
          <p14:tracePt t="79088" x="4786313" y="4538663"/>
          <p14:tracePt t="79100" x="4805363" y="4529138"/>
          <p14:tracePt t="79105" x="4813300" y="4529138"/>
          <p14:tracePt t="79116" x="4832350" y="4519613"/>
          <p14:tracePt t="79133" x="4841875" y="4511675"/>
          <p14:tracePt t="79138" x="4868863" y="4492625"/>
          <p14:tracePt t="79150" x="4878388" y="4475163"/>
          <p14:tracePt t="79155" x="4878388" y="4465638"/>
          <p14:tracePt t="79166" x="4887913" y="4438650"/>
          <p14:tracePt t="79167" x="4895850" y="4429125"/>
          <p14:tracePt t="79172" x="4905375" y="4410075"/>
          <p14:tracePt t="79183" x="4914900" y="4392613"/>
          <p14:tracePt t="79188" x="4924425" y="4356100"/>
          <p14:tracePt t="79200" x="4924425" y="4337050"/>
          <p14:tracePt t="79205" x="4924425" y="4319588"/>
          <p14:tracePt t="79216" x="4924425" y="4310063"/>
          <p14:tracePt t="79222" x="4924425" y="4273550"/>
          <p14:tracePt t="79250" x="4924425" y="4200525"/>
          <p14:tracePt t="79256" x="4905375" y="4146550"/>
          <p14:tracePt t="79272" x="4887913" y="4110038"/>
          <p14:tracePt t="79288" x="4851400" y="4081463"/>
          <p14:tracePt t="79301" x="4832350" y="4073525"/>
          <p14:tracePt t="79306" x="4786313" y="4054475"/>
          <p14:tracePt t="79316" x="4759325" y="4044950"/>
          <p14:tracePt t="79322" x="4722813" y="4044950"/>
          <p14:tracePt t="79333" x="4667250" y="4027488"/>
          <p14:tracePt t="79339" x="4622800" y="4017963"/>
          <p14:tracePt t="79350" x="4586288" y="4008438"/>
          <p14:tracePt t="79355" x="4540250" y="4000500"/>
          <p14:tracePt t="79366" x="4476750" y="3990975"/>
          <p14:tracePt t="79372" x="4448175" y="3990975"/>
          <p14:tracePt t="79383" x="4403725" y="3971925"/>
          <p14:tracePt t="79389" x="4375150" y="3971925"/>
          <p14:tracePt t="79400" x="4321175" y="3963988"/>
          <p14:tracePt t="79405" x="4275138" y="3954463"/>
          <p14:tracePt t="79416" x="4229100" y="3954463"/>
          <p14:tracePt t="79422" x="4175125" y="3954463"/>
          <p14:tracePt t="79433" x="4119563" y="3954463"/>
          <p14:tracePt t="79438" x="4056063" y="3944938"/>
          <p14:tracePt t="79450" x="4029075" y="3944938"/>
          <p14:tracePt t="79455" x="3983038" y="3944938"/>
          <p14:tracePt t="79466" x="3927475" y="3944938"/>
          <p14:tracePt t="79472" x="3873500" y="3944938"/>
          <p14:tracePt t="79483" x="3817938" y="3944938"/>
          <p14:tracePt t="79488" x="3754438" y="3944938"/>
          <p14:tracePt t="79500" x="3698875" y="3944938"/>
          <p14:tracePt t="79505" x="3644900" y="3944938"/>
          <p14:tracePt t="79516" x="3598863" y="3944938"/>
          <p14:tracePt t="79522" x="3552825" y="3927475"/>
          <p14:tracePt t="79533" x="3508375" y="3917950"/>
          <p14:tracePt t="79538" x="3471863" y="3908425"/>
          <p14:tracePt t="79550" x="3425825" y="3908425"/>
          <p14:tracePt t="79566" x="3343275" y="3908425"/>
          <p14:tracePt t="79567" x="3297238" y="3908425"/>
          <p14:tracePt t="79573" x="3270250" y="3898900"/>
          <p14:tracePt t="79583" x="3243263" y="3898900"/>
          <p14:tracePt t="79589" x="3224213" y="3898900"/>
          <p14:tracePt t="79600" x="3206750" y="3898900"/>
          <p14:tracePt t="79605" x="3170238" y="3898900"/>
          <p14:tracePt t="79622" x="3151188" y="3898900"/>
          <p14:tracePt t="79633" x="3141663" y="3898900"/>
          <p14:tracePt t="79639" x="3133725" y="3898900"/>
          <p14:tracePt t="79655" x="3124200" y="3898900"/>
          <p14:tracePt t="79683" x="3114675" y="3898900"/>
          <p14:tracePt t="79684" x="3097213" y="3898900"/>
          <p14:tracePt t="79701" x="3078163" y="3898900"/>
          <p14:tracePt t="79706" x="3041650" y="3898900"/>
          <p14:tracePt t="79717" x="3024188" y="3898900"/>
          <p14:tracePt t="79722" x="3005138" y="3908425"/>
          <p14:tracePt t="79733" x="2978150" y="3908425"/>
          <p14:tracePt t="79739" x="2959100" y="3917950"/>
          <p14:tracePt t="79750" x="2932113" y="3927475"/>
          <p14:tracePt t="79755" x="2895600" y="3935413"/>
          <p14:tracePt t="79767" x="2868613" y="3935413"/>
          <p14:tracePt t="79772" x="2832100" y="3944938"/>
          <p14:tracePt t="79783" x="2813050" y="3954463"/>
          <p14:tracePt t="79789" x="2795588" y="3963988"/>
          <p14:tracePt t="79800" x="2786063" y="3963988"/>
          <p14:tracePt t="79816" x="2786063" y="3971925"/>
          <p14:tracePt t="79833" x="2776538" y="3971925"/>
          <p14:tracePt t="79850" x="2768600" y="3981450"/>
          <p14:tracePt t="79878" x="2768600" y="3990975"/>
          <p14:tracePt t="79884" x="2759075" y="4000500"/>
          <p14:tracePt t="79910" x="2759075" y="4008438"/>
          <p14:tracePt t="80006" x="2768600" y="4008438"/>
          <p14:tracePt t="80012" x="2776538" y="4008438"/>
          <p14:tracePt t="80022" x="2805113" y="3990975"/>
          <p14:tracePt t="80028" x="2832100" y="3971925"/>
          <p14:tracePt t="80039" x="2878138" y="3944938"/>
          <p14:tracePt t="80050" x="2922588" y="3927475"/>
          <p14:tracePt t="80056" x="2987675" y="3898900"/>
          <p14:tracePt t="80066" x="3014663" y="3898900"/>
          <p14:tracePt t="80072" x="3078163" y="3889375"/>
          <p14:tracePt t="80083" x="3151188" y="3889375"/>
          <p14:tracePt t="80089" x="3224213" y="3889375"/>
          <p14:tracePt t="80100" x="3306763" y="3889375"/>
          <p14:tracePt t="80105" x="3379788" y="3889375"/>
          <p14:tracePt t="80116" x="3435350" y="3889375"/>
          <p14:tracePt t="80123" x="3525838" y="3908425"/>
          <p14:tracePt t="80138" x="3581400" y="3963988"/>
          <p14:tracePt t="80151" x="3598863" y="4000500"/>
          <p14:tracePt t="80156" x="3608388" y="4027488"/>
          <p14:tracePt t="80166" x="3617913" y="4054475"/>
          <p14:tracePt t="80172" x="3617913" y="4073525"/>
          <p14:tracePt t="80183" x="3617913" y="4090988"/>
          <p14:tracePt t="80189" x="3617913" y="4100513"/>
          <p14:tracePt t="80200" x="3617913" y="4110038"/>
          <p14:tracePt t="80246" x="3625850" y="4117975"/>
          <p14:tracePt t="80252" x="3635375" y="4117975"/>
          <p14:tracePt t="80266" x="3671888" y="4110038"/>
          <p14:tracePt t="80267" x="3727450" y="4054475"/>
          <p14:tracePt t="80283" x="3773488" y="4017963"/>
          <p14:tracePt t="80284" x="3800475" y="3990975"/>
          <p14:tracePt t="80300" x="3854450" y="3927475"/>
          <p14:tracePt t="80301" x="3963988" y="3835400"/>
          <p14:tracePt t="80316" x="4102100" y="3743325"/>
          <p14:tracePt t="80317" x="4284663" y="3625850"/>
          <p14:tracePt t="80333" x="4513263" y="3497263"/>
          <p14:tracePt t="80334" x="4759325" y="3378200"/>
          <p14:tracePt t="80350" x="5051425" y="3232150"/>
          <p14:tracePt t="80351" x="5362575" y="3132138"/>
          <p14:tracePt t="80366" x="5700713" y="3049588"/>
          <p14:tracePt t="80367" x="6075363" y="2959100"/>
          <p14:tracePt t="80383" x="6440488" y="2894013"/>
          <p14:tracePt t="80384" x="6805613" y="2849563"/>
          <p14:tracePt t="80390" x="7124700" y="2830513"/>
          <p14:tracePt t="80400" x="7399338" y="2813050"/>
          <p14:tracePt t="80406" x="7627938" y="2813050"/>
          <p14:tracePt t="80416" x="7864475" y="2813050"/>
          <p14:tracePt t="80422" x="8066088" y="2813050"/>
          <p14:tracePt t="80433" x="8275638" y="2820988"/>
          <p14:tracePt t="80439" x="8440738" y="2830513"/>
          <p14:tracePt t="80450" x="8596313" y="2849563"/>
          <p14:tracePt t="80456" x="8705850" y="2876550"/>
          <p14:tracePt t="80466" x="8824913" y="2903538"/>
          <p14:tracePt t="80472" x="8924925" y="2940050"/>
          <p14:tracePt t="80483" x="9007475" y="2968625"/>
          <p14:tracePt t="80489" x="9070975" y="2986088"/>
          <p14:tracePt t="80500" x="9107488" y="2995613"/>
          <p14:tracePt t="80766" x="9024938" y="3159125"/>
          <p14:tracePt t="80783" x="8934450" y="3168650"/>
          <p14:tracePt t="80784" x="8851900" y="3187700"/>
          <p14:tracePt t="80790" x="8796338" y="3187700"/>
          <p14:tracePt t="80800" x="8732838" y="3187700"/>
          <p14:tracePt t="80816" x="8696325" y="3187700"/>
          <p14:tracePt t="80822" x="8632825" y="3195638"/>
          <p14:tracePt t="80833" x="8613775" y="3195638"/>
          <p14:tracePt t="80839" x="8596313" y="3195638"/>
          <p14:tracePt t="80850" x="8586788" y="3195638"/>
          <p14:tracePt t="80856" x="8577263" y="3195638"/>
          <p14:tracePt t="80998" x="8567738" y="3205163"/>
          <p14:tracePt t="81018" x="8567738" y="3224213"/>
          <p14:tracePt t="81030" x="8567738" y="3241675"/>
          <p14:tracePt t="81036" x="8567738" y="3278188"/>
          <p14:tracePt t="81051" x="8567738" y="3297238"/>
          <p14:tracePt t="81066" x="8567738" y="3314700"/>
          <p14:tracePt t="81067" x="8567738" y="3333750"/>
          <p14:tracePt t="81083" x="8567738" y="3360738"/>
          <p14:tracePt t="81086" x="8559800" y="3406775"/>
          <p14:tracePt t="81100" x="8559800" y="3433763"/>
          <p14:tracePt t="81101" x="8559800" y="3451225"/>
          <p14:tracePt t="81116" x="8559800" y="3470275"/>
          <p14:tracePt t="81117" x="8559800" y="3487738"/>
          <p14:tracePt t="81133" x="8559800" y="3524250"/>
          <p14:tracePt t="81134" x="8559800" y="3533775"/>
          <p14:tracePt t="81150" x="8559800" y="3552825"/>
          <p14:tracePt t="81166" x="8559800" y="3560763"/>
          <p14:tracePt t="81183" x="8559800" y="3570288"/>
          <p14:tracePt t="81184" x="8559800" y="3579813"/>
          <p14:tracePt t="81200" x="8559800" y="3589338"/>
          <p14:tracePt t="81222" x="8559800" y="3597275"/>
          <p14:tracePt t="81324" x="8559800" y="3579813"/>
          <p14:tracePt t="81336" x="8559800" y="3570288"/>
          <p14:tracePt t="81342" x="8559800" y="3552825"/>
          <p14:tracePt t="81355" x="8559800" y="3524250"/>
          <p14:tracePt t="81366" x="8559800" y="3516313"/>
          <p14:tracePt t="81372" x="8559800" y="3470275"/>
          <p14:tracePt t="81389" x="8559800" y="3424238"/>
          <p14:tracePt t="81401" x="8559800" y="3387725"/>
          <p14:tracePt t="81406" x="8559800" y="3360738"/>
          <p14:tracePt t="81416" x="8559800" y="3333750"/>
          <p14:tracePt t="81422" x="8559800" y="3314700"/>
          <p14:tracePt t="81433" x="8559800" y="3297238"/>
          <p14:tracePt t="81439" x="8559800" y="3287713"/>
          <p14:tracePt t="81450" x="8559800" y="3278188"/>
          <p14:tracePt t="81784" x="8550275" y="3297238"/>
          <p14:tracePt t="81790" x="8540750" y="3297238"/>
          <p14:tracePt t="81801" x="8523288" y="3305175"/>
          <p14:tracePt t="81806" x="8486775" y="3314700"/>
          <p14:tracePt t="81816" x="8450263" y="3324225"/>
          <p14:tracePt t="81822" x="8385175" y="3351213"/>
          <p14:tracePt t="81833" x="8348663" y="3360738"/>
          <p14:tracePt t="81839" x="8294688" y="3370263"/>
          <p14:tracePt t="81850" x="8212138" y="3387725"/>
          <p14:tracePt t="81856" x="8121650" y="3414713"/>
          <p14:tracePt t="81866" x="8020050" y="3424238"/>
          <p14:tracePt t="81872" x="7929563" y="3443288"/>
          <p14:tracePt t="81883" x="7827963" y="3451225"/>
          <p14:tracePt t="81889" x="7727950" y="3470275"/>
          <p14:tracePt t="81900" x="7654925" y="3479800"/>
          <p14:tracePt t="81906" x="7572375" y="3479800"/>
          <p14:tracePt t="81916" x="7499350" y="3497263"/>
          <p14:tracePt t="81922" x="7399338" y="3497263"/>
          <p14:tracePt t="81933" x="7326313" y="3506788"/>
          <p14:tracePt t="81938" x="7243763" y="3524250"/>
          <p14:tracePt t="81950" x="7153275" y="3533775"/>
          <p14:tracePt t="81955" x="7034213" y="3552825"/>
          <p14:tracePt t="81966" x="6924675" y="3560763"/>
          <p14:tracePt t="81972" x="6786563" y="3579813"/>
          <p14:tracePt t="81983" x="6659563" y="3589338"/>
          <p14:tracePt t="81989" x="6523038" y="3606800"/>
          <p14:tracePt t="82000" x="6384925" y="3633788"/>
          <p14:tracePt t="82005" x="6257925" y="3652838"/>
          <p14:tracePt t="82016" x="6119813" y="3670300"/>
          <p14:tracePt t="82022" x="5992813" y="3698875"/>
          <p14:tracePt t="82033" x="5854700" y="3706813"/>
          <p14:tracePt t="82039" x="5745163" y="3725863"/>
          <p14:tracePt t="82040" x="5608638" y="3752850"/>
          <p14:tracePt t="82050" x="5472113" y="3789363"/>
          <p14:tracePt t="82056" x="5370513" y="3816350"/>
          <p14:tracePt t="82066" x="5280025" y="3844925"/>
          <p14:tracePt t="82072" x="5180013" y="3871913"/>
          <p14:tracePt t="82083" x="5097463" y="3898900"/>
          <p14:tracePt t="82089" x="5014913" y="3927475"/>
          <p14:tracePt t="82100" x="4932363" y="3963988"/>
          <p14:tracePt t="82106" x="4868863" y="3990975"/>
          <p14:tracePt t="82116" x="4805363" y="4017963"/>
          <p14:tracePt t="82122" x="4740275" y="4054475"/>
          <p14:tracePt t="82139" x="4613275" y="4117975"/>
          <p14:tracePt t="82150" x="4567238" y="4146550"/>
          <p14:tracePt t="82157" x="4476750" y="4191000"/>
          <p14:tracePt t="82172" x="4394200" y="4246563"/>
          <p14:tracePt t="82189" x="4357688" y="4283075"/>
          <p14:tracePt t="82201" x="4348163" y="4292600"/>
          <p14:tracePt t="82206" x="4321175" y="4310063"/>
          <p14:tracePt t="82216" x="4302125" y="4329113"/>
          <p14:tracePt t="82222" x="4292600" y="4337050"/>
          <p14:tracePt t="82233" x="4284663" y="4346575"/>
          <p14:tracePt t="82239" x="4265613" y="4365625"/>
          <p14:tracePt t="82250" x="4248150" y="4373563"/>
          <p14:tracePt t="82255" x="4238625" y="4383088"/>
          <p14:tracePt t="82266" x="4229100" y="4392613"/>
          <p14:tracePt t="82272" x="4219575" y="4402138"/>
          <p14:tracePt t="82283" x="4219575" y="4410075"/>
          <p14:tracePt t="82300" x="4211638" y="4410075"/>
          <p14:tracePt t="82360" x="4202113" y="4419600"/>
          <p14:tracePt t="82392" x="4192588" y="4429125"/>
          <p14:tracePt t="82408" x="4192588" y="4438650"/>
          <p14:tracePt t="82424" x="4183063" y="4456113"/>
          <p14:tracePt t="82430" x="4183063" y="4465638"/>
          <p14:tracePt t="82450" x="4175125" y="4475163"/>
          <p14:tracePt t="82456" x="4165600" y="4492625"/>
          <p14:tracePt t="82466" x="4156075" y="4502150"/>
          <p14:tracePt t="82488" x="4146550" y="4502150"/>
          <p14:tracePt t="82520" x="4138613" y="4511675"/>
          <p14:tracePt t="82568" x="4138613" y="4519613"/>
          <p14:tracePt t="82600" x="4129088" y="4529138"/>
          <p14:tracePt t="82616" x="4129088" y="4538663"/>
          <p14:tracePt t="82632" x="4119563" y="4548188"/>
          <p14:tracePt t="82648" x="4119563" y="4556125"/>
          <p14:tracePt t="82654" x="4110038" y="4565650"/>
          <p14:tracePt t="83458" x="4110038" y="4556125"/>
          <p14:tracePt t="83464" x="4110038" y="4548188"/>
          <p14:tracePt t="83483" x="4110038" y="4538663"/>
          <p14:tracePt t="83484" x="4110038" y="4529138"/>
          <p14:tracePt t="83500" x="4110038" y="4519613"/>
          <p14:tracePt t="83516" x="4110038" y="4511675"/>
          <p14:tracePt t="84284" x="4110038" y="4502150"/>
          <p14:tracePt t="84332" x="4119563" y="4502150"/>
          <p14:tracePt t="84348" x="4129088" y="4502150"/>
          <p14:tracePt t="84354" x="4138613" y="4502150"/>
          <p14:tracePt t="84366" x="4156075" y="4502150"/>
          <p14:tracePt t="84372" x="4165600" y="4502150"/>
          <p14:tracePt t="84383" x="4175125" y="4502150"/>
          <p14:tracePt t="84400" x="4183063" y="4502150"/>
          <p14:tracePt t="84428" x="4192588" y="4502150"/>
          <p14:tracePt t="84444" x="4202113" y="4502150"/>
          <p14:tracePt t="84540" x="4211638" y="4502150"/>
          <p14:tracePt t="84572" x="4219575" y="4502150"/>
          <p14:tracePt t="84578" x="4229100" y="4502150"/>
          <p14:tracePt t="84588" x="4248150" y="4502150"/>
          <p14:tracePt t="84594" x="4256088" y="4502150"/>
          <p14:tracePt t="84616" x="4265613" y="4502150"/>
          <p14:tracePt t="84622" x="4275138" y="4502150"/>
          <p14:tracePt t="84639" x="4284663" y="4502150"/>
          <p14:tracePt t="84655" x="4292600" y="4502150"/>
          <p14:tracePt t="84672" x="4302125" y="4502150"/>
          <p14:tracePt t="84716" x="4311650" y="4502150"/>
          <p14:tracePt t="84764" x="4321175" y="4502150"/>
          <p14:tracePt t="84828" x="4330700" y="4502150"/>
          <p14:tracePt t="84860" x="4338638" y="4502150"/>
          <p14:tracePt t="84876" x="4348163" y="4502150"/>
          <p14:tracePt t="84882" x="4357688" y="4502150"/>
          <p14:tracePt t="84908" x="4367213" y="4502150"/>
          <p14:tracePt t="84924" x="4375150" y="4502150"/>
          <p14:tracePt t="84940" x="4384675" y="4502150"/>
          <p14:tracePt t="84972" x="4394200" y="4502150"/>
          <p14:tracePt t="84988" x="4403725" y="4502150"/>
          <p14:tracePt t="85004" x="4411663" y="4502150"/>
          <p14:tracePt t="85020" x="4421188" y="4502150"/>
          <p14:tracePt t="85036" x="4430713" y="4502150"/>
          <p14:tracePt t="85052" x="4440238" y="4502150"/>
          <p14:tracePt t="85072" x="4448175" y="4502150"/>
          <p14:tracePt t="85084" x="4457700" y="4511675"/>
          <p14:tracePt t="85117" x="4467225" y="4511675"/>
          <p14:tracePt t="85164" x="4476750" y="4511675"/>
          <p14:tracePt t="85180" x="4484688" y="4511675"/>
          <p14:tracePt t="85187" x="4494213" y="4511675"/>
          <p14:tracePt t="85200" x="4503738" y="4511675"/>
          <p14:tracePt t="85216" x="4513263" y="4511675"/>
          <p14:tracePt t="85217" x="4530725" y="4511675"/>
          <p14:tracePt t="85233" x="4557713" y="4511675"/>
          <p14:tracePt t="85234" x="4567238" y="4511675"/>
          <p14:tracePt t="85250" x="4586288" y="4511675"/>
          <p14:tracePt t="85250" x="4603750" y="4511675"/>
          <p14:tracePt t="85266" x="4622800" y="4511675"/>
          <p14:tracePt t="85269" x="4630738" y="4511675"/>
          <p14:tracePt t="85283" x="4640263" y="4511675"/>
          <p14:tracePt t="85284" x="4649788" y="4511675"/>
          <p14:tracePt t="85299" x="4659313" y="4511675"/>
          <p14:tracePt t="85316" x="4667250" y="4519613"/>
          <p14:tracePt t="85582" x="4676775" y="4519613"/>
          <p14:tracePt t="85588" x="4686300" y="4519613"/>
          <p14:tracePt t="85599" x="4695825" y="4519613"/>
          <p14:tracePt t="85606" x="4703763" y="4519613"/>
          <p14:tracePt t="85632" x="4713288" y="4519613"/>
          <p14:tracePt t="85649" x="4722813" y="4519613"/>
          <p14:tracePt t="86920" x="4703763" y="4519613"/>
          <p14:tracePt t="86926" x="4695825" y="4519613"/>
          <p14:tracePt t="86936" x="4659313" y="4519613"/>
          <p14:tracePt t="86942" x="4649788" y="4519613"/>
          <p14:tracePt t="86966" x="4540250" y="4519613"/>
          <p14:tracePt t="86972" x="4457700" y="4519613"/>
          <p14:tracePt t="86988" x="4357688" y="4519613"/>
          <p14:tracePt t="87000" x="4321175" y="4519613"/>
          <p14:tracePt t="87006" x="4265613" y="4519613"/>
          <p14:tracePt t="87016" x="4202113" y="4519613"/>
          <p14:tracePt t="87022" x="4165600" y="4519613"/>
          <p14:tracePt t="87033" x="4110038" y="4519613"/>
          <p14:tracePt t="87039" x="4073525" y="4519613"/>
          <p14:tracePt t="87049" x="4037013" y="4519613"/>
          <p14:tracePt t="87055" x="3992563" y="4519613"/>
          <p14:tracePt t="87066" x="3937000" y="4519613"/>
          <p14:tracePt t="87072" x="3883025" y="4519613"/>
          <p14:tracePt t="87083" x="3817938" y="4519613"/>
          <p14:tracePt t="87089" x="3763963" y="4519613"/>
          <p14:tracePt t="87100" x="3690938" y="4519613"/>
          <p14:tracePt t="87106" x="3608388" y="4519613"/>
          <p14:tracePt t="87116" x="3535363" y="4519613"/>
          <p14:tracePt t="87122" x="3443288" y="4519613"/>
          <p14:tracePt t="87133" x="3362325" y="4519613"/>
          <p14:tracePt t="87138" x="3270250" y="4519613"/>
          <p14:tracePt t="87150" x="3178175" y="4519613"/>
          <p14:tracePt t="87155" x="3078163" y="4519613"/>
          <p14:tracePt t="87166" x="2987675" y="4519613"/>
          <p14:tracePt t="87172" x="2895600" y="4519613"/>
          <p14:tracePt t="87183" x="2795588" y="4519613"/>
          <p14:tracePt t="87189" x="2722563" y="4519613"/>
          <p14:tracePt t="87200" x="2667000" y="4519613"/>
          <p14:tracePt t="87206" x="2603500" y="4519613"/>
          <p14:tracePt t="87216" x="2547938" y="4519613"/>
          <p14:tracePt t="87222" x="2503488" y="4519613"/>
          <p14:tracePt t="87250" x="2384425" y="4519613"/>
          <p14:tracePt t="87251" x="2338388" y="4519613"/>
          <p14:tracePt t="87257" x="2311400" y="4519613"/>
          <p14:tracePt t="87266" x="2265363" y="4519613"/>
          <p14:tracePt t="87272" x="2238375" y="4519613"/>
          <p14:tracePt t="87283" x="2192338" y="4519613"/>
          <p14:tracePt t="87289" x="2155825" y="4519613"/>
          <p14:tracePt t="87300" x="2100263" y="4519613"/>
          <p14:tracePt t="87306" x="2055813" y="4519613"/>
          <p14:tracePt t="87316" x="2009775" y="4519613"/>
          <p14:tracePt t="87322" x="1954213" y="4519613"/>
          <p14:tracePt t="87333" x="1900238" y="4519613"/>
          <p14:tracePt t="87339" x="1844675" y="4519613"/>
          <p14:tracePt t="87350" x="1781175" y="4519613"/>
          <p14:tracePt t="87357" x="1681163" y="4519613"/>
          <p14:tracePt t="87383" x="1589088" y="4519613"/>
          <p14:tracePt t="87384" x="1543050" y="4519613"/>
          <p14:tracePt t="87390" x="1525588" y="4519613"/>
          <p14:tracePt t="87400" x="1498600" y="4519613"/>
          <p14:tracePt t="87406" x="1462088" y="4519613"/>
          <p14:tracePt t="87416" x="1443038" y="4519613"/>
          <p14:tracePt t="87422" x="1416050" y="4519613"/>
          <p14:tracePt t="87433" x="1397000" y="4519613"/>
          <p14:tracePt t="87439" x="1379538" y="4519613"/>
          <p14:tracePt t="87449" x="1352550" y="4519613"/>
          <p14:tracePt t="87455" x="1333500" y="4519613"/>
          <p14:tracePt t="87466" x="1306513" y="4519613"/>
          <p14:tracePt t="87472" x="1270000" y="4519613"/>
          <p14:tracePt t="87483" x="1250950" y="4519613"/>
          <p14:tracePt t="87489" x="1223963" y="4519613"/>
          <p14:tracePt t="87500" x="1196975" y="4519613"/>
          <p14:tracePt t="87506" x="1169988" y="4519613"/>
          <p14:tracePt t="87516" x="1150938" y="4519613"/>
          <p14:tracePt t="87522" x="1114425" y="4519613"/>
          <p14:tracePt t="87533" x="1096963" y="4519613"/>
          <p14:tracePt t="87550" x="1087438" y="4519613"/>
          <p14:tracePt t="87555" x="1077913" y="4519613"/>
          <p14:tracePt t="87566" x="1058863" y="4519613"/>
          <p14:tracePt t="87572" x="1050925" y="4519613"/>
          <p14:tracePt t="87583" x="1031875" y="4519613"/>
          <p14:tracePt t="87589" x="1014413" y="4519613"/>
          <p14:tracePt t="87600" x="995363" y="4519613"/>
          <p14:tracePt t="87605" x="968375" y="4519613"/>
          <p14:tracePt t="87616" x="941388" y="4519613"/>
          <p14:tracePt t="87622" x="912813" y="4519613"/>
          <p14:tracePt t="87633" x="895350" y="4519613"/>
          <p14:tracePt t="87639" x="831850" y="4519613"/>
          <p14:tracePt t="87650" x="812800" y="4519613"/>
          <p14:tracePt t="87650" x="803275" y="4519613"/>
          <p14:tracePt t="87657" x="795338" y="4519613"/>
          <p14:tracePt t="88058" x="785813" y="4519613"/>
          <p14:tracePt t="88074" x="776288" y="4519613"/>
          <p14:tracePt t="88080" x="766763" y="4519613"/>
          <p14:tracePt t="88099" x="758825" y="4519613"/>
          <p14:tracePt t="88100" x="749300" y="4519613"/>
          <p14:tracePt t="88108" x="739775" y="4519613"/>
          <p14:tracePt t="88138" x="730250" y="4519613"/>
          <p14:tracePt t="88154" x="722313" y="4519613"/>
          <p14:tracePt t="88170" x="712788" y="4519613"/>
          <p14:tracePt t="88186" x="693738" y="4519613"/>
          <p14:tracePt t="88192" x="685800" y="4519613"/>
          <p14:tracePt t="88216" x="666750" y="4519613"/>
          <p14:tracePt t="88235" x="639763" y="4519613"/>
          <p14:tracePt t="88241" x="630238" y="4519613"/>
          <p14:tracePt t="88250" x="620713" y="4519613"/>
          <p14:tracePt t="88266" x="612775" y="4519613"/>
          <p14:tracePt t="88378" x="603250" y="4519613"/>
          <p14:tracePt t="88410" x="593725" y="4519613"/>
          <p14:tracePt t="88890" x="584200" y="4519613"/>
          <p14:tracePt t="88906" x="584200" y="4511675"/>
          <p14:tracePt t="88926" x="584200" y="4502150"/>
          <p14:tracePt t="88938" x="584200" y="4492625"/>
          <p14:tracePt t="88954" x="584200" y="4483100"/>
          <p14:tracePt t="88970" x="584200" y="4475163"/>
          <p14:tracePt t="89082" x="593725" y="4465638"/>
          <p14:tracePt t="89146" x="603250" y="4465638"/>
          <p14:tracePt t="89162" x="612775" y="4465638"/>
          <p14:tracePt t="89168" x="620713" y="4465638"/>
          <p14:tracePt t="89183" x="630238" y="4475163"/>
          <p14:tracePt t="89200" x="639763" y="4483100"/>
          <p14:tracePt t="89216" x="649288" y="4492625"/>
          <p14:tracePt t="89233" x="649288" y="4502150"/>
          <p14:tracePt t="89234" x="657225" y="4502150"/>
          <p14:tracePt t="89250" x="666750" y="4511675"/>
          <p14:tracePt t="89266" x="676275" y="4519613"/>
          <p14:tracePt t="89283" x="685800" y="4529138"/>
          <p14:tracePt t="89300" x="703263" y="4538663"/>
          <p14:tracePt t="89300" x="712788" y="4538663"/>
          <p14:tracePt t="89307" x="730250" y="4548188"/>
          <p14:tracePt t="89316" x="739775" y="4548188"/>
          <p14:tracePt t="89333" x="758825" y="4548188"/>
          <p14:tracePt t="89339" x="776288" y="4556125"/>
          <p14:tracePt t="89350" x="795338" y="4556125"/>
          <p14:tracePt t="89356" x="812800" y="4556125"/>
          <p14:tracePt t="89366" x="849313" y="4556125"/>
          <p14:tracePt t="89372" x="849313" y="4565650"/>
          <p14:tracePt t="89383" x="868363" y="4565650"/>
          <p14:tracePt t="89389" x="885825" y="4565650"/>
          <p14:tracePt t="89400" x="904875" y="4565650"/>
          <p14:tracePt t="89416" x="922338" y="4565650"/>
          <p14:tracePt t="89433" x="941388" y="4565650"/>
          <p14:tracePt t="89435" x="949325" y="4565650"/>
          <p14:tracePt t="89450" x="958850" y="4565650"/>
          <p14:tracePt t="89456" x="977900" y="4565650"/>
          <p14:tracePt t="89466" x="985838" y="4565650"/>
          <p14:tracePt t="89472" x="1004888" y="4565650"/>
          <p14:tracePt t="89483" x="1014413" y="4565650"/>
          <p14:tracePt t="89489" x="1031875" y="4565650"/>
          <p14:tracePt t="89499" x="1041400" y="4565650"/>
          <p14:tracePt t="89506" x="1050925" y="4565650"/>
          <p14:tracePt t="89516" x="1058863" y="4556125"/>
          <p14:tracePt t="89522" x="1068388" y="4556125"/>
          <p14:tracePt t="89533" x="1077913" y="4556125"/>
          <p14:tracePt t="89539" x="1087438" y="4548188"/>
          <p14:tracePt t="89549" x="1104900" y="4548188"/>
          <p14:tracePt t="89555" x="1114425" y="4548188"/>
          <p14:tracePt t="89566" x="1123950" y="4538663"/>
          <p14:tracePt t="89589" x="1133475" y="4529138"/>
          <p14:tracePt t="89600" x="1141413" y="4529138"/>
          <p14:tracePt t="89616" x="1160463" y="4519613"/>
          <p14:tracePt t="89617" x="1169988" y="4519613"/>
          <p14:tracePt t="89633" x="1177925" y="4511675"/>
          <p14:tracePt t="89676" x="1187450" y="4502150"/>
          <p14:tracePt t="89772" x="1187450" y="4492625"/>
          <p14:tracePt t="89836" x="1187450" y="4483100"/>
          <p14:tracePt t="90708" x="1196975" y="4465638"/>
          <p14:tracePt t="90714" x="1196975" y="4456113"/>
          <p14:tracePt t="90733" x="1214438" y="4429125"/>
          <p14:tracePt t="90733" x="1223963" y="4419600"/>
          <p14:tracePt t="90740" x="1250950" y="4373563"/>
          <p14:tracePt t="90750" x="1306513" y="4283075"/>
          <p14:tracePt t="90756" x="1352550" y="4200525"/>
          <p14:tracePt t="90766" x="1406525" y="4117975"/>
          <p14:tracePt t="90772" x="1443038" y="4054475"/>
          <p14:tracePt t="90783" x="1470025" y="3990975"/>
          <p14:tracePt t="90790" x="1498600" y="3927475"/>
          <p14:tracePt t="90800" x="1525588" y="3862388"/>
          <p14:tracePt t="90806" x="1543050" y="3798888"/>
          <p14:tracePt t="90816" x="1562100" y="3735388"/>
          <p14:tracePt t="90822" x="1571625" y="3679825"/>
          <p14:tracePt t="90833" x="1579563" y="3597275"/>
          <p14:tracePt t="90839" x="1598613" y="3543300"/>
          <p14:tracePt t="90850" x="1625600" y="3479800"/>
          <p14:tracePt t="90856" x="1635125" y="3433763"/>
          <p14:tracePt t="90866" x="1644650" y="3414713"/>
          <p14:tracePt t="90872" x="1654175" y="3378200"/>
          <p14:tracePt t="90883" x="1654175" y="3360738"/>
          <p14:tracePt t="90889" x="1662113" y="3341688"/>
          <p14:tracePt t="90900" x="1662113" y="3333750"/>
          <p14:tracePt t="90906" x="1671638" y="3314700"/>
          <p14:tracePt t="90922" x="1671638" y="3305175"/>
          <p14:tracePt t="90939" x="1681163" y="3297238"/>
          <p14:tracePt t="90966" x="1681163" y="3287713"/>
          <p14:tracePt t="90983" x="1690688" y="3268663"/>
          <p14:tracePt t="90989" x="1690688" y="3260725"/>
          <p14:tracePt t="91030" x="1698625" y="3251200"/>
          <p14:tracePt t="91094" x="1708150" y="3251200"/>
          <p14:tracePt t="91110" x="1717675" y="3251200"/>
          <p14:tracePt t="91117" x="1727200" y="3260725"/>
          <p14:tracePt t="91133" x="1754188" y="3268663"/>
          <p14:tracePt t="91134" x="1790700" y="3278188"/>
          <p14:tracePt t="91150" x="1844675" y="3297238"/>
          <p14:tracePt t="91150" x="1890713" y="3305175"/>
          <p14:tracePt t="91158" x="1946275" y="3305175"/>
          <p14:tracePt t="91166" x="1973263" y="3314700"/>
          <p14:tracePt t="91183" x="2036763" y="3324225"/>
          <p14:tracePt t="91189" x="2109788" y="3341688"/>
          <p14:tracePt t="91199" x="2211388" y="3341688"/>
          <p14:tracePt t="91200" x="2301875" y="3351213"/>
          <p14:tracePt t="91206" x="2401888" y="3370263"/>
          <p14:tracePt t="91216" x="2493963" y="3378200"/>
          <p14:tracePt t="91222" x="2576513" y="3397250"/>
          <p14:tracePt t="91250" x="2732088" y="3406775"/>
          <p14:tracePt t="91250" x="2813050" y="3414713"/>
          <p14:tracePt t="91256" x="2886075" y="3414713"/>
          <p14:tracePt t="91266" x="2968625" y="3433763"/>
          <p14:tracePt t="91272" x="3060700" y="3433763"/>
          <p14:tracePt t="91283" x="3151188" y="3433763"/>
          <p14:tracePt t="91288" x="3252788" y="3433763"/>
          <p14:tracePt t="91299" x="3343275" y="3433763"/>
          <p14:tracePt t="91305" x="3435350" y="3433763"/>
          <p14:tracePt t="91316" x="3552825" y="3433763"/>
          <p14:tracePt t="91322" x="3790950" y="3433763"/>
          <p14:tracePt t="91338" x="4037013" y="3433763"/>
          <p14:tracePt t="91355" x="4275138" y="3433763"/>
          <p14:tracePt t="91366" x="4411663" y="3433763"/>
          <p14:tracePt t="91372" x="4521200" y="3433763"/>
          <p14:tracePt t="91383" x="4649788" y="3433763"/>
          <p14:tracePt t="91388" x="4768850" y="3433763"/>
          <p14:tracePt t="91399" x="4878388" y="3433763"/>
          <p14:tracePt t="91405" x="5005388" y="3433763"/>
          <p14:tracePt t="91416" x="5143500" y="3433763"/>
          <p14:tracePt t="91422" x="5253038" y="3433763"/>
          <p14:tracePt t="91433" x="5362575" y="3433763"/>
          <p14:tracePt t="91438" x="5462588" y="3433763"/>
          <p14:tracePt t="91449" x="5554663" y="3433763"/>
          <p14:tracePt t="91455" x="5645150" y="3433763"/>
          <p14:tracePt t="91466" x="5745163" y="3433763"/>
          <p14:tracePt t="91471" x="5837238" y="3433763"/>
          <p14:tracePt t="91483" x="5929313" y="3433763"/>
          <p14:tracePt t="91488" x="6046788" y="3433763"/>
          <p14:tracePt t="91499" x="6156325" y="3433763"/>
          <p14:tracePt t="91505" x="6284913" y="3433763"/>
          <p14:tracePt t="91516" x="6403975" y="3433763"/>
          <p14:tracePt t="91522" x="6513513" y="3433763"/>
          <p14:tracePt t="91533" x="6623050" y="3433763"/>
          <p14:tracePt t="91538" x="6742113" y="3433763"/>
          <p14:tracePt t="91549" x="6832600" y="3433763"/>
          <p14:tracePt t="91555" x="6924675" y="3433763"/>
          <p14:tracePt t="91566" x="7007225" y="3433763"/>
          <p14:tracePt t="91572" x="7061200" y="3433763"/>
          <p14:tracePt t="91583" x="7107238" y="3433763"/>
          <p14:tracePt t="91588" x="7143750" y="3433763"/>
          <p14:tracePt t="91599" x="7189788" y="3433763"/>
          <p14:tracePt t="91605" x="7216775" y="3433763"/>
          <p14:tracePt t="91616" x="7243763" y="3433763"/>
          <p14:tracePt t="91617" x="7280275" y="3433763"/>
          <p14:tracePt t="91622" x="7299325" y="3433763"/>
          <p14:tracePt t="91633" x="7316788" y="3433763"/>
          <p14:tracePt t="91655" x="7326313" y="3433763"/>
          <p14:tracePt t="91862" x="7326313" y="3443288"/>
          <p14:tracePt t="91878" x="7316788" y="3443288"/>
          <p14:tracePt t="91884" x="7307263" y="3443288"/>
          <p14:tracePt t="91899" x="7280275" y="3451225"/>
          <p14:tracePt t="91900" x="7234238" y="3451225"/>
          <p14:tracePt t="91916" x="7207250" y="3451225"/>
          <p14:tracePt t="91916" x="7153275" y="3451225"/>
          <p14:tracePt t="91932" x="7070725" y="3451225"/>
          <p14:tracePt t="91933" x="6961188" y="3451225"/>
          <p14:tracePt t="91949" x="6832600" y="3451225"/>
          <p14:tracePt t="91950" x="6677025" y="3451225"/>
          <p14:tracePt t="91966" x="6494463" y="3451225"/>
          <p14:tracePt t="91966" x="6294438" y="3451225"/>
          <p14:tracePt t="91983" x="6065838" y="3451225"/>
          <p14:tracePt t="91983" x="5754688" y="3451225"/>
          <p14:tracePt t="91999" x="5416550" y="3451225"/>
          <p14:tracePt t="92000" x="5033963" y="3451225"/>
          <p14:tracePt t="92016" x="4686300" y="3451225"/>
          <p14:tracePt t="92016" x="4375150" y="3451225"/>
          <p14:tracePt t="92033" x="4146550" y="3451225"/>
          <p14:tracePt t="92033" x="3946525" y="3460750"/>
          <p14:tracePt t="92038" x="3754438" y="3460750"/>
          <p14:tracePt t="92049" x="3589338" y="3460750"/>
          <p14:tracePt t="92054" x="3443288" y="3460750"/>
          <p14:tracePt t="92066" x="3306763" y="3479800"/>
          <p14:tracePt t="92071" x="3197225" y="3497263"/>
          <p14:tracePt t="92083" x="3097213" y="3506788"/>
          <p14:tracePt t="92087" x="2995613" y="3524250"/>
          <p14:tracePt t="92099" x="2905125" y="3533775"/>
          <p14:tracePt t="92104" x="2822575" y="3552825"/>
          <p14:tracePt t="92116" x="2759075" y="3570288"/>
          <p14:tracePt t="92121" x="2703513" y="3589338"/>
          <p14:tracePt t="92133" x="2657475" y="3597275"/>
          <p14:tracePt t="92138" x="2613025" y="3606800"/>
          <p14:tracePt t="92154" x="2530475" y="3625850"/>
          <p14:tracePt t="92166" x="2484438" y="3652838"/>
          <p14:tracePt t="92171" x="2457450" y="3662363"/>
          <p14:tracePt t="92183" x="2401888" y="3670300"/>
          <p14:tracePt t="92187" x="2365375" y="3679825"/>
          <p14:tracePt t="92199" x="2328863" y="3698875"/>
          <p14:tracePt t="92204" x="2292350" y="3706813"/>
          <p14:tracePt t="92216" x="2247900" y="3725863"/>
          <p14:tracePt t="92221" x="2219325" y="3735388"/>
          <p14:tracePt t="92233" x="2192338" y="3743325"/>
          <p14:tracePt t="92237" x="2174875" y="3743325"/>
          <p14:tracePt t="92249" x="2165350" y="3752850"/>
          <p14:tracePt t="92254" x="2146300" y="3762375"/>
          <p14:tracePt t="92266" x="2128838" y="3779838"/>
          <p14:tracePt t="92271" x="2100263" y="3808413"/>
          <p14:tracePt t="92283" x="2100263" y="3825875"/>
          <p14:tracePt t="92287" x="2082800" y="3852863"/>
          <p14:tracePt t="92299" x="2055813" y="3889375"/>
          <p14:tracePt t="92304" x="2019300" y="3917950"/>
          <p14:tracePt t="92316" x="1982788" y="3963988"/>
          <p14:tracePt t="92321" x="1946275" y="4017963"/>
          <p14:tracePt t="92332" x="1900238" y="4064000"/>
          <p14:tracePt t="92337" x="1863725" y="4117975"/>
          <p14:tracePt t="92349" x="1827213" y="4164013"/>
          <p14:tracePt t="92354" x="1808163" y="4183063"/>
          <p14:tracePt t="92366" x="1781175" y="4219575"/>
          <p14:tracePt t="92371" x="1763713" y="4237038"/>
          <p14:tracePt t="92383" x="1727200" y="4264025"/>
          <p14:tracePt t="92387" x="1717675" y="4273550"/>
          <p14:tracePt t="92399" x="1717675" y="4283075"/>
          <p14:tracePt t="92404" x="1708150" y="4292600"/>
          <p14:tracePt t="92416" x="1698625" y="4310063"/>
          <p14:tracePt t="92421" x="1690688" y="4319588"/>
          <p14:tracePt t="92432" x="1681163" y="4329113"/>
          <p14:tracePt t="92437" x="1671638" y="4329113"/>
          <p14:tracePt t="92449" x="1662113" y="4346575"/>
          <p14:tracePt t="92454" x="1654175" y="4373563"/>
          <p14:tracePt t="92466" x="1644650" y="4373563"/>
          <p14:tracePt t="92470" x="1635125" y="4383088"/>
          <p14:tracePt t="92482" x="1625600" y="4392613"/>
          <p14:tracePt t="92487" x="1625600" y="4402138"/>
          <p14:tracePt t="92499" x="1617663" y="4410075"/>
          <p14:tracePt t="92500" x="1608138" y="4419600"/>
          <p14:tracePt t="92505" x="1598613" y="4429125"/>
          <p14:tracePt t="92520" x="1589088" y="4446588"/>
          <p14:tracePt t="92532" x="1579563" y="4446588"/>
          <p14:tracePt t="92537" x="1562100" y="4465638"/>
          <p14:tracePt t="92549" x="1552575" y="4475163"/>
          <p14:tracePt t="92554" x="1543050" y="4483100"/>
          <p14:tracePt t="92566" x="1535113" y="4492625"/>
          <p14:tracePt t="92571" x="1535113" y="4502150"/>
          <p14:tracePt t="92571" x="1525588" y="4511675"/>
          <p14:tracePt t="92587" x="1516063" y="4519613"/>
          <p14:tracePt t="92599" x="1506538" y="4529138"/>
          <p14:tracePt t="92616" x="1498600" y="4529138"/>
          <p14:tracePt t="92632" x="1489075" y="4538663"/>
          <p14:tracePt t="92649" x="1479550" y="4556125"/>
          <p14:tracePt t="92654" x="1479550" y="4565650"/>
          <p14:tracePt t="92792" x="1498600" y="4565650"/>
          <p14:tracePt t="92798" x="1525588" y="4565650"/>
          <p14:tracePt t="92815" x="1562100" y="4565650"/>
          <p14:tracePt t="92816" x="1589088" y="4565650"/>
          <p14:tracePt t="92832" x="1625600" y="4565650"/>
          <p14:tracePt t="92833" x="1671638" y="4565650"/>
          <p14:tracePt t="92849" x="1717675" y="4565650"/>
          <p14:tracePt t="92849" x="1754188" y="4565650"/>
          <p14:tracePt t="92865" x="1800225" y="4565650"/>
          <p14:tracePt t="92866" x="1827213" y="4565650"/>
          <p14:tracePt t="92882" x="1844675" y="4565650"/>
          <p14:tracePt t="92883" x="1863725" y="4565650"/>
          <p14:tracePt t="92899" x="1881188" y="4565650"/>
          <p14:tracePt t="92899" x="1890713" y="4565650"/>
          <p14:tracePt t="93184" x="1890713" y="4575175"/>
          <p14:tracePt t="93200" x="1863725" y="4584700"/>
          <p14:tracePt t="93206" x="1854200" y="4584700"/>
          <p14:tracePt t="93217" x="1836738" y="4592638"/>
          <p14:tracePt t="93223" x="1827213" y="4592638"/>
          <p14:tracePt t="93232" x="1808163" y="4592638"/>
          <p14:tracePt t="93237" x="1781175" y="4602163"/>
          <p14:tracePt t="93249" x="1754188" y="4602163"/>
          <p14:tracePt t="93254" x="1727200" y="4602163"/>
          <p14:tracePt t="93266" x="1690688" y="4602163"/>
          <p14:tracePt t="93270" x="1662113" y="4602163"/>
          <p14:tracePt t="93282" x="1635125" y="4602163"/>
          <p14:tracePt t="93287" x="1617663" y="4602163"/>
          <p14:tracePt t="93299" x="1579563" y="4602163"/>
          <p14:tracePt t="93316" x="1571625" y="4611688"/>
          <p14:tracePt t="93320" x="1562100" y="4611688"/>
          <p14:tracePt t="93332" x="1552575" y="4611688"/>
          <p14:tracePt t="93349" x="1543050" y="4611688"/>
          <p14:tracePt t="95526" x="1535113" y="4611688"/>
          <p14:tracePt t="95542" x="1506538" y="4611688"/>
          <p14:tracePt t="95548" x="1498600" y="4611688"/>
          <p14:tracePt t="95566" x="1489075" y="4611688"/>
          <p14:tracePt t="95567" x="1452563" y="4611688"/>
          <p14:tracePt t="95583" x="1433513" y="4611688"/>
          <p14:tracePt t="95583" x="1416050" y="4611688"/>
          <p14:tracePt t="95599" x="1389063" y="4611688"/>
          <p14:tracePt t="95600" x="1379538" y="4611688"/>
          <p14:tracePt t="95607" x="1360488" y="4611688"/>
          <p14:tracePt t="95616" x="1352550" y="4602163"/>
          <p14:tracePt t="95623" x="1343025" y="4602163"/>
          <p14:tracePt t="95639" x="1333500" y="4602163"/>
          <p14:tracePt t="95649" x="1316038" y="4592638"/>
          <p14:tracePt t="95656" x="1296988" y="4592638"/>
          <p14:tracePt t="95666" x="1287463" y="4592638"/>
          <p14:tracePt t="95672" x="1270000" y="4584700"/>
          <p14:tracePt t="95683" x="1260475" y="4584700"/>
          <p14:tracePt t="95699" x="1223963" y="4575175"/>
          <p14:tracePt t="95706" x="1214438" y="4575175"/>
          <p14:tracePt t="95722" x="1187450" y="4565650"/>
          <p14:tracePt t="95739" x="1169988" y="4565650"/>
          <p14:tracePt t="95750" x="1150938" y="4556125"/>
          <p14:tracePt t="95756" x="1141413" y="4556125"/>
          <p14:tracePt t="98026" x="1141413" y="4529138"/>
          <p14:tracePt t="98032" x="1141413" y="4519613"/>
          <p14:tracePt t="98049" x="1141413" y="4502150"/>
          <p14:tracePt t="98050" x="1141413" y="4483100"/>
          <p14:tracePt t="98066" x="1141413" y="4465638"/>
          <p14:tracePt t="98530" x="1133475" y="4465638"/>
          <p14:tracePt t="98548" x="1169988" y="4456113"/>
          <p14:tracePt t="98555" x="1169988" y="4446588"/>
          <p14:tracePt t="98566" x="1177925" y="4446588"/>
          <p14:tracePt t="98573" x="1187450" y="4438650"/>
          <p14:tracePt t="98583" x="1223963" y="4419600"/>
          <p14:tracePt t="98589" x="1233488" y="4410075"/>
          <p14:tracePt t="98600" x="1250950" y="4410075"/>
          <p14:tracePt t="98606" x="1287463" y="4402138"/>
          <p14:tracePt t="98616" x="1306513" y="4392613"/>
          <p14:tracePt t="98622" x="1323975" y="4373563"/>
          <p14:tracePt t="98633" x="1352550" y="4356100"/>
          <p14:tracePt t="98639" x="1370013" y="4337050"/>
          <p14:tracePt t="98649" x="1406525" y="4300538"/>
          <p14:tracePt t="98656" x="1470025" y="4256088"/>
          <p14:tracePt t="98666" x="1498600" y="4227513"/>
          <p14:tracePt t="98672" x="1525588" y="4173538"/>
          <p14:tracePt t="98683" x="1562100" y="4117975"/>
          <p14:tracePt t="98689" x="1617663" y="4073525"/>
          <p14:tracePt t="98699" x="1671638" y="4017963"/>
          <p14:tracePt t="98706" x="1708150" y="3954463"/>
          <p14:tracePt t="98716" x="1744663" y="3908425"/>
          <p14:tracePt t="98723" x="1771650" y="3871913"/>
          <p14:tracePt t="98733" x="1808163" y="3844925"/>
          <p14:tracePt t="98740" x="1854200" y="3762375"/>
          <p14:tracePt t="98749" x="1881188" y="3716338"/>
          <p14:tracePt t="98756" x="1890713" y="3698875"/>
          <p14:tracePt t="98766" x="1909763" y="3679825"/>
          <p14:tracePt t="98773" x="1917700" y="3643313"/>
          <p14:tracePt t="98783" x="1927225" y="3616325"/>
          <p14:tracePt t="98789" x="1936750" y="3589338"/>
          <p14:tracePt t="98799" x="1936750" y="3570288"/>
          <p14:tracePt t="98806" x="1946275" y="3552825"/>
          <p14:tracePt t="98816" x="1946275" y="3533775"/>
          <p14:tracePt t="98822" x="1954213" y="3497263"/>
          <p14:tracePt t="98833" x="1954213" y="3487738"/>
          <p14:tracePt t="98840" x="1963738" y="3479800"/>
          <p14:tracePt t="98856" x="1963738" y="3451225"/>
          <p14:tracePt t="98872" x="1973263" y="3414713"/>
          <p14:tracePt t="98889" x="1973263" y="3397250"/>
          <p14:tracePt t="98900" x="1973263" y="3387725"/>
          <p14:tracePt t="98932" x="1973263" y="3378200"/>
          <p14:tracePt t="99092" x="1973263" y="3370263"/>
          <p14:tracePt t="99336" x="1982788" y="3370263"/>
          <p14:tracePt t="99348" x="2000250" y="3370263"/>
          <p14:tracePt t="99354" x="2019300" y="3360738"/>
          <p14:tracePt t="99366" x="2046288" y="3360738"/>
          <p14:tracePt t="99372" x="2092325" y="3360738"/>
          <p14:tracePt t="99382" x="2136775" y="3360738"/>
          <p14:tracePt t="99386" x="2192338" y="3341688"/>
          <p14:tracePt t="99399" x="2228850" y="3341688"/>
          <p14:tracePt t="99403" x="2292350" y="3333750"/>
          <p14:tracePt t="99416" x="2328863" y="3333750"/>
          <p14:tracePt t="99419" x="2374900" y="3333750"/>
          <p14:tracePt t="99432" x="2420938" y="3333750"/>
          <p14:tracePt t="99436" x="2447925" y="3324225"/>
          <p14:tracePt t="99449" x="2493963" y="3324225"/>
          <p14:tracePt t="99453" x="2547938" y="3324225"/>
          <p14:tracePt t="99466" x="2584450" y="3324225"/>
          <p14:tracePt t="99469" x="2640013" y="3324225"/>
          <p14:tracePt t="99482" x="2686050" y="3314700"/>
          <p14:tracePt t="99486" x="2740025" y="3314700"/>
          <p14:tracePt t="99499" x="2805113" y="3314700"/>
          <p14:tracePt t="99503" x="2832100" y="3314700"/>
          <p14:tracePt t="99515" x="2859088" y="3314700"/>
          <p14:tracePt t="99519" x="2905125" y="3314700"/>
          <p14:tracePt t="99532" x="2951163" y="3314700"/>
          <p14:tracePt t="99536" x="3005138" y="3314700"/>
          <p14:tracePt t="99549" x="3060700" y="3314700"/>
          <p14:tracePt t="99554" x="3124200" y="3314700"/>
          <p14:tracePt t="99566" x="3178175" y="3314700"/>
          <p14:tracePt t="99572" x="3297238" y="3314700"/>
          <p14:tracePt t="99583" x="3352800" y="3314700"/>
          <p14:tracePt t="99589" x="3398838" y="3324225"/>
          <p14:tracePt t="99599" x="3452813" y="3324225"/>
          <p14:tracePt t="99606" x="3516313" y="3341688"/>
          <p14:tracePt t="99616" x="3571875" y="3341688"/>
          <p14:tracePt t="99622" x="3625850" y="3341688"/>
          <p14:tracePt t="99633" x="3690938" y="3341688"/>
          <p14:tracePt t="99649" x="3800475" y="3341688"/>
          <p14:tracePt t="99656" x="3919538" y="3351213"/>
          <p14:tracePt t="99672" x="4010025" y="3360738"/>
          <p14:tracePt t="99689" x="4092575" y="3360738"/>
          <p14:tracePt t="99700" x="4165600" y="3360738"/>
          <p14:tracePt t="99706" x="4219575" y="3360738"/>
          <p14:tracePt t="99716" x="4275138" y="3360738"/>
          <p14:tracePt t="99723" x="4357688" y="3360738"/>
          <p14:tracePt t="99733" x="4430713" y="3360738"/>
          <p14:tracePt t="99739" x="4484688" y="3360738"/>
          <p14:tracePt t="99749" x="4549775" y="3378200"/>
          <p14:tracePt t="99756" x="4603750" y="3378200"/>
          <p14:tracePt t="99766" x="4649788" y="3378200"/>
          <p14:tracePt t="99773" x="4686300" y="3378200"/>
          <p14:tracePt t="99783" x="4749800" y="3378200"/>
          <p14:tracePt t="99789" x="4786313" y="3378200"/>
          <p14:tracePt t="99799" x="4841875" y="3378200"/>
          <p14:tracePt t="99806" x="4887913" y="3378200"/>
          <p14:tracePt t="99816" x="4932363" y="3387725"/>
          <p14:tracePt t="99823" x="4968875" y="3387725"/>
          <p14:tracePt t="99833" x="5014913" y="3387725"/>
          <p14:tracePt t="99839" x="5070475" y="3387725"/>
          <p14:tracePt t="99849" x="5124450" y="3387725"/>
          <p14:tracePt t="99856" x="5170488" y="3387725"/>
          <p14:tracePt t="99866" x="5207000" y="3387725"/>
          <p14:tracePt t="99872" x="5253038" y="3387725"/>
          <p14:tracePt t="99883" x="5307013" y="3387725"/>
          <p14:tracePt t="99889" x="5353050" y="3387725"/>
          <p14:tracePt t="99899" x="5408613" y="3387725"/>
          <p14:tracePt t="99906" x="5445125" y="3387725"/>
          <p14:tracePt t="99916" x="5489575" y="3387725"/>
          <p14:tracePt t="99920" x="5535613" y="3387725"/>
          <p14:tracePt t="99932" x="5572125" y="3387725"/>
          <p14:tracePt t="99936" x="5618163" y="3387725"/>
          <p14:tracePt t="99949" x="5654675" y="3387725"/>
          <p14:tracePt t="99953" x="5700713" y="3387725"/>
          <p14:tracePt t="99966" x="5754688" y="3387725"/>
          <p14:tracePt t="99970" x="5810250" y="3387725"/>
          <p14:tracePt t="99982" x="5873750" y="3387725"/>
          <p14:tracePt t="99986" x="5946775" y="3387725"/>
          <p14:tracePt t="99999" x="6002338" y="3387725"/>
          <p14:tracePt t="100016" x="6156325" y="3387725"/>
          <p14:tracePt t="100016" x="6229350" y="3387725"/>
          <p14:tracePt t="100020" x="6311900" y="3387725"/>
          <p14:tracePt t="100032" x="6384925" y="3387725"/>
          <p14:tracePt t="100036" x="6457950" y="3387725"/>
          <p14:tracePt t="100049" x="6523038" y="3387725"/>
          <p14:tracePt t="100053" x="6577013" y="3387725"/>
          <p14:tracePt t="100066" x="6632575" y="3387725"/>
          <p14:tracePt t="100070" x="6677025" y="3387725"/>
          <p14:tracePt t="100082" x="6732588" y="3387725"/>
          <p14:tracePt t="100086" x="6796088" y="3397250"/>
          <p14:tracePt t="100099" x="6869113" y="3397250"/>
          <p14:tracePt t="100103" x="6932613" y="3397250"/>
          <p14:tracePt t="100116" x="7007225" y="3397250"/>
          <p14:tracePt t="100120" x="7061200" y="3397250"/>
          <p14:tracePt t="100132" x="7124700" y="3397250"/>
          <p14:tracePt t="100136" x="7180263" y="3397250"/>
          <p14:tracePt t="100149" x="7216775" y="3397250"/>
          <p14:tracePt t="100166" x="7280275" y="3397250"/>
          <p14:tracePt t="100166" x="7326313" y="3397250"/>
          <p14:tracePt t="100170" x="7353300" y="3397250"/>
          <p14:tracePt t="100182" x="7380288" y="3397250"/>
          <p14:tracePt t="100186" x="7435850" y="3397250"/>
          <p14:tracePt t="100199" x="7481888" y="3397250"/>
          <p14:tracePt t="100203" x="7535863" y="3397250"/>
          <p14:tracePt t="100220" x="7654925" y="3397250"/>
          <p14:tracePt t="100232" x="7710488" y="3397250"/>
          <p14:tracePt t="100237" x="7754938" y="3397250"/>
          <p14:tracePt t="100249" x="7791450" y="3397250"/>
          <p14:tracePt t="100253" x="7827963" y="3397250"/>
          <p14:tracePt t="100265" x="7837488" y="3406775"/>
          <p14:tracePt t="100390" x="7837488" y="3414713"/>
          <p14:tracePt t="100396" x="7810500" y="3424238"/>
          <p14:tracePt t="100416" x="7783513" y="3424238"/>
          <p14:tracePt t="100417" x="7754938" y="3433763"/>
          <p14:tracePt t="100423" x="7710488" y="3443288"/>
          <p14:tracePt t="100433" x="7654925" y="3443288"/>
          <p14:tracePt t="100439" x="7608888" y="3451225"/>
          <p14:tracePt t="100449" x="7554913" y="3451225"/>
          <p14:tracePt t="100456" x="7472363" y="3451225"/>
          <p14:tracePt t="100466" x="7380288" y="3451225"/>
          <p14:tracePt t="100473" x="7289800" y="3451225"/>
          <p14:tracePt t="100483" x="7189788" y="3451225"/>
          <p14:tracePt t="100499" x="6969125" y="3451225"/>
          <p14:tracePt t="100506" x="6759575" y="3470275"/>
          <p14:tracePt t="100522" x="6567488" y="3470275"/>
          <p14:tracePt t="100539" x="6375400" y="3479800"/>
          <p14:tracePt t="100550" x="6284913" y="3479800"/>
          <p14:tracePt t="100556" x="6202363" y="3497263"/>
          <p14:tracePt t="100566" x="6111875" y="3497263"/>
          <p14:tracePt t="100573" x="6019800" y="3497263"/>
          <p14:tracePt t="100583" x="5937250" y="3497263"/>
          <p14:tracePt t="100589" x="5846763" y="3506788"/>
          <p14:tracePt t="100599" x="5764213" y="3506788"/>
          <p14:tracePt t="100606" x="5691188" y="3506788"/>
          <p14:tracePt t="100616" x="5618163" y="3506788"/>
          <p14:tracePt t="100622" x="5535613" y="3506788"/>
          <p14:tracePt t="100633" x="5462588" y="3524250"/>
          <p14:tracePt t="100639" x="5380038" y="3524250"/>
          <p14:tracePt t="100650" x="5326063" y="3533775"/>
          <p14:tracePt t="100656" x="5224463" y="3533775"/>
          <p14:tracePt t="100666" x="5133975" y="3533775"/>
          <p14:tracePt t="100673" x="5041900" y="3533775"/>
          <p14:tracePt t="100683" x="4941888" y="3533775"/>
          <p14:tracePt t="100689" x="4851400" y="3533775"/>
          <p14:tracePt t="100699" x="4759325" y="3533775"/>
          <p14:tracePt t="100706" x="4659313" y="3533775"/>
          <p14:tracePt t="100716" x="4586288" y="3533775"/>
          <p14:tracePt t="100723" x="4530725" y="3533775"/>
          <p14:tracePt t="100733" x="4467225" y="3533775"/>
          <p14:tracePt t="100739" x="4430713" y="3533775"/>
          <p14:tracePt t="100749" x="4384675" y="3533775"/>
          <p14:tracePt t="100756" x="4348163" y="3533775"/>
          <p14:tracePt t="100766" x="4302125" y="3533775"/>
          <p14:tracePt t="100772" x="4256088" y="3533775"/>
          <p14:tracePt t="100783" x="4202113" y="3543300"/>
          <p14:tracePt t="100799" x="4102100" y="3560763"/>
          <p14:tracePt t="100800" x="4046538" y="3560763"/>
          <p14:tracePt t="100806" x="3983038" y="3570288"/>
          <p14:tracePt t="100816" x="3927475" y="3570288"/>
          <p14:tracePt t="100823" x="3846513" y="3579813"/>
          <p14:tracePt t="100833" x="3790950" y="3579813"/>
          <p14:tracePt t="100839" x="3708400" y="3597275"/>
          <p14:tracePt t="100849" x="3654425" y="3597275"/>
          <p14:tracePt t="100856" x="3581400" y="3597275"/>
          <p14:tracePt t="100866" x="3498850" y="3597275"/>
          <p14:tracePt t="100873" x="3425825" y="3597275"/>
          <p14:tracePt t="100883" x="3352800" y="3597275"/>
          <p14:tracePt t="100899" x="3178175" y="3606800"/>
          <p14:tracePt t="100906" x="3041650" y="3606800"/>
          <p14:tracePt t="100922" x="2941638" y="3606800"/>
          <p14:tracePt t="100939" x="2859088" y="3606800"/>
          <p14:tracePt t="100950" x="2813050" y="3606800"/>
          <p14:tracePt t="100956" x="2776538" y="3606800"/>
          <p14:tracePt t="100966" x="2749550" y="3606800"/>
          <p14:tracePt t="100973" x="2703513" y="3606800"/>
          <p14:tracePt t="100983" x="2657475" y="3606800"/>
          <p14:tracePt t="100989" x="2620963" y="3606800"/>
          <p14:tracePt t="100999" x="2576513" y="3606800"/>
          <p14:tracePt t="101006" x="2540000" y="3606800"/>
          <p14:tracePt t="101016" x="2493963" y="3606800"/>
          <p14:tracePt t="101023" x="2466975" y="3606800"/>
          <p14:tracePt t="101033" x="2430463" y="3606800"/>
          <p14:tracePt t="101039" x="2401888" y="3606800"/>
          <p14:tracePt t="101049" x="2384425" y="3606800"/>
          <p14:tracePt t="101057" x="2365375" y="3606800"/>
          <p14:tracePt t="101066" x="2338388" y="3606800"/>
          <p14:tracePt t="101073" x="2320925" y="3606800"/>
          <p14:tracePt t="101083" x="2274888" y="3625850"/>
          <p14:tracePt t="101089" x="2238375" y="3625850"/>
          <p14:tracePt t="101099" x="2201863" y="3625850"/>
          <p14:tracePt t="101116" x="2174875" y="3625850"/>
          <p14:tracePt t="101117" x="2128838" y="3625850"/>
          <p14:tracePt t="101133" x="2109788" y="3625850"/>
          <p14:tracePt t="101133" x="2100263" y="3625850"/>
          <p14:tracePt t="101149" x="2092325" y="3625850"/>
          <p14:tracePt t="101190" x="2082800" y="3625850"/>
          <p14:tracePt t="101470" x="2073275" y="3625850"/>
          <p14:tracePt t="101976" x="2055813" y="3633788"/>
          <p14:tracePt t="101992" x="2036763" y="3633788"/>
          <p14:tracePt t="101998" x="2000250" y="3633788"/>
          <p14:tracePt t="102016" x="1973263" y="3633788"/>
          <p14:tracePt t="102017" x="1936750" y="3633788"/>
          <p14:tracePt t="102033" x="1900238" y="3633788"/>
          <p14:tracePt t="102033" x="1873250" y="3643313"/>
          <p14:tracePt t="102040" x="1844675" y="3643313"/>
          <p14:tracePt t="102049" x="1827213" y="3643313"/>
          <p14:tracePt t="102056" x="1790700" y="3643313"/>
          <p14:tracePt t="102066" x="1781175" y="3643313"/>
          <p14:tracePt t="102083" x="1763713" y="3643313"/>
          <p14:tracePt t="102089" x="1754188" y="3643313"/>
          <p14:tracePt t="102099" x="1735138" y="3643313"/>
          <p14:tracePt t="102106" x="1717675" y="3616325"/>
          <p14:tracePt t="102116" x="1708150" y="3606800"/>
          <p14:tracePt t="102122" x="1698625" y="3606800"/>
          <p14:tracePt t="102149" x="1662113" y="3560763"/>
          <p14:tracePt t="102156" x="1644650" y="3552825"/>
          <p14:tracePt t="102172" x="1625600" y="3533775"/>
          <p14:tracePt t="102189" x="1617663" y="3516313"/>
          <p14:tracePt t="102200" x="1617663" y="3506788"/>
          <p14:tracePt t="102216" x="1617663" y="3497263"/>
          <p14:tracePt t="102248" x="1608138" y="3487738"/>
          <p14:tracePt t="102264" x="1608138" y="3479800"/>
          <p14:tracePt t="102296" x="1608138" y="3470275"/>
          <p14:tracePt t="102311" x="1608138" y="3460750"/>
          <p14:tracePt t="102327" x="1608138" y="3451225"/>
          <p14:tracePt t="102331" x="1608138" y="3443288"/>
          <p14:tracePt t="102348" x="1608138" y="3433763"/>
          <p14:tracePt t="102348" x="1608138" y="3424238"/>
          <p14:tracePt t="102365" x="1608138" y="3406775"/>
          <p14:tracePt t="102365" x="1608138" y="3387725"/>
          <p14:tracePt t="102382" x="1608138" y="3378200"/>
          <p14:tracePt t="102382" x="1608138" y="3360738"/>
          <p14:tracePt t="102398" x="1608138" y="3351213"/>
          <p14:tracePt t="102399" x="1608138" y="3341688"/>
          <p14:tracePt t="102415" x="1608138" y="3324225"/>
          <p14:tracePt t="102416" x="1608138" y="3314700"/>
          <p14:tracePt t="102432" x="1608138" y="3305175"/>
          <p14:tracePt t="102433" x="1608138" y="3297238"/>
          <p14:tracePt t="102449" x="1608138" y="3287713"/>
          <p14:tracePt t="102450" x="1608138" y="3278188"/>
          <p14:tracePt t="102466" x="1617663" y="3260725"/>
          <p14:tracePt t="102466" x="1617663" y="3251200"/>
          <p14:tracePt t="102482" x="1617663" y="3241675"/>
          <p14:tracePt t="102584" x="1617663" y="3232150"/>
          <p14:tracePt t="102664" x="1617663" y="3241675"/>
          <p14:tracePt t="102670" x="1617663" y="3251200"/>
          <p14:tracePt t="102683" x="1617663" y="3268663"/>
          <p14:tracePt t="102684" x="1608138" y="3287713"/>
          <p14:tracePt t="102699" x="1608138" y="3305175"/>
          <p14:tracePt t="102700" x="1598613" y="3324225"/>
          <p14:tracePt t="102716" x="1598613" y="3360738"/>
          <p14:tracePt t="102717" x="1589088" y="3378200"/>
          <p14:tracePt t="102733" x="1589088" y="3397250"/>
          <p14:tracePt t="102733" x="1589088" y="3424238"/>
          <p14:tracePt t="102749" x="1589088" y="3443288"/>
          <p14:tracePt t="102750" x="1589088" y="3460750"/>
          <p14:tracePt t="102766" x="1589088" y="3479800"/>
          <p14:tracePt t="102767" x="1579563" y="3506788"/>
          <p14:tracePt t="102783" x="1579563" y="3524250"/>
          <p14:tracePt t="102783" x="1579563" y="3543300"/>
          <p14:tracePt t="102799" x="1579563" y="3560763"/>
          <p14:tracePt t="102800" x="1579563" y="3570288"/>
          <p14:tracePt t="102816" x="1579563" y="3579813"/>
          <p14:tracePt t="102817" x="1579563" y="3589338"/>
          <p14:tracePt t="102833" x="1579563" y="3597275"/>
          <p14:tracePt t="102833" x="1579563" y="3606800"/>
          <p14:tracePt t="102840" x="1579563" y="3616325"/>
          <p14:tracePt t="102849" x="1579563" y="3633788"/>
          <p14:tracePt t="102856" x="1579563" y="3643313"/>
          <p14:tracePt t="102866" x="1579563" y="3662363"/>
          <p14:tracePt t="102873" x="1579563" y="3670300"/>
          <p14:tracePt t="102883" x="1579563" y="3679825"/>
          <p14:tracePt t="102920" x="1579563" y="3689350"/>
          <p14:tracePt t="103048" x="1579563" y="3670300"/>
          <p14:tracePt t="103054" x="1579563" y="3652838"/>
          <p14:tracePt t="103066" x="1589088" y="3625850"/>
          <p14:tracePt t="103073" x="1598613" y="3597275"/>
          <p14:tracePt t="103083" x="1617663" y="3560763"/>
          <p14:tracePt t="103090" x="1617663" y="3543300"/>
          <p14:tracePt t="103099" x="1617663" y="3516313"/>
          <p14:tracePt t="103106" x="1625600" y="3470275"/>
          <p14:tracePt t="103116" x="1625600" y="3443288"/>
          <p14:tracePt t="103123" x="1635125" y="3414713"/>
          <p14:tracePt t="103133" x="1635125" y="3397250"/>
          <p14:tracePt t="103140" x="1635125" y="3360738"/>
          <p14:tracePt t="103149" x="1635125" y="3341688"/>
          <p14:tracePt t="103156" x="1635125" y="3324225"/>
          <p14:tracePt t="103166" x="1635125" y="3305175"/>
          <p14:tracePt t="103183" x="1635125" y="3297238"/>
          <p14:tracePt t="103189" x="1635125" y="3287713"/>
          <p14:tracePt t="103370" x="1625600" y="3278188"/>
          <p14:tracePt t="103818" x="1625600" y="3287713"/>
          <p14:tracePt t="103834" x="1635125" y="3287713"/>
          <p14:tracePt t="103840" x="1644650" y="3287713"/>
          <p14:tracePt t="103850" x="1662113" y="3287713"/>
          <p14:tracePt t="103857" x="1708150" y="3287713"/>
          <p14:tracePt t="103866" x="1754188" y="3287713"/>
          <p14:tracePt t="103873" x="1781175" y="3287713"/>
          <p14:tracePt t="103883" x="1827213" y="3297238"/>
          <p14:tracePt t="103889" x="1900238" y="3297238"/>
          <p14:tracePt t="103899" x="2000250" y="3305175"/>
          <p14:tracePt t="103906" x="2092325" y="3324225"/>
          <p14:tracePt t="103916" x="2228850" y="3333750"/>
          <p14:tracePt t="103923" x="2357438" y="3351213"/>
          <p14:tracePt t="103933" x="2511425" y="3370263"/>
          <p14:tracePt t="103939" x="2695575" y="3370263"/>
          <p14:tracePt t="103949" x="2878138" y="3378200"/>
          <p14:tracePt t="103956" x="3087688" y="3397250"/>
          <p14:tracePt t="103966" x="3316288" y="3397250"/>
          <p14:tracePt t="103973" x="3552825" y="3414713"/>
          <p14:tracePt t="103983" x="3827463" y="3414713"/>
          <p14:tracePt t="103989" x="4092575" y="3414713"/>
          <p14:tracePt t="103999" x="4403725" y="3414713"/>
          <p14:tracePt t="104006" x="4667250" y="3414713"/>
          <p14:tracePt t="104016" x="4941888" y="3414713"/>
          <p14:tracePt t="104023" x="5216525" y="3433763"/>
          <p14:tracePt t="104033" x="5462588" y="3451225"/>
          <p14:tracePt t="104039" x="5691188" y="3451225"/>
          <p14:tracePt t="104049" x="5919788" y="3451225"/>
          <p14:tracePt t="104056" x="6129338" y="3470275"/>
          <p14:tracePt t="104066" x="6330950" y="3479800"/>
          <p14:tracePt t="104073" x="6503988" y="3497263"/>
          <p14:tracePt t="104083" x="6632575" y="3516313"/>
          <p14:tracePt t="104083" x="6750050" y="3524250"/>
          <p14:tracePt t="104090" x="6842125" y="3524250"/>
          <p14:tracePt t="104099" x="6924675" y="3543300"/>
          <p14:tracePt t="104106" x="6997700" y="3543300"/>
          <p14:tracePt t="104116" x="7070725" y="3543300"/>
          <p14:tracePt t="104123" x="7134225" y="3552825"/>
          <p14:tracePt t="104133" x="7180263" y="3552825"/>
          <p14:tracePt t="104139" x="7189788" y="3552825"/>
          <p14:tracePt t="104202" x="7197725" y="3552825"/>
          <p14:tracePt t="104218" x="7207250" y="3552825"/>
          <p14:tracePt t="104234" x="7216775" y="3552825"/>
          <p14:tracePt t="104240" x="7226300" y="3552825"/>
          <p14:tracePt t="104250" x="7234238" y="3552825"/>
          <p14:tracePt t="104257" x="7243763" y="3552825"/>
          <p14:tracePt t="104314" x="7197725" y="3552825"/>
          <p14:tracePt t="104320" x="7161213" y="3552825"/>
          <p14:tracePt t="104333" x="7088188" y="3552825"/>
          <p14:tracePt t="104334" x="6988175" y="3560763"/>
          <p14:tracePt t="104349" x="6859588" y="3560763"/>
          <p14:tracePt t="104350" x="6732588" y="3560763"/>
          <p14:tracePt t="104366" x="6596063" y="3560763"/>
          <p14:tracePt t="104367" x="6448425" y="3560763"/>
          <p14:tracePt t="104382" x="6284913" y="3560763"/>
          <p14:tracePt t="104383" x="6111875" y="3570288"/>
          <p14:tracePt t="104399" x="5929313" y="3570288"/>
          <p14:tracePt t="104400" x="5745163" y="3570288"/>
          <p14:tracePt t="104416" x="5591175" y="3570288"/>
          <p14:tracePt t="104417" x="5445125" y="3589338"/>
          <p14:tracePt t="104433" x="5316538" y="3589338"/>
          <p14:tracePt t="104433" x="5233988" y="3589338"/>
          <p14:tracePt t="104449" x="5160963" y="3589338"/>
          <p14:tracePt t="104450" x="5143500" y="3597275"/>
          <p14:tracePt t="104572" x="5124450" y="3597275"/>
          <p14:tracePt t="104578" x="5114925" y="3597275"/>
          <p14:tracePt t="104588" x="5087938" y="3606800"/>
          <p14:tracePt t="104594" x="5033963" y="3606800"/>
          <p14:tracePt t="104606" x="4997450" y="3616325"/>
          <p14:tracePt t="104616" x="4941888" y="3616325"/>
          <p14:tracePt t="104623" x="4868863" y="3616325"/>
          <p14:tracePt t="104633" x="4768850" y="3633788"/>
          <p14:tracePt t="104640" x="4530725" y="3633788"/>
          <p14:tracePt t="104656" x="4229100" y="3633788"/>
          <p14:tracePt t="104672" x="3890963" y="3633788"/>
          <p14:tracePt t="104689" x="3525838" y="3633788"/>
          <p14:tracePt t="104700" x="3362325" y="3633788"/>
          <p14:tracePt t="104707" x="3187700" y="3633788"/>
          <p14:tracePt t="104716" x="3024188" y="3633788"/>
          <p14:tracePt t="104723" x="2878138" y="3633788"/>
          <p14:tracePt t="104732" x="2722563" y="3633788"/>
          <p14:tracePt t="104739" x="2613025" y="3633788"/>
          <p14:tracePt t="104749" x="2520950" y="3633788"/>
          <p14:tracePt t="104756" x="2438400" y="3633788"/>
          <p14:tracePt t="104766" x="2384425" y="3633788"/>
          <p14:tracePt t="104773" x="2338388" y="3633788"/>
          <p14:tracePt t="104783" x="2301875" y="3633788"/>
          <p14:tracePt t="104789" x="2265363" y="3643313"/>
          <p14:tracePt t="104799" x="2247900" y="3643313"/>
          <p14:tracePt t="104806" x="2228850" y="3643313"/>
          <p14:tracePt t="104816" x="2219325" y="3643313"/>
          <p14:tracePt t="104832" x="2211388" y="3643313"/>
          <p14:tracePt t="104839" x="2192338" y="3643313"/>
          <p14:tracePt t="104849" x="2174875" y="3643313"/>
          <p14:tracePt t="104856" x="2155825" y="3643313"/>
          <p14:tracePt t="104866" x="2136775" y="3643313"/>
          <p14:tracePt t="104873" x="2128838" y="3643313"/>
          <p14:tracePt t="104883" x="2109788" y="3652838"/>
          <p14:tracePt t="104889" x="2100263" y="3652838"/>
          <p14:tracePt t="106912" x="2100263" y="3662363"/>
          <p14:tracePt t="106919" x="2100263" y="3679825"/>
          <p14:tracePt t="106932" x="2100263" y="3689350"/>
          <p14:tracePt t="106933" x="2109788" y="3725863"/>
          <p14:tracePt t="106949" x="2109788" y="3735388"/>
          <p14:tracePt t="106950" x="2109788" y="3752850"/>
          <p14:tracePt t="106966" x="2109788" y="3771900"/>
          <p14:tracePt t="106967" x="2109788" y="3798888"/>
          <p14:tracePt t="106982" x="2109788" y="3825875"/>
          <p14:tracePt t="106983" x="2109788" y="3852863"/>
          <p14:tracePt t="106999" x="2109788" y="3889375"/>
          <p14:tracePt t="107000" x="2109788" y="3917950"/>
          <p14:tracePt t="107016" x="2109788" y="3944938"/>
          <p14:tracePt t="107017" x="2109788" y="3963988"/>
          <p14:tracePt t="107032" x="2109788" y="3990975"/>
          <p14:tracePt t="107033" x="2109788" y="4027488"/>
          <p14:tracePt t="107040" x="2109788" y="4044950"/>
          <p14:tracePt t="107049" x="2109788" y="4073525"/>
          <p14:tracePt t="107056" x="2109788" y="4100513"/>
          <p14:tracePt t="107066" x="2109788" y="4137025"/>
          <p14:tracePt t="107073" x="2100263" y="4164013"/>
          <p14:tracePt t="107083" x="2092325" y="4191000"/>
          <p14:tracePt t="107089" x="2082800" y="4237038"/>
          <p14:tracePt t="107099" x="2082800" y="4256088"/>
          <p14:tracePt t="107106" x="2073275" y="4300538"/>
          <p14:tracePt t="107116" x="2073275" y="4319588"/>
          <p14:tracePt t="107120" x="2073275" y="4337050"/>
          <p14:tracePt t="107132" x="2073275" y="4356100"/>
          <p14:tracePt t="107149" x="2063750" y="4383088"/>
          <p14:tracePt t="107149" x="2055813" y="4429125"/>
          <p14:tracePt t="107154" x="2036763" y="4456113"/>
          <p14:tracePt t="107165" x="2036763" y="4475163"/>
          <p14:tracePt t="107170" x="2027238" y="4502150"/>
          <p14:tracePt t="107182" x="2019300" y="4519613"/>
          <p14:tracePt t="107188" x="2009775" y="4565650"/>
          <p14:tracePt t="107204" x="2009775" y="4584700"/>
          <p14:tracePt t="107217" x="2000250" y="4611688"/>
          <p14:tracePt t="107248" x="2000250" y="4621213"/>
          <p14:tracePt t="107264" x="2000250" y="4629150"/>
          <p14:tracePt t="107472" x="2000250" y="4638675"/>
          <p14:tracePt t="107504" x="2009775" y="4638675"/>
          <p14:tracePt t="107520" x="2019300" y="4629150"/>
          <p14:tracePt t="107536" x="2027238" y="4621213"/>
          <p14:tracePt t="107543" x="2036763" y="4621213"/>
          <p14:tracePt t="107553" x="2036763" y="4611688"/>
          <p14:tracePt t="107948" x="2036763" y="4621213"/>
          <p14:tracePt t="107960" x="2036763" y="4629150"/>
          <p14:tracePt t="107966" x="2036763" y="4648200"/>
          <p14:tracePt t="107982" x="2036763" y="4657725"/>
          <p14:tracePt t="107983" x="2036763" y="4675188"/>
          <p14:tracePt t="107999" x="2036763" y="4684713"/>
          <p14:tracePt t="108000" x="2036763" y="4694238"/>
          <p14:tracePt t="108024" x="2036763" y="4702175"/>
          <p14:tracePt t="108056" x="2036763" y="4711700"/>
          <p14:tracePt t="108248" x="2036763" y="4721225"/>
          <p14:tracePt t="108378" x="2027238" y="4738688"/>
          <p14:tracePt t="108385" x="2019300" y="4748213"/>
          <p14:tracePt t="108399" x="2009775" y="4767263"/>
          <p14:tracePt t="108400" x="2000250" y="4775200"/>
          <p14:tracePt t="108416" x="1982788" y="4803775"/>
          <p14:tracePt t="108416" x="1973263" y="4821238"/>
          <p14:tracePt t="108433" x="1954213" y="4840288"/>
          <p14:tracePt t="108433" x="1946275" y="4848225"/>
          <p14:tracePt t="108449" x="1946275" y="4867275"/>
          <p14:tracePt t="108450" x="1946275" y="4876800"/>
          <p14:tracePt t="108466" x="1936750" y="4894263"/>
          <p14:tracePt t="108482" x="1927225" y="4903788"/>
          <p14:tracePt t="108826" x="1936750" y="4913313"/>
          <p14:tracePt t="108833" x="1946275" y="4913313"/>
          <p14:tracePt t="108849" x="1927225" y="4913313"/>
          <p14:tracePt t="108850" x="1917700" y="4913313"/>
          <p14:tracePt t="108874" x="1927225" y="4913313"/>
          <p14:tracePt t="108890" x="1936750" y="4913313"/>
          <p14:tracePt t="108906" x="1936750" y="4903788"/>
          <p14:tracePt t="109082" x="1927225" y="4903788"/>
          <p14:tracePt t="109098" x="1917700" y="4922838"/>
          <p14:tracePt t="109105" x="1917700" y="4930775"/>
          <p14:tracePt t="112658" x="1954213" y="4930775"/>
          <p14:tracePt t="112664" x="1982788" y="4930775"/>
          <p14:tracePt t="112682" x="2027238" y="4930775"/>
          <p14:tracePt t="112683" x="2046288" y="4930775"/>
          <p14:tracePt t="112690" x="2063750" y="4930775"/>
          <p14:tracePt t="112706" x="2073275" y="4930775"/>
          <p14:tracePt t="112716" x="2082800" y="4930775"/>
          <p14:tracePt t="112723" x="2100263" y="4940300"/>
          <p14:tracePt t="112732" x="2109788" y="4940300"/>
          <p14:tracePt t="112739" x="2119313" y="4949825"/>
          <p14:tracePt t="112756" x="2119313" y="4959350"/>
          <p14:tracePt t="112766" x="2119313" y="4967288"/>
          <p14:tracePt t="112773" x="2119313" y="4976813"/>
          <p14:tracePt t="112782" x="2119313" y="4995863"/>
          <p14:tracePt t="112790" x="2128838" y="5022850"/>
          <p14:tracePt t="112806" x="2128838" y="5049838"/>
          <p14:tracePt t="112822" x="2128838" y="5068888"/>
          <p14:tracePt t="112839" x="2128838" y="5113338"/>
          <p14:tracePt t="112850" x="2128838" y="5132388"/>
          <p14:tracePt t="112856" x="2128838" y="5149850"/>
          <p14:tracePt t="112866" x="2136775" y="5168900"/>
          <p14:tracePt t="112873" x="2146300" y="5186363"/>
          <p14:tracePt t="112883" x="2155825" y="5205413"/>
          <p14:tracePt t="112889" x="2155825" y="5214938"/>
          <p14:tracePt t="112899" x="2165350" y="5232400"/>
          <p14:tracePt t="112906" x="2165350" y="5241925"/>
          <p14:tracePt t="112932" x="2174875" y="5241925"/>
          <p14:tracePt t="112962" x="2182813" y="5251450"/>
          <p14:tracePt t="112978" x="2192338" y="5259388"/>
          <p14:tracePt t="112985" x="2211388" y="5278438"/>
          <p14:tracePt t="113010" x="2238375" y="5287963"/>
          <p14:tracePt t="113016" x="2247900" y="5287963"/>
          <p14:tracePt t="113032" x="2265363" y="5287963"/>
          <p14:tracePt t="113033" x="2274888" y="5287963"/>
          <p14:tracePt t="113049" x="2292350" y="5287963"/>
          <p14:tracePt t="113050" x="2301875" y="5287963"/>
          <p14:tracePt t="113066" x="2320925" y="5287963"/>
          <p14:tracePt t="113067" x="2338388" y="5287963"/>
          <p14:tracePt t="113074" x="2384425" y="5251450"/>
          <p14:tracePt t="113082" x="2393950" y="5241925"/>
          <p14:tracePt t="113099" x="2411413" y="5232400"/>
          <p14:tracePt t="113106" x="2430463" y="5222875"/>
          <p14:tracePt t="113115" x="2438400" y="5222875"/>
          <p14:tracePt t="113132" x="2457450" y="5214938"/>
          <p14:tracePt t="113149" x="2474913" y="5205413"/>
          <p14:tracePt t="113154" x="2484438" y="5195888"/>
          <p14:tracePt t="113170" x="2484438" y="5186363"/>
          <p14:tracePt t="113182" x="2493963" y="5178425"/>
          <p14:tracePt t="113187" x="2503488" y="5168900"/>
          <p14:tracePt t="113298" x="2511425" y="5168900"/>
          <p14:tracePt t="113346" x="2530475" y="5168900"/>
          <p14:tracePt t="113352" x="2540000" y="5168900"/>
          <p14:tracePt t="113366" x="2557463" y="5168900"/>
          <p14:tracePt t="113366" x="2576513" y="5168900"/>
          <p14:tracePt t="113382" x="2593975" y="5168900"/>
          <p14:tracePt t="113383" x="2603500" y="5168900"/>
          <p14:tracePt t="113399" x="2620963" y="5178425"/>
          <p14:tracePt t="113400" x="2640013" y="5186363"/>
          <p14:tracePt t="113416" x="2657475" y="5186363"/>
          <p14:tracePt t="113417" x="2667000" y="5195888"/>
          <p14:tracePt t="113432" x="2676525" y="5195888"/>
          <p14:tracePt t="113433" x="2686050" y="5195888"/>
          <p14:tracePt t="113460" x="2695575" y="5195888"/>
          <p14:tracePt t="113466" x="2703513" y="5195888"/>
          <p14:tracePt t="113482" x="2713038" y="5195888"/>
          <p14:tracePt t="113483" x="2722563" y="5195888"/>
          <p14:tracePt t="113499" x="2740025" y="5195888"/>
          <p14:tracePt t="113500" x="2749550" y="5195888"/>
          <p14:tracePt t="113516" x="2768600" y="5186363"/>
          <p14:tracePt t="113516" x="2768600" y="5178425"/>
          <p14:tracePt t="113532" x="2776538" y="5178425"/>
          <p14:tracePt t="113533" x="2786063" y="5178425"/>
          <p14:tracePt t="113540" x="2805113" y="5159375"/>
          <p14:tracePt t="113549" x="2813050" y="5149850"/>
          <p14:tracePt t="113556" x="2822575" y="5141913"/>
          <p14:tracePt t="113566" x="2832100" y="5132388"/>
          <p14:tracePt t="113572" x="2849563" y="5113338"/>
          <p14:tracePt t="113582" x="2859088" y="5105400"/>
          <p14:tracePt t="113599" x="2859088" y="5095875"/>
          <p14:tracePt t="113600" x="2859088" y="5086350"/>
          <p14:tracePt t="113616" x="2868613" y="5068888"/>
          <p14:tracePt t="113624" x="2895600" y="5040313"/>
          <p14:tracePt t="113638" x="2895600" y="5022850"/>
          <p14:tracePt t="113649" x="2895600" y="5013325"/>
          <p14:tracePt t="113656" x="2922588" y="4986338"/>
          <p14:tracePt t="113672" x="2941638" y="4949825"/>
          <p14:tracePt t="113688" x="2941638" y="4930775"/>
          <p14:tracePt t="113700" x="2941638" y="4913313"/>
          <p14:tracePt t="113716" x="2941638" y="4903788"/>
          <p14:tracePt t="113722" x="2941638" y="4884738"/>
          <p14:tracePt t="113732" x="2941638" y="4867275"/>
          <p14:tracePt t="113738" x="2941638" y="4857750"/>
          <p14:tracePt t="113749" x="2941638" y="4840288"/>
          <p14:tracePt t="113755" x="2941638" y="4821238"/>
          <p14:tracePt t="113766" x="2932113" y="4803775"/>
          <p14:tracePt t="113772" x="2932113" y="4794250"/>
          <p14:tracePt t="113782" x="2922588" y="4775200"/>
          <p14:tracePt t="113789" x="2914650" y="4767263"/>
          <p14:tracePt t="113799" x="2905125" y="4748213"/>
          <p14:tracePt t="113805" x="2895600" y="4748213"/>
          <p14:tracePt t="113816" x="2878138" y="4730750"/>
          <p14:tracePt t="113822" x="2878138" y="4721225"/>
          <p14:tracePt t="113832" x="2859088" y="4711700"/>
          <p14:tracePt t="113838" x="2822575" y="4702175"/>
          <p14:tracePt t="113849" x="2805113" y="4694238"/>
          <p14:tracePt t="113855" x="2786063" y="4694238"/>
          <p14:tracePt t="113866" x="2768600" y="4675188"/>
          <p14:tracePt t="113872" x="2759075" y="4675188"/>
          <p14:tracePt t="113882" x="2749550" y="4675188"/>
          <p14:tracePt t="113888" x="2740025" y="4675188"/>
          <p14:tracePt t="113899" x="2732088" y="4675188"/>
          <p14:tracePt t="113916" x="2722563" y="4675188"/>
          <p14:tracePt t="113922" x="2703513" y="4675188"/>
          <p14:tracePt t="113932" x="2695575" y="4675188"/>
          <p14:tracePt t="113938" x="2686050" y="4675188"/>
          <p14:tracePt t="113949" x="2676525" y="4675188"/>
          <p14:tracePt t="113950" x="2667000" y="4675188"/>
          <p14:tracePt t="113966" x="2657475" y="4675188"/>
          <p14:tracePt t="113973" x="2640013" y="4675188"/>
          <p14:tracePt t="113982" x="2630488" y="4684713"/>
          <p14:tracePt t="113988" x="2613025" y="4684713"/>
          <p14:tracePt t="113999" x="2593975" y="4694238"/>
          <p14:tracePt t="114005" x="2584450" y="4702175"/>
          <p14:tracePt t="114016" x="2566988" y="4711700"/>
          <p14:tracePt t="114022" x="2557463" y="4721225"/>
          <p14:tracePt t="114032" x="2540000" y="4730750"/>
          <p14:tracePt t="114039" x="2520950" y="4748213"/>
          <p14:tracePt t="114049" x="2511425" y="4757738"/>
          <p14:tracePt t="114056" x="2503488" y="4775200"/>
          <p14:tracePt t="114072" x="2484438" y="4811713"/>
          <p14:tracePt t="114088" x="2484438" y="4840288"/>
          <p14:tracePt t="114100" x="2466975" y="4857750"/>
          <p14:tracePt t="114106" x="2466975" y="4876800"/>
          <p14:tracePt t="114116" x="2466975" y="4894263"/>
          <p14:tracePt t="114122" x="2466975" y="4903788"/>
          <p14:tracePt t="114132" x="2466975" y="4913313"/>
          <p14:tracePt t="114138" x="2466975" y="4922838"/>
          <p14:tracePt t="114149" x="2466975" y="4940300"/>
          <p14:tracePt t="114155" x="2466975" y="4949825"/>
          <p14:tracePt t="114166" x="2466975" y="4976813"/>
          <p14:tracePt t="114172" x="2466975" y="4986338"/>
          <p14:tracePt t="114182" x="2474913" y="5003800"/>
          <p14:tracePt t="114189" x="2474913" y="5013325"/>
          <p14:tracePt t="114199" x="2484438" y="5032375"/>
          <p14:tracePt t="114206" x="2493963" y="5032375"/>
          <p14:tracePt t="114223" x="2511425" y="5049838"/>
          <p14:tracePt t="114232" x="2520950" y="5059363"/>
          <p14:tracePt t="114249" x="2530475" y="5068888"/>
          <p14:tracePt t="114250" x="2557463" y="5086350"/>
          <p14:tracePt t="114266" x="2557463" y="5095875"/>
          <p14:tracePt t="114266" x="2566988" y="5105400"/>
          <p14:tracePt t="114282" x="2576513" y="5105400"/>
          <p14:tracePt t="114299" x="2584450" y="5105400"/>
          <p14:tracePt t="114300" x="2603500" y="5113338"/>
          <p14:tracePt t="114316" x="2613025" y="5113338"/>
          <p14:tracePt t="114332" x="2620963" y="5113338"/>
          <p14:tracePt t="114333" x="2630488" y="5113338"/>
          <p14:tracePt t="114349" x="2640013" y="5113338"/>
          <p14:tracePt t="114350" x="2649538" y="5113338"/>
          <p14:tracePt t="114356" x="2657475" y="5113338"/>
          <p14:tracePt t="114366" x="2676525" y="5113338"/>
          <p14:tracePt t="114372" x="2686050" y="5113338"/>
          <p14:tracePt t="114382" x="2703513" y="5113338"/>
          <p14:tracePt t="114388" x="2713038" y="5113338"/>
          <p14:tracePt t="114399" x="2722563" y="5113338"/>
          <p14:tracePt t="114416" x="2732088" y="5113338"/>
          <p14:tracePt t="114422" x="2749550" y="5113338"/>
          <p14:tracePt t="114432" x="2759075" y="5113338"/>
          <p14:tracePt t="114439" x="2768600" y="5113338"/>
          <p14:tracePt t="114449" x="2776538" y="5105400"/>
          <p14:tracePt t="114456" x="2805113" y="5095875"/>
          <p14:tracePt t="114472" x="2813050" y="5076825"/>
          <p14:tracePt t="114488" x="2822575" y="5068888"/>
          <p14:tracePt t="114500" x="2832100" y="5059363"/>
          <p14:tracePt t="114506" x="2841625" y="5040313"/>
          <p14:tracePt t="114516" x="2849563" y="5013325"/>
          <p14:tracePt t="114522" x="2849563" y="5003800"/>
          <p14:tracePt t="114532" x="2859088" y="4986338"/>
          <p14:tracePt t="114539" x="2868613" y="4959350"/>
          <p14:tracePt t="114549" x="2868613" y="4940300"/>
          <p14:tracePt t="114555" x="2868613" y="4930775"/>
          <p14:tracePt t="114566" x="2868613" y="4913313"/>
          <p14:tracePt t="114572" x="2868613" y="4894263"/>
          <p14:tracePt t="114582" x="2868613" y="4867275"/>
          <p14:tracePt t="114589" x="2868613" y="4857750"/>
          <p14:tracePt t="114599" x="2868613" y="4840288"/>
          <p14:tracePt t="114605" x="2868613" y="4830763"/>
          <p14:tracePt t="114616" x="2868613" y="4811713"/>
          <p14:tracePt t="114622" x="2868613" y="4803775"/>
          <p14:tracePt t="114632" x="2859088" y="4784725"/>
          <p14:tracePt t="114638" x="2849563" y="4767263"/>
          <p14:tracePt t="114649" x="2841625" y="4757738"/>
          <p14:tracePt t="114655" x="2832100" y="4748213"/>
          <p14:tracePt t="114666" x="2813050" y="4721225"/>
          <p14:tracePt t="114682" x="2813050" y="4711700"/>
          <p14:tracePt t="114688" x="2805113" y="4702175"/>
          <p14:tracePt t="114724" x="2795588" y="4694238"/>
          <p14:tracePt t="114851" x="2786063" y="4694238"/>
          <p14:tracePt t="115198" x="2776538" y="4702175"/>
          <p14:tracePt t="115558" x="2786063" y="4702175"/>
          <p14:tracePt t="115565" x="2795588" y="4702175"/>
          <p14:tracePt t="115582" x="2805113" y="4702175"/>
          <p14:tracePt t="115583" x="2822575" y="4694238"/>
          <p14:tracePt t="115590" x="2849563" y="4684713"/>
          <p14:tracePt t="115599" x="2878138" y="4665663"/>
          <p14:tracePt t="115606" x="2914650" y="4665663"/>
          <p14:tracePt t="115616" x="2941638" y="4665663"/>
          <p14:tracePt t="115623" x="2968625" y="4657725"/>
          <p14:tracePt t="115632" x="3005138" y="4657725"/>
          <p14:tracePt t="115649" x="3087688" y="4648200"/>
          <p14:tracePt t="115657" x="3133725" y="4648200"/>
          <p14:tracePt t="115669" x="3178175" y="4648200"/>
          <p14:tracePt t="115682" x="3206750" y="4648200"/>
          <p14:tracePt t="115686" x="3252788" y="4648200"/>
          <p14:tracePt t="115699" x="3279775" y="4648200"/>
          <p14:tracePt t="115703" x="3333750" y="4648200"/>
          <p14:tracePt t="115715" x="3379788" y="4648200"/>
          <p14:tracePt t="115720" x="3435350" y="4648200"/>
          <p14:tracePt t="115732" x="3471863" y="4657725"/>
          <p14:tracePt t="115738" x="3562350" y="4675188"/>
          <p14:tracePt t="115754" x="3727450" y="4702175"/>
          <p14:tracePt t="115765" x="3800475" y="4702175"/>
          <p14:tracePt t="115771" x="3883025" y="4711700"/>
          <p14:tracePt t="115782" x="3956050" y="4711700"/>
          <p14:tracePt t="115787" x="4019550" y="4721225"/>
          <p14:tracePt t="115799" x="4092575" y="4738688"/>
          <p14:tracePt t="115804" x="4156075" y="4738688"/>
          <p14:tracePt t="115815" x="4211638" y="4748213"/>
          <p14:tracePt t="115821" x="4275138" y="4757738"/>
          <p14:tracePt t="115832" x="4321175" y="4775200"/>
          <p14:tracePt t="115837" x="4357688" y="4775200"/>
          <p14:tracePt t="115849" x="4403725" y="4784725"/>
          <p14:tracePt t="115854" x="4430713" y="4794250"/>
          <p14:tracePt t="115865" x="4476750" y="4803775"/>
          <p14:tracePt t="115871" x="4521200" y="4803775"/>
          <p14:tracePt t="115882" x="4557713" y="4811713"/>
          <p14:tracePt t="115887" x="4603750" y="4811713"/>
          <p14:tracePt t="115899" x="4649788" y="4830763"/>
          <p14:tracePt t="115904" x="4686300" y="4840288"/>
          <p14:tracePt t="115915" x="4722813" y="4840288"/>
          <p14:tracePt t="115921" x="4740275" y="4848225"/>
          <p14:tracePt t="115932" x="4759325" y="4848225"/>
          <p14:tracePt t="115937" x="4776788" y="4857750"/>
          <p14:tracePt t="115949" x="4786313" y="4857750"/>
          <p14:tracePt t="115954" x="4795838" y="4867275"/>
          <p14:tracePt t="116600" x="4805363" y="4857750"/>
          <p14:tracePt t="116616" x="4822825" y="4840288"/>
          <p14:tracePt t="116623" x="4832350" y="4830763"/>
          <p14:tracePt t="116632" x="4841875" y="4821238"/>
          <p14:tracePt t="116639" x="4841875" y="4811713"/>
          <p14:tracePt t="116649" x="4851400" y="4803775"/>
          <p14:tracePt t="116666" x="4859338" y="4794250"/>
          <p14:tracePt t="116673" x="4859338" y="4784725"/>
          <p14:tracePt t="116682" x="4868863" y="4767263"/>
          <p14:tracePt t="116690" x="4868863" y="4757738"/>
          <p14:tracePt t="116699" x="4878388" y="4748213"/>
          <p14:tracePt t="116716" x="4878388" y="4738688"/>
          <p14:tracePt t="116732" x="4878388" y="4730750"/>
          <p14:tracePt t="116739" x="4878388" y="4721225"/>
          <p14:tracePt t="117040" x="4887913" y="4738688"/>
          <p14:tracePt t="117047" x="4887913" y="4757738"/>
          <p14:tracePt t="117066" x="4887913" y="4784725"/>
          <p14:tracePt t="117066" x="4895850" y="4821238"/>
          <p14:tracePt t="117073" x="4895850" y="4830763"/>
          <p14:tracePt t="117082" x="4895850" y="4857750"/>
          <p14:tracePt t="117089" x="4895850" y="4876800"/>
          <p14:tracePt t="117099" x="4905375" y="4894263"/>
          <p14:tracePt t="117106" x="4905375" y="4913313"/>
          <p14:tracePt t="117116" x="4905375" y="4930775"/>
          <p14:tracePt t="117132" x="4905375" y="4976813"/>
          <p14:tracePt t="117141" x="4905375" y="5032375"/>
          <p14:tracePt t="117157" x="4905375" y="5068888"/>
          <p14:tracePt t="117170" x="4905375" y="5086350"/>
          <p14:tracePt t="117182" x="4905375" y="5122863"/>
          <p14:tracePt t="117199" x="4905375" y="5159375"/>
          <p14:tracePt t="117200" x="4905375" y="5168900"/>
          <p14:tracePt t="117205" x="4905375" y="5186363"/>
          <p14:tracePt t="117215" x="4914900" y="5222875"/>
          <p14:tracePt t="117220" x="4914900" y="5232400"/>
          <p14:tracePt t="117232" x="4914900" y="5251450"/>
          <p14:tracePt t="117248" x="4924425" y="5259388"/>
          <p14:tracePt t="117254" x="4924425" y="5268913"/>
          <p14:tracePt t="117265" x="4932363" y="5278438"/>
          <p14:tracePt t="117271" x="4932363" y="5287963"/>
          <p14:tracePt t="117282" x="4932363" y="5295900"/>
          <p14:tracePt t="117673" x="4941888" y="5305425"/>
          <p14:tracePt t="117688" x="4951413" y="5305425"/>
          <p14:tracePt t="117695" x="4987925" y="5295900"/>
          <p14:tracePt t="117706" x="5005388" y="5295900"/>
          <p14:tracePt t="117716" x="5014913" y="5295900"/>
          <p14:tracePt t="117732" x="5078413" y="5295900"/>
          <p14:tracePt t="117740" x="5187950" y="5295900"/>
          <p14:tracePt t="117756" x="5280025" y="5295900"/>
          <p14:tracePt t="117773" x="5334000" y="5295900"/>
          <p14:tracePt t="117789" x="5389563" y="5314950"/>
          <p14:tracePt t="117800" x="5408613" y="5314950"/>
          <p14:tracePt t="117807" x="5426075" y="5314950"/>
          <p14:tracePt t="117816" x="5435600" y="5314950"/>
          <p14:tracePt t="117823" x="5453063" y="5324475"/>
          <p14:tracePt t="117849" x="5462588" y="5324475"/>
          <p14:tracePt t="117856" x="5472113" y="5324475"/>
          <p14:tracePt t="117866" x="5481638" y="5324475"/>
          <p14:tracePt t="117873" x="5499100" y="5324475"/>
          <p14:tracePt t="117882" x="5518150" y="5324475"/>
          <p14:tracePt t="117889" x="5526088" y="5324475"/>
          <p14:tracePt t="117899" x="5535613" y="5324475"/>
          <p14:tracePt t="117906" x="5545138" y="5324475"/>
          <p14:tracePt t="117916" x="5554663" y="5324475"/>
          <p14:tracePt t="117923" x="5572125" y="5314950"/>
          <p14:tracePt t="117932" x="5581650" y="5314950"/>
          <p14:tracePt t="117939" x="5591175" y="5314950"/>
          <p14:tracePt t="117949" x="5599113" y="5305425"/>
          <p14:tracePt t="117954" x="5618163" y="5305425"/>
          <p14:tracePt t="117965" x="5627688" y="5305425"/>
          <p14:tracePt t="117970" x="5627688" y="5295900"/>
          <p14:tracePt t="117982" x="5654675" y="5287963"/>
          <p14:tracePt t="117988" x="5664200" y="5287963"/>
          <p14:tracePt t="117999" x="5681663" y="5278438"/>
          <p14:tracePt t="118005" x="5691188" y="5268913"/>
          <p14:tracePt t="118016" x="5718175" y="5259388"/>
          <p14:tracePt t="118022" x="5727700" y="5259388"/>
          <p14:tracePt t="118032" x="5745163" y="5251450"/>
          <p14:tracePt t="118038" x="5754688" y="5241925"/>
          <p14:tracePt t="118049" x="5773738" y="5222875"/>
          <p14:tracePt t="118056" x="5781675" y="5214938"/>
          <p14:tracePt t="118066" x="5791200" y="5205413"/>
          <p14:tracePt t="118072" x="5818188" y="5186363"/>
          <p14:tracePt t="118082" x="5818188" y="5178425"/>
          <p14:tracePt t="118088" x="5827713" y="5159375"/>
          <p14:tracePt t="118099" x="5837238" y="5141913"/>
          <p14:tracePt t="118099" x="5846763" y="5132388"/>
          <p14:tracePt t="118106" x="5854700" y="5122863"/>
          <p14:tracePt t="118116" x="5864225" y="5095875"/>
          <p14:tracePt t="118122" x="5873750" y="5076825"/>
          <p14:tracePt t="118132" x="5873750" y="5068888"/>
          <p14:tracePt t="118138" x="5873750" y="5059363"/>
          <p14:tracePt t="118149" x="5873750" y="5049838"/>
          <p14:tracePt t="118155" x="5873750" y="5032375"/>
          <p14:tracePt t="118166" x="5873750" y="5013325"/>
          <p14:tracePt t="118172" x="5873750" y="4995863"/>
          <p14:tracePt t="118182" x="5873750" y="4976813"/>
          <p14:tracePt t="118199" x="5873750" y="4949825"/>
          <p14:tracePt t="118206" x="5873750" y="4913313"/>
          <p14:tracePt t="118217" x="5873750" y="4903788"/>
          <p14:tracePt t="118224" x="5873750" y="4876800"/>
          <p14:tracePt t="118239" x="5864225" y="4830763"/>
          <p14:tracePt t="118249" x="5864225" y="4821238"/>
          <p14:tracePt t="118256" x="5854700" y="4803775"/>
          <p14:tracePt t="118266" x="5846763" y="4794250"/>
          <p14:tracePt t="118272" x="5837238" y="4784725"/>
          <p14:tracePt t="118288" x="5827713" y="4775200"/>
          <p14:tracePt t="118299" x="5818188" y="4767263"/>
          <p14:tracePt t="118305" x="5800725" y="4748213"/>
          <p14:tracePt t="118316" x="5791200" y="4738688"/>
          <p14:tracePt t="118322" x="5781675" y="4730750"/>
          <p14:tracePt t="118332" x="5764213" y="4711700"/>
          <p14:tracePt t="118338" x="5754688" y="4702175"/>
          <p14:tracePt t="118349" x="5745163" y="4694238"/>
          <p14:tracePt t="118356" x="5737225" y="4684713"/>
          <p14:tracePt t="118366" x="5727700" y="4684713"/>
          <p14:tracePt t="118372" x="5718175" y="4675188"/>
          <p14:tracePt t="118382" x="5708650" y="4665663"/>
          <p14:tracePt t="118389" x="5700713" y="4657725"/>
          <p14:tracePt t="118399" x="5691188" y="4657725"/>
          <p14:tracePt t="118406" x="5672138" y="4657725"/>
          <p14:tracePt t="118416" x="5654675" y="4657725"/>
          <p14:tracePt t="118422" x="5635625" y="4648200"/>
          <p14:tracePt t="118432" x="5627688" y="4648200"/>
          <p14:tracePt t="118439" x="5618163" y="4648200"/>
          <p14:tracePt t="118449" x="5608638" y="4648200"/>
          <p14:tracePt t="118455" x="5591175" y="4648200"/>
          <p14:tracePt t="118466" x="5572125" y="4648200"/>
          <p14:tracePt t="118472" x="5535613" y="4648200"/>
          <p14:tracePt t="118482" x="5518150" y="4648200"/>
          <p14:tracePt t="118488" x="5499100" y="4657725"/>
          <p14:tracePt t="118499" x="5489575" y="4657725"/>
          <p14:tracePt t="118499" x="5472113" y="4657725"/>
          <p14:tracePt t="118506" x="5453063" y="4665663"/>
          <p14:tracePt t="118516" x="5445125" y="4665663"/>
          <p14:tracePt t="118522" x="5445125" y="4675188"/>
          <p14:tracePt t="118532" x="5435600" y="4675188"/>
          <p14:tracePt t="118538" x="5426075" y="4684713"/>
          <p14:tracePt t="118549" x="5408613" y="4694238"/>
          <p14:tracePt t="118556" x="5399088" y="4702175"/>
          <p14:tracePt t="118572" x="5389563" y="4711700"/>
          <p14:tracePt t="118582" x="5380038" y="4721225"/>
          <p14:tracePt t="118590" x="5370513" y="4767263"/>
          <p14:tracePt t="118606" x="5343525" y="4803775"/>
          <p14:tracePt t="118622" x="5334000" y="4830763"/>
          <p14:tracePt t="118638" x="5307013" y="4876800"/>
          <p14:tracePt t="118650" x="5307013" y="4884738"/>
          <p14:tracePt t="118656" x="5297488" y="4894263"/>
          <p14:tracePt t="118666" x="5289550" y="4913313"/>
          <p14:tracePt t="118672" x="5289550" y="4922838"/>
          <p14:tracePt t="118682" x="5280025" y="4940300"/>
          <p14:tracePt t="118689" x="5280025" y="4959350"/>
          <p14:tracePt t="118699" x="5280025" y="4976813"/>
          <p14:tracePt t="118705" x="5280025" y="4995863"/>
          <p14:tracePt t="118716" x="5280025" y="5013325"/>
          <p14:tracePt t="118722" x="5280025" y="5040313"/>
          <p14:tracePt t="118732" x="5280025" y="5068888"/>
          <p14:tracePt t="118738" x="5280025" y="5086350"/>
          <p14:tracePt t="118749" x="5280025" y="5122863"/>
          <p14:tracePt t="118756" x="5280025" y="5149850"/>
          <p14:tracePt t="118766" x="5280025" y="5168900"/>
          <p14:tracePt t="118772" x="5280025" y="5186363"/>
          <p14:tracePt t="118782" x="5289550" y="5205413"/>
          <p14:tracePt t="118789" x="5297488" y="5232400"/>
          <p14:tracePt t="118799" x="5297488" y="5251450"/>
          <p14:tracePt t="118805" x="5307013" y="5287963"/>
          <p14:tracePt t="118815" x="5316538" y="5305425"/>
          <p14:tracePt t="118822" x="5326063" y="5324475"/>
          <p14:tracePt t="118832" x="5353050" y="5351463"/>
          <p14:tracePt t="118839" x="5353050" y="5360988"/>
          <p14:tracePt t="118849" x="5370513" y="5378450"/>
          <p14:tracePt t="118856" x="5380038" y="5387975"/>
          <p14:tracePt t="118866" x="5399088" y="5405438"/>
          <p14:tracePt t="118872" x="5416550" y="5424488"/>
          <p14:tracePt t="118882" x="5426075" y="5434013"/>
          <p14:tracePt t="118883" x="5453063" y="5461000"/>
          <p14:tracePt t="118890" x="5472113" y="5470525"/>
          <p14:tracePt t="118899" x="5499100" y="5478463"/>
          <p14:tracePt t="118906" x="5518150" y="5487988"/>
          <p14:tracePt t="118916" x="5535613" y="5487988"/>
          <p14:tracePt t="118922" x="5554663" y="5497513"/>
          <p14:tracePt t="118932" x="5572125" y="5497513"/>
          <p14:tracePt t="118939" x="5599113" y="5507038"/>
          <p14:tracePt t="118949" x="5608638" y="5507038"/>
          <p14:tracePt t="118955" x="5635625" y="5507038"/>
          <p14:tracePt t="118966" x="5654675" y="5507038"/>
          <p14:tracePt t="118972" x="5672138" y="5507038"/>
          <p14:tracePt t="118982" x="5681663" y="5507038"/>
          <p14:tracePt t="118999" x="5718175" y="5507038"/>
          <p14:tracePt t="119006" x="5754688" y="5497513"/>
          <p14:tracePt t="119022" x="5764213" y="5487988"/>
          <p14:tracePt t="119038" x="5810250" y="5451475"/>
          <p14:tracePt t="119050" x="5837238" y="5434013"/>
          <p14:tracePt t="119056" x="5846763" y="5424488"/>
          <p14:tracePt t="119066" x="5864225" y="5405438"/>
          <p14:tracePt t="119072" x="5864225" y="5378450"/>
          <p14:tracePt t="119082" x="5883275" y="5351463"/>
          <p14:tracePt t="119089" x="5891213" y="5332413"/>
          <p14:tracePt t="119099" x="5900738" y="5287963"/>
          <p14:tracePt t="119106" x="5929313" y="5241925"/>
          <p14:tracePt t="119115" x="5956300" y="5178425"/>
          <p14:tracePt t="119122" x="5965825" y="5141913"/>
          <p14:tracePt t="119132" x="5973763" y="5105400"/>
          <p14:tracePt t="119139" x="5973763" y="5086350"/>
          <p14:tracePt t="119149" x="5983288" y="5049838"/>
          <p14:tracePt t="119156" x="5983288" y="5032375"/>
          <p14:tracePt t="119166" x="5983288" y="5003800"/>
          <p14:tracePt t="119172" x="5983288" y="4986338"/>
          <p14:tracePt t="119182" x="5983288" y="4976813"/>
          <p14:tracePt t="119188" x="5983288" y="4940300"/>
          <p14:tracePt t="119199" x="5973763" y="4922838"/>
          <p14:tracePt t="119205" x="5973763" y="4894263"/>
          <p14:tracePt t="119223" x="5965825" y="4830763"/>
          <p14:tracePt t="119233" x="5946775" y="4784725"/>
          <p14:tracePt t="119239" x="5937250" y="4775200"/>
          <p14:tracePt t="119249" x="5929313" y="4748213"/>
          <p14:tracePt t="119255" x="5900738" y="4721225"/>
          <p14:tracePt t="119266" x="5883275" y="4702175"/>
          <p14:tracePt t="119272" x="5873750" y="4694238"/>
          <p14:tracePt t="119282" x="5846763" y="4675188"/>
          <p14:tracePt t="119283" x="5827713" y="4657725"/>
          <p14:tracePt t="119290" x="5800725" y="4648200"/>
          <p14:tracePt t="119299" x="5791200" y="4638675"/>
          <p14:tracePt t="119306" x="5764213" y="4629150"/>
          <p14:tracePt t="119316" x="5745163" y="4602163"/>
          <p14:tracePt t="119322" x="5727700" y="4592638"/>
          <p14:tracePt t="119332" x="5700713" y="4584700"/>
          <p14:tracePt t="119339" x="5700713" y="4575175"/>
          <p14:tracePt t="119349" x="5681663" y="4575175"/>
          <p14:tracePt t="119356" x="5672138" y="4575175"/>
          <p14:tracePt t="119366" x="5654675" y="4565650"/>
          <p14:tracePt t="119372" x="5635625" y="4565650"/>
          <p14:tracePt t="119382" x="5608638" y="4565650"/>
          <p14:tracePt t="119389" x="5591175" y="4565650"/>
          <p14:tracePt t="119399" x="5572125" y="4556125"/>
          <p14:tracePt t="119406" x="5554663" y="4556125"/>
          <p14:tracePt t="119416" x="5518150" y="4556125"/>
          <p14:tracePt t="119422" x="5489575" y="4556125"/>
          <p14:tracePt t="119432" x="5472113" y="4556125"/>
          <p14:tracePt t="119449" x="5426075" y="4556125"/>
          <p14:tracePt t="119456" x="5389563" y="4556125"/>
          <p14:tracePt t="119472" x="5334000" y="4565650"/>
          <p14:tracePt t="119488" x="5307013" y="4575175"/>
          <p14:tracePt t="119500" x="5289550" y="4584700"/>
          <p14:tracePt t="119516" x="5280025" y="4592638"/>
          <p14:tracePt t="119522" x="5260975" y="4611688"/>
          <p14:tracePt t="119532" x="5253038" y="4611688"/>
          <p14:tracePt t="119539" x="5253038" y="4621213"/>
          <p14:tracePt t="119549" x="5243513" y="4629150"/>
          <p14:tracePt t="119555" x="5233988" y="4648200"/>
          <p14:tracePt t="119566" x="5224463" y="4657725"/>
          <p14:tracePt t="119572" x="5216525" y="4675188"/>
          <p14:tracePt t="119582" x="5207000" y="4694238"/>
          <p14:tracePt t="119589" x="5207000" y="4702175"/>
          <p14:tracePt t="119599" x="5207000" y="4730750"/>
          <p14:tracePt t="119606" x="5197475" y="4748213"/>
          <p14:tracePt t="119616" x="5197475" y="4767263"/>
          <p14:tracePt t="119622" x="5197475" y="4784725"/>
          <p14:tracePt t="119632" x="5197475" y="4803775"/>
          <p14:tracePt t="119639" x="5197475" y="4830763"/>
          <p14:tracePt t="119649" x="5187950" y="4857750"/>
          <p14:tracePt t="119655" x="5187950" y="4894263"/>
          <p14:tracePt t="119666" x="5187950" y="4922838"/>
          <p14:tracePt t="119672" x="5187950" y="4949825"/>
          <p14:tracePt t="119682" x="5187950" y="4967288"/>
          <p14:tracePt t="119684" x="5187950" y="4986338"/>
          <p14:tracePt t="119699" x="5187950" y="5032375"/>
          <p14:tracePt t="119700" x="5187950" y="5049838"/>
          <p14:tracePt t="119715" x="5187950" y="5095875"/>
          <p14:tracePt t="119732" x="5187950" y="5122863"/>
          <p14:tracePt t="119733" x="5197475" y="5132388"/>
          <p14:tracePt t="119740" x="5207000" y="5149850"/>
          <p14:tracePt t="119749" x="5207000" y="5168900"/>
          <p14:tracePt t="119755" x="5216525" y="5186363"/>
          <p14:tracePt t="119766" x="5224463" y="5205413"/>
          <p14:tracePt t="119772" x="5224463" y="5214938"/>
          <p14:tracePt t="119782" x="5233988" y="5232400"/>
          <p14:tracePt t="119789" x="5233988" y="5251450"/>
          <p14:tracePt t="119799" x="5243513" y="5268913"/>
          <p14:tracePt t="119806" x="5253038" y="5287963"/>
          <p14:tracePt t="119816" x="5253038" y="5295900"/>
          <p14:tracePt t="119822" x="5270500" y="5314950"/>
          <p14:tracePt t="119832" x="5280025" y="5324475"/>
          <p14:tracePt t="119839" x="5289550" y="5332413"/>
          <p14:tracePt t="119856" x="5316538" y="5360988"/>
          <p14:tracePt t="119872" x="5316538" y="5368925"/>
          <p14:tracePt t="119900" x="5326063" y="5378450"/>
          <p14:tracePt t="120798" x="5343525" y="5378450"/>
          <p14:tracePt t="120805" x="5353050" y="5378450"/>
          <p14:tracePt t="120816" x="5370513" y="5378450"/>
          <p14:tracePt t="120823" x="5380038" y="5378450"/>
          <p14:tracePt t="120832" x="5399088" y="5378450"/>
          <p14:tracePt t="120840" x="5416550" y="5368925"/>
          <p14:tracePt t="120849" x="5426075" y="5368925"/>
          <p14:tracePt t="120856" x="5435600" y="5368925"/>
          <p14:tracePt t="120866" x="5445125" y="5368925"/>
          <p14:tracePt t="120882" x="5453063" y="5368925"/>
          <p14:tracePt t="120889" x="5462588" y="5368925"/>
          <p14:tracePt t="120899" x="5472113" y="5368925"/>
          <p14:tracePt t="120915" x="5481638" y="5368925"/>
          <p14:tracePt t="120920" x="5489575" y="5368925"/>
          <p14:tracePt t="120932" x="5499100" y="5368925"/>
          <p14:tracePt t="120949" x="5508625" y="5368925"/>
          <p14:tracePt t="120954" x="5526088" y="5368925"/>
          <p14:tracePt t="120965" x="5545138" y="5368925"/>
          <p14:tracePt t="120970" x="5562600" y="5368925"/>
          <p14:tracePt t="120982" x="5591175" y="5351463"/>
          <p14:tracePt t="120987" x="5627688" y="5341938"/>
          <p14:tracePt t="120999" x="5664200" y="5332413"/>
          <p14:tracePt t="121004" x="5708650" y="5324475"/>
          <p14:tracePt t="121015" x="5754688" y="5314950"/>
          <p14:tracePt t="121020" x="5781675" y="5314950"/>
          <p14:tracePt t="121021" x="5818188" y="5305425"/>
          <p14:tracePt t="121032" x="5846763" y="5295900"/>
          <p14:tracePt t="121037" x="5864225" y="5295900"/>
          <p14:tracePt t="121049" x="5910263" y="5278438"/>
          <p14:tracePt t="121054" x="5937250" y="5278438"/>
          <p14:tracePt t="121065" x="5965825" y="5268913"/>
          <p14:tracePt t="121070" x="5973763" y="5268913"/>
          <p14:tracePt t="121082" x="5992813" y="5259388"/>
          <p14:tracePt t="121087" x="6002338" y="5251450"/>
          <p14:tracePt t="121099" x="6019800" y="5251450"/>
          <p14:tracePt t="121133" x="6029325" y="5251450"/>
          <p14:tracePt t="121149" x="6038850" y="5251450"/>
          <p14:tracePt t="121165" x="6046788" y="5241925"/>
          <p14:tracePt t="121181" x="6056313" y="5241925"/>
          <p14:tracePt t="121214" x="6075363" y="5232400"/>
          <p14:tracePt t="121221" x="6083300" y="5232400"/>
          <p14:tracePt t="121294" x="6092825" y="5222875"/>
          <p14:tracePt t="121326" x="6111875" y="5214938"/>
          <p14:tracePt t="121333" x="6119813" y="5205413"/>
          <p14:tracePt t="121349" x="6129338" y="5195888"/>
          <p14:tracePt t="121373" x="6129338" y="5186363"/>
          <p14:tracePt t="121390" x="6138863" y="5178425"/>
          <p14:tracePt t="122560" x="6148388" y="5178425"/>
          <p14:tracePt t="122576" x="6156325" y="5178425"/>
          <p14:tracePt t="122583" x="6175375" y="5178425"/>
          <p14:tracePt t="122608" x="6184900" y="5178425"/>
          <p14:tracePt t="122615" x="6192838" y="5186363"/>
          <p14:tracePt t="122672" x="6202363" y="5186363"/>
          <p14:tracePt t="122679" x="6211888" y="5186363"/>
          <p14:tracePt t="122688" x="6229350" y="5186363"/>
          <p14:tracePt t="122695" x="6238875" y="5186363"/>
          <p14:tracePt t="122706" x="6257925" y="5186363"/>
          <p14:tracePt t="122716" x="6275388" y="5186363"/>
          <p14:tracePt t="122724" x="6294438" y="5186363"/>
          <p14:tracePt t="122739" x="6302375" y="5186363"/>
          <p14:tracePt t="122756" x="6311900" y="5186363"/>
          <p14:tracePt t="122912" x="6321425" y="5186363"/>
          <p14:tracePt t="122928" x="6330950" y="5186363"/>
          <p14:tracePt t="122935" x="6348413" y="5186363"/>
          <p14:tracePt t="122949" x="6367463" y="5186363"/>
          <p14:tracePt t="122950" x="6375400" y="5186363"/>
          <p14:tracePt t="122966" x="6384925" y="5186363"/>
          <p14:tracePt t="122966" x="6394450" y="5186363"/>
          <p14:tracePt t="122982" x="6403975" y="5186363"/>
          <p14:tracePt t="122999" x="6411913" y="5186363"/>
          <p14:tracePt t="123024" x="6421438" y="5186363"/>
          <p14:tracePt t="123056" x="6430963" y="5186363"/>
          <p14:tracePt t="123120" x="6440488" y="5186363"/>
          <p14:tracePt t="123127" x="6448425" y="5186363"/>
          <p14:tracePt t="123136" x="6457950" y="5186363"/>
          <p14:tracePt t="123143" x="6477000" y="5186363"/>
          <p14:tracePt t="123156" x="6523038" y="5186363"/>
          <p14:tracePt t="123182" x="6586538" y="5186363"/>
          <p14:tracePt t="123190" x="6632575" y="5186363"/>
          <p14:tracePt t="123206" x="6659563" y="5186363"/>
          <p14:tracePt t="123222" x="6705600" y="5186363"/>
          <p14:tracePt t="123240" x="6723063" y="5186363"/>
          <p14:tracePt t="123265" x="6732588" y="5186363"/>
          <p14:tracePt t="125173" x="6742113" y="5186363"/>
          <p14:tracePt t="125190" x="6759575" y="5232400"/>
          <p14:tracePt t="125205" x="6769100" y="5259388"/>
          <p14:tracePt t="125645" x="6778625" y="5259388"/>
          <p14:tracePt t="125662" x="6796088" y="5232400"/>
          <p14:tracePt t="125669" x="6805613" y="5205413"/>
          <p14:tracePt t="125682" x="6815138" y="5205413"/>
          <p14:tracePt t="125699" x="6823075" y="5205413"/>
          <p14:tracePt t="125716" x="6832600" y="5195888"/>
          <p14:tracePt t="125732" x="6842125" y="5186363"/>
          <p14:tracePt t="125775" x="6851650" y="5186363"/>
          <p14:tracePt t="125789" x="6859588" y="5178425"/>
          <p14:tracePt t="125805" x="6869113" y="5178425"/>
          <p14:tracePt t="125821" x="6878638" y="5168900"/>
          <p14:tracePt t="125828" x="6888163" y="5168900"/>
          <p14:tracePt t="125848" x="6896100" y="5168900"/>
          <p14:tracePt t="125849" x="6905625" y="5159375"/>
          <p14:tracePt t="125854" x="6915150" y="5159375"/>
          <p14:tracePt t="125865" x="6924675" y="5159375"/>
          <p14:tracePt t="125870" x="6932613" y="5159375"/>
          <p14:tracePt t="125882" x="6942138" y="5159375"/>
          <p14:tracePt t="125886" x="6951663" y="5159375"/>
          <p14:tracePt t="125898" x="6969125" y="5159375"/>
          <p14:tracePt t="125903" x="6978650" y="5149850"/>
          <p14:tracePt t="125915" x="6988175" y="5149850"/>
          <p14:tracePt t="125920" x="7007225" y="5149850"/>
          <p14:tracePt t="125937" x="7034213" y="5149850"/>
          <p14:tracePt t="125954" x="7051675" y="5149850"/>
          <p14:tracePt t="125965" x="7061200" y="5149850"/>
          <p14:tracePt t="125971" x="7070725" y="5149850"/>
          <p14:tracePt t="125998" x="7080250" y="5149850"/>
          <p14:tracePt t="126062" x="7097713" y="5141913"/>
          <p14:tracePt t="126069" x="7107238" y="5141913"/>
          <p14:tracePt t="126142" x="7116763" y="5132388"/>
          <p14:tracePt t="126189" x="7116763" y="5122863"/>
          <p14:tracePt t="126206" x="7116763" y="5113338"/>
          <p14:tracePt t="126222" x="7116763" y="5105400"/>
          <p14:tracePt t="126228" x="7116763" y="5095875"/>
          <p14:tracePt t="126239" x="7107238" y="5086350"/>
          <p14:tracePt t="126255" x="7097713" y="5076825"/>
          <p14:tracePt t="126302" x="7080250" y="5059363"/>
          <p14:tracePt t="126308" x="7070725" y="5049838"/>
          <p14:tracePt t="126333" x="7061200" y="5040313"/>
          <p14:tracePt t="126349" x="7043738" y="5032375"/>
          <p14:tracePt t="126356" x="7034213" y="5032375"/>
          <p14:tracePt t="126381" x="7015163" y="5022850"/>
          <p14:tracePt t="126388" x="7007225" y="5022850"/>
          <p14:tracePt t="126399" x="6988175" y="5013325"/>
          <p14:tracePt t="126416" x="6978650" y="5013325"/>
          <p14:tracePt t="126446" x="6969125" y="5003800"/>
          <p14:tracePt t="126453" x="6961188" y="5003800"/>
          <p14:tracePt t="126466" x="6951663" y="5003800"/>
          <p14:tracePt t="126466" x="6932613" y="4995863"/>
          <p14:tracePt t="126482" x="6924675" y="4995863"/>
          <p14:tracePt t="126499" x="6905625" y="4986338"/>
          <p14:tracePt t="126499" x="6896100" y="4986338"/>
          <p14:tracePt t="126515" x="6888163" y="4976813"/>
          <p14:tracePt t="126795" x="6896100" y="4976813"/>
          <p14:tracePt t="126807" x="6915150" y="4976813"/>
          <p14:tracePt t="126815" x="6924675" y="4976813"/>
          <p14:tracePt t="126831" x="6942138" y="4967288"/>
          <p14:tracePt t="126832" x="6961188" y="4967288"/>
          <p14:tracePt t="126848" x="6978650" y="4967288"/>
          <p14:tracePt t="126849" x="6997700" y="4967288"/>
          <p14:tracePt t="126865" x="7007225" y="4967288"/>
          <p14:tracePt t="126865" x="7024688" y="4959350"/>
          <p14:tracePt t="126881" x="7034213" y="4959350"/>
          <p14:tracePt t="126882" x="7043738" y="4959350"/>
          <p14:tracePt t="126898" x="7051675" y="4949825"/>
          <p14:tracePt t="126903" x="7061200" y="4949825"/>
          <p14:tracePt t="126915" x="7070725" y="4949825"/>
          <p14:tracePt t="126919" x="7080250" y="4949825"/>
          <p14:tracePt t="126931" x="7088188" y="4940300"/>
          <p14:tracePt t="126936" x="7107238" y="4930775"/>
          <p14:tracePt t="126948" x="7116763" y="4930775"/>
          <p14:tracePt t="126965" x="7134225" y="4922838"/>
          <p14:tracePt t="126969" x="7143750" y="4922838"/>
          <p14:tracePt t="126981" x="7153275" y="4913313"/>
          <p14:tracePt t="126985" x="7170738" y="4913313"/>
          <p14:tracePt t="126998" x="7180263" y="4913313"/>
          <p14:tracePt t="127015" x="7197725" y="4903788"/>
          <p14:tracePt t="127015" x="7197725" y="4894263"/>
          <p14:tracePt t="127019" x="7207250" y="4894263"/>
          <p14:tracePt t="127031" x="7216775" y="4884738"/>
          <p14:tracePt t="127048" x="7234238" y="4876800"/>
          <p14:tracePt t="127052" x="7243763" y="4876800"/>
          <p14:tracePt t="127065" x="7253288" y="4867275"/>
          <p14:tracePt t="127069" x="7262813" y="4867275"/>
          <p14:tracePt t="127081" x="7270750" y="4857750"/>
          <p14:tracePt t="127085" x="7289800" y="4848225"/>
          <p14:tracePt t="127098" x="7289800" y="4840288"/>
          <p14:tracePt t="127103" x="7299325" y="4830763"/>
          <p14:tracePt t="127115" x="7316788" y="4821238"/>
          <p14:tracePt t="127119" x="7326313" y="4811713"/>
          <p14:tracePt t="127131" x="7335838" y="4794250"/>
          <p14:tracePt t="127135" x="7335838" y="4784725"/>
          <p14:tracePt t="127148" x="7335838" y="4775200"/>
          <p14:tracePt t="127165" x="7335838" y="4757738"/>
          <p14:tracePt t="127169" x="7343775" y="4721225"/>
          <p14:tracePt t="127181" x="7343775" y="4702175"/>
          <p14:tracePt t="127185" x="7343775" y="4684713"/>
          <p14:tracePt t="127198" x="7343775" y="4675188"/>
          <p14:tracePt t="127202" x="7343775" y="4665663"/>
          <p14:tracePt t="127219" x="7343775" y="4638675"/>
          <p14:tracePt t="127232" x="7343775" y="4629150"/>
          <p14:tracePt t="127236" x="7343775" y="4611688"/>
          <p14:tracePt t="127248" x="7343775" y="4602163"/>
          <p14:tracePt t="127253" x="7343775" y="4584700"/>
          <p14:tracePt t="127265" x="7343775" y="4565650"/>
          <p14:tracePt t="127281" x="7335838" y="4556125"/>
          <p14:tracePt t="127298" x="7326313" y="4538663"/>
          <p14:tracePt t="127315" x="7307263" y="4511675"/>
          <p14:tracePt t="127315" x="7299325" y="4502150"/>
          <p14:tracePt t="127319" x="7270750" y="4483100"/>
          <p14:tracePt t="127332" x="7253288" y="4483100"/>
          <p14:tracePt t="127335" x="7234238" y="4475163"/>
          <p14:tracePt t="127348" x="7216775" y="4465638"/>
          <p14:tracePt t="127352" x="7180263" y="4456113"/>
          <p14:tracePt t="127365" x="7153275" y="4446588"/>
          <p14:tracePt t="127369" x="7116763" y="4446588"/>
          <p14:tracePt t="127381" x="7097713" y="4438650"/>
          <p14:tracePt t="127385" x="7070725" y="4429125"/>
          <p14:tracePt t="127398" x="7043738" y="4410075"/>
          <p14:tracePt t="127403" x="6969125" y="4402138"/>
          <p14:tracePt t="127415" x="6924675" y="4402138"/>
          <p14:tracePt t="127419" x="6896100" y="4392613"/>
          <p14:tracePt t="127431" x="6851650" y="4392613"/>
          <p14:tracePt t="127435" x="6823075" y="4383088"/>
          <p14:tracePt t="127448" x="6778625" y="4383088"/>
          <p14:tracePt t="127452" x="6750050" y="4383088"/>
          <p14:tracePt t="127465" x="6713538" y="4373563"/>
          <p14:tracePt t="127469" x="6677025" y="4373563"/>
          <p14:tracePt t="127481" x="6650038" y="4373563"/>
          <p14:tracePt t="127486" x="6613525" y="4373563"/>
          <p14:tracePt t="127498" x="6586538" y="4373563"/>
          <p14:tracePt t="127503" x="6540500" y="4373563"/>
          <p14:tracePt t="127515" x="6513513" y="4373563"/>
          <p14:tracePt t="127519" x="6477000" y="4373563"/>
          <p14:tracePt t="127531" x="6411913" y="4373563"/>
          <p14:tracePt t="127535" x="6357938" y="4365625"/>
          <p14:tracePt t="127548" x="6311900" y="4365625"/>
          <p14:tracePt t="127552" x="6257925" y="4346575"/>
          <p14:tracePt t="127565" x="6238875" y="4346575"/>
          <p14:tracePt t="127569" x="6192838" y="4346575"/>
          <p14:tracePt t="127581" x="6165850" y="4337050"/>
          <p14:tracePt t="127585" x="6138863" y="4337050"/>
          <p14:tracePt t="127598" x="6102350" y="4337050"/>
          <p14:tracePt t="127602" x="6075363" y="4337050"/>
          <p14:tracePt t="127615" x="6046788" y="4329113"/>
          <p14:tracePt t="127619" x="6010275" y="4329113"/>
          <p14:tracePt t="127631" x="5983288" y="4329113"/>
          <p14:tracePt t="127635" x="5946775" y="4329113"/>
          <p14:tracePt t="127648" x="5910263" y="4329113"/>
          <p14:tracePt t="127652" x="5883275" y="4329113"/>
          <p14:tracePt t="127665" x="5854700" y="4329113"/>
          <p14:tracePt t="127669" x="5810250" y="4329113"/>
          <p14:tracePt t="127681" x="5781675" y="4319588"/>
          <p14:tracePt t="127685" x="5745163" y="4319588"/>
          <p14:tracePt t="127698" x="5708650" y="4310063"/>
          <p14:tracePt t="127715" x="5635625" y="4310063"/>
          <p14:tracePt t="127715" x="5591175" y="4300538"/>
          <p14:tracePt t="127719" x="5562600" y="4300538"/>
          <p14:tracePt t="127731" x="5518150" y="4300538"/>
          <p14:tracePt t="127736" x="5481638" y="4300538"/>
          <p14:tracePt t="127748" x="5435600" y="4300538"/>
          <p14:tracePt t="127752" x="5380038" y="4300538"/>
          <p14:tracePt t="127765" x="5316538" y="4283075"/>
          <p14:tracePt t="127769" x="5260975" y="4283075"/>
          <p14:tracePt t="127781" x="5207000" y="4283075"/>
          <p14:tracePt t="127786" x="5143500" y="4283075"/>
          <p14:tracePt t="127798" x="5106988" y="4273550"/>
          <p14:tracePt t="127799" x="5060950" y="4273550"/>
          <p14:tracePt t="127804" x="5014913" y="4264025"/>
          <p14:tracePt t="127815" x="4997450" y="4264025"/>
          <p14:tracePt t="127819" x="4968875" y="4264025"/>
          <p14:tracePt t="127832" x="4941888" y="4256088"/>
          <p14:tracePt t="127836" x="4924425" y="4256088"/>
          <p14:tracePt t="127848" x="4887913" y="4256088"/>
          <p14:tracePt t="127852" x="4868863" y="4256088"/>
          <p14:tracePt t="127869" x="4859338" y="4256088"/>
          <p14:tracePt t="127881" x="4851400" y="4246563"/>
          <p14:tracePt t="127885" x="4841875" y="4246563"/>
          <p14:tracePt t="127898" x="4832350" y="4246563"/>
          <p14:tracePt t="127902" x="4822825" y="4246563"/>
          <p14:tracePt t="127915" x="4805363" y="4246563"/>
          <p14:tracePt t="127919" x="4786313" y="4246563"/>
          <p14:tracePt t="127931" x="4776788" y="4246563"/>
          <p14:tracePt t="128039" x="4768850" y="4246563"/>
          <p14:tracePt t="128373" x="4776788" y="4246563"/>
          <p14:tracePt t="128385" x="4786313" y="4246563"/>
          <p14:tracePt t="128393" x="4805363" y="4246563"/>
          <p14:tracePt t="128406" x="4832350" y="4246563"/>
          <p14:tracePt t="128423" x="4868863" y="4246563"/>
          <p14:tracePt t="128439" x="4905375" y="4246563"/>
          <p14:tracePt t="128450" x="4932363" y="4246563"/>
          <p14:tracePt t="128457" x="4951413" y="4246563"/>
          <p14:tracePt t="128466" x="4978400" y="4246563"/>
          <p14:tracePt t="128473" x="4997450" y="4246563"/>
          <p14:tracePt t="128482" x="5014913" y="4246563"/>
          <p14:tracePt t="128490" x="5033963" y="4246563"/>
          <p14:tracePt t="128499" x="5051425" y="4246563"/>
          <p14:tracePt t="128506" x="5070475" y="4246563"/>
          <p14:tracePt t="128515" x="5087938" y="4246563"/>
          <p14:tracePt t="128523" x="5106988" y="4246563"/>
          <p14:tracePt t="128532" x="5133975" y="4246563"/>
          <p14:tracePt t="128540" x="5170488" y="4246563"/>
          <p14:tracePt t="128549" x="5187950" y="4246563"/>
          <p14:tracePt t="128556" x="5216525" y="4246563"/>
          <p14:tracePt t="128566" x="5243513" y="4246563"/>
          <p14:tracePt t="128573" x="5270500" y="4246563"/>
          <p14:tracePt t="128582" x="5307013" y="4246563"/>
          <p14:tracePt t="128590" x="5334000" y="4246563"/>
          <p14:tracePt t="128599" x="5370513" y="4246563"/>
          <p14:tracePt t="128606" x="5389563" y="4246563"/>
          <p14:tracePt t="128615" x="5426075" y="4246563"/>
          <p14:tracePt t="128623" x="5445125" y="4246563"/>
          <p14:tracePt t="128632" x="5472113" y="4246563"/>
          <p14:tracePt t="128640" x="5518150" y="4246563"/>
          <p14:tracePt t="128649" x="5545138" y="4246563"/>
          <p14:tracePt t="128656" x="5572125" y="4246563"/>
          <p14:tracePt t="128665" x="5608638" y="4246563"/>
          <p14:tracePt t="128666" x="5635625" y="4256088"/>
          <p14:tracePt t="128674" x="5654675" y="4256088"/>
          <p14:tracePt t="128682" x="5691188" y="4256088"/>
          <p14:tracePt t="128690" x="5718175" y="4264025"/>
          <p14:tracePt t="128699" x="5737225" y="4264025"/>
          <p14:tracePt t="128706" x="5764213" y="4264025"/>
          <p14:tracePt t="128715" x="5791200" y="4264025"/>
          <p14:tracePt t="128732" x="5810250" y="4264025"/>
          <p14:tracePt t="128737" x="5883275" y="4264025"/>
          <p14:tracePt t="128748" x="5910263" y="4264025"/>
          <p14:tracePt t="128754" x="5956300" y="4264025"/>
          <p14:tracePt t="128765" x="5992813" y="4264025"/>
          <p14:tracePt t="128770" x="6029325" y="4264025"/>
          <p14:tracePt t="128782" x="6046788" y="4273550"/>
          <p14:tracePt t="128787" x="6075363" y="4273550"/>
          <p14:tracePt t="128798" x="6119813" y="4273550"/>
          <p14:tracePt t="128804" x="6148388" y="4273550"/>
          <p14:tracePt t="128815" x="6175375" y="4283075"/>
          <p14:tracePt t="128820" x="6211888" y="4283075"/>
          <p14:tracePt t="128832" x="6229350" y="4283075"/>
          <p14:tracePt t="128837" x="6284913" y="4300538"/>
          <p14:tracePt t="128854" x="6348413" y="4310063"/>
          <p14:tracePt t="128865" x="6375400" y="4319588"/>
          <p14:tracePt t="128871" x="6411913" y="4329113"/>
          <p14:tracePt t="128882" x="6440488" y="4329113"/>
          <p14:tracePt t="128887" x="6477000" y="4329113"/>
          <p14:tracePt t="128898" x="6503988" y="4337050"/>
          <p14:tracePt t="128904" x="6530975" y="4337050"/>
          <p14:tracePt t="128915" x="6559550" y="4346575"/>
          <p14:tracePt t="128920" x="6596063" y="4346575"/>
          <p14:tracePt t="128932" x="6604000" y="4346575"/>
          <p14:tracePt t="128937" x="6640513" y="4356100"/>
          <p14:tracePt t="128948" x="6669088" y="4356100"/>
          <p14:tracePt t="128954" x="6705600" y="4365625"/>
          <p14:tracePt t="128965" x="6713538" y="4365625"/>
          <p14:tracePt t="128970" x="6742113" y="4373563"/>
          <p14:tracePt t="128982" x="6759575" y="4373563"/>
          <p14:tracePt t="128987" x="6778625" y="4383088"/>
          <p14:tracePt t="128998" x="6805613" y="4402138"/>
          <p14:tracePt t="129004" x="6815138" y="4402138"/>
          <p14:tracePt t="129015" x="6832600" y="4410075"/>
          <p14:tracePt t="129020" x="6859588" y="4410075"/>
          <p14:tracePt t="129032" x="6878638" y="4419600"/>
          <p14:tracePt t="129037" x="6896100" y="4438650"/>
          <p14:tracePt t="129048" x="6915150" y="4446588"/>
          <p14:tracePt t="129054" x="6932613" y="4456113"/>
          <p14:tracePt t="129065" x="6942138" y="4456113"/>
          <p14:tracePt t="129070" x="6969125" y="4483100"/>
          <p14:tracePt t="129082" x="6978650" y="4483100"/>
          <p14:tracePt t="129087" x="6997700" y="4492625"/>
          <p14:tracePt t="129098" x="7007225" y="4502150"/>
          <p14:tracePt t="129104" x="7015163" y="4511675"/>
          <p14:tracePt t="129121" x="7051675" y="4556125"/>
          <p14:tracePt t="129132" x="7051675" y="4565650"/>
          <p14:tracePt t="129138" x="7051675" y="4575175"/>
          <p14:tracePt t="129148" x="7070725" y="4602163"/>
          <p14:tracePt t="129154" x="7070725" y="4611688"/>
          <p14:tracePt t="129165" x="7070725" y="4621213"/>
          <p14:tracePt t="129171" x="7070725" y="4629150"/>
          <p14:tracePt t="129182" x="7070725" y="4638675"/>
          <p14:tracePt t="129187" x="7080250" y="4648200"/>
          <p14:tracePt t="129198" x="7080250" y="4665663"/>
          <p14:tracePt t="129204" x="7080250" y="4684713"/>
          <p14:tracePt t="129215" x="7088188" y="4694238"/>
          <p14:tracePt t="129220" x="7088188" y="4702175"/>
          <p14:tracePt t="129232" x="7088188" y="4711700"/>
          <p14:tracePt t="129237" x="7088188" y="4721225"/>
          <p14:tracePt t="129254" x="7088188" y="4730750"/>
          <p14:tracePt t="129265" x="7088188" y="4738688"/>
          <p14:tracePt t="129271" x="7088188" y="4748213"/>
          <p14:tracePt t="129282" x="7088188" y="4757738"/>
          <p14:tracePt t="129287" x="7088188" y="4767263"/>
          <p14:tracePt t="129298" x="7088188" y="4775200"/>
          <p14:tracePt t="129320" x="7088188" y="4784725"/>
          <p14:tracePt t="129332" x="7088188" y="4794250"/>
          <p14:tracePt t="129337" x="7088188" y="4803775"/>
          <p14:tracePt t="129348" x="7088188" y="4821238"/>
          <p14:tracePt t="129354" x="7088188" y="4830763"/>
          <p14:tracePt t="129365" x="7088188" y="4840288"/>
          <p14:tracePt t="129370" x="7088188" y="4848225"/>
          <p14:tracePt t="129382" x="7080250" y="4857750"/>
          <p14:tracePt t="129387" x="7061200" y="4857750"/>
          <p14:tracePt t="129398" x="7051675" y="4867275"/>
          <p14:tracePt t="129404" x="7043738" y="4876800"/>
          <p14:tracePt t="129415" x="7034213" y="4884738"/>
          <p14:tracePt t="129432" x="7024688" y="4894263"/>
          <p14:tracePt t="129448" x="7015163" y="4903788"/>
          <p14:tracePt t="129465" x="7007225" y="4913313"/>
          <p14:tracePt t="129470" x="6997700" y="4913313"/>
          <p14:tracePt t="129482" x="6978650" y="4913313"/>
          <p14:tracePt t="129487" x="6969125" y="4913313"/>
          <p14:tracePt t="129498" x="6951663" y="4922838"/>
          <p14:tracePt t="129504" x="6932613" y="4930775"/>
          <p14:tracePt t="129515" x="6924675" y="4930775"/>
          <p14:tracePt t="129521" x="6888163" y="4949825"/>
          <p14:tracePt t="129532" x="6878638" y="4949825"/>
          <p14:tracePt t="129537" x="6851650" y="4959350"/>
          <p14:tracePt t="129548" x="6842125" y="4959350"/>
          <p14:tracePt t="129554" x="6815138" y="4967288"/>
          <p14:tracePt t="129565" x="6796088" y="4967288"/>
          <p14:tracePt t="129570" x="6786563" y="4967288"/>
          <p14:tracePt t="130043" x="6778625" y="4976813"/>
          <p14:tracePt t="130059" x="6769100" y="4986338"/>
          <p14:tracePt t="130075" x="6759575" y="4986338"/>
          <p14:tracePt t="130091" x="6750050" y="4995863"/>
          <p14:tracePt t="130107" x="6742113" y="5003800"/>
          <p14:tracePt t="130115" x="6732588" y="5013325"/>
          <p14:tracePt t="130132" x="6723063" y="5022850"/>
          <p14:tracePt t="130132" x="6713538" y="5040313"/>
          <p14:tracePt t="130148" x="6713538" y="5049838"/>
          <p14:tracePt t="130149" x="6705600" y="5059363"/>
          <p14:tracePt t="130165" x="6696075" y="5059363"/>
          <p14:tracePt t="130181" x="6686550" y="5068888"/>
          <p14:tracePt t="130347" x="6677025" y="5076825"/>
          <p14:tracePt t="130351" x="6650038" y="5076825"/>
          <p14:tracePt t="130365" x="6623050" y="5059363"/>
          <p14:tracePt t="130369" x="6586538" y="5049838"/>
          <p14:tracePt t="130381" x="6567488" y="5032375"/>
          <p14:tracePt t="130385" x="6540500" y="5013325"/>
          <p14:tracePt t="130398" x="6530975" y="5013325"/>
          <p14:tracePt t="130403" x="6513513" y="5003800"/>
          <p14:tracePt t="130415" x="6503988" y="4995863"/>
          <p14:tracePt t="130419" x="6494463" y="4986338"/>
          <p14:tracePt t="130691" x="6486525" y="4976813"/>
          <p14:tracePt t="130699" x="6467475" y="4967288"/>
          <p14:tracePt t="130707" x="6440488" y="4959350"/>
          <p14:tracePt t="130715" x="6421438" y="4940300"/>
          <p14:tracePt t="130731" x="6375400" y="4913313"/>
          <p14:tracePt t="130736" x="6311900" y="4894263"/>
          <p14:tracePt t="130748" x="6265863" y="4867275"/>
          <p14:tracePt t="130752" x="6238875" y="4857750"/>
          <p14:tracePt t="130765" x="6175375" y="4848225"/>
          <p14:tracePt t="130769" x="6092825" y="4821238"/>
          <p14:tracePt t="130781" x="6019800" y="4794250"/>
          <p14:tracePt t="130786" x="5937250" y="4767263"/>
          <p14:tracePt t="130798" x="5873750" y="4738688"/>
          <p14:tracePt t="130803" x="5764213" y="4694238"/>
          <p14:tracePt t="130815" x="5700713" y="4665663"/>
          <p14:tracePt t="130819" x="5654675" y="4638675"/>
          <p14:tracePt t="130831" x="5618163" y="4621213"/>
          <p14:tracePt t="130835" x="5572125" y="4602163"/>
          <p14:tracePt t="130848" x="5526088" y="4575175"/>
          <p14:tracePt t="130852" x="5481638" y="4556125"/>
          <p14:tracePt t="130865" x="5435600" y="4529138"/>
          <p14:tracePt t="130869" x="5389563" y="4519613"/>
          <p14:tracePt t="130881" x="5334000" y="4502150"/>
          <p14:tracePt t="130886" x="5253038" y="4492625"/>
          <p14:tracePt t="130898" x="5180013" y="4483100"/>
          <p14:tracePt t="130903" x="4997450" y="4456113"/>
          <p14:tracePt t="130915" x="4924425" y="4438650"/>
          <p14:tracePt t="130919" x="4859338" y="4438650"/>
          <p14:tracePt t="130931" x="4786313" y="4429125"/>
          <p14:tracePt t="130936" x="4722813" y="4429125"/>
          <p14:tracePt t="130948" x="4686300" y="4419600"/>
          <p14:tracePt t="130952" x="4640263" y="4419600"/>
          <p14:tracePt t="130965" x="4594225" y="4402138"/>
          <p14:tracePt t="130969" x="4576763" y="4392613"/>
          <p14:tracePt t="130981" x="4549775" y="4383088"/>
          <p14:tracePt t="130985" x="4540250" y="4383088"/>
          <p14:tracePt t="130998" x="4521200" y="4373563"/>
          <p14:tracePt t="131003" x="4513263" y="4373563"/>
          <p14:tracePt t="131015" x="4503738" y="4373563"/>
          <p14:tracePt t="131031" x="4494213" y="4365625"/>
          <p14:tracePt t="132101" x="4503738" y="4365625"/>
          <p14:tracePt t="132109" x="4513263" y="4365625"/>
          <p14:tracePt t="132118" x="4540250" y="4365625"/>
          <p14:tracePt t="132125" x="4549775" y="4365625"/>
          <p14:tracePt t="132135" x="4567238" y="4365625"/>
          <p14:tracePt t="132148" x="4586288" y="4365625"/>
          <p14:tracePt t="132153" x="4649788" y="4356100"/>
          <p14:tracePt t="132165" x="4686300" y="4346575"/>
          <p14:tracePt t="132169" x="4732338" y="4346575"/>
          <p14:tracePt t="132181" x="4776788" y="4337050"/>
          <p14:tracePt t="132186" x="4813300" y="4337050"/>
          <p14:tracePt t="132215" x="4932363" y="4310063"/>
          <p14:tracePt t="132215" x="4997450" y="4300538"/>
          <p14:tracePt t="132221" x="5033963" y="4300538"/>
          <p14:tracePt t="132232" x="5097463" y="4273550"/>
          <p14:tracePt t="132236" x="5143500" y="4264025"/>
          <p14:tracePt t="132248" x="5197475" y="4256088"/>
          <p14:tracePt t="132253" x="5243513" y="4246563"/>
          <p14:tracePt t="132265" x="5270500" y="4237038"/>
          <p14:tracePt t="132269" x="5307013" y="4210050"/>
          <p14:tracePt t="132281" x="5326063" y="4200525"/>
          <p14:tracePt t="132285" x="5353050" y="4183063"/>
          <p14:tracePt t="132298" x="5399088" y="4146550"/>
          <p14:tracePt t="132302" x="5435600" y="4117975"/>
          <p14:tracePt t="132314" x="5472113" y="4064000"/>
          <p14:tracePt t="132316" x="5489575" y="4044950"/>
          <p14:tracePt t="132331" x="5526088" y="3981450"/>
          <p14:tracePt t="132334" x="5545138" y="3963988"/>
          <p14:tracePt t="132348" x="5572125" y="3944938"/>
          <p14:tracePt t="132351" x="5618163" y="3898900"/>
          <p14:tracePt t="132365" x="5635625" y="3881438"/>
          <p14:tracePt t="132367" x="5645150" y="3871913"/>
          <p14:tracePt t="132381" x="5654675" y="3844925"/>
          <p14:tracePt t="132384" x="5664200" y="3825875"/>
          <p14:tracePt t="132398" x="5672138" y="3789363"/>
          <p14:tracePt t="132401" x="5672138" y="3762375"/>
          <p14:tracePt t="132415" x="5681663" y="3735388"/>
          <p14:tracePt t="132421" x="5691188" y="3689350"/>
          <p14:tracePt t="132432" x="5700713" y="3670300"/>
          <p14:tracePt t="132437" x="5700713" y="3652838"/>
          <p14:tracePt t="132449" x="5708650" y="3633788"/>
          <p14:tracePt t="132455" x="5745163" y="3579813"/>
          <p14:tracePt t="132465" x="5754688" y="3560763"/>
          <p14:tracePt t="132471" x="5764213" y="3552825"/>
          <p14:tracePt t="132482" x="5773738" y="3533775"/>
          <p14:tracePt t="132488" x="5773738" y="3516313"/>
          <p14:tracePt t="132504" x="5773738" y="3506788"/>
          <p14:tracePt t="132515" x="5773738" y="3497263"/>
          <p14:tracePt t="132521" x="5773738" y="3487738"/>
          <p14:tracePt t="132743" x="5773738" y="3479800"/>
          <p14:tracePt t="132751" x="5764213" y="3479800"/>
          <p14:tracePt t="132765" x="5754688" y="3479800"/>
          <p14:tracePt t="132766" x="5727700" y="3487738"/>
          <p14:tracePt t="132782" x="5718175" y="3487738"/>
          <p14:tracePt t="132783" x="5691188" y="3497263"/>
          <p14:tracePt t="132791" x="5672138" y="3497263"/>
          <p14:tracePt t="132798" x="5645150" y="3497263"/>
          <p14:tracePt t="132815" x="5599113" y="3506788"/>
          <p14:tracePt t="132820" x="5554663" y="3516313"/>
          <p14:tracePt t="132832" x="5518150" y="3516313"/>
          <p14:tracePt t="132837" x="5462588" y="3516313"/>
          <p14:tracePt t="132848" x="5416550" y="3516313"/>
          <p14:tracePt t="132853" x="5370513" y="3524250"/>
          <p14:tracePt t="132865" x="5316538" y="3524250"/>
          <p14:tracePt t="132870" x="5243513" y="3524250"/>
          <p14:tracePt t="132882" x="5160963" y="3524250"/>
          <p14:tracePt t="132898" x="4997450" y="3524250"/>
          <p14:tracePt t="132899" x="4895850" y="3524250"/>
          <p14:tracePt t="132904" x="4805363" y="3524250"/>
          <p14:tracePt t="132915" x="4713288" y="3524250"/>
          <p14:tracePt t="132920" x="4613275" y="3524250"/>
          <p14:tracePt t="132932" x="4521200" y="3524250"/>
          <p14:tracePt t="132937" x="4411663" y="3524250"/>
          <p14:tracePt t="132948" x="4292600" y="3524250"/>
          <p14:tracePt t="132954" x="4183063" y="3506788"/>
          <p14:tracePt t="132965" x="4046538" y="3506788"/>
          <p14:tracePt t="132970" x="3919538" y="3497263"/>
          <p14:tracePt t="132982" x="3781425" y="3479800"/>
          <p14:tracePt t="132987" x="3525838" y="3479800"/>
          <p14:tracePt t="132999" x="3425825" y="3479800"/>
          <p14:tracePt t="133004" x="3333750" y="3479800"/>
          <p14:tracePt t="133015" x="3252788" y="3470275"/>
          <p14:tracePt t="133020" x="3178175" y="3451225"/>
          <p14:tracePt t="133032" x="3097213" y="3451225"/>
          <p14:tracePt t="133036" x="3041650" y="3451225"/>
          <p14:tracePt t="133048" x="2968625" y="3451225"/>
          <p14:tracePt t="133053" x="2886075" y="3443288"/>
          <p14:tracePt t="133065" x="2832100" y="3443288"/>
          <p14:tracePt t="133070" x="2749550" y="3424238"/>
          <p14:tracePt t="133082" x="2676525" y="3424238"/>
          <p14:tracePt t="133086" x="2593975" y="3414713"/>
          <p14:tracePt t="133098" x="2503488" y="3414713"/>
          <p14:tracePt t="133103" x="2411413" y="3414713"/>
          <p14:tracePt t="133120" x="2211388" y="3387725"/>
          <p14:tracePt t="133132" x="2136775" y="3370263"/>
          <p14:tracePt t="133137" x="2036763" y="3360738"/>
          <p14:tracePt t="133148" x="1963738" y="3360738"/>
          <p14:tracePt t="133153" x="1900238" y="3351213"/>
          <p14:tracePt t="133165" x="1863725" y="3351213"/>
          <p14:tracePt t="133170" x="1844675" y="3351213"/>
          <p14:tracePt t="133182" x="1808163" y="3341688"/>
          <p14:tracePt t="133186" x="1800225" y="3341688"/>
          <p14:tracePt t="133198" x="1790700" y="3341688"/>
          <p14:tracePt t="133203" x="1771650" y="3341688"/>
          <p14:tracePt t="133215" x="1763713" y="3341688"/>
          <p14:tracePt t="133220" x="1754188" y="3341688"/>
          <p14:tracePt t="133232" x="1735138" y="3341688"/>
          <p14:tracePt t="133237" x="1717675" y="3341688"/>
          <p14:tracePt t="133248" x="1698625" y="3351213"/>
          <p14:tracePt t="133253" x="1681163" y="3360738"/>
          <p14:tracePt t="133265" x="1671638" y="3370263"/>
          <p14:tracePt t="133270" x="1654175" y="3378200"/>
          <p14:tracePt t="133271" x="1635125" y="3387725"/>
          <p14:tracePt t="133282" x="1617663" y="3406775"/>
          <p14:tracePt t="133287" x="1608138" y="3414713"/>
          <p14:tracePt t="133298" x="1598613" y="3414713"/>
          <p14:tracePt t="133303" x="1589088" y="3424238"/>
          <p14:tracePt t="133315" x="1589088" y="3433763"/>
          <p14:tracePt t="133320" x="1579563" y="3451225"/>
          <p14:tracePt t="133332" x="1579563" y="3460750"/>
          <p14:tracePt t="133336" x="1579563" y="3479800"/>
          <p14:tracePt t="133348" x="1579563" y="3497263"/>
          <p14:tracePt t="133353" x="1579563" y="3516313"/>
          <p14:tracePt t="133365" x="1579563" y="3533775"/>
          <p14:tracePt t="133370" x="1579563" y="3543300"/>
          <p14:tracePt t="133382" x="1579563" y="3570288"/>
          <p14:tracePt t="133398" x="1608138" y="3589338"/>
          <p14:tracePt t="133399" x="1635125" y="3625850"/>
          <p14:tracePt t="133404" x="1654175" y="3633788"/>
          <p14:tracePt t="133415" x="1681163" y="3652838"/>
          <p14:tracePt t="133420" x="1708150" y="3679825"/>
          <p14:tracePt t="133431" x="1735138" y="3689350"/>
          <p14:tracePt t="133436" x="1771650" y="3706813"/>
          <p14:tracePt t="133448" x="1790700" y="3716338"/>
          <p14:tracePt t="133453" x="1836738" y="3735388"/>
          <p14:tracePt t="133465" x="1854200" y="3752850"/>
          <p14:tracePt t="133470" x="1881188" y="3762375"/>
          <p14:tracePt t="133482" x="1917700" y="3762375"/>
          <p14:tracePt t="133486" x="1946275" y="3771900"/>
          <p14:tracePt t="133498" x="1990725" y="3771900"/>
          <p14:tracePt t="133503" x="2027238" y="3771900"/>
          <p14:tracePt t="133515" x="2073275" y="3779838"/>
          <p14:tracePt t="133520" x="2100263" y="3779838"/>
          <p14:tracePt t="133532" x="2146300" y="3779838"/>
          <p14:tracePt t="133536" x="2165350" y="3789363"/>
          <p14:tracePt t="133548" x="2201863" y="3789363"/>
          <p14:tracePt t="133553" x="2247900" y="3789363"/>
          <p14:tracePt t="133565" x="2274888" y="3798888"/>
          <p14:tracePt t="133570" x="2320925" y="3798888"/>
          <p14:tracePt t="133581" x="2347913" y="3798888"/>
          <p14:tracePt t="133586" x="2411413" y="3808413"/>
          <p14:tracePt t="133598" x="2447925" y="3808413"/>
          <p14:tracePt t="133603" x="2503488" y="3808413"/>
          <p14:tracePt t="133615" x="2540000" y="3808413"/>
          <p14:tracePt t="133620" x="2593975" y="3825875"/>
          <p14:tracePt t="133631" x="2686050" y="3825875"/>
          <p14:tracePt t="133636" x="2786063" y="3825875"/>
          <p14:tracePt t="133648" x="2878138" y="3825875"/>
          <p14:tracePt t="133653" x="2987675" y="3825875"/>
          <p14:tracePt t="133665" x="3105150" y="3835400"/>
          <p14:tracePt t="133670" x="3214688" y="3835400"/>
          <p14:tracePt t="133681" x="3333750" y="3852863"/>
          <p14:tracePt t="133686" x="3443288" y="3852863"/>
          <p14:tracePt t="133698" x="3571875" y="3852863"/>
          <p14:tracePt t="133703" x="3708400" y="3852863"/>
          <p14:tracePt t="133715" x="3836988" y="3862388"/>
          <p14:tracePt t="133720" x="3956050" y="3862388"/>
          <p14:tracePt t="133732" x="4083050" y="3862388"/>
          <p14:tracePt t="133748" x="4321175" y="3862388"/>
          <p14:tracePt t="133749" x="4457700" y="3862388"/>
          <p14:tracePt t="133754" x="4567238" y="3862388"/>
          <p14:tracePt t="133765" x="4676775" y="3862388"/>
          <p14:tracePt t="133770" x="4813300" y="3881438"/>
          <p14:tracePt t="133781" x="4941888" y="3881438"/>
          <p14:tracePt t="133786" x="5078413" y="3898900"/>
          <p14:tracePt t="133798" x="5187950" y="3898900"/>
          <p14:tracePt t="133803" x="5326063" y="3908425"/>
          <p14:tracePt t="133815" x="5453063" y="3908425"/>
          <p14:tracePt t="133820" x="5581650" y="3927475"/>
          <p14:tracePt t="133831" x="5718175" y="3927475"/>
          <p14:tracePt t="133837" x="5983288" y="3935413"/>
          <p14:tracePt t="133853" x="6221413" y="3954463"/>
          <p14:tracePt t="133865" x="6321425" y="3954463"/>
          <p14:tracePt t="133870" x="6430963" y="3954463"/>
          <p14:tracePt t="133881" x="6540500" y="3954463"/>
          <p14:tracePt t="133886" x="6640513" y="3954463"/>
          <p14:tracePt t="133898" x="6732588" y="3954463"/>
          <p14:tracePt t="133903" x="6823075" y="3954463"/>
          <p14:tracePt t="133915" x="6924675" y="3954463"/>
          <p14:tracePt t="133920" x="7015163" y="3954463"/>
          <p14:tracePt t="133931" x="7107238" y="3954463"/>
          <p14:tracePt t="133936" x="7207250" y="3954463"/>
          <p14:tracePt t="133948" x="7280275" y="3954463"/>
          <p14:tracePt t="133953" x="7353300" y="3954463"/>
          <p14:tracePt t="133965" x="7435850" y="3954463"/>
          <p14:tracePt t="133970" x="7489825" y="3954463"/>
          <p14:tracePt t="133981" x="7545388" y="3954463"/>
          <p14:tracePt t="133986" x="7591425" y="3954463"/>
          <p14:tracePt t="133998" x="7637463" y="3954463"/>
          <p14:tracePt t="134003" x="7673975" y="3954463"/>
          <p14:tracePt t="134015" x="7710488" y="3954463"/>
          <p14:tracePt t="134031" x="7718425" y="3954463"/>
          <p14:tracePt t="134048" x="7727950" y="3944938"/>
          <p14:tracePt t="134065" x="7737475" y="3927475"/>
          <p14:tracePt t="134073" x="7754938" y="3889375"/>
          <p14:tracePt t="134082" x="7754938" y="3881438"/>
          <p14:tracePt t="134090" x="7764463" y="3862388"/>
          <p14:tracePt t="134099" x="7773988" y="3862388"/>
          <p14:tracePt t="134107" x="7783513" y="3844925"/>
          <p14:tracePt t="134115" x="7783513" y="3835400"/>
          <p14:tracePt t="134124" x="7783513" y="3816350"/>
          <p14:tracePt t="134132" x="7783513" y="3798888"/>
          <p14:tracePt t="134140" x="7791450" y="3771900"/>
          <p14:tracePt t="134149" x="7791450" y="3735388"/>
          <p14:tracePt t="134157" x="7800975" y="3698875"/>
          <p14:tracePt t="134173" x="7837488" y="3625850"/>
          <p14:tracePt t="134190" x="7847013" y="3579813"/>
          <p14:tracePt t="134206" x="7864475" y="3524250"/>
          <p14:tracePt t="134225" x="7874000" y="3487738"/>
          <p14:tracePt t="134237" x="7883525" y="3424238"/>
          <p14:tracePt t="134254" x="7883525" y="3370263"/>
          <p14:tracePt t="134265" x="7883525" y="3351213"/>
          <p14:tracePt t="134270" x="7883525" y="3341688"/>
          <p14:tracePt t="134282" x="7883525" y="3314700"/>
          <p14:tracePt t="134287" x="7883525" y="3305175"/>
          <p14:tracePt t="134298" x="7883525" y="3297238"/>
          <p14:tracePt t="134315" x="7883525" y="3287713"/>
          <p14:tracePt t="134320" x="7883525" y="3268663"/>
          <p14:tracePt t="134332" x="7874000" y="3268663"/>
          <p14:tracePt t="134337" x="7874000" y="3260725"/>
          <p14:tracePt t="134349" x="7864475" y="3251200"/>
          <p14:tracePt t="134355" x="7847013" y="3251200"/>
          <p14:tracePt t="134365" x="7827963" y="3241675"/>
          <p14:tracePt t="134371" x="7810500" y="3241675"/>
          <p14:tracePt t="134382" x="7764463" y="3232150"/>
          <p14:tracePt t="134387" x="7737475" y="3224213"/>
          <p14:tracePt t="134398" x="7691438" y="3224213"/>
          <p14:tracePt t="134404" x="7645400" y="3205163"/>
          <p14:tracePt t="134415" x="7608888" y="3205163"/>
          <p14:tracePt t="134421" x="7554913" y="3205163"/>
          <p14:tracePt t="134432" x="7472363" y="3205163"/>
          <p14:tracePt t="134438" x="7380288" y="3205163"/>
          <p14:tracePt t="134448" x="7270750" y="3205163"/>
          <p14:tracePt t="134455" x="7153275" y="3205163"/>
          <p14:tracePt t="134465" x="7024688" y="3205163"/>
          <p14:tracePt t="134471" x="6896100" y="3205163"/>
          <p14:tracePt t="134482" x="6778625" y="3205163"/>
          <p14:tracePt t="134488" x="6686550" y="3195638"/>
          <p14:tracePt t="134498" x="6586538" y="3195638"/>
          <p14:tracePt t="134515" x="6403975" y="3178175"/>
          <p14:tracePt t="134516" x="6302375" y="3178175"/>
          <p14:tracePt t="134522" x="6211888" y="3178175"/>
          <p14:tracePt t="134532" x="6119813" y="3178175"/>
          <p14:tracePt t="134538" x="6002338" y="3178175"/>
          <p14:tracePt t="134548" x="5873750" y="3178175"/>
          <p14:tracePt t="134554" x="5727700" y="3178175"/>
          <p14:tracePt t="134565" x="5591175" y="3178175"/>
          <p14:tracePt t="134571" x="5445125" y="3178175"/>
          <p14:tracePt t="134582" x="5297488" y="3178175"/>
          <p14:tracePt t="134588" x="5160963" y="3178175"/>
          <p14:tracePt t="134598" x="5014913" y="3178175"/>
          <p14:tracePt t="134615" x="4749800" y="3168650"/>
          <p14:tracePt t="134621" x="4494213" y="3168650"/>
          <p14:tracePt t="134637" x="4248150" y="3151188"/>
          <p14:tracePt t="134649" x="4092575" y="3151188"/>
          <p14:tracePt t="134655" x="3927475" y="3151188"/>
          <p14:tracePt t="134665" x="3744913" y="3132138"/>
          <p14:tracePt t="134671" x="3552825" y="3132138"/>
          <p14:tracePt t="134682" x="3389313" y="3132138"/>
          <p14:tracePt t="134688" x="3243263" y="3132138"/>
          <p14:tracePt t="134698" x="3105150" y="3132138"/>
          <p14:tracePt t="134704" x="2978150" y="3132138"/>
          <p14:tracePt t="134715" x="2868613" y="3132138"/>
          <p14:tracePt t="134721" x="2768600" y="3132138"/>
          <p14:tracePt t="134732" x="2695575" y="3132138"/>
          <p14:tracePt t="134738" x="2620963" y="3132138"/>
          <p14:tracePt t="134749" x="2557463" y="3132138"/>
          <p14:tracePt t="134755" x="2484438" y="3132138"/>
          <p14:tracePt t="134765" x="2430463" y="3132138"/>
          <p14:tracePt t="134771" x="2347913" y="3132138"/>
          <p14:tracePt t="134782" x="2292350" y="3132138"/>
          <p14:tracePt t="134787" x="2219325" y="3132138"/>
          <p14:tracePt t="134798" x="2155825" y="3132138"/>
          <p14:tracePt t="134804" x="2100263" y="3132138"/>
          <p14:tracePt t="134815" x="2046288" y="3132138"/>
          <p14:tracePt t="134821" x="1982788" y="3132138"/>
          <p14:tracePt t="134832" x="1927225" y="3132138"/>
          <p14:tracePt t="134838" x="1873250" y="3132138"/>
          <p14:tracePt t="134848" x="1827213" y="3132138"/>
          <p14:tracePt t="134854" x="1781175" y="3141663"/>
          <p14:tracePt t="134865" x="1744663" y="3151188"/>
          <p14:tracePt t="134871" x="1727200" y="3151188"/>
          <p14:tracePt t="134882" x="1708150" y="3151188"/>
          <p14:tracePt t="134888" x="1671638" y="3159125"/>
          <p14:tracePt t="134898" x="1662113" y="3159125"/>
          <p14:tracePt t="134905" x="1654175" y="3159125"/>
          <p14:tracePt t="134937" x="1644650" y="3168650"/>
          <p14:tracePt t="135081" x="1644650" y="3178175"/>
          <p14:tracePt t="135097" x="1644650" y="3187700"/>
          <p14:tracePt t="135104" x="1644650" y="3205163"/>
          <p14:tracePt t="135115" x="1635125" y="3224213"/>
          <p14:tracePt t="135121" x="1635125" y="3232150"/>
          <p14:tracePt t="135132" x="1635125" y="3251200"/>
          <p14:tracePt t="135138" x="1635125" y="3278188"/>
          <p14:tracePt t="135148" x="1635125" y="3297238"/>
          <p14:tracePt t="135155" x="1635125" y="3341688"/>
          <p14:tracePt t="135165" x="1625600" y="3360738"/>
          <p14:tracePt t="135171" x="1625600" y="3387725"/>
          <p14:tracePt t="135182" x="1625600" y="3424238"/>
          <p14:tracePt t="135188" x="1617663" y="3451225"/>
          <p14:tracePt t="135199" x="1617663" y="3479800"/>
          <p14:tracePt t="135205" x="1617663" y="3506788"/>
          <p14:tracePt t="135222" x="1598613" y="3570288"/>
          <p14:tracePt t="135232" x="1598613" y="3589338"/>
          <p14:tracePt t="135238" x="1598613" y="3606800"/>
          <p14:tracePt t="135248" x="1598613" y="3616325"/>
          <p14:tracePt t="135255" x="1598613" y="3633788"/>
          <p14:tracePt t="135265" x="1598613" y="3643313"/>
          <p14:tracePt t="135271" x="1589088" y="3662363"/>
          <p14:tracePt t="135298" x="1589088" y="3679825"/>
          <p14:tracePt t="135299" x="1589088" y="3689350"/>
          <p14:tracePt t="135315" x="1589088" y="3698875"/>
          <p14:tracePt t="135419" x="1589088" y="3706813"/>
          <p14:tracePt t="135467" x="1589088" y="3716338"/>
          <p14:tracePt t="135483" x="1598613" y="3725863"/>
          <p14:tracePt t="135515" x="1608138" y="3735388"/>
          <p14:tracePt t="135523" x="1617663" y="3735388"/>
          <p14:tracePt t="135532" x="1625600" y="3735388"/>
          <p14:tracePt t="135540" x="1654175" y="3743325"/>
          <p14:tracePt t="135549" x="1681163" y="3743325"/>
          <p14:tracePt t="135555" x="1727200" y="3752850"/>
          <p14:tracePt t="135565" x="1790700" y="3762375"/>
          <p14:tracePt t="135570" x="1844675" y="3771900"/>
          <p14:tracePt t="135582" x="1890713" y="3771900"/>
          <p14:tracePt t="135587" x="1927225" y="3789363"/>
          <p14:tracePt t="135598" x="2027238" y="3789363"/>
          <p14:tracePt t="135604" x="2136775" y="3789363"/>
          <p14:tracePt t="135615" x="2255838" y="3798888"/>
          <p14:tracePt t="135620" x="2365375" y="3816350"/>
          <p14:tracePt t="135632" x="2503488" y="3825875"/>
          <p14:tracePt t="135637" x="2630488" y="3844925"/>
          <p14:tracePt t="135648" x="2786063" y="3862388"/>
          <p14:tracePt t="135654" x="2932113" y="3862388"/>
          <p14:tracePt t="135665" x="3087688" y="3871913"/>
          <p14:tracePt t="135670" x="3252788" y="3889375"/>
          <p14:tracePt t="135681" x="3406775" y="3908425"/>
          <p14:tracePt t="135686" x="3552825" y="3908425"/>
          <p14:tracePt t="135698" x="3681413" y="3917950"/>
          <p14:tracePt t="135703" x="3817938" y="3917950"/>
          <p14:tracePt t="135715" x="3963988" y="3917950"/>
          <p14:tracePt t="135720" x="4102100" y="3935413"/>
          <p14:tracePt t="135731" x="4229100" y="3935413"/>
          <p14:tracePt t="135736" x="4375150" y="3935413"/>
          <p14:tracePt t="135748" x="4503738" y="3935413"/>
          <p14:tracePt t="135753" x="4640263" y="3935413"/>
          <p14:tracePt t="135765" x="4786313" y="3935413"/>
          <p14:tracePt t="135770" x="4932363" y="3935413"/>
          <p14:tracePt t="135781" x="5087938" y="3935413"/>
          <p14:tracePt t="135782" x="5216525" y="3935413"/>
          <p14:tracePt t="135787" x="5343525" y="3935413"/>
          <p14:tracePt t="135798" x="5481638" y="3935413"/>
          <p14:tracePt t="135803" x="5608638" y="3935413"/>
          <p14:tracePt t="135815" x="5718175" y="3935413"/>
          <p14:tracePt t="135820" x="5818188" y="3935413"/>
          <p14:tracePt t="135831" x="5910263" y="3935413"/>
          <p14:tracePt t="135836" x="5992813" y="3944938"/>
          <p14:tracePt t="135848" x="6065838" y="3944938"/>
          <p14:tracePt t="135853" x="6129338" y="3963988"/>
          <p14:tracePt t="135865" x="6165850" y="3963988"/>
          <p14:tracePt t="135870" x="6184900" y="3963988"/>
          <p14:tracePt t="135882" x="6192838" y="3963988"/>
          <p14:tracePt t="135887" x="6202363" y="3963988"/>
          <p14:tracePt t="136059" x="6202363" y="3971925"/>
          <p14:tracePt t="136075" x="6202363" y="3990975"/>
          <p14:tracePt t="136083" x="6202363" y="4000500"/>
          <p14:tracePt t="136091" x="6192838" y="4008438"/>
          <p14:tracePt t="136098" x="6175375" y="4027488"/>
          <p14:tracePt t="136115" x="6156325" y="4044950"/>
          <p14:tracePt t="136119" x="6148388" y="4054475"/>
          <p14:tracePt t="136131" x="6138863" y="4064000"/>
          <p14:tracePt t="136136" x="6119813" y="4073525"/>
          <p14:tracePt t="136148" x="6102350" y="4081463"/>
          <p14:tracePt t="136152" x="6075363" y="4090988"/>
          <p14:tracePt t="136165" x="6056313" y="4100513"/>
          <p14:tracePt t="136169" x="6019800" y="4110038"/>
          <p14:tracePt t="136181" x="5992813" y="4137025"/>
          <p14:tracePt t="136186" x="5965825" y="4146550"/>
          <p14:tracePt t="136198" x="5937250" y="4154488"/>
          <p14:tracePt t="136203" x="5910263" y="4164013"/>
          <p14:tracePt t="136219" x="5883275" y="4173538"/>
          <p14:tracePt t="136232" x="5864225" y="4173538"/>
          <p14:tracePt t="136236" x="5846763" y="4183063"/>
          <p14:tracePt t="136248" x="5827713" y="4183063"/>
          <p14:tracePt t="136253" x="5810250" y="4183063"/>
          <p14:tracePt t="136265" x="5773738" y="4191000"/>
          <p14:tracePt t="136269" x="5754688" y="4191000"/>
          <p14:tracePt t="136281" x="5745163" y="4191000"/>
          <p14:tracePt t="136286" x="5708650" y="4191000"/>
          <p14:tracePt t="136298" x="5681663" y="4191000"/>
          <p14:tracePt t="136303" x="5608638" y="4191000"/>
          <p14:tracePt t="136315" x="5562600" y="4191000"/>
          <p14:tracePt t="136319" x="5526088" y="4200525"/>
          <p14:tracePt t="136331" x="5481638" y="4200525"/>
          <p14:tracePt t="136336" x="5426075" y="4200525"/>
          <p14:tracePt t="136348" x="5380038" y="4200525"/>
          <p14:tracePt t="136352" x="5343525" y="4200525"/>
          <p14:tracePt t="136365" x="5297488" y="4200525"/>
          <p14:tracePt t="136369" x="5260975" y="4200525"/>
          <p14:tracePt t="136381" x="5243513" y="4200525"/>
          <p14:tracePt t="136386" x="5197475" y="4200525"/>
          <p14:tracePt t="136398" x="5180013" y="4200525"/>
          <p14:tracePt t="136403" x="5160963" y="4200525"/>
          <p14:tracePt t="136415" x="5133975" y="4200525"/>
          <p14:tracePt t="136419" x="5106988" y="4210050"/>
          <p14:tracePt t="136431" x="5070475" y="4219575"/>
          <p14:tracePt t="136436" x="5041900" y="4219575"/>
          <p14:tracePt t="136448" x="5024438" y="4227513"/>
          <p14:tracePt t="136452" x="4987925" y="4237038"/>
          <p14:tracePt t="136465" x="4960938" y="4237038"/>
          <p14:tracePt t="136469" x="4941888" y="4246563"/>
          <p14:tracePt t="136481" x="4932363" y="4246563"/>
          <p14:tracePt t="136486" x="4924425" y="4246563"/>
          <p14:tracePt t="136498" x="4914900" y="4246563"/>
          <p14:tracePt t="136515" x="4914900" y="4256088"/>
          <p14:tracePt t="136699" x="4914900" y="4264025"/>
          <p14:tracePt t="136707" x="4924425" y="4264025"/>
          <p14:tracePt t="136715" x="4951413" y="4283075"/>
          <p14:tracePt t="136722" x="4968875" y="4283075"/>
          <p14:tracePt t="136735" x="5014913" y="4310063"/>
          <p14:tracePt t="136748" x="5060950" y="4310063"/>
          <p14:tracePt t="136752" x="5106988" y="4329113"/>
          <p14:tracePt t="136765" x="5151438" y="4356100"/>
          <p14:tracePt t="136769" x="5253038" y="4392613"/>
          <p14:tracePt t="136781" x="5307013" y="4410075"/>
          <p14:tracePt t="136785" x="5353050" y="4438650"/>
          <p14:tracePt t="136798" x="5399088" y="4456113"/>
          <p14:tracePt t="136802" x="5416550" y="4475163"/>
          <p14:tracePt t="136815" x="5462588" y="4492625"/>
          <p14:tracePt t="136818" x="5481638" y="4511675"/>
          <p14:tracePt t="136831" x="5535613" y="4529138"/>
          <p14:tracePt t="136835" x="5572125" y="4556125"/>
          <p14:tracePt t="136848" x="5599113" y="4565650"/>
          <p14:tracePt t="136852" x="5645150" y="4602163"/>
          <p14:tracePt t="136865" x="5681663" y="4621213"/>
          <p14:tracePt t="136868" x="5718175" y="4629150"/>
          <p14:tracePt t="136881" x="5754688" y="4648200"/>
          <p14:tracePt t="136885" x="5791200" y="4665663"/>
          <p14:tracePt t="136898" x="5827713" y="4684713"/>
          <p14:tracePt t="136903" x="5864225" y="4684713"/>
          <p14:tracePt t="136915" x="5900738" y="4702175"/>
          <p14:tracePt t="136922" x="5929313" y="4711700"/>
          <p14:tracePt t="136932" x="5946775" y="4721225"/>
          <p14:tracePt t="136939" x="5965825" y="4730750"/>
          <p14:tracePt t="136949" x="6002338" y="4738688"/>
          <p14:tracePt t="136956" x="6029325" y="4757738"/>
          <p14:tracePt t="136965" x="6075363" y="4767263"/>
          <p14:tracePt t="136973" x="6156325" y="4775200"/>
          <p14:tracePt t="136982" x="6202363" y="4784725"/>
          <p14:tracePt t="136989" x="6248400" y="4794250"/>
          <p14:tracePt t="136998" x="6284913" y="4811713"/>
          <p14:tracePt t="137015" x="6321425" y="4811713"/>
          <p14:tracePt t="137020" x="6357938" y="4821238"/>
          <p14:tracePt t="137031" x="6375400" y="4821238"/>
          <p14:tracePt t="137048" x="6411913" y="4830763"/>
          <p14:tracePt t="137049" x="6421438" y="4830763"/>
          <p14:tracePt t="137054" x="6430963" y="4830763"/>
          <p14:tracePt t="137501" x="6448425" y="4830763"/>
          <p14:tracePt t="137509" x="6457950" y="4830763"/>
          <p14:tracePt t="137518" x="6486525" y="4830763"/>
          <p14:tracePt t="137526" x="6503988" y="4830763"/>
          <p14:tracePt t="137535" x="6550025" y="4821238"/>
          <p14:tracePt t="137548" x="6577013" y="4803775"/>
          <p14:tracePt t="137553" x="6604000" y="4794250"/>
          <p14:tracePt t="137565" x="6613525" y="4794250"/>
          <p14:tracePt t="137569" x="6623050" y="4784725"/>
          <p14:tracePt t="137581" x="6640513" y="4775200"/>
          <p14:tracePt t="137586" x="6659563" y="4775200"/>
          <p14:tracePt t="137598" x="6677025" y="4767263"/>
          <p14:tracePt t="137603" x="6686550" y="4767263"/>
          <p14:tracePt t="137615" x="6686550" y="4757738"/>
          <p14:tracePt t="137619" x="6696075" y="4757738"/>
          <p14:tracePt t="137631" x="6705600" y="4748213"/>
          <p14:tracePt t="137648" x="6713538" y="4748213"/>
          <p14:tracePt t="137653" x="6723063" y="4738688"/>
          <p14:tracePt t="140611" x="6713538" y="4738688"/>
          <p14:tracePt t="140619" x="6705600" y="4738688"/>
          <p14:tracePt t="140628" x="6677025" y="4730750"/>
          <p14:tracePt t="140632" x="6669088" y="4730750"/>
          <p14:tracePt t="140649" x="6650038" y="4721225"/>
          <p14:tracePt t="140657" x="6632575" y="4721225"/>
          <p14:tracePt t="140665" x="6623050" y="4721225"/>
          <p14:tracePt t="140673" x="6596063" y="4711700"/>
          <p14:tracePt t="140682" x="6559550" y="4702175"/>
          <p14:tracePt t="140690" x="6523038" y="4702175"/>
          <p14:tracePt t="140691" x="6467475" y="4675188"/>
          <p14:tracePt t="140699" x="6403975" y="4665663"/>
          <p14:tracePt t="140707" x="6338888" y="4638675"/>
          <p14:tracePt t="140715" x="6302375" y="4629150"/>
          <p14:tracePt t="140731" x="6229350" y="4592638"/>
          <p14:tracePt t="140736" x="6202363" y="4584700"/>
          <p14:tracePt t="140748" x="6148388" y="4556125"/>
          <p14:tracePt t="140753" x="6102350" y="4548188"/>
          <p14:tracePt t="140765" x="6083300" y="4548188"/>
          <p14:tracePt t="140770" x="6065838" y="4538663"/>
          <p14:tracePt t="140805" x="6056313" y="4529138"/>
          <p14:tracePt t="140810" x="6056313" y="4502150"/>
          <p14:tracePt t="140831" x="6056313" y="4483100"/>
          <p14:tracePt t="140832" x="6056313" y="4456113"/>
          <p14:tracePt t="140837" x="6019800" y="4410075"/>
          <p14:tracePt t="140848" x="5983288" y="4356100"/>
          <p14:tracePt t="140853" x="5965825" y="4329113"/>
          <p14:tracePt t="140865" x="5929313" y="4292600"/>
          <p14:tracePt t="140870" x="5900738" y="4273550"/>
          <p14:tracePt t="140881" x="5854700" y="4237038"/>
          <p14:tracePt t="140887" x="5837238" y="4227513"/>
          <p14:tracePt t="140898" x="5791200" y="4219575"/>
          <p14:tracePt t="140903" x="5764213" y="4210050"/>
          <p14:tracePt t="140915" x="5727700" y="4210050"/>
          <p14:tracePt t="140920" x="5672138" y="4200525"/>
          <p14:tracePt t="140931" x="5599113" y="4200525"/>
          <p14:tracePt t="140937" x="5462588" y="4200525"/>
          <p14:tracePt t="140956" x="5362575" y="4200525"/>
          <p14:tracePt t="140965" x="5316538" y="4183063"/>
          <p14:tracePt t="140974" x="5307013" y="4183063"/>
          <p14:tracePt t="140998" x="5307013" y="4173538"/>
          <p14:tracePt t="141129" x="5326063" y="4164013"/>
          <p14:tracePt t="141141" x="5362575" y="4137025"/>
          <p14:tracePt t="141149" x="5389563" y="4127500"/>
          <p14:tracePt t="141158" x="5408613" y="4110038"/>
          <p14:tracePt t="141165" x="5445125" y="4100513"/>
          <p14:tracePt t="141181" x="5453063" y="4090988"/>
          <p14:tracePt t="141198" x="5462588" y="4090988"/>
          <p14:tracePt t="141289" x="5445125" y="4090988"/>
          <p14:tracePt t="141301" x="5445125" y="4100513"/>
          <p14:tracePt t="141309" x="5416550" y="4117975"/>
          <p14:tracePt t="141323" x="5353050" y="4164013"/>
          <p14:tracePt t="141340" x="5270500" y="4191000"/>
          <p14:tracePt t="141349" x="5243513" y="4200525"/>
          <p14:tracePt t="141356" x="5197475" y="4227513"/>
          <p14:tracePt t="141365" x="5114925" y="4256088"/>
          <p14:tracePt t="141373" x="5033963" y="4283075"/>
          <p14:tracePt t="141382" x="4960938" y="4310063"/>
          <p14:tracePt t="141389" x="4895850" y="4329113"/>
          <p14:tracePt t="141398" x="4832350" y="4346575"/>
          <p14:tracePt t="141406" x="4768850" y="4365625"/>
          <p14:tracePt t="141415" x="4722813" y="4383088"/>
          <p14:tracePt t="141423" x="4703763" y="4383088"/>
          <p14:tracePt t="141557" x="4686300" y="4365625"/>
          <p14:tracePt t="141565" x="4676775" y="4365625"/>
          <p14:tracePt t="141574" x="4649788" y="4329113"/>
          <p14:tracePt t="141582" x="4640263" y="4329113"/>
          <p14:tracePt t="141590" x="4622800" y="4300538"/>
          <p14:tracePt t="141599" x="4613275" y="4264025"/>
          <p14:tracePt t="141607" x="4594225" y="4237038"/>
          <p14:tracePt t="141615" x="4567238" y="4191000"/>
          <p14:tracePt t="141620" x="4549775" y="4146550"/>
          <p14:tracePt t="141631" x="4540250" y="4110038"/>
          <p14:tracePt t="141637" x="4530725" y="4090988"/>
          <p14:tracePt t="141648" x="4521200" y="4081463"/>
          <p14:tracePt t="141671" x="4513263" y="4073525"/>
          <p14:tracePt t="141861" x="4513263" y="4064000"/>
          <p14:tracePt t="141877" x="4540250" y="4064000"/>
          <p14:tracePt t="141885" x="4549775" y="4064000"/>
          <p14:tracePt t="141894" x="4576763" y="4064000"/>
          <p14:tracePt t="141898" x="4630738" y="4081463"/>
          <p14:tracePt t="141915" x="4695825" y="4110038"/>
          <p14:tracePt t="141924" x="4722813" y="4127500"/>
          <p14:tracePt t="141932" x="4786313" y="4154488"/>
          <p14:tracePt t="141933" x="4868863" y="4183063"/>
          <p14:tracePt t="141948" x="5060950" y="4237038"/>
          <p14:tracePt t="141957" x="5160963" y="4264025"/>
          <p14:tracePt t="141965" x="5260975" y="4310063"/>
          <p14:tracePt t="141981" x="5362575" y="4356100"/>
          <p14:tracePt t="141982" x="5445125" y="4383088"/>
          <p14:tracePt t="141998" x="5526088" y="4410075"/>
          <p14:tracePt t="141999" x="5572125" y="4429125"/>
          <p14:tracePt t="142015" x="5591175" y="4438650"/>
          <p14:tracePt t="142015" x="5599113" y="4438650"/>
          <p14:tracePt t="142807" x="5599113" y="4410075"/>
          <p14:tracePt t="142815" x="5599113" y="4402138"/>
          <p14:tracePt t="142824" x="5591175" y="4402138"/>
          <p14:tracePt t="142832" x="5581650" y="4383088"/>
          <p14:tracePt t="142840" x="5572125" y="4373563"/>
          <p14:tracePt t="142865" x="5562600" y="4373563"/>
          <p14:tracePt t="142865" x="5545138" y="4365625"/>
          <p14:tracePt t="142891" x="5535613" y="4365625"/>
          <p14:tracePt t="142903" x="5518150" y="4356100"/>
          <p14:tracePt t="142908" x="5508625" y="4356100"/>
          <p14:tracePt t="142920" x="5499100" y="4346575"/>
          <p14:tracePt t="142936" x="5481638" y="4346575"/>
          <p14:tracePt t="142948" x="5472113" y="4346575"/>
          <p14:tracePt t="142953" x="5453063" y="4337050"/>
          <p14:tracePt t="142965" x="5426075" y="4329113"/>
          <p14:tracePt t="142970" x="5399088" y="4319588"/>
          <p14:tracePt t="142981" x="5362575" y="4310063"/>
          <p14:tracePt t="142987" x="5289550" y="4283075"/>
          <p14:tracePt t="143003" x="5216525" y="4273550"/>
          <p14:tracePt t="143015" x="5187950" y="4273550"/>
          <p14:tracePt t="143020" x="5160963" y="4273550"/>
          <p14:tracePt t="143031" x="5143500" y="4264025"/>
          <p14:tracePt t="143036" x="5097463" y="4264025"/>
          <p14:tracePt t="143048" x="5070475" y="4256088"/>
          <p14:tracePt t="143053" x="5024438" y="4256088"/>
          <p14:tracePt t="143065" x="4997450" y="4246563"/>
          <p14:tracePt t="143070" x="4951413" y="4246563"/>
          <p14:tracePt t="143081" x="4924425" y="4237038"/>
          <p14:tracePt t="143086" x="4905375" y="4237038"/>
          <p14:tracePt t="143098" x="4887913" y="4237038"/>
          <p14:tracePt t="143104" x="4868863" y="4227513"/>
          <p14:tracePt t="143303" x="4878388" y="4227513"/>
          <p14:tracePt t="143311" x="4905375" y="4227513"/>
          <p14:tracePt t="143320" x="4932363" y="4227513"/>
          <p14:tracePt t="143324" x="4978400" y="4227513"/>
          <p14:tracePt t="143335" x="4997450" y="4227513"/>
          <p14:tracePt t="143348" x="5014913" y="4273550"/>
          <p14:tracePt t="143352" x="5014913" y="4283075"/>
          <p14:tracePt t="143801" x="5014913" y="4273550"/>
          <p14:tracePt t="143809" x="5014913" y="4264025"/>
          <p14:tracePt t="143818" x="4997450" y="4246563"/>
          <p14:tracePt t="143826" x="4960938" y="4183063"/>
          <p14:tracePt t="143840" x="4951413" y="4164013"/>
          <p14:tracePt t="143849" x="4941888" y="4164013"/>
          <p14:tracePt t="143857" x="4924425" y="4164013"/>
          <p14:tracePt t="143865" x="4905375" y="4154488"/>
          <p14:tracePt t="143874" x="4887913" y="4146550"/>
          <p14:tracePt t="143882" x="4878388" y="4137025"/>
          <p14:tracePt t="143890" x="4851400" y="4127500"/>
          <p14:tracePt t="143898" x="4841875" y="4117975"/>
          <p14:tracePt t="143907" x="4822825" y="4110038"/>
          <p14:tracePt t="143915" x="4795838" y="4100513"/>
          <p14:tracePt t="143924" x="4776788" y="4100513"/>
          <p14:tracePt t="143932" x="4759325" y="4100513"/>
          <p14:tracePt t="143940" x="4740275" y="4100513"/>
          <p14:tracePt t="143949" x="4722813" y="4100513"/>
          <p14:tracePt t="143957" x="4703763" y="4090988"/>
          <p14:tracePt t="143965" x="4667250" y="4090988"/>
          <p14:tracePt t="143981" x="4640263" y="4073525"/>
          <p14:tracePt t="143982" x="4521200" y="4054475"/>
          <p14:tracePt t="143998" x="4494213" y="4044950"/>
          <p14:tracePt t="143998" x="4448175" y="4044950"/>
          <p14:tracePt t="144015" x="4403725" y="4044950"/>
          <p14:tracePt t="144015" x="4375150" y="4037013"/>
          <p14:tracePt t="144032" x="4321175" y="4017963"/>
          <p14:tracePt t="144032" x="4275138" y="4017963"/>
          <p14:tracePt t="144048" x="4219575" y="4017963"/>
          <p14:tracePt t="144049" x="4156075" y="4008438"/>
          <p14:tracePt t="144065" x="4129088" y="4008438"/>
          <p14:tracePt t="144066" x="4073525" y="4008438"/>
          <p14:tracePt t="144081" x="4019550" y="4008438"/>
          <p14:tracePt t="144082" x="3937000" y="4000500"/>
          <p14:tracePt t="144098" x="3863975" y="4000500"/>
          <p14:tracePt t="144099" x="3781425" y="3981450"/>
          <p14:tracePt t="144107" x="3708400" y="3981450"/>
          <p14:tracePt t="144115" x="3608388" y="3971925"/>
          <p14:tracePt t="144122" x="3535363" y="3971925"/>
          <p14:tracePt t="144132" x="3462338" y="3971925"/>
          <p14:tracePt t="144138" x="3379788" y="3971925"/>
          <p14:tracePt t="144148" x="3306763" y="3971925"/>
          <p14:tracePt t="144155" x="3252788" y="3971925"/>
          <p14:tracePt t="144165" x="3206750" y="3971925"/>
          <p14:tracePt t="144171" x="3160713" y="3971925"/>
          <p14:tracePt t="144182" x="3124200" y="3971925"/>
          <p14:tracePt t="144188" x="3087688" y="3971925"/>
          <p14:tracePt t="144198" x="3060700" y="3971925"/>
          <p14:tracePt t="144205" x="3014663" y="3971925"/>
          <p14:tracePt t="144221" x="2968625" y="3971925"/>
          <p14:tracePt t="144237" x="2895600" y="3990975"/>
          <p14:tracePt t="144249" x="2868613" y="4000500"/>
          <p14:tracePt t="144255" x="2841625" y="4008438"/>
          <p14:tracePt t="144265" x="2813050" y="4017963"/>
          <p14:tracePt t="144271" x="2768600" y="4044950"/>
          <p14:tracePt t="144282" x="2722563" y="4054475"/>
          <p14:tracePt t="144288" x="2695575" y="4064000"/>
          <p14:tracePt t="144298" x="2649538" y="4073525"/>
          <p14:tracePt t="144304" x="2603500" y="4090988"/>
          <p14:tracePt t="144315" x="2584450" y="4100513"/>
          <p14:tracePt t="144321" x="2566988" y="4110038"/>
          <p14:tracePt t="144332" x="2547938" y="4127500"/>
          <p14:tracePt t="144338" x="2540000" y="4137025"/>
          <p14:tracePt t="144348" x="2520950" y="4154488"/>
          <p14:tracePt t="144355" x="2520950" y="4164013"/>
          <p14:tracePt t="144365" x="2511425" y="4173538"/>
          <p14:tracePt t="144371" x="2503488" y="4210050"/>
          <p14:tracePt t="144382" x="2503488" y="4219575"/>
          <p14:tracePt t="144388" x="2493963" y="4237038"/>
          <p14:tracePt t="144398" x="2493963" y="4256088"/>
          <p14:tracePt t="144404" x="2493963" y="4273550"/>
          <p14:tracePt t="144415" x="2493963" y="4292600"/>
          <p14:tracePt t="144421" x="2493963" y="4300538"/>
          <p14:tracePt t="144431" x="2493963" y="4337050"/>
          <p14:tracePt t="144438" x="2493963" y="4356100"/>
          <p14:tracePt t="144448" x="2493963" y="4373563"/>
          <p14:tracePt t="144454" x="2493963" y="4392613"/>
          <p14:tracePt t="144465" x="2493963" y="4410075"/>
          <p14:tracePt t="144471" x="2503488" y="4438650"/>
          <p14:tracePt t="144482" x="2511425" y="4456113"/>
          <p14:tracePt t="144487" x="2547938" y="4492625"/>
          <p14:tracePt t="144498" x="2557463" y="4502150"/>
          <p14:tracePt t="144505" x="2593975" y="4538663"/>
          <p14:tracePt t="144515" x="2620963" y="4548188"/>
          <p14:tracePt t="144521" x="2657475" y="4575175"/>
          <p14:tracePt t="144531" x="2676525" y="4584700"/>
          <p14:tracePt t="144538" x="2695575" y="4611688"/>
          <p14:tracePt t="144548" x="2713038" y="4621213"/>
          <p14:tracePt t="144555" x="2732088" y="4629150"/>
          <p14:tracePt t="144565" x="2759075" y="4638675"/>
          <p14:tracePt t="144571" x="2776538" y="4638675"/>
          <p14:tracePt t="144582" x="2813050" y="4638675"/>
          <p14:tracePt t="144588" x="2841625" y="4648200"/>
          <p14:tracePt t="144598" x="2886075" y="4648200"/>
          <p14:tracePt t="144605" x="2941638" y="4648200"/>
          <p14:tracePt t="144621" x="3024188" y="4648200"/>
          <p14:tracePt t="144638" x="3124200" y="4648200"/>
          <p14:tracePt t="144649" x="3178175" y="4648200"/>
          <p14:tracePt t="144665" x="3214688" y="4648200"/>
          <p14:tracePt t="144666" x="3252788" y="4648200"/>
          <p14:tracePt t="144672" x="3306763" y="4648200"/>
          <p14:tracePt t="144681" x="3370263" y="4648200"/>
          <p14:tracePt t="144688" x="3425825" y="4657725"/>
          <p14:tracePt t="144698" x="3471863" y="4657725"/>
          <p14:tracePt t="144704" x="3516313" y="4675188"/>
          <p14:tracePt t="144715" x="3571875" y="4675188"/>
          <p14:tracePt t="144721" x="3617913" y="4675188"/>
          <p14:tracePt t="144731" x="3654425" y="4684713"/>
          <p14:tracePt t="144738" x="3698875" y="4684713"/>
          <p14:tracePt t="144748" x="3727450" y="4684713"/>
          <p14:tracePt t="144755" x="3773488" y="4684713"/>
          <p14:tracePt t="144765" x="3810000" y="4684713"/>
          <p14:tracePt t="144771" x="3854450" y="4684713"/>
          <p14:tracePt t="144781" x="3890963" y="4684713"/>
          <p14:tracePt t="144788" x="3937000" y="4684713"/>
          <p14:tracePt t="144798" x="3992563" y="4675188"/>
          <p14:tracePt t="144805" x="4056063" y="4675188"/>
          <p14:tracePt t="144815" x="4110038" y="4665663"/>
          <p14:tracePt t="144821" x="4192588" y="4665663"/>
          <p14:tracePt t="144832" x="4248150" y="4665663"/>
          <p14:tracePt t="144838" x="4321175" y="4665663"/>
          <p14:tracePt t="144848" x="4403725" y="4665663"/>
          <p14:tracePt t="144854" x="4476750" y="4657725"/>
          <p14:tracePt t="144865" x="4557713" y="4657725"/>
          <p14:tracePt t="144871" x="4613275" y="4657725"/>
          <p14:tracePt t="144881" x="4676775" y="4638675"/>
          <p14:tracePt t="144888" x="4732338" y="4629150"/>
          <p14:tracePt t="144898" x="4795838" y="4629150"/>
          <p14:tracePt t="144905" x="4895850" y="4602163"/>
          <p14:tracePt t="144915" x="4941888" y="4592638"/>
          <p14:tracePt t="144922" x="4968875" y="4584700"/>
          <p14:tracePt t="144931" x="4987925" y="4575175"/>
          <p14:tracePt t="144938" x="5024438" y="4556125"/>
          <p14:tracePt t="144948" x="5033963" y="4548188"/>
          <p14:tracePt t="144955" x="5041900" y="4538663"/>
          <p14:tracePt t="144965" x="5051425" y="4519613"/>
          <p14:tracePt t="144971" x="5060950" y="4511675"/>
          <p14:tracePt t="144982" x="5070475" y="4483100"/>
          <p14:tracePt t="144988" x="5078413" y="4456113"/>
          <p14:tracePt t="144998" x="5078413" y="4438650"/>
          <p14:tracePt t="145005" x="5097463" y="4373563"/>
          <p14:tracePt t="145021" x="5097463" y="4319588"/>
          <p14:tracePt t="145038" x="5097463" y="4256088"/>
          <p14:tracePt t="145049" x="5087938" y="4227513"/>
          <p14:tracePt t="145055" x="5070475" y="4183063"/>
          <p14:tracePt t="145065" x="5051425" y="4164013"/>
          <p14:tracePt t="145071" x="5033963" y="4137025"/>
          <p14:tracePt t="145081" x="5005388" y="4117975"/>
          <p14:tracePt t="145088" x="4987925" y="4100513"/>
          <p14:tracePt t="145098" x="4968875" y="4081463"/>
          <p14:tracePt t="145105" x="4951413" y="4064000"/>
          <p14:tracePt t="145115" x="4932363" y="4054475"/>
          <p14:tracePt t="145121" x="4895850" y="4027488"/>
          <p14:tracePt t="145132" x="4868863" y="4008438"/>
          <p14:tracePt t="145138" x="4822825" y="3990975"/>
          <p14:tracePt t="145148" x="4795838" y="3971925"/>
          <p14:tracePt t="145155" x="4732338" y="3963988"/>
          <p14:tracePt t="145165" x="4667250" y="3935413"/>
          <p14:tracePt t="145171" x="4630738" y="3927475"/>
          <p14:tracePt t="145182" x="4594225" y="3927475"/>
          <p14:tracePt t="145188" x="4557713" y="3917950"/>
          <p14:tracePt t="145198" x="4476750" y="3908425"/>
          <p14:tracePt t="145204" x="4394200" y="3889375"/>
          <p14:tracePt t="145222" x="4219575" y="3881438"/>
          <p14:tracePt t="145232" x="4129088" y="3862388"/>
          <p14:tracePt t="145238" x="4037013" y="3862388"/>
          <p14:tracePt t="145248" x="3956050" y="3852863"/>
          <p14:tracePt t="145255" x="3873500" y="3835400"/>
          <p14:tracePt t="145265" x="3781425" y="3825875"/>
          <p14:tracePt t="145271" x="3698875" y="3825875"/>
          <p14:tracePt t="145282" x="3625850" y="3825875"/>
          <p14:tracePt t="145288" x="3562350" y="3808413"/>
          <p14:tracePt t="145298" x="3489325" y="3808413"/>
          <p14:tracePt t="145305" x="3435350" y="3808413"/>
          <p14:tracePt t="145315" x="3370263" y="3808413"/>
          <p14:tracePt t="145321" x="3333750" y="3808413"/>
          <p14:tracePt t="145331" x="3279775" y="3808413"/>
          <p14:tracePt t="145338" x="3233738" y="3808413"/>
          <p14:tracePt t="145348" x="3178175" y="3808413"/>
          <p14:tracePt t="145355" x="3097213" y="3808413"/>
          <p14:tracePt t="145365" x="3041650" y="3808413"/>
          <p14:tracePt t="145371" x="2978150" y="3808413"/>
          <p14:tracePt t="145382" x="2941638" y="3808413"/>
          <p14:tracePt t="145388" x="2895600" y="3816350"/>
          <p14:tracePt t="145398" x="2868613" y="3816350"/>
          <p14:tracePt t="145405" x="2849563" y="3825875"/>
          <p14:tracePt t="145415" x="2832100" y="3825875"/>
          <p14:tracePt t="145421" x="2813050" y="3825875"/>
          <p14:tracePt t="145431" x="2795588" y="3835400"/>
          <p14:tracePt t="145438" x="2768600" y="3852863"/>
          <p14:tracePt t="145455" x="2713038" y="3881438"/>
          <p14:tracePt t="145471" x="2686050" y="3908425"/>
          <p14:tracePt t="145488" x="2667000" y="3927475"/>
          <p14:tracePt t="145499" x="2657475" y="3935413"/>
          <p14:tracePt t="145505" x="2640013" y="3944938"/>
          <p14:tracePt t="145515" x="2620963" y="3971925"/>
          <p14:tracePt t="145521" x="2613025" y="3981450"/>
          <p14:tracePt t="145532" x="2593975" y="4000500"/>
          <p14:tracePt t="145538" x="2584450" y="4000500"/>
          <p14:tracePt t="145548" x="2576513" y="4017963"/>
          <p14:tracePt t="145555" x="2566988" y="4037013"/>
          <p14:tracePt t="145565" x="2566988" y="4044950"/>
          <p14:tracePt t="145571" x="2557463" y="4064000"/>
          <p14:tracePt t="145582" x="2557463" y="4073525"/>
          <p14:tracePt t="145588" x="2547938" y="4090988"/>
          <p14:tracePt t="145598" x="2547938" y="4100513"/>
          <p14:tracePt t="145605" x="2547938" y="4127500"/>
          <p14:tracePt t="145615" x="2547938" y="4137025"/>
          <p14:tracePt t="145621" x="2547938" y="4146550"/>
          <p14:tracePt t="145631" x="2547938" y="4154488"/>
          <p14:tracePt t="145638" x="2547938" y="4164013"/>
          <p14:tracePt t="145648" x="2547938" y="4173538"/>
          <p14:tracePt t="145655" x="2547938" y="4183063"/>
          <p14:tracePt t="145665" x="2547938" y="4200525"/>
          <p14:tracePt t="145671" x="2557463" y="4210050"/>
          <p14:tracePt t="145682" x="2566988" y="4219575"/>
          <p14:tracePt t="145688" x="2576513" y="4227513"/>
          <p14:tracePt t="145698" x="2584450" y="4227513"/>
          <p14:tracePt t="145705" x="2584450" y="4237038"/>
          <p14:tracePt t="145715" x="2593975" y="4256088"/>
          <p14:tracePt t="145721" x="2603500" y="4264025"/>
          <p14:tracePt t="145731" x="2620963" y="4292600"/>
          <p14:tracePt t="145738" x="2630488" y="4310063"/>
          <p14:tracePt t="145748" x="2640013" y="4329113"/>
          <p14:tracePt t="145749" x="2667000" y="4356100"/>
          <p14:tracePt t="145755" x="2695575" y="4402138"/>
          <p14:tracePt t="145765" x="2703513" y="4402138"/>
          <p14:tracePt t="145771" x="2732088" y="4429125"/>
          <p14:tracePt t="145782" x="2749550" y="4438650"/>
          <p14:tracePt t="145788" x="2768600" y="4446588"/>
          <p14:tracePt t="145798" x="2805113" y="4456113"/>
          <p14:tracePt t="145805" x="2822575" y="4465638"/>
          <p14:tracePt t="145815" x="2832100" y="4475163"/>
          <p14:tracePt t="145821" x="2849563" y="4483100"/>
          <p14:tracePt t="145832" x="2878138" y="4492625"/>
          <p14:tracePt t="145838" x="2886075" y="4492625"/>
          <p14:tracePt t="145848" x="2905125" y="4502150"/>
          <p14:tracePt t="145855" x="2951163" y="4511675"/>
          <p14:tracePt t="145871" x="2995613" y="4511675"/>
          <p14:tracePt t="145887" x="3060700" y="4529138"/>
          <p14:tracePt t="145899" x="3097213" y="4529138"/>
          <p14:tracePt t="145905" x="3124200" y="4529138"/>
          <p14:tracePt t="145915" x="3160713" y="4538663"/>
          <p14:tracePt t="145921" x="3197225" y="4538663"/>
          <p14:tracePt t="145932" x="3233738" y="4548188"/>
          <p14:tracePt t="145938" x="3279775" y="4548188"/>
          <p14:tracePt t="145948" x="3325813" y="4548188"/>
          <p14:tracePt t="145954" x="3379788" y="4548188"/>
          <p14:tracePt t="145965" x="3406775" y="4548188"/>
          <p14:tracePt t="145971" x="3452813" y="4548188"/>
          <p14:tracePt t="145981" x="3508375" y="4548188"/>
          <p14:tracePt t="145988" x="3562350" y="4548188"/>
          <p14:tracePt t="145998" x="3635375" y="4548188"/>
          <p14:tracePt t="146005" x="3698875" y="4548188"/>
          <p14:tracePt t="146015" x="3773488" y="4548188"/>
          <p14:tracePt t="146021" x="3846513" y="4548188"/>
          <p14:tracePt t="146031" x="3927475" y="4548188"/>
          <p14:tracePt t="146038" x="4000500" y="4548188"/>
          <p14:tracePt t="146048" x="4073525" y="4548188"/>
          <p14:tracePt t="146055" x="4138613" y="4548188"/>
          <p14:tracePt t="146065" x="4192588" y="4548188"/>
          <p14:tracePt t="146071" x="4248150" y="4548188"/>
          <p14:tracePt t="146082" x="4311650" y="4548188"/>
          <p14:tracePt t="146088" x="4367213" y="4548188"/>
          <p14:tracePt t="146098" x="4421188" y="4548188"/>
          <p14:tracePt t="146105" x="4467225" y="4548188"/>
          <p14:tracePt t="146132" x="4594225" y="4548188"/>
          <p14:tracePt t="146132" x="4640263" y="4548188"/>
          <p14:tracePt t="146139" x="4667250" y="4538663"/>
          <p14:tracePt t="146148" x="4695825" y="4529138"/>
          <p14:tracePt t="146155" x="4713288" y="4519613"/>
          <p14:tracePt t="146165" x="4740275" y="4511675"/>
          <p14:tracePt t="146172" x="4749800" y="4511675"/>
          <p14:tracePt t="146182" x="4776788" y="4502150"/>
          <p14:tracePt t="146188" x="4805363" y="4492625"/>
          <p14:tracePt t="146198" x="4822825" y="4483100"/>
          <p14:tracePt t="146205" x="4841875" y="4475163"/>
          <p14:tracePt t="146215" x="4859338" y="4465638"/>
          <p14:tracePt t="146221" x="4895850" y="4438650"/>
          <p14:tracePt t="146231" x="4905375" y="4429125"/>
          <p14:tracePt t="146239" x="4914900" y="4419600"/>
          <p14:tracePt t="146255" x="4941888" y="4392613"/>
          <p14:tracePt t="146271" x="4941888" y="4365625"/>
          <p14:tracePt t="146288" x="4951413" y="4337050"/>
          <p14:tracePt t="146299" x="4951413" y="4329113"/>
          <p14:tracePt t="146305" x="4951413" y="4319588"/>
          <p14:tracePt t="146315" x="4951413" y="4283075"/>
          <p14:tracePt t="146321" x="4951413" y="4264025"/>
          <p14:tracePt t="146331" x="4951413" y="4237038"/>
          <p14:tracePt t="146338" x="4951413" y="4227513"/>
          <p14:tracePt t="146348" x="4951413" y="4200525"/>
          <p14:tracePt t="146355" x="4932363" y="4183063"/>
          <p14:tracePt t="146365" x="4924425" y="4164013"/>
          <p14:tracePt t="146371" x="4905375" y="4146550"/>
          <p14:tracePt t="146382" x="4887913" y="4127500"/>
          <p14:tracePt t="146388" x="4859338" y="4100513"/>
          <p14:tracePt t="146398" x="4841875" y="4081463"/>
          <p14:tracePt t="146405" x="4822825" y="4064000"/>
          <p14:tracePt t="146415" x="4805363" y="4044950"/>
          <p14:tracePt t="146421" x="4768850" y="4037013"/>
          <p14:tracePt t="146431" x="4740275" y="4027488"/>
          <p14:tracePt t="146438" x="4713288" y="4000500"/>
          <p14:tracePt t="146448" x="4676775" y="3990975"/>
          <p14:tracePt t="146455" x="4649788" y="3981450"/>
          <p14:tracePt t="146465" x="4603750" y="3971925"/>
          <p14:tracePt t="146471" x="4576763" y="3963988"/>
          <p14:tracePt t="146481" x="4540250" y="3963988"/>
          <p14:tracePt t="146488" x="4503738" y="3935413"/>
          <p14:tracePt t="146498" x="4457700" y="3935413"/>
          <p14:tracePt t="146505" x="4411663" y="3927475"/>
          <p14:tracePt t="146515" x="4375150" y="3927475"/>
          <p14:tracePt t="146521" x="4338638" y="3927475"/>
          <p14:tracePt t="146531" x="4302125" y="3927475"/>
          <p14:tracePt t="146538" x="4238625" y="3917950"/>
          <p14:tracePt t="146548" x="4165600" y="3917950"/>
          <p14:tracePt t="146549" x="4092575" y="3898900"/>
          <p14:tracePt t="146555" x="4029075" y="3898900"/>
          <p14:tracePt t="146565" x="3956050" y="3898900"/>
          <p14:tracePt t="146571" x="3883025" y="3898900"/>
          <p14:tracePt t="146582" x="3800475" y="3898900"/>
          <p14:tracePt t="146588" x="3727450" y="3898900"/>
          <p14:tracePt t="146598" x="3635375" y="3898900"/>
          <p14:tracePt t="146605" x="3552825" y="3898900"/>
          <p14:tracePt t="146615" x="3479800" y="3898900"/>
          <p14:tracePt t="146621" x="3416300" y="3889375"/>
          <p14:tracePt t="146631" x="3362325" y="3889375"/>
          <p14:tracePt t="146648" x="3325813" y="3881438"/>
          <p14:tracePt t="146655" x="3297238" y="3881438"/>
          <p14:tracePt t="146671" x="3270250" y="3881438"/>
          <p14:tracePt t="146688" x="3243263" y="3871913"/>
          <p14:tracePt t="146705" x="3187700" y="3871913"/>
          <p14:tracePt t="146715" x="3160713" y="3871913"/>
          <p14:tracePt t="146721" x="3105150" y="3871913"/>
          <p14:tracePt t="146731" x="3068638" y="3871913"/>
          <p14:tracePt t="146738" x="3032125" y="3871913"/>
          <p14:tracePt t="146748" x="2978150" y="3871913"/>
          <p14:tracePt t="146755" x="2914650" y="3871913"/>
          <p14:tracePt t="146765" x="2859088" y="3871913"/>
          <p14:tracePt t="146771" x="2813050" y="3871913"/>
          <p14:tracePt t="146781" x="2795588" y="3871913"/>
          <p14:tracePt t="146788" x="2768600" y="3871913"/>
          <p14:tracePt t="146798" x="2759075" y="3871913"/>
          <p14:tracePt t="146805" x="2749550" y="3871913"/>
          <p14:tracePt t="146815" x="2740025" y="3871913"/>
          <p14:tracePt t="146849" x="2732088" y="3881438"/>
          <p14:tracePt t="146861" x="2732088" y="3889375"/>
          <p14:tracePt t="146877" x="2732088" y="3908425"/>
          <p14:tracePt t="146884" x="2722563" y="3927475"/>
          <p14:tracePt t="146898" x="2713038" y="3944938"/>
          <p14:tracePt t="146899" x="2713038" y="3963988"/>
          <p14:tracePt t="146915" x="2695575" y="3990975"/>
          <p14:tracePt t="146916" x="2695575" y="4000500"/>
          <p14:tracePt t="146931" x="2695575" y="4027488"/>
          <p14:tracePt t="146932" x="2686050" y="4054475"/>
          <p14:tracePt t="146948" x="2686050" y="4090988"/>
          <p14:tracePt t="146965" x="2686050" y="4100513"/>
          <p14:tracePt t="146965" x="2676525" y="4127500"/>
          <p14:tracePt t="146982" x="2676525" y="4146550"/>
          <p14:tracePt t="146982" x="2676525" y="4154488"/>
          <p14:tracePt t="146989" x="2676525" y="4164013"/>
          <p14:tracePt t="146998" x="2667000" y="4183063"/>
          <p14:tracePt t="147005" x="2667000" y="4200525"/>
          <p14:tracePt t="147015" x="2667000" y="4210050"/>
          <p14:tracePt t="147021" x="2667000" y="4219575"/>
          <p14:tracePt t="150387" x="2667000" y="4227513"/>
          <p14:tracePt t="150405" x="2657475" y="4227513"/>
          <p14:tracePt t="150549" x="2657475" y="4237038"/>
          <p14:tracePt t="150581" x="2640013" y="4256088"/>
          <p14:tracePt t="150590" x="2630488" y="4264025"/>
          <p14:tracePt t="150599" x="2620963" y="4264025"/>
          <p14:tracePt t="150608" x="2603500" y="4283075"/>
          <p14:tracePt t="150614" x="2584450" y="4292600"/>
          <p14:tracePt t="150619" x="2576513" y="4329113"/>
          <p14:tracePt t="150631" x="2686050" y="4283075"/>
          <p14:tracePt t="150635" x="3078163" y="4137025"/>
          <p14:tracePt t="150648" x="3735388" y="4054475"/>
          <p14:tracePt t="150653" x="4686300" y="4054475"/>
          <p14:tracePt t="150664" x="6065838" y="4173538"/>
          <p14:tracePt t="150669" x="7764463" y="4200525"/>
          <p14:tracePt t="152041" x="8842375" y="3168650"/>
          <p14:tracePt t="152042" x="8715375" y="3205163"/>
          <p14:tracePt t="152056" x="8596313" y="3214688"/>
          <p14:tracePt t="152067" x="8494713" y="3232150"/>
          <p14:tracePt t="152076" x="8340725" y="3260725"/>
          <p14:tracePt t="152087" x="8267700" y="3268663"/>
          <p14:tracePt t="152098" x="8148638" y="3287713"/>
          <p14:tracePt t="152105" x="8020050" y="3297238"/>
          <p14:tracePt t="152115" x="7864475" y="3314700"/>
          <p14:tracePt t="152121" x="7700963" y="3324225"/>
          <p14:tracePt t="152132" x="7508875" y="3341688"/>
          <p14:tracePt t="152137" x="7307263" y="3360738"/>
          <p14:tracePt t="152148" x="7097713" y="3387725"/>
          <p14:tracePt t="152155" x="6686550" y="3451225"/>
          <p14:tracePt t="152171" x="6294438" y="3516313"/>
          <p14:tracePt t="152187" x="5919788" y="3579813"/>
          <p14:tracePt t="152199" x="5727700" y="3616325"/>
          <p14:tracePt t="152204" x="5581650" y="3625850"/>
          <p14:tracePt t="152221" x="5289550" y="3689350"/>
          <p14:tracePt t="152232" x="5151438" y="3735388"/>
          <p14:tracePt t="152237" x="5033963" y="3779838"/>
          <p14:tracePt t="152248" x="4941888" y="3808413"/>
          <p14:tracePt t="152254" x="4841875" y="3852863"/>
          <p14:tracePt t="152265" x="4776788" y="3889375"/>
          <p14:tracePt t="152271" x="4703763" y="3927475"/>
          <p14:tracePt t="152282" x="4686300" y="3944938"/>
          <p14:tracePt t="152287" x="4667250" y="3981450"/>
          <p14:tracePt t="152298" x="4630738" y="4027488"/>
          <p14:tracePt t="152304" x="4622800" y="4037013"/>
          <p14:tracePt t="152315" x="4603750" y="4054475"/>
          <p14:tracePt t="152321" x="4586288" y="4100513"/>
          <p14:tracePt t="152331" x="4549775" y="4127500"/>
          <p14:tracePt t="152337" x="4530725" y="4146550"/>
          <p14:tracePt t="152348" x="4513263" y="4183063"/>
          <p14:tracePt t="152354" x="4503738" y="4200525"/>
          <p14:tracePt t="152365" x="4457700" y="4200525"/>
          <p14:tracePt t="152370" x="4440238" y="4210050"/>
          <p14:tracePt t="152639" x="4430713" y="4210050"/>
          <p14:tracePt t="152647" x="4411663" y="4210050"/>
          <p14:tracePt t="152655" x="4375150" y="4210050"/>
          <p14:tracePt t="152665" x="4357688" y="4210050"/>
          <p14:tracePt t="152671" x="4321175" y="4210050"/>
          <p14:tracePt t="152681" x="4292600" y="4210050"/>
          <p14:tracePt t="152688" x="4248150" y="4219575"/>
          <p14:tracePt t="152698" x="4211638" y="4237038"/>
          <p14:tracePt t="152704" x="4165600" y="4246563"/>
          <p14:tracePt t="152715" x="4119563" y="4264025"/>
          <p14:tracePt t="152721" x="4073525" y="4273550"/>
          <p14:tracePt t="152731" x="4029075" y="4300538"/>
          <p14:tracePt t="152739" x="3963988" y="4346575"/>
          <p14:tracePt t="152755" x="3883025" y="4402138"/>
          <p14:tracePt t="152771" x="3817938" y="4456113"/>
          <p14:tracePt t="152788" x="3754438" y="4511675"/>
          <p14:tracePt t="152799" x="3735388" y="4519613"/>
          <p14:tracePt t="152805" x="3698875" y="4538663"/>
          <p14:tracePt t="152815" x="3671888" y="4556125"/>
          <p14:tracePt t="152821" x="3654425" y="4565650"/>
          <p14:tracePt t="152831" x="3608388" y="4602163"/>
          <p14:tracePt t="152838" x="3581400" y="4602163"/>
          <p14:tracePt t="152848" x="3544888" y="4621213"/>
          <p14:tracePt t="152855" x="3489325" y="4657725"/>
          <p14:tracePt t="152865" x="3452813" y="4684713"/>
          <p14:tracePt t="152871" x="3406775" y="4694238"/>
          <p14:tracePt t="152881" x="3389313" y="4702175"/>
          <p14:tracePt t="152888" x="3343275" y="4721225"/>
          <p14:tracePt t="152898" x="3297238" y="4748213"/>
          <p14:tracePt t="152905" x="3233738" y="4784725"/>
          <p14:tracePt t="152915" x="3206750" y="4803775"/>
          <p14:tracePt t="152921" x="3141663" y="4830763"/>
          <p14:tracePt t="152931" x="3097213" y="4857750"/>
          <p14:tracePt t="152938" x="3068638" y="4867275"/>
          <p14:tracePt t="152948" x="3024188" y="4894263"/>
          <p14:tracePt t="152955" x="3005138" y="4913313"/>
          <p14:tracePt t="152965" x="2995613" y="4913313"/>
          <p14:tracePt t="152971" x="2968625" y="4922838"/>
          <p14:tracePt t="152981" x="2959100" y="4930775"/>
          <p14:tracePt t="152988" x="2951163" y="4940300"/>
          <p14:tracePt t="152998" x="2941638" y="4949825"/>
          <p14:tracePt t="153005" x="2932113" y="4959350"/>
          <p14:tracePt t="153015" x="2922588" y="4967288"/>
          <p14:tracePt t="153031" x="2922588" y="4976813"/>
          <p14:tracePt t="153038" x="2922588" y="4986338"/>
          <p14:tracePt t="153048" x="2914650" y="4995863"/>
          <p14:tracePt t="153263" x="2914650" y="5013325"/>
          <p14:tracePt t="153272" x="2914650" y="5022850"/>
          <p14:tracePt t="153295" x="2914650" y="5032375"/>
          <p14:tracePt t="153301" x="2914650" y="5040313"/>
          <p14:tracePt t="153315" x="2914650" y="5049838"/>
          <p14:tracePt t="153331" x="2914650" y="5059363"/>
          <p14:tracePt t="153348" x="2922588" y="5068888"/>
          <p14:tracePt t="153365" x="2941638" y="5068888"/>
          <p14:tracePt t="153365" x="2951163" y="5068888"/>
          <p14:tracePt t="153391" x="2968625" y="5068888"/>
          <p14:tracePt t="153397" x="2978150" y="5068888"/>
          <p14:tracePt t="153415" x="2987675" y="5068888"/>
          <p14:tracePt t="153431" x="2995613" y="5068888"/>
          <p14:tracePt t="153448" x="3005138" y="5068888"/>
          <p14:tracePt t="153449" x="3014663" y="5049838"/>
          <p14:tracePt t="153465" x="3014663" y="5040313"/>
          <p14:tracePt t="153465" x="3014663" y="5022850"/>
          <p14:tracePt t="153481" x="3014663" y="5003800"/>
          <p14:tracePt t="153482" x="3014663" y="4976813"/>
          <p14:tracePt t="153498" x="3014663" y="4959350"/>
          <p14:tracePt t="153499" x="3014663" y="4949825"/>
          <p14:tracePt t="153505" x="3014663" y="4940300"/>
          <p14:tracePt t="153515" x="3014663" y="4930775"/>
          <p14:tracePt t="153521" x="3014663" y="4913313"/>
          <p14:tracePt t="153531" x="3005138" y="4903788"/>
          <p14:tracePt t="153537" x="2995613" y="4884738"/>
          <p14:tracePt t="153548" x="2995613" y="4876800"/>
          <p14:tracePt t="153554" x="2987675" y="4876800"/>
          <p14:tracePt t="153565" x="2987675" y="4867275"/>
          <p14:tracePt t="153571" x="2978150" y="4848225"/>
          <p14:tracePt t="153581" x="2968625" y="4830763"/>
          <p14:tracePt t="153587" x="2951163" y="4794250"/>
          <p14:tracePt t="153598" x="2951163" y="4784725"/>
          <p14:tracePt t="153604" x="2905125" y="4757738"/>
          <p14:tracePt t="153621" x="2868613" y="4738688"/>
          <p14:tracePt t="153637" x="2822575" y="4730750"/>
          <p14:tracePt t="153649" x="2805113" y="4721225"/>
          <p14:tracePt t="153655" x="2795588" y="4721225"/>
          <p14:tracePt t="153665" x="2768600" y="4721225"/>
          <p14:tracePt t="153671" x="2759075" y="4721225"/>
          <p14:tracePt t="153681" x="2740025" y="4711700"/>
          <p14:tracePt t="153687" x="2732088" y="4711700"/>
          <p14:tracePt t="153698" x="2722563" y="4711700"/>
          <p14:tracePt t="153715" x="2713038" y="4711700"/>
          <p14:tracePt t="153721" x="2703513" y="4711700"/>
          <p14:tracePt t="153731" x="2695575" y="4711700"/>
          <p14:tracePt t="153748" x="2676525" y="4711700"/>
          <p14:tracePt t="153754" x="2667000" y="4711700"/>
          <p14:tracePt t="153765" x="2649538" y="4721225"/>
          <p14:tracePt t="153771" x="2640013" y="4730750"/>
          <p14:tracePt t="153781" x="2620963" y="4738688"/>
          <p14:tracePt t="153787" x="2620963" y="4748213"/>
          <p14:tracePt t="153798" x="2603500" y="4757738"/>
          <p14:tracePt t="153804" x="2593975" y="4767263"/>
          <p14:tracePt t="153815" x="2576513" y="4775200"/>
          <p14:tracePt t="153821" x="2566988" y="4784725"/>
          <p14:tracePt t="153831" x="2557463" y="4784725"/>
          <p14:tracePt t="153837" x="2547938" y="4794250"/>
          <p14:tracePt t="153848" x="2540000" y="4803775"/>
          <p14:tracePt t="153854" x="2530475" y="4811713"/>
          <p14:tracePt t="153865" x="2530475" y="4821238"/>
          <p14:tracePt t="153871" x="2530475" y="4830763"/>
          <p14:tracePt t="153881" x="2520950" y="4840288"/>
          <p14:tracePt t="153887" x="2520950" y="4848225"/>
          <p14:tracePt t="153898" x="2511425" y="4876800"/>
          <p14:tracePt t="153905" x="2511425" y="4894263"/>
          <p14:tracePt t="153915" x="2511425" y="4903788"/>
          <p14:tracePt t="153921" x="2511425" y="4922838"/>
          <p14:tracePt t="153931" x="2511425" y="4930775"/>
          <p14:tracePt t="153937" x="2511425" y="4949825"/>
          <p14:tracePt t="153948" x="2511425" y="4967288"/>
          <p14:tracePt t="153954" x="2511425" y="4986338"/>
          <p14:tracePt t="153965" x="2511425" y="4995863"/>
          <p14:tracePt t="153971" x="2511425" y="5022850"/>
          <p14:tracePt t="153981" x="2511425" y="5032375"/>
          <p14:tracePt t="153987" x="2511425" y="5040313"/>
          <p14:tracePt t="153998" x="2511425" y="5059363"/>
          <p14:tracePt t="154005" x="2511425" y="5095875"/>
          <p14:tracePt t="154021" x="2520950" y="5122863"/>
          <p14:tracePt t="154037" x="2530475" y="5149850"/>
          <p14:tracePt t="154049" x="2540000" y="5159375"/>
          <p14:tracePt t="154055" x="2547938" y="5168900"/>
          <p14:tracePt t="154065" x="2557463" y="5178425"/>
          <p14:tracePt t="154071" x="2576513" y="5186363"/>
          <p14:tracePt t="154082" x="2584450" y="5186363"/>
          <p14:tracePt t="154098" x="2603500" y="5186363"/>
          <p14:tracePt t="154098" x="2613025" y="5186363"/>
          <p14:tracePt t="154115" x="2630488" y="5195888"/>
          <p14:tracePt t="154116" x="2649538" y="5195888"/>
          <p14:tracePt t="154131" x="2657475" y="5195888"/>
          <p14:tracePt t="154137" x="2686050" y="5195888"/>
          <p14:tracePt t="154148" x="2695575" y="5195888"/>
          <p14:tracePt t="154154" x="2713038" y="5195888"/>
          <p14:tracePt t="154165" x="2732088" y="5195888"/>
          <p14:tracePt t="154171" x="2749550" y="5195888"/>
          <p14:tracePt t="154181" x="2768600" y="5195888"/>
          <p14:tracePt t="154187" x="2786063" y="5186363"/>
          <p14:tracePt t="154198" x="2805113" y="5178425"/>
          <p14:tracePt t="154204" x="2822575" y="5168900"/>
          <p14:tracePt t="154221" x="2849563" y="5159375"/>
          <p14:tracePt t="154232" x="2868613" y="5149850"/>
          <p14:tracePt t="154238" x="2886075" y="5141913"/>
          <p14:tracePt t="154248" x="2895600" y="5132388"/>
          <p14:tracePt t="154254" x="2914650" y="5113338"/>
          <p14:tracePt t="154265" x="2922588" y="5113338"/>
          <p14:tracePt t="154271" x="2932113" y="5105400"/>
          <p14:tracePt t="154281" x="2941638" y="5095875"/>
          <p14:tracePt t="154287" x="2941638" y="5086350"/>
          <p14:tracePt t="154298" x="2951163" y="5068888"/>
          <p14:tracePt t="154305" x="2968625" y="5032375"/>
          <p14:tracePt t="154315" x="2968625" y="5022850"/>
          <p14:tracePt t="154321" x="2968625" y="4995863"/>
          <p14:tracePt t="154331" x="2978150" y="4986338"/>
          <p14:tracePt t="154337" x="2978150" y="4976813"/>
          <p14:tracePt t="154348" x="2978150" y="4967288"/>
          <p14:tracePt t="154354" x="2978150" y="4959350"/>
          <p14:tracePt t="154365" x="2978150" y="4940300"/>
          <p14:tracePt t="154371" x="2978150" y="4930775"/>
          <p14:tracePt t="154381" x="2978150" y="4913313"/>
          <p14:tracePt t="154387" x="2978150" y="4903788"/>
          <p14:tracePt t="154398" x="2978150" y="4884738"/>
          <p14:tracePt t="154405" x="2968625" y="4857750"/>
          <p14:tracePt t="154420" x="2959100" y="4830763"/>
          <p14:tracePt t="154437" x="2932113" y="4803775"/>
          <p14:tracePt t="154449" x="2922588" y="4803775"/>
          <p14:tracePt t="154455" x="2905125" y="4775200"/>
          <p14:tracePt t="154465" x="2895600" y="4775200"/>
          <p14:tracePt t="154471" x="2886075" y="4767263"/>
          <p14:tracePt t="154481" x="2859088" y="4757738"/>
          <p14:tracePt t="154487" x="2841625" y="4748213"/>
          <p14:tracePt t="154498" x="2813050" y="4738688"/>
          <p14:tracePt t="154504" x="2795588" y="4738688"/>
          <p14:tracePt t="154515" x="2776538" y="4738688"/>
          <p14:tracePt t="154521" x="2759075" y="4738688"/>
          <p14:tracePt t="154531" x="2749550" y="4738688"/>
          <p14:tracePt t="154537" x="2740025" y="4738688"/>
          <p14:tracePt t="154548" x="2722563" y="4738688"/>
          <p14:tracePt t="154554" x="2703513" y="4738688"/>
          <p14:tracePt t="154565" x="2695575" y="4738688"/>
          <p14:tracePt t="154571" x="2667000" y="4738688"/>
          <p14:tracePt t="154581" x="2649538" y="4738688"/>
          <p14:tracePt t="154587" x="2630488" y="4738688"/>
          <p14:tracePt t="154598" x="2603500" y="4738688"/>
          <p14:tracePt t="154604" x="2593975" y="4748213"/>
          <p14:tracePt t="154615" x="2576513" y="4748213"/>
          <p14:tracePt t="154621" x="2547938" y="4767263"/>
          <p14:tracePt t="154631" x="2530475" y="4775200"/>
          <p14:tracePt t="154637" x="2493963" y="4794250"/>
          <p14:tracePt t="154648" x="2474913" y="4803775"/>
          <p14:tracePt t="154654" x="2457450" y="4811713"/>
          <p14:tracePt t="154665" x="2430463" y="4848225"/>
          <p14:tracePt t="154671" x="2420938" y="4848225"/>
          <p14:tracePt t="154681" x="2401888" y="4867275"/>
          <p14:tracePt t="154687" x="2393950" y="4876800"/>
          <p14:tracePt t="154698" x="2374900" y="4894263"/>
          <p14:tracePt t="154705" x="2357438" y="4922838"/>
          <p14:tracePt t="154715" x="2357438" y="4930775"/>
          <p14:tracePt t="154721" x="2347913" y="4949825"/>
          <p14:tracePt t="154731" x="2338388" y="4967288"/>
          <p14:tracePt t="154737" x="2338388" y="4986338"/>
          <p14:tracePt t="154748" x="2328863" y="4995863"/>
          <p14:tracePt t="154754" x="2328863" y="5022850"/>
          <p14:tracePt t="154765" x="2328863" y="5040313"/>
          <p14:tracePt t="154771" x="2328863" y="5049838"/>
          <p14:tracePt t="154781" x="2328863" y="5059363"/>
          <p14:tracePt t="154787" x="2328863" y="5076825"/>
          <p14:tracePt t="154798" x="2328863" y="5095875"/>
          <p14:tracePt t="154805" x="2328863" y="5122863"/>
          <p14:tracePt t="154821" x="2328863" y="5149850"/>
          <p14:tracePt t="154837" x="2338388" y="5178425"/>
          <p14:tracePt t="154854" x="2357438" y="5214938"/>
          <p14:tracePt t="154865" x="2365375" y="5222875"/>
          <p14:tracePt t="154881" x="2374900" y="5232400"/>
          <p14:tracePt t="154887" x="2384425" y="5232400"/>
          <p14:tracePt t="154898" x="2393950" y="5232400"/>
          <p14:tracePt t="154915" x="2393950" y="5241925"/>
          <p14:tracePt t="154921" x="2411413" y="5241925"/>
          <p14:tracePt t="154931" x="2430463" y="5251450"/>
          <p14:tracePt t="154937" x="2438400" y="5251450"/>
          <p14:tracePt t="154948" x="2447925" y="5251450"/>
          <p14:tracePt t="154954" x="2466975" y="5251450"/>
          <p14:tracePt t="154965" x="2474913" y="5259388"/>
          <p14:tracePt t="154971" x="2484438" y="5259388"/>
          <p14:tracePt t="154981" x="2503488" y="5259388"/>
          <p14:tracePt t="154998" x="2520950" y="5268913"/>
          <p14:tracePt t="155005" x="2530475" y="5268913"/>
          <p14:tracePt t="155015" x="2540000" y="5268913"/>
          <p14:tracePt t="155021" x="2547938" y="5268913"/>
          <p14:tracePt t="155031" x="2566988" y="5268913"/>
          <p14:tracePt t="155037" x="2584450" y="5268913"/>
          <p14:tracePt t="155048" x="2603500" y="5268913"/>
          <p14:tracePt t="155054" x="2620963" y="5268913"/>
          <p14:tracePt t="155065" x="2630488" y="5268913"/>
          <p14:tracePt t="155071" x="2640013" y="5268913"/>
          <p14:tracePt t="155081" x="2657475" y="5268913"/>
          <p14:tracePt t="155087" x="2676525" y="5268913"/>
          <p14:tracePt t="155098" x="2695575" y="5268913"/>
          <p14:tracePt t="155104" x="2703513" y="5268913"/>
          <p14:tracePt t="155115" x="2713038" y="5268913"/>
          <p14:tracePt t="155121" x="2732088" y="5268913"/>
          <p14:tracePt t="155131" x="2749550" y="5268913"/>
          <p14:tracePt t="155137" x="2759075" y="5268913"/>
          <p14:tracePt t="155148" x="2776538" y="5268913"/>
          <p14:tracePt t="155148" x="2786063" y="5268913"/>
          <p14:tracePt t="155165" x="2805113" y="5268913"/>
          <p14:tracePt t="155171" x="2813050" y="5268913"/>
          <p14:tracePt t="155181" x="2832100" y="5268913"/>
          <p14:tracePt t="155187" x="2841625" y="5268913"/>
          <p14:tracePt t="155198" x="2849563" y="5259388"/>
          <p14:tracePt t="155204" x="2859088" y="5251450"/>
          <p14:tracePt t="155221" x="2868613" y="5251450"/>
          <p14:tracePt t="155251" x="2868613" y="5241925"/>
          <p14:tracePt t="155282" x="2878138" y="5222875"/>
          <p14:tracePt t="155288" x="2878138" y="5214938"/>
          <p14:tracePt t="155347" x="2886075" y="5195888"/>
          <p14:tracePt t="155354" x="2886075" y="5186363"/>
          <p14:tracePt t="155379" x="2886075" y="5168900"/>
          <p14:tracePt t="155388" x="2886075" y="5159375"/>
          <p14:tracePt t="155397" x="2886075" y="5149850"/>
          <p14:tracePt t="155415" x="2886075" y="5132388"/>
          <p14:tracePt t="155416" x="2886075" y="5095875"/>
          <p14:tracePt t="155432" x="2886075" y="5086350"/>
          <p14:tracePt t="155432" x="2886075" y="5076825"/>
          <p14:tracePt t="155448" x="2886075" y="5068888"/>
          <p14:tracePt t="155449" x="2886075" y="5049838"/>
          <p14:tracePt t="155465" x="2878138" y="5032375"/>
          <p14:tracePt t="155466" x="2868613" y="5013325"/>
          <p14:tracePt t="155475" x="2859088" y="4995863"/>
          <p14:tracePt t="155482" x="2849563" y="4986338"/>
          <p14:tracePt t="155491" x="2832100" y="4959350"/>
          <p14:tracePt t="155498" x="2822575" y="4949825"/>
          <p14:tracePt t="155515" x="2805113" y="4930775"/>
          <p14:tracePt t="155520" x="2795588" y="4922838"/>
          <p14:tracePt t="155531" x="2795588" y="4913313"/>
          <p14:tracePt t="155537" x="2776538" y="4894263"/>
          <p14:tracePt t="155548" x="2768600" y="4894263"/>
          <p14:tracePt t="155554" x="2759075" y="4884738"/>
          <p14:tracePt t="155565" x="2740025" y="4876800"/>
          <p14:tracePt t="155565" x="2722563" y="4867275"/>
          <p14:tracePt t="155571" x="2703513" y="4867275"/>
          <p14:tracePt t="155581" x="2686050" y="4857750"/>
          <p14:tracePt t="155587" x="2667000" y="4857750"/>
          <p14:tracePt t="155598" x="2630488" y="4848225"/>
          <p14:tracePt t="155604" x="2620963" y="4848225"/>
          <p14:tracePt t="155615" x="2603500" y="4848225"/>
          <p14:tracePt t="155620" x="2593975" y="4848225"/>
          <p14:tracePt t="155631" x="2576513" y="4848225"/>
          <p14:tracePt t="155637" x="2557463" y="4848225"/>
          <p14:tracePt t="155648" x="2540000" y="4848225"/>
          <p14:tracePt t="155665" x="2511425" y="4848225"/>
          <p14:tracePt t="155671" x="2474913" y="4848225"/>
          <p14:tracePt t="155687" x="2438400" y="4867275"/>
          <p14:tracePt t="155704" x="2411413" y="4884738"/>
          <p14:tracePt t="155715" x="2401888" y="4894263"/>
          <p14:tracePt t="155720" x="2393950" y="4903788"/>
          <p14:tracePt t="155731" x="2384425" y="4913313"/>
          <p14:tracePt t="155748" x="2374900" y="4930775"/>
          <p14:tracePt t="155754" x="2374900" y="4940300"/>
          <p14:tracePt t="155765" x="2374900" y="4949825"/>
          <p14:tracePt t="155770" x="2365375" y="4967288"/>
          <p14:tracePt t="155781" x="2365375" y="4976813"/>
          <p14:tracePt t="155798" x="2365375" y="4995863"/>
          <p14:tracePt t="155804" x="2365375" y="5003800"/>
          <p14:tracePt t="155814" x="2365375" y="5013325"/>
          <p14:tracePt t="155820" x="2365375" y="5032375"/>
          <p14:tracePt t="155831" x="2365375" y="5040313"/>
          <p14:tracePt t="155836" x="2365375" y="5059363"/>
          <p14:tracePt t="155848" x="2365375" y="5076825"/>
          <p14:tracePt t="155853" x="2365375" y="5095875"/>
          <p14:tracePt t="155865" x="2365375" y="5105400"/>
          <p14:tracePt t="155870" x="2365375" y="5113338"/>
          <p14:tracePt t="155881" x="2374900" y="5132388"/>
          <p14:tracePt t="155886" x="2374900" y="5141913"/>
          <p14:tracePt t="156227" x="2374900" y="5149850"/>
          <p14:tracePt t="156259" x="2374900" y="5159375"/>
          <p14:tracePt t="156275" x="2374900" y="5168900"/>
          <p14:tracePt t="156403" x="2384425" y="5178425"/>
          <p14:tracePt t="156419" x="2401888" y="5178425"/>
          <p14:tracePt t="156428" x="2420938" y="5178425"/>
          <p14:tracePt t="156440" x="2503488" y="5178425"/>
          <p14:tracePt t="156457" x="2593975" y="5195888"/>
          <p14:tracePt t="156845" x="2593975" y="5205413"/>
          <p14:tracePt t="156861" x="2603500" y="5195888"/>
          <p14:tracePt t="156870" x="2613025" y="5195888"/>
          <p14:tracePt t="156879" x="2613025" y="5178425"/>
          <p14:tracePt t="156881" x="2613025" y="5168900"/>
          <p14:tracePt t="156898" x="2613025" y="5159375"/>
          <p14:tracePt t="157069" x="2613025" y="5168900"/>
          <p14:tracePt t="157085" x="2613025" y="5178425"/>
          <p14:tracePt t="157117" x="2620963" y="5178425"/>
          <p14:tracePt t="157124" x="2630488" y="5178425"/>
          <p14:tracePt t="157132" x="2640013" y="5178425"/>
          <p14:tracePt t="157149" x="2649538" y="5178425"/>
          <p14:tracePt t="157165" x="2657475" y="5178425"/>
          <p14:tracePt t="157181" x="2667000" y="5178425"/>
          <p14:tracePt t="157198" x="2676525" y="5178425"/>
          <p14:tracePt t="157229" x="2686050" y="5178425"/>
          <p14:tracePt t="157245" x="2695575" y="5186363"/>
          <p14:tracePt t="157260" x="2703513" y="5186363"/>
          <p14:tracePt t="157267" x="2713038" y="5195888"/>
          <p14:tracePt t="157281" x="2722563" y="5195888"/>
          <p14:tracePt t="157282" x="2732088" y="5195888"/>
          <p14:tracePt t="157298" x="2740025" y="5195888"/>
          <p14:tracePt t="157315" x="2759075" y="5195888"/>
          <p14:tracePt t="157315" x="2768600" y="5195888"/>
          <p14:tracePt t="157331" x="2786063" y="5195888"/>
          <p14:tracePt t="157332" x="2795588" y="5195888"/>
          <p14:tracePt t="157348" x="2805113" y="5186363"/>
          <p14:tracePt t="161911" x="2813050" y="5186363"/>
          <p14:tracePt t="161927" x="2849563" y="5186363"/>
          <p14:tracePt t="161936" x="2859088" y="5186363"/>
          <p14:tracePt t="161945" x="2868613" y="5186363"/>
          <p14:tracePt t="161948" x="2878138" y="5186363"/>
          <p14:tracePt t="161965" x="2886075" y="5186363"/>
          <p14:tracePt t="161991" x="2895600" y="5186363"/>
          <p14:tracePt t="162007" x="2905125" y="5178425"/>
          <p14:tracePt t="162022" x="2914650" y="5178425"/>
          <p14:tracePt t="162038" x="2922588" y="5168900"/>
          <p14:tracePt t="162043" x="2932113" y="5159375"/>
          <p14:tracePt t="162064" x="2932113" y="5149850"/>
          <p14:tracePt t="162081" x="2932113" y="5141913"/>
          <p14:tracePt t="162081" x="2941638" y="5122863"/>
          <p14:tracePt t="162105" x="2951163" y="5105400"/>
          <p14:tracePt t="162109" x="2951163" y="5095875"/>
          <p14:tracePt t="162131" x="2959100" y="5076825"/>
          <p14:tracePt t="162131" x="2959100" y="5068888"/>
          <p14:tracePt t="162152" x="2968625" y="5049838"/>
          <p14:tracePt t="162157" x="2968625" y="5040313"/>
          <p14:tracePt t="162169" x="2968625" y="5032375"/>
          <p14:tracePt t="162181" x="2968625" y="5013325"/>
          <p14:tracePt t="162186" x="2968625" y="4995863"/>
          <p14:tracePt t="162198" x="2968625" y="4986338"/>
          <p14:tracePt t="162203" x="2968625" y="4967288"/>
          <p14:tracePt t="162214" x="2968625" y="4959350"/>
          <p14:tracePt t="162219" x="2968625" y="4949825"/>
          <p14:tracePt t="162231" x="2968625" y="4940300"/>
          <p14:tracePt t="162248" x="2968625" y="4913313"/>
          <p14:tracePt t="162249" x="2968625" y="4903788"/>
          <p14:tracePt t="162254" x="2968625" y="4876800"/>
          <p14:tracePt t="162264" x="2959100" y="4867275"/>
          <p14:tracePt t="162281" x="2951163" y="4857750"/>
          <p14:tracePt t="162297" x="2951163" y="4848225"/>
          <p14:tracePt t="162302" x="2941638" y="4848225"/>
          <p14:tracePt t="162314" x="2932113" y="4840288"/>
          <p14:tracePt t="162319" x="2922588" y="4830763"/>
          <p14:tracePt t="162331" x="2905125" y="4821238"/>
          <p14:tracePt t="162335" x="2895600" y="4821238"/>
          <p14:tracePt t="162347" x="2886075" y="4821238"/>
          <p14:tracePt t="162351" x="2878138" y="4811713"/>
          <p14:tracePt t="162364" x="2859088" y="4811713"/>
          <p14:tracePt t="162367" x="2841625" y="4811713"/>
          <p14:tracePt t="162381" x="2805113" y="4803775"/>
          <p14:tracePt t="162384" x="2786063" y="4803775"/>
          <p14:tracePt t="162397" x="2768600" y="4803775"/>
          <p14:tracePt t="162401" x="2759075" y="4803775"/>
          <p14:tracePt t="162414" x="2740025" y="4803775"/>
          <p14:tracePt t="162431" x="2732088" y="4803775"/>
          <p14:tracePt t="162434" x="2722563" y="4803775"/>
          <p14:tracePt t="162447" x="2713038" y="4803775"/>
          <p14:tracePt t="162451" x="2703513" y="4803775"/>
          <p14:tracePt t="162464" x="2695575" y="4803775"/>
          <p14:tracePt t="162468" x="2686050" y="4803775"/>
          <p14:tracePt t="162481" x="2676525" y="4803775"/>
          <p14:tracePt t="162485" x="2667000" y="4803775"/>
          <p14:tracePt t="162497" x="2657475" y="4803775"/>
          <p14:tracePt t="162514" x="2640013" y="4811713"/>
          <p14:tracePt t="162518" x="2630488" y="4811713"/>
          <p14:tracePt t="162531" x="2620963" y="4811713"/>
          <p14:tracePt t="162534" x="2603500" y="4830763"/>
          <p14:tracePt t="162547" x="2584450" y="4848225"/>
          <p14:tracePt t="162551" x="2576513" y="4857750"/>
          <p14:tracePt t="162564" x="2547938" y="4876800"/>
          <p14:tracePt t="162564" x="2540000" y="4884738"/>
          <p14:tracePt t="162568" x="2530475" y="4884738"/>
          <p14:tracePt t="162581" x="2530475" y="4894263"/>
          <p14:tracePt t="162585" x="2520950" y="4903788"/>
          <p14:tracePt t="162597" x="2511425" y="4913313"/>
          <p14:tracePt t="162601" x="2503488" y="4930775"/>
          <p14:tracePt t="162614" x="2493963" y="4940300"/>
          <p14:tracePt t="162618" x="2484438" y="4959350"/>
          <p14:tracePt t="162631" x="2484438" y="4967288"/>
          <p14:tracePt t="162651" x="2484438" y="4976813"/>
          <p14:tracePt t="162664" x="2474913" y="4986338"/>
          <p14:tracePt t="162668" x="2474913" y="4995863"/>
          <p14:tracePt t="162681" x="2474913" y="5003800"/>
          <p14:tracePt t="162684" x="2474913" y="5022850"/>
          <p14:tracePt t="162697" x="2474913" y="5032375"/>
          <p14:tracePt t="162701" x="2474913" y="5040313"/>
          <p14:tracePt t="162714" x="2474913" y="5059363"/>
          <p14:tracePt t="162718" x="2474913" y="5068888"/>
          <p14:tracePt t="162734" x="2474913" y="5076825"/>
          <p14:tracePt t="162747" x="2474913" y="5105400"/>
          <p14:tracePt t="162752" x="2474913" y="5113338"/>
          <p14:tracePt t="162764" x="2474913" y="5122863"/>
          <p14:tracePt t="162768" x="2474913" y="5132388"/>
          <p14:tracePt t="162781" x="2474913" y="5141913"/>
          <p14:tracePt t="162784" x="2474913" y="5149850"/>
          <p14:tracePt t="162797" x="2484438" y="5149850"/>
          <p14:tracePt t="162814" x="2493963" y="5159375"/>
          <p14:tracePt t="162831" x="2493963" y="5168900"/>
          <p14:tracePt t="162834" x="2503488" y="5178425"/>
          <p14:tracePt t="162847" x="2511425" y="5186363"/>
          <p14:tracePt t="162853" x="2530475" y="5195888"/>
          <p14:tracePt t="162865" x="2540000" y="5205413"/>
          <p14:tracePt t="162873" x="2566988" y="5205413"/>
          <p14:tracePt t="162881" x="2584450" y="5214938"/>
          <p14:tracePt t="162890" x="2613025" y="5214938"/>
          <p14:tracePt t="162898" x="2640013" y="5214938"/>
          <p14:tracePt t="162907" x="2657475" y="5214938"/>
          <p14:tracePt t="162914" x="2676525" y="5214938"/>
          <p14:tracePt t="162931" x="2695575" y="5214938"/>
          <p14:tracePt t="162948" x="2713038" y="5214938"/>
          <p14:tracePt t="163369" x="2722563" y="5214938"/>
          <p14:tracePt t="163389" x="2713038" y="5214938"/>
          <p14:tracePt t="163400" x="2703513" y="5214938"/>
          <p14:tracePt t="163407" x="2686050" y="5205413"/>
          <p14:tracePt t="163421" x="2649538" y="5178425"/>
          <p14:tracePt t="163438" x="2613025" y="5168900"/>
          <p14:tracePt t="163449" x="2566988" y="5159375"/>
          <p14:tracePt t="163455" x="2547938" y="5141913"/>
          <p14:tracePt t="163465" x="2520950" y="5132388"/>
          <p14:tracePt t="163472" x="2503488" y="5122863"/>
          <p14:tracePt t="163481" x="2466975" y="5113338"/>
          <p14:tracePt t="163498" x="2430463" y="5095875"/>
          <p14:tracePt t="163505" x="2411413" y="5086350"/>
          <p14:tracePt t="163515" x="2393950" y="5076825"/>
          <p14:tracePt t="163521" x="2384425" y="5068888"/>
          <p14:tracePt t="163531" x="2365375" y="5059363"/>
          <p14:tracePt t="163538" x="2365375" y="5049838"/>
          <p14:tracePt t="163548" x="2347913" y="5040313"/>
          <p14:tracePt t="163555" x="2338388" y="5040313"/>
          <p14:tracePt t="168911" x="2347913" y="5022850"/>
          <p14:tracePt t="168920" x="2357438" y="5022850"/>
          <p14:tracePt t="168931" x="2401888" y="4995863"/>
          <p14:tracePt t="168947" x="2411413" y="4995863"/>
          <p14:tracePt t="168964" x="2420938" y="4995863"/>
          <p14:tracePt t="168981" x="2420938" y="5013325"/>
          <p14:tracePt t="168981" x="2420938" y="5040313"/>
          <p14:tracePt t="168997" x="2411413" y="5086350"/>
          <p14:tracePt t="168998" x="2411413" y="5113338"/>
          <p14:tracePt t="169014" x="2401888" y="5149850"/>
          <p14:tracePt t="169015" x="2393950" y="5186363"/>
          <p14:tracePt t="169031" x="2384425" y="5232400"/>
          <p14:tracePt t="169031" x="2374900" y="5268913"/>
          <p14:tracePt t="169047" x="2365375" y="5305425"/>
          <p14:tracePt t="169048" x="2365375" y="5351463"/>
          <p14:tracePt t="169064" x="2347913" y="5378450"/>
          <p14:tracePt t="169065" x="2347913" y="5414963"/>
          <p14:tracePt t="169081" x="2347913" y="5434013"/>
          <p14:tracePt t="169081" x="2347913" y="5441950"/>
          <p14:tracePt t="169097" x="2347913" y="5451475"/>
          <p14:tracePt t="169098" x="2347913" y="5470525"/>
          <p14:tracePt t="169102" x="2347913" y="5487988"/>
          <p14:tracePt t="169114" x="2347913" y="5497513"/>
          <p14:tracePt t="169118" x="2347913" y="5514975"/>
          <p14:tracePt t="169131" x="2347913" y="5534025"/>
          <p14:tracePt t="169135" x="2347913" y="5543550"/>
          <p14:tracePt t="169147" x="2347913" y="5561013"/>
          <p14:tracePt t="169152" x="2347913" y="5588000"/>
          <p14:tracePt t="169164" x="2347913" y="5607050"/>
          <p14:tracePt t="169168" x="2347913" y="5634038"/>
          <p14:tracePt t="169181" x="2347913" y="5661025"/>
          <p14:tracePt t="169185" x="2347913" y="5697538"/>
          <p14:tracePt t="169197" x="2347913" y="5726113"/>
          <p14:tracePt t="169202" x="2357438" y="5799138"/>
          <p14:tracePt t="169219" x="2357438" y="5872163"/>
          <p14:tracePt t="169231" x="2365375" y="5926138"/>
          <p14:tracePt t="169235" x="2365375" y="5954713"/>
          <p14:tracePt t="169247" x="2374900" y="5999163"/>
          <p14:tracePt t="169252" x="2374900" y="6045200"/>
          <p14:tracePt t="169264" x="2393950" y="6091238"/>
          <p14:tracePt t="169268" x="2411413" y="6127750"/>
          <p14:tracePt t="169281" x="2420938" y="6164263"/>
          <p14:tracePt t="169285" x="2430463" y="6200775"/>
          <p14:tracePt t="169297" x="2457450" y="6254750"/>
          <p14:tracePt t="169302" x="2466975" y="6283325"/>
          <p14:tracePt t="169314" x="2493963" y="6310313"/>
          <p14:tracePt t="169318" x="2503488" y="6346825"/>
          <p14:tracePt t="169331" x="2511425" y="6364288"/>
          <p14:tracePt t="169335" x="2520950" y="6392863"/>
          <p14:tracePt t="169347" x="2540000" y="6410325"/>
          <p14:tracePt t="169352" x="2547938" y="6446838"/>
          <p14:tracePt t="169364" x="2557463" y="6465888"/>
          <p14:tracePt t="169368" x="2566988" y="6492875"/>
          <p14:tracePt t="169381" x="2566988" y="6502400"/>
          <p14:tracePt t="169385" x="2576513" y="6529388"/>
          <p14:tracePt t="169397" x="2576513" y="6546850"/>
          <p14:tracePt t="169402" x="2584450" y="6575425"/>
          <p14:tracePt t="169414" x="2593975" y="6583363"/>
          <p14:tracePt t="169431" x="2603500" y="6602413"/>
          <p14:tracePt t="169435" x="2603500" y="6611938"/>
          <p14:tracePt t="169447" x="2613025" y="6619875"/>
          <p14:tracePt t="169454" x="2620963" y="6629400"/>
          <p14:tracePt t="169473" x="2620963" y="6638925"/>
          <p14:tracePt t="169751" x="2630488" y="6648450"/>
          <p14:tracePt t="169766" x="2640013" y="6648450"/>
          <p14:tracePt t="169776" x="2649538" y="6648450"/>
          <p14:tracePt t="169814" x="2657475" y="6648450"/>
          <p14:tracePt t="169831" x="2667000" y="6648450"/>
          <p14:tracePt t="169847" x="2686050" y="6648450"/>
          <p14:tracePt t="169855" x="2695575" y="6648450"/>
          <p14:tracePt t="169866" x="2695575" y="6638925"/>
          <p14:tracePt t="169881" x="2703513" y="6629400"/>
          <p14:tracePt t="169885" x="2703513" y="6619875"/>
          <p14:tracePt t="169897" x="2713038" y="6602413"/>
          <p14:tracePt t="169903" x="2713038" y="6592888"/>
          <p14:tracePt t="169914" x="2713038" y="6583363"/>
          <p14:tracePt t="169919" x="2713038" y="6575425"/>
          <p14:tracePt t="169931" x="2713038" y="6546850"/>
          <p14:tracePt t="169947" x="2713038" y="6529388"/>
          <p14:tracePt t="169952" x="2713038" y="6510338"/>
          <p14:tracePt t="169964" x="2713038" y="6473825"/>
          <p14:tracePt t="169969" x="2713038" y="6456363"/>
          <p14:tracePt t="169981" x="2713038" y="6429375"/>
          <p14:tracePt t="169986" x="2713038" y="6400800"/>
          <p14:tracePt t="169997" x="2713038" y="6373813"/>
          <p14:tracePt t="170014" x="2713038" y="6327775"/>
          <p14:tracePt t="170014" x="2713038" y="6283325"/>
          <p14:tracePt t="170031" x="2713038" y="6273800"/>
          <p14:tracePt t="170031" x="2713038" y="6246813"/>
          <p14:tracePt t="170047" x="2713038" y="6237288"/>
          <p14:tracePt t="170048" x="2713038" y="6218238"/>
          <p14:tracePt t="170057" x="2713038" y="6210300"/>
          <p14:tracePt t="170065" x="2713038" y="6191250"/>
          <p14:tracePt t="170074" x="2703513" y="6191250"/>
          <p14:tracePt t="170081" x="2703513" y="6181725"/>
          <p14:tracePt t="170091" x="2703513" y="6164263"/>
          <p14:tracePt t="170098" x="2703513" y="6154738"/>
          <p14:tracePt t="170120" x="2703513" y="6145213"/>
          <p14:tracePt t="170169" x="2703513" y="6137275"/>
          <p14:tracePt t="170333" x="2703513" y="6145213"/>
          <p14:tracePt t="170344" x="2703513" y="6164263"/>
          <p14:tracePt t="170354" x="2703513" y="6181725"/>
          <p14:tracePt t="170363" x="2703513" y="6200775"/>
          <p14:tracePt t="170365" x="2703513" y="6218238"/>
          <p14:tracePt t="170381" x="2703513" y="6246813"/>
          <p14:tracePt t="170382" x="2713038" y="6264275"/>
          <p14:tracePt t="170398" x="2713038" y="6283325"/>
          <p14:tracePt t="170399" x="2713038" y="6310313"/>
          <p14:tracePt t="170415" x="2732088" y="6337300"/>
          <p14:tracePt t="170416" x="2732088" y="6364288"/>
          <p14:tracePt t="170425" x="2732088" y="6383338"/>
          <p14:tracePt t="170431" x="2732088" y="6400800"/>
          <p14:tracePt t="170441" x="2732088" y="6419850"/>
          <p14:tracePt t="170448" x="2732088" y="6446838"/>
          <p14:tracePt t="170458" x="2732088" y="6465888"/>
          <p14:tracePt t="170465" x="2732088" y="6483350"/>
          <p14:tracePt t="170474" x="2732088" y="6502400"/>
          <p14:tracePt t="170481" x="2732088" y="6510338"/>
          <p14:tracePt t="170490" x="2732088" y="6519863"/>
          <p14:tracePt t="170498" x="2732088" y="6529388"/>
          <p14:tracePt t="170515" x="2732088" y="6546850"/>
          <p14:tracePt t="170524" x="2732088" y="6556375"/>
          <p14:tracePt t="170537" x="2732088" y="6565900"/>
          <p14:tracePt t="170548" x="2732088" y="6575425"/>
          <p14:tracePt t="170571" x="2732088" y="6583363"/>
          <p14:tracePt t="170600" x="2732088" y="6592888"/>
          <p14:tracePt t="171105" x="2740025" y="6592888"/>
          <p14:tracePt t="171114" x="2749550" y="6592888"/>
          <p14:tracePt t="171123" x="2776538" y="6592888"/>
          <p14:tracePt t="171131" x="2805113" y="6592888"/>
          <p14:tracePt t="171137" x="2841625" y="6592888"/>
          <p14:tracePt t="171148" x="2878138" y="6592888"/>
          <p14:tracePt t="171153" x="2922588" y="6592888"/>
          <p14:tracePt t="171164" x="2951163" y="6592888"/>
          <p14:tracePt t="171170" x="3005138" y="6592888"/>
          <p14:tracePt t="171181" x="3051175" y="6592888"/>
          <p14:tracePt t="171187" x="3087688" y="6592888"/>
          <p14:tracePt t="171198" x="3124200" y="6592888"/>
          <p14:tracePt t="171203" x="3141663" y="6592888"/>
          <p14:tracePt t="171214" x="3160713" y="6592888"/>
          <p14:tracePt t="171220" x="3170238" y="6592888"/>
          <p14:tracePt t="171239" x="3178175" y="6592888"/>
          <p14:tracePt t="171249" x="3187700" y="6592888"/>
          <p14:tracePt t="171255" x="3206750" y="6583363"/>
          <p14:tracePt t="171264" x="3233738" y="6575425"/>
          <p14:tracePt t="171272" x="3243263" y="6575425"/>
          <p14:tracePt t="171312" x="3260725" y="6565900"/>
          <p14:tracePt t="171319" x="3270250" y="6565900"/>
          <p14:tracePt t="171331" x="3279775" y="6556375"/>
          <p14:tracePt t="171332" x="3289300" y="6546850"/>
          <p14:tracePt t="171347" x="3297238" y="6538913"/>
          <p14:tracePt t="171349" x="3306763" y="6529388"/>
          <p14:tracePt t="171364" x="3306763" y="6519863"/>
          <p14:tracePt t="171364" x="3316288" y="6502400"/>
          <p14:tracePt t="171381" x="3325813" y="6483350"/>
          <p14:tracePt t="171381" x="3325813" y="6473825"/>
          <p14:tracePt t="171397" x="3333750" y="6473825"/>
          <p14:tracePt t="171398" x="3343275" y="6429375"/>
          <p14:tracePt t="171414" x="3343275" y="6410325"/>
          <p14:tracePt t="171431" x="3343275" y="6364288"/>
          <p14:tracePt t="171431" x="3343275" y="6346825"/>
          <p14:tracePt t="171447" x="3343275" y="6319838"/>
          <p14:tracePt t="171448" x="3343275" y="6291263"/>
          <p14:tracePt t="171464" x="3343275" y="6273800"/>
          <p14:tracePt t="171464" x="3343275" y="6254750"/>
          <p14:tracePt t="171481" x="3343275" y="6210300"/>
          <p14:tracePt t="171481" x="3333750" y="6181725"/>
          <p14:tracePt t="171497" x="3325813" y="6154738"/>
          <p14:tracePt t="171498" x="3306763" y="6137275"/>
          <p14:tracePt t="171514" x="3297238" y="6118225"/>
          <p14:tracePt t="171514" x="3279775" y="6100763"/>
          <p14:tracePt t="171531" x="3252788" y="6081713"/>
          <p14:tracePt t="171531" x="3252788" y="6072188"/>
          <p14:tracePt t="171547" x="3233738" y="6054725"/>
          <p14:tracePt t="171548" x="3206750" y="6045200"/>
          <p14:tracePt t="171552" x="3178175" y="6035675"/>
          <p14:tracePt t="171564" x="3170238" y="6035675"/>
          <p14:tracePt t="171581" x="3141663" y="6027738"/>
          <p14:tracePt t="171585" x="3124200" y="6027738"/>
          <p14:tracePt t="171597" x="3097213" y="6018213"/>
          <p14:tracePt t="171614" x="3060700" y="6018213"/>
          <p14:tracePt t="171614" x="3041650" y="6018213"/>
          <p14:tracePt t="171618" x="3032125" y="6018213"/>
          <p14:tracePt t="171630" x="3014663" y="6018213"/>
          <p14:tracePt t="171634" x="3005138" y="6018213"/>
          <p14:tracePt t="171647" x="2995613" y="6018213"/>
          <p14:tracePt t="171664" x="2978150" y="6018213"/>
          <p14:tracePt t="171668" x="2968625" y="6018213"/>
          <p14:tracePt t="171681" x="2959100" y="6018213"/>
          <p14:tracePt t="171684" x="2941638" y="6018213"/>
          <p14:tracePt t="171697" x="2932113" y="6027738"/>
          <p14:tracePt t="171703" x="2914650" y="6045200"/>
          <p14:tracePt t="171715" x="2914650" y="6054725"/>
          <p14:tracePt t="171723" x="2895600" y="6072188"/>
          <p14:tracePt t="171731" x="2868613" y="6091238"/>
          <p14:tracePt t="171740" x="2859088" y="6100763"/>
          <p14:tracePt t="171748" x="2859088" y="6118225"/>
          <p14:tracePt t="171757" x="2849563" y="6127750"/>
          <p14:tracePt t="171765" x="2849563" y="6145213"/>
          <p14:tracePt t="171773" x="2841625" y="6173788"/>
          <p14:tracePt t="171781" x="2841625" y="6181725"/>
          <p14:tracePt t="171790" x="2841625" y="6210300"/>
          <p14:tracePt t="171798" x="2832100" y="6218238"/>
          <p14:tracePt t="171807" x="2832100" y="6254750"/>
          <p14:tracePt t="171815" x="2832100" y="6273800"/>
          <p14:tracePt t="171822" x="2832100" y="6300788"/>
          <p14:tracePt t="171831" x="2832100" y="6319838"/>
          <p14:tracePt t="171836" x="2832100" y="6337300"/>
          <p14:tracePt t="171848" x="2832100" y="6356350"/>
          <p14:tracePt t="171853" x="2832100" y="6373813"/>
          <p14:tracePt t="171864" x="2832100" y="6392863"/>
          <p14:tracePt t="171870" x="2832100" y="6410325"/>
          <p14:tracePt t="171881" x="2832100" y="6429375"/>
          <p14:tracePt t="171886" x="2832100" y="6446838"/>
          <p14:tracePt t="171898" x="2832100" y="6465888"/>
          <p14:tracePt t="171903" x="2841625" y="6483350"/>
          <p14:tracePt t="171914" x="2841625" y="6492875"/>
          <p14:tracePt t="171920" x="2849563" y="6510338"/>
          <p14:tracePt t="171931" x="2859088" y="6529388"/>
          <p14:tracePt t="171937" x="2868613" y="6538913"/>
          <p14:tracePt t="171948" x="2878138" y="6556375"/>
          <p14:tracePt t="171964" x="2878138" y="6565900"/>
          <p14:tracePt t="171965" x="2886075" y="6575425"/>
          <p14:tracePt t="171970" x="2905125" y="6602413"/>
          <p14:tracePt t="171981" x="2914650" y="6611938"/>
          <p14:tracePt t="171986" x="2922588" y="6619875"/>
          <p14:tracePt t="171998" x="2932113" y="6629400"/>
          <p14:tracePt t="172003" x="2941638" y="6638925"/>
          <p14:tracePt t="172014" x="2959100" y="6638925"/>
          <p14:tracePt t="172020" x="2968625" y="6648450"/>
          <p14:tracePt t="172031" x="2987675" y="6656388"/>
          <p14:tracePt t="172037" x="2995613" y="6656388"/>
          <p14:tracePt t="172048" x="3024188" y="6665913"/>
          <p14:tracePt t="172064" x="3068638" y="6665913"/>
          <p14:tracePt t="172070" x="3105150" y="6665913"/>
          <p14:tracePt t="172086" x="3124200" y="6665913"/>
          <p14:tracePt t="172104" x="3151188" y="6665913"/>
          <p14:tracePt t="172114" x="3160713" y="6665913"/>
          <p14:tracePt t="172120" x="3170238" y="6665913"/>
          <p14:tracePt t="172131" x="3187700" y="6665913"/>
          <p14:tracePt t="172137" x="3197225" y="6665913"/>
          <p14:tracePt t="172147" x="3206750" y="6665913"/>
          <p14:tracePt t="172153" x="3206750" y="6656388"/>
          <p14:tracePt t="172164" x="3224213" y="6648450"/>
          <p14:tracePt t="172170" x="3233738" y="6638925"/>
          <p14:tracePt t="172181" x="3243263" y="6629400"/>
          <p14:tracePt t="172187" x="3252788" y="6629400"/>
          <p14:tracePt t="172198" x="3260725" y="6619875"/>
          <p14:tracePt t="172214" x="3270250" y="6611938"/>
          <p14:tracePt t="172215" x="3279775" y="6602413"/>
          <p14:tracePt t="172231" x="3297238" y="6592888"/>
          <p14:tracePt t="172231" x="3325813" y="6575425"/>
          <p14:tracePt t="172247" x="3325813" y="6565900"/>
          <p14:tracePt t="172248" x="3333750" y="6546850"/>
          <p14:tracePt t="172264" x="3343275" y="6529388"/>
          <p14:tracePt t="172265" x="3352800" y="6510338"/>
          <p14:tracePt t="172281" x="3352800" y="6473825"/>
          <p14:tracePt t="172281" x="3362325" y="6446838"/>
          <p14:tracePt t="172297" x="3370263" y="6400800"/>
          <p14:tracePt t="172298" x="3370263" y="6373813"/>
          <p14:tracePt t="172314" x="3370263" y="6346825"/>
          <p14:tracePt t="172314" x="3370263" y="6327775"/>
          <p14:tracePt t="172331" x="3370263" y="6291263"/>
          <p14:tracePt t="172331" x="3370263" y="6273800"/>
          <p14:tracePt t="172347" x="3370263" y="6254750"/>
          <p14:tracePt t="172364" x="3370263" y="6237288"/>
          <p14:tracePt t="172364" x="3370263" y="6218238"/>
          <p14:tracePt t="172381" x="3362325" y="6200775"/>
          <p14:tracePt t="172381" x="3343275" y="6173788"/>
          <p14:tracePt t="172397" x="3316288" y="6145213"/>
          <p14:tracePt t="172398" x="3297238" y="6127750"/>
          <p14:tracePt t="172402" x="3279775" y="6108700"/>
          <p14:tracePt t="172414" x="3243263" y="6072188"/>
          <p14:tracePt t="172418" x="3224213" y="6054725"/>
          <p14:tracePt t="172431" x="3206750" y="6054725"/>
          <p14:tracePt t="172435" x="3178175" y="6045200"/>
          <p14:tracePt t="172447" x="3160713" y="6035675"/>
          <p14:tracePt t="172451" x="3141663" y="6035675"/>
          <p14:tracePt t="172464" x="3124200" y="6027738"/>
          <p14:tracePt t="172468" x="3087688" y="6008688"/>
          <p14:tracePt t="172484" x="3078163" y="6008688"/>
          <p14:tracePt t="172497" x="3060700" y="6008688"/>
          <p14:tracePt t="172514" x="3032125" y="6008688"/>
          <p14:tracePt t="172514" x="3014663" y="6008688"/>
          <p14:tracePt t="172518" x="3005138" y="6008688"/>
          <p14:tracePt t="172530" x="2995613" y="6008688"/>
          <p14:tracePt t="172534" x="2978150" y="6018213"/>
          <p14:tracePt t="172547" x="2959100" y="6027738"/>
          <p14:tracePt t="172551" x="2941638" y="6054725"/>
          <p14:tracePt t="172564" x="2932113" y="6054725"/>
          <p14:tracePt t="172568" x="2914650" y="6064250"/>
          <p14:tracePt t="172581" x="2895600" y="6091238"/>
          <p14:tracePt t="172584" x="2886075" y="6091238"/>
          <p14:tracePt t="172597" x="2868613" y="6108700"/>
          <p14:tracePt t="172602" x="2849563" y="6137275"/>
          <p14:tracePt t="172614" x="2832100" y="6154738"/>
          <p14:tracePt t="172617" x="2822575" y="6164263"/>
          <p14:tracePt t="172630" x="2822575" y="6173788"/>
          <p14:tracePt t="172634" x="2813050" y="6181725"/>
          <p14:tracePt t="172647" x="2813050" y="6200775"/>
          <p14:tracePt t="172651" x="2813050" y="6218238"/>
          <p14:tracePt t="172664" x="2805113" y="6254750"/>
          <p14:tracePt t="172668" x="2805113" y="6273800"/>
          <p14:tracePt t="172681" x="2795588" y="6300788"/>
          <p14:tracePt t="172684" x="2795588" y="6319838"/>
          <p14:tracePt t="172697" x="2795588" y="6346825"/>
          <p14:tracePt t="172701" x="2795588" y="6383338"/>
          <p14:tracePt t="172714" x="2795588" y="6400800"/>
          <p14:tracePt t="172718" x="2786063" y="6429375"/>
          <p14:tracePt t="172731" x="2786063" y="6446838"/>
          <p14:tracePt t="172734" x="2786063" y="6465888"/>
          <p14:tracePt t="172747" x="2786063" y="6483350"/>
          <p14:tracePt t="172751" x="2786063" y="6492875"/>
          <p14:tracePt t="172764" x="2786063" y="6510338"/>
          <p14:tracePt t="172768" x="2786063" y="6538913"/>
          <p14:tracePt t="172781" x="2786063" y="6565900"/>
          <p14:tracePt t="172784" x="2795588" y="6583363"/>
          <p14:tracePt t="172797" x="2813050" y="6611938"/>
          <p14:tracePt t="172801" x="2832100" y="6638925"/>
          <p14:tracePt t="172814" x="2841625" y="6648450"/>
          <p14:tracePt t="172814" x="2868613" y="6675438"/>
          <p14:tracePt t="172818" x="2895600" y="6692900"/>
          <p14:tracePt t="172831" x="2914650" y="6711950"/>
          <p14:tracePt t="172834" x="2932113" y="6738938"/>
          <p14:tracePt t="172847" x="2959100" y="6748463"/>
          <p14:tracePt t="172851" x="2978150" y="6765925"/>
          <p14:tracePt t="172864" x="3014663" y="6775450"/>
          <p14:tracePt t="172868" x="3041650" y="6784975"/>
          <p14:tracePt t="172881" x="3060700" y="6784975"/>
          <p14:tracePt t="172884" x="3078163" y="6794500"/>
          <p14:tracePt t="172897" x="3097213" y="6794500"/>
          <p14:tracePt t="172902" x="3124200" y="6794500"/>
          <p14:tracePt t="172914" x="3141663" y="6794500"/>
          <p14:tracePt t="172918" x="3151188" y="6794500"/>
          <p14:tracePt t="172930" x="3160713" y="6794500"/>
          <p14:tracePt t="172934" x="3178175" y="6794500"/>
          <p14:tracePt t="172947" x="3178175" y="6784975"/>
          <p14:tracePt t="172951" x="3197225" y="6775450"/>
          <p14:tracePt t="172964" x="3233738" y="6757988"/>
          <p14:tracePt t="172968" x="3252788" y="6748463"/>
          <p14:tracePt t="172981" x="3270250" y="6738938"/>
          <p14:tracePt t="172984" x="3289300" y="6729413"/>
          <p14:tracePt t="172997" x="3306763" y="6721475"/>
          <p14:tracePt t="173002" x="3325813" y="6702425"/>
          <p14:tracePt t="173014" x="3352800" y="6675438"/>
          <p14:tracePt t="173018" x="3362325" y="6675438"/>
          <p14:tracePt t="173030" x="3370263" y="6656388"/>
          <p14:tracePt t="173034" x="3389313" y="6619875"/>
          <p14:tracePt t="173047" x="3398838" y="6592888"/>
          <p14:tracePt t="173053" x="3406775" y="6556375"/>
          <p14:tracePt t="173065" x="3416300" y="6529388"/>
          <p14:tracePt t="173074" x="3416300" y="6510338"/>
          <p14:tracePt t="173081" x="3416300" y="6483350"/>
          <p14:tracePt t="173090" x="3416300" y="6456363"/>
          <p14:tracePt t="173098" x="3416300" y="6419850"/>
          <p14:tracePt t="173107" x="3416300" y="6400800"/>
          <p14:tracePt t="173114" x="3416300" y="6383338"/>
          <p14:tracePt t="173123" x="3416300" y="6356350"/>
          <p14:tracePt t="173131" x="3416300" y="6337300"/>
          <p14:tracePt t="173132" x="3416300" y="6291263"/>
          <p14:tracePt t="173140" x="3389313" y="6254750"/>
          <p14:tracePt t="173147" x="3379788" y="6227763"/>
          <p14:tracePt t="173164" x="3352800" y="6181725"/>
          <p14:tracePt t="173169" x="3343275" y="6173788"/>
          <p14:tracePt t="173181" x="3325813" y="6145213"/>
          <p14:tracePt t="173186" x="3306763" y="6127750"/>
          <p14:tracePt t="173197" x="3270250" y="6100763"/>
          <p14:tracePt t="173203" x="3252788" y="6081713"/>
          <p14:tracePt t="173220" x="3206750" y="6045200"/>
          <p14:tracePt t="173231" x="3187700" y="6045200"/>
          <p14:tracePt t="173236" x="3151188" y="6018213"/>
          <p14:tracePt t="173247" x="3141663" y="6018213"/>
          <p14:tracePt t="173253" x="3114675" y="6008688"/>
          <p14:tracePt t="173264" x="3097213" y="6008688"/>
          <p14:tracePt t="173269" x="3078163" y="6008688"/>
          <p14:tracePt t="173281" x="3068638" y="6008688"/>
          <p14:tracePt t="173286" x="3051175" y="6008688"/>
          <p14:tracePt t="173297" x="3014663" y="6008688"/>
          <p14:tracePt t="173303" x="2987675" y="6008688"/>
          <p14:tracePt t="173314" x="2968625" y="6008688"/>
          <p14:tracePt t="173319" x="2951163" y="6018213"/>
          <p14:tracePt t="173331" x="2914650" y="6035675"/>
          <p14:tracePt t="173336" x="2895600" y="6054725"/>
          <p14:tracePt t="173353" x="2841625" y="6081713"/>
          <p14:tracePt t="173364" x="2822575" y="6091238"/>
          <p14:tracePt t="173369" x="2795588" y="6108700"/>
          <p14:tracePt t="173381" x="2768600" y="6127750"/>
          <p14:tracePt t="173386" x="2749550" y="6154738"/>
          <p14:tracePt t="173397" x="2732088" y="6173788"/>
          <p14:tracePt t="173403" x="2722563" y="6191250"/>
          <p14:tracePt t="173414" x="2713038" y="6210300"/>
          <p14:tracePt t="173419" x="2703513" y="6254750"/>
          <p14:tracePt t="173431" x="2695575" y="6273800"/>
          <p14:tracePt t="173436" x="2686050" y="6291263"/>
          <p14:tracePt t="173447" x="2676525" y="6310313"/>
          <p14:tracePt t="173453" x="2676525" y="6327775"/>
          <p14:tracePt t="173464" x="2657475" y="6356350"/>
          <p14:tracePt t="173469" x="2657475" y="6373813"/>
          <p14:tracePt t="173481" x="2657475" y="6410325"/>
          <p14:tracePt t="173486" x="2657475" y="6429375"/>
          <p14:tracePt t="173497" x="2657475" y="6456363"/>
          <p14:tracePt t="173503" x="2657475" y="6483350"/>
          <p14:tracePt t="173514" x="2657475" y="6510338"/>
          <p14:tracePt t="173519" x="2657475" y="6529388"/>
          <p14:tracePt t="173531" x="2657475" y="6546850"/>
          <p14:tracePt t="173536" x="2667000" y="6583363"/>
          <p14:tracePt t="173547" x="2667000" y="6602413"/>
          <p14:tracePt t="173553" x="2676525" y="6629400"/>
          <p14:tracePt t="173564" x="2686050" y="6675438"/>
          <p14:tracePt t="173569" x="2695575" y="6692900"/>
          <p14:tracePt t="173581" x="2703513" y="6711950"/>
          <p14:tracePt t="173586" x="2722563" y="6729413"/>
          <p14:tracePt t="173597" x="2732088" y="6738938"/>
          <p14:tracePt t="173603" x="2749550" y="6757988"/>
          <p14:tracePt t="173614" x="2768600" y="6775450"/>
          <p14:tracePt t="173619" x="2776538" y="6784975"/>
          <p14:tracePt t="173631" x="2795588" y="6794500"/>
          <p14:tracePt t="173631" x="2822575" y="6802438"/>
          <p14:tracePt t="173636" x="2841625" y="6811963"/>
          <p14:tracePt t="173647" x="2878138" y="6811963"/>
          <p14:tracePt t="173653" x="2895600" y="6821488"/>
          <p14:tracePt t="173664" x="2951163" y="6821488"/>
          <p14:tracePt t="173669" x="2978150" y="6821488"/>
          <p14:tracePt t="173681" x="3005138" y="6821488"/>
          <p14:tracePt t="173686" x="3024188" y="6821488"/>
          <p14:tracePt t="173697" x="3032125" y="6821488"/>
          <p14:tracePt t="173702" x="3051175" y="6831013"/>
          <p14:tracePt t="173714" x="3060700" y="6838950"/>
          <p14:tracePt t="173719" x="3068638" y="6838950"/>
          <p14:tracePt t="173747" x="3087688" y="6838950"/>
          <p14:tracePt t="173748" x="3105150" y="6831013"/>
          <p14:tracePt t="173754" x="3124200" y="6821488"/>
          <p14:tracePt t="173764" x="3133725" y="6811963"/>
          <p14:tracePt t="173769" x="3160713" y="6802438"/>
          <p14:tracePt t="173781" x="3206750" y="6784975"/>
          <p14:tracePt t="173786" x="3224213" y="6765925"/>
          <p14:tracePt t="173797" x="3243263" y="6757988"/>
          <p14:tracePt t="173803" x="3260725" y="6729413"/>
          <p14:tracePt t="173814" x="3279775" y="6711950"/>
          <p14:tracePt t="173819" x="3297238" y="6692900"/>
          <p14:tracePt t="173831" x="3306763" y="6675438"/>
          <p14:tracePt t="173836" x="3333750" y="6656388"/>
          <p14:tracePt t="173847" x="3343275" y="6638925"/>
          <p14:tracePt t="173853" x="3362325" y="6619875"/>
          <p14:tracePt t="173864" x="3370263" y="6592888"/>
          <p14:tracePt t="173869" x="3379788" y="6575425"/>
          <p14:tracePt t="173881" x="3389313" y="6546850"/>
          <p14:tracePt t="173886" x="3416300" y="6502400"/>
          <p14:tracePt t="173897" x="3416300" y="6492875"/>
          <p14:tracePt t="173903" x="3425825" y="6465888"/>
          <p14:tracePt t="173914" x="3425825" y="6437313"/>
          <p14:tracePt t="173919" x="3425825" y="6419850"/>
          <p14:tracePt t="173931" x="3425825" y="6400800"/>
          <p14:tracePt t="173936" x="3425825" y="6383338"/>
          <p14:tracePt t="173947" x="3435350" y="6364288"/>
          <p14:tracePt t="173953" x="3435350" y="6337300"/>
          <p14:tracePt t="173964" x="3435350" y="6319838"/>
          <p14:tracePt t="173969" x="3435350" y="6300788"/>
          <p14:tracePt t="173981" x="3435350" y="6254750"/>
          <p14:tracePt t="173986" x="3435350" y="6227763"/>
          <p14:tracePt t="173997" x="3425825" y="6191250"/>
          <p14:tracePt t="174003" x="3425825" y="6173788"/>
          <p14:tracePt t="174014" x="3416300" y="6145213"/>
          <p14:tracePt t="174019" x="3398838" y="6118225"/>
          <p14:tracePt t="174031" x="3389313" y="6100763"/>
          <p14:tracePt t="174031" x="3379788" y="6072188"/>
          <p14:tracePt t="174036" x="3370263" y="6054725"/>
          <p14:tracePt t="174047" x="3362325" y="6035675"/>
          <p14:tracePt t="174053" x="3352800" y="6018213"/>
          <p14:tracePt t="174064" x="3333750" y="5999163"/>
          <p14:tracePt t="174070" x="3325813" y="5981700"/>
          <p14:tracePt t="174081" x="3297238" y="5962650"/>
          <p14:tracePt t="174086" x="3289300" y="5954713"/>
          <p14:tracePt t="174097" x="3279775" y="5945188"/>
          <p14:tracePt t="174103" x="3252788" y="5935663"/>
          <p14:tracePt t="174119" x="3233738" y="5935663"/>
          <p14:tracePt t="174131" x="3214688" y="5926138"/>
          <p14:tracePt t="174136" x="3178175" y="5918200"/>
          <p14:tracePt t="174153" x="3151188" y="5908675"/>
          <p14:tracePt t="174164" x="3141663" y="5908675"/>
          <p14:tracePt t="174169" x="3124200" y="5908675"/>
          <p14:tracePt t="174181" x="3114675" y="5908675"/>
          <p14:tracePt t="174186" x="3097213" y="5908675"/>
          <p14:tracePt t="174197" x="3087688" y="5908675"/>
          <p14:tracePt t="174221" x="3051175" y="5908675"/>
          <p14:tracePt t="174231" x="3041650" y="5908675"/>
          <p14:tracePt t="174236" x="3024188" y="5918200"/>
          <p14:tracePt t="174247" x="3005138" y="5918200"/>
          <p14:tracePt t="174253" x="2987675" y="5926138"/>
          <p14:tracePt t="174264" x="2968625" y="5935663"/>
          <p14:tracePt t="174269" x="2941638" y="5954713"/>
          <p14:tracePt t="174281" x="2922588" y="5972175"/>
          <p14:tracePt t="174286" x="2905125" y="5981700"/>
          <p14:tracePt t="174297" x="2886075" y="5999163"/>
          <p14:tracePt t="174303" x="2868613" y="6027738"/>
          <p14:tracePt t="174314" x="2859088" y="6045200"/>
          <p14:tracePt t="174319" x="2849563" y="6054725"/>
          <p14:tracePt t="174331" x="2841625" y="6072188"/>
          <p14:tracePt t="174336" x="2841625" y="6081713"/>
          <p14:tracePt t="174347" x="2832100" y="6108700"/>
          <p14:tracePt t="174353" x="2822575" y="6137275"/>
          <p14:tracePt t="174364" x="2822575" y="6154738"/>
          <p14:tracePt t="174369" x="2813050" y="6173788"/>
          <p14:tracePt t="174381" x="2813050" y="6200775"/>
          <p14:tracePt t="174386" x="2813050" y="6218238"/>
          <p14:tracePt t="174397" x="2813050" y="6254750"/>
          <p14:tracePt t="174403" x="2813050" y="6283325"/>
          <p14:tracePt t="174414" x="2813050" y="6310313"/>
          <p14:tracePt t="174419" x="2813050" y="6327775"/>
          <p14:tracePt t="174431" x="2813050" y="6356350"/>
          <p14:tracePt t="174447" x="2813050" y="6410325"/>
          <p14:tracePt t="174448" x="2813050" y="6429375"/>
          <p14:tracePt t="174453" x="2813050" y="6446838"/>
          <p14:tracePt t="174464" x="2813050" y="6473825"/>
          <p14:tracePt t="174469" x="2813050" y="6492875"/>
          <p14:tracePt t="174481" x="2813050" y="6519863"/>
          <p14:tracePt t="174486" x="2813050" y="6565900"/>
          <p14:tracePt t="174497" x="2813050" y="6575425"/>
          <p14:tracePt t="174503" x="2822575" y="6592888"/>
          <p14:tracePt t="174514" x="2832100" y="6611938"/>
          <p14:tracePt t="174519" x="2849563" y="6638925"/>
          <p14:tracePt t="174520" x="2859088" y="6648450"/>
          <p14:tracePt t="174536" x="2895600" y="6684963"/>
          <p14:tracePt t="174553" x="2922588" y="6702425"/>
          <p14:tracePt t="174569" x="2941638" y="6721475"/>
          <p14:tracePt t="174581" x="2951163" y="6729413"/>
          <p14:tracePt t="174586" x="3005138" y="6738938"/>
          <p14:tracePt t="174603" x="3060700" y="6748463"/>
          <p14:tracePt t="174614" x="3078163" y="6748463"/>
          <p14:tracePt t="174619" x="3105150" y="6748463"/>
          <p14:tracePt t="174631" x="3124200" y="6748463"/>
          <p14:tracePt t="174636" x="3141663" y="6748463"/>
          <p14:tracePt t="174647" x="3151188" y="6748463"/>
          <p14:tracePt t="174653" x="3170238" y="6748463"/>
          <p14:tracePt t="174664" x="3187700" y="6748463"/>
          <p14:tracePt t="174681" x="3197225" y="6748463"/>
          <p14:tracePt t="174697" x="3206750" y="6748463"/>
          <p14:tracePt t="174726" x="3224213" y="6738938"/>
          <p14:tracePt t="174731" x="3233738" y="6738938"/>
          <p14:tracePt t="175263" x="3243263" y="6729413"/>
          <p14:tracePt t="175279" x="3270250" y="6711950"/>
          <p14:tracePt t="175288" x="3289300" y="6692900"/>
          <p14:tracePt t="175297" x="3297238" y="6684963"/>
          <p14:tracePt t="175314" x="3306763" y="6675438"/>
          <p14:tracePt t="175314" x="3316288" y="6675438"/>
          <p14:tracePt t="175331" x="3325813" y="6665913"/>
          <p14:tracePt t="175347" x="3325813" y="6656388"/>
          <p14:tracePt t="175374" x="3325813" y="6648450"/>
          <p14:tracePt t="175379" x="3333750" y="6638925"/>
          <p14:tracePt t="175397" x="3333750" y="6629400"/>
          <p14:tracePt t="175422" x="3333750" y="6619875"/>
          <p14:tracePt t="176168" x="3343275" y="6611938"/>
          <p14:tracePt t="176184" x="3389313" y="6592888"/>
          <p14:tracePt t="176200" x="3443288" y="6583363"/>
          <p14:tracePt t="176212" x="3489325" y="6575425"/>
          <p14:tracePt t="176224" x="3608388" y="6546850"/>
          <p14:tracePt t="176233" x="3662363" y="6546850"/>
          <p14:tracePt t="176243" x="3708400" y="6538913"/>
          <p14:tracePt t="176249" x="3735388" y="6538913"/>
          <p14:tracePt t="176259" x="3773488" y="6538913"/>
          <p14:tracePt t="176265" x="3800475" y="6538913"/>
          <p14:tracePt t="176281" x="3827463" y="6538913"/>
          <p14:tracePt t="176282" x="3863975" y="6546850"/>
          <p14:tracePt t="176291" x="3883025" y="6546850"/>
          <p14:tracePt t="176297" x="3910013" y="6546850"/>
          <p14:tracePt t="176303" x="3919538" y="6546850"/>
          <p14:tracePt t="176314" x="3937000" y="6546850"/>
          <p14:tracePt t="176331" x="3956050" y="6546850"/>
          <p14:tracePt t="176336" x="3973513" y="6546850"/>
          <p14:tracePt t="176347" x="4010025" y="6546850"/>
          <p14:tracePt t="176353" x="4037013" y="6546850"/>
          <p14:tracePt t="176364" x="4056063" y="6546850"/>
          <p14:tracePt t="176369" x="4083050" y="6546850"/>
          <p14:tracePt t="176381" x="4092575" y="6546850"/>
          <p14:tracePt t="176386" x="4102100" y="6546850"/>
          <p14:tracePt t="176397" x="4110038" y="6546850"/>
          <p14:tracePt t="176403" x="4119563" y="6546850"/>
          <p14:tracePt t="176431" x="4129088" y="6546850"/>
          <p14:tracePt t="176447" x="4138613" y="6556375"/>
          <p14:tracePt t="176448" x="4146550" y="6565900"/>
          <p14:tracePt t="176464" x="4156075" y="6575425"/>
          <p14:tracePt t="176465" x="4165600" y="6583363"/>
          <p14:tracePt t="176481" x="4183063" y="6592888"/>
          <p14:tracePt t="176481" x="4192588" y="6602413"/>
          <p14:tracePt t="176497" x="4211638" y="6619875"/>
          <p14:tracePt t="176514" x="4219575" y="6629400"/>
          <p14:tracePt t="176514" x="4229100" y="6638925"/>
          <p14:tracePt t="176520" x="4238625" y="6648450"/>
          <p14:tracePt t="176531" x="4248150" y="6656388"/>
          <p14:tracePt t="176536" x="4256088" y="6665913"/>
          <p14:tracePt t="176664" x="4265613" y="6684963"/>
          <p14:tracePt t="176674" x="4265613" y="6692900"/>
          <p14:tracePt t="176712" x="4275138" y="6702425"/>
          <p14:tracePt t="176722" x="4284663" y="6702425"/>
          <p14:tracePt t="176732" x="4302125" y="6702425"/>
          <p14:tracePt t="176747" x="4338638" y="6692900"/>
          <p14:tracePt t="176749" x="4367213" y="6684963"/>
          <p14:tracePt t="176764" x="4430713" y="6665913"/>
          <p14:tracePt t="176765" x="4484688" y="6638925"/>
          <p14:tracePt t="176781" x="4521200" y="6619875"/>
          <p14:tracePt t="176781" x="4540250" y="6611938"/>
          <p14:tracePt t="176797" x="4557713" y="6583363"/>
          <p14:tracePt t="176798" x="4576763" y="6565900"/>
          <p14:tracePt t="176814" x="4594225" y="6519863"/>
          <p14:tracePt t="176814" x="4603750" y="6502400"/>
          <p14:tracePt t="176831" x="4613275" y="6465888"/>
          <p14:tracePt t="176831" x="4622800" y="6429375"/>
          <p14:tracePt t="176847" x="4622800" y="6373813"/>
          <p14:tracePt t="176848" x="4622800" y="6337300"/>
          <p14:tracePt t="176864" x="4622800" y="6291263"/>
          <p14:tracePt t="176865" x="4622800" y="6264275"/>
          <p14:tracePt t="176880" x="4622800" y="6210300"/>
          <p14:tracePt t="176881" x="4622800" y="6173788"/>
          <p14:tracePt t="176897" x="4622800" y="6154738"/>
          <p14:tracePt t="176898" x="4613275" y="6137275"/>
          <p14:tracePt t="176914" x="4603750" y="6118225"/>
          <p14:tracePt t="176914" x="4594225" y="6100763"/>
          <p14:tracePt t="176931" x="4586288" y="6081713"/>
          <p14:tracePt t="176931" x="4576763" y="6072188"/>
          <p14:tracePt t="176936" x="4567238" y="6054725"/>
          <p14:tracePt t="176947" x="4557713" y="6045200"/>
          <p14:tracePt t="176952" x="4540250" y="6027738"/>
          <p14:tracePt t="176964" x="4521200" y="6008688"/>
          <p14:tracePt t="176969" x="4513263" y="5999163"/>
          <p14:tracePt t="176981" x="4476750" y="5981700"/>
          <p14:tracePt t="176986" x="4467225" y="5981700"/>
          <p14:tracePt t="176997" x="4440238" y="5972175"/>
          <p14:tracePt t="177002" x="4421188" y="5972175"/>
          <p14:tracePt t="177014" x="4394200" y="5972175"/>
          <p14:tracePt t="177018" x="4357688" y="5962650"/>
          <p14:tracePt t="177031" x="4338638" y="5962650"/>
          <p14:tracePt t="177035" x="4311650" y="5962650"/>
          <p14:tracePt t="177047" x="4292600" y="5962650"/>
          <p14:tracePt t="177049" x="4248150" y="5962650"/>
          <p14:tracePt t="177054" x="4238625" y="5962650"/>
          <p14:tracePt t="177064" x="4229100" y="5962650"/>
          <p14:tracePt t="177069" x="4211638" y="5962650"/>
          <p14:tracePt t="177080" x="4192588" y="5962650"/>
          <p14:tracePt t="177085" x="4156075" y="5962650"/>
          <p14:tracePt t="177097" x="4138613" y="5972175"/>
          <p14:tracePt t="177114" x="4119563" y="5981700"/>
          <p14:tracePt t="177114" x="4110038" y="5991225"/>
          <p14:tracePt t="177119" x="4102100" y="5999163"/>
          <p14:tracePt t="177131" x="4092575" y="6008688"/>
          <p14:tracePt t="177136" x="4073525" y="6027738"/>
          <p14:tracePt t="177152" x="4065588" y="6045200"/>
          <p14:tracePt t="177164" x="4037013" y="6091238"/>
          <p14:tracePt t="177167" x="4029075" y="6108700"/>
          <p14:tracePt t="177180" x="4019550" y="6127750"/>
          <p14:tracePt t="177184" x="4010025" y="6173788"/>
          <p14:tracePt t="177198" x="4010025" y="6200775"/>
          <p14:tracePt t="177204" x="4010025" y="6218238"/>
          <p14:tracePt t="177221" x="4010025" y="6310313"/>
          <p14:tracePt t="177231" x="4010025" y="6346825"/>
          <p14:tracePt t="177235" x="4010025" y="6410325"/>
          <p14:tracePt t="177247" x="4019550" y="6446838"/>
          <p14:tracePt t="177252" x="4029075" y="6483350"/>
          <p14:tracePt t="177264" x="4037013" y="6502400"/>
          <p14:tracePt t="177268" x="4056063" y="6546850"/>
          <p14:tracePt t="177280" x="4065588" y="6583363"/>
          <p14:tracePt t="177285" x="4073525" y="6629400"/>
          <p14:tracePt t="177297" x="4073525" y="6675438"/>
          <p14:tracePt t="177302" x="4083050" y="6702425"/>
          <p14:tracePt t="177314" x="4102100" y="6729413"/>
          <p14:tracePt t="177318" x="4129088" y="6765925"/>
          <p14:tracePt t="177331" x="4146550" y="6784975"/>
          <p14:tracePt t="177335" x="4165600" y="6802438"/>
          <p14:tracePt t="177347" x="4183063" y="6821488"/>
          <p14:tracePt t="177347" x="4192588" y="6821488"/>
          <p14:tracePt t="177352" x="4211638" y="6831013"/>
          <p14:tracePt t="177364" x="4219575" y="6831013"/>
          <p14:tracePt t="177368" x="4248150" y="6831013"/>
          <p14:tracePt t="177380" x="4292600" y="6831013"/>
          <p14:tracePt t="177384" x="4321175" y="6831013"/>
          <p14:tracePt t="177397" x="4375150" y="6821488"/>
          <p14:tracePt t="177400" x="4440238" y="6811963"/>
          <p14:tracePt t="177414" x="4467225" y="6811963"/>
          <p14:tracePt t="177417" x="4513263" y="6811963"/>
          <p14:tracePt t="177430" x="4586288" y="6811963"/>
          <p14:tracePt t="177434" x="4659313" y="6794500"/>
          <p14:tracePt t="177447" x="4759325" y="6784975"/>
          <p14:tracePt t="177450" x="4851400" y="6765925"/>
          <p14:tracePt t="177464" x="4951413" y="6757988"/>
          <p14:tracePt t="177467" x="5051425" y="6729413"/>
          <p14:tracePt t="177480" x="5124450" y="6702425"/>
          <p14:tracePt t="177484" x="5224463" y="6656388"/>
          <p14:tracePt t="177497" x="5289550" y="6629400"/>
          <p14:tracePt t="177501" x="5362575" y="6592888"/>
          <p14:tracePt t="177514" x="5426075" y="6556375"/>
          <p14:tracePt t="177517" x="5453063" y="6519863"/>
          <p14:tracePt t="177517" x="5481638" y="6492875"/>
          <p14:tracePt t="177530" x="5489575" y="6465888"/>
          <p14:tracePt t="177534" x="5489575" y="6456363"/>
          <p14:tracePt t="177547" x="5489575" y="6437313"/>
          <p14:tracePt t="177550" x="5489575" y="6392863"/>
          <p14:tracePt t="177564" x="5489575" y="6373813"/>
          <p14:tracePt t="177567" x="5489575" y="6346825"/>
          <p14:tracePt t="177580" x="5489575" y="6310313"/>
          <p14:tracePt t="177584" x="5472113" y="6283325"/>
          <p14:tracePt t="177597" x="5462588" y="6264275"/>
          <p14:tracePt t="177601" x="5453063" y="6227763"/>
          <p14:tracePt t="177614" x="5435600" y="6181725"/>
          <p14:tracePt t="177630" x="5426075" y="6154738"/>
          <p14:tracePt t="177634" x="5416550" y="6127750"/>
          <p14:tracePt t="177647" x="5408613" y="6100763"/>
          <p14:tracePt t="177651" x="5389563" y="6081713"/>
          <p14:tracePt t="177664" x="5353050" y="6054725"/>
          <p14:tracePt t="177667" x="5343525" y="6045200"/>
          <p14:tracePt t="177680" x="5326063" y="6018213"/>
          <p14:tracePt t="177684" x="5316538" y="6008688"/>
          <p14:tracePt t="177697" x="5307013" y="6008688"/>
          <p14:tracePt t="177701" x="5289550" y="5999163"/>
          <p14:tracePt t="177714" x="5280025" y="5999163"/>
          <p14:tracePt t="177730" x="5270500" y="5999163"/>
          <p14:tracePt t="177734" x="5260975" y="5999163"/>
          <p14:tracePt t="177747" x="5243513" y="5999163"/>
          <p14:tracePt t="177764" x="5233988" y="5999163"/>
          <p14:tracePt t="177764" x="5170488" y="6027738"/>
          <p14:tracePt t="177780" x="5151438" y="6027738"/>
          <p14:tracePt t="177781" x="5133975" y="6045200"/>
          <p14:tracePt t="177797" x="5106988" y="6072188"/>
          <p14:tracePt t="177797" x="5097463" y="6081713"/>
          <p14:tracePt t="177814" x="5070475" y="6108700"/>
          <p14:tracePt t="177814" x="5033963" y="6137275"/>
          <p14:tracePt t="177817" x="5024438" y="6145213"/>
          <p14:tracePt t="177830" x="5024438" y="6154738"/>
          <p14:tracePt t="177834" x="5005388" y="6181725"/>
          <p14:tracePt t="177847" x="4997450" y="6191250"/>
          <p14:tracePt t="177850" x="4987925" y="6210300"/>
          <p14:tracePt t="177864" x="4960938" y="6237288"/>
          <p14:tracePt t="177867" x="4960938" y="6254750"/>
          <p14:tracePt t="177880" x="4951413" y="6291263"/>
          <p14:tracePt t="177884" x="4941888" y="6319838"/>
          <p14:tracePt t="177897" x="4932363" y="6337300"/>
          <p14:tracePt t="177901" x="4932363" y="6356350"/>
          <p14:tracePt t="177914" x="4924425" y="6383338"/>
          <p14:tracePt t="177917" x="4924425" y="6419850"/>
          <p14:tracePt t="177930" x="4924425" y="6456363"/>
          <p14:tracePt t="177931" x="4924425" y="6465888"/>
          <p14:tracePt t="177934" x="4924425" y="6502400"/>
          <p14:tracePt t="177947" x="4924425" y="6538913"/>
          <p14:tracePt t="177951" x="4924425" y="6565900"/>
          <p14:tracePt t="177964" x="4924425" y="6583363"/>
          <p14:tracePt t="177967" x="4924425" y="6611938"/>
          <p14:tracePt t="177980" x="4924425" y="6638925"/>
          <p14:tracePt t="177984" x="4932363" y="6665913"/>
          <p14:tracePt t="177997" x="4951413" y="6684963"/>
          <p14:tracePt t="178001" x="4978400" y="6711950"/>
          <p14:tracePt t="178014" x="4997450" y="6729413"/>
          <p14:tracePt t="178017" x="5005388" y="6738938"/>
          <p14:tracePt t="178030" x="5014913" y="6748463"/>
          <p14:tracePt t="178034" x="5024438" y="6757988"/>
          <p14:tracePt t="178047" x="5060950" y="6757988"/>
          <p14:tracePt t="178051" x="5087938" y="6757988"/>
          <p14:tracePt t="178064" x="5133975" y="6765925"/>
          <p14:tracePt t="178067" x="5170488" y="6765925"/>
          <p14:tracePt t="178080" x="5207000" y="6765925"/>
          <p14:tracePt t="178084" x="5260975" y="6765925"/>
          <p14:tracePt t="178097" x="5289550" y="6765925"/>
          <p14:tracePt t="178101" x="5334000" y="6765925"/>
          <p14:tracePt t="178114" x="5362575" y="6738938"/>
          <p14:tracePt t="178117" x="5380038" y="6711950"/>
          <p14:tracePt t="178130" x="5408613" y="6692900"/>
          <p14:tracePt t="178134" x="5435600" y="6665913"/>
          <p14:tracePt t="178147" x="5445125" y="6656388"/>
          <p14:tracePt t="178151" x="5453063" y="6619875"/>
          <p14:tracePt t="178164" x="5462588" y="6575425"/>
          <p14:tracePt t="178167" x="5462588" y="6529388"/>
          <p14:tracePt t="178180" x="5462588" y="6473825"/>
          <p14:tracePt t="178184" x="5462588" y="6419850"/>
          <p14:tracePt t="178197" x="5462588" y="6373813"/>
          <p14:tracePt t="178201" x="5462588" y="6346825"/>
          <p14:tracePt t="178217" x="5426075" y="6210300"/>
          <p14:tracePt t="178230" x="5408613" y="6181725"/>
          <p14:tracePt t="178234" x="5389563" y="6137275"/>
          <p14:tracePt t="178247" x="5353050" y="6108700"/>
          <p14:tracePt t="178251" x="5326063" y="6081713"/>
          <p14:tracePt t="178264" x="5289550" y="6064250"/>
          <p14:tracePt t="178267" x="5243513" y="6054725"/>
          <p14:tracePt t="178280" x="5216525" y="6045200"/>
          <p14:tracePt t="178284" x="5180013" y="6045200"/>
          <p14:tracePt t="178297" x="5133975" y="6027738"/>
          <p14:tracePt t="178301" x="5124450" y="6027738"/>
          <p14:tracePt t="178314" x="5106988" y="6027738"/>
          <p14:tracePt t="178317" x="5097463" y="6027738"/>
          <p14:tracePt t="178317" x="5078413" y="6027738"/>
          <p14:tracePt t="178330" x="5070475" y="6027738"/>
          <p14:tracePt t="178334" x="5060950" y="6027738"/>
          <p14:tracePt t="178347" x="5033963" y="6027738"/>
          <p14:tracePt t="178364" x="5014913" y="6035675"/>
          <p14:tracePt t="178367" x="5005388" y="6045200"/>
          <p14:tracePt t="178380" x="4987925" y="6054725"/>
          <p14:tracePt t="178384" x="4978400" y="6064250"/>
          <p14:tracePt t="178397" x="4968875" y="6072188"/>
          <p14:tracePt t="178397" x="4960938" y="6081713"/>
          <p14:tracePt t="178441" x="4960938" y="6091238"/>
          <p14:tracePt t="178475" x="4960938" y="6100763"/>
          <p14:tracePt t="178682" x="4951413" y="6108700"/>
          <p14:tracePt t="178692" x="4932363" y="6118225"/>
          <p14:tracePt t="178703" x="4887913" y="6154738"/>
          <p14:tracePt t="178714" x="4859338" y="6164263"/>
          <p14:tracePt t="178721" x="4822825" y="6181725"/>
          <p14:tracePt t="178730" x="4795838" y="6191250"/>
          <p14:tracePt t="178735" x="4776788" y="6210300"/>
          <p14:tracePt t="178747" x="4740275" y="6237288"/>
          <p14:tracePt t="178752" x="4732338" y="6246813"/>
          <p14:tracePt t="178764" x="4713288" y="6264275"/>
          <p14:tracePt t="178768" x="4695825" y="6283325"/>
          <p14:tracePt t="178781" x="4676775" y="6300788"/>
          <p14:tracePt t="178785" x="4659313" y="6319838"/>
          <p14:tracePt t="178797" x="4649788" y="6327775"/>
          <p14:tracePt t="178802" x="4630738" y="6356350"/>
          <p14:tracePt t="178814" x="4622800" y="6364288"/>
          <p14:tracePt t="178818" x="4594225" y="6392863"/>
          <p14:tracePt t="178830" x="4586288" y="6410325"/>
          <p14:tracePt t="178835" x="4567238" y="6429375"/>
          <p14:tracePt t="178847" x="4540250" y="6446838"/>
          <p14:tracePt t="178852" x="4530725" y="6473825"/>
          <p14:tracePt t="178864" x="4521200" y="6492875"/>
          <p14:tracePt t="178868" x="4513263" y="6510338"/>
          <p14:tracePt t="178880" x="4494213" y="6538913"/>
          <p14:tracePt t="178885" x="4484688" y="6556375"/>
          <p14:tracePt t="178897" x="4467225" y="6575425"/>
          <p14:tracePt t="178902" x="4457700" y="6583363"/>
          <p14:tracePt t="178914" x="4457700" y="6592888"/>
          <p14:tracePt t="178918" x="4448175" y="6611938"/>
          <p14:tracePt t="178930" x="4440238" y="6619875"/>
          <p14:tracePt t="178935" x="4430713" y="6629400"/>
          <p14:tracePt t="178947" x="4421188" y="6648450"/>
          <p14:tracePt t="178952" x="4421188" y="6656388"/>
          <p14:tracePt t="178964" x="4411663" y="6665913"/>
          <p14:tracePt t="179100" x="4421188" y="6665913"/>
          <p14:tracePt t="179110" x="4440238" y="6656388"/>
          <p14:tracePt t="179116" x="4457700" y="6629400"/>
          <p14:tracePt t="179121" x="4494213" y="6602413"/>
          <p14:tracePt t="179136" x="4530725" y="6546850"/>
          <p14:tracePt t="179153" x="4594225" y="6446838"/>
          <p14:tracePt t="179164" x="4603750" y="6410325"/>
          <p14:tracePt t="179169" x="4613275" y="6364288"/>
          <p14:tracePt t="179181" x="4613275" y="6327775"/>
          <p14:tracePt t="179186" x="4613275" y="6283325"/>
          <p14:tracePt t="179197" x="4613275" y="6227763"/>
          <p14:tracePt t="179203" x="4613275" y="6173788"/>
          <p14:tracePt t="179220" x="4613275" y="6091238"/>
          <p14:tracePt t="179231" x="4613275" y="6045200"/>
          <p14:tracePt t="179236" x="4594225" y="6027738"/>
          <p14:tracePt t="179247" x="4567238" y="6008688"/>
          <p14:tracePt t="179253" x="4549775" y="5981700"/>
          <p14:tracePt t="179264" x="4521200" y="5954713"/>
          <p14:tracePt t="179269" x="4513263" y="5945188"/>
          <p14:tracePt t="179281" x="4494213" y="5935663"/>
          <p14:tracePt t="179286" x="4467225" y="5926138"/>
          <p14:tracePt t="179297" x="4440238" y="5918200"/>
          <p14:tracePt t="179303" x="4421188" y="5908675"/>
          <p14:tracePt t="179314" x="4403725" y="5899150"/>
          <p14:tracePt t="179319" x="4384675" y="5899150"/>
          <p14:tracePt t="179331" x="4367213" y="5899150"/>
          <p14:tracePt t="179336" x="4348163" y="5889625"/>
          <p14:tracePt t="179347" x="4338638" y="5889625"/>
          <p14:tracePt t="179353" x="4330700" y="5889625"/>
          <p14:tracePt t="179364" x="4311650" y="5889625"/>
          <p14:tracePt t="179369" x="4275138" y="5889625"/>
          <p14:tracePt t="179381" x="4256088" y="5889625"/>
          <p14:tracePt t="179386" x="4238625" y="5889625"/>
          <p14:tracePt t="179397" x="4211638" y="5899150"/>
          <p14:tracePt t="179403" x="4192588" y="5918200"/>
          <p14:tracePt t="179414" x="4175125" y="5926138"/>
          <p14:tracePt t="179419" x="4138613" y="5935663"/>
          <p14:tracePt t="179420" x="4129088" y="5945188"/>
          <p14:tracePt t="179431" x="4110038" y="5962650"/>
          <p14:tracePt t="179436" x="4092575" y="5981700"/>
          <p14:tracePt t="179447" x="4073525" y="5999163"/>
          <p14:tracePt t="179453" x="4065588" y="6027738"/>
          <p14:tracePt t="179464" x="4029075" y="6054725"/>
          <p14:tracePt t="179469" x="4029075" y="6072188"/>
          <p14:tracePt t="179481" x="4010025" y="6118225"/>
          <p14:tracePt t="179486" x="4000500" y="6145213"/>
          <p14:tracePt t="179497" x="4000500" y="6154738"/>
          <p14:tracePt t="179503" x="4000500" y="6173788"/>
          <p14:tracePt t="179514" x="4000500" y="6200775"/>
          <p14:tracePt t="179531" x="3992563" y="6254750"/>
          <p14:tracePt t="179536" x="3992563" y="6310313"/>
          <p14:tracePt t="179553" x="3992563" y="6364288"/>
          <p14:tracePt t="179564" x="3992563" y="6392863"/>
          <p14:tracePt t="179569" x="4010025" y="6437313"/>
          <p14:tracePt t="179581" x="4019550" y="6456363"/>
          <p14:tracePt t="179586" x="4029075" y="6473825"/>
          <p14:tracePt t="179597" x="4037013" y="6483350"/>
          <p14:tracePt t="179603" x="4056063" y="6510338"/>
          <p14:tracePt t="179614" x="4083050" y="6538913"/>
          <p14:tracePt t="179619" x="4083050" y="6546850"/>
          <p14:tracePt t="179631" x="4102100" y="6575425"/>
          <p14:tracePt t="179636" x="4110038" y="6592888"/>
          <p14:tracePt t="179647" x="4146550" y="6629400"/>
          <p14:tracePt t="179653" x="4165600" y="6648450"/>
          <p14:tracePt t="179664" x="4183063" y="6656388"/>
          <p14:tracePt t="179669" x="4202113" y="6665913"/>
          <p14:tracePt t="179681" x="4229100" y="6675438"/>
          <p14:tracePt t="179686" x="4248150" y="6684963"/>
          <p14:tracePt t="179697" x="4265613" y="6684963"/>
          <p14:tracePt t="179703" x="4284663" y="6702425"/>
          <p14:tracePt t="179714" x="4292600" y="6711950"/>
          <p14:tracePt t="179731" x="4302125" y="6711950"/>
          <p14:tracePt t="179747" x="4311650" y="6711950"/>
          <p14:tracePt t="179753" x="4321175" y="6711950"/>
          <p14:tracePt t="179764" x="4330700" y="6711950"/>
          <p14:tracePt t="179769" x="4348163" y="6711950"/>
          <p14:tracePt t="179781" x="4375150" y="6711950"/>
          <p14:tracePt t="179786" x="4411663" y="6702425"/>
          <p14:tracePt t="179797" x="4430713" y="6684963"/>
          <p14:tracePt t="179803" x="4448175" y="6675438"/>
          <p14:tracePt t="179814" x="4467225" y="6665913"/>
          <p14:tracePt t="179819" x="4484688" y="6656388"/>
          <p14:tracePt t="179820" x="4494213" y="6648450"/>
          <p14:tracePt t="182908" x="4494213" y="6638925"/>
          <p14:tracePt t="183004" x="4503738" y="6638925"/>
          <p14:tracePt t="183020" x="4521200" y="6638925"/>
          <p14:tracePt t="183029" x="4530725" y="6638925"/>
          <p14:tracePt t="183041" x="4549775" y="6648450"/>
          <p14:tracePt t="183058" x="4576763" y="6656388"/>
          <p14:tracePt t="183075" x="4613275" y="6665913"/>
          <p14:tracePt t="183091" x="4649788" y="6665913"/>
          <p14:tracePt t="183108" x="4722813" y="6675438"/>
          <p14:tracePt t="183116" x="4749800" y="6675438"/>
          <p14:tracePt t="183126" x="4795838" y="6675438"/>
          <p14:tracePt t="183136" x="4822825" y="6675438"/>
          <p14:tracePt t="183153" x="4841875" y="6675438"/>
          <p14:tracePt t="183169" x="4851400" y="6675438"/>
          <p14:tracePt t="183180" x="4868863" y="6675438"/>
          <p14:tracePt t="183186" x="4887913" y="6684963"/>
          <p14:tracePt t="183197" x="4895850" y="6684963"/>
          <p14:tracePt t="183214" x="4905375" y="6684963"/>
          <p14:tracePt t="183219" x="4914900" y="6684963"/>
          <p14:tracePt t="183341" x="4924425" y="6684963"/>
          <p14:tracePt t="183348" x="4932363" y="6684963"/>
          <p14:tracePt t="183364" x="4951413" y="6684963"/>
          <p14:tracePt t="183380" x="4968875" y="6684963"/>
          <p14:tracePt t="183381" x="5005388" y="6684963"/>
          <p14:tracePt t="183397" x="5033963" y="6684963"/>
          <p14:tracePt t="183398" x="5087938" y="6675438"/>
          <p14:tracePt t="183414" x="5151438" y="6675438"/>
          <p14:tracePt t="183414" x="5180013" y="6675438"/>
          <p14:tracePt t="183430" x="5216525" y="6675438"/>
          <p14:tracePt t="183431" x="5280025" y="6675438"/>
          <p14:tracePt t="183447" x="5334000" y="6675438"/>
          <p14:tracePt t="183448" x="5380038" y="6675438"/>
          <p14:tracePt t="183452" x="5416550" y="6675438"/>
          <p14:tracePt t="183464" x="5426075" y="6675438"/>
          <p14:tracePt t="183547" x="5435600" y="6665913"/>
          <p14:tracePt t="183564" x="5435600" y="6648450"/>
          <p14:tracePt t="183568" x="5445125" y="6619875"/>
          <p14:tracePt t="183580" x="5445125" y="6592888"/>
          <p14:tracePt t="183585" x="5453063" y="6565900"/>
          <p14:tracePt t="183597" x="5453063" y="6529388"/>
          <p14:tracePt t="183602" x="5462588" y="6510338"/>
          <p14:tracePt t="183614" x="5462588" y="6473825"/>
          <p14:tracePt t="183618" x="5472113" y="6456363"/>
          <p14:tracePt t="183630" x="5481638" y="6429375"/>
          <p14:tracePt t="183635" x="5481638" y="6400800"/>
          <p14:tracePt t="183647" x="5481638" y="6356350"/>
          <p14:tracePt t="183652" x="5481638" y="6337300"/>
          <p14:tracePt t="183664" x="5481638" y="6310313"/>
          <p14:tracePt t="183668" x="5481638" y="6283325"/>
          <p14:tracePt t="183680" x="5481638" y="6264275"/>
          <p14:tracePt t="183685" x="5472113" y="6227763"/>
          <p14:tracePt t="183697" x="5472113" y="6200775"/>
          <p14:tracePt t="183702" x="5472113" y="6173788"/>
          <p14:tracePt t="183714" x="5472113" y="6127750"/>
          <p14:tracePt t="183718" x="5472113" y="6072188"/>
          <p14:tracePt t="183730" x="5462588" y="6054725"/>
          <p14:tracePt t="183735" x="5453063" y="6018213"/>
          <p14:tracePt t="183747" x="5445125" y="5991225"/>
          <p14:tracePt t="183752" x="5435600" y="5972175"/>
          <p14:tracePt t="183764" x="5426075" y="5954713"/>
          <p14:tracePt t="183768" x="5416550" y="5935663"/>
          <p14:tracePt t="183781" x="5399088" y="5918200"/>
          <p14:tracePt t="183785" x="5399088" y="5908675"/>
          <p14:tracePt t="183797" x="5380038" y="5889625"/>
          <p14:tracePt t="183802" x="5370513" y="5881688"/>
          <p14:tracePt t="183814" x="5353050" y="5872163"/>
          <p14:tracePt t="183818" x="5334000" y="5872163"/>
          <p14:tracePt t="183830" x="5316538" y="5862638"/>
          <p14:tracePt t="183835" x="5297488" y="5853113"/>
          <p14:tracePt t="183847" x="5253038" y="5843588"/>
          <p14:tracePt t="183847" x="5243513" y="5843588"/>
          <p14:tracePt t="183852" x="5216525" y="5843588"/>
          <p14:tracePt t="183864" x="5197475" y="5835650"/>
          <p14:tracePt t="183868" x="5180013" y="5835650"/>
          <p14:tracePt t="183880" x="5160963" y="5835650"/>
          <p14:tracePt t="183885" x="5133975" y="5826125"/>
          <p14:tracePt t="183897" x="5114925" y="5826125"/>
          <p14:tracePt t="183902" x="5097463" y="5807075"/>
          <p14:tracePt t="183914" x="5078413" y="5807075"/>
          <p14:tracePt t="183918" x="5041900" y="5799138"/>
          <p14:tracePt t="183931" x="5033963" y="5799138"/>
          <p14:tracePt t="183935" x="5014913" y="5799138"/>
          <p14:tracePt t="183952" x="4987925" y="5799138"/>
          <p14:tracePt t="183964" x="4968875" y="5799138"/>
          <p14:tracePt t="183968" x="4951413" y="5799138"/>
          <p14:tracePt t="183980" x="4932363" y="5807075"/>
          <p14:tracePt t="183985" x="4924425" y="5816600"/>
          <p14:tracePt t="183997" x="4905375" y="5826125"/>
          <p14:tracePt t="184002" x="4859338" y="5853113"/>
          <p14:tracePt t="184014" x="4832350" y="5881688"/>
          <p14:tracePt t="184018" x="4813300" y="5899150"/>
          <p14:tracePt t="184030" x="4776788" y="5926138"/>
          <p14:tracePt t="184035" x="4759325" y="5945188"/>
          <p14:tracePt t="184047" x="4722813" y="5962650"/>
          <p14:tracePt t="184052" x="4703763" y="5999163"/>
          <p14:tracePt t="184064" x="4695825" y="6027738"/>
          <p14:tracePt t="184068" x="4686300" y="6045200"/>
          <p14:tracePt t="184080" x="4676775" y="6091238"/>
          <p14:tracePt t="184085" x="4676775" y="6118225"/>
          <p14:tracePt t="184097" x="4676775" y="6145213"/>
          <p14:tracePt t="184102" x="4676775" y="6181725"/>
          <p14:tracePt t="184114" x="4676775" y="6210300"/>
          <p14:tracePt t="184118" x="4667250" y="6254750"/>
          <p14:tracePt t="184130" x="4667250" y="6283325"/>
          <p14:tracePt t="184135" x="4667250" y="6327775"/>
          <p14:tracePt t="184147" x="4667250" y="6364288"/>
          <p14:tracePt t="184152" x="4667250" y="6410325"/>
          <p14:tracePt t="184164" x="4667250" y="6446838"/>
          <p14:tracePt t="184168" x="4667250" y="6465888"/>
          <p14:tracePt t="184181" x="4667250" y="6502400"/>
          <p14:tracePt t="184185" x="4667250" y="6529388"/>
          <p14:tracePt t="184197" x="4676775" y="6546850"/>
          <p14:tracePt t="184202" x="4686300" y="6575425"/>
          <p14:tracePt t="184219" x="4703763" y="6619875"/>
          <p14:tracePt t="184231" x="4713288" y="6638925"/>
          <p14:tracePt t="184236" x="4732338" y="6665913"/>
          <p14:tracePt t="184252" x="4740275" y="6675438"/>
          <p14:tracePt t="184268" x="4749800" y="6684963"/>
          <p14:tracePt t="184285" x="4776788" y="6684963"/>
          <p14:tracePt t="184297" x="4786313" y="6684963"/>
          <p14:tracePt t="184302" x="4795838" y="6684963"/>
          <p14:tracePt t="184314" x="4832350" y="6684963"/>
          <p14:tracePt t="184318" x="4859338" y="6684963"/>
          <p14:tracePt t="184330" x="4887913" y="6684963"/>
          <p14:tracePt t="184347" x="4924425" y="6684963"/>
          <p14:tracePt t="184349" x="4932363" y="6684963"/>
          <p14:tracePt t="184364" x="4941888" y="6684963"/>
          <p14:tracePt t="185350" x="4951413" y="6675438"/>
          <p14:tracePt t="185366" x="4968875" y="6656388"/>
          <p14:tracePt t="185376" x="4978400" y="6656388"/>
          <p14:tracePt t="185398" x="4987925" y="6656388"/>
          <p14:tracePt t="185414" x="4997450" y="6656388"/>
          <p14:tracePt t="185419" x="5005388" y="6648450"/>
          <p14:tracePt t="185430" x="5033963" y="6648450"/>
          <p14:tracePt t="185436" x="5060950" y="6648450"/>
          <p14:tracePt t="185447" x="5106988" y="6648450"/>
          <p14:tracePt t="185453" x="5124450" y="6648450"/>
          <p14:tracePt t="185464" x="5133975" y="6648450"/>
          <p14:tracePt t="185469" x="5143500" y="6648450"/>
          <p14:tracePt t="185481" x="5143500" y="6656388"/>
          <p14:tracePt t="186000" x="5143500" y="6665913"/>
          <p14:tracePt t="186048" x="5133975" y="6665913"/>
          <p14:tracePt t="186080" x="5151438" y="6665913"/>
          <p14:tracePt t="186090" x="5160963" y="6665913"/>
          <p14:tracePt t="186101" x="5170488" y="6665913"/>
          <p14:tracePt t="186128" x="5180013" y="6656388"/>
          <p14:tracePt t="186144" x="5187950" y="6656388"/>
          <p14:tracePt t="186161" x="5207000" y="6648450"/>
          <p14:tracePt t="186168" x="5216525" y="6648450"/>
          <p14:tracePt t="186208" x="5224463" y="6638925"/>
          <p14:tracePt t="186288" x="5243513" y="6629400"/>
          <p14:tracePt t="186298" x="5253038" y="6629400"/>
          <p14:tracePt t="186368" x="5260975" y="6629400"/>
          <p14:tracePt t="186400" x="5270500" y="6629400"/>
          <p14:tracePt t="186448" x="5289550" y="6619875"/>
          <p14:tracePt t="186458" x="5297488" y="6619875"/>
          <p14:tracePt t="186480" x="5307013" y="6611938"/>
          <p14:tracePt t="186824" x="5326063" y="6602413"/>
          <p14:tracePt t="186834" x="5334000" y="6602413"/>
          <p14:tracePt t="186845" x="5343525" y="6583363"/>
          <p14:tracePt t="186864" x="5353050" y="6583363"/>
          <p14:tracePt t="186864" x="5362575" y="6575425"/>
          <p14:tracePt t="186881" x="5370513" y="6565900"/>
          <p14:tracePt t="186881" x="5380038" y="6556375"/>
          <p14:tracePt t="186897" x="5389563" y="6546850"/>
          <p14:tracePt t="186898" x="5399088" y="6529388"/>
          <p14:tracePt t="186904" x="5416550" y="6510338"/>
          <p14:tracePt t="186914" x="5426075" y="6492875"/>
          <p14:tracePt t="186920" x="5435600" y="6473825"/>
          <p14:tracePt t="186931" x="5435600" y="6465888"/>
          <p14:tracePt t="186936" x="5445125" y="6456363"/>
          <p14:tracePt t="186947" x="5453063" y="6446838"/>
          <p14:tracePt t="186953" x="5462588" y="6437313"/>
          <p14:tracePt t="186969" x="5472113" y="6429375"/>
          <p14:tracePt t="186997" x="5481638" y="6419850"/>
          <p14:tracePt t="187003" x="5489575" y="6400800"/>
          <p14:tracePt t="187014" x="5489575" y="6392863"/>
          <p14:tracePt t="187020" x="5518150" y="6364288"/>
          <p14:tracePt t="187036" x="5535613" y="6337300"/>
          <p14:tracePt t="187053" x="5554663" y="6310313"/>
          <p14:tracePt t="187064" x="5562600" y="6291263"/>
          <p14:tracePt t="187069" x="5581650" y="6273800"/>
          <p14:tracePt t="187086" x="5591175" y="6254750"/>
          <p14:tracePt t="187103" x="5608638" y="6237288"/>
          <p14:tracePt t="187114" x="5618163" y="6227763"/>
          <p14:tracePt t="187119" x="5618163" y="6218238"/>
          <p14:tracePt t="187130" x="5627688" y="6210300"/>
          <p14:tracePt t="187136" x="5635625" y="6200775"/>
          <p14:tracePt t="187147" x="5645150" y="6191250"/>
          <p14:tracePt t="187178" x="5645150" y="6181725"/>
          <p14:tracePt t="187194" x="5654675" y="6173788"/>
          <p14:tracePt t="187210" x="5664200" y="6164263"/>
          <p14:tracePt t="187215" x="5672138" y="6145213"/>
          <p14:tracePt t="187231" x="5681663" y="6137275"/>
          <p14:tracePt t="187247" x="5691188" y="6127750"/>
          <p14:tracePt t="187248" x="5700713" y="6108700"/>
          <p14:tracePt t="187264" x="5700713" y="6100763"/>
          <p14:tracePt t="187264" x="5708650" y="6081713"/>
          <p14:tracePt t="187281" x="5718175" y="6072188"/>
          <p14:tracePt t="187297" x="5727700" y="6064250"/>
          <p14:tracePt t="187314" x="5727700" y="6054725"/>
          <p14:tracePt t="187314" x="5737225" y="6045200"/>
          <p14:tracePt t="187331" x="5745163" y="6035675"/>
          <p14:tracePt t="187347" x="5754688" y="6027738"/>
          <p14:tracePt t="187370" x="5764213" y="6027738"/>
          <p14:tracePt t="187402" x="5781675" y="6027738"/>
          <p14:tracePt t="187407" x="5791200" y="6018213"/>
          <p14:tracePt t="187418" x="5800725" y="6018213"/>
          <p14:tracePt t="187423" x="5810250" y="6018213"/>
          <p14:tracePt t="187436" x="5827713" y="6018213"/>
          <p14:tracePt t="187447" x="5854700" y="6018213"/>
          <p14:tracePt t="187453" x="5883275" y="6018213"/>
          <p14:tracePt t="187464" x="5919788" y="6018213"/>
          <p14:tracePt t="187481" x="6002338" y="6018213"/>
          <p14:tracePt t="187486" x="6075363" y="6018213"/>
          <p14:tracePt t="187503" x="6148388" y="6018213"/>
          <p14:tracePt t="187514" x="6202363" y="6018213"/>
          <p14:tracePt t="187519" x="6238875" y="6018213"/>
          <p14:tracePt t="187530" x="6284913" y="6018213"/>
          <p14:tracePt t="187536" x="6338888" y="6018213"/>
          <p14:tracePt t="187547" x="6384925" y="6018213"/>
          <p14:tracePt t="187553" x="6440488" y="6018213"/>
          <p14:tracePt t="187564" x="6494463" y="6018213"/>
          <p14:tracePt t="187569" x="6540500" y="6018213"/>
          <p14:tracePt t="187581" x="6567488" y="6018213"/>
          <p14:tracePt t="187586" x="6613525" y="6018213"/>
          <p14:tracePt t="187597" x="6650038" y="6018213"/>
          <p14:tracePt t="187603" x="6696075" y="6018213"/>
          <p14:tracePt t="187614" x="6750050" y="6018213"/>
          <p14:tracePt t="187619" x="6805613" y="6018213"/>
          <p14:tracePt t="187630" x="6851650" y="6018213"/>
          <p14:tracePt t="187636" x="6888163" y="6018213"/>
          <p14:tracePt t="187647" x="6932613" y="6018213"/>
          <p14:tracePt t="187653" x="6978650" y="6018213"/>
          <p14:tracePt t="187664" x="7015163" y="6018213"/>
          <p14:tracePt t="187669" x="7061200" y="6018213"/>
          <p14:tracePt t="187681" x="7097713" y="6018213"/>
          <p14:tracePt t="187686" x="7153275" y="6018213"/>
          <p14:tracePt t="187697" x="7197725" y="6018213"/>
          <p14:tracePt t="187703" x="7243763" y="6018213"/>
          <p14:tracePt t="187714" x="7262813" y="6018213"/>
          <p14:tracePt t="187719" x="7270750" y="6018213"/>
          <p14:tracePt t="187731" x="7289800" y="6018213"/>
          <p14:tracePt t="187747" x="7299325" y="6018213"/>
          <p14:tracePt t="187764" x="7316788" y="6018213"/>
          <p14:tracePt t="187781" x="7343775" y="6027738"/>
          <p14:tracePt t="187781" x="7353300" y="6027738"/>
          <p14:tracePt t="187786" x="7362825" y="6027738"/>
          <p14:tracePt t="187797" x="7362825" y="6035675"/>
          <p14:tracePt t="187803" x="7372350" y="6045200"/>
          <p14:tracePt t="187819" x="7380288" y="6064250"/>
          <p14:tracePt t="187831" x="7380288" y="6072188"/>
          <p14:tracePt t="187836" x="7389813" y="6081713"/>
          <p14:tracePt t="187853" x="7399338" y="6100763"/>
          <p14:tracePt t="187864" x="7408863" y="6100763"/>
          <p14:tracePt t="187869" x="7416800" y="6108700"/>
          <p14:tracePt t="187898" x="7416800" y="6118225"/>
          <p14:tracePt t="187914" x="7416800" y="6127750"/>
          <p14:tracePt t="187931" x="7416800" y="6137275"/>
          <p14:tracePt t="187947" x="7416800" y="6145213"/>
          <p14:tracePt t="187964" x="7416800" y="6154738"/>
          <p14:tracePt t="187969" x="7416800" y="6164263"/>
          <p14:tracePt t="187981" x="7416800" y="6181725"/>
          <p14:tracePt t="187997" x="7416800" y="6191250"/>
          <p14:tracePt t="188014" x="7416800" y="6200775"/>
          <p14:tracePt t="188019" x="7408863" y="6218238"/>
          <p14:tracePt t="188030" x="7399338" y="6237288"/>
          <p14:tracePt t="188036" x="7399338" y="6246813"/>
          <p14:tracePt t="188047" x="7389813" y="6254750"/>
          <p14:tracePt t="188053" x="7389813" y="6264275"/>
          <p14:tracePt t="188064" x="7380288" y="6273800"/>
          <p14:tracePt t="188081" x="7372350" y="6291263"/>
          <p14:tracePt t="188097" x="7362825" y="6300788"/>
          <p14:tracePt t="188114" x="7353300" y="6300788"/>
          <p14:tracePt t="188120" x="7343775" y="6310313"/>
          <p14:tracePt t="188130" x="7307263" y="6319838"/>
          <p14:tracePt t="188136" x="7299325" y="6319838"/>
          <p14:tracePt t="188147" x="7270750" y="6327775"/>
          <p14:tracePt t="188153" x="7262813" y="6327775"/>
          <p14:tracePt t="188164" x="7234238" y="6327775"/>
          <p14:tracePt t="188164" x="7207250" y="6327775"/>
          <p14:tracePt t="188170" x="7180263" y="6327775"/>
          <p14:tracePt t="188181" x="7134225" y="6327775"/>
          <p14:tracePt t="188186" x="7097713" y="6327775"/>
          <p14:tracePt t="188197" x="7043738" y="6327775"/>
          <p14:tracePt t="188203" x="6978650" y="6327775"/>
          <p14:tracePt t="188214" x="6924675" y="6327775"/>
          <p14:tracePt t="188219" x="6859588" y="6327775"/>
          <p14:tracePt t="188231" x="6805613" y="6327775"/>
          <p14:tracePt t="188236" x="6759575" y="6319838"/>
          <p14:tracePt t="188247" x="6705600" y="6319838"/>
          <p14:tracePt t="188253" x="6659563" y="6310313"/>
          <p14:tracePt t="188264" x="6613525" y="6310313"/>
          <p14:tracePt t="188270" x="6530975" y="6310313"/>
          <p14:tracePt t="188286" x="6430963" y="6291263"/>
          <p14:tracePt t="188303" x="6330950" y="6291263"/>
          <p14:tracePt t="188314" x="6275388" y="6291263"/>
          <p14:tracePt t="188319" x="6238875" y="6291263"/>
          <p14:tracePt t="188331" x="6192838" y="6291263"/>
          <p14:tracePt t="188336" x="6156325" y="6291263"/>
          <p14:tracePt t="188347" x="6092825" y="6291263"/>
          <p14:tracePt t="188353" x="6056313" y="6291263"/>
          <p14:tracePt t="188364" x="6010275" y="6291263"/>
          <p14:tracePt t="188369" x="5973763" y="6291263"/>
          <p14:tracePt t="188380" x="5937250" y="6291263"/>
          <p14:tracePt t="188386" x="5919788" y="6291263"/>
          <p14:tracePt t="188397" x="5891213" y="6291263"/>
          <p14:tracePt t="188403" x="5873750" y="6291263"/>
          <p14:tracePt t="188414" x="5854700" y="6291263"/>
          <p14:tracePt t="188419" x="5846763" y="6291263"/>
          <p14:tracePt t="188430" x="5837238" y="6291263"/>
          <p14:tracePt t="188447" x="5827713" y="6291263"/>
          <p14:tracePt t="188604" x="5818188" y="6291263"/>
          <p14:tracePt t="188672" x="5827713" y="6291263"/>
          <p14:tracePt t="188684" x="5837238" y="6291263"/>
          <p14:tracePt t="188694" x="5864225" y="6291263"/>
          <p14:tracePt t="188708" x="5883275" y="6283325"/>
          <p14:tracePt t="188725" x="5891213" y="6283325"/>
          <p14:tracePt t="188742" x="5900738" y="6283325"/>
          <p14:tracePt t="188988" x="5910263" y="6283325"/>
          <p14:tracePt t="189020" x="5919788" y="6291263"/>
          <p14:tracePt t="189300" x="5919788" y="6300788"/>
          <p14:tracePt t="189428" x="5929313" y="6310313"/>
          <p14:tracePt t="189438" x="5937250" y="6310313"/>
          <p14:tracePt t="189450" x="5946775" y="6300788"/>
          <p14:tracePt t="189460" x="5973763" y="6291263"/>
          <p14:tracePt t="189464" x="6010275" y="6291263"/>
          <p14:tracePt t="189480" x="6029325" y="6291263"/>
          <p14:tracePt t="189497" x="6038850" y="6291263"/>
          <p14:tracePt t="189668" x="6046788" y="6291263"/>
          <p14:tracePt t="189684" x="6056313" y="6283325"/>
          <p14:tracePt t="189694" x="6065838" y="6283325"/>
          <p14:tracePt t="189708" x="6083300" y="6283325"/>
          <p14:tracePt t="189732" x="6092825" y="6283325"/>
          <p14:tracePt t="189748" x="6102350" y="6283325"/>
          <p14:tracePt t="189764" x="6111875" y="6283325"/>
          <p14:tracePt t="189780" x="6119813" y="6283325"/>
          <p14:tracePt t="189797" x="6129338" y="6291263"/>
          <p14:tracePt t="190406" x="6138863" y="6291263"/>
          <p14:tracePt t="190422" x="6148388" y="6300788"/>
          <p14:tracePt t="190438" x="6165850" y="6310313"/>
          <p14:tracePt t="190449" x="6184900" y="6319838"/>
          <p14:tracePt t="190456" x="6192838" y="6319838"/>
          <p14:tracePt t="190470" x="6211888" y="6319838"/>
          <p14:tracePt t="190481" x="6221413" y="6319838"/>
          <p14:tracePt t="190487" x="6229350" y="6319838"/>
          <p14:tracePt t="190497" x="6238875" y="6319838"/>
          <p14:tracePt t="190504" x="6248400" y="6319838"/>
          <p14:tracePt t="190514" x="6257925" y="6319838"/>
          <p14:tracePt t="190531" x="6265863" y="6319838"/>
          <p14:tracePt t="190537" x="6275388" y="6319838"/>
          <p14:tracePt t="190554" x="6284913" y="6319838"/>
          <p14:tracePt t="190570" x="6294438" y="6319838"/>
          <p14:tracePt t="190587" x="6311900" y="6319838"/>
          <p14:tracePt t="190598" x="6321425" y="6319838"/>
          <p14:tracePt t="190630" x="6330950" y="6319838"/>
          <p14:tracePt t="190636" x="6338888" y="6319838"/>
          <p14:tracePt t="190662" x="6348413" y="6319838"/>
          <p14:tracePt t="190678" x="6357938" y="6319838"/>
          <p14:tracePt t="190710" x="6367463" y="6319838"/>
          <p14:tracePt t="190726" x="6375400" y="6319838"/>
          <p14:tracePt t="190741" x="6384925" y="6310313"/>
          <p14:tracePt t="190774" x="6394450" y="6310313"/>
          <p14:tracePt t="190790" x="6411913" y="6300788"/>
          <p14:tracePt t="190796" x="6421438" y="6300788"/>
          <p14:tracePt t="190814" x="6430963" y="6300788"/>
          <p14:tracePt t="190831" x="6440488" y="6291263"/>
          <p14:tracePt t="190847" x="6448425" y="6283325"/>
          <p14:tracePt t="190848" x="6457950" y="6283325"/>
          <p14:tracePt t="190854" x="6457950" y="6273800"/>
          <p14:tracePt t="190870" x="6467475" y="6273800"/>
          <p14:tracePt t="190881" x="6477000" y="6273800"/>
          <p14:tracePt t="190887" x="6486525" y="6273800"/>
          <p14:tracePt t="190904" x="6494463" y="6264275"/>
          <p14:tracePt t="190920" x="6503988" y="6254750"/>
          <p14:tracePt t="190950" x="6513513" y="6246813"/>
          <p14:tracePt t="190982" x="6513513" y="6237288"/>
          <p14:tracePt t="190998" x="6513513" y="6227763"/>
          <p14:tracePt t="191014" x="6513513" y="6218238"/>
          <p14:tracePt t="191020" x="6513513" y="6210300"/>
          <p14:tracePt t="191046" x="6513513" y="6200775"/>
          <p14:tracePt t="191052" x="6513513" y="6191250"/>
          <p14:tracePt t="191064" x="6513513" y="6164263"/>
          <p14:tracePt t="191070" x="6513513" y="6154738"/>
          <p14:tracePt t="191081" x="6503988" y="6137275"/>
          <p14:tracePt t="191087" x="6494463" y="6127750"/>
          <p14:tracePt t="191097" x="6486525" y="6108700"/>
          <p14:tracePt t="191104" x="6477000" y="6100763"/>
          <p14:tracePt t="191114" x="6467475" y="6081713"/>
          <p14:tracePt t="191131" x="6457950" y="6072188"/>
          <p14:tracePt t="191137" x="6448425" y="6064250"/>
          <p14:tracePt t="191147" x="6440488" y="6054725"/>
          <p14:tracePt t="191153" x="6421438" y="6035675"/>
          <p14:tracePt t="191164" x="6421438" y="6027738"/>
          <p14:tracePt t="191180" x="6403975" y="6018213"/>
          <p14:tracePt t="191186" x="6394450" y="6008688"/>
          <p14:tracePt t="191197" x="6384925" y="5999163"/>
          <p14:tracePt t="191214" x="6367463" y="5999163"/>
          <p14:tracePt t="191221" x="6348413" y="5991225"/>
          <p14:tracePt t="191231" x="6338888" y="5991225"/>
          <p14:tracePt t="191231" x="6321425" y="5991225"/>
          <p14:tracePt t="191238" x="6302375" y="5981700"/>
          <p14:tracePt t="191247" x="6284913" y="5981700"/>
          <p14:tracePt t="191254" x="6265863" y="5981700"/>
          <p14:tracePt t="191264" x="6248400" y="5981700"/>
          <p14:tracePt t="191270" x="6229350" y="5972175"/>
          <p14:tracePt t="191281" x="6202363" y="5962650"/>
          <p14:tracePt t="191287" x="6192838" y="5962650"/>
          <p14:tracePt t="191297" x="6184900" y="5962650"/>
          <p14:tracePt t="191304" x="6175375" y="5954713"/>
          <p14:tracePt t="191320" x="6165850" y="5954713"/>
          <p14:tracePt t="191331" x="6156325" y="5954713"/>
          <p14:tracePt t="191354" x="6138863" y="5954713"/>
          <p14:tracePt t="191366" x="6129338" y="5954713"/>
          <p14:tracePt t="191372" x="6111875" y="5954713"/>
          <p14:tracePt t="191387" x="6092825" y="5954713"/>
          <p14:tracePt t="191398" x="6083300" y="5962650"/>
          <p14:tracePt t="191414" x="6083300" y="5972175"/>
          <p14:tracePt t="191420" x="6075363" y="5981700"/>
          <p14:tracePt t="191430" x="6065838" y="5991225"/>
          <p14:tracePt t="191447" x="6056313" y="5999163"/>
          <p14:tracePt t="191470" x="6046788" y="6008688"/>
          <p14:tracePt t="191481" x="6046788" y="6027738"/>
          <p14:tracePt t="191482" x="6046788" y="6035675"/>
          <p14:tracePt t="191497" x="6038850" y="6045200"/>
          <p14:tracePt t="191498" x="6038850" y="6054725"/>
          <p14:tracePt t="191514" x="6038850" y="6064250"/>
          <p14:tracePt t="191514" x="6038850" y="6072188"/>
          <p14:tracePt t="191530" x="6038850" y="6091238"/>
          <p14:tracePt t="191531" x="6038850" y="6100763"/>
          <p14:tracePt t="191547" x="6038850" y="6108700"/>
          <p14:tracePt t="191548" x="6038850" y="6118225"/>
          <p14:tracePt t="191564" x="6038850" y="6127750"/>
          <p14:tracePt t="191580" x="6038850" y="6145213"/>
          <p14:tracePt t="191581" x="6038850" y="6164263"/>
          <p14:tracePt t="191597" x="6038850" y="6173788"/>
          <p14:tracePt t="191614" x="6046788" y="6191250"/>
          <p14:tracePt t="191614" x="6046788" y="6200775"/>
          <p14:tracePt t="191631" x="6056313" y="6200775"/>
          <p14:tracePt t="191631" x="6065838" y="6210300"/>
          <p14:tracePt t="191647" x="6075363" y="6218238"/>
          <p14:tracePt t="191648" x="6092825" y="6227763"/>
          <p14:tracePt t="191664" x="6111875" y="6237288"/>
          <p14:tracePt t="191664" x="6138863" y="6246813"/>
          <p14:tracePt t="191681" x="6175375" y="6254750"/>
          <p14:tracePt t="191688" x="6202363" y="6264275"/>
          <p14:tracePt t="191697" x="6238875" y="6283325"/>
          <p14:tracePt t="191704" x="6257925" y="6283325"/>
          <p14:tracePt t="191714" x="6275388" y="6283325"/>
          <p14:tracePt t="191720" x="6284913" y="6283325"/>
          <p14:tracePt t="191731" x="6294438" y="6283325"/>
          <p14:tracePt t="191737" x="6302375" y="6283325"/>
          <p14:tracePt t="191754" x="6311900" y="6283325"/>
          <p14:tracePt t="191770" x="6330950" y="6291263"/>
          <p14:tracePt t="191781" x="6338888" y="6291263"/>
          <p14:tracePt t="191787" x="6348413" y="6291263"/>
          <p14:tracePt t="191803" x="6357938" y="6291263"/>
          <p14:tracePt t="191820" x="6367463" y="6291263"/>
          <p14:tracePt t="191837" x="6375400" y="6291263"/>
          <p14:tracePt t="195608" x="6403975" y="6300788"/>
          <p14:tracePt t="195624" x="6421438" y="6319838"/>
          <p14:tracePt t="195634" x="6430963" y="6319838"/>
          <p14:tracePt t="195643" x="6440488" y="6327775"/>
          <p14:tracePt t="195664" x="6448425" y="6327775"/>
          <p14:tracePt t="195680" x="6467475" y="6327775"/>
          <p14:tracePt t="195681" x="6477000" y="6327775"/>
          <p14:tracePt t="195697" x="6486525" y="6327775"/>
          <p14:tracePt t="195714" x="6494463" y="6327775"/>
          <p14:tracePt t="195714" x="6503988" y="6327775"/>
          <p14:tracePt t="195720" x="6523038" y="6327775"/>
          <p14:tracePt t="195730" x="6530975" y="6327775"/>
          <p14:tracePt t="195736" x="6540500" y="6327775"/>
          <p14:tracePt t="195747" x="6559550" y="6327775"/>
          <p14:tracePt t="195753" x="6567488" y="6327775"/>
          <p14:tracePt t="195764" x="6577013" y="6327775"/>
          <p14:tracePt t="195769" x="6596063" y="6327775"/>
          <p14:tracePt t="195780" x="6604000" y="6327775"/>
          <p14:tracePt t="195786" x="6623050" y="6327775"/>
          <p14:tracePt t="195797" x="6632575" y="6327775"/>
          <p14:tracePt t="195803" x="6640513" y="6327775"/>
          <p14:tracePt t="196080" x="6650038" y="6319838"/>
          <p14:tracePt t="196368" x="6669088" y="6319838"/>
          <p14:tracePt t="196380" x="6677025" y="6319838"/>
          <p14:tracePt t="196391" x="6686550" y="6337300"/>
          <p14:tracePt t="196414" x="6696075" y="6337300"/>
          <p14:tracePt t="196414" x="6705600" y="6337300"/>
          <p14:tracePt t="196421" x="6713538" y="6337300"/>
          <p14:tracePt t="196436" x="6723063" y="6337300"/>
          <p14:tracePt t="196453" x="6742113" y="6337300"/>
          <p14:tracePt t="196470" x="6759575" y="6346825"/>
          <p14:tracePt t="196487" x="6786563" y="6356350"/>
          <p14:tracePt t="196498" x="6796088" y="6356350"/>
          <p14:tracePt t="196504" x="6805613" y="6364288"/>
          <p14:tracePt t="196514" x="6823075" y="6364288"/>
          <p14:tracePt t="196520" x="6842125" y="6373813"/>
          <p14:tracePt t="196530" x="6859588" y="6373813"/>
          <p14:tracePt t="196537" x="6878638" y="6373813"/>
          <p14:tracePt t="196547" x="6905625" y="6373813"/>
          <p14:tracePt t="196554" x="6951663" y="6373813"/>
          <p14:tracePt t="196564" x="6969125" y="6373813"/>
          <p14:tracePt t="196570" x="6997700" y="6373813"/>
          <p14:tracePt t="196581" x="7015163" y="6373813"/>
          <p14:tracePt t="196587" x="7034213" y="6373813"/>
          <p14:tracePt t="196597" x="7061200" y="6373813"/>
          <p14:tracePt t="196604" x="7080250" y="6373813"/>
          <p14:tracePt t="196614" x="7097713" y="6373813"/>
          <p14:tracePt t="196620" x="7116763" y="6373813"/>
          <p14:tracePt t="196630" x="7124700" y="6373813"/>
          <p14:tracePt t="196637" x="7153275" y="6364288"/>
          <p14:tracePt t="196647" x="7170738" y="6364288"/>
          <p14:tracePt t="196653" x="7180263" y="6356350"/>
          <p14:tracePt t="196664" x="7189788" y="6356350"/>
          <p14:tracePt t="196670" x="7189788" y="6346825"/>
          <p14:tracePt t="196681" x="7207250" y="6346825"/>
          <p14:tracePt t="196687" x="7216775" y="6346825"/>
          <p14:tracePt t="196697" x="7226300" y="6346825"/>
          <p14:tracePt t="196704" x="7234238" y="6346825"/>
          <p14:tracePt t="196714" x="7243763" y="6337300"/>
          <p14:tracePt t="196738" x="7253288" y="6337300"/>
          <p14:tracePt t="196754" x="7262813" y="6337300"/>
          <p14:tracePt t="196770" x="7270750" y="6337300"/>
          <p14:tracePt t="196776" x="7280275" y="6337300"/>
          <p14:tracePt t="196787" x="7289800" y="6327775"/>
          <p14:tracePt t="196803" x="7299325" y="6319838"/>
          <p14:tracePt t="196820" x="7307263" y="6310313"/>
          <p14:tracePt t="196837" x="7307263" y="6300788"/>
          <p14:tracePt t="196847" x="7316788" y="6291263"/>
          <p14:tracePt t="196854" x="7326313" y="6264275"/>
          <p14:tracePt t="196870" x="7326313" y="6246813"/>
          <p14:tracePt t="196887" x="7326313" y="6227763"/>
          <p14:tracePt t="196904" x="7326313" y="6200775"/>
          <p14:tracePt t="196914" x="7326313" y="6181725"/>
          <p14:tracePt t="196920" x="7326313" y="6173788"/>
          <p14:tracePt t="196937" x="7326313" y="6164263"/>
          <p14:tracePt t="196947" x="7326313" y="6154738"/>
          <p14:tracePt t="196954" x="7326313" y="6145213"/>
          <p14:tracePt t="196964" x="7326313" y="6137275"/>
          <p14:tracePt t="196970" x="7326313" y="6127750"/>
          <p14:tracePt t="196980" x="7326313" y="6118225"/>
          <p14:tracePt t="196997" x="7326313" y="6108700"/>
          <p14:tracePt t="197014" x="7326313" y="6100763"/>
          <p14:tracePt t="197020" x="7326313" y="6091238"/>
          <p14:tracePt t="197030" x="7316788" y="6081713"/>
          <p14:tracePt t="197037" x="7307263" y="6072188"/>
          <p14:tracePt t="197047" x="7299325" y="6064250"/>
          <p14:tracePt t="197054" x="7289800" y="6045200"/>
          <p14:tracePt t="197064" x="7280275" y="6035675"/>
          <p14:tracePt t="197070" x="7270750" y="6027738"/>
          <p14:tracePt t="197081" x="7262813" y="6018213"/>
          <p14:tracePt t="197097" x="7253288" y="6008688"/>
          <p14:tracePt t="197114" x="7243763" y="5999163"/>
          <p14:tracePt t="197130" x="7234238" y="5991225"/>
          <p14:tracePt t="197147" x="7226300" y="5981700"/>
          <p14:tracePt t="197154" x="7216775" y="5981700"/>
          <p14:tracePt t="197164" x="7207250" y="5981700"/>
          <p14:tracePt t="197170" x="7207250" y="5972175"/>
          <p14:tracePt t="197181" x="7197725" y="5972175"/>
          <p14:tracePt t="197187" x="7189788" y="5972175"/>
          <p14:tracePt t="197203" x="7170738" y="5972175"/>
          <p14:tracePt t="197215" x="7161213" y="5972175"/>
          <p14:tracePt t="197222" x="7134225" y="5972175"/>
          <p14:tracePt t="197247" x="7080250" y="5962650"/>
          <p14:tracePt t="197254" x="7043738" y="5962650"/>
          <p14:tracePt t="197270" x="6997700" y="5962650"/>
          <p14:tracePt t="197287" x="6969125" y="5962650"/>
          <p14:tracePt t="197304" x="6961188" y="5962650"/>
          <p14:tracePt t="197314" x="6951663" y="5962650"/>
          <p14:tracePt t="197330" x="6932613" y="5962650"/>
          <p14:tracePt t="197337" x="6924675" y="5962650"/>
          <p14:tracePt t="197347" x="6905625" y="5981700"/>
          <p14:tracePt t="197353" x="6896100" y="5991225"/>
          <p14:tracePt t="197364" x="6888163" y="5991225"/>
          <p14:tracePt t="197370" x="6888163" y="5999163"/>
          <p14:tracePt t="197381" x="6869113" y="6008688"/>
          <p14:tracePt t="197387" x="6859588" y="6008688"/>
          <p14:tracePt t="197397" x="6851650" y="6018213"/>
          <p14:tracePt t="197414" x="6842125" y="6027738"/>
          <p14:tracePt t="197446" x="6842125" y="6045200"/>
          <p14:tracePt t="197458" x="6832600" y="6054725"/>
          <p14:tracePt t="197465" x="6832600" y="6064250"/>
          <p14:tracePt t="197481" x="6832600" y="6081713"/>
          <p14:tracePt t="197481" x="6823075" y="6091238"/>
          <p14:tracePt t="197497" x="6823075" y="6108700"/>
          <p14:tracePt t="197498" x="6823075" y="6118225"/>
          <p14:tracePt t="197514" x="6815138" y="6118225"/>
          <p14:tracePt t="197514" x="6815138" y="6137275"/>
          <p14:tracePt t="197530" x="6815138" y="6145213"/>
          <p14:tracePt t="197531" x="6815138" y="6164263"/>
          <p14:tracePt t="197538" x="6815138" y="6173788"/>
          <p14:tracePt t="197547" x="6815138" y="6191250"/>
          <p14:tracePt t="197554" x="6815138" y="6200775"/>
          <p14:tracePt t="197586" x="6815138" y="6210300"/>
          <p14:tracePt t="197602" x="6815138" y="6218238"/>
          <p14:tracePt t="197618" x="6815138" y="6227763"/>
          <p14:tracePt t="197624" x="6815138" y="6237288"/>
          <p14:tracePt t="197637" x="6815138" y="6254750"/>
          <p14:tracePt t="197647" x="6815138" y="6264275"/>
          <p14:tracePt t="197654" x="6823075" y="6283325"/>
          <p14:tracePt t="197670" x="6832600" y="6300788"/>
          <p14:tracePt t="197687" x="6851650" y="6319838"/>
          <p14:tracePt t="197698" x="6859588" y="6327775"/>
          <p14:tracePt t="197730" x="6869113" y="6337300"/>
          <p14:tracePt t="197746" x="6888163" y="6346825"/>
          <p14:tracePt t="197762" x="6896100" y="6346825"/>
          <p14:tracePt t="197768" x="6915150" y="6356350"/>
          <p14:tracePt t="197781" x="6924675" y="6356350"/>
          <p14:tracePt t="197782" x="6942138" y="6356350"/>
          <p14:tracePt t="197797" x="6961188" y="6356350"/>
          <p14:tracePt t="197798" x="6969125" y="6356350"/>
          <p14:tracePt t="197814" x="6978650" y="6356350"/>
          <p14:tracePt t="197814" x="6997700" y="6364288"/>
          <p14:tracePt t="197830" x="7007225" y="6364288"/>
          <p14:tracePt t="197847" x="7015163" y="6364288"/>
          <p14:tracePt t="197848" x="7034213" y="6364288"/>
          <p14:tracePt t="197864" x="7043738" y="6364288"/>
          <p14:tracePt t="197864" x="7061200" y="6364288"/>
          <p14:tracePt t="197880" x="7080250" y="6364288"/>
          <p14:tracePt t="197881" x="7088188" y="6364288"/>
          <p14:tracePt t="197897" x="7097713" y="6364288"/>
          <p14:tracePt t="197914" x="7116763" y="6364288"/>
          <p14:tracePt t="197914" x="7124700" y="6364288"/>
          <p14:tracePt t="197930" x="7134225" y="6364288"/>
          <p14:tracePt t="197931" x="7143750" y="6364288"/>
          <p14:tracePt t="197947" x="7161213" y="6364288"/>
          <p14:tracePt t="197948" x="7170738" y="6364288"/>
          <p14:tracePt t="197964" x="7189788" y="6364288"/>
          <p14:tracePt t="197980" x="7197725" y="6364288"/>
          <p14:tracePt t="197981" x="7207250" y="6364288"/>
          <p14:tracePt t="197988" x="7216775" y="6364288"/>
          <p14:tracePt t="197997" x="7226300" y="6364288"/>
          <p14:tracePt t="198004" x="7234238" y="6356350"/>
          <p14:tracePt t="198014" x="7243763" y="6356350"/>
          <p14:tracePt t="198020" x="7253288" y="6346825"/>
          <p14:tracePt t="198037" x="7262813" y="6337300"/>
          <p14:tracePt t="198047" x="7270750" y="6337300"/>
          <p14:tracePt t="198054" x="7280275" y="6327775"/>
          <p14:tracePt t="198064" x="7299325" y="6310313"/>
          <p14:tracePt t="198070" x="7307263" y="6300788"/>
          <p14:tracePt t="198087" x="7316788" y="6300788"/>
          <p14:tracePt t="198104" x="7316788" y="6283325"/>
          <p14:tracePt t="198120" x="7326313" y="6264275"/>
          <p14:tracePt t="198137" x="7326313" y="6254750"/>
          <p14:tracePt t="198148" x="7326313" y="6246813"/>
          <p14:tracePt t="198154" x="7326313" y="6237288"/>
          <p14:tracePt t="198164" x="7326313" y="6227763"/>
          <p14:tracePt t="198170" x="7326313" y="6218238"/>
          <p14:tracePt t="198180" x="7326313" y="6210300"/>
          <p14:tracePt t="198187" x="7326313" y="6200775"/>
          <p14:tracePt t="198197" x="7326313" y="6191250"/>
          <p14:tracePt t="198204" x="7326313" y="6181725"/>
          <p14:tracePt t="198221" x="7326313" y="6154738"/>
          <p14:tracePt t="198238" x="7326313" y="6137275"/>
          <p14:tracePt t="198247" x="7326313" y="6100763"/>
          <p14:tracePt t="198254" x="7326313" y="6091238"/>
          <p14:tracePt t="198264" x="7316788" y="6081713"/>
          <p14:tracePt t="198270" x="7316788" y="6072188"/>
          <p14:tracePt t="198280" x="7307263" y="6064250"/>
          <p14:tracePt t="198287" x="7299325" y="6045200"/>
          <p14:tracePt t="198297" x="7289800" y="6027738"/>
          <p14:tracePt t="198304" x="7289800" y="6018213"/>
          <p14:tracePt t="198313" x="7280275" y="6008688"/>
          <p14:tracePt t="198318" x="7280275" y="5999163"/>
          <p14:tracePt t="198330" x="7270750" y="5991225"/>
          <p14:tracePt t="198334" x="7262813" y="5981700"/>
          <p14:tracePt t="198347" x="7253288" y="5981700"/>
          <p14:tracePt t="198351" x="7243763" y="5972175"/>
          <p14:tracePt t="198363" x="7234238" y="5962650"/>
          <p14:tracePt t="198380" x="7226300" y="5954713"/>
          <p14:tracePt t="198385" x="7216775" y="5945188"/>
          <p14:tracePt t="198397" x="7207250" y="5945188"/>
          <p14:tracePt t="198413" x="7197725" y="5935663"/>
          <p14:tracePt t="198418" x="7189788" y="5935663"/>
          <p14:tracePt t="198430" x="7170738" y="5935663"/>
          <p14:tracePt t="198447" x="7153275" y="5926138"/>
          <p14:tracePt t="198447" x="7143750" y="5926138"/>
          <p14:tracePt t="198463" x="7134225" y="5926138"/>
          <p14:tracePt t="198464" x="7107238" y="5918200"/>
          <p14:tracePt t="198468" x="7097713" y="5918200"/>
          <p14:tracePt t="198480" x="7088188" y="5918200"/>
          <p14:tracePt t="198485" x="7080250" y="5918200"/>
          <p14:tracePt t="198497" x="7061200" y="5918200"/>
          <p14:tracePt t="198501" x="7061200" y="5908675"/>
          <p14:tracePt t="198513" x="7051675" y="5908675"/>
          <p14:tracePt t="198518" x="7043738" y="5908675"/>
          <p14:tracePt t="198530" x="7034213" y="5908675"/>
          <p14:tracePt t="198535" x="7024688" y="5908675"/>
          <p14:tracePt t="198552" x="7007225" y="5908675"/>
          <p14:tracePt t="198563" x="6997700" y="5908675"/>
          <p14:tracePt t="198580" x="6978650" y="5908675"/>
          <p14:tracePt t="198585" x="6969125" y="5908675"/>
          <p14:tracePt t="198597" x="6951663" y="5908675"/>
          <p14:tracePt t="198601" x="6942138" y="5908675"/>
          <p14:tracePt t="198613" x="6924675" y="5918200"/>
          <p14:tracePt t="198618" x="6915150" y="5918200"/>
          <p14:tracePt t="198630" x="6905625" y="5926138"/>
          <p14:tracePt t="198635" x="6896100" y="5926138"/>
          <p14:tracePt t="198647" x="6896100" y="5935663"/>
          <p14:tracePt t="198652" x="6878638" y="5935663"/>
          <p14:tracePt t="198664" x="6869113" y="5945188"/>
          <p14:tracePt t="198668" x="6859588" y="5945188"/>
          <p14:tracePt t="198680" x="6851650" y="5954713"/>
          <p14:tracePt t="198697" x="6842125" y="5962650"/>
          <p14:tracePt t="198701" x="6823075" y="5972175"/>
          <p14:tracePt t="198713" x="6815138" y="5972175"/>
          <p14:tracePt t="198730" x="6815138" y="5981700"/>
          <p14:tracePt t="198747" x="6805613" y="5991225"/>
          <p14:tracePt t="198751" x="6805613" y="5999163"/>
          <p14:tracePt t="198763" x="6796088" y="6008688"/>
          <p14:tracePt t="198768" x="6796088" y="6018213"/>
          <p14:tracePt t="198780" x="6786563" y="6027738"/>
          <p14:tracePt t="198785" x="6786563" y="6035675"/>
          <p14:tracePt t="198797" x="6778625" y="6045200"/>
          <p14:tracePt t="198814" x="6778625" y="6054725"/>
          <p14:tracePt t="198830" x="6778625" y="6064250"/>
          <p14:tracePt t="198835" x="6769100" y="6072188"/>
          <p14:tracePt t="198847" x="6769100" y="6081713"/>
          <p14:tracePt t="198851" x="6769100" y="6091238"/>
          <p14:tracePt t="198868" x="6769100" y="6108700"/>
          <p14:tracePt t="198884" x="6769100" y="6118225"/>
          <p14:tracePt t="198897" x="6769100" y="6137275"/>
          <p14:tracePt t="198901" x="6769100" y="6145213"/>
          <p14:tracePt t="198913" x="6769100" y="6154738"/>
          <p14:tracePt t="198918" x="6769100" y="6164263"/>
          <p14:tracePt t="198930" x="6769100" y="6173788"/>
          <p14:tracePt t="198935" x="6769100" y="6181725"/>
          <p14:tracePt t="198947" x="6769100" y="6191250"/>
          <p14:tracePt t="198948" x="6769100" y="6200775"/>
          <p14:tracePt t="198953" x="6769100" y="6210300"/>
          <p14:tracePt t="198963" x="6769100" y="6218238"/>
          <p14:tracePt t="198968" x="6769100" y="6227763"/>
          <p14:tracePt t="198980" x="6769100" y="6246813"/>
          <p14:tracePt t="198985" x="6769100" y="6254750"/>
          <p14:tracePt t="198997" x="6778625" y="6264275"/>
          <p14:tracePt t="199013" x="6786563" y="6264275"/>
          <p14:tracePt t="199018" x="6796088" y="6273800"/>
          <p14:tracePt t="199030" x="6805613" y="6291263"/>
          <p14:tracePt t="199034" x="6805613" y="6300788"/>
          <p14:tracePt t="199047" x="6815138" y="6310313"/>
          <p14:tracePt t="199063" x="6823075" y="6319838"/>
          <p14:tracePt t="199068" x="6823075" y="6327775"/>
          <p14:tracePt t="199080" x="6851650" y="6337300"/>
          <p14:tracePt t="199085" x="6859588" y="6337300"/>
          <p14:tracePt t="199097" x="6869113" y="6346825"/>
          <p14:tracePt t="199102" x="6888163" y="6356350"/>
          <p14:tracePt t="199114" x="6915150" y="6364288"/>
          <p14:tracePt t="199118" x="6924675" y="6364288"/>
          <p14:tracePt t="199130" x="6942138" y="6373813"/>
          <p14:tracePt t="199134" x="6951663" y="6373813"/>
          <p14:tracePt t="199147" x="6969125" y="6373813"/>
          <p14:tracePt t="199151" x="6997700" y="6373813"/>
          <p14:tracePt t="199163" x="7034213" y="6383338"/>
          <p14:tracePt t="199168" x="7051675" y="6383338"/>
          <p14:tracePt t="199180" x="7070725" y="6383338"/>
          <p14:tracePt t="199197" x="7088188" y="6383338"/>
          <p14:tracePt t="199201" x="7107238" y="6383338"/>
          <p14:tracePt t="199218" x="7143750" y="6383338"/>
          <p14:tracePt t="199231" x="7153275" y="6383338"/>
          <p14:tracePt t="199231" x="7170738" y="6383338"/>
          <p14:tracePt t="199236" x="7180263" y="6383338"/>
          <p14:tracePt t="199251" x="7189788" y="6383338"/>
          <p14:tracePt t="199614" x="7180263" y="6392863"/>
          <p14:tracePt t="199625" x="7170738" y="6392863"/>
          <p14:tracePt t="199637" x="7143750" y="6419850"/>
          <p14:tracePt t="199648" x="7124700" y="6437313"/>
          <p14:tracePt t="199659" x="7116763" y="6446838"/>
          <p14:tracePt t="199664" x="7116763" y="6456363"/>
          <p14:tracePt t="199680" x="7107238" y="6465888"/>
          <p14:tracePt t="199710" x="7097713" y="6473825"/>
          <p14:tracePt t="199726" x="7088188" y="6483350"/>
          <p14:tracePt t="199741" x="7080250" y="6483350"/>
          <p14:tracePt t="199758" x="7070725" y="6483350"/>
          <p14:tracePt t="199764" x="7061200" y="6483350"/>
          <p14:tracePt t="199780" x="7043738" y="6492875"/>
          <p14:tracePt t="199797" x="7034213" y="6502400"/>
          <p14:tracePt t="199797" x="7024688" y="6502400"/>
          <p14:tracePt t="199814" x="7015163" y="6510338"/>
          <p14:tracePt t="199814" x="7007225" y="6510338"/>
          <p14:tracePt t="199830" x="6997700" y="6510338"/>
          <p14:tracePt t="199831" x="6988175" y="6519863"/>
          <p14:tracePt t="199886" x="6969125" y="6519863"/>
          <p14:tracePt t="199897" x="6961188" y="6519863"/>
          <p14:tracePt t="199906" x="6961188" y="6510338"/>
          <p14:tracePt t="199922" x="6951663" y="6492875"/>
          <p14:tracePt t="199938" x="6942138" y="6483350"/>
          <p14:tracePt t="199955" x="6932613" y="6456363"/>
          <p14:tracePt t="199972" x="6924675" y="6429375"/>
          <p14:tracePt t="199998" x="6915150" y="6419850"/>
          <p14:tracePt t="200030" x="6915150" y="6410325"/>
          <p14:tracePt t="200046" x="6905625" y="6400800"/>
          <p14:tracePt t="200126" x="6896100" y="6400800"/>
          <p14:tracePt t="200142" x="6888163" y="6400800"/>
          <p14:tracePt t="200158" x="6878638" y="6400800"/>
          <p14:tracePt t="200169" x="6869113" y="6410325"/>
          <p14:tracePt t="200179" x="6851650" y="6410325"/>
          <p14:tracePt t="200190" x="6842125" y="6419850"/>
          <p14:tracePt t="200207" x="6823075" y="6429375"/>
          <p14:tracePt t="200214" x="6815138" y="6429375"/>
          <p14:tracePt t="200224" x="6805613" y="6437313"/>
          <p14:tracePt t="200231" x="6786563" y="6446838"/>
          <p14:tracePt t="200247" x="6786563" y="6456363"/>
          <p14:tracePt t="200253" x="6778625" y="6456363"/>
          <p14:tracePt t="200264" x="6769100" y="6456363"/>
          <p14:tracePt t="200264" x="6759575" y="6465888"/>
          <p14:tracePt t="200270" x="6750050" y="6465888"/>
          <p14:tracePt t="200286" x="6742113" y="6473825"/>
          <p14:tracePt t="200297" x="6732588" y="6473825"/>
          <p14:tracePt t="200303" x="6723063" y="6473825"/>
          <p14:tracePt t="200319" x="6713538" y="6483350"/>
          <p14:tracePt t="200336" x="6696075" y="6492875"/>
          <p14:tracePt t="200347" x="6686550" y="6492875"/>
          <p14:tracePt t="200353" x="6669088" y="6510338"/>
          <p14:tracePt t="200370" x="6640513" y="6519863"/>
          <p14:tracePt t="200398" x="6632575" y="6529388"/>
          <p14:tracePt t="200414" x="6632575" y="6538913"/>
          <p14:tracePt t="200430" x="6623050" y="6546850"/>
          <p14:tracePt t="200436" x="6613525" y="6556375"/>
          <p14:tracePt t="200447" x="6604000" y="6556375"/>
          <p14:tracePt t="200453" x="6586538" y="6575425"/>
          <p14:tracePt t="200464" x="6577013" y="6583363"/>
          <p14:tracePt t="200469" x="6567488" y="6592888"/>
          <p14:tracePt t="200480" x="6559550" y="6602413"/>
          <p14:tracePt t="200526" x="6559550" y="6611938"/>
          <p14:tracePt t="200541" x="6559550" y="6619875"/>
          <p14:tracePt t="200558" x="6550025" y="6629400"/>
          <p14:tracePt t="200674" x="6540500" y="6638925"/>
          <p14:tracePt t="204760" x="6530975" y="6638925"/>
          <p14:tracePt t="204776" x="6503988" y="6611938"/>
          <p14:tracePt t="204787" x="6486525" y="6602413"/>
          <p14:tracePt t="204794" x="6440488" y="6583363"/>
          <p14:tracePt t="204797" x="6403975" y="6546850"/>
          <p14:tracePt t="204814" x="6384925" y="6529388"/>
          <p14:tracePt t="204819" x="6357938" y="6502400"/>
          <p14:tracePt t="204830" x="6330950" y="6492875"/>
          <p14:tracePt t="204836" x="6311900" y="6465888"/>
          <p14:tracePt t="204847" x="6302375" y="6465888"/>
          <p14:tracePt t="204853" x="6284913" y="6446838"/>
          <p14:tracePt t="204864" x="6284913" y="6437313"/>
          <p14:tracePt t="204880" x="6284913" y="6429375"/>
          <p14:tracePt t="204886" x="6275388" y="6419850"/>
          <p14:tracePt t="204897" x="6257925" y="6392863"/>
          <p14:tracePt t="204903" x="6238875" y="6373813"/>
          <p14:tracePt t="204914" x="6229350" y="6364288"/>
          <p14:tracePt t="204919" x="6221413" y="6346825"/>
          <p14:tracePt t="204930" x="6221413" y="6337300"/>
          <p14:tracePt t="204936" x="6202363" y="6337300"/>
          <p14:tracePt t="204947" x="6192838" y="6337300"/>
          <p14:tracePt t="204953" x="6184900" y="6327775"/>
          <p14:tracePt t="205016" x="6165850" y="6319838"/>
          <p14:tracePt t="205031" x="6148388" y="6310313"/>
          <p14:tracePt t="205039" x="6129338" y="6300788"/>
          <p14:tracePt t="205048" x="6102350" y="6291263"/>
          <p14:tracePt t="205055" x="6083300" y="6283325"/>
          <p14:tracePt t="205063" x="6056313" y="6264275"/>
          <p14:tracePt t="205067" x="6010275" y="6254750"/>
          <p14:tracePt t="205080" x="5992813" y="6254750"/>
          <p14:tracePt t="205084" x="5965825" y="6246813"/>
          <p14:tracePt t="205096" x="5937250" y="6237288"/>
          <p14:tracePt t="205100" x="5900738" y="6237288"/>
          <p14:tracePt t="205114" x="5873750" y="6237288"/>
          <p14:tracePt t="205118" x="5864225" y="6237288"/>
          <p14:tracePt t="205130" x="5846763" y="6227763"/>
          <p14:tracePt t="205134" x="5837238" y="6227763"/>
          <p14:tracePt t="205368" x="5864225" y="6227763"/>
          <p14:tracePt t="205379" x="5891213" y="6227763"/>
          <p14:tracePt t="205390" x="5965825" y="6227763"/>
          <p14:tracePt t="205408" x="6065838" y="6227763"/>
          <p14:tracePt t="205425" x="6184900" y="6218238"/>
          <p14:tracePt t="205432" x="6221413" y="6218238"/>
          <p14:tracePt t="205442" x="6265863" y="6218238"/>
          <p14:tracePt t="205448" x="6321425" y="6218238"/>
          <p14:tracePt t="205455" x="6367463" y="6218238"/>
          <p14:tracePt t="205464" x="6421438" y="6218238"/>
          <p14:tracePt t="205470" x="6457950" y="6218238"/>
          <p14:tracePt t="205480" x="6503988" y="6218238"/>
          <p14:tracePt t="205487" x="6559550" y="6218238"/>
          <p14:tracePt t="205504" x="6640513" y="6218238"/>
          <p14:tracePt t="205514" x="6686550" y="6218238"/>
          <p14:tracePt t="205520" x="6723063" y="6218238"/>
          <p14:tracePt t="205530" x="6759575" y="6218238"/>
          <p14:tracePt t="205537" x="6786563" y="6218238"/>
          <p14:tracePt t="205547" x="6815138" y="6218238"/>
          <p14:tracePt t="205554" x="6832600" y="6218238"/>
          <p14:tracePt t="205564" x="6859588" y="6218238"/>
          <p14:tracePt t="205570" x="6869113" y="6218238"/>
          <p14:tracePt t="205580" x="6888163" y="6218238"/>
          <p14:tracePt t="205587" x="6896100" y="6218238"/>
          <p14:tracePt t="205597" x="6905625" y="6218238"/>
          <p14:tracePt t="205604" x="6915150" y="6218238"/>
          <p14:tracePt t="206162" x="6896100" y="6218238"/>
          <p14:tracePt t="206173" x="6888163" y="6218238"/>
          <p14:tracePt t="206185" x="6851650" y="6210300"/>
          <p14:tracePt t="206196" x="6832600" y="6210300"/>
          <p14:tracePt t="206197" x="6796088" y="6200775"/>
          <p14:tracePt t="206213" x="6732588" y="6200775"/>
          <p14:tracePt t="206218" x="6696075" y="6181725"/>
          <p14:tracePt t="206230" x="6650038" y="6164263"/>
          <p14:tracePt t="206235" x="6604000" y="6164263"/>
          <p14:tracePt t="206247" x="6559550" y="6154738"/>
          <p14:tracePt t="206252" x="6513513" y="6145213"/>
          <p14:tracePt t="206263" x="6486525" y="6127750"/>
          <p14:tracePt t="206268" x="6430963" y="6118225"/>
          <p14:tracePt t="206280" x="6403975" y="6118225"/>
          <p14:tracePt t="206285" x="6367463" y="6118225"/>
          <p14:tracePt t="206297" x="6338888" y="6108700"/>
          <p14:tracePt t="206302" x="6321425" y="6108700"/>
          <p14:tracePt t="206313" x="6294438" y="6100763"/>
          <p14:tracePt t="206318" x="6248400" y="6100763"/>
          <p14:tracePt t="206330" x="6202363" y="6091238"/>
          <p14:tracePt t="206335" x="6165850" y="6091238"/>
          <p14:tracePt t="206347" x="6129338" y="6081713"/>
          <p14:tracePt t="206352" x="6102350" y="6081713"/>
          <p14:tracePt t="206363" x="6075363" y="6081713"/>
          <p14:tracePt t="206368" x="6038850" y="6081713"/>
          <p14:tracePt t="206380" x="6019800" y="6081713"/>
          <p14:tracePt t="206397" x="5973763" y="6081713"/>
          <p14:tracePt t="206397" x="5956300" y="6081713"/>
          <p14:tracePt t="206402" x="5946775" y="6081713"/>
          <p14:tracePt t="206418" x="5929313" y="6081713"/>
          <p14:tracePt t="206435" x="5919788" y="6081713"/>
          <p14:tracePt t="206447" x="5910263" y="6081713"/>
          <p14:tracePt t="206452" x="5900738" y="6081713"/>
          <p14:tracePt t="206463" x="5891213" y="6081713"/>
          <p14:tracePt t="206468" x="5883275" y="6091238"/>
          <p14:tracePt t="206480" x="5873750" y="6091238"/>
          <p14:tracePt t="206485" x="5864225" y="6100763"/>
          <p14:tracePt t="206501" x="5854700" y="6118225"/>
          <p14:tracePt t="206514" x="5846763" y="6127750"/>
          <p14:tracePt t="206546" x="5837238" y="6137275"/>
          <p14:tracePt t="206658" x="5854700" y="6127750"/>
          <p14:tracePt t="206669" x="5864225" y="6118225"/>
          <p14:tracePt t="206681" x="5900738" y="6108700"/>
          <p14:tracePt t="206692" x="5919788" y="6108700"/>
          <p14:tracePt t="206697" x="5937250" y="6100763"/>
          <p14:tracePt t="206709" x="5965825" y="6091238"/>
          <p14:tracePt t="206713" x="5983288" y="6081713"/>
          <p14:tracePt t="206730" x="6029325" y="6064250"/>
          <p14:tracePt t="206731" x="6056313" y="6064250"/>
          <p14:tracePt t="206747" x="6102350" y="6064250"/>
          <p14:tracePt t="206748" x="6138863" y="6054725"/>
          <p14:tracePt t="206756" x="6202363" y="6054725"/>
          <p14:tracePt t="206764" x="6248400" y="6045200"/>
          <p14:tracePt t="206772" x="6275388" y="6045200"/>
          <p14:tracePt t="206781" x="6311900" y="6045200"/>
          <p14:tracePt t="206797" x="6411913" y="6045200"/>
          <p14:tracePt t="206806" x="6550025" y="6045200"/>
          <p14:tracePt t="206822" x="6677025" y="6045200"/>
          <p14:tracePt t="206838" x="6759575" y="6045200"/>
          <p14:tracePt t="206856" x="6823075" y="6072188"/>
          <p14:tracePt t="206869" x="6842125" y="6081713"/>
          <p14:tracePt t="206880" x="6859588" y="6091238"/>
          <p14:tracePt t="206886" x="6869113" y="6100763"/>
          <p14:tracePt t="206913" x="6878638" y="6108700"/>
          <p14:tracePt t="206930" x="6878638" y="6118225"/>
          <p14:tracePt t="206950" x="6878638" y="6127750"/>
          <p14:tracePt t="206963" x="6878638" y="6137275"/>
          <p14:tracePt t="206969" x="6878638" y="6154738"/>
          <p14:tracePt t="206980" x="6878638" y="6164263"/>
          <p14:tracePt t="206986" x="6878638" y="6173788"/>
          <p14:tracePt t="206997" x="6878638" y="6181725"/>
          <p14:tracePt t="207013" x="6878638" y="6191250"/>
          <p14:tracePt t="210538" x="6878638" y="6181725"/>
          <p14:tracePt t="210554" x="6878638" y="6173788"/>
          <p14:tracePt t="210604" x="6888163" y="6164263"/>
          <p14:tracePt t="210652" x="6888163" y="6154738"/>
          <p14:tracePt t="210663" x="6896100" y="6145213"/>
          <p14:tracePt t="210699" x="6905625" y="6137275"/>
          <p14:tracePt t="210731" x="6905625" y="6127750"/>
          <p14:tracePt t="210739" x="6905625" y="6118225"/>
          <p14:tracePt t="210747" x="6905625" y="6108700"/>
          <p14:tracePt t="210755" x="6915150" y="6091238"/>
          <p14:tracePt t="210764" x="6924675" y="6072188"/>
          <p14:tracePt t="210771" x="6932613" y="6064250"/>
          <p14:tracePt t="210780" x="6951663" y="6035675"/>
          <p14:tracePt t="210788" x="6969125" y="6018213"/>
          <p14:tracePt t="210797" x="6978650" y="6008688"/>
          <p14:tracePt t="210805" x="6978650" y="5991225"/>
          <p14:tracePt t="210814" x="6988175" y="5972175"/>
          <p14:tracePt t="210821" x="6997700" y="5954713"/>
          <p14:tracePt t="210830" x="7015163" y="5935663"/>
          <p14:tracePt t="210838" x="7034213" y="5899150"/>
          <p14:tracePt t="210847" x="7034213" y="5889625"/>
          <p14:tracePt t="210855" x="7051675" y="5862638"/>
          <p14:tracePt t="210864" x="7061200" y="5843588"/>
          <p14:tracePt t="210871" x="7061200" y="5826125"/>
          <p14:tracePt t="210880" x="7070725" y="5807075"/>
          <p14:tracePt t="210888" x="7070725" y="5799138"/>
          <p14:tracePt t="210897" x="7080250" y="5789613"/>
          <p14:tracePt t="210905" x="7088188" y="5762625"/>
          <p14:tracePt t="210914" x="7088188" y="5753100"/>
          <p14:tracePt t="210930" x="7088188" y="5743575"/>
          <p14:tracePt t="210938" x="7097713" y="5726113"/>
          <p14:tracePt t="210947" x="7097713" y="5716588"/>
          <p14:tracePt t="210964" x="7097713" y="5697538"/>
          <p14:tracePt t="210964" x="7107238" y="5680075"/>
          <p14:tracePt t="210972" x="7107238" y="5653088"/>
          <p14:tracePt t="210980" x="7116763" y="5634038"/>
          <p14:tracePt t="210988" x="7116763" y="5624513"/>
          <p14:tracePt t="210997" x="7116763" y="5607050"/>
          <p14:tracePt t="211005" x="7116763" y="5597525"/>
          <p14:tracePt t="211014" x="7116763" y="5588000"/>
          <p14:tracePt t="211021" x="7116763" y="5580063"/>
          <p14:tracePt t="211030" x="7116763" y="5570538"/>
          <p14:tracePt t="211038" x="7116763" y="5561013"/>
          <p14:tracePt t="211047" x="7116763" y="5551488"/>
          <p14:tracePt t="211064" x="7116763" y="5524500"/>
          <p14:tracePt t="211072" x="7116763" y="5497513"/>
          <p14:tracePt t="211088" x="7116763" y="5487988"/>
          <p14:tracePt t="211105" x="7116763" y="5461000"/>
          <p14:tracePt t="211122" x="7107238" y="5441950"/>
          <p14:tracePt t="211139" x="7097713" y="5414963"/>
          <p14:tracePt t="211148" x="7088188" y="5405438"/>
          <p14:tracePt t="211180" x="7088188" y="5397500"/>
          <p14:tracePt t="211187" x="7080250" y="5397500"/>
          <p14:tracePt t="211195" x="7080250" y="5387975"/>
          <p14:tracePt t="211204" x="7070725" y="5378450"/>
          <p14:tracePt t="211230" x="7070725" y="5368925"/>
          <p14:tracePt t="211356" x="7061200" y="5368925"/>
          <p14:tracePt t="211367" x="7051675" y="5378450"/>
          <p14:tracePt t="211379" x="7051675" y="5387975"/>
          <p14:tracePt t="211397" x="7051675" y="5405438"/>
          <p14:tracePt t="211413" x="7051675" y="5424488"/>
          <p14:tracePt t="211414" x="7051675" y="5441950"/>
          <p14:tracePt t="211419" x="7051675" y="5478463"/>
          <p14:tracePt t="211430" x="7051675" y="5487988"/>
          <p14:tracePt t="211435" x="7051675" y="5507038"/>
          <p14:tracePt t="211447" x="7051675" y="5543550"/>
          <p14:tracePt t="211452" x="7051675" y="5570538"/>
          <p14:tracePt t="211463" x="7051675" y="5580063"/>
          <p14:tracePt t="211468" x="7051675" y="5607050"/>
          <p14:tracePt t="211480" x="7051675" y="5624513"/>
          <p14:tracePt t="211485" x="7051675" y="5643563"/>
          <p14:tracePt t="211497" x="7051675" y="5653088"/>
          <p14:tracePt t="211502" x="7051675" y="5661025"/>
          <p14:tracePt t="211518" x="7051675" y="5680075"/>
          <p14:tracePt t="211530" x="7051675" y="5689600"/>
          <p14:tracePt t="211536" x="7051675" y="5716588"/>
          <p14:tracePt t="211552" x="7051675" y="5753100"/>
          <p14:tracePt t="211563" x="7061200" y="5770563"/>
          <p14:tracePt t="211568" x="7061200" y="5780088"/>
          <p14:tracePt t="211580" x="7061200" y="5799138"/>
          <p14:tracePt t="211585" x="7061200" y="5807075"/>
          <p14:tracePt t="211597" x="7061200" y="5816600"/>
          <p14:tracePt t="211602" x="7061200" y="5835650"/>
          <p14:tracePt t="211613" x="7061200" y="5853113"/>
          <p14:tracePt t="211618" x="7061200" y="5862638"/>
          <p14:tracePt t="211630" x="7061200" y="5881688"/>
          <p14:tracePt t="211635" x="7061200" y="5899150"/>
          <p14:tracePt t="211647" x="7061200" y="5908675"/>
          <p14:tracePt t="211652" x="7061200" y="5918200"/>
          <p14:tracePt t="211663" x="7061200" y="5926138"/>
          <p14:tracePt t="211772" x="7070725" y="5935663"/>
          <p14:tracePt t="211964" x="7080250" y="5935663"/>
          <p14:tracePt t="211975" x="7088188" y="5935663"/>
          <p14:tracePt t="211986" x="7134225" y="5935663"/>
          <p14:tracePt t="211997" x="7170738" y="5935663"/>
          <p14:tracePt t="212003" x="7216775" y="5935663"/>
          <p14:tracePt t="212013" x="7270750" y="5935663"/>
          <p14:tracePt t="212019" x="7316788" y="5935663"/>
          <p14:tracePt t="212030" x="7372350" y="5935663"/>
          <p14:tracePt t="212036" x="7399338" y="5935663"/>
          <p14:tracePt t="212047" x="7426325" y="5935663"/>
          <p14:tracePt t="212053" x="7472363" y="5935663"/>
          <p14:tracePt t="212063" x="7489825" y="5935663"/>
          <p14:tracePt t="212069" x="7518400" y="5935663"/>
          <p14:tracePt t="212080" x="7545388" y="5935663"/>
          <p14:tracePt t="212086" x="7581900" y="5935663"/>
          <p14:tracePt t="212097" x="7608888" y="5935663"/>
          <p14:tracePt t="212103" x="7627938" y="5935663"/>
          <p14:tracePt t="212113" x="7673975" y="5935663"/>
          <p14:tracePt t="212119" x="7710488" y="5935663"/>
          <p14:tracePt t="212130" x="7737475" y="5935663"/>
          <p14:tracePt t="212136" x="7783513" y="5935663"/>
          <p14:tracePt t="212147" x="7827963" y="5935663"/>
          <p14:tracePt t="212153" x="7856538" y="5935663"/>
          <p14:tracePt t="212163" x="7883525" y="5945188"/>
          <p14:tracePt t="212169" x="7920038" y="5945188"/>
          <p14:tracePt t="212180" x="7956550" y="5945188"/>
          <p14:tracePt t="212186" x="8002588" y="5945188"/>
          <p14:tracePt t="212197" x="8039100" y="5945188"/>
          <p14:tracePt t="212203" x="8075613" y="5945188"/>
          <p14:tracePt t="212220" x="8139113" y="5945188"/>
          <p14:tracePt t="212230" x="8175625" y="5945188"/>
          <p14:tracePt t="212236" x="8202613" y="5945188"/>
          <p14:tracePt t="212247" x="8231188" y="5945188"/>
          <p14:tracePt t="212247" x="8248650" y="5945188"/>
          <p14:tracePt t="212253" x="8285163" y="5945188"/>
          <p14:tracePt t="212263" x="8312150" y="5945188"/>
          <p14:tracePt t="212269" x="8331200" y="5945188"/>
          <p14:tracePt t="212280" x="8358188" y="5945188"/>
          <p14:tracePt t="212286" x="8385175" y="5945188"/>
          <p14:tracePt t="212297" x="8404225" y="5945188"/>
          <p14:tracePt t="212303" x="8440738" y="5945188"/>
          <p14:tracePt t="212313" x="8467725" y="5945188"/>
          <p14:tracePt t="212319" x="8494713" y="5945188"/>
          <p14:tracePt t="212330" x="8523288" y="5945188"/>
          <p14:tracePt t="212336" x="8559800" y="5945188"/>
          <p14:tracePt t="212347" x="8586788" y="5945188"/>
          <p14:tracePt t="212353" x="8623300" y="5945188"/>
          <p14:tracePt t="212369" x="8659813" y="5945188"/>
          <p14:tracePt t="212386" x="8696325" y="5945188"/>
          <p14:tracePt t="212403" x="8715375" y="5945188"/>
          <p14:tracePt t="212430" x="8723313" y="5945188"/>
          <p14:tracePt t="212461" x="8732838" y="5945188"/>
          <p14:tracePt t="212494" x="8742363" y="5945188"/>
          <p14:tracePt t="212510" x="8751888" y="5945188"/>
          <p14:tracePt t="212516" x="8759825" y="5945188"/>
          <p14:tracePt t="212590" x="8769350" y="5935663"/>
          <p14:tracePt t="212622" x="8769350" y="5926138"/>
          <p14:tracePt t="212638" x="8769350" y="5908675"/>
          <p14:tracePt t="212649" x="8769350" y="5899150"/>
          <p14:tracePt t="212661" x="8778875" y="5889625"/>
          <p14:tracePt t="212675" x="8778875" y="5872163"/>
          <p14:tracePt t="212692" x="8778875" y="5853113"/>
          <p14:tracePt t="212708" x="8778875" y="5826125"/>
          <p14:tracePt t="212725" x="8778875" y="5789613"/>
          <p14:tracePt t="212742" x="8778875" y="5780088"/>
          <p14:tracePt t="212757" x="8778875" y="5743575"/>
          <p14:tracePt t="212774" x="8778875" y="5716588"/>
          <p14:tracePt t="212791" x="8778875" y="5670550"/>
          <p14:tracePt t="212798" x="8778875" y="5653088"/>
          <p14:tracePt t="212808" x="8778875" y="5634038"/>
          <p14:tracePt t="212814" x="8778875" y="5616575"/>
          <p14:tracePt t="212824" x="8778875" y="5597525"/>
          <p14:tracePt t="212830" x="8778875" y="5588000"/>
          <p14:tracePt t="212841" x="8778875" y="5580063"/>
          <p14:tracePt t="212847" x="8778875" y="5561013"/>
          <p14:tracePt t="212863" x="8778875" y="5551488"/>
          <p14:tracePt t="212880" x="8778875" y="5543550"/>
          <p14:tracePt t="212886" x="8769350" y="5524500"/>
          <p14:tracePt t="212897" x="8759825" y="5514975"/>
          <p14:tracePt t="212914" x="8759825" y="5497513"/>
          <p14:tracePt t="212921" x="8759825" y="5487988"/>
          <p14:tracePt t="212930" x="8759825" y="5478463"/>
          <p14:tracePt t="212938" x="8759825" y="5470525"/>
          <p14:tracePt t="212947" x="8751888" y="5461000"/>
          <p14:tracePt t="212955" x="8751888" y="5451475"/>
          <p14:tracePt t="212964" x="8751888" y="5434013"/>
          <p14:tracePt t="212971" x="8751888" y="5414963"/>
          <p14:tracePt t="212980" x="8751888" y="5405438"/>
          <p14:tracePt t="212988" x="8751888" y="5397500"/>
          <p14:tracePt t="212997" x="8751888" y="5387975"/>
          <p14:tracePt t="213014" x="8751888" y="5378450"/>
          <p14:tracePt t="213014" x="8751888" y="5368925"/>
          <p14:tracePt t="213022" x="8751888" y="5360988"/>
          <p14:tracePt t="213030" x="8742363" y="5351463"/>
          <p14:tracePt t="213245" x="8732838" y="5341938"/>
          <p14:tracePt t="213278" x="8723313" y="5341938"/>
          <p14:tracePt t="213289" x="8715375" y="5341938"/>
          <p14:tracePt t="213310" x="8705850" y="5341938"/>
          <p14:tracePt t="213321" x="8696325" y="5341938"/>
          <p14:tracePt t="213333" x="8669338" y="5341938"/>
          <p14:tracePt t="213345" x="8659813" y="5341938"/>
          <p14:tracePt t="213347" x="8642350" y="5341938"/>
          <p14:tracePt t="213359" x="8613775" y="5341938"/>
          <p14:tracePt t="213364" x="8596313" y="5341938"/>
          <p14:tracePt t="213373" x="8567738" y="5341938"/>
          <p14:tracePt t="213380" x="8523288" y="5341938"/>
          <p14:tracePt t="213397" x="8494713" y="5341938"/>
          <p14:tracePt t="213404" x="8467725" y="5341938"/>
          <p14:tracePt t="213414" x="8421688" y="5341938"/>
          <p14:tracePt t="213430" x="8340725" y="5332413"/>
          <p14:tracePt t="213431" x="8312150" y="5324475"/>
          <p14:tracePt t="213438" x="8275638" y="5324475"/>
          <p14:tracePt t="213447" x="8248650" y="5324475"/>
          <p14:tracePt t="213454" x="8202613" y="5324475"/>
          <p14:tracePt t="213464" x="8158163" y="5324475"/>
          <p14:tracePt t="213471" x="8129588" y="5324475"/>
          <p14:tracePt t="213480" x="8102600" y="5324475"/>
          <p14:tracePt t="213487" x="8066088" y="5314950"/>
          <p14:tracePt t="213497" x="8039100" y="5314950"/>
          <p14:tracePt t="213504" x="8010525" y="5314950"/>
          <p14:tracePt t="213513" x="7966075" y="5314950"/>
          <p14:tracePt t="213520" x="7937500" y="5314950"/>
          <p14:tracePt t="213530" x="7910513" y="5314950"/>
          <p14:tracePt t="213537" x="7810500" y="5314950"/>
          <p14:tracePt t="213554" x="7710488" y="5314950"/>
          <p14:tracePt t="213570" x="7600950" y="5314950"/>
          <p14:tracePt t="213587" x="7508875" y="5314950"/>
          <p14:tracePt t="213613" x="7416800" y="5314950"/>
          <p14:tracePt t="213620" x="7326313" y="5314950"/>
          <p14:tracePt t="213637" x="7243763" y="5314950"/>
          <p14:tracePt t="213647" x="7207250" y="5314950"/>
          <p14:tracePt t="213654" x="7170738" y="5314950"/>
          <p14:tracePt t="213663" x="7153275" y="5314950"/>
          <p14:tracePt t="213670" x="7124700" y="5305425"/>
          <p14:tracePt t="213680" x="7107238" y="5305425"/>
          <p14:tracePt t="213687" x="7088188" y="5305425"/>
          <p14:tracePt t="213697" x="7080250" y="5305425"/>
          <p14:tracePt t="213704" x="7061200" y="5305425"/>
          <p14:tracePt t="213713" x="7043738" y="5305425"/>
          <p14:tracePt t="213720" x="7024688" y="5305425"/>
          <p14:tracePt t="213730" x="6997700" y="5305425"/>
          <p14:tracePt t="213737" x="6961188" y="5305425"/>
          <p14:tracePt t="213747" x="6924675" y="5305425"/>
          <p14:tracePt t="213754" x="6896100" y="5305425"/>
          <p14:tracePt t="213763" x="6869113" y="5305425"/>
          <p14:tracePt t="213770" x="6832600" y="5305425"/>
          <p14:tracePt t="213780" x="6823075" y="5305425"/>
          <p14:tracePt t="213787" x="6805613" y="5305425"/>
          <p14:tracePt t="213797" x="6796088" y="5305425"/>
          <p14:tracePt t="213813" x="6786563" y="5305425"/>
          <p14:tracePt t="214000" x="6778625" y="5305425"/>
          <p14:tracePt t="214020" x="6778625" y="5324475"/>
          <p14:tracePt t="214032" x="6778625" y="5332413"/>
          <p14:tracePt t="214044" x="6778625" y="5341938"/>
          <p14:tracePt t="214048" x="6778625" y="5351463"/>
          <p14:tracePt t="214059" x="6786563" y="5368925"/>
          <p14:tracePt t="214063" x="6796088" y="5378450"/>
          <p14:tracePt t="214080" x="6796088" y="5387975"/>
          <p14:tracePt t="214086" x="6805613" y="5387975"/>
          <p14:tracePt t="214097" x="6805613" y="5397500"/>
          <p14:tracePt t="214106" x="6805613" y="5405438"/>
          <p14:tracePt t="214124" x="6823075" y="5451475"/>
          <p14:tracePt t="214131" x="6832600" y="5470525"/>
          <p14:tracePt t="214140" x="6842125" y="5487988"/>
          <p14:tracePt t="214147" x="6851650" y="5507038"/>
          <p14:tracePt t="214156" x="6859588" y="5543550"/>
          <p14:tracePt t="214164" x="6869113" y="5551488"/>
          <p14:tracePt t="214172" x="6878638" y="5580063"/>
          <p14:tracePt t="214180" x="6888163" y="5597525"/>
          <p14:tracePt t="214189" x="6896100" y="5616575"/>
          <p14:tracePt t="214197" x="6915150" y="5643563"/>
          <p14:tracePt t="214206" x="6924675" y="5661025"/>
          <p14:tracePt t="214214" x="6932613" y="5697538"/>
          <p14:tracePt t="214222" x="6942138" y="5716588"/>
          <p14:tracePt t="214230" x="6961188" y="5734050"/>
          <p14:tracePt t="214231" x="6969125" y="5753100"/>
          <p14:tracePt t="214239" x="6978650" y="5770563"/>
          <p14:tracePt t="214247" x="6978650" y="5780088"/>
          <p14:tracePt t="214263" x="6988175" y="5789613"/>
          <p14:tracePt t="214280" x="6997700" y="5799138"/>
          <p14:tracePt t="214303" x="6997700" y="5807075"/>
          <p14:tracePt t="214323" x="6997700" y="5816600"/>
          <p14:tracePt t="214335" x="7007225" y="5826125"/>
          <p14:tracePt t="214351" x="7007225" y="5835650"/>
          <p14:tracePt t="214357" x="7007225" y="5843588"/>
          <p14:tracePt t="214369" x="7007225" y="5862638"/>
          <p14:tracePt t="214380" x="7007225" y="5872163"/>
          <p14:tracePt t="214386" x="7007225" y="5881688"/>
          <p14:tracePt t="214402" x="7007225" y="5889625"/>
          <p14:tracePt t="214413" x="7007225" y="5899150"/>
          <p14:tracePt t="214419" x="7007225" y="5926138"/>
          <p14:tracePt t="214435" x="6997700" y="5954713"/>
          <p14:tracePt t="214453" x="6997700" y="5972175"/>
          <p14:tracePt t="214576" x="6997700" y="5981700"/>
          <p14:tracePt t="214592" x="6997700" y="5991225"/>
          <p14:tracePt t="214608" x="7015163" y="5999163"/>
          <p14:tracePt t="214614" x="7034213" y="5999163"/>
          <p14:tracePt t="214630" x="7051675" y="6008688"/>
          <p14:tracePt t="214631" x="7080250" y="6008688"/>
          <p14:tracePt t="214647" x="7107238" y="6008688"/>
          <p14:tracePt t="214647" x="7143750" y="6018213"/>
          <p14:tracePt t="214663" x="7170738" y="6018213"/>
          <p14:tracePt t="214664" x="7197725" y="6018213"/>
          <p14:tracePt t="214671" x="7243763" y="6018213"/>
          <p14:tracePt t="214680" x="7280275" y="6035675"/>
          <p14:tracePt t="214687" x="7316788" y="6035675"/>
          <p14:tracePt t="214697" x="7343775" y="6045200"/>
          <p14:tracePt t="214704" x="7372350" y="6054725"/>
          <p14:tracePt t="214713" x="7408863" y="6054725"/>
          <p14:tracePt t="214720" x="7435850" y="6054725"/>
          <p14:tracePt t="214730" x="7481888" y="6054725"/>
          <p14:tracePt t="214737" x="7508875" y="6054725"/>
          <p14:tracePt t="214747" x="7554913" y="6054725"/>
          <p14:tracePt t="214753" x="7608888" y="6054725"/>
          <p14:tracePt t="214763" x="7664450" y="6054725"/>
          <p14:tracePt t="214770" x="7691438" y="6054725"/>
          <p14:tracePt t="214780" x="7727950" y="6054725"/>
          <p14:tracePt t="214787" x="7874000" y="6054725"/>
          <p14:tracePt t="214804" x="8020050" y="6054725"/>
          <p14:tracePt t="214820" x="8139113" y="6064250"/>
          <p14:tracePt t="214837" x="8258175" y="6064250"/>
          <p14:tracePt t="214847" x="8304213" y="6064250"/>
          <p14:tracePt t="214854" x="8340725" y="6064250"/>
          <p14:tracePt t="214863" x="8385175" y="6064250"/>
          <p14:tracePt t="214870" x="8421688" y="6064250"/>
          <p14:tracePt t="214880" x="8467725" y="6064250"/>
          <p14:tracePt t="214887" x="8513763" y="6064250"/>
          <p14:tracePt t="214897" x="8550275" y="6064250"/>
          <p14:tracePt t="214904" x="8596313" y="6064250"/>
          <p14:tracePt t="214913" x="8632825" y="6064250"/>
          <p14:tracePt t="214920" x="8669338" y="6064250"/>
          <p14:tracePt t="214930" x="8696325" y="6064250"/>
          <p14:tracePt t="214937" x="8715375" y="6064250"/>
          <p14:tracePt t="214947" x="8732838" y="6064250"/>
          <p14:tracePt t="214954" x="8751888" y="6064250"/>
          <p14:tracePt t="214963" x="8769350" y="6064250"/>
          <p14:tracePt t="214970" x="8778875" y="6064250"/>
          <p14:tracePt t="214980" x="8788400" y="6064250"/>
          <p14:tracePt t="214987" x="8796338" y="6064250"/>
          <p14:tracePt t="214997" x="8815388" y="6064250"/>
          <p14:tracePt t="215004" x="8824913" y="6064250"/>
          <p14:tracePt t="215013" x="8832850" y="6064250"/>
          <p14:tracePt t="215020" x="8842375" y="6064250"/>
          <p14:tracePt t="215047" x="8851900" y="6064250"/>
          <p14:tracePt t="215234" x="8861425" y="6064250"/>
          <p14:tracePt t="215266" x="8861425" y="6054725"/>
          <p14:tracePt t="215282" x="8861425" y="6045200"/>
          <p14:tracePt t="215297" x="8861425" y="6035675"/>
          <p14:tracePt t="215309" x="8861425" y="6018213"/>
          <p14:tracePt t="215321" x="8861425" y="5991225"/>
          <p14:tracePt t="215333" x="8861425" y="5972175"/>
          <p14:tracePt t="215334" x="8861425" y="5954713"/>
          <p14:tracePt t="215347" x="8861425" y="5935663"/>
          <p14:tracePt t="215355" x="8861425" y="5908675"/>
          <p14:tracePt t="215363" x="8842375" y="5872163"/>
          <p14:tracePt t="215370" x="8842375" y="5843588"/>
          <p14:tracePt t="215380" x="8832850" y="5789613"/>
          <p14:tracePt t="215387" x="8824913" y="5743575"/>
          <p14:tracePt t="215397" x="8815388" y="5697538"/>
          <p14:tracePt t="215404" x="8805863" y="5680075"/>
          <p14:tracePt t="215413" x="8796338" y="5653088"/>
          <p14:tracePt t="215420" x="8778875" y="5616575"/>
          <p14:tracePt t="215430" x="8778875" y="5607050"/>
          <p14:tracePt t="215437" x="8778875" y="5597525"/>
          <p14:tracePt t="215447" x="8778875" y="5588000"/>
          <p14:tracePt t="215454" x="8778875" y="5570538"/>
          <p14:tracePt t="215463" x="8759825" y="5534025"/>
          <p14:tracePt t="215480" x="8759825" y="5524500"/>
          <p14:tracePt t="215487" x="8759825" y="5514975"/>
          <p14:tracePt t="215497" x="8751888" y="5497513"/>
          <p14:tracePt t="215504" x="8751888" y="5487988"/>
          <p14:tracePt t="215538" x="8751888" y="5478463"/>
          <p14:tracePt t="215570" x="8751888" y="5470525"/>
          <p14:tracePt t="215581" x="8742363" y="5451475"/>
          <p14:tracePt t="215591" x="8742363" y="5441950"/>
          <p14:tracePt t="215613" x="8742363" y="5434013"/>
          <p14:tracePt t="215618" x="8742363" y="5424488"/>
          <p14:tracePt t="215630" x="8742363" y="5414963"/>
          <p14:tracePt t="215635" x="8742363" y="5405438"/>
          <p14:tracePt t="215778" x="8742363" y="5397500"/>
          <p14:tracePt t="218014" x="8723313" y="5397500"/>
          <p14:tracePt t="218025" x="8715375" y="5397500"/>
          <p14:tracePt t="218037" x="8669338" y="5405438"/>
          <p14:tracePt t="218050" x="8596313" y="5405438"/>
          <p14:tracePt t="218062" x="8550275" y="5405438"/>
          <p14:tracePt t="218075" x="8494713" y="5405438"/>
          <p14:tracePt t="218081" x="8440738" y="5405438"/>
          <p14:tracePt t="218097" x="8304213" y="5405438"/>
          <p14:tracePt t="218098" x="8248650" y="5405438"/>
          <p14:tracePt t="218110" x="8194675" y="5405438"/>
          <p14:tracePt t="218116" x="8129588" y="5405438"/>
          <p14:tracePt t="218127" x="8056563" y="5405438"/>
          <p14:tracePt t="218131" x="7983538" y="5405438"/>
          <p14:tracePt t="218142" x="7883525" y="5424488"/>
          <p14:tracePt t="218147" x="7791450" y="5424488"/>
          <p14:tracePt t="218164" x="7691438" y="5424488"/>
          <p14:tracePt t="218171" x="7600950" y="5424488"/>
          <p14:tracePt t="218180" x="7508875" y="5424488"/>
          <p14:tracePt t="218185" x="7426325" y="5424488"/>
          <p14:tracePt t="218196" x="7372350" y="5424488"/>
          <p14:tracePt t="218202" x="7316788" y="5424488"/>
          <p14:tracePt t="218213" x="7270750" y="5424488"/>
          <p14:tracePt t="218218" x="7226300" y="5424488"/>
          <p14:tracePt t="218230" x="7197725" y="5424488"/>
          <p14:tracePt t="218235" x="7153275" y="5434013"/>
          <p14:tracePt t="218246" x="7124700" y="5434013"/>
          <p14:tracePt t="218252" x="7097713" y="5434013"/>
          <p14:tracePt t="218263" x="7051675" y="5434013"/>
          <p14:tracePt t="218268" x="7015163" y="5441950"/>
          <p14:tracePt t="218280" x="6969125" y="5451475"/>
          <p14:tracePt t="218285" x="6905625" y="5451475"/>
          <p14:tracePt t="218297" x="6851650" y="5451475"/>
          <p14:tracePt t="218302" x="6778625" y="5470525"/>
          <p14:tracePt t="218313" x="6696075" y="5478463"/>
          <p14:tracePt t="218330" x="6559550" y="5507038"/>
          <p14:tracePt t="218330" x="6513513" y="5507038"/>
          <p14:tracePt t="218336" x="6467475" y="5514975"/>
          <p14:tracePt t="218347" x="6440488" y="5514975"/>
          <p14:tracePt t="218352" x="6421438" y="5524500"/>
          <p14:tracePt t="218363" x="6403975" y="5534025"/>
          <p14:tracePt t="218368" x="6394450" y="5534025"/>
          <p14:tracePt t="218380" x="6375400" y="5551488"/>
          <p14:tracePt t="218385" x="6367463" y="5561013"/>
          <p14:tracePt t="218396" x="6348413" y="5580063"/>
          <p14:tracePt t="218402" x="6330950" y="5588000"/>
          <p14:tracePt t="218413" x="6311900" y="5607050"/>
          <p14:tracePt t="218418" x="6294438" y="5616575"/>
          <p14:tracePt t="218430" x="6275388" y="5634038"/>
          <p14:tracePt t="218432" x="6248400" y="5670550"/>
          <p14:tracePt t="218437" x="6238875" y="5689600"/>
          <p14:tracePt t="218452" x="6221413" y="5716588"/>
          <p14:tracePt t="218463" x="6211888" y="5743575"/>
          <p14:tracePt t="218468" x="6192838" y="5780088"/>
          <p14:tracePt t="218480" x="6192838" y="5799138"/>
          <p14:tracePt t="218485" x="6175375" y="5826125"/>
          <p14:tracePt t="218497" x="6156325" y="5843588"/>
          <p14:tracePt t="218502" x="6138863" y="5862638"/>
          <p14:tracePt t="218513" x="6138863" y="5872163"/>
          <p14:tracePt t="218518" x="6119813" y="5899150"/>
          <p14:tracePt t="218530" x="6092825" y="5918200"/>
          <p14:tracePt t="218535" x="6092825" y="5926138"/>
          <p14:tracePt t="218547" x="6065838" y="5954713"/>
          <p14:tracePt t="218552" x="6046788" y="5981700"/>
          <p14:tracePt t="218563" x="6038850" y="5981700"/>
          <p14:tracePt t="218568" x="6019800" y="6008688"/>
          <p14:tracePt t="218580" x="6010275" y="6035675"/>
          <p14:tracePt t="218596" x="6002338" y="6045200"/>
          <p14:tracePt t="218613" x="6002338" y="6064250"/>
          <p14:tracePt t="218618" x="6002338" y="6072188"/>
          <p14:tracePt t="218630" x="5992813" y="6081713"/>
          <p14:tracePt t="218646" x="5992813" y="6091238"/>
          <p14:tracePt t="218784" x="5992813" y="6081713"/>
          <p14:tracePt t="218795" x="5992813" y="6072188"/>
          <p14:tracePt t="218807" x="6029325" y="6027738"/>
          <p14:tracePt t="218825" x="6038850" y="5991225"/>
          <p14:tracePt t="218838" x="6046788" y="5972175"/>
          <p14:tracePt t="218847" x="6056313" y="5945188"/>
          <p14:tracePt t="218855" x="6065838" y="5935663"/>
          <p14:tracePt t="218863" x="6065838" y="5926138"/>
          <p14:tracePt t="218871" x="6092825" y="5899150"/>
          <p14:tracePt t="218880" x="6102350" y="5899150"/>
          <p14:tracePt t="218888" x="6119813" y="5881688"/>
          <p14:tracePt t="218897" x="6129338" y="5872163"/>
          <p14:tracePt t="218904" x="6148388" y="5853113"/>
          <p14:tracePt t="218913" x="6156325" y="5843588"/>
          <p14:tracePt t="218921" x="6175375" y="5835650"/>
          <p14:tracePt t="218930" x="6202363" y="5826125"/>
          <p14:tracePt t="218938" x="6248400" y="5799138"/>
          <p14:tracePt t="218947" x="6284913" y="5789613"/>
          <p14:tracePt t="218954" x="6311900" y="5780088"/>
          <p14:tracePt t="218963" x="6357938" y="5770563"/>
          <p14:tracePt t="218971" x="6375400" y="5770563"/>
          <p14:tracePt t="218980" x="6411913" y="5762625"/>
          <p14:tracePt t="218987" x="6448425" y="5762625"/>
          <p14:tracePt t="218997" x="6503988" y="5743575"/>
          <p14:tracePt t="219004" x="6530975" y="5743575"/>
          <p14:tracePt t="219013" x="6577013" y="5743575"/>
          <p14:tracePt t="219021" x="6604000" y="5743575"/>
          <p14:tracePt t="219030" x="6632575" y="5743575"/>
          <p14:tracePt t="219037" x="6640513" y="5743575"/>
          <p14:tracePt t="219047" x="6659563" y="5743575"/>
          <p14:tracePt t="219054" x="6669088" y="5743575"/>
          <p14:tracePt t="219063" x="6686550" y="5743575"/>
          <p14:tracePt t="219064" x="6696075" y="5753100"/>
          <p14:tracePt t="219071" x="6705600" y="5762625"/>
          <p14:tracePt t="219080" x="6713538" y="5770563"/>
          <p14:tracePt t="219087" x="6723063" y="5770563"/>
          <p14:tracePt t="219097" x="6742113" y="5780088"/>
          <p14:tracePt t="219104" x="6778625" y="5789613"/>
          <p14:tracePt t="219113" x="6796088" y="5807075"/>
          <p14:tracePt t="219120" x="6815138" y="5816600"/>
          <p14:tracePt t="219130" x="6832600" y="5826125"/>
          <p14:tracePt t="219137" x="6851650" y="5835650"/>
          <p14:tracePt t="219147" x="6869113" y="5853113"/>
          <p14:tracePt t="219154" x="6878638" y="5853113"/>
          <p14:tracePt t="219163" x="6896100" y="5862638"/>
          <p14:tracePt t="219171" x="6905625" y="5872163"/>
          <p14:tracePt t="219187" x="6924675" y="5889625"/>
          <p14:tracePt t="219204" x="6932613" y="5899150"/>
          <p14:tracePt t="219221" x="6932613" y="5908675"/>
          <p14:tracePt t="219237" x="6932613" y="5926138"/>
          <p14:tracePt t="219254" x="6932613" y="5935663"/>
          <p14:tracePt t="219263" x="6932613" y="5945188"/>
          <p14:tracePt t="219270" x="6932613" y="5954713"/>
          <p14:tracePt t="219280" x="6942138" y="5981700"/>
          <p14:tracePt t="219287" x="6942138" y="5991225"/>
          <p14:tracePt t="219297" x="6942138" y="5999163"/>
          <p14:tracePt t="219304" x="6942138" y="6008688"/>
          <p14:tracePt t="219313" x="6942138" y="6018213"/>
          <p14:tracePt t="219330" x="6942138" y="6027738"/>
          <p14:tracePt t="219346" x="6942138" y="6035675"/>
          <p14:tracePt t="219375" x="6942138" y="6045200"/>
          <p14:tracePt t="219408" x="6942138" y="6054725"/>
          <p14:tracePt t="219802" x="6942138" y="6045200"/>
          <p14:tracePt t="219813" x="6942138" y="6035675"/>
          <p14:tracePt t="219825" x="6942138" y="6027738"/>
          <p14:tracePt t="219882" x="6951663" y="6027738"/>
          <p14:tracePt t="220274" x="6924675" y="6008688"/>
          <p14:tracePt t="220286" x="6896100" y="5981700"/>
          <p14:tracePt t="220298" x="6805613" y="5889625"/>
          <p14:tracePt t="220305" x="6750050" y="5835650"/>
          <p14:tracePt t="220313" x="6696075" y="5770563"/>
          <p14:tracePt t="220330" x="6640513" y="5689600"/>
          <p14:tracePt t="220336" x="6567488" y="5580063"/>
          <p14:tracePt t="220347" x="6503988" y="5478463"/>
          <p14:tracePt t="220353" x="6421438" y="5295900"/>
          <p14:tracePt t="220363" x="6384925" y="5195888"/>
          <p14:tracePt t="220369" x="6321425" y="5095875"/>
          <p14:tracePt t="220380" x="6294438" y="5032375"/>
          <p14:tracePt t="220386" x="6265863" y="4949825"/>
          <p14:tracePt t="220397" x="6238875" y="4857750"/>
          <p14:tracePt t="220403" x="6229350" y="4757738"/>
          <p14:tracePt t="220413" x="6211888" y="4638675"/>
          <p14:tracePt t="220419" x="6202363" y="4548188"/>
          <p14:tracePt t="220430" x="6184900" y="4465638"/>
          <p14:tracePt t="220436" x="6175375" y="4392613"/>
          <p14:tracePt t="220447" x="6165850" y="4329113"/>
          <p14:tracePt t="220453" x="6138863" y="4227513"/>
          <p14:tracePt t="220469" x="6119813" y="4117975"/>
          <p14:tracePt t="220486" x="6102350" y="4037013"/>
          <p14:tracePt t="220497" x="6092825" y="4000500"/>
          <p14:tracePt t="220503" x="6083300" y="3971925"/>
          <p14:tracePt t="220513" x="6075363" y="3954463"/>
          <p14:tracePt t="220520" x="6065838" y="3944938"/>
          <p14:tracePt t="220530" x="6056313" y="3927475"/>
          <p14:tracePt t="220536" x="6046788" y="3908425"/>
          <p14:tracePt t="220547" x="6046788" y="3889375"/>
          <p14:tracePt t="220563" x="6038850" y="3881438"/>
          <p14:tracePt t="220563" x="6029325" y="3862388"/>
          <p14:tracePt t="220580" x="6019800" y="3844925"/>
          <p14:tracePt t="220581" x="6002338" y="3816350"/>
          <p14:tracePt t="220596" x="5992813" y="3798888"/>
          <p14:tracePt t="220597" x="5983288" y="3779838"/>
          <p14:tracePt t="220613" x="5973763" y="3771900"/>
          <p14:tracePt t="220614" x="5973763" y="3752850"/>
          <p14:tracePt t="220630" x="5946775" y="3735388"/>
          <p14:tracePt t="220630" x="5937250" y="3725863"/>
          <p14:tracePt t="220657" x="5937250" y="3716338"/>
          <p14:tracePt t="220673" x="5929313" y="3716338"/>
          <p14:tracePt t="221010" x="5929313" y="3706813"/>
          <p14:tracePt t="221876" x="5929313" y="3698875"/>
          <p14:tracePt t="256511" x="5919788" y="3716338"/>
          <p14:tracePt t="256523" x="5919788" y="3725863"/>
          <p14:tracePt t="256536" x="5864225" y="3871913"/>
          <p14:tracePt t="256544" x="5791200" y="4027488"/>
          <p14:tracePt t="256546" x="5672138" y="4227513"/>
          <p14:tracePt t="256563" x="5518150" y="4465638"/>
          <p14:tracePt t="256570" x="5326063" y="4730750"/>
          <p14:tracePt t="256579" x="5106988" y="5040313"/>
          <p14:tracePt t="256586" x="4841875" y="5424488"/>
          <p14:tracePt t="256596" x="4549775" y="5807075"/>
          <p14:tracePt t="256603" x="4265613" y="6164263"/>
          <p14:tracePt t="256613" x="3956050" y="65198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2926"/>
                <a:ext cx="8229600" cy="5045074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b="1" dirty="0">
                    <a:solidFill>
                      <a:schemeClr val="tx1"/>
                    </a:solidFill>
                  </a:rPr>
                  <a:t>Otežinjena srednja vrednost: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sr-Latn-RS" sz="2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sr-Latn-RS" sz="2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sr-Latn-RS" sz="2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sr-Latn-RS" sz="2200" dirty="0">
                  <a:solidFill>
                    <a:schemeClr val="tx1"/>
                  </a:solidFill>
                </a:endParaRPr>
              </a:p>
              <a:p>
                <a:pPr algn="just"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težina</a:t>
                </a:r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sr-Latn-RS" sz="2000" dirty="0"/>
                  <a:t>-te parcijalne srednje vrednosti,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dirty="0"/>
                  <a:t>Potrebno je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znati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</a:t>
                </a:r>
                <a:r>
                  <a:rPr lang="en-US" sz="2000" dirty="0"/>
                  <a:t> </a:t>
                </a:r>
                <a:r>
                  <a:rPr lang="sr-Latn-RS" sz="2000" dirty="0"/>
                  <a:t>merenja u svakom setu;</a:t>
                </a:r>
                <a:endParaRPr lang="en-US" sz="2000" dirty="0"/>
              </a:p>
              <a:p>
                <a:pPr algn="just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dirty="0"/>
                  <a:t>Pretpostavka: svi rezultati pripadaju istoj distribuciji gustine verovatnoće, i imaju isto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sr-Latn-RS" sz="2000" dirty="0"/>
              </a:p>
              <a:p>
                <a:pPr algn="just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dirty="0"/>
                  <a:t>Tada „parcijalne“ srednje vrednosti imaju slučajne greške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sr-Latn-RS" sz="2000" dirty="0"/>
                  <a:t> koje se razlikuju samo zbog različitog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, tj. važi:</a:t>
                </a:r>
              </a:p>
              <a:p>
                <a:pPr marL="0" indent="0" algn="ctr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sr-Latn-R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2926"/>
                <a:ext cx="8229600" cy="5045074"/>
              </a:xfrm>
              <a:blipFill>
                <a:blip r:embed="rId5"/>
                <a:stretch>
                  <a:fillRect l="-667" t="-120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otreba za otežinjenom srednjom vrednošću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0EC6067-688E-4FA7-ABE7-AAFD1242A9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9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35"/>
    </mc:Choice>
    <mc:Fallback xmlns="">
      <p:transition spd="slow" advTm="148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8698" x="620713" y="2082800"/>
          <p14:tracePt t="8725" x="712788" y="2119313"/>
          <p14:tracePt t="8753" x="949325" y="2119313"/>
          <p14:tracePt t="8780" x="1370013" y="2082800"/>
          <p14:tracePt t="8808" x="1881188" y="2017713"/>
          <p14:tracePt t="8836" x="2466975" y="1963738"/>
          <p14:tracePt t="8864" x="2749550" y="1963738"/>
          <p14:tracePt t="8891" x="2895600" y="2000250"/>
          <p14:tracePt t="8919" x="2968625" y="2017713"/>
          <p14:tracePt t="8974" x="3170238" y="2073275"/>
          <p14:tracePt t="9003" x="3333750" y="2109788"/>
          <p14:tracePt t="9032" x="3681413" y="2163763"/>
          <p14:tracePt t="9059" x="4156075" y="2236788"/>
          <p14:tracePt t="9087" x="4265613" y="2246313"/>
          <p14:tracePt t="9247" x="4248150" y="2246313"/>
          <p14:tracePt t="9302" x="4238625" y="2246313"/>
          <p14:tracePt t="9355" x="4248150" y="2209800"/>
          <p14:tracePt t="9383" x="4256088" y="2200275"/>
          <p14:tracePt t="9411" x="4321175" y="2182813"/>
          <p14:tracePt t="9437" x="4375150" y="2182813"/>
          <p14:tracePt t="9465" x="4430713" y="2173288"/>
          <p14:tracePt t="9491" x="4476750" y="2173288"/>
          <p14:tracePt t="9518" x="4521200" y="2200275"/>
          <p14:tracePt t="9519" x="4540250" y="2219325"/>
          <p14:tracePt t="9546" x="4567238" y="2246313"/>
          <p14:tracePt t="9573" x="4622800" y="2292350"/>
          <p14:tracePt t="9600" x="4649788" y="2365375"/>
          <p14:tracePt t="9627" x="4649788" y="2419350"/>
          <p14:tracePt t="9654" x="4659313" y="2474913"/>
          <p14:tracePt t="9682" x="4659313" y="2501900"/>
          <p14:tracePt t="9709" x="4659313" y="2520950"/>
          <p14:tracePt t="9737" x="4649788" y="2547938"/>
          <p14:tracePt t="9763" x="4622800" y="2584450"/>
          <p14:tracePt t="9791" x="4576763" y="2620963"/>
          <p14:tracePt t="9817" x="4557713" y="2630488"/>
          <p14:tracePt t="9845" x="4494213" y="2647950"/>
          <p14:tracePt t="9871" x="4411663" y="2667000"/>
          <p14:tracePt t="9899" x="4357688" y="2667000"/>
          <p14:tracePt t="9926" x="4302125" y="2667000"/>
          <p14:tracePt t="9954" x="4284663" y="2667000"/>
          <p14:tracePt t="9982" x="4275138" y="2657475"/>
          <p14:tracePt t="10036" x="4265613" y="2620963"/>
          <p14:tracePt t="10063" x="4265613" y="2584450"/>
          <p14:tracePt t="10091" x="4265613" y="2565400"/>
          <p14:tracePt t="10117" x="4265613" y="2538413"/>
          <p14:tracePt t="10146" x="4275138" y="2474913"/>
          <p14:tracePt t="10172" x="4302125" y="2447925"/>
          <p14:tracePt t="10199" x="4330700" y="2401888"/>
          <p14:tracePt t="10225" x="4367213" y="2365375"/>
          <p14:tracePt t="10253" x="4403725" y="2338388"/>
          <p14:tracePt t="10280" x="4421188" y="2328863"/>
          <p14:tracePt t="10307" x="4448175" y="2319338"/>
          <p14:tracePt t="10334" x="4467225" y="2319338"/>
          <p14:tracePt t="10363" x="4503738" y="2319338"/>
          <p14:tracePt t="10389" x="4530725" y="2319338"/>
          <p14:tracePt t="10416" x="4594225" y="2338388"/>
          <p14:tracePt t="10443" x="4640263" y="2355850"/>
          <p14:tracePt t="10471" x="4676775" y="2382838"/>
          <p14:tracePt t="10497" x="4686300" y="2428875"/>
          <p14:tracePt t="10525" x="4695825" y="2465388"/>
          <p14:tracePt t="10552" x="4695825" y="2492375"/>
          <p14:tracePt t="10580" x="4695825" y="2520950"/>
          <p14:tracePt t="10607" x="4695825" y="2547938"/>
          <p14:tracePt t="10635" x="4695825" y="2574925"/>
          <p14:tracePt t="10662" x="4695825" y="2593975"/>
          <p14:tracePt t="10690" x="4667250" y="2611438"/>
          <p14:tracePt t="10717" x="4640263" y="2638425"/>
          <p14:tracePt t="10744" x="4630738" y="2647950"/>
          <p14:tracePt t="10770" x="4594225" y="2657475"/>
          <p14:tracePt t="10797" x="4557713" y="2657475"/>
          <p14:tracePt t="10825" x="4549775" y="2657475"/>
          <p14:tracePt t="10852" x="4521200" y="2657475"/>
          <p14:tracePt t="11470" x="4513263" y="2657475"/>
          <p14:tracePt t="11498" x="4503738" y="2657475"/>
          <p14:tracePt t="11527" x="4484688" y="2657475"/>
          <p14:tracePt t="11553" x="4467225" y="2657475"/>
          <p14:tracePt t="11582" x="4457700" y="2657475"/>
          <p14:tracePt t="11609" x="4421188" y="2667000"/>
          <p14:tracePt t="11637" x="4411663" y="2667000"/>
          <p14:tracePt t="11663" x="4375150" y="2674938"/>
          <p14:tracePt t="11691" x="4338638" y="2674938"/>
          <p14:tracePt t="11718" x="4311650" y="2684463"/>
          <p14:tracePt t="11746" x="4265613" y="2684463"/>
          <p14:tracePt t="11773" x="4211638" y="2684463"/>
          <p14:tracePt t="11801" x="4165600" y="2684463"/>
          <p14:tracePt t="11829" x="4119563" y="2684463"/>
          <p14:tracePt t="11858" x="4092575" y="2684463"/>
          <p14:tracePt t="11885" x="4037013" y="2684463"/>
          <p14:tracePt t="11914" x="3973513" y="2684463"/>
          <p14:tracePt t="11943" x="3919538" y="2684463"/>
          <p14:tracePt t="11971" x="3873500" y="2674938"/>
          <p14:tracePt t="11998" x="3827463" y="2667000"/>
          <p14:tracePt t="12027" x="3781425" y="2638425"/>
          <p14:tracePt t="12054" x="3763963" y="2620963"/>
          <p14:tracePt t="12081" x="3735388" y="2584450"/>
          <p14:tracePt t="12107" x="3717925" y="2511425"/>
          <p14:tracePt t="12134" x="3708400" y="2484438"/>
          <p14:tracePt t="12162" x="3708400" y="2455863"/>
          <p14:tracePt t="12189" x="3735388" y="2401888"/>
          <p14:tracePt t="12216" x="3754438" y="2382838"/>
          <p14:tracePt t="12244" x="3790950" y="2365375"/>
          <p14:tracePt t="12271" x="3873500" y="2355850"/>
          <p14:tracePt t="12299" x="3973513" y="2346325"/>
          <p14:tracePt t="12326" x="4010025" y="2346325"/>
          <p14:tracePt t="12326" x="4029075" y="2338388"/>
          <p14:tracePt t="12354" x="4056063" y="2338388"/>
          <p14:tracePt t="12382" x="4102100" y="2338388"/>
          <p14:tracePt t="12409" x="4110038" y="2338388"/>
          <p14:tracePt t="12436" x="4138613" y="2346325"/>
          <p14:tracePt t="12465" x="4165600" y="2355850"/>
          <p14:tracePt t="12492" x="4211638" y="2382838"/>
          <p14:tracePt t="12520" x="4248150" y="2411413"/>
          <p14:tracePt t="12548" x="4248150" y="2428875"/>
          <p14:tracePt t="12576" x="4275138" y="2474913"/>
          <p14:tracePt t="12603" x="4292600" y="2528888"/>
          <p14:tracePt t="12631" x="4292600" y="2547938"/>
          <p14:tracePt t="12658" x="4292600" y="2557463"/>
          <p14:tracePt t="12686" x="4302125" y="2584450"/>
          <p14:tracePt t="12713" x="4302125" y="2611438"/>
          <p14:tracePt t="12739" x="4302125" y="2638425"/>
          <p14:tracePt t="12765" x="4284663" y="2667000"/>
          <p14:tracePt t="12793" x="4256088" y="2693988"/>
          <p14:tracePt t="12820" x="4229100" y="2703513"/>
          <p14:tracePt t="12848" x="4175125" y="2711450"/>
          <p14:tracePt t="12876" x="4119563" y="2711450"/>
          <p14:tracePt t="12903" x="4073525" y="2711450"/>
          <p14:tracePt t="12930" x="4019550" y="2711450"/>
          <p14:tracePt t="12959" x="3973513" y="2693988"/>
          <p14:tracePt t="12985" x="3946525" y="2674938"/>
          <p14:tracePt t="13013" x="3910013" y="2647950"/>
          <p14:tracePt t="13041" x="3883025" y="2593975"/>
          <p14:tracePt t="13068" x="3873500" y="2547938"/>
          <p14:tracePt t="13095" x="3873500" y="2511425"/>
          <p14:tracePt t="13123" x="3883025" y="2474913"/>
          <p14:tracePt t="13149" x="3890963" y="2428875"/>
          <p14:tracePt t="13177" x="3919538" y="2411413"/>
          <p14:tracePt t="13204" x="3956050" y="2365375"/>
          <p14:tracePt t="13232" x="3963988" y="2346325"/>
          <p14:tracePt t="13286" x="3983038" y="2346325"/>
          <p14:tracePt t="13286" x="3992563" y="2346325"/>
          <p14:tracePt t="13313" x="4010025" y="2346325"/>
          <p14:tracePt t="13340" x="4037013" y="2346325"/>
          <p14:tracePt t="13367" x="4083050" y="2355850"/>
          <p14:tracePt t="13394" x="4102100" y="2355850"/>
          <p14:tracePt t="13420" x="4156075" y="2382838"/>
          <p14:tracePt t="13448" x="4183063" y="2401888"/>
          <p14:tracePt t="13475" x="4202113" y="2419350"/>
          <p14:tracePt t="13502" x="4229100" y="2465388"/>
          <p14:tracePt t="13529" x="4248150" y="2484438"/>
          <p14:tracePt t="13900" x="4192588" y="2511425"/>
          <p14:tracePt t="13928" x="4138613" y="2538413"/>
          <p14:tracePt t="13956" x="3919538" y="2620963"/>
          <p14:tracePt t="13983" x="3744913" y="2657475"/>
          <p14:tracePt t="14010" x="3671888" y="2667000"/>
          <p14:tracePt t="14037" x="3617913" y="2667000"/>
          <p14:tracePt t="14065" x="3562350" y="2667000"/>
          <p14:tracePt t="14093" x="3479800" y="2667000"/>
          <p14:tracePt t="14121" x="3398838" y="2674938"/>
          <p14:tracePt t="14148" x="3270250" y="2684463"/>
          <p14:tracePt t="14175" x="3178175" y="2711450"/>
          <p14:tracePt t="14363" x="3224213" y="2711450"/>
          <p14:tracePt t="14391" x="3325813" y="2711450"/>
          <p14:tracePt t="14419" x="3589338" y="2730500"/>
          <p14:tracePt t="14446" x="3956050" y="2740025"/>
          <p14:tracePt t="14473" x="4183063" y="2767013"/>
          <p14:tracePt t="14500" x="4330700" y="2776538"/>
          <p14:tracePt t="14528" x="4403725" y="2776538"/>
          <p14:tracePt t="14820" x="4403725" y="2794000"/>
          <p14:tracePt t="14847" x="4384675" y="2820988"/>
          <p14:tracePt t="14876" x="4367213" y="2894013"/>
          <p14:tracePt t="14902" x="4348163" y="2986088"/>
          <p14:tracePt t="14931" x="4338638" y="3032125"/>
          <p14:tracePt t="14958" x="4330700" y="3068638"/>
          <p14:tracePt t="14985" x="4321175" y="3078163"/>
          <p14:tracePt t="15067" x="4292600" y="3078163"/>
          <p14:tracePt t="15095" x="4248150" y="3059113"/>
          <p14:tracePt t="15123" x="4175125" y="3032125"/>
          <p14:tracePt t="15151" x="4073525" y="2995613"/>
          <p14:tracePt t="15179" x="3927475" y="2930525"/>
          <p14:tracePt t="15206" x="3800475" y="2913063"/>
          <p14:tracePt t="15206" x="3744913" y="2894013"/>
          <p14:tracePt t="15235" x="3654425" y="2894013"/>
          <p14:tracePt t="15262" x="3608388" y="2894013"/>
          <p14:tracePt t="15289" x="3581400" y="2894013"/>
          <p14:tracePt t="15370" x="3571875" y="2894013"/>
          <p14:tracePt t="15397" x="3562350" y="2894013"/>
          <p14:tracePt t="15450" x="3562350" y="2876550"/>
          <p14:tracePt t="15505" x="3535363" y="2876550"/>
          <p14:tracePt t="15531" x="3516313" y="2894013"/>
          <p14:tracePt t="15559" x="3498850" y="2968625"/>
          <p14:tracePt t="15586" x="3498850" y="3013075"/>
          <p14:tracePt t="15614" x="3498850" y="3122613"/>
          <p14:tracePt t="15641" x="3498850" y="3205163"/>
          <p14:tracePt t="15668" x="3498850" y="3241675"/>
          <p14:tracePt t="15748" x="3508375" y="3251200"/>
          <p14:tracePt t="15775" x="3562350" y="3251200"/>
          <p14:tracePt t="15803" x="3735388" y="3241675"/>
          <p14:tracePt t="15830" x="3846513" y="3241675"/>
          <p14:tracePt t="15858" x="3992563" y="3241675"/>
          <p14:tracePt t="15858" x="4029075" y="3241675"/>
          <p14:tracePt t="15886" x="4156075" y="3241675"/>
          <p14:tracePt t="15914" x="4357688" y="3251200"/>
          <p14:tracePt t="15940" x="4494213" y="3251200"/>
          <p14:tracePt t="15967" x="4540250" y="3251200"/>
          <p14:tracePt t="15994" x="4557713" y="3251200"/>
          <p14:tracePt t="16022" x="4567238" y="3251200"/>
          <p14:tracePt t="16050" x="4576763" y="3251200"/>
          <p14:tracePt t="16079" x="4586288" y="3241675"/>
          <p14:tracePt t="16106" x="4586288" y="3205163"/>
          <p14:tracePt t="16134" x="4594225" y="3151188"/>
          <p14:tracePt t="16134" x="4594225" y="3132138"/>
          <p14:tracePt t="16162" x="4594225" y="3086100"/>
          <p14:tracePt t="16162" x="4594225" y="3041650"/>
          <p14:tracePt t="16191" x="4594225" y="2986088"/>
          <p14:tracePt t="16218" x="4594225" y="2922588"/>
          <p14:tracePt t="16247" x="4594225" y="2894013"/>
          <p14:tracePt t="16275" x="4594225" y="2867025"/>
          <p14:tracePt t="16302" x="4594225" y="2849563"/>
          <p14:tracePt t="16330" x="4594225" y="2830513"/>
          <p14:tracePt t="16359" x="4586288" y="2820988"/>
          <p14:tracePt t="16414" x="4567238" y="2784475"/>
          <p14:tracePt t="16440" x="4530725" y="2757488"/>
          <p14:tracePt t="16467" x="4467225" y="2747963"/>
          <p14:tracePt t="16494" x="4403725" y="2740025"/>
          <p14:tracePt t="16521" x="4367213" y="2740025"/>
          <p14:tracePt t="16547" x="4338638" y="2730500"/>
          <p14:tracePt t="16575" x="4330700" y="2730500"/>
          <p14:tracePt t="16602" x="4229100" y="2730500"/>
          <p14:tracePt t="16630" x="4102100" y="2730500"/>
          <p14:tracePt t="16658" x="4019550" y="2730500"/>
          <p14:tracePt t="16686" x="3873500" y="2730500"/>
          <p14:tracePt t="16713" x="3735388" y="2730500"/>
          <p14:tracePt t="16741" x="3662363" y="2730500"/>
          <p14:tracePt t="16769" x="3598863" y="2730500"/>
          <p14:tracePt t="16797" x="3544888" y="2730500"/>
          <p14:tracePt t="16825" x="3498850" y="2730500"/>
          <p14:tracePt t="16905" x="3489325" y="2730500"/>
          <p14:tracePt t="17092" x="3479800" y="2730500"/>
          <p14:tracePt t="17120" x="3471863" y="2730500"/>
          <p14:tracePt t="17148" x="3462338" y="2767013"/>
          <p14:tracePt t="17175" x="3443288" y="2803525"/>
          <p14:tracePt t="17203" x="3425825" y="2867025"/>
          <p14:tracePt t="17230" x="3406775" y="2940050"/>
          <p14:tracePt t="17258" x="3406775" y="2986088"/>
          <p14:tracePt t="17286" x="3398838" y="3032125"/>
          <p14:tracePt t="17314" x="3398838" y="3049588"/>
          <p14:tracePt t="17341" x="3398838" y="3078163"/>
          <p14:tracePt t="17368" x="3398838" y="3086100"/>
          <p14:tracePt t="17476" x="3416300" y="3105150"/>
          <p14:tracePt t="17503" x="3471863" y="3105150"/>
          <p14:tracePt t="17532" x="3589338" y="3132138"/>
          <p14:tracePt t="17559" x="3662363" y="3151188"/>
          <p14:tracePt t="17587" x="3671888" y="3151188"/>
          <p14:tracePt t="17641" x="3690938" y="3151188"/>
          <p14:tracePt t="17668" x="3698875" y="3151188"/>
          <p14:tracePt t="17696" x="3717925" y="3151188"/>
          <p14:tracePt t="17724" x="3800475" y="3151188"/>
          <p14:tracePt t="17752" x="3900488" y="3151188"/>
          <p14:tracePt t="17780" x="4073525" y="3151188"/>
          <p14:tracePt t="17808" x="4202113" y="3151188"/>
          <p14:tracePt t="17835" x="4275138" y="3151188"/>
          <p14:tracePt t="21782" x="4275138" y="3159125"/>
          <p14:tracePt t="21811" x="4229100" y="3168650"/>
          <p14:tracePt t="21839" x="4202113" y="3178175"/>
          <p14:tracePt t="21866" x="4192588" y="3178175"/>
          <p14:tracePt t="21893" x="4183063" y="3187700"/>
          <p14:tracePt t="21921" x="4165600" y="3195638"/>
          <p14:tracePt t="21949" x="4156075" y="3205163"/>
          <p14:tracePt t="21976" x="4138613" y="3224213"/>
          <p14:tracePt t="22004" x="4129088" y="3241675"/>
          <p14:tracePt t="22031" x="4129088" y="3278188"/>
          <p14:tracePt t="22088" x="4146550" y="3297238"/>
          <p14:tracePt t="22115" x="4192588" y="3305175"/>
          <p14:tracePt t="22142" x="4248150" y="3305175"/>
          <p14:tracePt t="22170" x="4292600" y="3305175"/>
          <p14:tracePt t="22197" x="4348163" y="3297238"/>
          <p14:tracePt t="22224" x="4411663" y="3260725"/>
          <p14:tracePt t="22251" x="4440238" y="3224213"/>
          <p14:tracePt t="22278" x="4476750" y="3187700"/>
          <p14:tracePt t="22307" x="4513263" y="3122613"/>
          <p14:tracePt t="22334" x="4521200" y="3105150"/>
          <p14:tracePt t="22362" x="4521200" y="3059113"/>
          <p14:tracePt t="22389" x="4521200" y="3005138"/>
          <p14:tracePt t="22416" x="4521200" y="2976563"/>
          <p14:tracePt t="22444" x="4513263" y="2930525"/>
          <p14:tracePt t="22472" x="4476750" y="2886075"/>
          <p14:tracePt t="22499" x="4448175" y="2849563"/>
          <p14:tracePt t="22527" x="4421188" y="2840038"/>
          <p14:tracePt t="22554" x="4384675" y="2820988"/>
          <p14:tracePt t="22581" x="4338638" y="2813050"/>
          <p14:tracePt t="22608" x="4302125" y="2803525"/>
          <p14:tracePt t="22635" x="4265613" y="2794000"/>
          <p14:tracePt t="22662" x="4229100" y="2784475"/>
          <p14:tracePt t="22689" x="4192588" y="2784475"/>
          <p14:tracePt t="22716" x="4175125" y="2784475"/>
          <p14:tracePt t="22743" x="4129088" y="2784475"/>
          <p14:tracePt t="22770" x="4092575" y="2784475"/>
          <p14:tracePt t="22825" x="4083050" y="2803525"/>
          <p14:tracePt t="22851" x="4065588" y="2830513"/>
          <p14:tracePt t="22879" x="4056063" y="2867025"/>
          <p14:tracePt t="22906" x="4056063" y="2903538"/>
          <p14:tracePt t="22932" x="4073525" y="2940050"/>
          <p14:tracePt t="22962" x="4102100" y="2986088"/>
          <p14:tracePt t="22989" x="4110038" y="3005138"/>
          <p14:tracePt t="23016" x="4146550" y="3022600"/>
          <p14:tracePt t="23044" x="4211638" y="3032125"/>
          <p14:tracePt t="23070" x="4265613" y="3041650"/>
          <p14:tracePt t="23097" x="4338638" y="3049588"/>
          <p14:tracePt t="23125" x="4394200" y="3049588"/>
          <p14:tracePt t="23152" x="4411663" y="3049588"/>
          <p14:tracePt t="23152" x="4430713" y="3049588"/>
          <p14:tracePt t="23181" x="4476750" y="3041650"/>
          <p14:tracePt t="23209" x="4530725" y="3013075"/>
          <p14:tracePt t="23236" x="4567238" y="2976563"/>
          <p14:tracePt t="23264" x="4576763" y="2949575"/>
          <p14:tracePt t="23265" x="4576763" y="2930525"/>
          <p14:tracePt t="23291" x="4586288" y="2886075"/>
          <p14:tracePt t="23319" x="4586288" y="2840038"/>
          <p14:tracePt t="23346" x="4586288" y="2794000"/>
          <p14:tracePt t="23373" x="4567238" y="2747963"/>
          <p14:tracePt t="23401" x="4530725" y="2730500"/>
          <p14:tracePt t="23428" x="4484688" y="2720975"/>
          <p14:tracePt t="23455" x="4440238" y="2711450"/>
          <p14:tracePt t="23482" x="4394200" y="2711450"/>
          <p14:tracePt t="23509" x="4330700" y="2693988"/>
          <p14:tracePt t="23535" x="4311650" y="2693988"/>
          <p14:tracePt t="23562" x="4265613" y="2693988"/>
          <p14:tracePt t="23591" x="4219575" y="2693988"/>
          <p14:tracePt t="23618" x="4192588" y="2703513"/>
          <p14:tracePt t="23645" x="4175125" y="2711450"/>
          <p14:tracePt t="23672" x="4146550" y="2730500"/>
          <p14:tracePt t="23700" x="4138613" y="2747963"/>
          <p14:tracePt t="23726" x="4129088" y="2776538"/>
          <p14:tracePt t="23754" x="4119563" y="2803525"/>
          <p14:tracePt t="23781" x="4110038" y="2830513"/>
          <p14:tracePt t="23808" x="4110038" y="2849563"/>
          <p14:tracePt t="23836" x="4110038" y="2857500"/>
          <p14:tracePt t="23864" x="4110038" y="2886075"/>
          <p14:tracePt t="23890" x="4110038" y="2922588"/>
          <p14:tracePt t="23917" x="4110038" y="2959100"/>
          <p14:tracePt t="23945" x="4110038" y="2995613"/>
          <p14:tracePt t="23972" x="4129088" y="3032125"/>
          <p14:tracePt t="24000" x="4138613" y="3059113"/>
          <p14:tracePt t="24028" x="4146550" y="3078163"/>
          <p14:tracePt t="24054" x="4165600" y="3105150"/>
          <p14:tracePt t="24081" x="4192588" y="3132138"/>
          <p14:tracePt t="24108" x="4219575" y="3151188"/>
          <p14:tracePt t="24136" x="4238625" y="3159125"/>
          <p14:tracePt t="24163" x="4275138" y="3168650"/>
          <p14:tracePt t="24191" x="4292600" y="3168650"/>
          <p14:tracePt t="24217" x="4321175" y="3178175"/>
          <p14:tracePt t="24247" x="4357688" y="3178175"/>
          <p14:tracePt t="24274" x="4384675" y="3178175"/>
          <p14:tracePt t="24300" x="4411663" y="3178175"/>
          <p14:tracePt t="24328" x="4448175" y="3178175"/>
          <p14:tracePt t="24356" x="4476750" y="3178175"/>
          <p14:tracePt t="24383" x="4494213" y="3178175"/>
          <p14:tracePt t="24411" x="4521200" y="3159125"/>
          <p14:tracePt t="24439" x="4549775" y="3151188"/>
          <p14:tracePt t="24467" x="4557713" y="3151188"/>
          <p14:tracePt t="24494" x="4567238" y="3141663"/>
          <p14:tracePt t="24521" x="4567238" y="3132138"/>
          <p14:tracePt t="24548" x="4576763" y="3105150"/>
          <p14:tracePt t="24575" x="4576763" y="3086100"/>
          <p14:tracePt t="24602" x="4576763" y="3041650"/>
          <p14:tracePt t="24629" x="4576763" y="3005138"/>
          <p14:tracePt t="24657" x="4576763" y="2976563"/>
          <p14:tracePt t="24685" x="4557713" y="2940050"/>
          <p14:tracePt t="24712" x="4549775" y="2913063"/>
          <p14:tracePt t="24740" x="4530725" y="2886075"/>
          <p14:tracePt t="24767" x="4503738" y="2857500"/>
          <p14:tracePt t="24795" x="4494213" y="2840038"/>
          <p14:tracePt t="24822" x="4476750" y="2830513"/>
          <p14:tracePt t="24849" x="4467225" y="2820988"/>
          <p14:tracePt t="24877" x="4440238" y="2820988"/>
          <p14:tracePt t="24905" x="4421188" y="2813050"/>
          <p14:tracePt t="24931" x="4394200" y="2813050"/>
          <p14:tracePt t="24959" x="4357688" y="2813050"/>
          <p14:tracePt t="24986" x="4330700" y="2813050"/>
          <p14:tracePt t="25015" x="4311650" y="2813050"/>
          <p14:tracePt t="25041" x="4302125" y="2813050"/>
          <p14:tracePt t="25069" x="4292600" y="2813050"/>
          <p14:tracePt t="25123" x="4284663" y="2813050"/>
          <p14:tracePt t="25447" x="4275138" y="2813050"/>
          <p14:tracePt t="25473" x="4219575" y="2830513"/>
          <p14:tracePt t="25502" x="4183063" y="2849563"/>
          <p14:tracePt t="25556" x="4175125" y="2857500"/>
          <p14:tracePt t="25584" x="4156075" y="2867025"/>
          <p14:tracePt t="25612" x="4138613" y="2876550"/>
          <p14:tracePt t="25668" x="4129088" y="2886075"/>
          <p14:tracePt t="25696" x="4129088" y="2903538"/>
          <p14:tracePt t="25724" x="4129088" y="2930525"/>
          <p14:tracePt t="25752" x="4129088" y="2968625"/>
          <p14:tracePt t="25780" x="4129088" y="3013075"/>
          <p14:tracePt t="25807" x="4129088" y="3059113"/>
          <p14:tracePt t="25835" x="4146550" y="3068638"/>
          <p14:tracePt t="25862" x="4156075" y="3078163"/>
          <p14:tracePt t="25889" x="4175125" y="3105150"/>
          <p14:tracePt t="25916" x="4192588" y="3114675"/>
          <p14:tracePt t="25943" x="4202113" y="3122613"/>
          <p14:tracePt t="25970" x="4238625" y="3141663"/>
          <p14:tracePt t="25998" x="4265613" y="3151188"/>
          <p14:tracePt t="26052" x="4302125" y="3159125"/>
          <p14:tracePt t="26080" x="4321175" y="3168650"/>
          <p14:tracePt t="26188" x="4330700" y="3178175"/>
          <p14:tracePt t="26215" x="4338638" y="3178175"/>
          <p14:tracePt t="26243" x="4384675" y="3178175"/>
          <p14:tracePt t="26270" x="4411663" y="3187700"/>
          <p14:tracePt t="26298" x="4430713" y="3187700"/>
          <p14:tracePt t="26325" x="4476750" y="3187700"/>
          <p14:tracePt t="26352" x="4513263" y="3195638"/>
          <p14:tracePt t="26380" x="4530725" y="3195638"/>
          <p14:tracePt t="26407" x="4576763" y="3195638"/>
          <p14:tracePt t="26434" x="4603750" y="3195638"/>
          <p14:tracePt t="26462" x="4640263" y="3195638"/>
          <p14:tracePt t="26489" x="4659313" y="3195638"/>
          <p14:tracePt t="26517" x="4713288" y="3178175"/>
          <p14:tracePt t="26544" x="4740275" y="3159125"/>
          <p14:tracePt t="26598" x="4759325" y="3141663"/>
          <p14:tracePt t="26624" x="4776788" y="3132138"/>
          <p14:tracePt t="26652" x="4786313" y="3122613"/>
          <p14:tracePt t="26652" x="4795838" y="3114675"/>
          <p14:tracePt t="26679" x="4805363" y="3078163"/>
          <p14:tracePt t="26707" x="4813300" y="3059113"/>
          <p14:tracePt t="26733" x="4822825" y="3022600"/>
          <p14:tracePt t="26761" x="4822825" y="3005138"/>
          <p14:tracePt t="26787" x="4822825" y="2995613"/>
          <p14:tracePt t="26815" x="4822825" y="2976563"/>
          <p14:tracePt t="26842" x="4822825" y="2968625"/>
          <p14:tracePt t="26869" x="4822825" y="2959100"/>
          <p14:tracePt t="29347" x="4822825" y="2949575"/>
          <p14:tracePt t="29401" x="4832350" y="2949575"/>
          <p14:tracePt t="29429" x="4841875" y="2940050"/>
          <p14:tracePt t="31070" x="4805363" y="2940050"/>
          <p14:tracePt t="31099" x="4722813" y="2940050"/>
          <p14:tracePt t="31128" x="4676775" y="2913063"/>
          <p14:tracePt t="31155" x="4640263" y="2903538"/>
          <p14:tracePt t="31184" x="4576763" y="2886075"/>
          <p14:tracePt t="31211" x="4521200" y="2886075"/>
          <p14:tracePt t="31238" x="4476750" y="2886075"/>
          <p14:tracePt t="31265" x="4467225" y="2886075"/>
          <p14:tracePt t="31293" x="4440238" y="2886075"/>
          <p14:tracePt t="31320" x="4421188" y="2886075"/>
          <p14:tracePt t="31349" x="4403725" y="2886075"/>
          <p14:tracePt t="31376" x="4375150" y="2886075"/>
          <p14:tracePt t="31404" x="4321175" y="2894013"/>
          <p14:tracePt t="31431" x="4256088" y="2913063"/>
          <p14:tracePt t="31459" x="4219575" y="2930525"/>
          <p14:tracePt t="31485" x="4183063" y="2968625"/>
          <p14:tracePt t="31515" x="4165600" y="2976563"/>
          <p14:tracePt t="31541" x="4156075" y="2986088"/>
          <p14:tracePt t="31570" x="4156075" y="3032125"/>
          <p14:tracePt t="31597" x="4156075" y="3068638"/>
          <p14:tracePt t="31624" x="4183063" y="3105150"/>
          <p14:tracePt t="31651" x="4211638" y="3141663"/>
          <p14:tracePt t="31679" x="4248150" y="3151188"/>
          <p14:tracePt t="31705" x="4292600" y="3159125"/>
          <p14:tracePt t="31733" x="4357688" y="3159125"/>
          <p14:tracePt t="31760" x="4457700" y="3114675"/>
          <p14:tracePt t="31788" x="4513263" y="3068638"/>
          <p14:tracePt t="31814" x="4549775" y="3041650"/>
          <p14:tracePt t="31842" x="4567238" y="3005138"/>
          <p14:tracePt t="31868" x="4567238" y="2940050"/>
          <p14:tracePt t="31895" x="4567238" y="2922588"/>
          <p14:tracePt t="31923" x="4567238" y="2886075"/>
          <p14:tracePt t="31950" x="4549775" y="2867025"/>
          <p14:tracePt t="31977" x="4494213" y="2849563"/>
          <p14:tracePt t="32008" x="4421188" y="2840038"/>
          <p14:tracePt t="32035" x="4367213" y="2830513"/>
          <p14:tracePt t="32063" x="4311650" y="2813050"/>
          <p14:tracePt t="32089" x="4284663" y="2813050"/>
          <p14:tracePt t="32116" x="4248150" y="2813050"/>
          <p14:tracePt t="32143" x="4183063" y="2830513"/>
          <p14:tracePt t="32170" x="4146550" y="2849563"/>
          <p14:tracePt t="32196" x="4138613" y="2849563"/>
          <p14:tracePt t="32224" x="4102100" y="2876550"/>
          <p14:tracePt t="32250" x="4092575" y="2886075"/>
          <p14:tracePt t="32278" x="4073525" y="2894013"/>
          <p14:tracePt t="32305" x="4073525" y="2913063"/>
          <p14:tracePt t="32332" x="4073525" y="2930525"/>
          <p14:tracePt t="32359" x="4073525" y="2968625"/>
          <p14:tracePt t="32386" x="4092575" y="2995613"/>
          <p14:tracePt t="32413" x="4129088" y="3032125"/>
          <p14:tracePt t="32441" x="4146550" y="3049588"/>
          <p14:tracePt t="32467" x="4165600" y="3049588"/>
          <p14:tracePt t="32495" x="4183063" y="3059113"/>
          <p14:tracePt t="32522" x="4219575" y="3068638"/>
          <p14:tracePt t="32550" x="4238625" y="3068638"/>
          <p14:tracePt t="32577" x="4284663" y="3078163"/>
          <p14:tracePt t="32605" x="4321175" y="3078163"/>
          <p14:tracePt t="32632" x="4348163" y="3078163"/>
          <p14:tracePt t="32661" x="4357688" y="3078163"/>
          <p14:tracePt t="32688" x="4384675" y="3068638"/>
          <p14:tracePt t="32715" x="4430713" y="3041650"/>
          <p14:tracePt t="32742" x="4448175" y="3022600"/>
          <p14:tracePt t="32770" x="4448175" y="2986088"/>
          <p14:tracePt t="32798" x="4457700" y="2949575"/>
          <p14:tracePt t="32827" x="4457700" y="2913063"/>
          <p14:tracePt t="32854" x="4457700" y="2886075"/>
          <p14:tracePt t="32882" x="4448175" y="2830513"/>
          <p14:tracePt t="32909" x="4430713" y="2813050"/>
          <p14:tracePt t="32935" x="4411663" y="2784475"/>
          <p14:tracePt t="32963" x="4375150" y="2757488"/>
          <p14:tracePt t="32990" x="4330700" y="2747963"/>
          <p14:tracePt t="33017" x="4311650" y="2747963"/>
          <p14:tracePt t="33045" x="4292600" y="2747963"/>
          <p14:tracePt t="33072" x="4248150" y="2747963"/>
          <p14:tracePt t="33100" x="4192588" y="2757488"/>
          <p14:tracePt t="33128" x="4146550" y="2776538"/>
          <p14:tracePt t="33157" x="4129088" y="2776538"/>
          <p14:tracePt t="33184" x="4110038" y="2794000"/>
          <p14:tracePt t="33213" x="4083050" y="2803525"/>
          <p14:tracePt t="33240" x="4073525" y="2813050"/>
          <p14:tracePt t="33240" x="4073525" y="2820988"/>
          <p14:tracePt t="33267" x="4073525" y="2840038"/>
          <p14:tracePt t="33296" x="4065588" y="2886075"/>
          <p14:tracePt t="33324" x="4065588" y="2913063"/>
          <p14:tracePt t="33378" x="4065588" y="2930525"/>
          <p14:tracePt t="33406" x="4065588" y="2968625"/>
          <p14:tracePt t="33434" x="4083050" y="2995613"/>
          <p14:tracePt t="33460" x="4102100" y="3013075"/>
          <p14:tracePt t="33488" x="4119563" y="3041650"/>
          <p14:tracePt t="33515" x="4138613" y="3049588"/>
          <p14:tracePt t="33542" x="4156075" y="3059113"/>
          <p14:tracePt t="33568" x="4192588" y="3059113"/>
          <p14:tracePt t="33596" x="4238625" y="3059113"/>
          <p14:tracePt t="33623" x="4275138" y="3059113"/>
          <p14:tracePt t="33650" x="4302125" y="3059113"/>
          <p14:tracePt t="33677" x="4357688" y="3059113"/>
          <p14:tracePt t="33704" x="4403725" y="3059113"/>
          <p14:tracePt t="33731" x="4430713" y="3059113"/>
          <p14:tracePt t="33758" x="4484688" y="3049588"/>
          <p14:tracePt t="33785" x="4503738" y="3022600"/>
          <p14:tracePt t="33840" x="4521200" y="3005138"/>
          <p14:tracePt t="33867" x="4521200" y="2995613"/>
          <p14:tracePt t="33895" x="4521200" y="2968625"/>
          <p14:tracePt t="33921" x="4530725" y="2922588"/>
          <p14:tracePt t="33951" x="4540250" y="2867025"/>
          <p14:tracePt t="33979" x="4540250" y="2840038"/>
          <p14:tracePt t="34007" x="4540250" y="2794000"/>
          <p14:tracePt t="34034" x="4540250" y="2767013"/>
          <p14:tracePt t="34062" x="4530725" y="2747963"/>
          <p14:tracePt t="34088" x="4513263" y="2740025"/>
          <p14:tracePt t="34117" x="4467225" y="2730500"/>
          <p14:tracePt t="34143" x="4440238" y="2720975"/>
          <p14:tracePt t="34170" x="4403725" y="2720975"/>
          <p14:tracePt t="34197" x="4375150" y="2720975"/>
          <p14:tracePt t="34224" x="4330700" y="2711450"/>
          <p14:tracePt t="34252" x="4292600" y="2711450"/>
          <p14:tracePt t="34279" x="4265613" y="2703513"/>
          <p14:tracePt t="34306" x="4229100" y="2703513"/>
          <p14:tracePt t="34335" x="4192588" y="2703513"/>
          <p14:tracePt t="34362" x="4165600" y="2711450"/>
          <p14:tracePt t="34390" x="4138613" y="2720975"/>
          <p14:tracePt t="34444" x="4110038" y="2740025"/>
          <p14:tracePt t="34472" x="4102100" y="2747963"/>
          <p14:tracePt t="34499" x="4073525" y="2776538"/>
          <p14:tracePt t="34527" x="4056063" y="2820988"/>
          <p14:tracePt t="34555" x="4037013" y="2849563"/>
          <p14:tracePt t="34582" x="4029075" y="2886075"/>
          <p14:tracePt t="34610" x="4029075" y="2930525"/>
          <p14:tracePt t="34637" x="4029075" y="2949575"/>
          <p14:tracePt t="34665" x="4029075" y="2976563"/>
          <p14:tracePt t="34692" x="4046538" y="3013075"/>
          <p14:tracePt t="34719" x="4083050" y="3049588"/>
          <p14:tracePt t="34746" x="4110038" y="3078163"/>
          <p14:tracePt t="34773" x="4119563" y="3095625"/>
          <p14:tracePt t="34799" x="4175125" y="3114675"/>
          <p14:tracePt t="34827" x="4202113" y="3114675"/>
          <p14:tracePt t="34854" x="4219575" y="3122613"/>
          <p14:tracePt t="34881" x="4275138" y="3132138"/>
          <p14:tracePt t="34908" x="4321175" y="3141663"/>
          <p14:tracePt t="34935" x="4357688" y="3151188"/>
          <p14:tracePt t="34962" x="4411663" y="3151188"/>
          <p14:tracePt t="34989" x="4440238" y="3151188"/>
          <p14:tracePt t="35016" x="4476750" y="3141663"/>
          <p14:tracePt t="35044" x="4503738" y="3114675"/>
          <p14:tracePt t="35070" x="4513263" y="3078163"/>
          <p14:tracePt t="35100" x="4530725" y="3049588"/>
          <p14:tracePt t="35129" x="4540250" y="3022600"/>
          <p14:tracePt t="35155" x="4540250" y="2986088"/>
          <p14:tracePt t="35182" x="4540250" y="2940050"/>
          <p14:tracePt t="35210" x="4540250" y="2913063"/>
          <p14:tracePt t="35210" x="4540250" y="2903538"/>
          <p14:tracePt t="35236" x="4540250" y="2867025"/>
          <p14:tracePt t="35264" x="4540250" y="2820988"/>
          <p14:tracePt t="35291" x="4540250" y="2803525"/>
          <p14:tracePt t="35320" x="4540250" y="2776538"/>
          <p14:tracePt t="35348" x="4540250" y="2740025"/>
          <p14:tracePt t="35376" x="4540250" y="2720975"/>
          <p14:tracePt t="35404" x="4540250" y="2703513"/>
          <p14:tracePt t="35459" x="4540250" y="2693988"/>
          <p14:tracePt t="35485" x="4530725" y="2684463"/>
          <p14:tracePt t="46909" x="4521200" y="2684463"/>
          <p14:tracePt t="47018" x="4513263" y="2684463"/>
          <p14:tracePt t="47046" x="4503738" y="2703513"/>
          <p14:tracePt t="47364" x="4503738" y="2711450"/>
          <p14:tracePt t="47392" x="4503738" y="2747963"/>
          <p14:tracePt t="47419" x="4503738" y="2757488"/>
          <p14:tracePt t="47445" x="4503738" y="2776538"/>
          <p14:tracePt t="47446" x="4503738" y="2784475"/>
          <p14:tracePt t="47472" x="4503738" y="2803525"/>
          <p14:tracePt t="47498" x="4503738" y="2849563"/>
          <p14:tracePt t="47524" x="4503738" y="2876550"/>
          <p14:tracePt t="47551" x="4503738" y="2940050"/>
          <p14:tracePt t="47578" x="4513263" y="2959100"/>
          <p14:tracePt t="47605" x="4513263" y="2986088"/>
          <p14:tracePt t="47632" x="4521200" y="3041650"/>
          <p14:tracePt t="47659" x="4540250" y="3105150"/>
          <p14:tracePt t="47687" x="4557713" y="3141663"/>
          <p14:tracePt t="47713" x="4567238" y="3178175"/>
          <p14:tracePt t="47740" x="4613275" y="3224213"/>
          <p14:tracePt t="47767" x="4640263" y="3260725"/>
          <p14:tracePt t="47796" x="4676775" y="3297238"/>
          <p14:tracePt t="47822" x="4703763" y="3324225"/>
          <p14:tracePt t="47850" x="4732338" y="3351213"/>
          <p14:tracePt t="47877" x="4740275" y="3370263"/>
          <p14:tracePt t="47905" x="4786313" y="3387725"/>
          <p14:tracePt t="47932" x="4851400" y="3414713"/>
          <p14:tracePt t="47959" x="4887913" y="3424238"/>
          <p14:tracePt t="47960" x="4914900" y="3433763"/>
          <p14:tracePt t="47987" x="4997450" y="3451225"/>
          <p14:tracePt t="48016" x="5087938" y="3460750"/>
          <p14:tracePt t="48043" x="5133975" y="3470275"/>
          <p14:tracePt t="48070" x="5160963" y="3470275"/>
          <p14:tracePt t="48098" x="5224463" y="3460750"/>
          <p14:tracePt t="48126" x="5289550" y="3451225"/>
          <p14:tracePt t="48152" x="5353050" y="3433763"/>
          <p14:tracePt t="48180" x="5453063" y="3424238"/>
          <p14:tracePt t="48206" x="5599113" y="3414713"/>
          <p14:tracePt t="48234" x="5745163" y="3397250"/>
          <p14:tracePt t="48261" x="5873750" y="3378200"/>
          <p14:tracePt t="48288" x="6092825" y="3333750"/>
          <p14:tracePt t="48315" x="6202363" y="3297238"/>
          <p14:tracePt t="48316" x="6221413" y="3287713"/>
          <p14:tracePt t="48344" x="6311900" y="3260725"/>
          <p14:tracePt t="48369" x="6403975" y="3224213"/>
          <p14:tracePt t="48397" x="6530975" y="3159125"/>
          <p14:tracePt t="48424" x="6632575" y="3086100"/>
          <p14:tracePt t="48451" x="6750050" y="2959100"/>
          <p14:tracePt t="48478" x="6888163" y="2730500"/>
          <p14:tracePt t="48505" x="6915150" y="2620963"/>
          <p14:tracePt t="48532" x="6915150" y="2484438"/>
          <p14:tracePt t="48560" x="6915150" y="2338388"/>
          <p14:tracePt t="48587" x="6896100" y="2246313"/>
          <p14:tracePt t="48614" x="6842125" y="2146300"/>
          <p14:tracePt t="48641" x="6750050" y="2073275"/>
          <p14:tracePt t="48668" x="6559550" y="1990725"/>
          <p14:tracePt t="48696" x="6440488" y="1973263"/>
          <p14:tracePt t="48723" x="6275388" y="1944688"/>
          <p14:tracePt t="48750" x="6056313" y="1927225"/>
          <p14:tracePt t="48778" x="5883275" y="1908175"/>
          <p14:tracePt t="48806" x="5745163" y="1908175"/>
          <p14:tracePt t="48833" x="5562600" y="1908175"/>
          <p14:tracePt t="48861" x="5380038" y="1908175"/>
          <p14:tracePt t="48887" x="5316538" y="1908175"/>
          <p14:tracePt t="48913" x="5216525" y="1935163"/>
          <p14:tracePt t="48940" x="5106988" y="1981200"/>
          <p14:tracePt t="48966" x="5078413" y="2009775"/>
          <p14:tracePt t="48993" x="5014913" y="2073275"/>
          <p14:tracePt t="49019" x="4968875" y="2155825"/>
          <p14:tracePt t="49020" x="4932363" y="2192338"/>
          <p14:tracePt t="49048" x="4895850" y="2255838"/>
          <p14:tracePt t="49076" x="4851400" y="2338388"/>
          <p14:tracePt t="49102" x="4832350" y="2474913"/>
          <p14:tracePt t="49129" x="4822825" y="2528888"/>
          <p14:tracePt t="49156" x="4822825" y="2601913"/>
          <p14:tracePt t="49184" x="4822825" y="2693988"/>
          <p14:tracePt t="49212" x="4822825" y="2813050"/>
          <p14:tracePt t="49238" x="4822825" y="2857500"/>
          <p14:tracePt t="49265" x="4851400" y="2968625"/>
          <p14:tracePt t="49292" x="4914900" y="3059113"/>
          <p14:tracePt t="49320" x="4941888" y="3114675"/>
          <p14:tracePt t="49347" x="4997450" y="3168650"/>
          <p14:tracePt t="49374" x="5087938" y="3224213"/>
          <p14:tracePt t="49402" x="5180013" y="3268663"/>
          <p14:tracePt t="49430" x="5297488" y="3287713"/>
          <p14:tracePt t="49457" x="5453063" y="3287713"/>
          <p14:tracePt t="49484" x="5591175" y="3287713"/>
          <p14:tracePt t="49511" x="5708650" y="3287713"/>
          <p14:tracePt t="49540" x="5873750" y="3287713"/>
          <p14:tracePt t="49567" x="6046788" y="3287713"/>
          <p14:tracePt t="49595" x="6165850" y="3287713"/>
          <p14:tracePt t="49622" x="6294438" y="3287713"/>
          <p14:tracePt t="49649" x="6467475" y="3268663"/>
          <p14:tracePt t="49676" x="6530975" y="3251200"/>
          <p14:tracePt t="49704" x="6586538" y="3214688"/>
          <p14:tracePt t="49731" x="6650038" y="3141663"/>
          <p14:tracePt t="49758" x="6696075" y="2986088"/>
          <p14:tracePt t="49784" x="6705600" y="2886075"/>
          <p14:tracePt t="49812" x="6705600" y="2730500"/>
          <p14:tracePt t="49840" x="6705600" y="2638425"/>
          <p14:tracePt t="49868" x="6677025" y="2557463"/>
          <p14:tracePt t="49895" x="6623050" y="2455863"/>
          <p14:tracePt t="49923" x="6567488" y="2382838"/>
          <p14:tracePt t="49951" x="6540500" y="2355850"/>
          <p14:tracePt t="49979" x="6513513" y="2319338"/>
          <p14:tracePt t="50008" x="6477000" y="2301875"/>
          <p14:tracePt t="50035" x="6403975" y="2282825"/>
          <p14:tracePt t="50063" x="6357938" y="2255838"/>
          <p14:tracePt t="50090" x="6321425" y="2246313"/>
          <p14:tracePt t="50117" x="6302375" y="2236788"/>
          <p14:tracePt t="50144" x="6275388" y="2228850"/>
          <p14:tracePt t="50171" x="6265863" y="2219325"/>
          <p14:tracePt t="50199" x="6238875" y="2209800"/>
          <p14:tracePt t="50226" x="6192838" y="2200275"/>
          <p14:tracePt t="50254" x="6148388" y="2192338"/>
          <p14:tracePt t="50281" x="6111875" y="2182813"/>
          <p14:tracePt t="50309" x="6002338" y="2173288"/>
          <p14:tracePt t="50336" x="5864225" y="2155825"/>
          <p14:tracePt t="50365" x="5764213" y="2136775"/>
          <p14:tracePt t="50392" x="5681663" y="2119313"/>
          <p14:tracePt t="50419" x="5562600" y="2109788"/>
          <p14:tracePt t="50446" x="5453063" y="2100263"/>
          <p14:tracePt t="50474" x="5408613" y="2090738"/>
          <p14:tracePt t="50502" x="5370513" y="2090738"/>
          <p14:tracePt t="50529" x="5260975" y="2090738"/>
          <p14:tracePt t="50556" x="5187950" y="2090738"/>
          <p14:tracePt t="50583" x="5124450" y="2090738"/>
          <p14:tracePt t="50610" x="5041900" y="2090738"/>
          <p14:tracePt t="50638" x="4997450" y="2090738"/>
          <p14:tracePt t="50665" x="4968875" y="2100263"/>
          <p14:tracePt t="50692" x="4941888" y="2109788"/>
          <p14:tracePt t="50719" x="4887913" y="2127250"/>
          <p14:tracePt t="50747" x="4768850" y="2127250"/>
          <p14:tracePt t="50775" x="4613275" y="2136775"/>
          <p14:tracePt t="50801" x="4430713" y="2155825"/>
          <p14:tracePt t="50828" x="4330700" y="2163763"/>
          <p14:tracePt t="50857" x="4265613" y="2163763"/>
          <p14:tracePt t="50884" x="4202113" y="2173288"/>
          <p14:tracePt t="50911" x="4146550" y="2192338"/>
          <p14:tracePt t="50912" x="4129088" y="2192338"/>
          <p14:tracePt t="50939" x="4102100" y="2200275"/>
          <p14:tracePt t="50965" x="4065588" y="2219325"/>
          <p14:tracePt t="50995" x="4056063" y="2228850"/>
          <p14:tracePt t="51048" x="4046538" y="2236788"/>
          <p14:tracePt t="51075" x="4010025" y="2255838"/>
          <p14:tracePt t="51103" x="4000500" y="2265363"/>
          <p14:tracePt t="51129" x="3992563" y="2273300"/>
          <p14:tracePt t="51157" x="3983038" y="2282825"/>
          <p14:tracePt t="51184" x="3963988" y="2309813"/>
          <p14:tracePt t="51212" x="3946525" y="2328863"/>
          <p14:tracePt t="51239" x="3937000" y="2338388"/>
          <p14:tracePt t="51265" x="3919538" y="2392363"/>
          <p14:tracePt t="51292" x="3910013" y="2428875"/>
          <p14:tracePt t="51319" x="3900488" y="2455863"/>
          <p14:tracePt t="51346" x="3900488" y="2511425"/>
          <p14:tracePt t="51374" x="3900488" y="2538413"/>
          <p14:tracePt t="51401" x="3900488" y="2574925"/>
          <p14:tracePt t="51429" x="3900488" y="2593975"/>
          <p14:tracePt t="51456" x="3919538" y="2630488"/>
          <p14:tracePt t="51483" x="3927475" y="2638425"/>
          <p14:tracePt t="51510" x="3983038" y="2674938"/>
          <p14:tracePt t="51537" x="4019550" y="2703513"/>
          <p14:tracePt t="51563" x="4029075" y="2703513"/>
          <p14:tracePt t="51564" x="4037013" y="2703513"/>
          <p14:tracePt t="51591" x="4056063" y="2703513"/>
          <p14:tracePt t="51618" x="4073525" y="2703513"/>
          <p14:tracePt t="51646" x="4092575" y="2693988"/>
          <p14:tracePt t="51674" x="4110038" y="2684463"/>
          <p14:tracePt t="51701" x="4156075" y="2657475"/>
          <p14:tracePt t="51728" x="4183063" y="2620963"/>
          <p14:tracePt t="51756" x="4211638" y="2584450"/>
          <p14:tracePt t="51781" x="4219575" y="2565400"/>
          <p14:tracePt t="51810" x="4238625" y="2528888"/>
          <p14:tracePt t="51837" x="4238625" y="2492375"/>
          <p14:tracePt t="51865" x="4238625" y="2455863"/>
          <p14:tracePt t="51892" x="4238625" y="2401888"/>
          <p14:tracePt t="51919" x="4229100" y="2346325"/>
          <p14:tracePt t="51946" x="4202113" y="2301875"/>
          <p14:tracePt t="51974" x="4175125" y="2273300"/>
          <p14:tracePt t="52000" x="4138613" y="2255838"/>
          <p14:tracePt t="52028" x="4102100" y="2255838"/>
          <p14:tracePt t="52054" x="4056063" y="2255838"/>
          <p14:tracePt t="52081" x="3992563" y="2246313"/>
          <p14:tracePt t="52108" x="3956050" y="2246313"/>
          <p14:tracePt t="52135" x="3927475" y="2255838"/>
          <p14:tracePt t="52162" x="3854450" y="2301875"/>
          <p14:tracePt t="52190" x="3817938" y="2355850"/>
          <p14:tracePt t="52217" x="3810000" y="2382838"/>
          <p14:tracePt t="52247" x="3800475" y="2455863"/>
          <p14:tracePt t="52274" x="3800475" y="2511425"/>
          <p14:tracePt t="52406" x="3800475" y="2501900"/>
          <p14:tracePt t="52433" x="3810000" y="2492375"/>
          <p14:tracePt t="52462" x="3836988" y="2419350"/>
          <p14:tracePt t="52489" x="3910013" y="2319338"/>
          <p14:tracePt t="52517" x="4000500" y="2192338"/>
          <p14:tracePt t="52544" x="4102100" y="2090738"/>
          <p14:tracePt t="52572" x="4202113" y="2000250"/>
          <p14:tracePt t="52599" x="4348163" y="1898650"/>
          <p14:tracePt t="52627" x="4576763" y="1781175"/>
          <p14:tracePt t="52654" x="4749800" y="1716088"/>
          <p14:tracePt t="52682" x="4914900" y="1689100"/>
          <p14:tracePt t="52708" x="5114925" y="1698625"/>
          <p14:tracePt t="52736" x="5280025" y="1725613"/>
          <p14:tracePt t="52763" x="5445125" y="1781175"/>
          <p14:tracePt t="52790" x="5654675" y="1854200"/>
          <p14:tracePt t="52816" x="5727700" y="1890713"/>
          <p14:tracePt t="52844" x="5764213" y="1917700"/>
          <p14:tracePt t="52871" x="5810250" y="1973263"/>
          <p14:tracePt t="52899" x="5854700" y="2046288"/>
          <p14:tracePt t="52925" x="5883275" y="2090738"/>
          <p14:tracePt t="52954" x="5929313" y="2173288"/>
          <p14:tracePt t="52982" x="5946775" y="2209800"/>
          <p14:tracePt t="53009" x="5956300" y="2265363"/>
          <p14:tracePt t="53010" x="5956300" y="2282825"/>
          <p14:tracePt t="53037" x="5965825" y="2328863"/>
          <p14:tracePt t="53064" x="5965825" y="2355850"/>
          <p14:tracePt t="53091" x="5973763" y="2401888"/>
          <p14:tracePt t="53147" x="5973763" y="2438400"/>
          <p14:tracePt t="53174" x="5983288" y="2455863"/>
          <p14:tracePt t="53202" x="5992813" y="2492375"/>
          <p14:tracePt t="53256" x="5992813" y="2501900"/>
          <p14:tracePt t="53577" x="5992813" y="2520950"/>
          <p14:tracePt t="53879" x="5992813" y="2484438"/>
          <p14:tracePt t="53905" x="5983288" y="2374900"/>
          <p14:tracePt t="53934" x="5929313" y="2200275"/>
          <p14:tracePt t="53963" x="5873750" y="2082800"/>
          <p14:tracePt t="53990" x="5846763" y="2027238"/>
          <p14:tracePt t="54018" x="5818188" y="1973263"/>
          <p14:tracePt t="54046" x="5810250" y="1963738"/>
          <p14:tracePt t="54073" x="5791200" y="1944688"/>
          <p14:tracePt t="54102" x="5781675" y="1944688"/>
          <p14:tracePt t="54129" x="5764213" y="1935163"/>
          <p14:tracePt t="54185" x="5764213" y="1927225"/>
          <p14:tracePt t="58631" x="5708650" y="1927225"/>
          <p14:tracePt t="58659" x="5572125" y="1927225"/>
          <p14:tracePt t="58686" x="5326063" y="1927225"/>
          <p14:tracePt t="58713" x="4941888" y="1927225"/>
          <p14:tracePt t="58740" x="4659313" y="1927225"/>
          <p14:tracePt t="58768" x="4411663" y="1927225"/>
          <p14:tracePt t="58795" x="4165600" y="1917700"/>
          <p14:tracePt t="58823" x="3890963" y="1917700"/>
          <p14:tracePt t="58850" x="3717925" y="1917700"/>
          <p14:tracePt t="58877" x="3508375" y="1917700"/>
          <p14:tracePt t="58904" x="3206750" y="1917700"/>
          <p14:tracePt t="58931" x="2978150" y="1917700"/>
          <p14:tracePt t="58958" x="2749550" y="1917700"/>
          <p14:tracePt t="58985" x="2511425" y="1935163"/>
          <p14:tracePt t="59014" x="2247900" y="1981200"/>
          <p14:tracePt t="59041" x="2128838" y="2009775"/>
          <p14:tracePt t="59068" x="1900238" y="2054225"/>
          <p14:tracePt t="59096" x="1781175" y="2073275"/>
          <p14:tracePt t="59124" x="1708150" y="2109788"/>
          <p14:tracePt t="59152" x="1654175" y="2119313"/>
          <p14:tracePt t="59180" x="1589088" y="2127250"/>
          <p14:tracePt t="59207" x="1379538" y="2136775"/>
          <p14:tracePt t="59234" x="1250950" y="2136775"/>
          <p14:tracePt t="59261" x="1123950" y="2136775"/>
          <p14:tracePt t="59288" x="977900" y="2136775"/>
          <p14:tracePt t="59315" x="885825" y="2119313"/>
          <p14:tracePt t="59343" x="849313" y="2090738"/>
          <p14:tracePt t="59369" x="831850" y="2073275"/>
          <p14:tracePt t="59396" x="795338" y="2046288"/>
          <p14:tracePt t="59424" x="749300" y="2017713"/>
          <p14:tracePt t="59451" x="693738" y="2000250"/>
          <p14:tracePt t="59478" x="630238" y="1973263"/>
          <p14:tracePt t="59506" x="576263" y="1954213"/>
          <p14:tracePt t="59533" x="566738" y="1935163"/>
          <p14:tracePt t="115432" x="566738" y="2009775"/>
          <p14:tracePt t="115459" x="566738" y="2136775"/>
          <p14:tracePt t="115487" x="539750" y="2346325"/>
          <p14:tracePt t="115514" x="539750" y="2657475"/>
          <p14:tracePt t="115541" x="539750" y="2867025"/>
          <p14:tracePt t="115568" x="539750" y="3168650"/>
          <p14:tracePt t="115596" x="603250" y="3552825"/>
          <p14:tracePt t="115622" x="630238" y="3679825"/>
          <p14:tracePt t="115650" x="639763" y="3716338"/>
          <p14:tracePt t="115677" x="639763" y="3816350"/>
          <p14:tracePt t="115706" x="639763" y="3981450"/>
          <p14:tracePt t="115733" x="639763" y="4081463"/>
          <p14:tracePt t="115761" x="630238" y="4219575"/>
          <p14:tracePt t="115788" x="630238" y="4410075"/>
          <p14:tracePt t="115815" x="630238" y="4538663"/>
          <p14:tracePt t="115842" x="630238" y="4556125"/>
          <p14:tracePt t="115951" x="630238" y="4548188"/>
          <p14:tracePt t="115978" x="639763" y="4529138"/>
          <p14:tracePt t="116244" x="639763" y="4511675"/>
          <p14:tracePt t="116271" x="639763" y="4465638"/>
          <p14:tracePt t="116299" x="639763" y="4438650"/>
          <p14:tracePt t="116326" x="639763" y="4419600"/>
          <p14:tracePt t="116354" x="639763" y="4410075"/>
          <p14:tracePt t="116409" x="639763" y="4402138"/>
          <p14:tracePt t="116490" x="639763" y="4392613"/>
          <p14:tracePt t="128824" x="639763" y="4419600"/>
          <p14:tracePt t="128824" x="639763" y="4446588"/>
          <p14:tracePt t="128851" x="657225" y="4556125"/>
          <p14:tracePt t="128878" x="676275" y="4621213"/>
          <p14:tracePt t="128906" x="685800" y="4629150"/>
          <p14:tracePt t="129095" x="685800" y="4648200"/>
          <p14:tracePt t="129122" x="693738" y="4675188"/>
          <p14:tracePt t="129149" x="693738" y="4684713"/>
          <p14:tracePt t="129204" x="693738" y="4694238"/>
          <p14:tracePt t="129230" x="693738" y="4711700"/>
          <p14:tracePt t="129259" x="693738" y="4721225"/>
          <p14:tracePt t="129285" x="693738" y="4757738"/>
          <p14:tracePt t="129313" x="693738" y="4811713"/>
          <p14:tracePt t="129339" x="685800" y="4884738"/>
          <p14:tracePt t="129366" x="685800" y="4976813"/>
          <p14:tracePt t="129393" x="676275" y="5095875"/>
          <p14:tracePt t="129421" x="666750" y="5214938"/>
          <p14:tracePt t="129449" x="639763" y="5341938"/>
          <p14:tracePt t="129477" x="612775" y="5580063"/>
          <p14:tracePt t="129503" x="612775" y="5807075"/>
          <p14:tracePt t="129532" x="666750" y="5935663"/>
          <p14:tracePt t="129559" x="722313" y="5999163"/>
          <p14:tracePt t="129585" x="739775" y="6008688"/>
          <p14:tracePt t="129851" x="749300" y="5999163"/>
          <p14:tracePt t="129905" x="776288" y="5999163"/>
          <p14:tracePt t="129932" x="795338" y="5999163"/>
          <p14:tracePt t="129961" x="803275" y="5999163"/>
          <p14:tracePt t="130016" x="812800" y="6027738"/>
          <p14:tracePt t="130044" x="822325" y="6045200"/>
          <p14:tracePt t="130072" x="858838" y="6081713"/>
          <p14:tracePt t="130100" x="904875" y="6137275"/>
          <p14:tracePt t="130129" x="931863" y="6210300"/>
          <p14:tracePt t="130156" x="985838" y="6283325"/>
          <p14:tracePt t="130183" x="1022350" y="6327775"/>
          <p14:tracePt t="130210" x="1104900" y="6383338"/>
          <p14:tracePt t="130238" x="1177925" y="6410325"/>
          <p14:tracePt t="130266" x="1250950" y="6429375"/>
          <p14:tracePt t="130294" x="1316038" y="6446838"/>
          <p14:tracePt t="130322" x="1416050" y="6456363"/>
          <p14:tracePt t="130350" x="1589088" y="6483350"/>
          <p14:tracePt t="130378" x="1744663" y="6519863"/>
          <p14:tracePt t="130406" x="1881188" y="6546850"/>
          <p14:tracePt t="130433" x="2092325" y="6592888"/>
          <p14:tracePt t="130462" x="2255838" y="6648450"/>
          <p14:tracePt t="130489" x="2384425" y="6665913"/>
          <p14:tracePt t="130518" x="2530475" y="6675438"/>
          <p14:tracePt t="130545" x="2640013" y="6684963"/>
          <p14:tracePt t="130574" x="2732088" y="6692900"/>
          <p14:tracePt t="130601" x="2849563" y="6702425"/>
          <p14:tracePt t="130628" x="3068638" y="6729413"/>
          <p14:tracePt t="130656" x="3306763" y="6757988"/>
          <p14:tracePt t="130685" x="3452813" y="6765925"/>
          <p14:tracePt t="130712" x="3681413" y="6765925"/>
          <p14:tracePt t="130740" x="3983038" y="6775450"/>
          <p14:tracePt t="130769" x="4256088" y="6775450"/>
          <p14:tracePt t="130798" x="4430713" y="6775450"/>
          <p14:tracePt t="130826" x="4567238" y="6775450"/>
          <p14:tracePt t="130855" x="4676775" y="6757988"/>
          <p14:tracePt t="130881" x="4749800" y="6711950"/>
          <p14:tracePt t="130911" x="4805363" y="6675438"/>
          <p14:tracePt t="130939" x="4841875" y="6611938"/>
          <p14:tracePt t="130969" x="4905375" y="6502400"/>
          <p14:tracePt t="130997" x="4960938" y="6400800"/>
          <p14:tracePt t="131024" x="4978400" y="6291263"/>
          <p14:tracePt t="131052" x="4987925" y="6227763"/>
          <p14:tracePt t="131052" x="4997450" y="6200775"/>
          <p14:tracePt t="131081" x="5005388" y="6118225"/>
          <p14:tracePt t="131108" x="4987925" y="5999163"/>
          <p14:tracePt t="131137" x="4932363" y="5899150"/>
          <p14:tracePt t="131165" x="4878388" y="5826125"/>
          <p14:tracePt t="131193" x="4795838" y="5789613"/>
          <p14:tracePt t="131220" x="4667250" y="5734050"/>
          <p14:tracePt t="131248" x="4457700" y="5716588"/>
          <p14:tracePt t="131275" x="4357688" y="5689600"/>
          <p14:tracePt t="131303" x="4119563" y="5661025"/>
          <p14:tracePt t="131329" x="3900488" y="5643563"/>
          <p14:tracePt t="131357" x="3773488" y="5634038"/>
          <p14:tracePt t="131384" x="3681413" y="5624513"/>
          <p14:tracePt t="131412" x="3562350" y="5624513"/>
          <p14:tracePt t="131440" x="3435350" y="5624513"/>
          <p14:tracePt t="131468" x="3297238" y="5624513"/>
          <p14:tracePt t="131496" x="3197225" y="5643563"/>
          <p14:tracePt t="131523" x="3105150" y="5653088"/>
          <p14:tracePt t="131552" x="3051175" y="5680075"/>
          <p14:tracePt t="131580" x="3005138" y="5697538"/>
          <p14:tracePt t="131608" x="2959100" y="5743575"/>
          <p14:tracePt t="131635" x="2905125" y="5807075"/>
          <p14:tracePt t="131662" x="2878138" y="5862638"/>
          <p14:tracePt t="131691" x="2859088" y="5918200"/>
          <p14:tracePt t="131718" x="2849563" y="6018213"/>
          <p14:tracePt t="131746" x="2832100" y="6137275"/>
          <p14:tracePt t="131774" x="2832100" y="6254750"/>
          <p14:tracePt t="131802" x="2822575" y="6337300"/>
          <p14:tracePt t="131828" x="2822575" y="6437313"/>
          <p14:tracePt t="131856" x="2822575" y="6519863"/>
          <p14:tracePt t="131884" x="2841625" y="6546850"/>
          <p14:tracePt t="131912" x="2886075" y="6611938"/>
          <p14:tracePt t="131938" x="2941638" y="6675438"/>
          <p14:tracePt t="131968" x="3032125" y="6729413"/>
          <p14:tracePt t="131996" x="3170238" y="6775450"/>
          <p14:tracePt t="132024" x="3362325" y="6831013"/>
          <p14:tracePt t="132272" x="4530725" y="6775450"/>
          <p14:tracePt t="132300" x="4576763" y="6721475"/>
          <p14:tracePt t="132328" x="4622800" y="6619875"/>
          <p14:tracePt t="132358" x="4667250" y="6456363"/>
          <p14:tracePt t="132385" x="4667250" y="6327775"/>
          <p14:tracePt t="132412" x="4667250" y="6227763"/>
          <p14:tracePt t="132441" x="4640263" y="6091238"/>
          <p14:tracePt t="132468" x="4603750" y="6027738"/>
          <p14:tracePt t="132495" x="4586288" y="5999163"/>
          <p14:tracePt t="132524" x="4549775" y="5945188"/>
          <p14:tracePt t="132552" x="4484688" y="5889625"/>
          <p14:tracePt t="132580" x="4394200" y="5835650"/>
          <p14:tracePt t="132607" x="4311650" y="5799138"/>
          <p14:tracePt t="132634" x="4219575" y="5762625"/>
          <p14:tracePt t="132661" x="4102100" y="5726113"/>
          <p14:tracePt t="132690" x="4000500" y="5716588"/>
          <p14:tracePt t="132717" x="3890963" y="5716588"/>
          <p14:tracePt t="132745" x="3810000" y="5716588"/>
          <p14:tracePt t="132772" x="3763963" y="5726113"/>
          <p14:tracePt t="132800" x="3735388" y="5743575"/>
          <p14:tracePt t="132826" x="3698875" y="5789613"/>
          <p14:tracePt t="132854" x="3671888" y="5843588"/>
          <p14:tracePt t="132880" x="3654425" y="5899150"/>
          <p14:tracePt t="132909" x="3644900" y="5981700"/>
          <p14:tracePt t="132937" x="3625850" y="6091238"/>
          <p14:tracePt t="132966" x="3617913" y="6200775"/>
          <p14:tracePt t="132994" x="3608388" y="6291263"/>
          <p14:tracePt t="133023" x="3608388" y="6346825"/>
          <p14:tracePt t="133051" x="3608388" y="6429375"/>
          <p14:tracePt t="133080" x="3617913" y="6510338"/>
          <p14:tracePt t="133107" x="3654425" y="6592888"/>
          <p14:tracePt t="133136" x="3690938" y="6665913"/>
          <p14:tracePt t="133163" x="3735388" y="6711950"/>
          <p14:tracePt t="133190" x="3781425" y="6748463"/>
          <p14:tracePt t="133217" x="3817938" y="6765925"/>
          <p14:tracePt t="133246" x="3863975" y="6775450"/>
          <p14:tracePt t="133273" x="3883025" y="6775450"/>
          <p14:tracePt t="133301" x="3927475" y="6775450"/>
          <p14:tracePt t="133327" x="4010025" y="6757988"/>
          <p14:tracePt t="133354" x="4102100" y="6729413"/>
          <p14:tracePt t="133382" x="4202113" y="6684963"/>
          <p14:tracePt t="133410" x="4265613" y="6665913"/>
          <p14:tracePt t="133436" x="4284663" y="6656388"/>
          <p14:tracePt t="133465" x="4348163" y="6602413"/>
          <p14:tracePt t="133492" x="4421188" y="6510338"/>
          <p14:tracePt t="133519" x="4476750" y="6446838"/>
          <p14:tracePt t="133546" x="4530725" y="6383338"/>
          <p14:tracePt t="133574" x="4567238" y="6273800"/>
          <p14:tracePt t="133601" x="4576763" y="6181725"/>
          <p14:tracePt t="133629" x="4576763" y="6091238"/>
          <p14:tracePt t="133656" x="4576763" y="6008688"/>
          <p14:tracePt t="133683" x="4530725" y="5945188"/>
          <p14:tracePt t="133711" x="4494213" y="5889625"/>
          <p14:tracePt t="133740" x="4448175" y="5853113"/>
          <p14:tracePt t="133766" x="4403725" y="5816600"/>
          <p14:tracePt t="133794" x="4357688" y="5807075"/>
          <p14:tracePt t="133822" x="4292600" y="5807075"/>
          <p14:tracePt t="133849" x="4211638" y="5799138"/>
          <p14:tracePt t="133877" x="4119563" y="5799138"/>
          <p14:tracePt t="133904" x="4065588" y="5799138"/>
          <p14:tracePt t="133933" x="4000500" y="5807075"/>
          <p14:tracePt t="133961" x="3927475" y="5835650"/>
          <p14:tracePt t="133988" x="3890963" y="5862638"/>
          <p14:tracePt t="134016" x="3854450" y="5899150"/>
          <p14:tracePt t="134016" x="3846513" y="5908675"/>
          <p14:tracePt t="134044" x="3817938" y="5962650"/>
          <p14:tracePt t="134071" x="3763963" y="6064250"/>
          <p14:tracePt t="134098" x="3735388" y="6127750"/>
          <p14:tracePt t="134127" x="3717925" y="6200775"/>
          <p14:tracePt t="134154" x="3708400" y="6319838"/>
          <p14:tracePt t="134183" x="3698875" y="6429375"/>
          <p14:tracePt t="134211" x="3698875" y="6492875"/>
          <p14:tracePt t="134238" x="3698875" y="6546850"/>
          <p14:tracePt t="134265" x="3708400" y="6619875"/>
          <p14:tracePt t="134294" x="3727450" y="6665913"/>
          <p14:tracePt t="134320" x="3763963" y="6692900"/>
          <p14:tracePt t="134347" x="3781425" y="6702425"/>
          <p14:tracePt t="134375" x="3854450" y="6729413"/>
          <p14:tracePt t="134402" x="3937000" y="6748463"/>
          <p14:tracePt t="134429" x="4037013" y="6765925"/>
          <p14:tracePt t="134456" x="4175125" y="6784975"/>
          <p14:tracePt t="134483" x="4256088" y="6784975"/>
          <p14:tracePt t="134510" x="4330700" y="6811963"/>
          <p14:tracePt t="134537" x="4421188" y="6811963"/>
          <p14:tracePt t="134564" x="4513263" y="6794500"/>
          <p14:tracePt t="134592" x="4586288" y="6757988"/>
          <p14:tracePt t="134619" x="4630738" y="6729413"/>
          <p14:tracePt t="134646" x="4640263" y="6721475"/>
          <p14:tracePt t="135344" x="4640263" y="6692900"/>
          <p14:tracePt t="135371" x="4640263" y="6675438"/>
          <p14:tracePt t="135426" x="4640263" y="6665913"/>
          <p14:tracePt t="135452" x="4630738" y="6638925"/>
          <p14:tracePt t="135505" x="4630738" y="6629400"/>
          <p14:tracePt t="135610" x="4622800" y="6619875"/>
          <p14:tracePt t="135637" x="4613275" y="6611938"/>
          <p14:tracePt t="135664" x="4603750" y="6583363"/>
          <p14:tracePt t="135692" x="4567238" y="6556375"/>
          <p14:tracePt t="135720" x="4530725" y="6502400"/>
          <p14:tracePt t="135747" x="4484688" y="6456363"/>
          <p14:tracePt t="135775" x="4467225" y="6437313"/>
          <p14:tracePt t="135802" x="4448175" y="6429375"/>
          <p14:tracePt t="135830" x="4440238" y="6419850"/>
          <p14:tracePt t="136590" x="4448175" y="6429375"/>
          <p14:tracePt t="136617" x="4457700" y="6429375"/>
          <p14:tracePt t="136646" x="4467225" y="6437313"/>
          <p14:tracePt t="136701" x="4476750" y="6437313"/>
          <p14:tracePt t="136812" x="4484688" y="6437313"/>
          <p14:tracePt t="140037" x="4494213" y="6446838"/>
          <p14:tracePt t="140065" x="4513263" y="6456363"/>
          <p14:tracePt t="140094" x="4576763" y="6483350"/>
          <p14:tracePt t="140121" x="4622800" y="6510338"/>
          <p14:tracePt t="140149" x="4649788" y="6529388"/>
          <p14:tracePt t="140175" x="4686300" y="6546850"/>
          <p14:tracePt t="140201" x="4703763" y="6546850"/>
          <p14:tracePt t="140228" x="4713288" y="6546850"/>
          <p14:tracePt t="140255" x="4740275" y="6546850"/>
          <p14:tracePt t="140282" x="4795838" y="6546850"/>
          <p14:tracePt t="140310" x="4851400" y="6546850"/>
          <p14:tracePt t="140338" x="4914900" y="6546850"/>
          <p14:tracePt t="140365" x="5060950" y="6538913"/>
          <p14:tracePt t="140392" x="5197475" y="6483350"/>
          <p14:tracePt t="140420" x="5233988" y="6473825"/>
          <p14:tracePt t="140420" x="5253038" y="6465888"/>
          <p14:tracePt t="140447" x="5289550" y="6446838"/>
          <p14:tracePt t="140475" x="5326063" y="6400800"/>
          <p14:tracePt t="140502" x="5353050" y="6383338"/>
          <p14:tracePt t="140530" x="5389563" y="6337300"/>
          <p14:tracePt t="140557" x="5426075" y="6291263"/>
          <p14:tracePt t="140584" x="5489575" y="6254750"/>
          <p14:tracePt t="140611" x="5518150" y="6227763"/>
          <p14:tracePt t="140639" x="5572125" y="6164263"/>
          <p14:tracePt t="140665" x="5627688" y="6100763"/>
          <p14:tracePt t="140694" x="5664200" y="6045200"/>
          <p14:tracePt t="140721" x="5691188" y="6018213"/>
          <p14:tracePt t="140748" x="5718175" y="5981700"/>
          <p14:tracePt t="140776" x="5754688" y="5954713"/>
          <p14:tracePt t="140804" x="5773738" y="5926138"/>
          <p14:tracePt t="140831" x="5791200" y="5918200"/>
          <p14:tracePt t="140860" x="5827713" y="5899150"/>
          <p14:tracePt t="140887" x="5837238" y="5881688"/>
          <p14:tracePt t="140914" x="5864225" y="5862638"/>
          <p14:tracePt t="140970" x="5883275" y="5862638"/>
          <p14:tracePt t="140997" x="5891213" y="5853113"/>
          <p14:tracePt t="141054" x="5910263" y="5853113"/>
          <p14:tracePt t="141081" x="5946775" y="5843588"/>
          <p14:tracePt t="141111" x="5983288" y="5843588"/>
          <p14:tracePt t="141139" x="6002338" y="5835650"/>
          <p14:tracePt t="141168" x="6029325" y="5835650"/>
          <p14:tracePt t="141195" x="6038850" y="5835650"/>
          <p14:tracePt t="141250" x="6046788" y="5835650"/>
          <p14:tracePt t="141278" x="6083300" y="5853113"/>
          <p14:tracePt t="141306" x="6119813" y="5872163"/>
          <p14:tracePt t="141360" x="6119813" y="5881688"/>
          <p14:tracePt t="141902" x="6119813" y="5889625"/>
          <p14:tracePt t="141958" x="6119813" y="5918200"/>
          <p14:tracePt t="141986" x="6111875" y="5935663"/>
          <p14:tracePt t="141986" x="6111875" y="5945188"/>
          <p14:tracePt t="142013" x="6102350" y="5962650"/>
          <p14:tracePt t="142040" x="6092825" y="5991225"/>
          <p14:tracePt t="142068" x="6083300" y="6008688"/>
          <p14:tracePt t="142095" x="6083300" y="6018213"/>
          <p14:tracePt t="142124" x="6075363" y="6035675"/>
          <p14:tracePt t="142151" x="6065838" y="6054725"/>
          <p14:tracePt t="142179" x="6056313" y="6091238"/>
          <p14:tracePt t="142206" x="6056313" y="6127750"/>
          <p14:tracePt t="142234" x="6038850" y="6145213"/>
          <p14:tracePt t="142261" x="6029325" y="6191250"/>
          <p14:tracePt t="142288" x="6019800" y="6227763"/>
          <p14:tracePt t="142315" x="6010275" y="6254750"/>
          <p14:tracePt t="142344" x="6002338" y="6283325"/>
          <p14:tracePt t="142370" x="5992813" y="6310313"/>
          <p14:tracePt t="142398" x="5983288" y="6327775"/>
          <p14:tracePt t="142425" x="5973763" y="6346825"/>
          <p14:tracePt t="142452" x="5946775" y="6373813"/>
          <p14:tracePt t="142480" x="5929313" y="6410325"/>
          <p14:tracePt t="142508" x="5910263" y="6456363"/>
          <p14:tracePt t="142536" x="5891213" y="6492875"/>
          <p14:tracePt t="142565" x="5883275" y="6502400"/>
          <p14:tracePt t="142591" x="5883275" y="6510338"/>
          <p14:tracePt t="142646" x="5873750" y="6519863"/>
          <p14:tracePt t="142755" x="5873750" y="6529388"/>
          <p14:tracePt t="142837" x="5873750" y="6538913"/>
          <p14:tracePt t="142864" x="5873750" y="6556375"/>
          <p14:tracePt t="142920" x="5873750" y="6565900"/>
          <p14:tracePt t="142975" x="5873750" y="6592888"/>
          <p14:tracePt t="143002" x="5873750" y="6602413"/>
          <p14:tracePt t="143031" x="5883275" y="6611938"/>
          <p14:tracePt t="143143" x="5891213" y="6619875"/>
          <p14:tracePt t="143601" x="5900738" y="6619875"/>
          <p14:tracePt t="143656" x="5900738" y="6611938"/>
          <p14:tracePt t="143927" x="5900738" y="6602413"/>
          <p14:tracePt t="143955" x="5919788" y="6602413"/>
          <p14:tracePt t="143983" x="5946775" y="6629400"/>
          <p14:tracePt t="144011" x="5956300" y="6638925"/>
          <p14:tracePt t="144039" x="5973763" y="6638925"/>
          <p14:tracePt t="144146" x="5983288" y="6638925"/>
          <p14:tracePt t="144173" x="6019800" y="6638925"/>
          <p14:tracePt t="144201" x="6129338" y="6602413"/>
          <p14:tracePt t="144227" x="6265863" y="6546850"/>
          <p14:tracePt t="144255" x="6375400" y="6502400"/>
          <p14:tracePt t="144282" x="6448425" y="6456363"/>
          <p14:tracePt t="144311" x="6486525" y="6446838"/>
          <p14:tracePt t="144337" x="6494463" y="6446838"/>
          <p14:tracePt t="144365" x="6513513" y="6446838"/>
          <p14:tracePt t="144393" x="6530975" y="6437313"/>
          <p14:tracePt t="144422" x="6550025" y="6429375"/>
          <p14:tracePt t="144449" x="6550025" y="6419850"/>
          <p14:tracePt t="144476" x="6559550" y="6410325"/>
          <p14:tracePt t="147045" x="6513513" y="66389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2925"/>
                <a:ext cx="8458200" cy="4816475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>
                    <a:solidFill>
                      <a:schemeClr val="tx1"/>
                    </a:solidFill>
                  </a:rPr>
                  <a:t>Otežinjena srednja vrednost:</a:t>
                </a:r>
              </a:p>
              <a:p>
                <a:pPr mar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sr-Latn-R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sr-Latn-R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sr-Latn-RS" sz="2000" dirty="0">
                  <a:solidFill>
                    <a:schemeClr val="tx1"/>
                  </a:solidFill>
                </a:endParaRPr>
              </a:p>
              <a:p>
                <a:pPr mar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〈"/>
                                              <m:endChr m:val="〉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〈"/>
                                              <m:endChr m:val="〉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</m:den>
                      </m:f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Pri usrednjavanju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 kao težine možemo uzimati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recipročne vrednosti kvadrata slučajnih grešaka</a:t>
                </a:r>
                <a:r>
                  <a:rPr lang="sr-Latn-RS" sz="2000" dirty="0"/>
                  <a:t>:</a:t>
                </a:r>
                <a:endParaRPr lang="en-US" sz="2000" dirty="0"/>
              </a:p>
              <a:p>
                <a:pPr mar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0" indent="0" algn="r">
                  <a:spcBef>
                    <a:spcPts val="1200"/>
                  </a:spcBef>
                  <a:spcAft>
                    <a:spcPts val="600"/>
                  </a:spcAft>
                  <a:buNone/>
                </a:pPr>
                <a:r>
                  <a:rPr lang="sr-Latn-RS" sz="2000" i="1" dirty="0"/>
                  <a:t>* Težine su neodređene do na konstantan množitelj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2925"/>
                <a:ext cx="8458200" cy="4816475"/>
              </a:xfrm>
              <a:blipFill>
                <a:blip r:embed="rId5"/>
                <a:stretch>
                  <a:fillRect l="-648" t="-1264" r="-648" b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otreba za otežinjenom srednjom vrednošću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250F4F3-4640-4B87-BD23-31200689DF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2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25"/>
    </mc:Choice>
    <mc:Fallback xmlns="">
      <p:transition spd="slow" advTm="15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14271" x="630238" y="1990725"/>
          <p14:tracePt t="14301" x="657225" y="2000250"/>
          <p14:tracePt t="14330" x="739775" y="2046288"/>
          <p14:tracePt t="14359" x="895350" y="2136775"/>
          <p14:tracePt t="14387" x="1058863" y="2219325"/>
          <p14:tracePt t="14416" x="1306513" y="2346325"/>
          <p14:tracePt t="14444" x="1579563" y="2484438"/>
          <p14:tracePt t="14473" x="1927225" y="2711450"/>
          <p14:tracePt t="14500" x="2211388" y="2903538"/>
          <p14:tracePt t="14528" x="2357438" y="2995613"/>
          <p14:tracePt t="14555" x="2401888" y="3013075"/>
          <p14:tracePt t="14583" x="2411413" y="3022600"/>
          <p14:tracePt t="14866" x="2420938" y="3022600"/>
          <p14:tracePt t="14894" x="2420938" y="3005138"/>
          <p14:tracePt t="14923" x="2420938" y="2976563"/>
          <p14:tracePt t="14952" x="2411413" y="2930525"/>
          <p14:tracePt t="14981" x="2401888" y="2913063"/>
          <p14:tracePt t="15010" x="2374900" y="2876550"/>
          <p14:tracePt t="15040" x="2365375" y="2849563"/>
          <p14:tracePt t="15213" x="2374900" y="2840038"/>
          <p14:tracePt t="15242" x="2393950" y="2849563"/>
          <p14:tracePt t="15270" x="2438400" y="2849563"/>
          <p14:tracePt t="15299" x="2484438" y="2857500"/>
          <p14:tracePt t="15329" x="2530475" y="2867025"/>
          <p14:tracePt t="15357" x="2547938" y="2876550"/>
          <p14:tracePt t="15528" x="2511425" y="2876550"/>
          <p14:tracePt t="15557" x="2447925" y="2876550"/>
          <p14:tracePt t="15586" x="2420938" y="2876550"/>
          <p14:tracePt t="15752" x="2466975" y="2876550"/>
          <p14:tracePt t="15780" x="2530475" y="2876550"/>
          <p14:tracePt t="15808" x="2547938" y="2876550"/>
          <p14:tracePt t="15892" x="2557463" y="2876550"/>
          <p14:tracePt t="15950" x="2484438" y="2886075"/>
          <p14:tracePt t="15978" x="2401888" y="2886075"/>
          <p14:tracePt t="16007" x="2338388" y="2886075"/>
          <p14:tracePt t="16035" x="2320925" y="2886075"/>
          <p14:tracePt t="16201" x="2357438" y="2886075"/>
          <p14:tracePt t="16229" x="2438400" y="2886075"/>
          <p14:tracePt t="16256" x="2557463" y="2886075"/>
          <p14:tracePt t="16285" x="2620963" y="2886075"/>
          <p14:tracePt t="16314" x="2649538" y="2876550"/>
          <p14:tracePt t="16398" x="2657475" y="2867025"/>
          <p14:tracePt t="16426" x="2657475" y="2840038"/>
          <p14:tracePt t="16455" x="2657475" y="2794000"/>
          <p14:tracePt t="16484" x="2657475" y="2667000"/>
          <p14:tracePt t="16513" x="2657475" y="2547938"/>
          <p14:tracePt t="16541" x="2657475" y="2455863"/>
          <p14:tracePt t="16570" x="2657475" y="2419350"/>
          <p14:tracePt t="16598" x="2649538" y="2374900"/>
          <p14:tracePt t="16627" x="2640013" y="2365375"/>
          <p14:tracePt t="16655" x="2620963" y="2355850"/>
          <p14:tracePt t="16685" x="2603500" y="2355850"/>
          <p14:tracePt t="16714" x="2593975" y="2355850"/>
          <p14:tracePt t="16743" x="2547938" y="2355850"/>
          <p14:tracePt t="16771" x="2520950" y="2355850"/>
          <p14:tracePt t="16800" x="2474913" y="2355850"/>
          <p14:tracePt t="16828" x="2438400" y="2355850"/>
          <p14:tracePt t="16857" x="2420938" y="2365375"/>
          <p14:tracePt t="16886" x="2374900" y="2392363"/>
          <p14:tracePt t="16915" x="2347913" y="2428875"/>
          <p14:tracePt t="16945" x="2328863" y="2465388"/>
          <p14:tracePt t="16974" x="2328863" y="2492375"/>
          <p14:tracePt t="17003" x="2328863" y="2520950"/>
          <p14:tracePt t="17031" x="2328863" y="2557463"/>
          <p14:tracePt t="17060" x="2338388" y="2647950"/>
          <p14:tracePt t="17088" x="2357438" y="2730500"/>
          <p14:tracePt t="17115" x="2374900" y="2767013"/>
          <p14:tracePt t="17143" x="2393950" y="2813050"/>
          <p14:tracePt t="17171" x="2420938" y="2840038"/>
          <p14:tracePt t="17200" x="2430463" y="2849563"/>
          <p14:tracePt t="17228" x="2474913" y="2857500"/>
          <p14:tracePt t="17255" x="2511425" y="2867025"/>
          <p14:tracePt t="17284" x="2566988" y="2876550"/>
          <p14:tracePt t="17313" x="2593975" y="2876550"/>
          <p14:tracePt t="17341" x="2630488" y="2876550"/>
          <p14:tracePt t="17370" x="2649538" y="2867025"/>
          <p14:tracePt t="17400" x="2667000" y="2840038"/>
          <p14:tracePt t="17428" x="2686050" y="2813050"/>
          <p14:tracePt t="17456" x="2695575" y="2747963"/>
          <p14:tracePt t="17485" x="2695575" y="2711450"/>
          <p14:tracePt t="17515" x="2695575" y="2667000"/>
          <p14:tracePt t="17543" x="2695575" y="2601913"/>
          <p14:tracePt t="17570" x="2686050" y="2565400"/>
          <p14:tracePt t="17600" x="2676525" y="2511425"/>
          <p14:tracePt t="17627" x="2667000" y="2492375"/>
          <p14:tracePt t="17655" x="2640013" y="2455863"/>
          <p14:tracePt t="17684" x="2620963" y="2419350"/>
          <p14:tracePt t="17712" x="2576513" y="2392363"/>
          <p14:tracePt t="17740" x="2530475" y="2382838"/>
          <p14:tracePt t="17769" x="2503488" y="2382838"/>
          <p14:tracePt t="17797" x="2447925" y="2382838"/>
          <p14:tracePt t="17825" x="2401888" y="2382838"/>
          <p14:tracePt t="17852" x="2365375" y="2382838"/>
          <p14:tracePt t="17882" x="2328863" y="2382838"/>
          <p14:tracePt t="17910" x="2311400" y="2401888"/>
          <p14:tracePt t="17938" x="2265363" y="2455863"/>
          <p14:tracePt t="17966" x="2228850" y="2511425"/>
          <p14:tracePt t="17994" x="2219325" y="2538413"/>
          <p14:tracePt t="18022" x="2201863" y="2574925"/>
          <p14:tracePt t="18052" x="2201863" y="2611438"/>
          <p14:tracePt t="18080" x="2201863" y="2630488"/>
          <p14:tracePt t="18108" x="2201863" y="2638425"/>
          <p14:tracePt t="18136" x="2201863" y="2667000"/>
          <p14:tracePt t="18166" x="2201863" y="2684463"/>
          <p14:tracePt t="18195" x="2211388" y="2730500"/>
          <p14:tracePt t="18224" x="2228850" y="2767013"/>
          <p14:tracePt t="18253" x="2247900" y="2784475"/>
          <p14:tracePt t="18281" x="2274888" y="2840038"/>
          <p14:tracePt t="18310" x="2311400" y="2857500"/>
          <p14:tracePt t="18338" x="2384425" y="2903538"/>
          <p14:tracePt t="18367" x="2420938" y="2922588"/>
          <p14:tracePt t="18396" x="2474913" y="2930525"/>
          <p14:tracePt t="18425" x="2530475" y="2940050"/>
          <p14:tracePt t="18455" x="2566988" y="2940050"/>
          <p14:tracePt t="18483" x="2576513" y="2940050"/>
          <p14:tracePt t="18512" x="2584450" y="2940050"/>
          <p14:tracePt t="18901" x="2593975" y="2940050"/>
          <p14:tracePt t="19124" x="2613025" y="2940050"/>
          <p14:tracePt t="19401" x="2620963" y="2940050"/>
          <p14:tracePt t="19431" x="2630488" y="2940050"/>
          <p14:tracePt t="19487" x="2640013" y="2959100"/>
          <p14:tracePt t="19516" x="2657475" y="2976563"/>
          <p14:tracePt t="19547" x="2676525" y="3013075"/>
          <p14:tracePt t="19575" x="2686050" y="3032125"/>
          <p14:tracePt t="19604" x="2695575" y="3049588"/>
          <p14:tracePt t="19633" x="2713038" y="3095625"/>
          <p14:tracePt t="19662" x="2722563" y="3122613"/>
          <p14:tracePt t="19690" x="2732088" y="3141663"/>
          <p14:tracePt t="19774" x="2759075" y="3141663"/>
          <p14:tracePt t="19801" x="2813050" y="3141663"/>
          <p14:tracePt t="19830" x="2886075" y="3141663"/>
          <p14:tracePt t="19857" x="2995613" y="3151188"/>
          <p14:tracePt t="19886" x="3133725" y="3159125"/>
          <p14:tracePt t="19914" x="3224213" y="3159125"/>
          <p14:tracePt t="19942" x="3289300" y="3159125"/>
          <p14:tracePt t="19970" x="3379788" y="3159125"/>
          <p14:tracePt t="19999" x="3479800" y="3151188"/>
          <p14:tracePt t="20027" x="3544888" y="3151188"/>
          <p14:tracePt t="20027" x="3581400" y="3151188"/>
          <p14:tracePt t="20056" x="3690938" y="3141663"/>
          <p14:tracePt t="20086" x="3781425" y="3141663"/>
          <p14:tracePt t="20115" x="3927475" y="3141663"/>
          <p14:tracePt t="20144" x="4046538" y="3141663"/>
          <p14:tracePt t="20173" x="4165600" y="3141663"/>
          <p14:tracePt t="20201" x="4265613" y="3132138"/>
          <p14:tracePt t="20231" x="4367213" y="3114675"/>
          <p14:tracePt t="20258" x="4494213" y="3105150"/>
          <p14:tracePt t="20288" x="4586288" y="3105150"/>
          <p14:tracePt t="20317" x="4703763" y="3095625"/>
          <p14:tracePt t="20345" x="4813300" y="3086100"/>
          <p14:tracePt t="20373" x="4914900" y="3086100"/>
          <p14:tracePt t="20401" x="5097463" y="3086100"/>
          <p14:tracePt t="20429" x="5260975" y="3086100"/>
          <p14:tracePt t="20457" x="5416550" y="3078163"/>
          <p14:tracePt t="20485" x="5545138" y="3078163"/>
          <p14:tracePt t="20512" x="5681663" y="3068638"/>
          <p14:tracePt t="20540" x="5718175" y="3068638"/>
          <p14:tracePt t="20625" x="5727700" y="3068638"/>
          <p14:tracePt t="20681" x="5727700" y="3059113"/>
          <p14:tracePt t="20710" x="5708650" y="3059113"/>
          <p14:tracePt t="20738" x="5635625" y="3059113"/>
          <p14:tracePt t="20767" x="5535613" y="3059113"/>
          <p14:tracePt t="20796" x="5370513" y="3032125"/>
          <p14:tracePt t="20823" x="5224463" y="3032125"/>
          <p14:tracePt t="20853" x="5005388" y="3005138"/>
          <p14:tracePt t="20881" x="4686300" y="3005138"/>
          <p14:tracePt t="20909" x="4440238" y="3005138"/>
          <p14:tracePt t="20937" x="4284663" y="3005138"/>
          <p14:tracePt t="20966" x="4110038" y="3005138"/>
          <p14:tracePt t="20995" x="3854450" y="3005138"/>
          <p14:tracePt t="21023" x="3625850" y="3005138"/>
          <p14:tracePt t="21051" x="3425825" y="3005138"/>
          <p14:tracePt t="21079" x="3325813" y="3005138"/>
          <p14:tracePt t="21106" x="3160713" y="3005138"/>
          <p14:tracePt t="21135" x="3041650" y="3005138"/>
          <p14:tracePt t="21162" x="3005138" y="2995613"/>
          <p14:tracePt t="21191" x="2987675" y="2995613"/>
          <p14:tracePt t="21219" x="2951163" y="2995613"/>
          <p14:tracePt t="21248" x="2941638" y="2995613"/>
          <p14:tracePt t="21500" x="2922588" y="2995613"/>
          <p14:tracePt t="21695" x="2951163" y="2995613"/>
          <p14:tracePt t="21724" x="3051175" y="3005138"/>
          <p14:tracePt t="21754" x="3224213" y="3013075"/>
          <p14:tracePt t="21783" x="3379788" y="3013075"/>
          <p14:tracePt t="21812" x="3571875" y="3013075"/>
          <p14:tracePt t="21841" x="3681413" y="3013075"/>
          <p14:tracePt t="21871" x="3727450" y="3013075"/>
          <p14:tracePt t="21898" x="3735388" y="3005138"/>
          <p14:tracePt t="22205" x="3744913" y="2995613"/>
          <p14:tracePt t="22234" x="3744913" y="2986088"/>
          <p14:tracePt t="22262" x="3744913" y="2976563"/>
          <p14:tracePt t="22516" x="3754438" y="2995613"/>
          <p14:tracePt t="22544" x="3773488" y="3013075"/>
          <p14:tracePt t="22573" x="3810000" y="3022600"/>
          <p14:tracePt t="22601" x="3863975" y="3032125"/>
          <p14:tracePt t="22630" x="3900488" y="3032125"/>
          <p14:tracePt t="22658" x="3927475" y="3032125"/>
          <p14:tracePt t="22687" x="3956050" y="3032125"/>
          <p14:tracePt t="22714" x="3983038" y="3005138"/>
          <p14:tracePt t="22742" x="3992563" y="2986088"/>
          <p14:tracePt t="22770" x="3992563" y="2968625"/>
          <p14:tracePt t="22799" x="4000500" y="2913063"/>
          <p14:tracePt t="22826" x="4000500" y="2867025"/>
          <p14:tracePt t="22854" x="4000500" y="2830513"/>
          <p14:tracePt t="22883" x="3992563" y="2794000"/>
          <p14:tracePt t="22912" x="3983038" y="2757488"/>
          <p14:tracePt t="22940" x="3963988" y="2730500"/>
          <p14:tracePt t="22970" x="3937000" y="2703513"/>
          <p14:tracePt t="22999" x="3919538" y="2693988"/>
          <p14:tracePt t="23029" x="3883025" y="2674938"/>
          <p14:tracePt t="23058" x="3863975" y="2674938"/>
          <p14:tracePt t="23086" x="3810000" y="2667000"/>
          <p14:tracePt t="23114" x="3773488" y="2657475"/>
          <p14:tracePt t="23142" x="3754438" y="2657475"/>
          <p14:tracePt t="23170" x="3744913" y="2657475"/>
          <p14:tracePt t="23199" x="3717925" y="2657475"/>
          <p14:tracePt t="23228" x="3698875" y="2657475"/>
          <p14:tracePt t="23256" x="3681413" y="2657475"/>
          <p14:tracePt t="23284" x="3654425" y="2667000"/>
          <p14:tracePt t="23314" x="3635375" y="2674938"/>
          <p14:tracePt t="23342" x="3598863" y="2703513"/>
          <p14:tracePt t="23370" x="3589338" y="2730500"/>
          <p14:tracePt t="23398" x="3581400" y="2747963"/>
          <p14:tracePt t="23426" x="3581400" y="2757488"/>
          <p14:tracePt t="23454" x="3581400" y="2803525"/>
          <p14:tracePt t="23483" x="3581400" y="2830513"/>
          <p14:tracePt t="23511" x="3581400" y="2867025"/>
          <p14:tracePt t="23540" x="3589338" y="2894013"/>
          <p14:tracePt t="23568" x="3617913" y="2922588"/>
          <p14:tracePt t="23597" x="3654425" y="2949575"/>
          <p14:tracePt t="23625" x="3690938" y="2976563"/>
          <p14:tracePt t="23653" x="3735388" y="2986088"/>
          <p14:tracePt t="23681" x="3763963" y="2986088"/>
          <p14:tracePt t="23710" x="3817938" y="2995613"/>
          <p14:tracePt t="23738" x="3863975" y="2995613"/>
          <p14:tracePt t="23766" x="3890963" y="2995613"/>
          <p14:tracePt t="23794" x="3919538" y="2986088"/>
          <p14:tracePt t="23823" x="3973513" y="2959100"/>
          <p14:tracePt t="23852" x="4000500" y="2930525"/>
          <p14:tracePt t="23881" x="4010025" y="2894013"/>
          <p14:tracePt t="23909" x="4010025" y="2867025"/>
          <p14:tracePt t="23937" x="4010025" y="2840038"/>
          <p14:tracePt t="23967" x="4010025" y="2813050"/>
          <p14:tracePt t="23996" x="4010025" y="2767013"/>
          <p14:tracePt t="24025" x="3983038" y="2740025"/>
          <p14:tracePt t="24054" x="3956050" y="2711450"/>
          <p14:tracePt t="24083" x="3910013" y="2703513"/>
          <p14:tracePt t="24112" x="3863975" y="2693988"/>
          <p14:tracePt t="24140" x="3836988" y="2693988"/>
          <p14:tracePt t="24169" x="3781425" y="2693988"/>
          <p14:tracePt t="24198" x="3744913" y="2693988"/>
          <p14:tracePt t="24227" x="3727450" y="2693988"/>
          <p14:tracePt t="24256" x="3708400" y="2693988"/>
          <p14:tracePt t="24286" x="3671888" y="2703513"/>
          <p14:tracePt t="24315" x="3644900" y="2740025"/>
          <p14:tracePt t="24343" x="3644900" y="2767013"/>
          <p14:tracePt t="24370" x="3635375" y="2794000"/>
          <p14:tracePt t="24398" x="3635375" y="2820988"/>
          <p14:tracePt t="24427" x="3635375" y="2876550"/>
          <p14:tracePt t="24455" x="3635375" y="2894013"/>
          <p14:tracePt t="24484" x="3635375" y="2922588"/>
          <p14:tracePt t="24514" x="3654425" y="2949575"/>
          <p14:tracePt t="24542" x="3681413" y="2968625"/>
          <p14:tracePt t="24570" x="3717925" y="2986088"/>
          <p14:tracePt t="24598" x="3773488" y="2995613"/>
          <p14:tracePt t="24627" x="3817938" y="3013075"/>
          <p14:tracePt t="24654" x="3863975" y="3013075"/>
          <p14:tracePt t="24959" x="3873500" y="3013075"/>
          <p14:tracePt t="25046" x="3873500" y="3005138"/>
          <p14:tracePt t="25271" x="3900488" y="3013075"/>
          <p14:tracePt t="25299" x="3946525" y="3049588"/>
          <p14:tracePt t="25328" x="4019550" y="3114675"/>
          <p14:tracePt t="25355" x="4092575" y="3159125"/>
          <p14:tracePt t="25384" x="4129088" y="3178175"/>
          <p14:tracePt t="25411" x="4183063" y="3195638"/>
          <p14:tracePt t="25440" x="4256088" y="3205163"/>
          <p14:tracePt t="25468" x="4384675" y="3224213"/>
          <p14:tracePt t="25497" x="4467225" y="3232150"/>
          <p14:tracePt t="25526" x="4557713" y="3232150"/>
          <p14:tracePt t="25555" x="4649788" y="3232150"/>
          <p14:tracePt t="25583" x="4740275" y="3232150"/>
          <p14:tracePt t="25612" x="4822825" y="3224213"/>
          <p14:tracePt t="25640" x="4868863" y="3205163"/>
          <p14:tracePt t="25668" x="4924425" y="3178175"/>
          <p14:tracePt t="25695" x="4987925" y="3132138"/>
          <p14:tracePt t="25723" x="5033963" y="3095625"/>
          <p14:tracePt t="25723" x="5041900" y="3086100"/>
          <p14:tracePt t="25750" x="5060950" y="3078163"/>
          <p14:tracePt t="25779" x="5078413" y="3059113"/>
          <p14:tracePt t="25807" x="5106988" y="3032125"/>
          <p14:tracePt t="25837" x="5133975" y="3013075"/>
          <p14:tracePt t="25864" x="5151438" y="2986088"/>
          <p14:tracePt t="25893" x="5160963" y="2976563"/>
          <p14:tracePt t="26344" x="5170488" y="2976563"/>
          <p14:tracePt t="26372" x="5180013" y="2986088"/>
          <p14:tracePt t="26402" x="5207000" y="3022600"/>
          <p14:tracePt t="26430" x="5224463" y="3022600"/>
          <p14:tracePt t="26458" x="5270500" y="3032125"/>
          <p14:tracePt t="26487" x="5316538" y="3032125"/>
          <p14:tracePt t="26516" x="5353050" y="3032125"/>
          <p14:tracePt t="26544" x="5380038" y="3032125"/>
          <p14:tracePt t="26573" x="5445125" y="3013075"/>
          <p14:tracePt t="26603" x="5481638" y="2986088"/>
          <p14:tracePt t="26603" x="5489575" y="2986088"/>
          <p14:tracePt t="26631" x="5508625" y="2968625"/>
          <p14:tracePt t="26659" x="5518150" y="2949575"/>
          <p14:tracePt t="26688" x="5526088" y="2922588"/>
          <p14:tracePt t="26716" x="5535613" y="2876550"/>
          <p14:tracePt t="26745" x="5535613" y="2849563"/>
          <p14:tracePt t="26774" x="5535613" y="2830513"/>
          <p14:tracePt t="26804" x="5535613" y="2784475"/>
          <p14:tracePt t="26832" x="5535613" y="2747963"/>
          <p14:tracePt t="26861" x="5518150" y="2703513"/>
          <p14:tracePt t="26889" x="5489575" y="2674938"/>
          <p14:tracePt t="26919" x="5472113" y="2667000"/>
          <p14:tracePt t="26919" x="5462588" y="2657475"/>
          <p14:tracePt t="26949" x="5445125" y="2657475"/>
          <p14:tracePt t="26978" x="5416550" y="2638425"/>
          <p14:tracePt t="27005" x="5399088" y="2630488"/>
          <p14:tracePt t="27034" x="5380038" y="2630488"/>
          <p14:tracePt t="27062" x="5370513" y="2630488"/>
          <p14:tracePt t="27090" x="5334000" y="2620963"/>
          <p14:tracePt t="27118" x="5316538" y="2620963"/>
          <p14:tracePt t="27147" x="5280025" y="2620963"/>
          <p14:tracePt t="27176" x="5260975" y="2620963"/>
          <p14:tracePt t="27206" x="5233988" y="2620963"/>
          <p14:tracePt t="27235" x="5207000" y="2638425"/>
          <p14:tracePt t="27266" x="5170488" y="2657475"/>
          <p14:tracePt t="27295" x="5151438" y="2667000"/>
          <p14:tracePt t="27324" x="5133975" y="2684463"/>
          <p14:tracePt t="27353" x="5114925" y="2711450"/>
          <p14:tracePt t="27383" x="5106988" y="2730500"/>
          <p14:tracePt t="27412" x="5097463" y="2767013"/>
          <p14:tracePt t="27441" x="5097463" y="2803525"/>
          <p14:tracePt t="27469" x="5087938" y="2820988"/>
          <p14:tracePt t="27497" x="5087938" y="2840038"/>
          <p14:tracePt t="27525" x="5087938" y="2849563"/>
          <p14:tracePt t="27555" x="5087938" y="2867025"/>
          <p14:tracePt t="27610" x="5087938" y="2876550"/>
          <p14:tracePt t="27638" x="5087938" y="2894013"/>
          <p14:tracePt t="27666" x="5106988" y="2930525"/>
          <p14:tracePt t="27695" x="5106988" y="2940050"/>
          <p14:tracePt t="27723" x="5124450" y="2959100"/>
          <p14:tracePt t="27780" x="5160963" y="2968625"/>
          <p14:tracePt t="27807" x="5170488" y="2968625"/>
          <p14:tracePt t="27835" x="5187950" y="2976563"/>
          <p14:tracePt t="27862" x="5216525" y="2986088"/>
          <p14:tracePt t="27891" x="5253038" y="2995613"/>
          <p14:tracePt t="27918" x="5270500" y="2995613"/>
          <p14:tracePt t="27946" x="5307013" y="2995613"/>
          <p14:tracePt t="27974" x="5316538" y="2995613"/>
          <p14:tracePt t="28003" x="5334000" y="2995613"/>
          <p14:tracePt t="29885" x="5362575" y="3041650"/>
          <p14:tracePt t="30136" x="5389563" y="3041650"/>
          <p14:tracePt t="30165" x="5399088" y="3032125"/>
          <p14:tracePt t="30194" x="5435600" y="3013075"/>
          <p14:tracePt t="30223" x="5489575" y="2995613"/>
          <p14:tracePt t="30252" x="5545138" y="2995613"/>
          <p14:tracePt t="30282" x="5664200" y="2995613"/>
          <p14:tracePt t="30311" x="5754688" y="2995613"/>
          <p14:tracePt t="30340" x="5827713" y="2986088"/>
          <p14:tracePt t="30369" x="5854700" y="2976563"/>
          <p14:tracePt t="30397" x="5873750" y="2959100"/>
          <p14:tracePt t="30425" x="5891213" y="2930525"/>
          <p14:tracePt t="30453" x="5919788" y="2894013"/>
          <p14:tracePt t="30482" x="5937250" y="2876550"/>
          <p14:tracePt t="30510" x="5946775" y="2849563"/>
          <p14:tracePt t="30539" x="5956300" y="2830513"/>
          <p14:tracePt t="30568" x="5965825" y="2820988"/>
          <p14:tracePt t="30682" x="5973763" y="2813050"/>
          <p14:tracePt t="31217" x="5983288" y="2813050"/>
          <p14:tracePt t="31357" x="5992813" y="2820988"/>
          <p14:tracePt t="31386" x="6010275" y="2820988"/>
          <p14:tracePt t="31414" x="6065838" y="2849563"/>
          <p14:tracePt t="31443" x="6083300" y="2867025"/>
          <p14:tracePt t="31472" x="6111875" y="2876550"/>
          <p14:tracePt t="31500" x="6129338" y="2876550"/>
          <p14:tracePt t="31529" x="6156325" y="2876550"/>
          <p14:tracePt t="31557" x="6192838" y="2876550"/>
          <p14:tracePt t="31586" x="6202363" y="2876550"/>
          <p14:tracePt t="31643" x="6211888" y="2876550"/>
          <p14:tracePt t="31671" x="6221413" y="2876550"/>
          <p14:tracePt t="31728" x="6165850" y="2857500"/>
          <p14:tracePt t="31756" x="6111875" y="2849563"/>
          <p14:tracePt t="31786" x="6046788" y="2849563"/>
          <p14:tracePt t="31814" x="6029325" y="2849563"/>
          <p14:tracePt t="31843" x="5992813" y="2849563"/>
          <p14:tracePt t="31872" x="5973763" y="2849563"/>
          <p14:tracePt t="31902" x="5956300" y="2849563"/>
          <p14:tracePt t="31929" x="5937250" y="2857500"/>
          <p14:tracePt t="32103" x="5973763" y="2857500"/>
          <p14:tracePt t="32132" x="6111875" y="2857500"/>
          <p14:tracePt t="32161" x="6275388" y="2876550"/>
          <p14:tracePt t="32188" x="6367463" y="2876550"/>
          <p14:tracePt t="32217" x="6375400" y="2876550"/>
          <p14:tracePt t="32473" x="6384925" y="2876550"/>
          <p14:tracePt t="32501" x="6384925" y="2867025"/>
          <p14:tracePt t="32558" x="6375400" y="2840038"/>
          <p14:tracePt t="32587" x="6375400" y="2820988"/>
          <p14:tracePt t="32618" x="6367463" y="2767013"/>
          <p14:tracePt t="32646" x="6367463" y="2703513"/>
          <p14:tracePt t="32676" x="6367463" y="2630488"/>
          <p14:tracePt t="32705" x="6375400" y="2501900"/>
          <p14:tracePt t="32735" x="6394450" y="2374900"/>
          <p14:tracePt t="32762" x="6411913" y="2338388"/>
          <p14:tracePt t="32792" x="6421438" y="2292350"/>
          <p14:tracePt t="32819" x="6457950" y="2246313"/>
          <p14:tracePt t="32848" x="6523038" y="2192338"/>
          <p14:tracePt t="32876" x="6604000" y="2155825"/>
          <p14:tracePt t="32903" x="6669088" y="2136775"/>
          <p14:tracePt t="32931" x="6742113" y="2119313"/>
          <p14:tracePt t="32960" x="6842125" y="2119313"/>
          <p14:tracePt t="32988" x="6878638" y="2119313"/>
          <p14:tracePt t="33017" x="6915150" y="2119313"/>
          <p14:tracePt t="33046" x="6951663" y="2136775"/>
          <p14:tracePt t="33075" x="7007225" y="2173288"/>
          <p14:tracePt t="33104" x="7043738" y="2228850"/>
          <p14:tracePt t="33133" x="7097713" y="2319338"/>
          <p14:tracePt t="33161" x="7124700" y="2374900"/>
          <p14:tracePt t="33190" x="7143750" y="2428875"/>
          <p14:tracePt t="33219" x="7161213" y="2501900"/>
          <p14:tracePt t="33248" x="7180263" y="2574925"/>
          <p14:tracePt t="33277" x="7189788" y="2630488"/>
          <p14:tracePt t="33277" x="7189788" y="2647950"/>
          <p14:tracePt t="33306" x="7197725" y="2693988"/>
          <p14:tracePt t="33335" x="7197725" y="2740025"/>
          <p14:tracePt t="33362" x="7197725" y="2813050"/>
          <p14:tracePt t="33390" x="7216775" y="2894013"/>
          <p14:tracePt t="33419" x="7216775" y="2940050"/>
          <p14:tracePt t="33447" x="7216775" y="2986088"/>
          <p14:tracePt t="33475" x="7216775" y="3022600"/>
          <p14:tracePt t="33504" x="7189788" y="3068638"/>
          <p14:tracePt t="33533" x="7161213" y="3095625"/>
          <p14:tracePt t="33562" x="7143750" y="3122613"/>
          <p14:tracePt t="33590" x="7097713" y="3151188"/>
          <p14:tracePt t="33618" x="7024688" y="3178175"/>
          <p14:tracePt t="33647" x="6924675" y="3205163"/>
          <p14:tracePt t="33675" x="6869113" y="3214688"/>
          <p14:tracePt t="33704" x="6832600" y="3214688"/>
          <p14:tracePt t="33732" x="6778625" y="3214688"/>
          <p14:tracePt t="33761" x="6742113" y="3214688"/>
          <p14:tracePt t="33789" x="6705600" y="3205163"/>
          <p14:tracePt t="33818" x="6669088" y="3187700"/>
          <p14:tracePt t="33846" x="6632575" y="3168650"/>
          <p14:tracePt t="33875" x="6604000" y="3159125"/>
          <p14:tracePt t="33903" x="6596063" y="3151188"/>
          <p14:tracePt t="33933" x="6577013" y="3141663"/>
          <p14:tracePt t="33961" x="6559550" y="3141663"/>
          <p14:tracePt t="33990" x="6540500" y="3078163"/>
          <p14:tracePt t="34019" x="6513513" y="3022600"/>
          <p14:tracePt t="34049" x="6494463" y="2976563"/>
          <p14:tracePt t="34078" x="6486525" y="2959100"/>
          <p14:tracePt t="34107" x="6467475" y="2913063"/>
          <p14:tracePt t="34136" x="6457950" y="2876550"/>
          <p14:tracePt t="34166" x="6448425" y="2820988"/>
          <p14:tracePt t="34196" x="6430963" y="2757488"/>
          <p14:tracePt t="34225" x="6421438" y="2667000"/>
          <p14:tracePt t="34253" x="6421438" y="2620963"/>
          <p14:tracePt t="34282" x="6421438" y="2574925"/>
          <p14:tracePt t="34310" x="6411913" y="2520950"/>
          <p14:tracePt t="34340" x="6411913" y="2465388"/>
          <p14:tracePt t="34368" x="6421438" y="2419350"/>
          <p14:tracePt t="34398" x="6421438" y="2401888"/>
          <p14:tracePt t="34426" x="6430963" y="2392363"/>
          <p14:tracePt t="34455" x="6440488" y="2382838"/>
          <p14:tracePt t="34483" x="6448425" y="2355850"/>
          <p14:tracePt t="34513" x="6467475" y="2328863"/>
          <p14:tracePt t="34541" x="6513513" y="2282825"/>
          <p14:tracePt t="34571" x="6586538" y="2228850"/>
          <p14:tracePt t="34600" x="6659563" y="2182813"/>
          <p14:tracePt t="34629" x="6742113" y="2163763"/>
          <p14:tracePt t="34656" x="6786563" y="2155825"/>
          <p14:tracePt t="34685" x="6805613" y="2155825"/>
          <p14:tracePt t="34712" x="6823075" y="2163763"/>
          <p14:tracePt t="34741" x="6896100" y="2209800"/>
          <p14:tracePt t="34769" x="6969125" y="2255838"/>
          <p14:tracePt t="34798" x="7015163" y="2292350"/>
          <p14:tracePt t="34826" x="7034213" y="2328863"/>
          <p14:tracePt t="34854" x="7070725" y="2401888"/>
          <p14:tracePt t="34883" x="7088188" y="2474913"/>
          <p14:tracePt t="34912" x="7097713" y="2520950"/>
          <p14:tracePt t="34939" x="7107238" y="2557463"/>
          <p14:tracePt t="34968" x="7116763" y="2601913"/>
          <p14:tracePt t="34996" x="7116763" y="2647950"/>
          <p14:tracePt t="35026" x="7124700" y="2693988"/>
          <p14:tracePt t="35056" x="7124700" y="2747963"/>
          <p14:tracePt t="35086" x="7124700" y="2794000"/>
          <p14:tracePt t="35115" x="7124700" y="2840038"/>
          <p14:tracePt t="35144" x="7107238" y="2913063"/>
          <p14:tracePt t="35172" x="7088188" y="2968625"/>
          <p14:tracePt t="35201" x="7070725" y="3005138"/>
          <p14:tracePt t="35229" x="7051675" y="3041650"/>
          <p14:tracePt t="35259" x="7024688" y="3068638"/>
          <p14:tracePt t="35287" x="6988175" y="3095625"/>
          <p14:tracePt t="35317" x="6951663" y="3122613"/>
          <p14:tracePt t="35346" x="6915150" y="3132138"/>
          <p14:tracePt t="35375" x="6896100" y="3141663"/>
          <p14:tracePt t="35404" x="6878638" y="3151188"/>
          <p14:tracePt t="35434" x="6832600" y="3151188"/>
          <p14:tracePt t="35464" x="6796088" y="3159125"/>
          <p14:tracePt t="35492" x="6750050" y="3159125"/>
          <p14:tracePt t="35520" x="6732588" y="3159125"/>
          <p14:tracePt t="35549" x="6696075" y="3159125"/>
          <p14:tracePt t="35578" x="6669088" y="3159125"/>
          <p14:tracePt t="35606" x="6632575" y="3159125"/>
          <p14:tracePt t="35635" x="6586538" y="3159125"/>
          <p14:tracePt t="35664" x="6567488" y="3159125"/>
          <p14:tracePt t="35692" x="6550025" y="3159125"/>
          <p14:tracePt t="36309" x="6540500" y="3151188"/>
          <p14:tracePt t="36339" x="6540500" y="3122613"/>
          <p14:tracePt t="36368" x="6540500" y="3105150"/>
          <p14:tracePt t="36396" x="6530975" y="3095625"/>
          <p14:tracePt t="36453" x="6530975" y="3086100"/>
          <p14:tracePt t="36569" x="6523038" y="3049588"/>
          <p14:tracePt t="36598" x="6513513" y="3032125"/>
          <p14:tracePt t="37836" x="6503988" y="3032125"/>
          <p14:tracePt t="39259" x="6467475" y="3041650"/>
          <p14:tracePt t="39286" x="6384925" y="3059113"/>
          <p14:tracePt t="39315" x="6302375" y="3068638"/>
          <p14:tracePt t="39343" x="6248400" y="3078163"/>
          <p14:tracePt t="39370" x="6211888" y="3078163"/>
          <p14:tracePt t="39371" x="6202363" y="3078163"/>
          <p14:tracePt t="39399" x="6165850" y="3078163"/>
          <p14:tracePt t="39426" x="6138863" y="3078163"/>
          <p14:tracePt t="39454" x="6092825" y="3049588"/>
          <p14:tracePt t="39482" x="6056313" y="3013075"/>
          <p14:tracePt t="39510" x="6002338" y="2940050"/>
          <p14:tracePt t="39540" x="5956300" y="2867025"/>
          <p14:tracePt t="39568" x="5929313" y="2794000"/>
          <p14:tracePt t="39596" x="5910263" y="2767013"/>
          <p14:tracePt t="39625" x="5891213" y="2703513"/>
          <p14:tracePt t="39655" x="5883275" y="2638425"/>
          <p14:tracePt t="39683" x="5873750" y="2601913"/>
          <p14:tracePt t="39712" x="5864225" y="2547938"/>
          <p14:tracePt t="39741" x="5864225" y="2501900"/>
          <p14:tracePt t="39771" x="5864225" y="2455863"/>
          <p14:tracePt t="39799" x="5864225" y="2419350"/>
          <p14:tracePt t="39828" x="5864225" y="2374900"/>
          <p14:tracePt t="39856" x="5900738" y="2319338"/>
          <p14:tracePt t="39885" x="5929313" y="2282825"/>
          <p14:tracePt t="39913" x="5965825" y="2255838"/>
          <p14:tracePt t="39943" x="6046788" y="2209800"/>
          <p14:tracePt t="39972" x="6156325" y="2155825"/>
          <p14:tracePt t="40001" x="6257925" y="2119313"/>
          <p14:tracePt t="40029" x="6302375" y="2109788"/>
          <p14:tracePt t="40059" x="6403975" y="2100263"/>
          <p14:tracePt t="40088" x="6467475" y="2100263"/>
          <p14:tracePt t="40117" x="6550025" y="2100263"/>
          <p14:tracePt t="40146" x="6604000" y="2100263"/>
          <p14:tracePt t="40175" x="6659563" y="2100263"/>
          <p14:tracePt t="40203" x="6686550" y="2100263"/>
          <p14:tracePt t="40233" x="6705600" y="2109788"/>
          <p14:tracePt t="40261" x="6759575" y="2127250"/>
          <p14:tracePt t="40289" x="6851650" y="2155825"/>
          <p14:tracePt t="40317" x="6896100" y="2173288"/>
          <p14:tracePt t="40346" x="6924675" y="2192338"/>
          <p14:tracePt t="40374" x="6978650" y="2236788"/>
          <p14:tracePt t="40403" x="7024688" y="2282825"/>
          <p14:tracePt t="40432" x="7043738" y="2319338"/>
          <p14:tracePt t="40461" x="7070725" y="2374900"/>
          <p14:tracePt t="40489" x="7088188" y="2428875"/>
          <p14:tracePt t="40518" x="7097713" y="2465388"/>
          <p14:tracePt t="40547" x="7097713" y="2557463"/>
          <p14:tracePt t="40576" x="7097713" y="2620963"/>
          <p14:tracePt t="40603" x="7097713" y="2674938"/>
          <p14:tracePt t="40633" x="7097713" y="2730500"/>
          <p14:tracePt t="40661" x="7061200" y="2794000"/>
          <p14:tracePt t="40690" x="7007225" y="2857500"/>
          <p14:tracePt t="40718" x="6961188" y="2894013"/>
          <p14:tracePt t="40747" x="6878638" y="2940050"/>
          <p14:tracePt t="40776" x="6750050" y="3005138"/>
          <p14:tracePt t="40805" x="6640513" y="3049588"/>
          <p14:tracePt t="40834" x="6550025" y="3078163"/>
          <p14:tracePt t="40862" x="6486525" y="3086100"/>
          <p14:tracePt t="40890" x="6375400" y="3105150"/>
          <p14:tracePt t="40919" x="6275388" y="3105150"/>
          <p14:tracePt t="40947" x="6184900" y="3105150"/>
          <p14:tracePt t="40977" x="6092825" y="3095625"/>
          <p14:tracePt t="41006" x="6065838" y="3086100"/>
          <p14:tracePt t="41035" x="6046788" y="3068638"/>
          <p14:tracePt t="41065" x="6019800" y="3005138"/>
          <p14:tracePt t="41094" x="5965825" y="2930525"/>
          <p14:tracePt t="41122" x="5937250" y="2840038"/>
          <p14:tracePt t="41152" x="5919788" y="2776538"/>
          <p14:tracePt t="41180" x="5900738" y="2703513"/>
          <p14:tracePt t="41208" x="5891213" y="2593975"/>
          <p14:tracePt t="41238" x="5891213" y="2492375"/>
          <p14:tracePt t="41267" x="5891213" y="2392363"/>
          <p14:tracePt t="41295" x="5891213" y="2328863"/>
          <p14:tracePt t="41324" x="5891213" y="2292350"/>
          <p14:tracePt t="41353" x="5937250" y="2236788"/>
          <p14:tracePt t="41382" x="6002338" y="2200275"/>
          <p14:tracePt t="41410" x="6184900" y="2127250"/>
          <p14:tracePt t="41439" x="6330950" y="2090738"/>
          <p14:tracePt t="41469" x="6448425" y="2073275"/>
          <p14:tracePt t="41497" x="6550025" y="2073275"/>
          <p14:tracePt t="41525" x="6650038" y="2073275"/>
          <p14:tracePt t="41554" x="6742113" y="2109788"/>
          <p14:tracePt t="41583" x="6786563" y="2155825"/>
          <p14:tracePt t="41611" x="6823075" y="2209800"/>
          <p14:tracePt t="41640" x="6878638" y="2282825"/>
          <p14:tracePt t="41669" x="6915150" y="2365375"/>
          <p14:tracePt t="41698" x="6942138" y="2438400"/>
          <p14:tracePt t="41726" x="6951663" y="2520950"/>
          <p14:tracePt t="41756" x="6951663" y="2601913"/>
          <p14:tracePt t="41786" x="6951663" y="2674938"/>
          <p14:tracePt t="41815" x="6951663" y="2730500"/>
          <p14:tracePt t="41844" x="6915150" y="2794000"/>
          <p14:tracePt t="41873" x="6878638" y="2840038"/>
          <p14:tracePt t="41903" x="6842125" y="2876550"/>
          <p14:tracePt t="41932" x="6815138" y="2886075"/>
          <p14:tracePt t="41963" x="6796088" y="2894013"/>
          <p14:tracePt t="41992" x="6786563" y="2894013"/>
          <p14:tracePt t="42021" x="6769100" y="2903538"/>
          <p14:tracePt t="42050" x="6723063" y="2922588"/>
          <p14:tracePt t="42051" x="6705600" y="2940050"/>
          <p14:tracePt t="42080" x="6623050" y="2986088"/>
          <p14:tracePt t="42108" x="6503988" y="3032125"/>
          <p14:tracePt t="42137" x="6375400" y="3059113"/>
          <p14:tracePt t="42165" x="6275388" y="3086100"/>
          <p14:tracePt t="42194" x="6229350" y="3095625"/>
          <p14:tracePt t="42195" x="6221413" y="3095625"/>
          <p14:tracePt t="42225" x="6184900" y="3095625"/>
          <p14:tracePt t="42253" x="6129338" y="3095625"/>
          <p14:tracePt t="42281" x="6019800" y="3095625"/>
          <p14:tracePt t="42311" x="5891213" y="3095625"/>
          <p14:tracePt t="42339" x="5810250" y="3086100"/>
          <p14:tracePt t="42368" x="5745163" y="3068638"/>
          <p14:tracePt t="42396" x="5672138" y="3049588"/>
          <p14:tracePt t="42425" x="5581650" y="3032125"/>
          <p14:tracePt t="42454" x="5508625" y="3013075"/>
          <p14:tracePt t="42510" x="5481638" y="3005138"/>
          <p14:tracePt t="42539" x="5472113" y="2995613"/>
          <p14:tracePt t="42567" x="5462588" y="2986088"/>
          <p14:tracePt t="42595" x="5445125" y="2968625"/>
          <p14:tracePt t="42624" x="5435600" y="2959100"/>
          <p14:tracePt t="43647" x="5408613" y="2959100"/>
          <p14:tracePt t="43676" x="5362575" y="2968625"/>
          <p14:tracePt t="43705" x="5334000" y="2986088"/>
          <p14:tracePt t="43764" x="5233988" y="3005138"/>
          <p14:tracePt t="43792" x="5060950" y="3032125"/>
          <p14:tracePt t="43822" x="4905375" y="3059113"/>
          <p14:tracePt t="43850" x="4813300" y="3068638"/>
          <p14:tracePt t="43879" x="4703763" y="3095625"/>
          <p14:tracePt t="43908" x="4530725" y="3105150"/>
          <p14:tracePt t="43938" x="4367213" y="3105150"/>
          <p14:tracePt t="43967" x="4156075" y="3105150"/>
          <p14:tracePt t="43996" x="3973513" y="3105150"/>
          <p14:tracePt t="44024" x="3654425" y="3105150"/>
          <p14:tracePt t="44054" x="3306763" y="3086100"/>
          <p14:tracePt t="44083" x="3160713" y="3068638"/>
          <p14:tracePt t="44113" x="3097213" y="3049588"/>
          <p14:tracePt t="44142" x="3060700" y="3022600"/>
          <p14:tracePt t="44171" x="3024188" y="3005138"/>
          <p14:tracePt t="44200" x="2995613" y="2976563"/>
          <p14:tracePt t="44230" x="2886075" y="2922588"/>
          <p14:tracePt t="44258" x="2768600" y="2876550"/>
          <p14:tracePt t="44286" x="2676525" y="2857500"/>
          <p14:tracePt t="44315" x="2620963" y="2849563"/>
          <p14:tracePt t="44345" x="2503488" y="2840038"/>
          <p14:tracePt t="44373" x="2420938" y="2830513"/>
          <p14:tracePt t="44401" x="2393950" y="2813050"/>
          <p14:tracePt t="44430" x="2384425" y="2813050"/>
          <p14:tracePt t="45145" x="2393950" y="2820988"/>
          <p14:tracePt t="45175" x="2411413" y="2840038"/>
          <p14:tracePt t="45206" x="2438400" y="2867025"/>
          <p14:tracePt t="45235" x="2493963" y="2922588"/>
          <p14:tracePt t="45264" x="2620963" y="3013075"/>
          <p14:tracePt t="45293" x="2759075" y="3086100"/>
          <p14:tracePt t="45323" x="2941638" y="3141663"/>
          <p14:tracePt t="45352" x="3141663" y="3205163"/>
          <p14:tracePt t="45382" x="3389313" y="3260725"/>
          <p14:tracePt t="45411" x="3581400" y="3287713"/>
          <p14:tracePt t="45439" x="3717925" y="3314700"/>
          <p14:tracePt t="45468" x="3846513" y="3324225"/>
          <p14:tracePt t="45498" x="3937000" y="3333750"/>
          <p14:tracePt t="45526" x="4046538" y="3341688"/>
          <p14:tracePt t="45556" x="4156075" y="3351213"/>
          <p14:tracePt t="45584" x="4292600" y="3351213"/>
          <p14:tracePt t="45612" x="4394200" y="3351213"/>
          <p14:tracePt t="45641" x="4484688" y="3351213"/>
          <p14:tracePt t="45671" x="4613275" y="3351213"/>
          <p14:tracePt t="45699" x="4732338" y="3351213"/>
          <p14:tracePt t="45728" x="4868863" y="3341688"/>
          <p14:tracePt t="45757" x="4968875" y="3314700"/>
          <p14:tracePt t="45786" x="5060950" y="3287713"/>
          <p14:tracePt t="45814" x="5143500" y="3251200"/>
          <p14:tracePt t="45843" x="5151438" y="3241675"/>
          <p14:tracePt t="45871" x="5180013" y="3224213"/>
          <p14:tracePt t="46264" x="5187950" y="3214688"/>
          <p14:tracePt t="46349" x="5197475" y="3195638"/>
          <p14:tracePt t="46518" x="5197475" y="3187700"/>
          <p14:tracePt t="46632" x="5197475" y="3178175"/>
          <p14:tracePt t="47855" x="5170488" y="3151188"/>
          <p14:tracePt t="47884" x="5133975" y="3122613"/>
          <p14:tracePt t="47913" x="5106988" y="3122613"/>
          <p14:tracePt t="47942" x="5087938" y="3122613"/>
          <p14:tracePt t="47971" x="5060950" y="3132138"/>
          <p14:tracePt t="47998" x="5041900" y="3159125"/>
          <p14:tracePt t="47998" x="5033963" y="3168650"/>
          <p14:tracePt t="48027" x="5005388" y="3205163"/>
          <p14:tracePt t="48055" x="4960938" y="3278188"/>
          <p14:tracePt t="48085" x="4941888" y="3333750"/>
          <p14:tracePt t="48113" x="4932363" y="3351213"/>
          <p14:tracePt t="48142" x="4924425" y="3378200"/>
          <p14:tracePt t="48170" x="4905375" y="3443288"/>
          <p14:tracePt t="48199" x="4887913" y="3524250"/>
          <p14:tracePt t="48227" x="4851400" y="3643313"/>
          <p14:tracePt t="48255" x="4795838" y="3762375"/>
          <p14:tracePt t="48284" x="4768850" y="3862388"/>
          <p14:tracePt t="48313" x="4740275" y="3971925"/>
          <p14:tracePt t="48341" x="4732338" y="4073525"/>
          <p14:tracePt t="48370" x="4713288" y="4127500"/>
          <p14:tracePt t="48399" x="4713288" y="4154488"/>
          <p14:tracePt t="48429" x="4703763" y="4210050"/>
          <p14:tracePt t="48458" x="4686300" y="4300538"/>
          <p14:tracePt t="48487" x="4640263" y="4402138"/>
          <p14:tracePt t="48516" x="4603750" y="4483100"/>
          <p14:tracePt t="48546" x="4567238" y="4529138"/>
          <p14:tracePt t="48575" x="4530725" y="4575175"/>
          <p14:tracePt t="48604" x="4484688" y="4602163"/>
          <p14:tracePt t="48633" x="4394200" y="4611688"/>
          <p14:tracePt t="48662" x="4248150" y="4611688"/>
          <p14:tracePt t="48690" x="4119563" y="4611688"/>
          <p14:tracePt t="48719" x="3983038" y="4611688"/>
          <p14:tracePt t="48747" x="3781425" y="4584700"/>
          <p14:tracePt t="48776" x="3581400" y="4565650"/>
          <p14:tracePt t="48806" x="3406775" y="4548188"/>
          <p14:tracePt t="48834" x="3289300" y="4529138"/>
          <p14:tracePt t="48862" x="3214688" y="4511675"/>
          <p14:tracePt t="48893" x="3151188" y="4465638"/>
          <p14:tracePt t="48921" x="3133725" y="4419600"/>
          <p14:tracePt t="48952" x="3124200" y="4283075"/>
          <p14:tracePt t="48982" x="3105150" y="4081463"/>
          <p14:tracePt t="49011" x="3105150" y="3944938"/>
          <p14:tracePt t="49038" x="3097213" y="3825875"/>
          <p14:tracePt t="49068" x="3097213" y="3698875"/>
          <p14:tracePt t="49096" x="3097213" y="3570288"/>
          <p14:tracePt t="49124" x="3105150" y="3487738"/>
          <p14:tracePt t="49152" x="3133725" y="3433763"/>
          <p14:tracePt t="49181" x="3160713" y="3378200"/>
          <p14:tracePt t="49210" x="3187700" y="3297238"/>
          <p14:tracePt t="49239" x="3206750" y="3260725"/>
          <p14:tracePt t="49268" x="3233738" y="3224213"/>
          <p14:tracePt t="49299" x="3279775" y="3178175"/>
          <p14:tracePt t="49328" x="3306763" y="3159125"/>
          <p14:tracePt t="49358" x="3398838" y="3132138"/>
          <p14:tracePt t="49387" x="3552825" y="3114675"/>
          <p14:tracePt t="49418" x="3708400" y="3114675"/>
          <p14:tracePt t="49447" x="3863975" y="3114675"/>
          <p14:tracePt t="49476" x="3992563" y="3114675"/>
          <p14:tracePt t="49476" x="4037013" y="3114675"/>
          <p14:tracePt t="49505" x="4156075" y="3122613"/>
          <p14:tracePt t="49534" x="4248150" y="3122613"/>
          <p14:tracePt t="49563" x="4348163" y="3122613"/>
          <p14:tracePt t="49593" x="4448175" y="3122613"/>
          <p14:tracePt t="49621" x="4540250" y="3122613"/>
          <p14:tracePt t="49650" x="4576763" y="3132138"/>
          <p14:tracePt t="49678" x="4613275" y="3141663"/>
          <p14:tracePt t="49706" x="4722813" y="3168650"/>
          <p14:tracePt t="49734" x="4795838" y="3187700"/>
          <p14:tracePt t="49763" x="4805363" y="3195638"/>
          <p14:tracePt t="49791" x="4813300" y="3214688"/>
          <p14:tracePt t="49821" x="4822825" y="3260725"/>
          <p14:tracePt t="49849" x="4832350" y="3324225"/>
          <p14:tracePt t="49878" x="4851400" y="3424238"/>
          <p14:tracePt t="49907" x="4851400" y="3524250"/>
          <p14:tracePt t="49936" x="4851400" y="3616325"/>
          <p14:tracePt t="49965" x="4868863" y="3735388"/>
          <p14:tracePt t="49993" x="4868863" y="3835400"/>
          <p14:tracePt t="50021" x="4868863" y="3898900"/>
          <p14:tracePt t="50050" x="4868863" y="3954463"/>
          <p14:tracePt t="50078" x="4868863" y="4064000"/>
          <p14:tracePt t="50108" x="4868863" y="4154488"/>
          <p14:tracePt t="50136" x="4868863" y="4246563"/>
          <p14:tracePt t="50167" x="4868863" y="4300538"/>
          <p14:tracePt t="50195" x="4859338" y="4356100"/>
          <p14:tracePt t="50223" x="4859338" y="4383088"/>
          <p14:tracePt t="50252" x="4859338" y="4419600"/>
          <p14:tracePt t="50281" x="4851400" y="4438650"/>
          <p14:tracePt t="50310" x="4841875" y="4465638"/>
          <p14:tracePt t="50310" x="4832350" y="4475163"/>
          <p14:tracePt t="50339" x="4822825" y="4483100"/>
          <p14:tracePt t="50367" x="4805363" y="4492625"/>
          <p14:tracePt t="50396" x="4759325" y="4519613"/>
          <p14:tracePt t="50424" x="4630738" y="4556125"/>
          <p14:tracePt t="50453" x="4530725" y="4565650"/>
          <p14:tracePt t="50481" x="4467225" y="4565650"/>
          <p14:tracePt t="50509" x="4367213" y="4575175"/>
          <p14:tracePt t="50537" x="4248150" y="4575175"/>
          <p14:tracePt t="50568" x="4102100" y="4592638"/>
          <p14:tracePt t="50594" x="4000500" y="4592638"/>
          <p14:tracePt t="50622" x="3900488" y="4592638"/>
          <p14:tracePt t="50651" x="3800475" y="4602163"/>
          <p14:tracePt t="50679" x="3708400" y="4602163"/>
          <p14:tracePt t="50707" x="3654425" y="4602163"/>
          <p14:tracePt t="50736" x="3617913" y="4602163"/>
          <p14:tracePt t="50766" x="3552825" y="4592638"/>
          <p14:tracePt t="50796" x="3462338" y="4556125"/>
          <p14:tracePt t="50824" x="3362325" y="4519613"/>
          <p14:tracePt t="50854" x="3325813" y="4492625"/>
          <p14:tracePt t="50854" x="3316288" y="4483100"/>
          <p14:tracePt t="50884" x="3289300" y="4438650"/>
          <p14:tracePt t="50913" x="3279775" y="4383088"/>
          <p14:tracePt t="50940" x="3270250" y="4310063"/>
          <p14:tracePt t="50969" x="3260725" y="4219575"/>
          <p14:tracePt t="50998" x="3260725" y="4127500"/>
          <p14:tracePt t="50998" x="3252788" y="4100513"/>
          <p14:tracePt t="51027" x="3243263" y="3971925"/>
          <p14:tracePt t="51057" x="3206750" y="3844925"/>
          <p14:tracePt t="51087" x="3197225" y="3670300"/>
          <p14:tracePt t="51117" x="3197225" y="3524250"/>
          <p14:tracePt t="51145" x="3197225" y="3414713"/>
          <p14:tracePt t="51175" x="3197225" y="3378200"/>
          <p14:tracePt t="51204" x="3206750" y="3360738"/>
          <p14:tracePt t="51233" x="3214688" y="3324225"/>
          <p14:tracePt t="51263" x="3243263" y="3251200"/>
          <p14:tracePt t="51291" x="3270250" y="3187700"/>
          <p14:tracePt t="51320" x="3333750" y="3122613"/>
          <p14:tracePt t="51349" x="3398838" y="3095625"/>
          <p14:tracePt t="51378" x="3462338" y="3078163"/>
          <p14:tracePt t="51406" x="3589338" y="3068638"/>
          <p14:tracePt t="51435" x="3744913" y="3068638"/>
          <p14:tracePt t="51464" x="3890963" y="3068638"/>
          <p14:tracePt t="51493" x="4119563" y="3049588"/>
          <p14:tracePt t="51521" x="4275138" y="3049588"/>
          <p14:tracePt t="51551" x="4448175" y="3049588"/>
          <p14:tracePt t="51579" x="4557713" y="3049588"/>
          <p14:tracePt t="51608" x="4594225" y="3049588"/>
          <p14:tracePt t="51635" x="4630738" y="3049588"/>
          <p14:tracePt t="51665" x="4649788" y="3049588"/>
          <p14:tracePt t="51694" x="4667250" y="3059113"/>
          <p14:tracePt t="51722" x="4676775" y="3059113"/>
          <p14:tracePt t="51780" x="4686300" y="3078163"/>
          <p14:tracePt t="51893" x="4686300" y="3095625"/>
          <p14:tracePt t="51922" x="4695825" y="3168650"/>
          <p14:tracePt t="51954" x="4732338" y="3305175"/>
          <p14:tracePt t="51983" x="4732338" y="3424238"/>
          <p14:tracePt t="52012" x="4732338" y="3606800"/>
          <p14:tracePt t="52040" x="4732338" y="3762375"/>
          <p14:tracePt t="52069" x="4732338" y="3844925"/>
          <p14:tracePt t="52098" x="4732338" y="3917950"/>
          <p14:tracePt t="52127" x="4732338" y="3971925"/>
          <p14:tracePt t="52155" x="4740275" y="4008438"/>
          <p14:tracePt t="52185" x="4740275" y="4064000"/>
          <p14:tracePt t="52213" x="4740275" y="4110038"/>
          <p14:tracePt t="52242" x="4740275" y="4146550"/>
          <p14:tracePt t="52269" x="4740275" y="4219575"/>
          <p14:tracePt t="52299" x="4732338" y="4292600"/>
          <p14:tracePt t="52327" x="4732338" y="4310063"/>
          <p14:tracePt t="52441" x="4732338" y="4292600"/>
          <p14:tracePt t="52670" x="4732338" y="4283075"/>
          <p14:tracePt t="53081" x="4722813" y="4264025"/>
          <p14:tracePt t="53110" x="4722813" y="4256088"/>
          <p14:tracePt t="53110" x="4713288" y="4246563"/>
          <p14:tracePt t="53166" x="4713288" y="4237038"/>
          <p14:tracePt t="53193" x="4703763" y="4219575"/>
          <p14:tracePt t="53248" x="4703763" y="4210050"/>
          <p14:tracePt t="53275" x="4703763" y="4173538"/>
          <p14:tracePt t="53304" x="4695825" y="4154488"/>
          <p14:tracePt t="53332" x="4695825" y="4137025"/>
          <p14:tracePt t="53362" x="4686300" y="4110038"/>
          <p14:tracePt t="53390" x="4686300" y="4100513"/>
          <p14:tracePt t="53419" x="4676775" y="4090988"/>
          <p14:tracePt t="53448" x="4659313" y="4054475"/>
          <p14:tracePt t="53504" x="4649788" y="4044950"/>
          <p14:tracePt t="53533" x="4613275" y="4037013"/>
          <p14:tracePt t="53561" x="4586288" y="4017963"/>
          <p14:tracePt t="53589" x="4557713" y="4008438"/>
          <p14:tracePt t="53619" x="4521200" y="3990975"/>
          <p14:tracePt t="53647" x="4484688" y="3981450"/>
          <p14:tracePt t="53676" x="4467225" y="3971925"/>
          <p14:tracePt t="53704" x="4457700" y="3971925"/>
          <p14:tracePt t="53734" x="4430713" y="3971925"/>
          <p14:tracePt t="53734" x="4421188" y="3971925"/>
          <p14:tracePt t="53762" x="4411663" y="3971925"/>
          <p14:tracePt t="53849" x="4403725" y="3971925"/>
          <p14:tracePt t="54015" x="4394200" y="3963988"/>
          <p14:tracePt t="54046" x="4384675" y="3898900"/>
          <p14:tracePt t="54075" x="4375150" y="3852863"/>
          <p14:tracePt t="54104" x="4367213" y="3808413"/>
          <p14:tracePt t="54133" x="4367213" y="3743325"/>
          <p14:tracePt t="54162" x="4348163" y="3643313"/>
          <p14:tracePt t="54190" x="4330700" y="3570288"/>
          <p14:tracePt t="54219" x="4311650" y="3451225"/>
          <p14:tracePt t="54249" x="4284663" y="3378200"/>
          <p14:tracePt t="54277" x="4265613" y="3333750"/>
          <p14:tracePt t="54306" x="4256088" y="3324225"/>
          <p14:tracePt t="54334" x="4248150" y="3297238"/>
          <p14:tracePt t="54363" x="4238625" y="3287713"/>
          <p14:tracePt t="54391" x="4229100" y="3278188"/>
          <p14:tracePt t="55757" x="4284663" y="3305175"/>
          <p14:tracePt t="55785" x="4321175" y="3360738"/>
          <p14:tracePt t="55813" x="4367213" y="3433763"/>
          <p14:tracePt t="55842" x="4448175" y="3552825"/>
          <p14:tracePt t="55871" x="4494213" y="3625850"/>
          <p14:tracePt t="55899" x="4513263" y="3706813"/>
          <p14:tracePt t="55928" x="4530725" y="3779838"/>
          <p14:tracePt t="55955" x="4567238" y="3881438"/>
          <p14:tracePt t="55985" x="4567238" y="3917950"/>
          <p14:tracePt t="56096" x="4567238" y="3935413"/>
          <p14:tracePt t="58063" x="4567238" y="3944938"/>
          <p14:tracePt t="58091" x="4557713" y="3917950"/>
          <p14:tracePt t="58120" x="4540250" y="3881438"/>
          <p14:tracePt t="58150" x="4503738" y="3816350"/>
          <p14:tracePt t="58179" x="4457700" y="3743325"/>
          <p14:tracePt t="58208" x="4448175" y="3725863"/>
          <p14:tracePt t="58235" x="4430713" y="3698875"/>
          <p14:tracePt t="58264" x="4430713" y="3689350"/>
          <p14:tracePt t="58293" x="4430713" y="3679825"/>
          <p14:tracePt t="58322" x="4421188" y="3670300"/>
          <p14:tracePt t="58377" x="4403725" y="3643313"/>
          <p14:tracePt t="58406" x="4357688" y="3579813"/>
          <p14:tracePt t="58435" x="4302125" y="3506788"/>
          <p14:tracePt t="58464" x="4275138" y="3470275"/>
          <p14:tracePt t="58493" x="4256088" y="3451225"/>
          <p14:tracePt t="58521" x="4229100" y="3397250"/>
          <p14:tracePt t="58550" x="4202113" y="3351213"/>
          <p14:tracePt t="58579" x="4175125" y="3314700"/>
          <p14:tracePt t="58607" x="4156075" y="3297238"/>
          <p14:tracePt t="58635" x="4146550" y="3278188"/>
          <p14:tracePt t="58860" x="4165600" y="3278188"/>
          <p14:tracePt t="58888" x="4219575" y="3333750"/>
          <p14:tracePt t="58917" x="4284663" y="3406775"/>
          <p14:tracePt t="58945" x="4311650" y="3479800"/>
          <p14:tracePt t="58974" x="4357688" y="3570288"/>
          <p14:tracePt t="59003" x="4394200" y="3670300"/>
          <p14:tracePt t="59032" x="4421188" y="3725863"/>
          <p14:tracePt t="59062" x="4440238" y="3771900"/>
          <p14:tracePt t="59091" x="4440238" y="3798888"/>
          <p14:tracePt t="59119" x="4440238" y="3808413"/>
          <p14:tracePt t="59148" x="4440238" y="3825875"/>
          <p14:tracePt t="59176" x="4440238" y="3871913"/>
          <p14:tracePt t="59204" x="4440238" y="3889375"/>
          <p14:tracePt t="59232" x="4440238" y="3898900"/>
          <p14:tracePt t="59232" x="4440238" y="3908425"/>
          <p14:tracePt t="59288" x="4440238" y="3917950"/>
          <p14:tracePt t="59316" x="4440238" y="3927475"/>
          <p14:tracePt t="59345" x="4440238" y="3935413"/>
          <p14:tracePt t="59373" x="4440238" y="3944938"/>
          <p14:tracePt t="59402" x="4440238" y="3954463"/>
          <p14:tracePt t="59818" x="4440238" y="3963988"/>
          <p14:tracePt t="60018" x="4430713" y="3963988"/>
          <p14:tracePt t="60047" x="4384675" y="3963988"/>
          <p14:tracePt t="60076" x="4338638" y="3963988"/>
          <p14:tracePt t="60105" x="4302125" y="3963988"/>
          <p14:tracePt t="60135" x="4229100" y="3981450"/>
          <p14:tracePt t="60162" x="4146550" y="4008438"/>
          <p14:tracePt t="60191" x="4092575" y="4027488"/>
          <p14:tracePt t="60219" x="4019550" y="4054475"/>
          <p14:tracePt t="60248" x="3963988" y="4081463"/>
          <p14:tracePt t="60275" x="3927475" y="4100513"/>
          <p14:tracePt t="60304" x="3910013" y="4110038"/>
          <p14:tracePt t="60332" x="3873500" y="4146550"/>
          <p14:tracePt t="60360" x="3854450" y="4173538"/>
          <p14:tracePt t="60389" x="3854450" y="4200525"/>
          <p14:tracePt t="60419" x="3846513" y="4246563"/>
          <p14:tracePt t="60448" x="3846513" y="4264025"/>
          <p14:tracePt t="60477" x="3836988" y="4292600"/>
          <p14:tracePt t="60505" x="3836988" y="4300538"/>
          <p14:tracePt t="61318" x="3854450" y="4273550"/>
          <p14:tracePt t="61347" x="3890963" y="4227513"/>
          <p14:tracePt t="61377" x="3937000" y="4173538"/>
          <p14:tracePt t="61407" x="3973513" y="4090988"/>
          <p14:tracePt t="61436" x="3992563" y="4037013"/>
          <p14:tracePt t="61465" x="4010025" y="3981450"/>
          <p14:tracePt t="61493" x="4029075" y="3971925"/>
          <p14:tracePt t="61522" x="4029075" y="3963988"/>
          <p14:tracePt t="61550" x="4037013" y="3954463"/>
          <p14:tracePt t="61579" x="4037013" y="3944938"/>
          <p14:tracePt t="61609" x="4046538" y="3927475"/>
          <p14:tracePt t="61636" x="4046538" y="3908425"/>
          <p14:tracePt t="61666" x="4083050" y="3862388"/>
          <p14:tracePt t="61695" x="4110038" y="3844925"/>
          <p14:tracePt t="61723" x="4129088" y="3825875"/>
          <p14:tracePt t="61752" x="4156075" y="3816350"/>
          <p14:tracePt t="61781" x="4211638" y="3808413"/>
          <p14:tracePt t="61809" x="4248150" y="3808413"/>
          <p14:tracePt t="61837" x="4292600" y="3808413"/>
          <p14:tracePt t="61865" x="4338638" y="3808413"/>
          <p14:tracePt t="61893" x="4394200" y="3808413"/>
          <p14:tracePt t="61921" x="4411663" y="3808413"/>
          <p14:tracePt t="61949" x="4430713" y="3808413"/>
          <p14:tracePt t="61977" x="4440238" y="3816350"/>
          <p14:tracePt t="62005" x="4448175" y="3825875"/>
          <p14:tracePt t="62033" x="4467225" y="3844925"/>
          <p14:tracePt t="62064" x="4476750" y="3852863"/>
          <p14:tracePt t="62093" x="4503738" y="3862388"/>
          <p14:tracePt t="62149" x="4513263" y="3871913"/>
          <p14:tracePt t="62205" x="4549775" y="3881438"/>
          <p14:tracePt t="62262" x="4549775" y="3889375"/>
          <p14:tracePt t="62291" x="4549775" y="3908425"/>
          <p14:tracePt t="62320" x="4549775" y="3917950"/>
          <p14:tracePt t="62348" x="4557713" y="3927475"/>
          <p14:tracePt t="62377" x="4557713" y="3935413"/>
          <p14:tracePt t="62406" x="4557713" y="3963988"/>
          <p14:tracePt t="62435" x="4540250" y="4008438"/>
          <p14:tracePt t="62463" x="4521200" y="4027488"/>
          <p14:tracePt t="62492" x="4484688" y="4044950"/>
          <p14:tracePt t="62520" x="4457700" y="4064000"/>
          <p14:tracePt t="62548" x="4394200" y="4073525"/>
          <p14:tracePt t="62577" x="4338638" y="4081463"/>
          <p14:tracePt t="62606" x="4302125" y="4090988"/>
          <p14:tracePt t="62634" x="4248150" y="4090988"/>
          <p14:tracePt t="62663" x="4183063" y="4090988"/>
          <p14:tracePt t="62691" x="4129088" y="4090988"/>
          <p14:tracePt t="62719" x="4110038" y="4081463"/>
          <p14:tracePt t="62747" x="4102100" y="4073525"/>
          <p14:tracePt t="62776" x="4083050" y="4064000"/>
          <p14:tracePt t="62805" x="4073525" y="4027488"/>
          <p14:tracePt t="62834" x="4065588" y="3990975"/>
          <p14:tracePt t="62862" x="4065588" y="3971925"/>
          <p14:tracePt t="62891" x="4065588" y="3944938"/>
          <p14:tracePt t="62919" x="4092575" y="3917950"/>
          <p14:tracePt t="62949" x="4183063" y="3889375"/>
          <p14:tracePt t="62977" x="4311650" y="3862388"/>
          <p14:tracePt t="63006" x="4357688" y="3862388"/>
          <p14:tracePt t="63034" x="4384675" y="3862388"/>
          <p14:tracePt t="63063" x="4411663" y="3862388"/>
          <p14:tracePt t="63092" x="4448175" y="3871913"/>
          <p14:tracePt t="63120" x="4484688" y="3871913"/>
          <p14:tracePt t="63148" x="4503738" y="3881438"/>
          <p14:tracePt t="63178" x="4530725" y="3889375"/>
          <p14:tracePt t="63206" x="4540250" y="3908425"/>
          <p14:tracePt t="63235" x="4549775" y="3963988"/>
          <p14:tracePt t="63264" x="4549775" y="3981450"/>
          <p14:tracePt t="63292" x="4549775" y="4000500"/>
          <p14:tracePt t="63320" x="4549775" y="4017963"/>
          <p14:tracePt t="63349" x="4549775" y="4027488"/>
          <p14:tracePt t="63376" x="4549775" y="4037013"/>
          <p14:tracePt t="63406" x="4549775" y="4054475"/>
          <p14:tracePt t="63434" x="4521200" y="4081463"/>
          <p14:tracePt t="63464" x="4467225" y="4100513"/>
          <p14:tracePt t="63493" x="4448175" y="4100513"/>
          <p14:tracePt t="63522" x="4394200" y="4100513"/>
          <p14:tracePt t="63552" x="4357688" y="4100513"/>
          <p14:tracePt t="63581" x="4338638" y="4100513"/>
          <p14:tracePt t="63609" x="4321175" y="4100513"/>
          <p14:tracePt t="63637" x="4311650" y="4110038"/>
          <p14:tracePt t="63895" x="4292600" y="4110038"/>
          <p14:tracePt t="63924" x="4265613" y="4110038"/>
          <p14:tracePt t="63954" x="4238625" y="4110038"/>
          <p14:tracePt t="63983" x="4229100" y="4100513"/>
          <p14:tracePt t="64012" x="4219575" y="4100513"/>
          <p14:tracePt t="64039" x="4202113" y="4081463"/>
          <p14:tracePt t="64068" x="4165600" y="4064000"/>
          <p14:tracePt t="64097" x="4156075" y="4054475"/>
          <p14:tracePt t="64154" x="4156075" y="4027488"/>
          <p14:tracePt t="64182" x="4156075" y="3981450"/>
          <p14:tracePt t="64211" x="4156075" y="3944938"/>
          <p14:tracePt t="64240" x="4156075" y="3917950"/>
          <p14:tracePt t="64268" x="4156075" y="3898900"/>
          <p14:tracePt t="64297" x="4183063" y="3889375"/>
          <p14:tracePt t="64325" x="4311650" y="3862388"/>
          <p14:tracePt t="64353" x="4430713" y="3862388"/>
          <p14:tracePt t="64382" x="4484688" y="3852863"/>
          <p14:tracePt t="64410" x="4503738" y="3852863"/>
          <p14:tracePt t="64439" x="4530725" y="3852863"/>
          <p14:tracePt t="64467" x="4567238" y="3889375"/>
          <p14:tracePt t="64496" x="4576763" y="3898900"/>
          <p14:tracePt t="64523" x="4586288" y="3927475"/>
          <p14:tracePt t="64553" x="4603750" y="3963988"/>
          <p14:tracePt t="64582" x="4603750" y="4000500"/>
          <p14:tracePt t="64611" x="4613275" y="4037013"/>
          <p14:tracePt t="64639" x="4613275" y="4064000"/>
          <p14:tracePt t="64668" x="4613275" y="4110038"/>
          <p14:tracePt t="64697" x="4613275" y="4137025"/>
          <p14:tracePt t="64727" x="4613275" y="4164013"/>
          <p14:tracePt t="64756" x="4603750" y="4210050"/>
          <p14:tracePt t="64786" x="4586288" y="4237038"/>
          <p14:tracePt t="64816" x="4549775" y="4283075"/>
          <p14:tracePt t="64845" x="4513263" y="4319588"/>
          <p14:tracePt t="64873" x="4494213" y="4346575"/>
          <p14:tracePt t="64901" x="4467225" y="4373563"/>
          <p14:tracePt t="64930" x="4440238" y="4383088"/>
          <p14:tracePt t="64959" x="4394200" y="4383088"/>
          <p14:tracePt t="64987" x="4338638" y="4392613"/>
          <p14:tracePt t="65016" x="4265613" y="4356100"/>
          <p14:tracePt t="65046" x="4129088" y="4237038"/>
          <p14:tracePt t="65075" x="4029075" y="4146550"/>
          <p14:tracePt t="65103" x="3956050" y="4073525"/>
          <p14:tracePt t="65132" x="3863975" y="3871913"/>
          <p14:tracePt t="65161" x="3827463" y="3752850"/>
          <p14:tracePt t="65190" x="3800475" y="3652838"/>
          <p14:tracePt t="65217" x="3800475" y="3606800"/>
          <p14:tracePt t="65246" x="3800475" y="3589338"/>
          <p14:tracePt t="65412" x="3846513" y="3652838"/>
          <p14:tracePt t="65440" x="3890963" y="3752850"/>
          <p14:tracePt t="65470" x="3946525" y="3844925"/>
          <p14:tracePt t="65497" x="4010025" y="3954463"/>
          <p14:tracePt t="65527" x="4056063" y="4037013"/>
          <p14:tracePt t="65555" x="4092575" y="4110038"/>
          <p14:tracePt t="65584" x="4110038" y="4146550"/>
          <p14:tracePt t="65584" x="4119563" y="4164013"/>
          <p14:tracePt t="65612" x="4129088" y="4200525"/>
          <p14:tracePt t="65640" x="4138613" y="4219575"/>
          <p14:tracePt t="65697" x="4138613" y="4227513"/>
          <p14:tracePt t="65923" x="4146550" y="4237038"/>
          <p14:tracePt t="66400" x="4175125" y="4173538"/>
          <p14:tracePt t="66428" x="4248150" y="4100513"/>
          <p14:tracePt t="66457" x="4292600" y="4064000"/>
          <p14:tracePt t="66486" x="4321175" y="4037013"/>
          <p14:tracePt t="66516" x="4338638" y="4027488"/>
          <p14:tracePt t="66546" x="4357688" y="3971925"/>
          <p14:tracePt t="66576" x="4367213" y="3935413"/>
          <p14:tracePt t="66634" x="4367213" y="3927475"/>
          <p14:tracePt t="66748" x="4367213" y="3944938"/>
          <p14:tracePt t="66777" x="4367213" y="3971925"/>
          <p14:tracePt t="66807" x="4367213" y="4008438"/>
          <p14:tracePt t="66835" x="4367213" y="4017963"/>
          <p14:tracePt t="67056" x="4367213" y="4027488"/>
          <p14:tracePt t="67113" x="4357688" y="4000500"/>
          <p14:tracePt t="67142" x="4330700" y="3944938"/>
          <p14:tracePt t="67170" x="4292600" y="3917950"/>
          <p14:tracePt t="67199" x="4256088" y="3871913"/>
          <p14:tracePt t="67228" x="4165600" y="3835400"/>
          <p14:tracePt t="67256" x="4092575" y="3808413"/>
          <p14:tracePt t="67286" x="4010025" y="3779838"/>
          <p14:tracePt t="67315" x="3937000" y="3771900"/>
          <p14:tracePt t="67344" x="3790950" y="3771900"/>
          <p14:tracePt t="67372" x="3735388" y="3771900"/>
          <p14:tracePt t="67402" x="3671888" y="3771900"/>
          <p14:tracePt t="67431" x="3617913" y="3779838"/>
          <p14:tracePt t="67460" x="3552825" y="3808413"/>
          <p14:tracePt t="67489" x="3525838" y="3825875"/>
          <p14:tracePt t="67520" x="3489325" y="3844925"/>
          <p14:tracePt t="67548" x="3452813" y="3862388"/>
          <p14:tracePt t="67578" x="3443288" y="3871913"/>
          <p14:tracePt t="67607" x="3398838" y="3917950"/>
          <p14:tracePt t="67636" x="3389313" y="3954463"/>
          <p14:tracePt t="67665" x="3379788" y="3981450"/>
          <p14:tracePt t="67693" x="3379788" y="4008438"/>
          <p14:tracePt t="67720" x="3379788" y="4037013"/>
          <p14:tracePt t="67749" x="3370263" y="4073525"/>
          <p14:tracePt t="67777" x="3370263" y="4081463"/>
          <p14:tracePt t="67807" x="3370263" y="4100513"/>
          <p14:tracePt t="68486" x="3362325" y="4110038"/>
          <p14:tracePt t="68572" x="3352800" y="4110038"/>
          <p14:tracePt t="70700" x="3352800" y="4100513"/>
          <p14:tracePt t="71210" x="3343275" y="4064000"/>
          <p14:tracePt t="71239" x="3306763" y="3990975"/>
          <p14:tracePt t="71268" x="3289300" y="3935413"/>
          <p14:tracePt t="71298" x="3243263" y="3816350"/>
          <p14:tracePt t="71327" x="3224213" y="3735388"/>
          <p14:tracePt t="71355" x="3197225" y="3662363"/>
          <p14:tracePt t="71385" x="3197225" y="3597275"/>
          <p14:tracePt t="71413" x="3197225" y="3560763"/>
          <p14:tracePt t="71442" x="3197225" y="3524250"/>
          <p14:tracePt t="71470" x="3197225" y="3516313"/>
          <p14:tracePt t="71499" x="3197225" y="3487738"/>
          <p14:tracePt t="71528" x="3197225" y="3460750"/>
          <p14:tracePt t="71557" x="3197225" y="3443288"/>
          <p14:tracePt t="71585" x="3197225" y="3424238"/>
          <p14:tracePt t="72085" x="3214688" y="3414713"/>
          <p14:tracePt t="72113" x="3233738" y="3460750"/>
          <p14:tracePt t="72144" x="3270250" y="3524250"/>
          <p14:tracePt t="72173" x="3289300" y="3552825"/>
          <p14:tracePt t="72202" x="3306763" y="3625850"/>
          <p14:tracePt t="72230" x="3316288" y="3662363"/>
          <p14:tracePt t="72259" x="3333750" y="3735388"/>
          <p14:tracePt t="72287" x="3352800" y="3779838"/>
          <p14:tracePt t="72316" x="3370263" y="3852863"/>
          <p14:tracePt t="72344" x="3379788" y="3917950"/>
          <p14:tracePt t="72373" x="3398838" y="3990975"/>
          <p14:tracePt t="72402" x="3406775" y="4054475"/>
          <p14:tracePt t="72431" x="3416300" y="4090988"/>
          <p14:tracePt t="72459" x="3425825" y="4137025"/>
          <p14:tracePt t="72488" x="3425825" y="4164013"/>
          <p14:tracePt t="72518" x="3425825" y="4173538"/>
          <p14:tracePt t="73841" x="3379788" y="4219575"/>
          <p14:tracePt t="73869" x="3316288" y="4256088"/>
          <p14:tracePt t="73898" x="3260725" y="4292600"/>
          <p14:tracePt t="73925" x="3252788" y="4300538"/>
          <p14:tracePt t="73955" x="3233738" y="4310063"/>
          <p14:tracePt t="73984" x="3187700" y="4329113"/>
          <p14:tracePt t="74013" x="3170238" y="4337050"/>
          <p14:tracePt t="74042" x="3124200" y="4373563"/>
          <p14:tracePt t="74070" x="3105150" y="4410075"/>
          <p14:tracePt t="74267" x="3133725" y="4319588"/>
          <p14:tracePt t="74296" x="3160713" y="4264025"/>
          <p14:tracePt t="74326" x="3206750" y="4191000"/>
          <p14:tracePt t="74355" x="3270250" y="4137025"/>
          <p14:tracePt t="74383" x="3362325" y="4017963"/>
          <p14:tracePt t="74412" x="3452813" y="3927475"/>
          <p14:tracePt t="74441" x="3471863" y="3898900"/>
          <p14:tracePt t="74637" x="3471863" y="3881438"/>
          <p14:tracePt t="74666" x="3443288" y="3779838"/>
          <p14:tracePt t="74696" x="3425825" y="3597275"/>
          <p14:tracePt t="74725" x="3425825" y="3443288"/>
          <p14:tracePt t="74756" x="3425825" y="3370263"/>
          <p14:tracePt t="74785" x="3425825" y="3341688"/>
          <p14:tracePt t="74987" x="3425825" y="3324225"/>
          <p14:tracePt t="75017" x="3425825" y="3297238"/>
          <p14:tracePt t="75045" x="3416300" y="3287713"/>
          <p14:tracePt t="75074" x="3416300" y="3268663"/>
          <p14:tracePt t="75102" x="3406775" y="3268663"/>
          <p14:tracePt t="75129" x="3370263" y="3268663"/>
          <p14:tracePt t="75158" x="3325813" y="3297238"/>
          <p14:tracePt t="75186" x="3289300" y="3341688"/>
          <p14:tracePt t="75214" x="3243263" y="3397250"/>
          <p14:tracePt t="75243" x="3206750" y="3443288"/>
          <p14:tracePt t="75271" x="3187700" y="3479800"/>
          <p14:tracePt t="75301" x="3160713" y="3516313"/>
          <p14:tracePt t="75330" x="3141663" y="3543300"/>
          <p14:tracePt t="75357" x="3133725" y="3543300"/>
          <p14:tracePt t="76890" x="3151188" y="3552825"/>
          <p14:tracePt t="76918" x="3160713" y="3552825"/>
          <p14:tracePt t="76976" x="3170238" y="3552825"/>
          <p14:tracePt t="77005" x="3187700" y="3552825"/>
          <p14:tracePt t="77034" x="3206750" y="3552825"/>
          <p14:tracePt t="77065" x="3214688" y="3552825"/>
          <p14:tracePt t="77095" x="3233738" y="3552825"/>
          <p14:tracePt t="77123" x="3279775" y="3560763"/>
          <p14:tracePt t="77152" x="3362325" y="3570288"/>
          <p14:tracePt t="77181" x="3416300" y="3570288"/>
          <p14:tracePt t="77210" x="3443288" y="3570288"/>
          <p14:tracePt t="77238" x="3479800" y="3570288"/>
          <p14:tracePt t="77267" x="3508375" y="3570288"/>
          <p14:tracePt t="77295" x="3552825" y="3570288"/>
          <p14:tracePt t="77324" x="3635375" y="3589338"/>
          <p14:tracePt t="77353" x="3727450" y="3616325"/>
          <p14:tracePt t="77382" x="3790950" y="3625850"/>
          <p14:tracePt t="77410" x="3827463" y="3625850"/>
          <p14:tracePt t="77439" x="3863975" y="3633788"/>
          <p14:tracePt t="77467" x="3927475" y="3633788"/>
          <p14:tracePt t="77497" x="4000500" y="3643313"/>
          <p14:tracePt t="77525" x="4056063" y="3643313"/>
          <p14:tracePt t="77553" x="4092575" y="3643313"/>
          <p14:tracePt t="77581" x="4165600" y="3643313"/>
          <p14:tracePt t="77609" x="4238625" y="3643313"/>
          <p14:tracePt t="77637" x="4265613" y="3633788"/>
          <p14:tracePt t="77666" x="4292600" y="3625850"/>
          <p14:tracePt t="77695" x="4330700" y="3616325"/>
          <p14:tracePt t="77723" x="4357688" y="3616325"/>
          <p14:tracePt t="77751" x="4375150" y="3606800"/>
          <p14:tracePt t="77781" x="4421188" y="3589338"/>
          <p14:tracePt t="77810" x="4440238" y="3579813"/>
          <p14:tracePt t="77839" x="4467225" y="3579813"/>
          <p14:tracePt t="77868" x="4476750" y="3579813"/>
          <p14:tracePt t="77898" x="4513263" y="3560763"/>
          <p14:tracePt t="77925" x="4521200" y="3552825"/>
          <p14:tracePt t="77956" x="4530725" y="3552825"/>
          <p14:tracePt t="77956" x="4540250" y="3543300"/>
          <p14:tracePt t="77985" x="4557713" y="3524250"/>
          <p14:tracePt t="78013" x="4567238" y="3516313"/>
          <p14:tracePt t="78040" x="4586288" y="3497263"/>
          <p14:tracePt t="78097" x="4603750" y="3487738"/>
          <p14:tracePt t="78125" x="4613275" y="3479800"/>
          <p14:tracePt t="78154" x="4622800" y="3470275"/>
          <p14:tracePt t="78183" x="4630738" y="3460750"/>
          <p14:tracePt t="78212" x="4649788" y="3451225"/>
          <p14:tracePt t="78240" x="4659313" y="3451225"/>
          <p14:tracePt t="78269" x="4667250" y="3443288"/>
          <p14:tracePt t="78297" x="4676775" y="3433763"/>
          <p14:tracePt t="78327" x="4676775" y="3387725"/>
          <p14:tracePt t="78355" x="4676775" y="3360738"/>
          <p14:tracePt t="78385" x="4676775" y="3324225"/>
          <p14:tracePt t="78414" x="4659313" y="3287713"/>
          <p14:tracePt t="78444" x="4640263" y="3278188"/>
          <p14:tracePt t="78472" x="4613275" y="3260725"/>
          <p14:tracePt t="78502" x="4594225" y="3241675"/>
          <p14:tracePt t="78530" x="4576763" y="3224213"/>
          <p14:tracePt t="78559" x="4557713" y="3214688"/>
          <p14:tracePt t="78587" x="4549775" y="3205163"/>
          <p14:tracePt t="78617" x="4521200" y="3195638"/>
          <p14:tracePt t="78646" x="4503738" y="3195638"/>
          <p14:tracePt t="78675" x="4494213" y="3195638"/>
          <p14:tracePt t="78705" x="4484688" y="3195638"/>
          <p14:tracePt t="78734" x="4476750" y="3195638"/>
          <p14:tracePt t="78763" x="4448175" y="3195638"/>
          <p14:tracePt t="78792" x="4440238" y="3205163"/>
          <p14:tracePt t="78877" x="4421188" y="3214688"/>
          <p14:tracePt t="78934" x="4411663" y="3260725"/>
          <p14:tracePt t="78961" x="4411663" y="3268663"/>
          <p14:tracePt t="78991" x="4411663" y="3278188"/>
          <p14:tracePt t="79019" x="4411663" y="3305175"/>
          <p14:tracePt t="79048" x="4403725" y="3324225"/>
          <p14:tracePt t="79076" x="4375150" y="3333750"/>
          <p14:tracePt t="79105" x="4256088" y="3351213"/>
          <p14:tracePt t="79134" x="4065588" y="3397250"/>
          <p14:tracePt t="79165" x="3890963" y="3406775"/>
          <p14:tracePt t="79193" x="3810000" y="3424238"/>
          <p14:tracePt t="79222" x="3763963" y="3424238"/>
          <p14:tracePt t="79251" x="3754438" y="3424238"/>
          <p14:tracePt t="79280" x="3735388" y="3424238"/>
          <p14:tracePt t="79309" x="3681413" y="3443288"/>
          <p14:tracePt t="79338" x="3562350" y="3460750"/>
          <p14:tracePt t="79366" x="3516313" y="3470275"/>
          <p14:tracePt t="79534" x="3508375" y="3479800"/>
          <p14:tracePt t="79730" x="3525838" y="3479800"/>
          <p14:tracePt t="79759" x="3581400" y="3479800"/>
          <p14:tracePt t="79788" x="3690938" y="3479800"/>
          <p14:tracePt t="79817" x="3781425" y="3479800"/>
          <p14:tracePt t="79846" x="3900488" y="3479800"/>
          <p14:tracePt t="79874" x="3963988" y="3479800"/>
          <p14:tracePt t="79904" x="4037013" y="3479800"/>
          <p14:tracePt t="79932" x="4146550" y="3479800"/>
          <p14:tracePt t="79962" x="4219575" y="3479800"/>
          <p14:tracePt t="79991" x="4302125" y="3487738"/>
          <p14:tracePt t="80019" x="4403725" y="3487738"/>
          <p14:tracePt t="80049" x="4521200" y="3487738"/>
          <p14:tracePt t="80078" x="4586288" y="3487738"/>
          <p14:tracePt t="80107" x="4603750" y="3487738"/>
          <p14:tracePt t="80163" x="4630738" y="3479800"/>
          <p14:tracePt t="80190" x="4649788" y="3470275"/>
          <p14:tracePt t="80219" x="4686300" y="3460750"/>
          <p14:tracePt t="80247" x="4732338" y="3443288"/>
          <p14:tracePt t="80276" x="4759325" y="3433763"/>
          <p14:tracePt t="80333" x="4776788" y="3424238"/>
          <p14:tracePt t="80391" x="4786313" y="3424238"/>
          <p14:tracePt t="80419" x="4805363" y="3424238"/>
          <p14:tracePt t="80585" x="4813300" y="3443288"/>
          <p14:tracePt t="80614" x="4813300" y="3451225"/>
          <p14:tracePt t="80643" x="4813300" y="3479800"/>
          <p14:tracePt t="80672" x="4813300" y="3524250"/>
          <p14:tracePt t="80701" x="4795838" y="3560763"/>
          <p14:tracePt t="80729" x="4776788" y="3589338"/>
          <p14:tracePt t="80785" x="4740275" y="3606800"/>
          <p14:tracePt t="80814" x="4676775" y="3633788"/>
          <p14:tracePt t="80843" x="4640263" y="3643313"/>
          <p14:tracePt t="80872" x="4549775" y="3662363"/>
          <p14:tracePt t="80902" x="4484688" y="3662363"/>
          <p14:tracePt t="80931" x="4421188" y="3670300"/>
          <p14:tracePt t="80960" x="4357688" y="3670300"/>
          <p14:tracePt t="80988" x="4265613" y="3679825"/>
          <p14:tracePt t="81017" x="4192588" y="3689350"/>
          <p14:tracePt t="81047" x="4102100" y="3698875"/>
          <p14:tracePt t="81075" x="3963988" y="3698875"/>
          <p14:tracePt t="81103" x="3890963" y="3706813"/>
          <p14:tracePt t="81131" x="3883025" y="3706813"/>
          <p14:tracePt t="81356" x="3919538" y="3670300"/>
          <p14:tracePt t="81384" x="3937000" y="3643313"/>
          <p14:tracePt t="81413" x="3992563" y="3579813"/>
          <p14:tracePt t="81442" x="4019550" y="3543300"/>
          <p14:tracePt t="81470" x="4029075" y="3533775"/>
          <p14:tracePt t="81498" x="4037013" y="3533775"/>
          <p14:tracePt t="81555" x="4046538" y="3524250"/>
          <p14:tracePt t="81584" x="4065588" y="3516313"/>
          <p14:tracePt t="81724" x="4073525" y="3516313"/>
          <p14:tracePt t="82001" x="4083050" y="3516313"/>
          <p14:tracePt t="82028" x="4092575" y="3524250"/>
          <p14:tracePt t="82060" x="4102100" y="3560763"/>
          <p14:tracePt t="82088" x="4102100" y="3606800"/>
          <p14:tracePt t="82117" x="4110038" y="3625850"/>
          <p14:tracePt t="82144" x="4110038" y="3643313"/>
          <p14:tracePt t="82172" x="4110038" y="3652838"/>
          <p14:tracePt t="82200" x="4110038" y="3670300"/>
          <p14:tracePt t="82229" x="4110038" y="3689350"/>
          <p14:tracePt t="82257" x="4110038" y="3698875"/>
          <p14:tracePt t="82258" x="4110038" y="3716338"/>
          <p14:tracePt t="82286" x="4110038" y="3735388"/>
          <p14:tracePt t="82315" x="4110038" y="3743325"/>
          <p14:tracePt t="82372" x="4110038" y="3752850"/>
          <p14:tracePt t="82737" x="4110038" y="3762375"/>
          <p14:tracePt t="82908" x="4110038" y="3771900"/>
          <p14:tracePt t="83021" x="4110038" y="3779838"/>
          <p14:tracePt t="83050" x="4156075" y="3779838"/>
          <p14:tracePt t="83077" x="4229100" y="3771900"/>
          <p14:tracePt t="83106" x="4292600" y="3762375"/>
          <p14:tracePt t="83135" x="4348163" y="3752850"/>
          <p14:tracePt t="83163" x="4384675" y="3752850"/>
          <p14:tracePt t="83192" x="4394200" y="3752850"/>
          <p14:tracePt t="83248" x="4430713" y="3743325"/>
          <p14:tracePt t="83607" x="4411663" y="3743325"/>
          <p14:tracePt t="83636" x="4292600" y="3771900"/>
          <p14:tracePt t="83665" x="4183063" y="3798888"/>
          <p14:tracePt t="83692" x="4102100" y="3808413"/>
          <p14:tracePt t="83721" x="4019550" y="3808413"/>
          <p14:tracePt t="83749" x="3963988" y="3808413"/>
          <p14:tracePt t="83777" x="3927475" y="3816350"/>
          <p14:tracePt t="83805" x="3910013" y="3816350"/>
          <p14:tracePt t="83834" x="3873500" y="3825875"/>
          <p14:tracePt t="83863" x="3854450" y="3835400"/>
          <p14:tracePt t="83891" x="3846513" y="3835400"/>
          <p14:tracePt t="83919" x="3827463" y="3844925"/>
          <p14:tracePt t="83950" x="3810000" y="3862388"/>
          <p14:tracePt t="83978" x="3790950" y="3862388"/>
          <p14:tracePt t="84007" x="3763963" y="3889375"/>
          <p14:tracePt t="84036" x="3754438" y="3927475"/>
          <p14:tracePt t="84065" x="3744913" y="3954463"/>
          <p14:tracePt t="84093" x="3727450" y="4017963"/>
          <p14:tracePt t="84122" x="3698875" y="4090988"/>
          <p14:tracePt t="84150" x="3690938" y="4154488"/>
          <p14:tracePt t="84179" x="3681413" y="4210050"/>
          <p14:tracePt t="84207" x="3681413" y="4310063"/>
          <p14:tracePt t="84236" x="3681413" y="4356100"/>
          <p14:tracePt t="84264" x="3681413" y="4383088"/>
          <p14:tracePt t="84294" x="3681413" y="4402138"/>
          <p14:tracePt t="84322" x="3681413" y="4410075"/>
          <p14:tracePt t="84351" x="3681413" y="4429125"/>
          <p14:tracePt t="84437" x="3708400" y="4438650"/>
          <p14:tracePt t="84465" x="3810000" y="4456113"/>
          <p14:tracePt t="84495" x="3927475" y="4475163"/>
          <p14:tracePt t="84524" x="4046538" y="4475163"/>
          <p14:tracePt t="84553" x="4110038" y="4475163"/>
          <p14:tracePt t="84582" x="4165600" y="4475163"/>
          <p14:tracePt t="84611" x="4183063" y="4475163"/>
          <p14:tracePt t="84640" x="4229100" y="4446588"/>
          <p14:tracePt t="84670" x="4265613" y="4429125"/>
          <p14:tracePt t="84698" x="4302125" y="4392613"/>
          <p14:tracePt t="84756" x="4302125" y="4383088"/>
          <p14:tracePt t="84785" x="4321175" y="4373563"/>
          <p14:tracePt t="84814" x="4357688" y="4365625"/>
          <p14:tracePt t="84842" x="4430713" y="4346575"/>
          <p14:tracePt t="84872" x="4494213" y="4310063"/>
          <p14:tracePt t="84900" x="4540250" y="4300538"/>
          <p14:tracePt t="84929" x="4586288" y="4273550"/>
          <p14:tracePt t="84958" x="4594225" y="4264025"/>
          <p14:tracePt t="84986" x="4603750" y="4256088"/>
          <p14:tracePt t="85014" x="4622800" y="4237038"/>
          <p14:tracePt t="85211" x="4576763" y="4283075"/>
          <p14:tracePt t="85239" x="4549775" y="4310063"/>
          <p14:tracePt t="85269" x="4503738" y="4365625"/>
          <p14:tracePt t="85298" x="4476750" y="4392613"/>
          <p14:tracePt t="85327" x="4430713" y="4419600"/>
          <p14:tracePt t="85355" x="4394200" y="4446588"/>
          <p14:tracePt t="85385" x="4357688" y="4465638"/>
          <p14:tracePt t="85412" x="4338638" y="4475163"/>
          <p14:tracePt t="85440" x="4311650" y="4492625"/>
          <p14:tracePt t="85469" x="4275138" y="4502150"/>
          <p14:tracePt t="85497" x="4256088" y="4511675"/>
          <p14:tracePt t="85524" x="4229100" y="4511675"/>
          <p14:tracePt t="85553" x="4192588" y="4511675"/>
          <p14:tracePt t="85582" x="4146550" y="4519613"/>
          <p14:tracePt t="85610" x="4119563" y="4529138"/>
          <p14:tracePt t="85943" x="4119563" y="4519613"/>
          <p14:tracePt t="85971" x="4119563" y="4511675"/>
          <p14:tracePt t="86000" x="4119563" y="4502150"/>
          <p14:tracePt t="86029" x="4119563" y="4492625"/>
          <p14:tracePt t="86343" x="4119563" y="4475163"/>
          <p14:tracePt t="86371" x="4119563" y="4419600"/>
          <p14:tracePt t="86400" x="4156075" y="4356100"/>
          <p14:tracePt t="86428" x="4183063" y="4300538"/>
          <p14:tracePt t="86428" x="4192588" y="4283075"/>
          <p14:tracePt t="86456" x="4202113" y="4237038"/>
          <p14:tracePt t="86484" x="4211638" y="4219575"/>
          <p14:tracePt t="86625" x="4211638" y="4227513"/>
          <p14:tracePt t="86654" x="4211638" y="4300538"/>
          <p14:tracePt t="86683" x="4202113" y="4346575"/>
          <p14:tracePt t="86711" x="4192588" y="4373563"/>
          <p14:tracePt t="86740" x="4192588" y="4402138"/>
          <p14:tracePt t="86769" x="4192588" y="4429125"/>
          <p14:tracePt t="86799" x="4192588" y="4438650"/>
          <p14:tracePt t="86828" x="4183063" y="4465638"/>
          <p14:tracePt t="87054" x="4175125" y="4465638"/>
          <p14:tracePt t="87083" x="4146550" y="4465638"/>
          <p14:tracePt t="87112" x="4138613" y="4456113"/>
          <p14:tracePt t="87764" x="4138613" y="4446588"/>
          <p14:tracePt t="87792" x="4202113" y="4356100"/>
          <p14:tracePt t="87822" x="4238625" y="4310063"/>
          <p14:tracePt t="87850" x="4256088" y="4292600"/>
          <p14:tracePt t="87879" x="4265613" y="4264025"/>
          <p14:tracePt t="88161" x="4275138" y="4264025"/>
          <p14:tracePt t="88190" x="4275138" y="4329113"/>
          <p14:tracePt t="88219" x="4275138" y="4410075"/>
          <p14:tracePt t="88247" x="4275138" y="4446588"/>
          <p14:tracePt t="88276" x="4275138" y="4465638"/>
          <p14:tracePt t="88303" x="4275138" y="4492625"/>
          <p14:tracePt t="88333" x="4275138" y="4502150"/>
          <p14:tracePt t="88361" x="4275138" y="4519613"/>
          <p14:tracePt t="88389" x="4275138" y="4529138"/>
          <p14:tracePt t="88613" x="4284663" y="4538663"/>
          <p14:tracePt t="88671" x="4311650" y="4565650"/>
          <p14:tracePt t="88699" x="4357688" y="4584700"/>
          <p14:tracePt t="88728" x="4430713" y="4592638"/>
          <p14:tracePt t="88757" x="4513263" y="4592638"/>
          <p14:tracePt t="88786" x="4586288" y="4592638"/>
          <p14:tracePt t="88814" x="4603750" y="4592638"/>
          <p14:tracePt t="89972" x="4676775" y="4592638"/>
          <p14:tracePt t="90001" x="4795838" y="4584700"/>
          <p14:tracePt t="90001" x="4813300" y="4584700"/>
          <p14:tracePt t="90031" x="4905375" y="4556125"/>
          <p14:tracePt t="90059" x="4987925" y="4538663"/>
          <p14:tracePt t="90089" x="5097463" y="4511675"/>
          <p14:tracePt t="90117" x="5243513" y="4465638"/>
          <p14:tracePt t="90147" x="5399088" y="4438650"/>
          <p14:tracePt t="90176" x="5508625" y="4410075"/>
          <p14:tracePt t="90203" x="5599113" y="4402138"/>
          <p14:tracePt t="90231" x="5672138" y="4373563"/>
          <p14:tracePt t="90260" x="5773738" y="4346575"/>
          <p14:tracePt t="90289" x="5827713" y="4329113"/>
          <p14:tracePt t="90319" x="5937250" y="4283075"/>
          <p14:tracePt t="90347" x="6029325" y="4264025"/>
          <p14:tracePt t="90377" x="6111875" y="4219575"/>
          <p14:tracePt t="90405" x="6184900" y="4164013"/>
          <p14:tracePt t="90435" x="6265863" y="4073525"/>
          <p14:tracePt t="90463" x="6302375" y="4008438"/>
          <p14:tracePt t="90493" x="6321425" y="3944938"/>
          <p14:tracePt t="90493" x="6330950" y="3927475"/>
          <p14:tracePt t="90523" x="6338888" y="3862388"/>
          <p14:tracePt t="90553" x="6348413" y="3743325"/>
          <p14:tracePt t="90582" x="6348413" y="3633788"/>
          <p14:tracePt t="90611" x="6311900" y="3552825"/>
          <p14:tracePt t="90639" x="6229350" y="3516313"/>
          <p14:tracePt t="90670" x="6092825" y="3470275"/>
          <p14:tracePt t="90698" x="5946775" y="3443288"/>
          <p14:tracePt t="90729" x="5737225" y="3406775"/>
          <p14:tracePt t="90758" x="5489575" y="3360738"/>
          <p14:tracePt t="90787" x="5362575" y="3341688"/>
          <p14:tracePt t="90816" x="5316538" y="3341688"/>
          <p14:tracePt t="90844" x="5270500" y="3351213"/>
          <p14:tracePt t="90871" x="5197475" y="3406775"/>
          <p14:tracePt t="90901" x="5124450" y="3470275"/>
          <p14:tracePt t="90928" x="5070475" y="3516313"/>
          <p14:tracePt t="90956" x="5024438" y="3560763"/>
          <p14:tracePt t="90984" x="4968875" y="3643313"/>
          <p14:tracePt t="91013" x="4932363" y="3716338"/>
          <p14:tracePt t="91041" x="4905375" y="3762375"/>
          <p14:tracePt t="91071" x="4887913" y="3844925"/>
          <p14:tracePt t="91100" x="4887913" y="3898900"/>
          <p14:tracePt t="91129" x="4887913" y="3944938"/>
          <p14:tracePt t="91158" x="4895850" y="3990975"/>
          <p14:tracePt t="91187" x="4924425" y="4064000"/>
          <p14:tracePt t="91216" x="4941888" y="4127500"/>
          <p14:tracePt t="91245" x="4968875" y="4183063"/>
          <p14:tracePt t="91273" x="5033963" y="4256088"/>
          <p14:tracePt t="91301" x="5097463" y="4300538"/>
          <p14:tracePt t="91331" x="5170488" y="4319588"/>
          <p14:tracePt t="91360" x="5253038" y="4329113"/>
          <p14:tracePt t="91389" x="5353050" y="4337050"/>
          <p14:tracePt t="91418" x="5562600" y="4365625"/>
          <p14:tracePt t="91447" x="5764213" y="4373563"/>
          <p14:tracePt t="91476" x="5937250" y="4373563"/>
          <p14:tracePt t="91505" x="6046788" y="4373563"/>
          <p14:tracePt t="91535" x="6156325" y="4356100"/>
          <p14:tracePt t="91564" x="6294438" y="4310063"/>
          <p14:tracePt t="91592" x="6394450" y="4256088"/>
          <p14:tracePt t="91620" x="6486525" y="4183063"/>
          <p14:tracePt t="91650" x="6523038" y="4146550"/>
          <p14:tracePt t="91679" x="6559550" y="4117975"/>
          <p14:tracePt t="91707" x="6596063" y="4073525"/>
          <p14:tracePt t="91735" x="6650038" y="4000500"/>
          <p14:tracePt t="91764" x="6696075" y="3935413"/>
          <p14:tracePt t="91792" x="6732588" y="3871913"/>
          <p14:tracePt t="91821" x="6759575" y="3789363"/>
          <p14:tracePt t="91850" x="6759575" y="3706813"/>
          <p14:tracePt t="91879" x="6759575" y="3643313"/>
          <p14:tracePt t="91908" x="6750050" y="3606800"/>
          <p14:tracePt t="91937" x="6705600" y="3560763"/>
          <p14:tracePt t="91967" x="6623050" y="3543300"/>
          <p14:tracePt t="91995" x="6477000" y="3470275"/>
          <p14:tracePt t="92023" x="6330950" y="3387725"/>
          <p14:tracePt t="92054" x="6211888" y="3341688"/>
          <p14:tracePt t="92082" x="6102350" y="3305175"/>
          <p14:tracePt t="92112" x="5992813" y="3287713"/>
          <p14:tracePt t="92140" x="5956300" y="3278188"/>
          <p14:tracePt t="92168" x="5827713" y="3268663"/>
          <p14:tracePt t="92197" x="5691188" y="3268663"/>
          <p14:tracePt t="92226" x="5535613" y="3268663"/>
          <p14:tracePt t="92254" x="5426075" y="3268663"/>
          <p14:tracePt t="92283" x="5370513" y="3268663"/>
          <p14:tracePt t="92311" x="5307013" y="3278188"/>
          <p14:tracePt t="92340" x="5216525" y="3324225"/>
          <p14:tracePt t="92368" x="5187950" y="3341688"/>
          <p14:tracePt t="92397" x="5160963" y="3360738"/>
          <p14:tracePt t="92426" x="5124450" y="3387725"/>
          <p14:tracePt t="92454" x="5097463" y="3424238"/>
          <p14:tracePt t="92483" x="5070475" y="3451225"/>
          <p14:tracePt t="92512" x="5051425" y="3516313"/>
          <p14:tracePt t="92540" x="5033963" y="3552825"/>
          <p14:tracePt t="92569" x="5024438" y="3616325"/>
          <p14:tracePt t="92597" x="5014913" y="3679825"/>
          <p14:tracePt t="92626" x="5014913" y="3725863"/>
          <p14:tracePt t="92655" x="5014913" y="3771900"/>
          <p14:tracePt t="92684" x="5014913" y="3835400"/>
          <p14:tracePt t="92711" x="5014913" y="3889375"/>
          <p14:tracePt t="92740" x="5014913" y="3927475"/>
          <p14:tracePt t="92768" x="5024438" y="3963988"/>
          <p14:tracePt t="92796" x="5033963" y="3981450"/>
          <p14:tracePt t="92824" x="5051425" y="4017963"/>
          <p14:tracePt t="92854" x="5078413" y="4054475"/>
          <p14:tracePt t="92883" x="5114925" y="4090988"/>
          <p14:tracePt t="92912" x="5151438" y="4127500"/>
          <p14:tracePt t="92941" x="5187950" y="4146550"/>
          <p14:tracePt t="92970" x="5216525" y="4154488"/>
          <p14:tracePt t="92999" x="5260975" y="4173538"/>
          <p14:tracePt t="93027" x="5280025" y="4191000"/>
          <p14:tracePt t="93055" x="5334000" y="4210050"/>
          <p14:tracePt t="93085" x="5426075" y="4219575"/>
          <p14:tracePt t="93113" x="5481638" y="4227513"/>
          <p14:tracePt t="93142" x="5518150" y="4237038"/>
          <p14:tracePt t="93169" x="5535613" y="4237038"/>
          <p14:tracePt t="93170" x="5554663" y="4237038"/>
          <p14:tracePt t="93199" x="5618163" y="4246563"/>
          <p14:tracePt t="93227" x="5727700" y="4256088"/>
          <p14:tracePt t="93256" x="5827713" y="4264025"/>
          <p14:tracePt t="93285" x="5891213" y="4283075"/>
          <p14:tracePt t="93314" x="5965825" y="4283075"/>
          <p14:tracePt t="93344" x="6019800" y="4283075"/>
          <p14:tracePt t="93373" x="6075363" y="4283075"/>
          <p14:tracePt t="93402" x="6165850" y="4283075"/>
          <p14:tracePt t="93432" x="6275388" y="4264025"/>
          <p14:tracePt t="93461" x="6375400" y="4256088"/>
          <p14:tracePt t="93490" x="6448425" y="4237038"/>
          <p14:tracePt t="93519" x="6477000" y="4219575"/>
          <p14:tracePt t="93548" x="6523038" y="4191000"/>
          <p14:tracePt t="93576" x="6559550" y="4146550"/>
          <p14:tracePt t="93604" x="6577013" y="4110038"/>
          <p14:tracePt t="93634" x="6596063" y="4073525"/>
          <p14:tracePt t="93663" x="6596063" y="4027488"/>
          <p14:tracePt t="93692" x="6596063" y="3971925"/>
          <p14:tracePt t="93720" x="6604000" y="3917950"/>
          <p14:tracePt t="93748" x="6604000" y="3881438"/>
          <p14:tracePt t="93777" x="6604000" y="3852863"/>
          <p14:tracePt t="93806" x="6604000" y="3798888"/>
          <p14:tracePt t="93835" x="6596063" y="3743325"/>
          <p14:tracePt t="93863" x="6586538" y="3698875"/>
          <p14:tracePt t="93892" x="6586538" y="3679825"/>
          <p14:tracePt t="94202" x="6586538" y="3698875"/>
          <p14:tracePt t="94230" x="6586538" y="3716338"/>
          <p14:tracePt t="94258" x="6586538" y="3735388"/>
          <p14:tracePt t="94315" x="6596063" y="3743325"/>
          <p14:tracePt t="99955" x="6596063" y="3725863"/>
          <p14:tracePt t="99984" x="6596063" y="3689350"/>
          <p14:tracePt t="100014" x="6596063" y="3633788"/>
          <p14:tracePt t="100043" x="6596063" y="3597275"/>
          <p14:tracePt t="100071" x="6596063" y="3579813"/>
          <p14:tracePt t="100099" x="6596063" y="3560763"/>
          <p14:tracePt t="100099" x="6596063" y="3552825"/>
          <p14:tracePt t="100128" x="6596063" y="3524250"/>
          <p14:tracePt t="100157" x="6596063" y="3497263"/>
          <p14:tracePt t="100186" x="6586538" y="3451225"/>
          <p14:tracePt t="100384" x="6586538" y="3506788"/>
          <p14:tracePt t="100413" x="6586538" y="3606800"/>
          <p14:tracePt t="100442" x="6604000" y="3716338"/>
          <p14:tracePt t="100470" x="6604000" y="3844925"/>
          <p14:tracePt t="100499" x="6623050" y="3935413"/>
          <p14:tracePt t="100528" x="6623050" y="4008438"/>
          <p14:tracePt t="100557" x="6623050" y="4054475"/>
          <p14:tracePt t="100585" x="6623050" y="4154488"/>
          <p14:tracePt t="100615" x="6623050" y="4219575"/>
          <p14:tracePt t="100644" x="6623050" y="4246563"/>
          <p14:tracePt t="100673" x="6623050" y="4273550"/>
          <p14:tracePt t="100702" x="6613525" y="4292600"/>
          <p14:tracePt t="100787" x="6596063" y="4300538"/>
          <p14:tracePt t="100815" x="6586538" y="4310063"/>
          <p14:tracePt t="100845" x="6513513" y="4329113"/>
          <p14:tracePt t="100873" x="6411913" y="4329113"/>
          <p14:tracePt t="100902" x="6275388" y="4329113"/>
          <p14:tracePt t="100930" x="6165850" y="4329113"/>
          <p14:tracePt t="100959" x="6046788" y="4329113"/>
          <p14:tracePt t="100988" x="5937250" y="4329113"/>
          <p14:tracePt t="101018" x="5810250" y="4329113"/>
          <p14:tracePt t="101047" x="5664200" y="4329113"/>
          <p14:tracePt t="101076" x="5554663" y="4329113"/>
          <p14:tracePt t="101104" x="5472113" y="4329113"/>
          <p14:tracePt t="101132" x="5389563" y="4329113"/>
          <p14:tracePt t="101161" x="5307013" y="4329113"/>
          <p14:tracePt t="101191" x="5243513" y="4310063"/>
          <p14:tracePt t="101220" x="5207000" y="4300538"/>
          <p14:tracePt t="101249" x="5143500" y="4292600"/>
          <p14:tracePt t="101250" x="5124450" y="4292600"/>
          <p14:tracePt t="101278" x="5087938" y="4283075"/>
          <p14:tracePt t="101307" x="5070475" y="4273550"/>
          <p14:tracePt t="101366" x="5060950" y="4256088"/>
          <p14:tracePt t="101507" x="5041900" y="4200525"/>
          <p14:tracePt t="101535" x="5041900" y="4100513"/>
          <p14:tracePt t="101565" x="5033963" y="3917950"/>
          <p14:tracePt t="101592" x="5033963" y="3689350"/>
          <p14:tracePt t="101622" x="5033963" y="3533775"/>
          <p14:tracePt t="101650" x="5033963" y="3479800"/>
          <p14:tracePt t="101680" x="5033963" y="3451225"/>
          <p14:tracePt t="101709" x="5033963" y="3414713"/>
          <p14:tracePt t="101738" x="5033963" y="3387725"/>
          <p14:tracePt t="101767" x="5033963" y="3360738"/>
          <p14:tracePt t="101797" x="5041900" y="3333750"/>
          <p14:tracePt t="101824" x="5041900" y="3324225"/>
          <p14:tracePt t="101852" x="5051425" y="3314700"/>
          <p14:tracePt t="101964" x="5060950" y="3314700"/>
          <p14:tracePt t="101993" x="5151438" y="3314700"/>
          <p14:tracePt t="102022" x="5353050" y="3314700"/>
          <p14:tracePt t="102050" x="5481638" y="3324225"/>
          <p14:tracePt t="102079" x="5554663" y="3324225"/>
          <p14:tracePt t="102107" x="5672138" y="3324225"/>
          <p14:tracePt t="102136" x="5800725" y="3324225"/>
          <p14:tracePt t="102165" x="5919788" y="3324225"/>
          <p14:tracePt t="102195" x="5992813" y="3324225"/>
          <p14:tracePt t="102223" x="6111875" y="3324225"/>
          <p14:tracePt t="102252" x="6211888" y="3324225"/>
          <p14:tracePt t="102280" x="6284913" y="3324225"/>
          <p14:tracePt t="102308" x="6321425" y="3324225"/>
          <p14:tracePt t="102337" x="6348413" y="3324225"/>
          <p14:tracePt t="102367" x="6384925" y="3324225"/>
          <p14:tracePt t="102395" x="6421438" y="3324225"/>
          <p14:tracePt t="102648" x="6394450" y="3324225"/>
          <p14:tracePt t="102676" x="6265863" y="3324225"/>
          <p14:tracePt t="102704" x="6165850" y="3324225"/>
          <p14:tracePt t="102733" x="6029325" y="3324225"/>
          <p14:tracePt t="102762" x="5864225" y="3324225"/>
          <p14:tracePt t="102790" x="5718175" y="3314700"/>
          <p14:tracePt t="102818" x="5535613" y="3297238"/>
          <p14:tracePt t="102846" x="5270500" y="3268663"/>
          <p14:tracePt t="102875" x="4887913" y="3241675"/>
          <p14:tracePt t="102903" x="4630738" y="3187700"/>
          <p14:tracePt t="102931" x="4311650" y="3141663"/>
          <p14:tracePt t="102960" x="4146550" y="3086100"/>
          <p14:tracePt t="102988" x="4102100" y="3059113"/>
          <p14:tracePt t="103104" x="4092575" y="3059113"/>
          <p14:tracePt t="103132" x="4056063" y="3059113"/>
          <p14:tracePt t="103161" x="4029075" y="3049588"/>
          <p14:tracePt t="103188" x="4019550" y="3049588"/>
          <p14:tracePt t="103217" x="3973513" y="3049588"/>
          <p14:tracePt t="103246" x="3890963" y="3041650"/>
          <p14:tracePt t="103275" x="3773488" y="3041650"/>
          <p14:tracePt t="103304" x="3598863" y="3041650"/>
          <p14:tracePt t="103334" x="3462338" y="3041650"/>
          <p14:tracePt t="103362" x="3316288" y="3022600"/>
          <p14:tracePt t="103391" x="3178175" y="3022600"/>
          <p14:tracePt t="103420" x="3051175" y="3013075"/>
          <p14:tracePt t="103449" x="2905125" y="2986088"/>
          <p14:tracePt t="103477" x="2813050" y="2968625"/>
          <p14:tracePt t="103508" x="2613025" y="2949575"/>
          <p14:tracePt t="103537" x="2503488" y="2949575"/>
          <p14:tracePt t="103567" x="2438400" y="2940050"/>
          <p14:tracePt t="103597" x="2420938" y="2940050"/>
          <p14:tracePt t="103655" x="2411413" y="2930525"/>
          <p14:tracePt t="103685" x="2401888" y="2913063"/>
          <p14:tracePt t="103685" x="2401888" y="2894013"/>
          <p14:tracePt t="103716" x="2393950" y="2849563"/>
          <p14:tracePt t="103745" x="2384425" y="2794000"/>
          <p14:tracePt t="103773" x="2374900" y="2703513"/>
          <p14:tracePt t="103802" x="2365375" y="2584450"/>
          <p14:tracePt t="103831" x="2365375" y="2511425"/>
          <p14:tracePt t="103860" x="2365375" y="2438400"/>
          <p14:tracePt t="103888" x="2365375" y="2374900"/>
          <p14:tracePt t="103917" x="2365375" y="2328863"/>
          <p14:tracePt t="103946" x="2365375" y="2301875"/>
          <p14:tracePt t="103974" x="2374900" y="2301875"/>
          <p14:tracePt t="104057" x="2430463" y="2292350"/>
          <p14:tracePt t="104086" x="2557463" y="2292350"/>
          <p14:tracePt t="104115" x="2703513" y="2273300"/>
          <p14:tracePt t="104145" x="2932113" y="2273300"/>
          <p14:tracePt t="104175" x="3133725" y="2273300"/>
          <p14:tracePt t="104204" x="3333750" y="2265363"/>
          <p14:tracePt t="104233" x="3508375" y="2246313"/>
          <p14:tracePt t="104261" x="3562350" y="2228850"/>
          <p14:tracePt t="104291" x="3662363" y="2219325"/>
          <p14:tracePt t="104318" x="3781425" y="2200275"/>
          <p14:tracePt t="104347" x="3854450" y="2200275"/>
          <p14:tracePt t="104375" x="3890963" y="2192338"/>
          <p14:tracePt t="104404" x="3946525" y="2192338"/>
          <p14:tracePt t="104433" x="4073525" y="2182813"/>
          <p14:tracePt t="104462" x="4183063" y="2182813"/>
          <p14:tracePt t="104491" x="4229100" y="2182813"/>
          <p14:tracePt t="104688" x="4238625" y="2182813"/>
          <p14:tracePt t="104717" x="4238625" y="2209800"/>
          <p14:tracePt t="104745" x="4238625" y="2273300"/>
          <p14:tracePt t="104773" x="4248150" y="2328863"/>
          <p14:tracePt t="104802" x="4248150" y="2365375"/>
          <p14:tracePt t="104831" x="4248150" y="2455863"/>
          <p14:tracePt t="104860" x="4248150" y="2547938"/>
          <p14:tracePt t="104888" x="4229100" y="2630488"/>
          <p14:tracePt t="104919" x="4202113" y="2711450"/>
          <p14:tracePt t="104948" x="4192588" y="2767013"/>
          <p14:tracePt t="104977" x="4183063" y="2820988"/>
          <p14:tracePt t="105005" x="4175125" y="2876550"/>
          <p14:tracePt t="105034" x="4165600" y="2903538"/>
          <p14:tracePt t="105065" x="4156075" y="2940050"/>
          <p14:tracePt t="105094" x="4146550" y="2968625"/>
          <p14:tracePt t="105151" x="4146550" y="2976563"/>
          <p14:tracePt t="105235" x="4138613" y="2986088"/>
          <p14:tracePt t="105264" x="4102100" y="2995613"/>
          <p14:tracePt t="105293" x="4037013" y="3005138"/>
          <p14:tracePt t="105321" x="3937000" y="3005138"/>
          <p14:tracePt t="105351" x="3754438" y="3005138"/>
          <p14:tracePt t="105380" x="3562350" y="3005138"/>
          <p14:tracePt t="105410" x="3306763" y="2986088"/>
          <p14:tracePt t="105440" x="3141663" y="2986088"/>
          <p14:tracePt t="105469" x="2951163" y="2968625"/>
          <p14:tracePt t="105498" x="2849563" y="2968625"/>
          <p14:tracePt t="105527" x="2795588" y="2968625"/>
          <p14:tracePt t="105527" x="2768600" y="2968625"/>
          <p14:tracePt t="105555" x="2722563" y="2968625"/>
          <p14:tracePt t="105584" x="2686050" y="2968625"/>
          <p14:tracePt t="119805" x="2703513" y="2976563"/>
          <p14:tracePt t="119834" x="2776538" y="3059113"/>
          <p14:tracePt t="119864" x="2849563" y="3151188"/>
          <p14:tracePt t="119894" x="3041650" y="3251200"/>
          <p14:tracePt t="119923" x="3260725" y="3305175"/>
          <p14:tracePt t="119951" x="3443288" y="3333750"/>
          <p14:tracePt t="119980" x="3581400" y="3333750"/>
          <p14:tracePt t="120009" x="3690938" y="3324225"/>
          <p14:tracePt t="120040" x="3735388" y="3287713"/>
          <p14:tracePt t="120068" x="3781425" y="3195638"/>
          <p14:tracePt t="120097" x="3817938" y="3078163"/>
          <p14:tracePt t="120125" x="3827463" y="2940050"/>
          <p14:tracePt t="120153" x="3827463" y="2903538"/>
          <p14:tracePt t="120153" x="3827463" y="2886075"/>
          <p14:tracePt t="120181" x="3827463" y="2830513"/>
          <p14:tracePt t="120210" x="3817938" y="2803525"/>
          <p14:tracePt t="120237" x="3810000" y="2757488"/>
          <p14:tracePt t="120267" x="3781425" y="2674938"/>
          <p14:tracePt t="120295" x="3754438" y="2611438"/>
          <p14:tracePt t="120324" x="3681413" y="2484438"/>
          <p14:tracePt t="120353" x="3589338" y="2355850"/>
          <p14:tracePt t="120383" x="3370263" y="2246313"/>
          <p14:tracePt t="120412" x="3214688" y="2182813"/>
          <p14:tracePt t="120440" x="3141663" y="2146300"/>
          <p14:tracePt t="120467" x="3105150" y="2109788"/>
          <p14:tracePt t="120497" x="3087688" y="2073275"/>
          <p14:tracePt t="120526" x="3068638" y="2036763"/>
          <p14:tracePt t="120667" x="3068638" y="2090738"/>
          <p14:tracePt t="120695" x="3078163" y="2173288"/>
          <p14:tracePt t="120723" x="3178175" y="2282825"/>
          <p14:tracePt t="120751" x="3252788" y="2338388"/>
          <p14:tracePt t="120780" x="3297238" y="2365375"/>
          <p14:tracePt t="120807" x="3306763" y="2365375"/>
          <p14:tracePt t="120836" x="3316288" y="2365375"/>
          <p14:tracePt t="120922" x="3343275" y="2365375"/>
          <p14:tracePt t="120951" x="3416300" y="2346325"/>
          <p14:tracePt t="120980" x="3525838" y="2346325"/>
          <p14:tracePt t="121008" x="3698875" y="2374900"/>
          <p14:tracePt t="121038" x="3973513" y="2455863"/>
          <p14:tracePt t="121066" x="4275138" y="2584450"/>
          <p14:tracePt t="121097" x="4686300" y="2820988"/>
          <p14:tracePt t="121125" x="5060950" y="3095625"/>
          <p14:tracePt t="121154" x="5334000" y="3305175"/>
          <p14:tracePt t="121183" x="5435600" y="3424238"/>
          <p14:tracePt t="121212" x="5545138" y="3552825"/>
          <p14:tracePt t="121240" x="5627688" y="3652838"/>
          <p14:tracePt t="121270" x="5727700" y="3752850"/>
          <p14:tracePt t="121298" x="5818188" y="3835400"/>
          <p14:tracePt t="121327" x="5883275" y="3881438"/>
          <p14:tracePt t="121355" x="5910263" y="3908425"/>
          <p14:tracePt t="121385" x="5946775" y="3935413"/>
          <p14:tracePt t="121413" x="5992813" y="3981450"/>
          <p14:tracePt t="121442" x="6019800" y="4000500"/>
          <p14:tracePt t="121950" x="6046788" y="4000500"/>
          <p14:tracePt t="121980" x="6165850" y="4027488"/>
          <p14:tracePt t="122010" x="6311900" y="4073525"/>
          <p14:tracePt t="122038" x="6448425" y="4090988"/>
          <p14:tracePt t="122067" x="6596063" y="4117975"/>
          <p14:tracePt t="122067" x="6640513" y="4127500"/>
          <p14:tracePt t="122095" x="6750050" y="4137025"/>
          <p14:tracePt t="122123" x="6896100" y="4137025"/>
          <p14:tracePt t="122151" x="7051675" y="4154488"/>
          <p14:tracePt t="122180" x="7180263" y="4173538"/>
          <p14:tracePt t="122208" x="7270750" y="4183063"/>
          <p14:tracePt t="122235" x="7316788" y="4183063"/>
          <p14:tracePt t="123135" x="7307263" y="4191000"/>
          <p14:tracePt t="123163" x="7270750" y="4200525"/>
          <p14:tracePt t="123191" x="7234238" y="4210050"/>
          <p14:tracePt t="123219" x="7197725" y="4210050"/>
          <p14:tracePt t="123249" x="7180263" y="4210050"/>
          <p14:tracePt t="123278" x="7124700" y="4210050"/>
          <p14:tracePt t="123307" x="7107238" y="4210050"/>
          <p14:tracePt t="123335" x="7070725" y="4210050"/>
          <p14:tracePt t="123365" x="7007225" y="4210050"/>
          <p14:tracePt t="123394" x="6969125" y="4200525"/>
          <p14:tracePt t="123423" x="6932613" y="4183063"/>
          <p14:tracePt t="123452" x="6924675" y="4183063"/>
          <p14:tracePt t="123482" x="6915150" y="4183063"/>
          <p14:tracePt t="123510" x="6905625" y="4183063"/>
          <p14:tracePt t="123568" x="6896100" y="4173538"/>
          <p14:tracePt t="123627" x="6888163" y="4173538"/>
          <p14:tracePt t="123654" x="6851650" y="4164013"/>
          <p14:tracePt t="123684" x="6832600" y="4164013"/>
          <p14:tracePt t="123711" x="6823075" y="4164013"/>
          <p14:tracePt t="123796" x="6815138" y="4164013"/>
          <p14:tracePt t="123880" x="6796088" y="4164013"/>
          <p14:tracePt t="123908" x="6778625" y="4164013"/>
          <p14:tracePt t="123936" x="6759575" y="4154488"/>
          <p14:tracePt t="123968" x="6713538" y="4127500"/>
          <p14:tracePt t="123997" x="6686550" y="4100513"/>
          <p14:tracePt t="124025" x="6659563" y="4081463"/>
          <p14:tracePt t="124054" x="6650038" y="4073525"/>
          <p14:tracePt t="125007" x="6632575" y="4090988"/>
          <p14:tracePt t="125036" x="6613525" y="4110038"/>
          <p14:tracePt t="125066" x="6550025" y="4154488"/>
          <p14:tracePt t="125096" x="6477000" y="4200525"/>
          <p14:tracePt t="125125" x="6375400" y="4237038"/>
          <p14:tracePt t="125156" x="6265863" y="4264025"/>
          <p14:tracePt t="125185" x="6202363" y="4273550"/>
          <p14:tracePt t="125212" x="6175375" y="4273550"/>
          <p14:tracePt t="125241" x="6165850" y="4283075"/>
          <p14:tracePt t="125357" x="6156325" y="4292600"/>
          <p14:tracePt t="127233" x="6129338" y="4310063"/>
          <p14:tracePt t="127261" x="6111875" y="4329113"/>
          <p14:tracePt t="127290" x="6102350" y="4329113"/>
          <p14:tracePt t="127317" x="6083300" y="4329113"/>
          <p14:tracePt t="127346" x="6038850" y="4356100"/>
          <p14:tracePt t="127375" x="5837238" y="4410075"/>
          <p14:tracePt t="127402" x="5453063" y="4492625"/>
          <p14:tracePt t="127430" x="5087938" y="4548188"/>
          <p14:tracePt t="127458" x="4740275" y="4575175"/>
          <p14:tracePt t="127486" x="4311650" y="4592638"/>
          <p14:tracePt t="127516" x="3937000" y="4592638"/>
          <p14:tracePt t="127544" x="3644900" y="4592638"/>
          <p14:tracePt t="127545" x="3535363" y="4592638"/>
          <p14:tracePt t="127574" x="3214688" y="4592638"/>
          <p14:tracePt t="127601" x="2841625" y="4592638"/>
          <p14:tracePt t="127631" x="2393950" y="4592638"/>
          <p14:tracePt t="127660" x="2100263" y="4592638"/>
          <p14:tracePt t="127689" x="1982788" y="4575175"/>
          <p14:tracePt t="127717" x="1954213" y="4575175"/>
          <p14:tracePt t="127746" x="1881188" y="4575175"/>
          <p14:tracePt t="127775" x="1763713" y="4575175"/>
          <p14:tracePt t="127804" x="1562100" y="4575175"/>
          <p14:tracePt t="127831" x="1425575" y="4575175"/>
          <p14:tracePt t="127860" x="1250950" y="4575175"/>
          <p14:tracePt t="127888" x="1077913" y="4575175"/>
          <p14:tracePt t="127917" x="995363" y="4575175"/>
          <p14:tracePt t="127946" x="922338" y="4575175"/>
          <p14:tracePt t="127975" x="876300" y="4575175"/>
          <p14:tracePt t="128003" x="822325" y="4592638"/>
          <p14:tracePt t="128033" x="758825" y="4611688"/>
          <p14:tracePt t="128062" x="693738" y="4621213"/>
          <p14:tracePt t="128090" x="657225" y="4648200"/>
          <p14:tracePt t="128118" x="649288" y="4657725"/>
          <p14:tracePt t="128148" x="639763" y="4665663"/>
          <p14:tracePt t="128176" x="603250" y="4694238"/>
          <p14:tracePt t="128206" x="576263" y="4730750"/>
          <p14:tracePt t="128234" x="539750" y="4748213"/>
          <p14:tracePt t="128263" x="530225" y="4757738"/>
          <p14:tracePt t="137441" x="520700" y="4767263"/>
          <p14:tracePt t="137469" x="520700" y="4840288"/>
          <p14:tracePt t="137498" x="539750" y="4903788"/>
          <p14:tracePt t="137527" x="547688" y="4940300"/>
          <p14:tracePt t="137557" x="576263" y="4986338"/>
          <p14:tracePt t="137586" x="630238" y="5049838"/>
          <p14:tracePt t="137616" x="703263" y="5141913"/>
          <p14:tracePt t="137645" x="803275" y="5241925"/>
          <p14:tracePt t="137675" x="931863" y="5314950"/>
          <p14:tracePt t="137705" x="1114425" y="5405438"/>
          <p14:tracePt t="137734" x="1206500" y="5461000"/>
          <p14:tracePt t="137763" x="1370013" y="5524500"/>
          <p14:tracePt t="137793" x="1681163" y="5624513"/>
          <p14:tracePt t="137822" x="2073275" y="5753100"/>
          <p14:tracePt t="137852" x="2511425" y="5918200"/>
          <p14:tracePt t="137881" x="2968625" y="6108700"/>
          <p14:tracePt t="137910" x="3316288" y="6210300"/>
          <p14:tracePt t="137940" x="3552825" y="6273800"/>
          <p14:tracePt t="137969" x="3735388" y="6319838"/>
          <p14:tracePt t="137998" x="3763963" y="6319838"/>
          <p14:tracePt t="138111" x="3781425" y="6319838"/>
          <p14:tracePt t="138139" x="3810000" y="6319838"/>
          <p14:tracePt t="138311" x="3817938" y="6310313"/>
          <p14:tracePt t="138340" x="3846513" y="6300788"/>
          <p14:tracePt t="138369" x="3910013" y="6264275"/>
          <p14:tracePt t="138398" x="4010025" y="6218238"/>
          <p14:tracePt t="138428" x="4065588" y="6181725"/>
          <p14:tracePt t="138457" x="4102100" y="6164263"/>
          <p14:tracePt t="138486" x="4110038" y="6154738"/>
          <p14:tracePt t="138515" x="4129088" y="6145213"/>
          <p14:tracePt t="138545" x="4165600" y="6137275"/>
          <p14:tracePt t="138573" x="4192588" y="6127750"/>
          <p14:tracePt t="138603" x="4211638" y="6118225"/>
          <p14:tracePt t="138633" x="4219575" y="6118225"/>
          <p14:tracePt t="138662" x="4238625" y="6118225"/>
          <p14:tracePt t="138692" x="4248150" y="6118225"/>
          <p14:tracePt t="138693" x="4256088" y="6118225"/>
          <p14:tracePt t="141584" x="4238625" y="6118225"/>
          <p14:tracePt t="141613" x="4211638" y="6118225"/>
          <p14:tracePt t="141643" x="4192588" y="6118225"/>
          <p14:tracePt t="141671" x="4183063" y="6118225"/>
          <p14:tracePt t="141700" x="4165600" y="6118225"/>
          <p14:tracePt t="141729" x="4138613" y="6118225"/>
          <p14:tracePt t="141759" x="4110038" y="6118225"/>
          <p14:tracePt t="141788" x="4083050" y="6118225"/>
          <p14:tracePt t="141816" x="4065588" y="6118225"/>
          <p14:tracePt t="141845" x="4046538" y="6108700"/>
          <p14:tracePt t="141874" x="4019550" y="6100763"/>
          <p14:tracePt t="141902" x="4000500" y="6091238"/>
          <p14:tracePt t="141932" x="3992563" y="6091238"/>
          <p14:tracePt t="141962" x="3973513" y="6081713"/>
          <p14:tracePt t="141990" x="3937000" y="6072188"/>
          <p14:tracePt t="142017" x="3900488" y="6054725"/>
          <p14:tracePt t="142045" x="3883025" y="6035675"/>
          <p14:tracePt t="142074" x="3854450" y="6027738"/>
          <p14:tracePt t="142101" x="3846513" y="6027738"/>
          <p14:tracePt t="142774" x="3836988" y="6027738"/>
          <p14:tracePt t="142832" x="3827463" y="6027738"/>
          <p14:tracePt t="142860" x="3817938" y="6027738"/>
          <p14:tracePt t="142889" x="3800475" y="6008688"/>
          <p14:tracePt t="142917" x="3790950" y="5991225"/>
          <p14:tracePt t="142947" x="3781425" y="5981700"/>
          <p14:tracePt t="142976" x="3773488" y="5972175"/>
          <p14:tracePt t="143005" x="3763963" y="5962650"/>
          <p14:tracePt t="150127" x="3744913" y="5972175"/>
          <p14:tracePt t="150154" x="3735388" y="5991225"/>
          <p14:tracePt t="150184" x="3708400" y="6018213"/>
          <p14:tracePt t="150212" x="3681413" y="6072188"/>
          <p14:tracePt t="150241" x="3662363" y="6118225"/>
          <p14:tracePt t="150269" x="3654425" y="6145213"/>
          <p14:tracePt t="150297" x="3644900" y="6181725"/>
          <p14:tracePt t="150325" x="3644900" y="6200775"/>
          <p14:tracePt t="150353" x="3644900" y="6218238"/>
          <p14:tracePt t="150381" x="3644900" y="6237288"/>
          <p14:tracePt t="150409" x="3635375" y="6283325"/>
          <p14:tracePt t="150437" x="3625850" y="6310313"/>
          <p14:tracePt t="150938" x="3625850" y="6319838"/>
          <p14:tracePt t="151022" x="3581400" y="6264275"/>
          <p14:tracePt t="151051" x="3489325" y="6118225"/>
          <p14:tracePt t="151080" x="3452813" y="6045200"/>
          <p14:tracePt t="151108" x="3425825" y="5991225"/>
          <p14:tracePt t="151137" x="3389313" y="5918200"/>
          <p14:tracePt t="151165" x="3370263" y="5899150"/>
          <p14:tracePt t="151193" x="3362325" y="5872163"/>
          <p14:tracePt t="151222" x="3352800" y="5853113"/>
          <p14:tracePt t="151252" x="3352800" y="5843588"/>
          <p14:tracePt t="151336" x="3352800" y="5835650"/>
          <p14:tracePt t="151365" x="3343275" y="5807075"/>
          <p14:tracePt t="151394" x="3343275" y="5799138"/>
          <p14:tracePt t="151507" x="3343275" y="5789613"/>
          <p14:tracePt t="151535" x="3333750" y="5770563"/>
          <p14:tracePt t="151564" x="3325813" y="5726113"/>
          <p14:tracePt t="151592" x="3316288" y="5707063"/>
          <p14:tracePt t="151620" x="3316288" y="5697538"/>
          <p14:tracePt t="152970" x="3260725" y="5707063"/>
          <p14:tracePt t="153000" x="3224213" y="5707063"/>
          <p14:tracePt t="153028" x="3097213" y="5780088"/>
          <p14:tracePt t="153057" x="2914650" y="5954713"/>
          <p14:tracePt t="153086" x="2713038" y="62277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199"/>
                <a:ext cx="8458200" cy="5257801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sr-Latn-RS" sz="2000" dirty="0">
                    <a:solidFill>
                      <a:schemeClr val="tx1"/>
                    </a:solidFill>
                  </a:rPr>
                  <a:t>Propagacija slučajne greške nekorelisanih veličina;</a:t>
                </a: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sr-Latn-R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P2: za nekorelisane veličine slučajne greške propagiraju po kvadraturama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d>
                        <m:dPr>
                          <m:ctrlP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</m:d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r>
                            <a:rPr 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𝑎𝑏</m:t>
                          </m:r>
                        </m:sub>
                      </m:sSub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  <m:r>
                        <a:rPr lang="sr-Latn-R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ρ</m:t>
                          </m:r>
                        </m:e>
                        <m:sub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𝑎𝑏</m:t>
                          </m:r>
                        </m:sub>
                      </m:sSub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  <m:r>
                        <a:rPr lang="sr-Latn-R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sr-Latn-R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bSup>
                      <m:r>
                        <a:rPr lang="sr-Latn-R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𝝏</m:t>
                                  </m:r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𝒚</m:t>
                                  </m:r>
                                </m:num>
                                <m:den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𝝏</m:t>
                                  </m:r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bSup>
                        <m:sSubSupPr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bSup>
                      <m:r>
                        <a:rPr lang="sr-Latn-R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𝝏</m:t>
                                  </m:r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𝒚</m:t>
                                  </m:r>
                                </m:num>
                                <m:den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𝝏</m:t>
                                  </m:r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𝒃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bSup>
                        <m:sSubSupPr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sr-Latn-R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sr-Latn-R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sr-Latn-R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sr-Latn-R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sr-Latn-R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sr-Latn-R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sr-Latn-R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Uopšteno, za </a:t>
                </a: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sr-Latn-R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nekorelisanih veličina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sr-Latn-R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sr-Latn-R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:</a:t>
                </a:r>
              </a:p>
              <a:p>
                <a:pPr marL="0" indent="0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sr-Latn-R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sr-Latn-R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sr-Latn-RS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sr-Latn-R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sr-Latn-R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sr-Latn-RS" sz="20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sr-Latn-RS" sz="20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sr-Latn-RS" sz="20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sr-Latn-RS" sz="20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sr-Latn-RS" sz="20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sr-Latn-RS" sz="2000" i="1">
                                                  <a:solidFill>
                                                    <a:schemeClr val="accent6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199"/>
                <a:ext cx="8458200" cy="5257801"/>
              </a:xfrm>
              <a:blipFill>
                <a:blip r:embed="rId5"/>
                <a:stretch>
                  <a:fillRect l="-648"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4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lučajn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grešk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otežinjene srednje </a:t>
            </a:r>
            <a:r>
              <a:rPr lang="en-US" sz="24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vrednosti</a:t>
            </a:r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8BDD0D-0376-4073-A3C7-1332BC4DDED2}"/>
                  </a:ext>
                </a:extLst>
              </p:cNvPr>
              <p:cNvSpPr txBox="1"/>
              <p:nvPr/>
            </p:nvSpPr>
            <p:spPr>
              <a:xfrm>
                <a:off x="5731799" y="5136123"/>
                <a:ext cx="295500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sr-Latn-RS" i="1" dirty="0">
                    <a:solidFill>
                      <a:schemeClr val="tx1"/>
                    </a:solidFill>
                  </a:rPr>
                  <a:t>Otežinjena</a:t>
                </a:r>
              </a:p>
              <a:p>
                <a:pPr algn="r"/>
                <a:r>
                  <a:rPr lang="sr-Latn-RS" i="1" dirty="0">
                    <a:solidFill>
                      <a:schemeClr val="tx1"/>
                    </a:solidFill>
                  </a:rPr>
                  <a:t>srednja</a:t>
                </a:r>
              </a:p>
              <a:p>
                <a:pPr algn="r"/>
                <a:r>
                  <a:rPr lang="sr-Latn-RS" i="1" dirty="0">
                    <a:solidFill>
                      <a:schemeClr val="tx1"/>
                    </a:solidFill>
                  </a:rPr>
                  <a:t>vrednost: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sr-Latn-R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sr-Latn-RS" i="1" dirty="0">
                    <a:solidFill>
                      <a:schemeClr val="tx1"/>
                    </a:solidFill>
                  </a:rPr>
                  <a:t> 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sr-Latn-R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r-Latn-RS" i="1" dirty="0">
                    <a:solidFill>
                      <a:schemeClr val="tx1"/>
                    </a:solidFill>
                  </a:rPr>
                  <a:t>,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sr-Latn-R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sr-Latn-R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i="1" dirty="0">
                    <a:solidFill>
                      <a:schemeClr val="tx1"/>
                    </a:solidFill>
                  </a:rPr>
                  <a:t> 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sr-Latn-R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i="1" dirty="0">
                    <a:solidFill>
                      <a:schemeClr val="tx1"/>
                    </a:solidFill>
                  </a:rPr>
                  <a:t> </a:t>
                </a:r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8BDD0D-0376-4073-A3C7-1332BC4DD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99" y="5136123"/>
                <a:ext cx="2955001" cy="1477328"/>
              </a:xfrm>
              <a:prstGeom prst="rect">
                <a:avLst/>
              </a:prstGeom>
              <a:blipFill>
                <a:blip r:embed="rId6"/>
                <a:stretch>
                  <a:fillRect t="-2479" r="-721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CA44E63-F59E-402E-98E5-7B2C377F37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4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2"/>
    </mc:Choice>
    <mc:Fallback xmlns="">
      <p:transition spd="slow" advTm="17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build="p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3720" x="584200" y="1781175"/>
          <p14:tracePt t="33757" x="630238" y="1898650"/>
          <p14:tracePt t="33795" x="685800" y="1981200"/>
          <p14:tracePt t="33832" x="795338" y="2182813"/>
          <p14:tracePt t="33869" x="941388" y="2401888"/>
          <p14:tracePt t="33905" x="1041400" y="2520950"/>
          <p14:tracePt t="33942" x="1243013" y="2630488"/>
          <p14:tracePt t="33978" x="1489075" y="2703513"/>
          <p14:tracePt t="34019" x="1662113" y="2740025"/>
          <p14:tracePt t="34057" x="1927225" y="2776538"/>
          <p14:tracePt t="34094" x="2128838" y="2803525"/>
          <p14:tracePt t="34130" x="2284413" y="2820988"/>
          <p14:tracePt t="34167" x="2503488" y="2820988"/>
          <p14:tracePt t="34204" x="2795588" y="2820988"/>
          <p14:tracePt t="34242" x="2978150" y="2820988"/>
          <p14:tracePt t="34279" x="3141663" y="2820988"/>
          <p14:tracePt t="34316" x="3416300" y="2794000"/>
          <p14:tracePt t="34353" x="3544888" y="2776538"/>
          <p14:tracePt t="34392" x="3562350" y="2776538"/>
          <p14:tracePt t="34429" x="3571875" y="2767013"/>
          <p14:tracePt t="34503" x="3516313" y="2767013"/>
          <p14:tracePt t="34540" x="3325813" y="2767013"/>
          <p14:tracePt t="34578" x="3160713" y="2767013"/>
          <p14:tracePt t="34616" x="3051175" y="2767013"/>
          <p14:tracePt t="34653" x="2987675" y="2776538"/>
          <p14:tracePt t="34690" x="2978150" y="2776538"/>
          <p14:tracePt t="34837" x="3005138" y="2776538"/>
          <p14:tracePt t="34874" x="3170238" y="2776538"/>
          <p14:tracePt t="34911" x="3398838" y="2776538"/>
          <p14:tracePt t="34948" x="3552825" y="2767013"/>
          <p14:tracePt t="34986" x="3827463" y="2747963"/>
          <p14:tracePt t="35026" x="4037013" y="2740025"/>
          <p14:tracePt t="35064" x="4202113" y="2740025"/>
          <p14:tracePt t="35101" x="4256088" y="2740025"/>
          <p14:tracePt t="35138" x="4292600" y="2730500"/>
          <p14:tracePt t="35175" x="4338638" y="2720975"/>
          <p14:tracePt t="35286" x="4321175" y="2720975"/>
          <p14:tracePt t="35324" x="4083050" y="2703513"/>
          <p14:tracePt t="35362" x="3883025" y="2703513"/>
          <p14:tracePt t="35398" x="3644900" y="2703513"/>
          <p14:tracePt t="35436" x="3316288" y="2703513"/>
          <p14:tracePt t="35473" x="3178175" y="2667000"/>
          <p14:tracePt t="35510" x="3133725" y="2647950"/>
          <p14:tracePt t="35547" x="3124200" y="2638425"/>
          <p14:tracePt t="35695" x="3141663" y="2638425"/>
          <p14:tracePt t="35732" x="3224213" y="2630488"/>
          <p14:tracePt t="35771" x="3343275" y="2630488"/>
          <p14:tracePt t="35808" x="3406775" y="2630488"/>
          <p14:tracePt t="35847" x="3462338" y="2630488"/>
          <p14:tracePt t="35884" x="3598863" y="2630488"/>
          <p14:tracePt t="35921" x="3773488" y="2630488"/>
          <p14:tracePt t="35957" x="3890963" y="2630488"/>
          <p14:tracePt t="35995" x="4000500" y="2630488"/>
          <p14:tracePt t="36034" x="4065588" y="2630488"/>
          <p14:tracePt t="36695" x="4110038" y="2638425"/>
          <p14:tracePt t="36732" x="4229100" y="2693988"/>
          <p14:tracePt t="36769" x="4348163" y="2747963"/>
          <p14:tracePt t="36806" x="4421188" y="2757488"/>
          <p14:tracePt t="36844" x="4476750" y="2757488"/>
          <p14:tracePt t="37033" x="4503738" y="2757488"/>
          <p14:tracePt t="37034" x="4513263" y="2747963"/>
          <p14:tracePt t="37072" x="4530725" y="2720975"/>
          <p14:tracePt t="37109" x="4530725" y="2711450"/>
          <p14:tracePt t="37477" x="4540250" y="2703513"/>
          <p14:tracePt t="37513" x="4586288" y="2720975"/>
          <p14:tracePt t="37550" x="4676775" y="2784475"/>
          <p14:tracePt t="37587" x="4749800" y="2857500"/>
          <p14:tracePt t="37626" x="4841875" y="2922588"/>
          <p14:tracePt t="37663" x="4941888" y="2959100"/>
          <p14:tracePt t="37699" x="5070475" y="2976563"/>
          <p14:tracePt t="37736" x="5187950" y="2986088"/>
          <p14:tracePt t="37773" x="5297488" y="2986088"/>
          <p14:tracePt t="37811" x="5416550" y="2940050"/>
          <p14:tracePt t="37848" x="5526088" y="2857500"/>
          <p14:tracePt t="37884" x="5572125" y="2803525"/>
          <p14:tracePt t="37994" x="5572125" y="2794000"/>
          <p14:tracePt t="38035" x="5572125" y="2776538"/>
          <p14:tracePt t="38072" x="5572125" y="2767013"/>
          <p14:tracePt t="38109" x="5572125" y="2747963"/>
          <p14:tracePt t="45708" x="5462588" y="2647950"/>
          <p14:tracePt t="45923" x="5472113" y="2620963"/>
          <p14:tracePt t="46218" x="5445125" y="2638425"/>
          <p14:tracePt t="46254" x="5389563" y="2657475"/>
          <p14:tracePt t="46291" x="5343525" y="2674938"/>
          <p14:tracePt t="46329" x="5233988" y="2693988"/>
          <p14:tracePt t="46329" x="5187950" y="2703513"/>
          <p14:tracePt t="46367" x="5014913" y="2711450"/>
          <p14:tracePt t="46404" x="4832350" y="2720975"/>
          <p14:tracePt t="46442" x="4613275" y="2720975"/>
          <p14:tracePt t="46479" x="4367213" y="2740025"/>
          <p14:tracePt t="46517" x="4165600" y="2740025"/>
          <p14:tracePt t="46554" x="3963988" y="2747963"/>
          <p14:tracePt t="46590" x="3744913" y="2747963"/>
          <p14:tracePt t="46627" x="3598863" y="2747963"/>
          <p14:tracePt t="46664" x="3479800" y="2757488"/>
          <p14:tracePt t="46701" x="3435350" y="2757488"/>
          <p14:tracePt t="46737" x="3389313" y="2757488"/>
          <p14:tracePt t="46775" x="3352800" y="2767013"/>
          <p14:tracePt t="46812" x="3316288" y="2767013"/>
          <p14:tracePt t="46849" x="3270250" y="2776538"/>
          <p14:tracePt t="46886" x="3224213" y="2794000"/>
          <p14:tracePt t="46922" x="3124200" y="2830513"/>
          <p14:tracePt t="46960" x="3041650" y="2867025"/>
          <p14:tracePt t="46998" x="3024188" y="2886075"/>
          <p14:tracePt t="47037" x="3014663" y="2959100"/>
          <p14:tracePt t="47073" x="3032125" y="3013075"/>
          <p14:tracePt t="47110" x="3060700" y="3068638"/>
          <p14:tracePt t="47146" x="3087688" y="3187700"/>
          <p14:tracePt t="47185" x="3114675" y="3333750"/>
          <p14:tracePt t="47222" x="3124200" y="3406775"/>
          <p14:tracePt t="47260" x="3160713" y="3524250"/>
          <p14:tracePt t="47297" x="3160713" y="3570288"/>
          <p14:tracePt t="47336" x="3160713" y="3589338"/>
          <p14:tracePt t="47373" x="3170238" y="3606800"/>
          <p14:tracePt t="47448" x="3233738" y="3606800"/>
          <p14:tracePt t="47484" x="3379788" y="3597275"/>
          <p14:tracePt t="47522" x="3544888" y="3589338"/>
          <p14:tracePt t="47559" x="3681413" y="3570288"/>
          <p14:tracePt t="47597" x="3956050" y="3560763"/>
          <p14:tracePt t="47635" x="4092575" y="3560763"/>
          <p14:tracePt t="47673" x="4256088" y="3560763"/>
          <p14:tracePt t="47710" x="4457700" y="3579813"/>
          <p14:tracePt t="47747" x="4659313" y="3589338"/>
          <p14:tracePt t="47784" x="4960938" y="3625850"/>
          <p14:tracePt t="47822" x="5316538" y="3652838"/>
          <p14:tracePt t="47860" x="5481638" y="3652838"/>
          <p14:tracePt t="47898" x="5591175" y="3652838"/>
          <p14:tracePt t="47936" x="5691188" y="3652838"/>
          <p14:tracePt t="47974" x="5773738" y="3652838"/>
          <p14:tracePt t="48012" x="5883275" y="3652838"/>
          <p14:tracePt t="48053" x="6092825" y="3633788"/>
          <p14:tracePt t="48089" x="6148388" y="3616325"/>
          <p14:tracePt t="48128" x="6175375" y="3616325"/>
          <p14:tracePt t="48165" x="6184900" y="3606800"/>
          <p14:tracePt t="48203" x="6211888" y="3597275"/>
          <p14:tracePt t="48241" x="6265863" y="3579813"/>
          <p14:tracePt t="48278" x="6284913" y="3570288"/>
          <p14:tracePt t="48314" x="6302375" y="3543300"/>
          <p14:tracePt t="48352" x="6321425" y="3433763"/>
          <p14:tracePt t="48388" x="6330950" y="3305175"/>
          <p14:tracePt t="48426" x="6348413" y="3122613"/>
          <p14:tracePt t="48463" x="6348413" y="2986088"/>
          <p14:tracePt t="48500" x="6348413" y="2930525"/>
          <p14:tracePt t="48536" x="6348413" y="2876550"/>
          <p14:tracePt t="48574" x="6348413" y="2857500"/>
          <p14:tracePt t="48611" x="6348413" y="2830513"/>
          <p14:tracePt t="48648" x="6348413" y="2813050"/>
          <p14:tracePt t="48685" x="6348413" y="2794000"/>
          <p14:tracePt t="48723" x="6330950" y="2784475"/>
          <p14:tracePt t="48759" x="6275388" y="2776538"/>
          <p14:tracePt t="48797" x="6165850" y="2767013"/>
          <p14:tracePt t="48834" x="6010275" y="2720975"/>
          <p14:tracePt t="48872" x="5900738" y="2693988"/>
          <p14:tracePt t="48909" x="5737225" y="2667000"/>
          <p14:tracePt t="48947" x="5572125" y="2667000"/>
          <p14:tracePt t="48984" x="5416550" y="2667000"/>
          <p14:tracePt t="49025" x="5170488" y="2657475"/>
          <p14:tracePt t="49062" x="4987925" y="2647950"/>
          <p14:tracePt t="49100" x="4749800" y="2647950"/>
          <p14:tracePt t="49137" x="4540250" y="2647950"/>
          <p14:tracePt t="49176" x="4330700" y="2647950"/>
          <p14:tracePt t="49213" x="4083050" y="2630488"/>
          <p14:tracePt t="49252" x="3927475" y="2601913"/>
          <p14:tracePt t="49288" x="3781425" y="2593975"/>
          <p14:tracePt t="49327" x="3571875" y="2584450"/>
          <p14:tracePt t="49366" x="3452813" y="2584450"/>
          <p14:tracePt t="49403" x="3325813" y="2584450"/>
          <p14:tracePt t="49441" x="3270250" y="2584450"/>
          <p14:tracePt t="49480" x="3224213" y="2584450"/>
          <p14:tracePt t="49517" x="3160713" y="2584450"/>
          <p14:tracePt t="49555" x="3133725" y="2584450"/>
          <p14:tracePt t="49593" x="3124200" y="2584450"/>
          <p14:tracePt t="49703" x="3114675" y="2593975"/>
          <p14:tracePt t="49740" x="3105150" y="2601913"/>
          <p14:tracePt t="49777" x="3105150" y="2630488"/>
          <p14:tracePt t="49814" x="3097213" y="2674938"/>
          <p14:tracePt t="49852" x="3087688" y="2757488"/>
          <p14:tracePt t="49888" x="3087688" y="2840038"/>
          <p14:tracePt t="49927" x="3087688" y="2913063"/>
          <p14:tracePt t="49963" x="3087688" y="2968625"/>
          <p14:tracePt t="50000" x="3087688" y="3022600"/>
          <p14:tracePt t="50040" x="3097213" y="3086100"/>
          <p14:tracePt t="50077" x="3097213" y="3141663"/>
          <p14:tracePt t="50113" x="3114675" y="3214688"/>
          <p14:tracePt t="50150" x="3124200" y="3278188"/>
          <p14:tracePt t="50186" x="3133725" y="3314700"/>
          <p14:tracePt t="50223" x="3141663" y="3360738"/>
          <p14:tracePt t="50516" x="3151188" y="3370263"/>
          <p14:tracePt t="50554" x="3187700" y="3370263"/>
          <p14:tracePt t="50592" x="3297238" y="3387725"/>
          <p14:tracePt t="50629" x="3435350" y="3406775"/>
          <p14:tracePt t="50667" x="3562350" y="3414713"/>
          <p14:tracePt t="50704" x="3800475" y="3470275"/>
          <p14:tracePt t="50741" x="3919538" y="3487738"/>
          <p14:tracePt t="50778" x="4056063" y="3487738"/>
          <p14:tracePt t="50816" x="4321175" y="3487738"/>
          <p14:tracePt t="50853" x="4622800" y="3487738"/>
          <p14:tracePt t="50890" x="4951413" y="3487738"/>
          <p14:tracePt t="50926" x="5243513" y="3516313"/>
          <p14:tracePt t="50964" x="5572125" y="3524250"/>
          <p14:tracePt t="51000" x="5800725" y="3524250"/>
          <p14:tracePt t="51040" x="6029325" y="3524250"/>
          <p14:tracePt t="51077" x="6165850" y="3524250"/>
          <p14:tracePt t="51115" x="6211888" y="3524250"/>
          <p14:tracePt t="51151" x="6229350" y="3524250"/>
          <p14:tracePt t="51189" x="6284913" y="3516313"/>
          <p14:tracePt t="51226" x="6294438" y="3516313"/>
          <p14:tracePt t="51409" x="6248400" y="3506788"/>
          <p14:tracePt t="51446" x="6065838" y="3506788"/>
          <p14:tracePt t="51484" x="5745163" y="3506788"/>
          <p14:tracePt t="51522" x="5289550" y="3506788"/>
          <p14:tracePt t="51559" x="4960938" y="3506788"/>
          <p14:tracePt t="51596" x="4586288" y="3506788"/>
          <p14:tracePt t="51636" x="4073525" y="3506788"/>
          <p14:tracePt t="51674" x="3846513" y="3506788"/>
          <p14:tracePt t="51711" x="3581400" y="3506788"/>
          <p14:tracePt t="51748" x="3471863" y="3487738"/>
          <p14:tracePt t="51785" x="3416300" y="3479800"/>
          <p14:tracePt t="51822" x="3352800" y="3479800"/>
          <p14:tracePt t="51858" x="3224213" y="3470275"/>
          <p14:tracePt t="51895" x="3170238" y="3470275"/>
          <p14:tracePt t="52006" x="3160713" y="3470275"/>
          <p14:tracePt t="52046" x="3133725" y="3470275"/>
          <p14:tracePt t="52083" x="3087688" y="3470275"/>
          <p14:tracePt t="52120" x="3078163" y="3460750"/>
          <p14:tracePt t="52192" x="3078163" y="3443288"/>
          <p14:tracePt t="52228" x="3141663" y="3414713"/>
          <p14:tracePt t="52266" x="3224213" y="3387725"/>
          <p14:tracePt t="52302" x="3279775" y="3387725"/>
          <p14:tracePt t="52339" x="3306763" y="3378200"/>
          <p14:tracePt t="52376" x="3316288" y="3378200"/>
          <p14:tracePt t="52414" x="3370263" y="3378200"/>
          <p14:tracePt t="52452" x="3379788" y="3370263"/>
          <p14:tracePt t="52599" x="3325813" y="3370263"/>
          <p14:tracePt t="52635" x="3224213" y="3370263"/>
          <p14:tracePt t="52673" x="3105150" y="3370263"/>
          <p14:tracePt t="52711" x="3032125" y="3370263"/>
          <p14:tracePt t="52749" x="3024188" y="3370263"/>
          <p14:tracePt t="52896" x="3114675" y="3370263"/>
          <p14:tracePt t="52933" x="3325813" y="3378200"/>
          <p14:tracePt t="52971" x="3471863" y="3387725"/>
          <p14:tracePt t="53009" x="3552825" y="3397250"/>
          <p14:tracePt t="53159" x="3489325" y="3406775"/>
          <p14:tracePt t="53196" x="3333750" y="3414713"/>
          <p14:tracePt t="53233" x="3160713" y="3414713"/>
          <p14:tracePt t="53269" x="3141663" y="3414713"/>
          <p14:tracePt t="53413" x="3214688" y="3414713"/>
          <p14:tracePt t="53450" x="3333750" y="3414713"/>
          <p14:tracePt t="53487" x="3389313" y="3414713"/>
          <p14:tracePt t="54113" x="3398838" y="3414713"/>
          <p14:tracePt t="54150" x="3508375" y="3487738"/>
          <p14:tracePt t="54189" x="3727450" y="3543300"/>
          <p14:tracePt t="54226" x="4138613" y="3633788"/>
          <p14:tracePt t="54262" x="4448175" y="3679825"/>
          <p14:tracePt t="54299" x="4540250" y="3679825"/>
          <p14:tracePt t="54335" x="4557713" y="3679825"/>
          <p14:tracePt t="54371" x="4567238" y="3643313"/>
          <p14:tracePt t="54409" x="4567238" y="3625850"/>
          <p14:tracePt t="54446" x="4576763" y="3616325"/>
          <p14:tracePt t="54483" x="4576763" y="3589338"/>
          <p14:tracePt t="54520" x="4576763" y="3560763"/>
          <p14:tracePt t="54558" x="4576763" y="3516313"/>
          <p14:tracePt t="54596" x="4576763" y="3497263"/>
          <p14:tracePt t="54634" x="4576763" y="3487738"/>
          <p14:tracePt t="54670" x="4576763" y="3479800"/>
          <p14:tracePt t="54922" x="4576763" y="3443288"/>
          <p14:tracePt t="54958" x="4576763" y="3424238"/>
          <p14:tracePt t="54995" x="4576763" y="3406775"/>
          <p14:tracePt t="55142" x="4576763" y="3397250"/>
          <p14:tracePt t="55179" x="4576763" y="3378200"/>
          <p14:tracePt t="55252" x="4576763" y="3370263"/>
          <p14:tracePt t="55833" x="4594225" y="3370263"/>
          <p14:tracePt t="55870" x="4713288" y="3370263"/>
          <p14:tracePt t="55908" x="4914900" y="3370263"/>
          <p14:tracePt t="55944" x="4978400" y="3370263"/>
          <p14:tracePt t="55981" x="4987925" y="3370263"/>
          <p14:tracePt t="56381" x="4997450" y="3397250"/>
          <p14:tracePt t="56417" x="5124450" y="3533775"/>
          <p14:tracePt t="56456" x="5472113" y="3625850"/>
          <p14:tracePt t="56494" x="5837238" y="3670300"/>
          <p14:tracePt t="56532" x="6002338" y="3652838"/>
          <p14:tracePt t="56569" x="6029325" y="3570288"/>
          <p14:tracePt t="56607" x="6029325" y="3487738"/>
          <p14:tracePt t="56644" x="6029325" y="3397250"/>
          <p14:tracePt t="56682" x="6010275" y="3360738"/>
          <p14:tracePt t="56974" x="6029325" y="3351213"/>
          <p14:tracePt t="57011" x="6129338" y="3351213"/>
          <p14:tracePt t="57050" x="6238875" y="3351213"/>
          <p14:tracePt t="57087" x="6248400" y="3351213"/>
          <p14:tracePt t="57969" x="6257925" y="3341688"/>
          <p14:tracePt t="58888" x="6184900" y="3360738"/>
          <p14:tracePt t="58925" x="6165850" y="3370263"/>
          <p14:tracePt t="58963" x="6156325" y="3370263"/>
          <p14:tracePt t="58999" x="6111875" y="3378200"/>
          <p14:tracePt t="59037" x="5900738" y="3406775"/>
          <p14:tracePt t="59074" x="5672138" y="3443288"/>
          <p14:tracePt t="59111" x="5260975" y="3443288"/>
          <p14:tracePt t="59150" x="4859338" y="3443288"/>
          <p14:tracePt t="59188" x="4603750" y="3451225"/>
          <p14:tracePt t="59226" x="4275138" y="3479800"/>
          <p14:tracePt t="59263" x="3963988" y="3506788"/>
          <p14:tracePt t="59301" x="3727450" y="3516313"/>
          <p14:tracePt t="59339" x="3306763" y="3516313"/>
          <p14:tracePt t="59375" x="3087688" y="3516313"/>
          <p14:tracePt t="59413" x="3032125" y="3516313"/>
          <p14:tracePt t="59449" x="2968625" y="3516313"/>
          <p14:tracePt t="59486" x="2914650" y="3516313"/>
          <p14:tracePt t="59707" x="3068638" y="3487738"/>
          <p14:tracePt t="59744" x="3270250" y="3460750"/>
          <p14:tracePt t="59781" x="3535363" y="3460750"/>
          <p14:tracePt t="59817" x="4010025" y="3460750"/>
          <p14:tracePt t="59855" x="4567238" y="3460750"/>
          <p14:tracePt t="59891" x="4960938" y="3460750"/>
          <p14:tracePt t="59929" x="5326063" y="3460750"/>
          <p14:tracePt t="59967" x="5545138" y="3460750"/>
          <p14:tracePt t="60005" x="5618163" y="3451225"/>
          <p14:tracePt t="60045" x="5700713" y="3433763"/>
          <p14:tracePt t="60082" x="5737225" y="3424238"/>
          <p14:tracePt t="60158" x="5800725" y="3424238"/>
          <p14:tracePt t="60195" x="5810250" y="3424238"/>
          <p14:tracePt t="60233" x="5846763" y="3424238"/>
          <p14:tracePt t="60600" x="5873750" y="3424238"/>
          <p14:tracePt t="60637" x="5946775" y="3424238"/>
          <p14:tracePt t="60675" x="5992813" y="3424238"/>
          <p14:tracePt t="60712" x="6046788" y="3424238"/>
          <p14:tracePt t="60749" x="6075363" y="3424238"/>
          <p14:tracePt t="60785" x="6092825" y="3424238"/>
          <p14:tracePt t="60823" x="6102350" y="3424238"/>
          <p14:tracePt t="61009" x="6111875" y="3414713"/>
          <p14:tracePt t="62622" x="6119813" y="3414713"/>
          <p14:tracePt t="62659" x="6184900" y="3460750"/>
          <p14:tracePt t="62697" x="6229350" y="3487738"/>
          <p14:tracePt t="62735" x="6294438" y="3506788"/>
          <p14:tracePt t="62773" x="6338888" y="3506788"/>
          <p14:tracePt t="62809" x="6394450" y="3506788"/>
          <p14:tracePt t="62847" x="6448425" y="3506788"/>
          <p14:tracePt t="62882" x="6559550" y="3460750"/>
          <p14:tracePt t="62920" x="6713538" y="3378200"/>
          <p14:tracePt t="62958" x="6832600" y="3305175"/>
          <p14:tracePt t="62995" x="6932613" y="3168650"/>
          <p14:tracePt t="63033" x="7007225" y="3049588"/>
          <p14:tracePt t="63071" x="7051675" y="2940050"/>
          <p14:tracePt t="63109" x="7080250" y="2813050"/>
          <p14:tracePt t="63146" x="7107238" y="2740025"/>
          <p14:tracePt t="63183" x="7134225" y="2657475"/>
          <p14:tracePt t="63221" x="7143750" y="2593975"/>
          <p14:tracePt t="63259" x="7161213" y="2538413"/>
          <p14:tracePt t="63296" x="7189788" y="2484438"/>
          <p14:tracePt t="63334" x="7197725" y="2447925"/>
          <p14:tracePt t="63372" x="7197725" y="2438400"/>
          <p14:tracePt t="63408" x="7207250" y="2419350"/>
          <p14:tracePt t="64099" x="7270750" y="2419350"/>
          <p14:tracePt t="64135" x="7472363" y="2419350"/>
          <p14:tracePt t="64173" x="7747000" y="2419350"/>
          <p14:tracePt t="64210" x="8010525" y="2419350"/>
          <p14:tracePt t="64248" x="8231188" y="2411413"/>
          <p14:tracePt t="64285" x="8321675" y="2382838"/>
          <p14:tracePt t="64323" x="8358188" y="2382838"/>
          <p14:tracePt t="64360" x="8367713" y="2382838"/>
          <p14:tracePt t="64470" x="8367713" y="2374900"/>
          <p14:tracePt t="64945" x="8321675" y="2382838"/>
          <p14:tracePt t="64982" x="8312150" y="2382838"/>
          <p14:tracePt t="65024" x="8248650" y="2401888"/>
          <p14:tracePt t="65097" x="8239125" y="2401888"/>
          <p14:tracePt t="67810" x="8212138" y="2428875"/>
          <p14:tracePt t="67847" x="8002588" y="2638425"/>
          <p14:tracePt t="67885" x="7600950" y="2867025"/>
          <p14:tracePt t="67922" x="7197725" y="3041650"/>
          <p14:tracePt t="67961" x="6732588" y="3268663"/>
          <p14:tracePt t="67998" x="6523038" y="3387725"/>
          <p14:tracePt t="68037" x="6513513" y="3397250"/>
          <p14:tracePt t="68292" x="6503988" y="3397250"/>
          <p14:tracePt t="68365" x="6494463" y="3378200"/>
          <p14:tracePt t="68402" x="6540500" y="3424238"/>
          <p14:tracePt t="68438" x="7080250" y="3506788"/>
          <p14:tracePt t="68841" x="7270750" y="3414713"/>
          <p14:tracePt t="68877" x="7243763" y="3378200"/>
          <p14:tracePt t="69026" x="7243763" y="3370263"/>
          <p14:tracePt t="69062" x="7189788" y="3305175"/>
          <p14:tracePt t="69099" x="7080250" y="3224213"/>
          <p14:tracePt t="69134" x="6978650" y="3159125"/>
          <p14:tracePt t="69170" x="6924675" y="3132138"/>
          <p14:tracePt t="69205" x="6869113" y="3105150"/>
          <p14:tracePt t="69241" x="6796088" y="3078163"/>
          <p14:tracePt t="69277" x="6713538" y="3022600"/>
          <p14:tracePt t="69314" x="6604000" y="2976563"/>
          <p14:tracePt t="69350" x="6440488" y="2949575"/>
          <p14:tracePt t="69388" x="6192838" y="2913063"/>
          <p14:tracePt t="69424" x="5873750" y="2876550"/>
          <p14:tracePt t="69462" x="5526088" y="2840038"/>
          <p14:tracePt t="69500" x="5187950" y="2784475"/>
          <p14:tracePt t="69539" x="4851400" y="2747963"/>
          <p14:tracePt t="69575" x="4503738" y="2720975"/>
          <p14:tracePt t="69613" x="3773488" y="2720975"/>
          <p14:tracePt t="69649" x="3362325" y="2711450"/>
          <p14:tracePt t="69686" x="3087688" y="2693988"/>
          <p14:tracePt t="69723" x="2886075" y="2693988"/>
          <p14:tracePt t="69759" x="2732088" y="2767013"/>
          <p14:tracePt t="69795" x="2676525" y="2820988"/>
          <p14:tracePt t="69832" x="2649538" y="2894013"/>
          <p14:tracePt t="69869" x="2649538" y="3059113"/>
          <p14:tracePt t="69905" x="2713038" y="3168650"/>
          <p14:tracePt t="69942" x="2849563" y="3268663"/>
          <p14:tracePt t="69979" x="3124200" y="3333750"/>
          <p14:tracePt t="70019" x="3389313" y="3370263"/>
          <p14:tracePt t="70056" x="3671888" y="3378200"/>
          <p14:tracePt t="70093" x="4129088" y="3378200"/>
          <p14:tracePt t="70129" x="4549775" y="3378200"/>
          <p14:tracePt t="70166" x="5070475" y="3378200"/>
          <p14:tracePt t="70204" x="5635625" y="3378200"/>
          <p14:tracePt t="70205" x="5708650" y="3378200"/>
          <p14:tracePt t="70240" x="5965825" y="3287713"/>
          <p14:tracePt t="70278" x="6010275" y="3214688"/>
          <p14:tracePt t="70314" x="6019800" y="3151188"/>
          <p14:tracePt t="70315" x="6019800" y="3141663"/>
          <p14:tracePt t="70352" x="6029325" y="3078163"/>
          <p14:tracePt t="70388" x="6029325" y="3022600"/>
          <p14:tracePt t="70425" x="6002338" y="2959100"/>
          <p14:tracePt t="70462" x="5854700" y="2849563"/>
          <p14:tracePt t="70499" x="5645150" y="2767013"/>
          <p14:tracePt t="70535" x="5408613" y="2730500"/>
          <p14:tracePt t="70573" x="4987925" y="2720975"/>
          <p14:tracePt t="70611" x="4494213" y="2720975"/>
          <p14:tracePt t="70647" x="4165600" y="2740025"/>
          <p14:tracePt t="70686" x="3790950" y="2784475"/>
          <p14:tracePt t="70724" x="3479800" y="2840038"/>
          <p14:tracePt t="70760" x="3252788" y="2876550"/>
          <p14:tracePt t="70797" x="3051175" y="2930525"/>
          <p14:tracePt t="70833" x="2951163" y="2976563"/>
          <p14:tracePt t="70870" x="2895600" y="3032125"/>
          <p14:tracePt t="70907" x="2859088" y="3095625"/>
          <p14:tracePt t="70944" x="2841625" y="3178175"/>
          <p14:tracePt t="70980" x="2832100" y="3241675"/>
          <p14:tracePt t="71018" x="2841625" y="3287713"/>
          <p14:tracePt t="71055" x="2886075" y="3314700"/>
          <p14:tracePt t="71093" x="3051175" y="3341688"/>
          <p14:tracePt t="71130" x="3260725" y="3351213"/>
          <p14:tracePt t="71167" x="3863975" y="3351213"/>
          <p14:tracePt t="71203" x="4384675" y="3351213"/>
          <p14:tracePt t="71240" x="5014913" y="3351213"/>
          <p14:tracePt t="71278" x="5854700" y="3351213"/>
          <p14:tracePt t="71315" x="6550025" y="3351213"/>
          <p14:tracePt t="71352" x="6942138" y="3351213"/>
          <p14:tracePt t="71390" x="7170738" y="3305175"/>
          <p14:tracePt t="71428" x="7207250" y="3232150"/>
          <p14:tracePt t="71468" x="7207250" y="3151188"/>
          <p14:tracePt t="71506" x="7124700" y="3049588"/>
          <p14:tracePt t="71544" x="6878638" y="3005138"/>
          <p14:tracePt t="71582" x="6229350" y="2903538"/>
          <p14:tracePt t="71620" x="5672138" y="2830513"/>
          <p14:tracePt t="71658" x="5362575" y="2803525"/>
          <p14:tracePt t="71695" x="4832350" y="2794000"/>
          <p14:tracePt t="71732" x="4384675" y="2794000"/>
          <p14:tracePt t="71771" x="3919538" y="2794000"/>
          <p14:tracePt t="71808" x="3552825" y="2794000"/>
          <p14:tracePt t="71847" x="3325813" y="2794000"/>
          <p14:tracePt t="71884" x="3160713" y="2794000"/>
          <p14:tracePt t="71922" x="2968625" y="2803525"/>
          <p14:tracePt t="71959" x="2813050" y="2857500"/>
          <p14:tracePt t="71997" x="2686050" y="2940050"/>
          <p14:tracePt t="72036" x="2620963" y="3013075"/>
          <p14:tracePt t="72073" x="2613025" y="3068638"/>
          <p14:tracePt t="72110" x="2613025" y="3141663"/>
          <p14:tracePt t="72148" x="2630488" y="3214688"/>
          <p14:tracePt t="72185" x="2686050" y="3278188"/>
          <p14:tracePt t="72224" x="2841625" y="3351213"/>
          <p14:tracePt t="72261" x="3051175" y="3378200"/>
          <p14:tracePt t="72298" x="3105150" y="3387725"/>
          <p14:tracePt t="72699" x="3114675" y="3387725"/>
          <p14:tracePt t="72736" x="3051175" y="3378200"/>
          <p14:tracePt t="72737" x="3041650" y="3378200"/>
          <p14:tracePt t="72775" x="2995613" y="3378200"/>
          <p14:tracePt t="72812" x="2978150" y="3378200"/>
          <p14:tracePt t="72848" x="2968625" y="3378200"/>
          <p14:tracePt t="72886" x="2941638" y="3378200"/>
          <p14:tracePt t="72923" x="2895600" y="3378200"/>
          <p14:tracePt t="72962" x="2813050" y="3414713"/>
          <p14:tracePt t="72998" x="2776538" y="3460750"/>
          <p14:tracePt t="73039" x="2740025" y="3479800"/>
          <p14:tracePt t="73076" x="2722563" y="3506788"/>
          <p14:tracePt t="73113" x="2703513" y="3579813"/>
          <p14:tracePt t="73149" x="2695575" y="3662363"/>
          <p14:tracePt t="73186" x="2686050" y="3752850"/>
          <p14:tracePt t="73224" x="2686050" y="3798888"/>
          <p14:tracePt t="73262" x="2703513" y="3862388"/>
          <p14:tracePt t="73300" x="2749550" y="3908425"/>
          <p14:tracePt t="73337" x="2786063" y="3927475"/>
          <p14:tracePt t="73375" x="2832100" y="3944938"/>
          <p14:tracePt t="73412" x="2859088" y="3944938"/>
          <p14:tracePt t="73449" x="2905125" y="3944938"/>
          <p14:tracePt t="73487" x="2941638" y="3944938"/>
          <p14:tracePt t="73487" x="2959100" y="3944938"/>
          <p14:tracePt t="73523" x="2987675" y="3944938"/>
          <p14:tracePt t="73888" x="2987675" y="3935413"/>
          <p14:tracePt t="73926" x="2987675" y="3816350"/>
          <p14:tracePt t="73963" x="2987675" y="3706813"/>
          <p14:tracePt t="74000" x="2987675" y="3679825"/>
          <p14:tracePt t="74041" x="2987675" y="3670300"/>
          <p14:tracePt t="74260" x="2978150" y="3716338"/>
          <p14:tracePt t="74296" x="2978150" y="3816350"/>
          <p14:tracePt t="74333" x="2978150" y="3944938"/>
          <p14:tracePt t="74369" x="2987675" y="4037013"/>
          <p14:tracePt t="74407" x="3024188" y="4127500"/>
          <p14:tracePt t="74442" x="3051175" y="4200525"/>
          <p14:tracePt t="74479" x="3097213" y="4264025"/>
          <p14:tracePt t="74516" x="3178175" y="4292600"/>
          <p14:tracePt t="74554" x="3379788" y="4310063"/>
          <p14:tracePt t="74590" x="3654425" y="4329113"/>
          <p14:tracePt t="74628" x="4146550" y="4329113"/>
          <p14:tracePt t="74664" x="4951413" y="4373563"/>
          <p14:tracePt t="74702" x="5645150" y="4429125"/>
          <p14:tracePt t="74739" x="6138863" y="4456113"/>
          <p14:tracePt t="74778" x="6632575" y="4475163"/>
          <p14:tracePt t="74816" x="6851650" y="4475163"/>
          <p14:tracePt t="74854" x="6859588" y="4429125"/>
          <p14:tracePt t="74891" x="6888163" y="4283075"/>
          <p14:tracePt t="74929" x="6888163" y="4073525"/>
          <p14:tracePt t="74967" x="6851650" y="3944938"/>
          <p14:tracePt t="75005" x="6805613" y="3816350"/>
          <p14:tracePt t="75044" x="6759575" y="3752850"/>
          <p14:tracePt t="75081" x="6696075" y="3706813"/>
          <p14:tracePt t="75117" x="6559550" y="3670300"/>
          <p14:tracePt t="75154" x="6348413" y="3625850"/>
          <p14:tracePt t="75191" x="6202363" y="3597275"/>
          <p14:tracePt t="75228" x="6029325" y="3560763"/>
          <p14:tracePt t="75263" x="5800725" y="3560763"/>
          <p14:tracePt t="75300" x="5545138" y="3560763"/>
          <p14:tracePt t="75337" x="5078413" y="3560763"/>
          <p14:tracePt t="75375" x="4557713" y="3524250"/>
          <p14:tracePt t="75411" x="4202113" y="3506788"/>
          <p14:tracePt t="75448" x="3890963" y="3497263"/>
          <p14:tracePt t="75485" x="3489325" y="3497263"/>
          <p14:tracePt t="75523" x="3325813" y="3524250"/>
          <p14:tracePt t="75560" x="3243263" y="3552825"/>
          <p14:tracePt t="75598" x="3170238" y="3570288"/>
          <p14:tracePt t="75635" x="3114675" y="3606800"/>
          <p14:tracePt t="75672" x="3014663" y="3679825"/>
          <p14:tracePt t="75709" x="2951163" y="3735388"/>
          <p14:tracePt t="75746" x="2941638" y="3798888"/>
          <p14:tracePt t="75784" x="2922588" y="3881438"/>
          <p14:tracePt t="75822" x="2905125" y="4064000"/>
          <p14:tracePt t="75858" x="2895600" y="4137025"/>
          <p14:tracePt t="75896" x="2895600" y="4164013"/>
          <p14:tracePt t="75933" x="2895600" y="4183063"/>
          <p14:tracePt t="80389" x="2886075" y="4200525"/>
          <p14:tracePt t="80427" x="2859088" y="4273550"/>
          <p14:tracePt t="80465" x="2849563" y="4329113"/>
          <p14:tracePt t="80502" x="2841625" y="4419600"/>
          <p14:tracePt t="80539" x="2832100" y="4538663"/>
          <p14:tracePt t="80577" x="2832100" y="4648200"/>
          <p14:tracePt t="80615" x="2849563" y="4775200"/>
          <p14:tracePt t="80651" x="2895600" y="4876800"/>
          <p14:tracePt t="80689" x="2932113" y="4976813"/>
          <p14:tracePt t="80726" x="2995613" y="5068888"/>
          <p14:tracePt t="80764" x="3032125" y="5113338"/>
          <p14:tracePt t="80800" x="3068638" y="5132388"/>
          <p14:tracePt t="80837" x="3141663" y="5159375"/>
          <p14:tracePt t="80874" x="3233738" y="5186363"/>
          <p14:tracePt t="80911" x="3316288" y="5195888"/>
          <p14:tracePt t="80949" x="3435350" y="5159375"/>
          <p14:tracePt t="80986" x="3516313" y="5105400"/>
          <p14:tracePt t="81027" x="3562350" y="5040313"/>
          <p14:tracePt t="81066" x="3589338" y="4976813"/>
          <p14:tracePt t="81103" x="3598863" y="4903788"/>
          <p14:tracePt t="81141" x="3598863" y="4840288"/>
          <p14:tracePt t="81177" x="3589338" y="4767263"/>
          <p14:tracePt t="81214" x="3544888" y="4702175"/>
          <p14:tracePt t="81251" x="3498850" y="4665663"/>
          <p14:tracePt t="81288" x="3389313" y="4611688"/>
          <p14:tracePt t="81324" x="3279775" y="4575175"/>
          <p14:tracePt t="81361" x="3214688" y="4548188"/>
          <p14:tracePt t="81398" x="3151188" y="4538663"/>
          <p14:tracePt t="81435" x="3087688" y="4548188"/>
          <p14:tracePt t="81472" x="3014663" y="4565650"/>
          <p14:tracePt t="81509" x="2932113" y="4602163"/>
          <p14:tracePt t="81545" x="2886075" y="4629150"/>
          <p14:tracePt t="81582" x="2868613" y="4648200"/>
          <p14:tracePt t="81620" x="2841625" y="4684713"/>
          <p14:tracePt t="81658" x="2813050" y="4821238"/>
          <p14:tracePt t="81696" x="2805113" y="4884738"/>
          <p14:tracePt t="81733" x="2832100" y="4976813"/>
          <p14:tracePt t="81770" x="2878138" y="5032375"/>
          <p14:tracePt t="81807" x="2932113" y="5068888"/>
          <p14:tracePt t="81844" x="2968625" y="5095875"/>
          <p14:tracePt t="81881" x="3051175" y="5141913"/>
          <p14:tracePt t="81918" x="3114675" y="5159375"/>
          <p14:tracePt t="81955" x="3224213" y="5168900"/>
          <p14:tracePt t="81992" x="3333750" y="5178425"/>
          <p14:tracePt t="81996" x="3352800" y="5178425"/>
          <p14:tracePt t="82033" x="3416300" y="5186363"/>
          <p14:tracePt t="82070" x="3471863" y="5168900"/>
          <p14:tracePt t="82107" x="3535363" y="5113338"/>
          <p14:tracePt t="82144" x="3571875" y="5086350"/>
          <p14:tracePt t="82181" x="3598863" y="5022850"/>
          <p14:tracePt t="82219" x="3608388" y="4903788"/>
          <p14:tracePt t="82256" x="3598863" y="4830763"/>
          <p14:tracePt t="82293" x="3571875" y="4767263"/>
          <p14:tracePt t="82329" x="3508375" y="4694238"/>
          <p14:tracePt t="82366" x="3452813" y="4648200"/>
          <p14:tracePt t="82403" x="3389313" y="4629150"/>
          <p14:tracePt t="82440" x="3279775" y="4611688"/>
          <p14:tracePt t="82478" x="3178175" y="4611688"/>
          <p14:tracePt t="82516" x="3124200" y="4611688"/>
          <p14:tracePt t="82553" x="3051175" y="4621213"/>
          <p14:tracePt t="82589" x="2978150" y="4665663"/>
          <p14:tracePt t="82626" x="2951163" y="4711700"/>
          <p14:tracePt t="82664" x="2922588" y="4775200"/>
          <p14:tracePt t="82701" x="2905125" y="4848225"/>
          <p14:tracePt t="82739" x="2895600" y="4903788"/>
          <p14:tracePt t="82775" x="2895600" y="4967288"/>
          <p14:tracePt t="82813" x="2914650" y="5040313"/>
          <p14:tracePt t="82851" x="2959100" y="5095875"/>
          <p14:tracePt t="82887" x="3014663" y="5141913"/>
          <p14:tracePt t="82923" x="3105150" y="5159375"/>
          <p14:tracePt t="82960" x="3224213" y="5168900"/>
          <p14:tracePt t="82998" x="3362325" y="5168900"/>
          <p14:tracePt t="83040" x="3471863" y="5168900"/>
          <p14:tracePt t="83078" x="3508375" y="5168900"/>
          <p14:tracePt t="83115" x="3552825" y="5122863"/>
          <p14:tracePt t="83152" x="3589338" y="5076825"/>
          <p14:tracePt t="83188" x="3617913" y="5003800"/>
          <p14:tracePt t="83226" x="3635375" y="4884738"/>
          <p14:tracePt t="83226" x="3635375" y="4857750"/>
          <p14:tracePt t="83264" x="3635375" y="4803775"/>
          <p14:tracePt t="83301" x="3635375" y="4738688"/>
          <p14:tracePt t="83338" x="3589338" y="4657725"/>
          <p14:tracePt t="83376" x="3544888" y="4611688"/>
          <p14:tracePt t="83413" x="3471863" y="4565650"/>
          <p14:tracePt t="83451" x="3316288" y="4519613"/>
          <p14:tracePt t="83489" x="3270250" y="4511675"/>
          <p14:tracePt t="83527" x="3206750" y="4511675"/>
          <p14:tracePt t="83563" x="3141663" y="4511675"/>
          <p14:tracePt t="83602" x="3051175" y="4548188"/>
          <p14:tracePt t="83639" x="3005138" y="4584700"/>
          <p14:tracePt t="83677" x="2959100" y="4638675"/>
          <p14:tracePt t="83714" x="2951163" y="4694238"/>
          <p14:tracePt t="83751" x="2941638" y="4821238"/>
          <p14:tracePt t="83789" x="2968625" y="4995863"/>
          <p14:tracePt t="83828" x="3032125" y="5105400"/>
          <p14:tracePt t="83865" x="3178175" y="5214938"/>
          <p14:tracePt t="83903" x="3389313" y="5278438"/>
          <p14:tracePt t="83940" x="3516313" y="5324475"/>
          <p14:tracePt t="83978" x="3598863" y="5324475"/>
          <p14:tracePt t="84016" x="3635375" y="5324475"/>
          <p14:tracePt t="84054" x="3671888" y="5314950"/>
          <p14:tracePt t="84090" x="3717925" y="5278438"/>
          <p14:tracePt t="84127" x="3735388" y="5259388"/>
          <p14:tracePt t="84273" x="3744913" y="5251450"/>
          <p14:tracePt t="84309" x="3773488" y="5195888"/>
          <p14:tracePt t="84348" x="3836988" y="4967288"/>
          <p14:tracePt t="84385" x="3863975" y="4694238"/>
          <p14:tracePt t="84422" x="3873500" y="4519613"/>
          <p14:tracePt t="84459" x="3890963" y="4356100"/>
          <p14:tracePt t="84497" x="3900488" y="4319588"/>
          <p14:tracePt t="84534" x="3900488" y="4310063"/>
          <p14:tracePt t="84682" x="3992563" y="4300538"/>
          <p14:tracePt t="84721" x="4183063" y="4319588"/>
          <p14:tracePt t="84759" x="4375150" y="4329113"/>
          <p14:tracePt t="84796" x="4594225" y="4337050"/>
          <p14:tracePt t="84796" x="4640263" y="4337050"/>
          <p14:tracePt t="84835" x="4841875" y="4337050"/>
          <p14:tracePt t="84872" x="4997450" y="4337050"/>
          <p14:tracePt t="84909" x="5151438" y="4337050"/>
          <p14:tracePt t="84946" x="5216525" y="4346575"/>
          <p14:tracePt t="84983" x="5399088" y="4365625"/>
          <p14:tracePt t="84986" x="5453063" y="4365625"/>
          <p14:tracePt t="85023" x="5708650" y="4373563"/>
          <p14:tracePt t="85061" x="5983288" y="4392613"/>
          <p14:tracePt t="85098" x="6202363" y="4410075"/>
          <p14:tracePt t="85135" x="6311900" y="4429125"/>
          <p14:tracePt t="85170" x="6321425" y="4438650"/>
          <p14:tracePt t="85973" x="6284913" y="4300538"/>
          <p14:tracePt t="86010" x="6221413" y="4064000"/>
          <p14:tracePt t="86049" x="6192838" y="3971925"/>
          <p14:tracePt t="86086" x="6192838" y="3908425"/>
          <p14:tracePt t="86123" x="6184900" y="3898900"/>
          <p14:tracePt t="86160" x="6184900" y="3889375"/>
          <p14:tracePt t="86197" x="6175375" y="3871913"/>
          <p14:tracePt t="86529" x="6184900" y="3881438"/>
          <p14:tracePt t="86566" x="6229350" y="3944938"/>
          <p14:tracePt t="86605" x="6265863" y="4017963"/>
          <p14:tracePt t="86642" x="6284913" y="4090988"/>
          <p14:tracePt t="86680" x="6338888" y="4191000"/>
          <p14:tracePt t="86680" x="6348413" y="4210050"/>
          <p14:tracePt t="86719" x="6375400" y="4283075"/>
          <p14:tracePt t="86756" x="6411913" y="4383088"/>
          <p14:tracePt t="86793" x="6411913" y="4538663"/>
          <p14:tracePt t="86831" x="6411913" y="4675188"/>
          <p14:tracePt t="86868" x="6394450" y="4784725"/>
          <p14:tracePt t="86907" x="6375400" y="4840288"/>
          <p14:tracePt t="86944" x="6367463" y="4867275"/>
          <p14:tracePt t="86982" x="6357938" y="4894263"/>
          <p14:tracePt t="105567" x="6302375" y="4903788"/>
          <p14:tracePt t="105605" x="5946775" y="5022850"/>
          <p14:tracePt t="105644" x="5581650" y="5076825"/>
          <p14:tracePt t="105681" x="5270500" y="5076825"/>
          <p14:tracePt t="105720" x="4941888" y="5076825"/>
          <p14:tracePt t="105758" x="4776788" y="5076825"/>
          <p14:tracePt t="105796" x="4521200" y="5076825"/>
          <p14:tracePt t="105834" x="4292600" y="5076825"/>
          <p14:tracePt t="105872" x="4102100" y="5076825"/>
          <p14:tracePt t="105909" x="3836988" y="5068888"/>
          <p14:tracePt t="105948" x="3552825" y="5022850"/>
          <p14:tracePt t="105985" x="3479800" y="4995863"/>
          <p14:tracePt t="105986" x="3462338" y="4995863"/>
          <p14:tracePt t="106026" x="3435350" y="4995863"/>
          <p14:tracePt t="106102" x="3406775" y="4986338"/>
          <p14:tracePt t="106139" x="3379788" y="4976813"/>
          <p14:tracePt t="106359" x="3279775" y="4959350"/>
          <p14:tracePt t="106396" x="3160713" y="4940300"/>
          <p14:tracePt t="106435" x="3005138" y="4903788"/>
          <p14:tracePt t="106473" x="2841625" y="4884738"/>
          <p14:tracePt t="106511" x="2732088" y="4867275"/>
          <p14:tracePt t="106548" x="2593975" y="4857750"/>
          <p14:tracePt t="106586" x="2540000" y="4848225"/>
          <p14:tracePt t="106658" x="2530475" y="4840288"/>
          <p14:tracePt t="106694" x="2493963" y="4784725"/>
          <p14:tracePt t="106732" x="2447925" y="4738688"/>
          <p14:tracePt t="106769" x="2420938" y="4684713"/>
          <p14:tracePt t="106807" x="2384425" y="4629150"/>
          <p14:tracePt t="106844" x="2374900" y="4629150"/>
          <p14:tracePt t="107396" x="2320925" y="4629150"/>
          <p14:tracePt t="107433" x="2328863" y="4373563"/>
          <p14:tracePt t="107800" x="2328863" y="4365625"/>
          <p14:tracePt t="107837" x="2311400" y="4337050"/>
          <p14:tracePt t="107874" x="2320925" y="4337050"/>
          <p14:tracePt t="107912" x="2328863" y="4337050"/>
          <p14:tracePt t="107950" x="2311400" y="4373563"/>
          <p14:tracePt t="107986" x="2292350" y="4438650"/>
          <p14:tracePt t="108027" x="2365375" y="4548188"/>
          <p14:tracePt t="108065" x="2493963" y="4648200"/>
          <p14:tracePt t="108102" x="2649538" y="4748213"/>
          <p14:tracePt t="108140" x="2849563" y="4876800"/>
          <p14:tracePt t="108177" x="3014663" y="4995863"/>
          <p14:tracePt t="108213" x="3206750" y="5132388"/>
          <p14:tracePt t="108251" x="3416300" y="5259388"/>
          <p14:tracePt t="108287" x="3589338" y="5351463"/>
          <p14:tracePt t="108323" x="3773488" y="5441950"/>
          <p14:tracePt t="108360" x="3983038" y="5514975"/>
          <p14:tracePt t="108397" x="4092575" y="5561013"/>
          <p14:tracePt t="108435" x="4192588" y="5580063"/>
          <p14:tracePt t="108472" x="4367213" y="5597525"/>
          <p14:tracePt t="108508" x="4484688" y="5616575"/>
          <p14:tracePt t="108546" x="4640263" y="5624513"/>
          <p14:tracePt t="108583" x="4841875" y="5643563"/>
          <p14:tracePt t="108620" x="4951413" y="5643563"/>
          <p14:tracePt t="108657" x="4997450" y="5643563"/>
          <p14:tracePt t="108695" x="5041900" y="5643563"/>
          <p14:tracePt t="108731" x="5087938" y="5616575"/>
          <p14:tracePt t="108768" x="5151438" y="5588000"/>
          <p14:tracePt t="108804" x="5197475" y="5570538"/>
          <p14:tracePt t="108842" x="5233988" y="5524500"/>
          <p14:tracePt t="108878" x="5253038" y="5461000"/>
          <p14:tracePt t="108915" x="5260975" y="5414963"/>
          <p14:tracePt t="108951" x="5270500" y="5351463"/>
          <p14:tracePt t="108987" x="5270500" y="5305425"/>
          <p14:tracePt t="109026" x="5270500" y="5259388"/>
          <p14:tracePt t="109063" x="5253038" y="5222875"/>
          <p14:tracePt t="109099" x="5233988" y="5186363"/>
          <p14:tracePt t="109136" x="5207000" y="5178425"/>
          <p14:tracePt t="109173" x="5170488" y="5178425"/>
          <p14:tracePt t="109211" x="5106988" y="5159375"/>
          <p14:tracePt t="109248" x="5041900" y="5159375"/>
          <p14:tracePt t="109284" x="4997450" y="5159375"/>
          <p14:tracePt t="109321" x="4932363" y="5168900"/>
          <p14:tracePt t="109358" x="4887913" y="5186363"/>
          <p14:tracePt t="109395" x="4859338" y="5195888"/>
          <p14:tracePt t="109434" x="4832350" y="5222875"/>
          <p14:tracePt t="109434" x="4822825" y="5232400"/>
          <p14:tracePt t="109471" x="4813300" y="5259388"/>
          <p14:tracePt t="109509" x="4805363" y="5278438"/>
          <p14:tracePt t="109547" x="4795838" y="5332413"/>
          <p14:tracePt t="109585" x="4795838" y="5360988"/>
          <p14:tracePt t="109622" x="4795838" y="5414963"/>
          <p14:tracePt t="109660" x="4795838" y="5461000"/>
          <p14:tracePt t="109697" x="4795838" y="5497513"/>
          <p14:tracePt t="109735" x="4795838" y="5551488"/>
          <p14:tracePt t="109771" x="4795838" y="5570538"/>
          <p14:tracePt t="109808" x="4795838" y="5580063"/>
          <p14:tracePt t="109845" x="4805363" y="5588000"/>
          <p14:tracePt t="109883" x="4841875" y="5597525"/>
          <p14:tracePt t="109920" x="4868863" y="5616575"/>
          <p14:tracePt t="109958" x="4924425" y="5624513"/>
          <p14:tracePt t="109995" x="4941888" y="5624513"/>
          <p14:tracePt t="110035" x="4978400" y="5624513"/>
          <p14:tracePt t="110071" x="5024438" y="5616575"/>
          <p14:tracePt t="110109" x="5078413" y="5597525"/>
          <p14:tracePt t="110145" x="5114925" y="5580063"/>
          <p14:tracePt t="110182" x="5151438" y="5551488"/>
          <p14:tracePt t="110218" x="5160963" y="5524500"/>
          <p14:tracePt t="110256" x="5180013" y="5451475"/>
          <p14:tracePt t="110294" x="5180013" y="5405438"/>
          <p14:tracePt t="110332" x="5180013" y="5360988"/>
          <p14:tracePt t="110370" x="5170488" y="5324475"/>
          <p14:tracePt t="110409" x="5151438" y="5268913"/>
          <p14:tracePt t="110447" x="5133975" y="5241925"/>
          <p14:tracePt t="110485" x="5106988" y="5214938"/>
          <p14:tracePt t="110523" x="5078413" y="5205413"/>
          <p14:tracePt t="110561" x="5033963" y="5205413"/>
          <p14:tracePt t="110598" x="5014913" y="5195888"/>
          <p14:tracePt t="110635" x="4978400" y="5195888"/>
          <p14:tracePt t="110673" x="4951413" y="5195888"/>
          <p14:tracePt t="110711" x="4924425" y="5214938"/>
          <p14:tracePt t="110749" x="4878388" y="5259388"/>
          <p14:tracePt t="110787" x="4859338" y="5295900"/>
          <p14:tracePt t="110824" x="4851400" y="5341938"/>
          <p14:tracePt t="110862" x="4841875" y="5351463"/>
          <p14:tracePt t="110900" x="4841875" y="5387975"/>
          <p14:tracePt t="110937" x="4832350" y="5441950"/>
          <p14:tracePt t="110974" x="4832350" y="5478463"/>
          <p14:tracePt t="111013" x="4832350" y="5507038"/>
          <p14:tracePt t="111052" x="4841875" y="5543550"/>
          <p14:tracePt t="111092" x="4859338" y="5570538"/>
          <p14:tracePt t="111128" x="4905375" y="5588000"/>
          <p14:tracePt t="111166" x="4924425" y="5588000"/>
          <p14:tracePt t="111203" x="4968875" y="5597525"/>
          <p14:tracePt t="111241" x="5033963" y="5597525"/>
          <p14:tracePt t="111278" x="5087938" y="5580063"/>
          <p14:tracePt t="111315" x="5106988" y="5561013"/>
          <p14:tracePt t="111352" x="5133975" y="5534025"/>
          <p14:tracePt t="111389" x="5151438" y="5497513"/>
          <p14:tracePt t="111426" x="5151438" y="5461000"/>
          <p14:tracePt t="111464" x="5151438" y="5424488"/>
          <p14:tracePt t="111464" x="5151438" y="5414963"/>
          <p14:tracePt t="111500" x="5143500" y="5360988"/>
          <p14:tracePt t="111537" x="5097463" y="5305425"/>
          <p14:tracePt t="111573" x="5060950" y="5278438"/>
          <p14:tracePt t="111611" x="5005388" y="5232400"/>
          <p14:tracePt t="111649" x="4941888" y="5222875"/>
          <p14:tracePt t="111687" x="4914900" y="5222875"/>
          <p14:tracePt t="111724" x="4905375" y="5222875"/>
          <p14:tracePt t="111762" x="4887913" y="5222875"/>
          <p14:tracePt t="111799" x="4859338" y="5251450"/>
          <p14:tracePt t="111836" x="4832350" y="5287963"/>
          <p14:tracePt t="111873" x="4813300" y="5341938"/>
          <p14:tracePt t="111911" x="4805363" y="5387975"/>
          <p14:tracePt t="111948" x="4805363" y="5434013"/>
          <p14:tracePt t="111985" x="4805363" y="5478463"/>
          <p14:tracePt t="112023" x="4813300" y="5514975"/>
          <p14:tracePt t="112061" x="4841875" y="5561013"/>
          <p14:tracePt t="112097" x="4868863" y="5597525"/>
          <p14:tracePt t="112135" x="4924425" y="5607050"/>
          <p14:tracePt t="112172" x="4987925" y="5607050"/>
          <p14:tracePt t="112211" x="5051425" y="5607050"/>
          <p14:tracePt t="112249" x="5051425" y="5597525"/>
          <p14:tracePt t="112287" x="5060950" y="5588000"/>
          <p14:tracePt t="112323" x="5060950" y="5580063"/>
          <p14:tracePt t="112436" x="5060950" y="5570538"/>
          <p14:tracePt t="112473" x="4987925" y="5570538"/>
          <p14:tracePt t="112511" x="4759325" y="5570538"/>
          <p14:tracePt t="112548" x="4540250" y="5570538"/>
          <p14:tracePt t="112588" x="4073525" y="5534025"/>
          <p14:tracePt t="112627" x="3763963" y="5507038"/>
          <p14:tracePt t="112664" x="3589338" y="5507038"/>
          <p14:tracePt t="112702" x="3352800" y="5507038"/>
          <p14:tracePt t="112702" x="3297238" y="5507038"/>
          <p14:tracePt t="112739" x="3133725" y="5507038"/>
          <p14:tracePt t="112775" x="3024188" y="5507038"/>
          <p14:tracePt t="112812" x="2868613" y="5514975"/>
          <p14:tracePt t="112849" x="2722563" y="5514975"/>
          <p14:tracePt t="112885" x="2649538" y="5514975"/>
          <p14:tracePt t="112923" x="2584450" y="5514975"/>
          <p14:tracePt t="112962" x="2540000" y="5514975"/>
          <p14:tracePt t="112999" x="2484438" y="5524500"/>
          <p14:tracePt t="113041" x="2338388" y="5524500"/>
          <p14:tracePt t="113078" x="2292350" y="5524500"/>
          <p14:tracePt t="114996" x="2211388" y="5514975"/>
          <p14:tracePt t="115033" x="2174875" y="5514975"/>
          <p14:tracePt t="115181" x="2201863" y="5514975"/>
          <p14:tracePt t="115218" x="2265363" y="5487988"/>
          <p14:tracePt t="115256" x="2320925" y="5470525"/>
          <p14:tracePt t="115294" x="2393950" y="5461000"/>
          <p14:tracePt t="115333" x="2520950" y="5461000"/>
          <p14:tracePt t="115371" x="2649538" y="5580063"/>
          <p14:tracePt t="115409" x="2749550" y="5670550"/>
          <p14:tracePt t="115447" x="2768600" y="5689600"/>
          <p14:tracePt t="115706" x="2776538" y="5697538"/>
          <p14:tracePt t="115744" x="2849563" y="5743575"/>
          <p14:tracePt t="115782" x="2932113" y="5799138"/>
          <p14:tracePt t="115818" x="2932113" y="5872163"/>
          <p14:tracePt t="115855" x="2941638" y="5962650"/>
          <p14:tracePt t="115891" x="3024188" y="6137275"/>
          <p14:tracePt t="115929" x="3060700" y="6254750"/>
          <p14:tracePt t="115966" x="3068638" y="6300788"/>
          <p14:tracePt t="116003" x="3078163" y="6383338"/>
          <p14:tracePt t="116041" x="3097213" y="6429375"/>
          <p14:tracePt t="116078" x="3097213" y="6437313"/>
          <p14:tracePt t="116114" x="3160713" y="6483350"/>
          <p14:tracePt t="116152" x="3398838" y="6556375"/>
          <p14:tracePt t="116189" x="3625850" y="6611938"/>
          <p14:tracePt t="116226" x="3810000" y="6675438"/>
          <p14:tracePt t="116263" x="3873500" y="6702425"/>
          <p14:tracePt t="116338" x="3890963" y="6702425"/>
          <p14:tracePt t="116375" x="3956050" y="6729413"/>
          <p14:tracePt t="116413" x="4019550" y="6784975"/>
          <p14:tracePt t="116450" x="4065588" y="6811963"/>
          <p14:tracePt t="116488" x="4138613" y="6775450"/>
          <p14:tracePt t="116525" x="4229100" y="6602413"/>
          <p14:tracePt t="116562" x="4275138" y="6356350"/>
          <p14:tracePt t="116599" x="4284663" y="6027738"/>
          <p14:tracePt t="116636" x="4292600" y="5926138"/>
          <p14:tracePt t="116674" x="4311650" y="5872163"/>
          <p14:tracePt t="116711" x="4330700" y="5816600"/>
          <p14:tracePt t="116785" x="4384675" y="5807075"/>
          <p14:tracePt t="116822" x="4659313" y="5753100"/>
          <p14:tracePt t="116860" x="4887913" y="5743575"/>
          <p14:tracePt t="116897" x="5243513" y="5743575"/>
          <p14:tracePt t="116934" x="5618163" y="5743575"/>
          <p14:tracePt t="116970" x="5654675" y="5743575"/>
          <p14:tracePt t="117335" x="5635625" y="5743575"/>
          <p14:tracePt t="117372" x="5435600" y="5770563"/>
          <p14:tracePt t="117409" x="5253038" y="5807075"/>
          <p14:tracePt t="117447" x="5187950" y="5835650"/>
          <p14:tracePt t="117484" x="5078413" y="5881688"/>
          <p14:tracePt t="117520" x="4941888" y="5926138"/>
          <p14:tracePt t="117558" x="4878388" y="5945188"/>
          <p14:tracePt t="117595" x="4832350" y="5962650"/>
          <p14:tracePt t="117706" x="4822825" y="5962650"/>
          <p14:tracePt t="117743" x="4822825" y="5881688"/>
          <p14:tracePt t="117781" x="4786313" y="5680075"/>
          <p14:tracePt t="117817" x="4703763" y="5514975"/>
          <p14:tracePt t="117854" x="4603750" y="5278438"/>
          <p14:tracePt t="117891" x="4576763" y="5241925"/>
          <p14:tracePt t="117929" x="4557713" y="5214938"/>
          <p14:tracePt t="118040" x="4549775" y="5186363"/>
          <p14:tracePt t="118078" x="4530725" y="5141913"/>
          <p14:tracePt t="118115" x="4521200" y="5132388"/>
          <p14:tracePt t="118189" x="4549775" y="5186363"/>
          <p14:tracePt t="118226" x="4630738" y="5324475"/>
          <p14:tracePt t="118264" x="4776788" y="5405438"/>
          <p14:tracePt t="118301" x="4932363" y="5434013"/>
          <p14:tracePt t="118338" x="5160963" y="5368925"/>
          <p14:tracePt t="118376" x="5408613" y="5241925"/>
          <p14:tracePt t="118414" x="5627688" y="5113338"/>
          <p14:tracePt t="118451" x="5737225" y="5022850"/>
          <p14:tracePt t="118488" x="5745163" y="5013325"/>
          <p14:tracePt t="119001" x="5664200" y="5086350"/>
          <p14:tracePt t="119038" x="5535613" y="5259388"/>
          <p14:tracePt t="119076" x="5362575" y="5487988"/>
          <p14:tracePt t="119111" x="5187950" y="5697538"/>
          <p14:tracePt t="119149" x="4968875" y="5935663"/>
          <p14:tracePt t="119185" x="4859338" y="6064250"/>
          <p14:tracePt t="119222" x="4805363" y="6200775"/>
          <p14:tracePt t="119260" x="4786313" y="6254750"/>
          <p14:tracePt t="119297" x="4786313" y="6283325"/>
          <p14:tracePt t="119698" x="4786313" y="6364288"/>
          <p14:tracePt t="119735" x="4795838" y="6410325"/>
          <p14:tracePt t="119774" x="4805363" y="6492875"/>
          <p14:tracePt t="119811" x="4805363" y="6529388"/>
          <p14:tracePt t="119849" x="4813300" y="6546850"/>
          <p14:tracePt t="119886" x="4813300" y="6556375"/>
          <p14:tracePt t="120071" x="4813300" y="6546850"/>
          <p14:tracePt t="120107" x="4813300" y="6473825"/>
          <p14:tracePt t="120145" x="4776788" y="6373813"/>
          <p14:tracePt t="120182" x="4768850" y="6291263"/>
          <p14:tracePt t="120220" x="4740275" y="6118225"/>
          <p14:tracePt t="120257" x="4703763" y="5999163"/>
          <p14:tracePt t="120295" x="4703763" y="5926138"/>
          <p14:tracePt t="120331" x="4703763" y="5918200"/>
          <p14:tracePt t="120442" x="4703763" y="5935663"/>
          <p14:tracePt t="120478" x="4703763" y="6054725"/>
          <p14:tracePt t="120516" x="4703763" y="6237288"/>
          <p14:tracePt t="120554" x="4713288" y="6437313"/>
          <p14:tracePt t="120592" x="4722813" y="6510338"/>
          <p14:tracePt t="122021" x="4732338" y="6529388"/>
          <p14:tracePt t="122058" x="4776788" y="6638925"/>
          <p14:tracePt t="122096" x="4832350" y="6702425"/>
          <p14:tracePt t="122133" x="4868863" y="6748463"/>
          <p14:tracePt t="122170" x="4941888" y="6784975"/>
          <p14:tracePt t="122207" x="5033963" y="6784975"/>
          <p14:tracePt t="122244" x="5097463" y="6784975"/>
          <p14:tracePt t="122281" x="5151438" y="6775450"/>
          <p14:tracePt t="122319" x="5224463" y="6748463"/>
          <p14:tracePt t="122356" x="5260975" y="6721475"/>
          <p14:tracePt t="122393" x="5316538" y="6675438"/>
          <p14:tracePt t="122430" x="5370513" y="6611938"/>
          <p14:tracePt t="122467" x="5389563" y="6556375"/>
          <p14:tracePt t="122505" x="5399088" y="6529388"/>
          <p14:tracePt t="122543" x="5399088" y="6446838"/>
          <p14:tracePt t="122579" x="5399088" y="6392863"/>
          <p14:tracePt t="122617" x="5399088" y="6327775"/>
          <p14:tracePt t="122653" x="5380038" y="6237288"/>
          <p14:tracePt t="122690" x="5362575" y="6191250"/>
          <p14:tracePt t="122727" x="5343525" y="6154738"/>
          <p14:tracePt t="122764" x="5326063" y="6108700"/>
          <p14:tracePt t="122801" x="5307013" y="6064250"/>
          <p14:tracePt t="122838" x="5297488" y="6045200"/>
          <p14:tracePt t="122875" x="5253038" y="6045200"/>
          <p14:tracePt t="122913" x="5207000" y="6027738"/>
          <p14:tracePt t="122950" x="5180013" y="6027738"/>
          <p14:tracePt t="122988" x="5170488" y="6018213"/>
          <p14:tracePt t="123210" x="5243513" y="6018213"/>
          <p14:tracePt t="123247" x="5297488" y="6027738"/>
          <p14:tracePt t="123285" x="5326063" y="6035675"/>
          <p14:tracePt t="123321" x="5362575" y="6064250"/>
          <p14:tracePt t="123359" x="5389563" y="6137275"/>
          <p14:tracePt t="123395" x="5399088" y="6173788"/>
          <p14:tracePt t="123432" x="5408613" y="6200775"/>
          <p14:tracePt t="123468" x="5408613" y="6246813"/>
          <p14:tracePt t="123506" x="5408613" y="6291263"/>
          <p14:tracePt t="123542" x="5399088" y="6346825"/>
          <p14:tracePt t="123580" x="5370513" y="6419850"/>
          <p14:tracePt t="123618" x="5370513" y="6437313"/>
          <p14:tracePt t="123691" x="5362575" y="6446838"/>
          <p14:tracePt t="124094" x="5353050" y="6456363"/>
          <p14:tracePt t="124132" x="5343525" y="6510338"/>
          <p14:tracePt t="124170" x="5316538" y="6546850"/>
          <p14:tracePt t="124209" x="5307013" y="6575425"/>
          <p14:tracePt t="124247" x="5289550" y="6592888"/>
          <p14:tracePt t="124284" x="5260975" y="6619875"/>
          <p14:tracePt t="124321" x="5207000" y="6656388"/>
          <p14:tracePt t="124358" x="5078413" y="6684963"/>
          <p14:tracePt t="124395" x="5005388" y="6702425"/>
          <p14:tracePt t="124432" x="4997450" y="6711950"/>
          <p14:tracePt t="124505" x="4987925" y="6711950"/>
          <p14:tracePt t="124541" x="4968875" y="6684963"/>
          <p14:tracePt t="124579" x="4960938" y="6656388"/>
          <p14:tracePt t="124615" x="4941888" y="6638925"/>
          <p14:tracePt t="124653" x="4932363" y="6619875"/>
          <p14:tracePt t="124692" x="4924425" y="6565900"/>
          <p14:tracePt t="124731" x="4924425" y="6546850"/>
          <p14:tracePt t="124768" x="4924425" y="6529388"/>
          <p14:tracePt t="124806" x="4941888" y="6510338"/>
          <p14:tracePt t="124843" x="5005388" y="6429375"/>
          <p14:tracePt t="124880" x="5041900" y="6383338"/>
          <p14:tracePt t="124916" x="5097463" y="6356350"/>
          <p14:tracePt t="124954" x="5143500" y="6337300"/>
          <p14:tracePt t="124990" x="5180013" y="6327775"/>
          <p14:tracePt t="125030" x="5224463" y="6327775"/>
          <p14:tracePt t="125066" x="5253038" y="6327775"/>
          <p14:tracePt t="125103" x="5289550" y="6346825"/>
          <p14:tracePt t="125140" x="5297488" y="6356350"/>
          <p14:tracePt t="125178" x="5326063" y="6400800"/>
          <p14:tracePt t="125215" x="5334000" y="6437313"/>
          <p14:tracePt t="125252" x="5334000" y="6483350"/>
          <p14:tracePt t="125290" x="5334000" y="6529388"/>
          <p14:tracePt t="125326" x="5316538" y="6556375"/>
          <p14:tracePt t="125363" x="5280025" y="6575425"/>
          <p14:tracePt t="125401" x="5207000" y="6611938"/>
          <p14:tracePt t="125437" x="5170488" y="6619875"/>
          <p14:tracePt t="125474" x="5133975" y="6619875"/>
          <p14:tracePt t="125510" x="5078413" y="6619875"/>
          <p14:tracePt t="125548" x="5033963" y="6619875"/>
          <p14:tracePt t="125587" x="5014913" y="6619875"/>
          <p14:tracePt t="125624" x="4987925" y="6619875"/>
          <p14:tracePt t="125661" x="4941888" y="6611938"/>
          <p14:tracePt t="125699" x="4914900" y="6583363"/>
          <p14:tracePt t="125737" x="4851400" y="6546850"/>
          <p14:tracePt t="125775" x="4822825" y="6519863"/>
          <p14:tracePt t="125811" x="4805363" y="6465888"/>
          <p14:tracePt t="125849" x="4795838" y="6429375"/>
          <p14:tracePt t="125885" x="4795838" y="6373813"/>
          <p14:tracePt t="125922" x="4795838" y="6356350"/>
          <p14:tracePt t="125959" x="4822825" y="6327775"/>
          <p14:tracePt t="125996" x="4859338" y="6310313"/>
          <p14:tracePt t="126034" x="4932363" y="6300788"/>
          <p14:tracePt t="126072" x="4997450" y="6283325"/>
          <p14:tracePt t="126108" x="5078413" y="6273800"/>
          <p14:tracePt t="126146" x="5133975" y="6273800"/>
          <p14:tracePt t="126181" x="5160963" y="6273800"/>
          <p14:tracePt t="126219" x="5197475" y="6283325"/>
          <p14:tracePt t="126256" x="5207000" y="6300788"/>
          <p14:tracePt t="126292" x="5224463" y="6337300"/>
          <p14:tracePt t="126329" x="5243513" y="6383338"/>
          <p14:tracePt t="126366" x="5243513" y="6419850"/>
          <p14:tracePt t="126403" x="5243513" y="6456363"/>
          <p14:tracePt t="126442" x="5224463" y="6510338"/>
          <p14:tracePt t="126479" x="5197475" y="6556375"/>
          <p14:tracePt t="126518" x="5151438" y="6575425"/>
          <p14:tracePt t="126556" x="5060950" y="6592888"/>
          <p14:tracePt t="126593" x="4997450" y="6592888"/>
          <p14:tracePt t="126630" x="4932363" y="6592888"/>
          <p14:tracePt t="126668" x="4868863" y="6592888"/>
          <p14:tracePt t="126705" x="4851400" y="6592888"/>
          <p14:tracePt t="126743" x="4832350" y="6575425"/>
          <p14:tracePt t="126779" x="4795838" y="6538913"/>
          <p14:tracePt t="126816" x="4795838" y="6502400"/>
          <p14:tracePt t="126852" x="4786313" y="6429375"/>
          <p14:tracePt t="126889" x="4786313" y="6373813"/>
          <p14:tracePt t="126926" x="4822825" y="6319838"/>
          <p14:tracePt t="126963" x="4868863" y="6273800"/>
          <p14:tracePt t="127000" x="4941888" y="6237288"/>
          <p14:tracePt t="127044" x="5051425" y="6210300"/>
          <p14:tracePt t="127081" x="5160963" y="6210300"/>
          <p14:tracePt t="127118" x="5224463" y="6218238"/>
          <p14:tracePt t="127156" x="5243513" y="6218238"/>
          <p14:tracePt t="127194" x="5260975" y="6237288"/>
          <p14:tracePt t="127231" x="5280025" y="6264275"/>
          <p14:tracePt t="127269" x="5280025" y="6291263"/>
          <p14:tracePt t="127305" x="5289550" y="6327775"/>
          <p14:tracePt t="127343" x="5297488" y="6373813"/>
          <p14:tracePt t="127380" x="5297488" y="6400800"/>
          <p14:tracePt t="127417" x="5270500" y="6465888"/>
          <p14:tracePt t="127454" x="5233988" y="6483350"/>
          <p14:tracePt t="127491" x="5197475" y="6492875"/>
          <p14:tracePt t="127527" x="5124450" y="6510338"/>
          <p14:tracePt t="127528" x="5106988" y="6519863"/>
          <p14:tracePt t="127566" x="4951413" y="6529388"/>
          <p14:tracePt t="127603" x="4805363" y="6529388"/>
          <p14:tracePt t="127640" x="4713288" y="6538913"/>
          <p14:tracePt t="127677" x="4703763" y="6538913"/>
          <p14:tracePt t="127715" x="4676775" y="6529388"/>
          <p14:tracePt t="127752" x="4630738" y="6446838"/>
          <p14:tracePt t="127790" x="4630738" y="6356350"/>
          <p14:tracePt t="127827" x="4640263" y="6291263"/>
          <p14:tracePt t="127865" x="4659313" y="6273800"/>
          <p14:tracePt t="127903" x="4740275" y="6264275"/>
          <p14:tracePt t="127941" x="4914900" y="6264275"/>
          <p14:tracePt t="127977" x="5133975" y="6283325"/>
          <p14:tracePt t="128016" x="5216525" y="6300788"/>
          <p14:tracePt t="128052" x="5243513" y="6327775"/>
          <p14:tracePt t="128090" x="5297488" y="6356350"/>
          <p14:tracePt t="128127" x="5316538" y="6364288"/>
          <p14:tracePt t="128165" x="5353050" y="6383338"/>
          <p14:tracePt t="128202" x="5380038" y="6410325"/>
          <p14:tracePt t="128240" x="5380038" y="6419850"/>
          <p14:tracePt t="128277" x="5380038" y="6429375"/>
          <p14:tracePt t="128351" x="5380038" y="6437313"/>
          <p14:tracePt t="128388" x="5380038" y="6456363"/>
          <p14:tracePt t="128426" x="5389563" y="6465888"/>
          <p14:tracePt t="128982" x="5389563" y="6456363"/>
          <p14:tracePt t="148342" x="5370513" y="6456363"/>
          <p14:tracePt t="148380" x="5216525" y="6510338"/>
          <p14:tracePt t="148417" x="5087938" y="6556375"/>
          <p14:tracePt t="148454" x="4978400" y="6592888"/>
          <p14:tracePt t="148493" x="4786313" y="6656388"/>
          <p14:tracePt t="148529" x="4549775" y="6702425"/>
          <p14:tracePt t="148566" x="4348163" y="6711950"/>
          <p14:tracePt t="148605" x="4192588" y="6711950"/>
          <p14:tracePt t="148641" x="4010025" y="6675438"/>
          <p14:tracePt t="148679" x="3836988" y="6656388"/>
          <p14:tracePt t="148717" x="3598863" y="6602413"/>
          <p14:tracePt t="148754" x="3471863" y="6529388"/>
          <p14:tracePt t="148793" x="3379788" y="6465888"/>
          <p14:tracePt t="148831" x="3352800" y="6364288"/>
          <p14:tracePt t="148868" x="3343275" y="6237288"/>
          <p14:tracePt t="148905" x="3316288" y="6108700"/>
          <p14:tracePt t="148905" x="3316288" y="6072188"/>
          <p14:tracePt t="148943" x="3316288" y="5972175"/>
          <p14:tracePt t="148981" x="3362325" y="5899150"/>
          <p14:tracePt t="149021" x="3425825" y="5807075"/>
          <p14:tracePt t="149058" x="3508375" y="5734050"/>
          <p14:tracePt t="149095" x="3598863" y="5653088"/>
          <p14:tracePt t="149131" x="3754438" y="5580063"/>
          <p14:tracePt t="149168" x="3846513" y="5551488"/>
          <p14:tracePt t="149205" x="3956050" y="5543550"/>
          <p14:tracePt t="149242" x="4065588" y="5524500"/>
          <p14:tracePt t="149278" x="4211638" y="5507038"/>
          <p14:tracePt t="149316" x="4292600" y="5497513"/>
          <p14:tracePt t="149353" x="4411663" y="5478463"/>
          <p14:tracePt t="149353" x="4448175" y="5478463"/>
          <p14:tracePt t="149391" x="4622800" y="5470525"/>
          <p14:tracePt t="149427" x="4776788" y="5478463"/>
          <p14:tracePt t="149465" x="4932363" y="5487988"/>
          <p14:tracePt t="149465" x="4978400" y="5507038"/>
          <p14:tracePt t="149503" x="5253038" y="5514975"/>
          <p14:tracePt t="149541" x="5453063" y="5524500"/>
          <p14:tracePt t="149578" x="5672138" y="5551488"/>
          <p14:tracePt t="149616" x="5837238" y="5588000"/>
          <p14:tracePt t="149653" x="5910263" y="5624513"/>
          <p14:tracePt t="149692" x="6019800" y="5707063"/>
          <p14:tracePt t="149730" x="6083300" y="5762625"/>
          <p14:tracePt t="149767" x="6129338" y="5826125"/>
          <p14:tracePt t="149804" x="6148388" y="5926138"/>
          <p14:tracePt t="149842" x="6165850" y="6072188"/>
          <p14:tracePt t="149878" x="6165850" y="6210300"/>
          <p14:tracePt t="149916" x="6102350" y="6356350"/>
          <p14:tracePt t="149952" x="6019800" y="6492875"/>
          <p14:tracePt t="149989" x="5929313" y="6556375"/>
          <p14:tracePt t="150028" x="5800725" y="6638925"/>
          <p14:tracePt t="150066" x="5618163" y="6702425"/>
          <p14:tracePt t="150103" x="5445125" y="6729413"/>
          <p14:tracePt t="150140" x="5260975" y="6765925"/>
          <p14:tracePt t="150177" x="5024438" y="6802438"/>
          <p14:tracePt t="150215" x="4851400" y="6838950"/>
          <p14:tracePt t="150251" x="4484688" y="6848475"/>
          <p14:tracePt t="150289" x="4010025" y="6848475"/>
          <p14:tracePt t="150326" x="3654425" y="6848475"/>
          <p14:tracePt t="150364" x="3252788" y="6838950"/>
          <p14:tracePt t="150400" x="3032125" y="6757988"/>
          <p14:tracePt t="150437" x="2968625" y="6638925"/>
          <p14:tracePt t="150474" x="2922588" y="6492875"/>
          <p14:tracePt t="150512" x="2868613" y="6283325"/>
          <p14:tracePt t="150549" x="2859088" y="6173788"/>
          <p14:tracePt t="150586" x="2868613" y="6081713"/>
          <p14:tracePt t="150623" x="2951163" y="5935663"/>
          <p14:tracePt t="150623" x="2968625" y="5899150"/>
          <p14:tracePt t="150661" x="3105150" y="5770563"/>
          <p14:tracePt t="150698" x="3243263" y="5689600"/>
          <p14:tracePt t="150735" x="3443288" y="5607050"/>
          <p14:tracePt t="150773" x="3589338" y="5551488"/>
          <p14:tracePt t="150812" x="3846513" y="5497513"/>
          <p14:tracePt t="150848" x="4065588" y="5461000"/>
          <p14:tracePt t="150884" x="4219575" y="5441950"/>
          <p14:tracePt t="150922" x="4394200" y="5434013"/>
          <p14:tracePt t="150960" x="4622800" y="5434013"/>
          <p14:tracePt t="150997" x="4805363" y="5434013"/>
          <p14:tracePt t="151038" x="5005388" y="5434013"/>
          <p14:tracePt t="151076" x="5233988" y="5461000"/>
          <p14:tracePt t="151113" x="5453063" y="5487988"/>
          <p14:tracePt t="151151" x="5708650" y="5514975"/>
          <p14:tracePt t="151189" x="5837238" y="5534025"/>
          <p14:tracePt t="151226" x="5891213" y="5551488"/>
          <p14:tracePt t="151263" x="5937250" y="5580063"/>
          <p14:tracePt t="151300" x="5992813" y="5643563"/>
          <p14:tracePt t="151339" x="6029325" y="5726113"/>
          <p14:tracePt t="151375" x="6075363" y="5835650"/>
          <p14:tracePt t="151412" x="6111875" y="5954713"/>
          <p14:tracePt t="151449" x="6119813" y="6054725"/>
          <p14:tracePt t="151487" x="6138863" y="6118225"/>
          <p14:tracePt t="151524" x="6148388" y="6200775"/>
          <p14:tracePt t="151562" x="6156325" y="6237288"/>
          <p14:tracePt t="151598" x="6165850" y="6291263"/>
          <p14:tracePt t="154254" x="6165850" y="6283325"/>
          <p14:tracePt t="154291" x="6184900" y="6118225"/>
          <p14:tracePt t="154328" x="6257925" y="5872163"/>
          <p14:tracePt t="154367" x="6440488" y="5441950"/>
          <p14:tracePt t="154404" x="6448425" y="5332413"/>
          <p14:tracePt t="154479" x="6448425" y="5324475"/>
          <p14:tracePt t="156253" x="6530975" y="5351463"/>
          <p14:tracePt t="156290" x="6705600" y="5514975"/>
          <p14:tracePt t="156326" x="6851650" y="5653088"/>
          <p14:tracePt t="156363" x="6969125" y="5726113"/>
          <p14:tracePt t="156400" x="7007225" y="5743575"/>
          <p14:tracePt t="156438" x="7024688" y="5770563"/>
          <p14:tracePt t="156475" x="7207250" y="5908675"/>
          <p14:tracePt t="156513" x="7335838" y="5981700"/>
          <p14:tracePt t="156550" x="7426325" y="6035675"/>
          <p14:tracePt t="156588" x="7499350" y="6091238"/>
          <p14:tracePt t="156625" x="7526338" y="6127750"/>
          <p14:tracePt t="156662" x="7572375" y="6181725"/>
          <p14:tracePt t="156699" x="7710488" y="6237288"/>
          <p14:tracePt t="156735" x="7773988" y="6246813"/>
          <p14:tracePt t="156772" x="7783513" y="6246813"/>
          <p14:tracePt t="156881" x="7791450" y="6246813"/>
          <p14:tracePt t="156918" x="7810500" y="6246813"/>
          <p14:tracePt t="156955" x="7820025" y="6237288"/>
          <p14:tracePt t="157870" x="7820025" y="6108700"/>
          <p14:tracePt t="157908" x="7837488" y="6018213"/>
          <p14:tracePt t="157947" x="7910513" y="5862638"/>
          <p14:tracePt t="157984" x="8066088" y="5726113"/>
          <p14:tracePt t="158023" x="8175625" y="5670550"/>
          <p14:tracePt t="158060" x="8304213" y="5634038"/>
          <p14:tracePt t="158098" x="8377238" y="5624513"/>
          <p14:tracePt t="158135" x="8394700" y="5624513"/>
          <p14:tracePt t="158173" x="8431213" y="5634038"/>
          <p14:tracePt t="158173" x="8440738" y="5634038"/>
          <p14:tracePt t="158211" x="8477250" y="5661025"/>
          <p14:tracePt t="158249" x="8523288" y="5689600"/>
          <p14:tracePt t="158249" x="8540750" y="5697538"/>
          <p14:tracePt t="158285" x="8586788" y="5726113"/>
          <p14:tracePt t="158323" x="8596313" y="5743575"/>
          <p14:tracePt t="158362" x="8613775" y="5789613"/>
          <p14:tracePt t="158400" x="8632825" y="5862638"/>
          <p14:tracePt t="158437" x="8650288" y="5926138"/>
          <p14:tracePt t="158474" x="8650288" y="5962650"/>
          <p14:tracePt t="158512" x="8650288" y="6027738"/>
          <p14:tracePt t="158549" x="8650288" y="6072188"/>
          <p14:tracePt t="158587" x="8650288" y="6118225"/>
          <p14:tracePt t="158624" x="8650288" y="6145213"/>
          <p14:tracePt t="158660" x="8642350" y="6164263"/>
          <p14:tracePt t="158698" x="8642350" y="6173788"/>
          <p14:tracePt t="159320" x="8642350" y="6181725"/>
          <p14:tracePt t="159431" x="8650288" y="6191250"/>
          <p14:tracePt t="159653" x="8659813" y="6200775"/>
          <p14:tracePt t="163380" x="8659813" y="6210300"/>
          <p14:tracePt t="164253" x="8659813" y="6200775"/>
          <p14:tracePt t="164289" x="8659813" y="6181725"/>
          <p14:tracePt t="164326" x="8659813" y="6118225"/>
          <p14:tracePt t="164365" x="8632825" y="6054725"/>
          <p14:tracePt t="164401" x="8567738" y="6008688"/>
          <p14:tracePt t="164438" x="8494713" y="5981700"/>
          <p14:tracePt t="164475" x="8413750" y="5972175"/>
          <p14:tracePt t="164512" x="8304213" y="5962650"/>
          <p14:tracePt t="164550" x="8166100" y="5945188"/>
          <p14:tracePt t="164588" x="8056563" y="5945188"/>
          <p14:tracePt t="164625" x="7956550" y="5945188"/>
          <p14:tracePt t="164663" x="7847013" y="6018213"/>
          <p14:tracePt t="164701" x="7791450" y="6072188"/>
          <p14:tracePt t="164739" x="7727950" y="6164263"/>
          <p14:tracePt t="164776" x="7681913" y="6300788"/>
          <p14:tracePt t="164815" x="7627938" y="6437313"/>
          <p14:tracePt t="164852" x="7618413" y="6519863"/>
          <p14:tracePt t="164890" x="7618413" y="6583363"/>
          <p14:tracePt t="164927" x="7618413" y="6648450"/>
          <p14:tracePt t="164965" x="7645400" y="6684963"/>
          <p14:tracePt t="165002" x="7691438" y="6721475"/>
          <p14:tracePt t="165043" x="7727950" y="6738938"/>
          <p14:tracePt t="165080" x="7810500" y="6738938"/>
          <p14:tracePt t="165117" x="7856538" y="6729413"/>
          <p14:tracePt t="165153" x="7883525" y="6702425"/>
          <p14:tracePt t="165190" x="7920038" y="6648450"/>
          <p14:tracePt t="165191" x="7929563" y="6638925"/>
          <p14:tracePt t="165228" x="7937500" y="6583363"/>
          <p14:tracePt t="165265" x="7947025" y="6538913"/>
          <p14:tracePt t="165303" x="7947025" y="6465888"/>
          <p14:tracePt t="165341" x="7900988" y="6392863"/>
          <p14:tracePt t="165378" x="7856538" y="6356350"/>
          <p14:tracePt t="165414" x="7837488" y="6337300"/>
          <p14:tracePt t="165452" x="7783513" y="6327775"/>
          <p14:tracePt t="165489" x="7773988" y="6327775"/>
          <p14:tracePt t="165527" x="7727950" y="6327775"/>
          <p14:tracePt t="165565" x="7681913" y="6346825"/>
          <p14:tracePt t="165601" x="7645400" y="6364288"/>
          <p14:tracePt t="165638" x="7608888" y="6392863"/>
          <p14:tracePt t="165674" x="7591425" y="6437313"/>
          <p14:tracePt t="165710" x="7572375" y="6502400"/>
          <p14:tracePt t="165746" x="7564438" y="6529388"/>
          <p14:tracePt t="165783" x="7554913" y="6565900"/>
          <p14:tracePt t="165820" x="7472363" y="6611938"/>
          <p14:tracePt t="165858" x="7289800" y="6611938"/>
          <p14:tracePt t="165895" x="6750050" y="6492875"/>
          <p14:tracePt t="165933" x="6238875" y="6373813"/>
          <p14:tracePt t="165970" x="5965825" y="6327775"/>
          <p14:tracePt t="166008" x="5700713" y="6310313"/>
          <p14:tracePt t="166048" x="5445125" y="6300788"/>
          <p14:tracePt t="166086" x="5280025" y="6291263"/>
          <p14:tracePt t="166123" x="5187950" y="6283325"/>
          <p14:tracePt t="166123" x="5170488" y="6283325"/>
          <p14:tracePt t="166159" x="5078413" y="6283325"/>
          <p14:tracePt t="166197" x="5014913" y="6300788"/>
          <p14:tracePt t="166234" x="5005388" y="6319838"/>
          <p14:tracePt t="166271" x="4914900" y="6383338"/>
          <p14:tracePt t="166308" x="4868863" y="6429375"/>
          <p14:tracePt t="166344" x="4868863" y="6483350"/>
          <p14:tracePt t="166382" x="4895850" y="6538913"/>
          <p14:tracePt t="166417" x="4914900" y="6546850"/>
          <p14:tracePt t="166455" x="4960938" y="6556375"/>
          <p14:tracePt t="166492" x="5005388" y="6565900"/>
          <p14:tracePt t="166530" x="5051425" y="6565900"/>
          <p14:tracePt t="166566" x="5087938" y="6556375"/>
          <p14:tracePt t="166602" x="5133975" y="6538913"/>
          <p14:tracePt t="166640" x="5170488" y="6519863"/>
          <p14:tracePt t="166678" x="5207000" y="6483350"/>
          <p14:tracePt t="166714" x="5224463" y="6410325"/>
          <p14:tracePt t="166752" x="5224463" y="6337300"/>
          <p14:tracePt t="166790" x="5224463" y="6291263"/>
          <p14:tracePt t="166828" x="5170488" y="6246813"/>
          <p14:tracePt t="166864" x="5087938" y="6227763"/>
          <p14:tracePt t="166902" x="5041900" y="6210300"/>
          <p14:tracePt t="166939" x="4960938" y="6210300"/>
          <p14:tracePt t="166977" x="4914900" y="6227763"/>
          <p14:tracePt t="167017" x="4868863" y="6264275"/>
          <p14:tracePt t="167054" x="4868863" y="6283325"/>
          <p14:tracePt t="167092" x="4868863" y="6337300"/>
          <p14:tracePt t="167129" x="4895850" y="6419850"/>
          <p14:tracePt t="167166" x="4951413" y="6502400"/>
          <p14:tracePt t="167202" x="5014913" y="6556375"/>
          <p14:tracePt t="167238" x="5070475" y="6592888"/>
          <p14:tracePt t="167274" x="5106988" y="6602413"/>
          <p14:tracePt t="167312" x="5197475" y="6629400"/>
          <p14:tracePt t="167351" x="5270500" y="6638925"/>
          <p14:tracePt t="167387" x="5362575" y="6638925"/>
          <p14:tracePt t="167426" x="5562600" y="6638925"/>
          <p14:tracePt t="167462" x="5764213" y="6638925"/>
          <p14:tracePt t="167500" x="6238875" y="6648450"/>
          <p14:tracePt t="167537" x="6613525" y="6675438"/>
          <p14:tracePt t="167575" x="6851650" y="6702425"/>
          <p14:tracePt t="167612" x="7070725" y="6721475"/>
          <p14:tracePt t="167613" x="7116763" y="6721475"/>
          <p14:tracePt t="167652" x="7289800" y="6729413"/>
          <p14:tracePt t="167689" x="7453313" y="6757988"/>
          <p14:tracePt t="167689" x="7499350" y="6757988"/>
          <p14:tracePt t="167727" x="7710488" y="6775450"/>
          <p14:tracePt t="167763" x="7900988" y="6802438"/>
          <p14:tracePt t="167801" x="7966075" y="6821488"/>
          <p14:tracePt t="167838" x="7993063" y="6831013"/>
          <p14:tracePt t="167875" x="8010525" y="6831013"/>
          <p14:tracePt t="167912" x="8085138" y="6831013"/>
          <p14:tracePt t="167950" x="8185150" y="6831013"/>
          <p14:tracePt t="167987" x="8312150" y="6821488"/>
          <p14:tracePt t="168029" x="8431213" y="6802438"/>
          <p14:tracePt t="168066" x="8523288" y="6775450"/>
          <p14:tracePt t="168104" x="8567738" y="6757988"/>
          <p14:tracePt t="168142" x="8613775" y="6738938"/>
          <p14:tracePt t="168181" x="8642350" y="6729413"/>
          <p14:tracePt t="168218" x="8659813" y="6721475"/>
          <p14:tracePt t="168327" x="8659813" y="6711950"/>
          <p14:tracePt t="168731" x="8669338" y="6711950"/>
          <p14:tracePt t="168768" x="8678863" y="6692900"/>
          <p14:tracePt t="168806" x="8705850" y="6638925"/>
          <p14:tracePt t="168845" x="8715375" y="6619875"/>
          <p14:tracePt t="168883" x="8723313" y="6575425"/>
          <p14:tracePt t="168920" x="8723313" y="6556375"/>
          <p14:tracePt t="168958" x="8723313" y="6519863"/>
          <p14:tracePt t="168995" x="8723313" y="6465888"/>
          <p14:tracePt t="169035" x="8723313" y="6400800"/>
          <p14:tracePt t="169073" x="8705850" y="6373813"/>
          <p14:tracePt t="169110" x="8632825" y="6337300"/>
          <p14:tracePt t="169146" x="8577263" y="6319838"/>
          <p14:tracePt t="169183" x="8531225" y="6300788"/>
          <p14:tracePt t="169220" x="8467725" y="6291263"/>
          <p14:tracePt t="169257" x="8440738" y="6291263"/>
          <p14:tracePt t="169293" x="8404225" y="6291263"/>
          <p14:tracePt t="169331" x="8358188" y="6300788"/>
          <p14:tracePt t="169369" x="8304213" y="6319838"/>
          <p14:tracePt t="169406" x="8275638" y="6319838"/>
          <p14:tracePt t="169442" x="8248650" y="6337300"/>
          <p14:tracePt t="169478" x="8212138" y="6364288"/>
          <p14:tracePt t="169514" x="8175625" y="6383338"/>
          <p14:tracePt t="169552" x="8166100" y="6400800"/>
          <p14:tracePt t="169587" x="8158163" y="6429375"/>
          <p14:tracePt t="169625" x="8148638" y="6465888"/>
          <p14:tracePt t="169662" x="8148638" y="6473825"/>
          <p14:tracePt t="169700" x="8148638" y="6492875"/>
          <p14:tracePt t="169737" x="8148638" y="6538913"/>
          <p14:tracePt t="169774" x="8148638" y="6583363"/>
          <p14:tracePt t="169811" x="8148638" y="6619875"/>
          <p14:tracePt t="169848" x="8175625" y="6656388"/>
          <p14:tracePt t="169884" x="8239125" y="6665913"/>
          <p14:tracePt t="169921" x="8275638" y="6684963"/>
          <p14:tracePt t="169958" x="8312150" y="6702425"/>
          <p14:tracePt t="169994" x="8367713" y="6711950"/>
          <p14:tracePt t="170033" x="8431213" y="6721475"/>
          <p14:tracePt t="170071" x="8486775" y="6729413"/>
          <p14:tracePt t="170108" x="8550275" y="6729413"/>
          <p14:tracePt t="170146" x="8567738" y="6729413"/>
          <p14:tracePt t="170184" x="8596313" y="6711950"/>
          <p14:tracePt t="170221" x="8650288" y="6684963"/>
          <p14:tracePt t="170259" x="8678863" y="6648450"/>
          <p14:tracePt t="170297" x="8723313" y="6565900"/>
          <p14:tracePt t="170335" x="8723313" y="6519863"/>
          <p14:tracePt t="170372" x="8723313" y="6483350"/>
          <p14:tracePt t="170408" x="8723313" y="6419850"/>
          <p14:tracePt t="170446" x="8723313" y="6356350"/>
          <p14:tracePt t="170483" x="8723313" y="6337300"/>
          <p14:tracePt t="170520" x="8715375" y="6319838"/>
          <p14:tracePt t="170556" x="8686800" y="6291263"/>
          <p14:tracePt t="170594" x="8650288" y="6273800"/>
          <p14:tracePt t="170632" x="8550275" y="6264275"/>
          <p14:tracePt t="170670" x="8494713" y="6254750"/>
          <p14:tracePt t="170708" x="8431213" y="6254750"/>
          <p14:tracePt t="170747" x="8358188" y="6254750"/>
          <p14:tracePt t="170783" x="8304213" y="6283325"/>
          <p14:tracePt t="170821" x="8267700" y="6310313"/>
          <p14:tracePt t="170860" x="8239125" y="6319838"/>
          <p14:tracePt t="170897" x="8231188" y="6327775"/>
          <p14:tracePt t="170935" x="8202613" y="6356350"/>
          <p14:tracePt t="170973" x="8194675" y="6373813"/>
          <p14:tracePt t="171010" x="8194675" y="6392863"/>
          <p14:tracePt t="171051" x="8194675" y="6437313"/>
          <p14:tracePt t="171087" x="8194675" y="6465888"/>
          <p14:tracePt t="171125" x="8194675" y="6519863"/>
          <p14:tracePt t="171162" x="8185150" y="6546850"/>
          <p14:tracePt t="171200" x="8185150" y="6565900"/>
          <p14:tracePt t="171236" x="8194675" y="6583363"/>
          <p14:tracePt t="171273" x="8212138" y="6611938"/>
          <p14:tracePt t="171310" x="8231188" y="6648450"/>
          <p14:tracePt t="171348" x="8239125" y="6665913"/>
          <p14:tracePt t="171385" x="8258175" y="6684963"/>
          <p14:tracePt t="171423" x="8285163" y="6702425"/>
          <p14:tracePt t="171460" x="8321675" y="6702425"/>
          <p14:tracePt t="171496" x="8367713" y="6711950"/>
          <p14:tracePt t="171533" x="8394700" y="6711950"/>
          <p14:tracePt t="171571" x="8431213" y="6711950"/>
          <p14:tracePt t="171609" x="8486775" y="6711950"/>
          <p14:tracePt t="171646" x="8567738" y="6702425"/>
          <p14:tracePt t="171682" x="8632825" y="6692900"/>
          <p14:tracePt t="171719" x="8678863" y="6675438"/>
          <p14:tracePt t="171754" x="8686800" y="6675438"/>
          <p14:tracePt t="171791" x="8696325" y="6665913"/>
          <p14:tracePt t="171828" x="8715375" y="6656388"/>
          <p14:tracePt t="171865" x="8732838" y="6575425"/>
          <p14:tracePt t="171902" x="8742363" y="6456363"/>
          <p14:tracePt t="171939" x="8742363" y="6392863"/>
          <p14:tracePt t="171977" x="8742363" y="6327775"/>
          <p14:tracePt t="172015" x="8723313" y="6283325"/>
          <p14:tracePt t="172052" x="8705850" y="6273800"/>
          <p14:tracePt t="172089" x="8678863" y="6237288"/>
          <p14:tracePt t="172126" x="8659813" y="6227763"/>
          <p14:tracePt t="172164" x="8623300" y="6227763"/>
          <p14:tracePt t="172201" x="8550275" y="6227763"/>
          <p14:tracePt t="172240" x="8513763" y="6246813"/>
          <p14:tracePt t="172278" x="8504238" y="6254750"/>
          <p14:tracePt t="172352" x="8477250" y="6264275"/>
          <p14:tracePt t="172390" x="8431213" y="6283325"/>
          <p14:tracePt t="172429" x="8377238" y="6337300"/>
          <p14:tracePt t="172467" x="8331200" y="6383338"/>
          <p14:tracePt t="172505" x="8312150" y="6419850"/>
          <p14:tracePt t="172541" x="8294688" y="6465888"/>
          <p14:tracePt t="172578" x="8285163" y="6502400"/>
          <p14:tracePt t="172615" x="8275638" y="6510338"/>
          <p14:tracePt t="172654" x="8275638" y="6546850"/>
          <p14:tracePt t="172693" x="8275638" y="6575425"/>
          <p14:tracePt t="172731" x="8275638" y="6611938"/>
          <p14:tracePt t="172768" x="8285163" y="6619875"/>
          <p14:tracePt t="172806" x="8294688" y="6629400"/>
          <p14:tracePt t="172880" x="8304213" y="6638925"/>
          <p14:tracePt t="173506" x="8304213" y="6648450"/>
          <p14:tracePt t="174343" x="8321675" y="67484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2925"/>
                <a:ext cx="8458200" cy="4816475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sr-Latn-RS" sz="2000" dirty="0">
                    <a:solidFill>
                      <a:schemeClr val="tx1"/>
                    </a:solidFill>
                  </a:rPr>
                  <a:t>Propagacija slučajne greške nekorelisanih veličina: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=0,  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sr-Latn-RS" sz="2000" b="1" dirty="0">
                  <a:solidFill>
                    <a:schemeClr val="accent6"/>
                  </a:solidFill>
                </a:endParaRPr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num>
                                        <m:den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begChr m:val="〈"/>
                                                  <m:endChr m:val="〉"/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sr-Latn-RS" sz="2000" dirty="0"/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sr-Latn-R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d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sr-Latn-RS" sz="2000" b="0" i="0" smtClean="0">
                          <a:latin typeface="Cambria Math" panose="02040503050406030204" pitchFamily="18" charset="0"/>
                        </a:rPr>
                        <m:t>,  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r-Latn-RS" sz="2000" dirty="0"/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nary>
                                            <m:naryPr>
                                              <m:chr m:val="∑"/>
                                              <m:limLoc m:val="undOvr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sr-Latn-R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rad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rad>
                        </m:den>
                      </m:f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〈"/>
                                              <m:endChr m:val="〉"/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sr-Latn-RS" sz="2000" b="1" dirty="0"/>
              </a:p>
              <a:p>
                <a:pPr marL="0" indent="0" algn="ctr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- interna (</a:t>
                </a:r>
                <a:r>
                  <a:rPr lang="sr-Latn-RS" sz="2000" b="1" i="1" dirty="0">
                    <a:solidFill>
                      <a:srgbClr val="0070C0"/>
                    </a:solidFill>
                  </a:rPr>
                  <a:t>a priori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) greška srednje vrednosti srednjih vrednosti</a:t>
                </a:r>
                <a:endParaRPr lang="en-US" sz="2000" b="1" dirty="0">
                  <a:solidFill>
                    <a:srgbClr val="0070C0"/>
                  </a:solidFill>
                </a:endParaRPr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en-US" sz="2000" dirty="0"/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en-US" sz="2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2925"/>
                <a:ext cx="8458200" cy="4816475"/>
              </a:xfrm>
              <a:blipFill>
                <a:blip r:embed="rId5"/>
                <a:stretch>
                  <a:fillRect l="-648" t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4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lučajn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grešk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otežinjene srednje </a:t>
            </a:r>
            <a:r>
              <a:rPr lang="en-US" sz="24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vrednosti</a:t>
            </a:r>
            <a:r>
              <a:rPr lang="en-U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B48C9A1-6C8F-4A54-9AA8-1E2E7A9FA8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09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3"/>
    </mc:Choice>
    <mc:Fallback xmlns="">
      <p:transition spd="slow" advTm="21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17963" x="557213" y="2036763"/>
          <p14:tracePt t="18041" x="547688" y="2036763"/>
          <p14:tracePt t="18080" x="547688" y="2027238"/>
          <p14:tracePt t="18119" x="547688" y="2009775"/>
          <p14:tracePt t="18158" x="584200" y="2000250"/>
          <p14:tracePt t="18196" x="612775" y="1990725"/>
          <p14:tracePt t="19518" x="822325" y="2027238"/>
          <p14:tracePt t="19557" x="1150938" y="2073275"/>
          <p14:tracePt t="19596" x="1535113" y="2146300"/>
          <p14:tracePt t="19635" x="1863725" y="2192338"/>
          <p14:tracePt t="19674" x="2201863" y="2219325"/>
          <p14:tracePt t="19712" x="2493963" y="2236788"/>
          <p14:tracePt t="19750" x="2732088" y="2255838"/>
          <p14:tracePt t="19788" x="2987675" y="2273300"/>
          <p14:tracePt t="19827" x="3260725" y="2292350"/>
          <p14:tracePt t="19866" x="3508375" y="2292350"/>
          <p14:tracePt t="19903" x="3827463" y="2292350"/>
          <p14:tracePt t="19941" x="3863975" y="2292350"/>
          <p14:tracePt t="19981" x="3890963" y="2292350"/>
          <p14:tracePt t="20019" x="3927475" y="2282825"/>
          <p14:tracePt t="20059" x="3946525" y="2273300"/>
          <p14:tracePt t="20779" x="3919538" y="2273300"/>
          <p14:tracePt t="20817" x="3900488" y="2282825"/>
          <p14:tracePt t="20856" x="3890963" y="2282825"/>
          <p14:tracePt t="20895" x="3854450" y="2282825"/>
          <p14:tracePt t="20934" x="3810000" y="2282825"/>
          <p14:tracePt t="20974" x="3781425" y="2282825"/>
          <p14:tracePt t="21203" x="3817938" y="2282825"/>
          <p14:tracePt t="21242" x="3973513" y="2301875"/>
          <p14:tracePt t="21280" x="4119563" y="2309813"/>
          <p14:tracePt t="21319" x="4229100" y="2309813"/>
          <p14:tracePt t="21356" x="4348163" y="2309813"/>
          <p14:tracePt t="21394" x="4411663" y="2319338"/>
          <p14:tracePt t="21433" x="4540250" y="2328863"/>
          <p14:tracePt t="21470" x="4686300" y="2328863"/>
          <p14:tracePt t="21509" x="4859338" y="2328863"/>
          <p14:tracePt t="21547" x="5033963" y="2328863"/>
          <p14:tracePt t="21584" x="5180013" y="2338388"/>
          <p14:tracePt t="21622" x="5270500" y="2338388"/>
          <p14:tracePt t="21661" x="5353050" y="2338388"/>
          <p14:tracePt t="21698" x="5435600" y="2338388"/>
          <p14:tracePt t="21737" x="5581650" y="2338388"/>
          <p14:tracePt t="21776" x="5672138" y="2338388"/>
          <p14:tracePt t="21814" x="5754688" y="2338388"/>
          <p14:tracePt t="21853" x="5781675" y="2338388"/>
          <p14:tracePt t="21892" x="5846763" y="2338388"/>
          <p14:tracePt t="21930" x="5919788" y="2338388"/>
          <p14:tracePt t="21974" x="5956300" y="2338388"/>
          <p14:tracePt t="22051" x="5965825" y="2338388"/>
          <p14:tracePt t="22205" x="5946775" y="2338388"/>
          <p14:tracePt t="22243" x="5900738" y="2338388"/>
          <p14:tracePt t="22282" x="5764213" y="2338388"/>
          <p14:tracePt t="22320" x="5618163" y="2338388"/>
          <p14:tracePt t="22358" x="5399088" y="2338388"/>
          <p14:tracePt t="22396" x="5106988" y="2338388"/>
          <p14:tracePt t="22434" x="4841875" y="2338388"/>
          <p14:tracePt t="22473" x="4421188" y="2346325"/>
          <p14:tracePt t="22511" x="4202113" y="2355850"/>
          <p14:tracePt t="22549" x="3973513" y="2365375"/>
          <p14:tracePt t="22588" x="3763963" y="2365375"/>
          <p14:tracePt t="22626" x="3598863" y="2382838"/>
          <p14:tracePt t="22664" x="3379788" y="2382838"/>
          <p14:tracePt t="22703" x="3333750" y="2382838"/>
          <p14:tracePt t="22856" x="3343275" y="2382838"/>
          <p14:tracePt t="22895" x="3435350" y="2365375"/>
          <p14:tracePt t="22932" x="3589338" y="2365375"/>
          <p14:tracePt t="22972" x="3846513" y="2365375"/>
          <p14:tracePt t="23011" x="4000500" y="2365375"/>
          <p14:tracePt t="23049" x="4211638" y="2355850"/>
          <p14:tracePt t="23088" x="4484688" y="2338388"/>
          <p14:tracePt t="23127" x="4776788" y="2338388"/>
          <p14:tracePt t="23165" x="5041900" y="2355850"/>
          <p14:tracePt t="23203" x="5233988" y="2355850"/>
          <p14:tracePt t="23242" x="5408613" y="2355850"/>
          <p14:tracePt t="23243" x="5445125" y="2355850"/>
          <p14:tracePt t="23281" x="5545138" y="2355850"/>
          <p14:tracePt t="23320" x="5700713" y="2355850"/>
          <p14:tracePt t="23358" x="5781675" y="2355850"/>
          <p14:tracePt t="23398" x="5800725" y="2355850"/>
          <p14:tracePt t="23436" x="5873750" y="2355850"/>
          <p14:tracePt t="23474" x="5900738" y="2355850"/>
          <p14:tracePt t="23625" x="5873750" y="2365375"/>
          <p14:tracePt t="23663" x="5718175" y="2365375"/>
          <p14:tracePt t="23703" x="5472113" y="2374900"/>
          <p14:tracePt t="23739" x="5114925" y="2374900"/>
          <p14:tracePt t="23779" x="4878388" y="2374900"/>
          <p14:tracePt t="23818" x="4622800" y="2374900"/>
          <p14:tracePt t="23856" x="4367213" y="2374900"/>
          <p14:tracePt t="23895" x="4192588" y="2374900"/>
          <p14:tracePt t="23934" x="4092575" y="2374900"/>
          <p14:tracePt t="23973" x="4056063" y="2382838"/>
          <p14:tracePt t="24012" x="3992563" y="2401888"/>
          <p14:tracePt t="24051" x="3946525" y="2401888"/>
          <p14:tracePt t="24548" x="3937000" y="2401888"/>
          <p14:tracePt t="24588" x="3927475" y="2392363"/>
          <p14:tracePt t="24627" x="3919538" y="2382838"/>
          <p14:tracePt t="25045" x="3919538" y="2374900"/>
          <p14:tracePt t="34460" x="3963988" y="2365375"/>
          <p14:tracePt t="34499" x="4019550" y="2365375"/>
          <p14:tracePt t="34537" x="4129088" y="2365375"/>
          <p14:tracePt t="34575" x="4292600" y="2365375"/>
          <p14:tracePt t="34613" x="4494213" y="2374900"/>
          <p14:tracePt t="34651" x="4868863" y="2374900"/>
          <p14:tracePt t="34689" x="5326063" y="2374900"/>
          <p14:tracePt t="34727" x="5919788" y="2355850"/>
          <p14:tracePt t="34765" x="6302375" y="2355850"/>
          <p14:tracePt t="34803" x="6448425" y="2355850"/>
          <p14:tracePt t="34842" x="6467475" y="2355850"/>
          <p14:tracePt t="34879" x="6486525" y="2355850"/>
          <p14:tracePt t="35070" x="6448425" y="2346325"/>
          <p14:tracePt t="35109" x="6394450" y="2328863"/>
          <p14:tracePt t="35150" x="6375400" y="2328863"/>
          <p14:tracePt t="35189" x="6348413" y="2319338"/>
          <p14:tracePt t="35228" x="6302375" y="2309813"/>
          <p14:tracePt t="35267" x="6202363" y="2292350"/>
          <p14:tracePt t="35307" x="6129338" y="2282825"/>
          <p14:tracePt t="35346" x="6083300" y="2273300"/>
          <p14:tracePt t="36112" x="6119813" y="2273300"/>
          <p14:tracePt t="36152" x="6184900" y="2282825"/>
          <p14:tracePt t="36191" x="6248400" y="2292350"/>
          <p14:tracePt t="36229" x="6394450" y="2301875"/>
          <p14:tracePt t="36268" x="6577013" y="2301875"/>
          <p14:tracePt t="36307" x="6759575" y="2301875"/>
          <p14:tracePt t="36346" x="6896100" y="2309813"/>
          <p14:tracePt t="36385" x="7015163" y="2309813"/>
          <p14:tracePt t="36423" x="7070725" y="2319338"/>
          <p14:tracePt t="36614" x="7070725" y="2328863"/>
          <p14:tracePt t="36653" x="7015163" y="2338388"/>
          <p14:tracePt t="36693" x="6951663" y="2338388"/>
          <p14:tracePt t="36731" x="6842125" y="2338388"/>
          <p14:tracePt t="36770" x="6696075" y="2338388"/>
          <p14:tracePt t="36808" x="6604000" y="2338388"/>
          <p14:tracePt t="36847" x="6540500" y="2338388"/>
          <p14:tracePt t="36885" x="6411913" y="2338388"/>
          <p14:tracePt t="36924" x="6311900" y="2328863"/>
          <p14:tracePt t="36962" x="6265863" y="2328863"/>
          <p14:tracePt t="37002" x="6238875" y="2328863"/>
          <p14:tracePt t="37536" x="6257925" y="2309813"/>
          <p14:tracePt t="37576" x="6284913" y="2301875"/>
          <p14:tracePt t="37615" x="6338888" y="2301875"/>
          <p14:tracePt t="37655" x="6403975" y="2301875"/>
          <p14:tracePt t="37694" x="6457950" y="2301875"/>
          <p14:tracePt t="37732" x="6523038" y="2301875"/>
          <p14:tracePt t="37772" x="6567488" y="2309813"/>
          <p14:tracePt t="37811" x="6659563" y="2309813"/>
          <p14:tracePt t="37850" x="6750050" y="2309813"/>
          <p14:tracePt t="37889" x="6823075" y="2309813"/>
          <p14:tracePt t="37927" x="6851650" y="2309813"/>
          <p14:tracePt t="37967" x="6896100" y="2309813"/>
          <p14:tracePt t="38008" x="6942138" y="2309813"/>
          <p14:tracePt t="38048" x="6969125" y="2301875"/>
          <p14:tracePt t="38240" x="6915150" y="2319338"/>
          <p14:tracePt t="38279" x="6869113" y="2319338"/>
          <p14:tracePt t="38318" x="6778625" y="2319338"/>
          <p14:tracePt t="38358" x="6723063" y="2319338"/>
          <p14:tracePt t="38397" x="6650038" y="2309813"/>
          <p14:tracePt t="38435" x="6559550" y="2309813"/>
          <p14:tracePt t="38475" x="6503988" y="2309813"/>
          <p14:tracePt t="38513" x="6430963" y="2309813"/>
          <p14:tracePt t="38551" x="6384925" y="2309813"/>
          <p14:tracePt t="38589" x="6330950" y="2309813"/>
          <p14:tracePt t="38629" x="6275388" y="2309813"/>
          <p14:tracePt t="38667" x="6229350" y="2309813"/>
          <p14:tracePt t="38705" x="6221413" y="2309813"/>
          <p14:tracePt t="39048" x="6248400" y="2309813"/>
          <p14:tracePt t="39087" x="6330950" y="2309813"/>
          <p14:tracePt t="39126" x="6421438" y="2309813"/>
          <p14:tracePt t="39164" x="6448425" y="2309813"/>
          <p14:tracePt t="39164" x="6467475" y="2309813"/>
          <p14:tracePt t="39203" x="6567488" y="2309813"/>
          <p14:tracePt t="39242" x="6669088" y="2309813"/>
          <p14:tracePt t="39280" x="6778625" y="2309813"/>
          <p14:tracePt t="39318" x="6851650" y="2309813"/>
          <p14:tracePt t="39357" x="6896100" y="2309813"/>
          <p14:tracePt t="39395" x="6961188" y="2319338"/>
          <p14:tracePt t="39472" x="6969125" y="2319338"/>
          <p14:tracePt t="40044" x="6978650" y="2319338"/>
          <p14:tracePt t="40082" x="7015163" y="2319338"/>
          <p14:tracePt t="40120" x="7024688" y="2319338"/>
          <p14:tracePt t="40159" x="7043738" y="2319338"/>
          <p14:tracePt t="40198" x="7051675" y="2319338"/>
          <p14:tracePt t="40236" x="7070725" y="2319338"/>
          <p14:tracePt t="40275" x="7107238" y="2309813"/>
          <p14:tracePt t="40314" x="7134225" y="2292350"/>
          <p14:tracePt t="40353" x="7143750" y="2292350"/>
          <p14:tracePt t="40428" x="7153275" y="2292350"/>
          <p14:tracePt t="40503" x="7170738" y="2282825"/>
          <p14:tracePt t="40541" x="7197725" y="2273300"/>
          <p14:tracePt t="40581" x="7216775" y="2265363"/>
          <p14:tracePt t="40658" x="7234238" y="2265363"/>
          <p14:tracePt t="40696" x="7253288" y="2255838"/>
          <p14:tracePt t="40735" x="7270750" y="2246313"/>
          <p14:tracePt t="40774" x="7289800" y="2236788"/>
          <p14:tracePt t="40813" x="7299325" y="2236788"/>
          <p14:tracePt t="42763" x="7280275" y="2228850"/>
          <p14:tracePt t="42803" x="7226300" y="2228850"/>
          <p14:tracePt t="42843" x="7189788" y="2228850"/>
          <p14:tracePt t="42881" x="7116763" y="2228850"/>
          <p14:tracePt t="42920" x="7070725" y="2236788"/>
          <p14:tracePt t="42958" x="6978650" y="2246313"/>
          <p14:tracePt t="42998" x="6869113" y="2273300"/>
          <p14:tracePt t="43036" x="6796088" y="2292350"/>
          <p14:tracePt t="43074" x="6750050" y="2292350"/>
          <p14:tracePt t="43112" x="6742113" y="2292350"/>
          <p14:tracePt t="43150" x="6723063" y="2301875"/>
          <p14:tracePt t="43188" x="6632575" y="2319338"/>
          <p14:tracePt t="43227" x="6586538" y="2328863"/>
          <p14:tracePt t="43264" x="6523038" y="2338388"/>
          <p14:tracePt t="43302" x="6440488" y="2355850"/>
          <p14:tracePt t="43341" x="6321425" y="2365375"/>
          <p14:tracePt t="43379" x="6275388" y="2365375"/>
          <p14:tracePt t="43417" x="6257925" y="2374900"/>
          <p14:tracePt t="43456" x="6238875" y="2374900"/>
          <p14:tracePt t="43495" x="6229350" y="2374900"/>
          <p14:tracePt t="43610" x="6275388" y="2374900"/>
          <p14:tracePt t="43648" x="6375400" y="2355850"/>
          <p14:tracePt t="43648" x="6394450" y="2355850"/>
          <p14:tracePt t="43686" x="6513513" y="2355850"/>
          <p14:tracePt t="43726" x="6677025" y="2355850"/>
          <p14:tracePt t="43766" x="6796088" y="2355850"/>
          <p14:tracePt t="43803" x="6851650" y="2355850"/>
          <p14:tracePt t="43843" x="6896100" y="2355850"/>
          <p14:tracePt t="44109" x="6869113" y="2355850"/>
          <p14:tracePt t="44147" x="6732588" y="2365375"/>
          <p14:tracePt t="44186" x="6650038" y="2382838"/>
          <p14:tracePt t="44225" x="6577013" y="2382838"/>
          <p14:tracePt t="44264" x="6513513" y="2382838"/>
          <p14:tracePt t="44303" x="6411913" y="2382838"/>
          <p14:tracePt t="44343" x="6338888" y="2382838"/>
          <p14:tracePt t="44382" x="6330950" y="2382838"/>
          <p14:tracePt t="44687" x="6367463" y="2374900"/>
          <p14:tracePt t="44727" x="6375400" y="2374900"/>
          <p14:tracePt t="44766" x="6384925" y="2365375"/>
          <p14:tracePt t="44996" x="6403975" y="2365375"/>
          <p14:tracePt t="45035" x="6421438" y="2365375"/>
          <p14:tracePt t="45074" x="6430963" y="2365375"/>
          <p14:tracePt t="45113" x="6448425" y="2365375"/>
          <p14:tracePt t="45152" x="6457950" y="2365375"/>
          <p14:tracePt t="45492" x="6467475" y="2365375"/>
          <p14:tracePt t="45530" x="6494463" y="2355850"/>
          <p14:tracePt t="48796" x="6494463" y="2374900"/>
          <p14:tracePt t="48947" x="6513513" y="2411413"/>
          <p14:tracePt t="48988" x="6523038" y="2411413"/>
          <p14:tracePt t="49026" x="6586538" y="2520950"/>
          <p14:tracePt t="49066" x="6832600" y="2667000"/>
          <p14:tracePt t="49295" x="6878638" y="2620963"/>
          <p14:tracePt t="49333" x="7015163" y="2584450"/>
          <p14:tracePt t="49372" x="7253288" y="2584450"/>
          <p14:tracePt t="49412" x="7280275" y="2574925"/>
          <p14:tracePt t="49451" x="7326313" y="2547938"/>
          <p14:tracePt t="49490" x="7335838" y="2511425"/>
          <p14:tracePt t="49528" x="7335838" y="2501900"/>
          <p14:tracePt t="49642" x="7335838" y="2492375"/>
          <p14:tracePt t="49681" x="7326313" y="2484438"/>
          <p14:tracePt t="49720" x="7316788" y="2474913"/>
          <p14:tracePt t="49798" x="7380288" y="2465388"/>
          <p14:tracePt t="49837" x="7453313" y="2465388"/>
          <p14:tracePt t="49876" x="7535863" y="2447925"/>
          <p14:tracePt t="49914" x="7673975" y="2411413"/>
          <p14:tracePt t="49954" x="7747000" y="2401888"/>
          <p14:tracePt t="49994" x="7920038" y="2438400"/>
          <p14:tracePt t="50034" x="7966075" y="2455863"/>
          <p14:tracePt t="50073" x="8029575" y="2484438"/>
          <p14:tracePt t="50112" x="8102600" y="2492375"/>
          <p14:tracePt t="50535" x="8121650" y="2465388"/>
          <p14:tracePt t="50574" x="8129588" y="2419350"/>
          <p14:tracePt t="50614" x="8158163" y="2365375"/>
          <p14:tracePt t="50653" x="8175625" y="2319338"/>
          <p14:tracePt t="50691" x="8175625" y="2301875"/>
          <p14:tracePt t="50731" x="8185150" y="2292350"/>
          <p14:tracePt t="51341" x="8112125" y="2301875"/>
          <p14:tracePt t="51379" x="7618413" y="2419350"/>
          <p14:tracePt t="51419" x="7097713" y="2484438"/>
          <p14:tracePt t="51457" x="6796088" y="2538413"/>
          <p14:tracePt t="51496" x="6669088" y="2538413"/>
          <p14:tracePt t="51535" x="6523038" y="2547938"/>
          <p14:tracePt t="51575" x="6448425" y="2538413"/>
          <p14:tracePt t="51613" x="6394450" y="2511425"/>
          <p14:tracePt t="51652" x="6394450" y="2474913"/>
          <p14:tracePt t="51690" x="6430963" y="2428875"/>
          <p14:tracePt t="51729" x="6550025" y="2392363"/>
          <p14:tracePt t="51767" x="6650038" y="2355850"/>
          <p14:tracePt t="51805" x="6742113" y="2338388"/>
          <p14:tracePt t="51842" x="6823075" y="2309813"/>
          <p14:tracePt t="51882" x="6859588" y="2301875"/>
          <p14:tracePt t="51882" x="6878638" y="2301875"/>
          <p14:tracePt t="51920" x="6905625" y="2301875"/>
          <p14:tracePt t="51998" x="6915150" y="2301875"/>
          <p14:tracePt t="52035" x="6869113" y="2309813"/>
          <p14:tracePt t="52075" x="6659563" y="2374900"/>
          <p14:tracePt t="52114" x="6457950" y="2392363"/>
          <p14:tracePt t="52156" x="6248400" y="2392363"/>
          <p14:tracePt t="52195" x="6148388" y="2382838"/>
          <p14:tracePt t="52235" x="6083300" y="2365375"/>
          <p14:tracePt t="52273" x="6056313" y="2319338"/>
          <p14:tracePt t="52312" x="6019800" y="2265363"/>
          <p14:tracePt t="52351" x="5992813" y="2236788"/>
          <p14:tracePt t="52391" x="5992813" y="2146300"/>
          <p14:tracePt t="52429" x="6010275" y="2036763"/>
          <p14:tracePt t="52467" x="6038850" y="1981200"/>
          <p14:tracePt t="52505" x="6046788" y="1954213"/>
          <p14:tracePt t="52543" x="6111875" y="1908175"/>
          <p14:tracePt t="52579" x="6238875" y="1871663"/>
          <p14:tracePt t="52619" x="6367463" y="1825625"/>
          <p14:tracePt t="52657" x="6440488" y="1825625"/>
          <p14:tracePt t="52696" x="6467475" y="1825625"/>
          <p14:tracePt t="52735" x="6494463" y="1844675"/>
          <p14:tracePt t="52773" x="6523038" y="1871663"/>
          <p14:tracePt t="52812" x="6567488" y="1898650"/>
          <p14:tracePt t="52851" x="6613525" y="1954213"/>
          <p14:tracePt t="52890" x="6640513" y="1981200"/>
          <p14:tracePt t="52928" x="6705600" y="2036763"/>
          <p14:tracePt t="52965" x="6713538" y="2063750"/>
          <p14:tracePt t="53003" x="6732588" y="2109788"/>
          <p14:tracePt t="53042" x="6742113" y="2155825"/>
          <p14:tracePt t="53080" x="6742113" y="2182813"/>
          <p14:tracePt t="53121" x="6742113" y="2236788"/>
          <p14:tracePt t="53160" x="6723063" y="2255838"/>
          <p14:tracePt t="53197" x="6650038" y="2282825"/>
          <p14:tracePt t="53237" x="6530975" y="2338388"/>
          <p14:tracePt t="53274" x="6421438" y="2338388"/>
          <p14:tracePt t="53312" x="6238875" y="2328863"/>
          <p14:tracePt t="53349" x="6138863" y="2282825"/>
          <p14:tracePt t="53387" x="6075363" y="2246313"/>
          <p14:tracePt t="53425" x="6029325" y="2228850"/>
          <p14:tracePt t="53464" x="6010275" y="2209800"/>
          <p14:tracePt t="53502" x="5983288" y="2146300"/>
          <p14:tracePt t="53542" x="5992813" y="2054225"/>
          <p14:tracePt t="53581" x="6029325" y="1963738"/>
          <p14:tracePt t="53620" x="6083300" y="1898650"/>
          <p14:tracePt t="53659" x="6175375" y="1871663"/>
          <p14:tracePt t="53699" x="6338888" y="1844675"/>
          <p14:tracePt t="53736" x="6448425" y="1835150"/>
          <p14:tracePt t="53774" x="6586538" y="1835150"/>
          <p14:tracePt t="53813" x="6759575" y="1835150"/>
          <p14:tracePt t="53852" x="6869113" y="1854200"/>
          <p14:tracePt t="53890" x="6924675" y="1881188"/>
          <p14:tracePt t="53930" x="6942138" y="1908175"/>
          <p14:tracePt t="53971" x="6988175" y="1944688"/>
          <p14:tracePt t="54010" x="7007225" y="2000250"/>
          <p14:tracePt t="54048" x="7015163" y="2054225"/>
          <p14:tracePt t="54086" x="7015163" y="2127250"/>
          <p14:tracePt t="54125" x="7015163" y="2155825"/>
          <p14:tracePt t="54165" x="6997700" y="2209800"/>
          <p14:tracePt t="54204" x="6969125" y="2246313"/>
          <p14:tracePt t="54244" x="6915150" y="2273300"/>
          <p14:tracePt t="54283" x="6888163" y="2292350"/>
          <p14:tracePt t="54322" x="6805613" y="2301875"/>
          <p14:tracePt t="54360" x="6750050" y="2319338"/>
          <p14:tracePt t="54399" x="6696075" y="2319338"/>
          <p14:tracePt t="54437" x="6604000" y="2328863"/>
          <p14:tracePt t="54477" x="6513513" y="2328863"/>
          <p14:tracePt t="54517" x="6394450" y="2328863"/>
          <p14:tracePt t="54556" x="6294438" y="2319338"/>
          <p14:tracePt t="54595" x="6238875" y="2319338"/>
          <p14:tracePt t="54634" x="6192838" y="2301875"/>
          <p14:tracePt t="54673" x="6138863" y="2265363"/>
          <p14:tracePt t="54712" x="6111875" y="2236788"/>
          <p14:tracePt t="54750" x="6038850" y="2155825"/>
          <p14:tracePt t="54789" x="6019800" y="2082800"/>
          <p14:tracePt t="54827" x="6019800" y="2000250"/>
          <p14:tracePt t="54865" x="6038850" y="1963738"/>
          <p14:tracePt t="54904" x="6056313" y="1927225"/>
          <p14:tracePt t="54942" x="6102350" y="1898650"/>
          <p14:tracePt t="54981" x="6148388" y="1871663"/>
          <p14:tracePt t="55020" x="6192838" y="1854200"/>
          <p14:tracePt t="55059" x="6284913" y="1844675"/>
          <p14:tracePt t="55098" x="6357938" y="1844675"/>
          <p14:tracePt t="55136" x="6448425" y="1844675"/>
          <p14:tracePt t="55175" x="6513513" y="1844675"/>
          <p14:tracePt t="55214" x="6604000" y="1844675"/>
          <p14:tracePt t="55253" x="6778625" y="1844675"/>
          <p14:tracePt t="55293" x="6859588" y="1844675"/>
          <p14:tracePt t="55331" x="6905625" y="1844675"/>
          <p14:tracePt t="55370" x="6924675" y="1854200"/>
          <p14:tracePt t="55408" x="6942138" y="1898650"/>
          <p14:tracePt t="55447" x="6978650" y="1963738"/>
          <p14:tracePt t="55486" x="7007225" y="2017713"/>
          <p14:tracePt t="55524" x="7034213" y="2109788"/>
          <p14:tracePt t="55564" x="7043738" y="2127250"/>
          <p14:tracePt t="55602" x="7043738" y="2173288"/>
          <p14:tracePt t="55641" x="7043738" y="2192338"/>
          <p14:tracePt t="55678" x="7043738" y="2209800"/>
          <p14:tracePt t="55717" x="7015163" y="2255838"/>
          <p14:tracePt t="55755" x="6961188" y="2282825"/>
          <p14:tracePt t="55794" x="6869113" y="2319338"/>
          <p14:tracePt t="55833" x="6759575" y="2328863"/>
          <p14:tracePt t="55872" x="6686550" y="2338388"/>
          <p14:tracePt t="55911" x="6650038" y="2338388"/>
          <p14:tracePt t="55950" x="6596063" y="2338388"/>
          <p14:tracePt t="55989" x="6486525" y="2338388"/>
          <p14:tracePt t="56029" x="6394450" y="2338388"/>
          <p14:tracePt t="56067" x="6321425" y="2328863"/>
          <p14:tracePt t="56145" x="6311900" y="2328863"/>
          <p14:tracePt t="56300" x="6302375" y="2319338"/>
          <p14:tracePt t="57974" x="6294438" y="2328863"/>
          <p14:tracePt t="58014" x="6284913" y="2338388"/>
          <p14:tracePt t="58128" x="6257925" y="2338388"/>
          <p14:tracePt t="58168" x="6165850" y="2273300"/>
          <p14:tracePt t="58168" x="6129338" y="2255838"/>
          <p14:tracePt t="58207" x="6038850" y="2136775"/>
          <p14:tracePt t="58246" x="5983288" y="2000250"/>
          <p14:tracePt t="58285" x="5983288" y="1927225"/>
          <p14:tracePt t="58323" x="6010275" y="1871663"/>
          <p14:tracePt t="58363" x="6202363" y="1781175"/>
          <p14:tracePt t="58402" x="6321425" y="1752600"/>
          <p14:tracePt t="58442" x="6530975" y="1752600"/>
          <p14:tracePt t="58479" x="6613525" y="1781175"/>
          <p14:tracePt t="58517" x="6686550" y="1825625"/>
          <p14:tracePt t="58555" x="6805613" y="1881188"/>
          <p14:tracePt t="58593" x="6851650" y="1908175"/>
          <p14:tracePt t="58631" x="6888163" y="1963738"/>
          <p14:tracePt t="58670" x="6888163" y="2017713"/>
          <p14:tracePt t="58709" x="6888163" y="2073275"/>
          <p14:tracePt t="58750" x="6878638" y="2127250"/>
          <p14:tracePt t="58788" x="6842125" y="2182813"/>
          <p14:tracePt t="58828" x="6786563" y="2219325"/>
          <p14:tracePt t="58865" x="6732588" y="2246313"/>
          <p14:tracePt t="58904" x="6540500" y="2282825"/>
          <p14:tracePt t="58944" x="6403975" y="2292350"/>
          <p14:tracePt t="58983" x="6311900" y="2292350"/>
          <p14:tracePt t="59021" x="6284913" y="2292350"/>
          <p14:tracePt t="59059" x="6238875" y="2273300"/>
          <p14:tracePt t="59098" x="6156325" y="2265363"/>
          <p14:tracePt t="59138" x="6092825" y="2265363"/>
          <p14:tracePt t="59175" x="6083300" y="2265363"/>
          <p14:tracePt t="62305" x="6075363" y="2265363"/>
          <p14:tracePt t="62343" x="5973763" y="2292350"/>
          <p14:tracePt t="62383" x="5700713" y="2328863"/>
          <p14:tracePt t="62421" x="5260975" y="2355850"/>
          <p14:tracePt t="62460" x="4895850" y="2355850"/>
          <p14:tracePt t="62499" x="4640263" y="2355850"/>
          <p14:tracePt t="62537" x="4476750" y="2355850"/>
          <p14:tracePt t="62577" x="4065588" y="2365375"/>
          <p14:tracePt t="62616" x="3781425" y="2382838"/>
          <p14:tracePt t="62653" x="3489325" y="2382838"/>
          <p14:tracePt t="62692" x="3325813" y="2382838"/>
          <p14:tracePt t="62729" x="3289300" y="2382838"/>
          <p14:tracePt t="62881" x="3252788" y="2355850"/>
          <p14:tracePt t="62918" x="3243263" y="2346325"/>
          <p14:tracePt t="65073" x="3243263" y="2338388"/>
          <p14:tracePt t="65111" x="3243263" y="2346325"/>
          <p14:tracePt t="65149" x="3243263" y="2365375"/>
          <p14:tracePt t="65188" x="3243263" y="2382838"/>
          <p14:tracePt t="65227" x="3243263" y="2392363"/>
          <p14:tracePt t="65566" x="3243263" y="2401888"/>
          <p14:tracePt t="67583" x="3243263" y="2428875"/>
          <p14:tracePt t="67622" x="3243263" y="2447925"/>
          <p14:tracePt t="67660" x="3243263" y="2465388"/>
          <p14:tracePt t="67700" x="3243263" y="2484438"/>
          <p14:tracePt t="67737" x="3243263" y="2511425"/>
          <p14:tracePt t="68005" x="3243263" y="2557463"/>
          <p14:tracePt t="68044" x="3243263" y="2638425"/>
          <p14:tracePt t="68082" x="3243263" y="2693988"/>
          <p14:tracePt t="68120" x="3243263" y="2803525"/>
          <p14:tracePt t="68159" x="3243263" y="2876550"/>
          <p14:tracePt t="68197" x="3243263" y="2949575"/>
          <p14:tracePt t="68236" x="3243263" y="3059113"/>
          <p14:tracePt t="68274" x="3243263" y="3132138"/>
          <p14:tracePt t="68314" x="3260725" y="3214688"/>
          <p14:tracePt t="68353" x="3306763" y="3297238"/>
          <p14:tracePt t="68393" x="3325813" y="3324225"/>
          <p14:tracePt t="68432" x="3352800" y="3351213"/>
          <p14:tracePt t="68471" x="3370263" y="3360738"/>
          <p14:tracePt t="68509" x="3443288" y="3387725"/>
          <p14:tracePt t="68548" x="3489325" y="3387725"/>
          <p14:tracePt t="68588" x="3535363" y="3387725"/>
          <p14:tracePt t="68628" x="3562350" y="3370263"/>
          <p14:tracePt t="68666" x="3581400" y="3360738"/>
          <p14:tracePt t="68705" x="3598863" y="3324225"/>
          <p14:tracePt t="68742" x="3617913" y="3287713"/>
          <p14:tracePt t="68781" x="3644900" y="3178175"/>
          <p14:tracePt t="68819" x="3654425" y="3122613"/>
          <p14:tracePt t="68859" x="3654425" y="3049588"/>
          <p14:tracePt t="68896" x="3644900" y="2949575"/>
          <p14:tracePt t="68934" x="3617913" y="2876550"/>
          <p14:tracePt t="68975" x="3571875" y="2794000"/>
          <p14:tracePt t="69013" x="3544888" y="2767013"/>
          <p14:tracePt t="69051" x="3508375" y="2767013"/>
          <p14:tracePt t="69090" x="3435350" y="2767013"/>
          <p14:tracePt t="69128" x="3352800" y="2776538"/>
          <p14:tracePt t="69167" x="3316288" y="2784475"/>
          <p14:tracePt t="69205" x="3279775" y="2803525"/>
          <p14:tracePt t="69244" x="3252788" y="2820988"/>
          <p14:tracePt t="69282" x="3243263" y="2867025"/>
          <p14:tracePt t="69322" x="3243263" y="2949575"/>
          <p14:tracePt t="69360" x="3243263" y="3041650"/>
          <p14:tracePt t="69398" x="3243263" y="3114675"/>
          <p14:tracePt t="69437" x="3252788" y="3178175"/>
          <p14:tracePt t="69475" x="3270250" y="3241675"/>
          <p14:tracePt t="69514" x="3289300" y="3268663"/>
          <p14:tracePt t="69552" x="3333750" y="3314700"/>
          <p14:tracePt t="69591" x="3379788" y="3333750"/>
          <p14:tracePt t="69629" x="3452813" y="3351213"/>
          <p14:tracePt t="69666" x="3498850" y="3351213"/>
          <p14:tracePt t="69706" x="3589338" y="3341688"/>
          <p14:tracePt t="69745" x="3625850" y="3314700"/>
          <p14:tracePt t="69783" x="3654425" y="3297238"/>
          <p14:tracePt t="69822" x="3708400" y="3268663"/>
          <p14:tracePt t="69862" x="3717925" y="3251200"/>
          <p14:tracePt t="69900" x="3717925" y="3241675"/>
          <p14:tracePt t="70206" x="3717925" y="3260725"/>
          <p14:tracePt t="70245" x="3717925" y="3333750"/>
          <p14:tracePt t="70283" x="3717925" y="3387725"/>
          <p14:tracePt t="70321" x="3717925" y="3451225"/>
          <p14:tracePt t="70360" x="3727450" y="3497263"/>
          <p14:tracePt t="70399" x="3744913" y="3560763"/>
          <p14:tracePt t="70438" x="3754438" y="3589338"/>
          <p14:tracePt t="70477" x="3790950" y="3652838"/>
          <p14:tracePt t="70515" x="3810000" y="3670300"/>
          <p14:tracePt t="70555" x="3927475" y="3698875"/>
          <p14:tracePt t="70595" x="4046538" y="3743325"/>
          <p14:tracePt t="70634" x="4146550" y="3752850"/>
          <p14:tracePt t="70673" x="4311650" y="3762375"/>
          <p14:tracePt t="70712" x="4457700" y="3762375"/>
          <p14:tracePt t="70751" x="4768850" y="3762375"/>
          <p14:tracePt t="70790" x="4968875" y="3771900"/>
          <p14:tracePt t="70830" x="5253038" y="3789363"/>
          <p14:tracePt t="70868" x="5489575" y="3789363"/>
          <p14:tracePt t="70907" x="5700713" y="3789363"/>
          <p14:tracePt t="70945" x="5992813" y="3779838"/>
          <p14:tracePt t="70987" x="6083300" y="3762375"/>
          <p14:tracePt t="71026" x="6211888" y="3725863"/>
          <p14:tracePt t="71064" x="6294438" y="3689350"/>
          <p14:tracePt t="71104" x="6430963" y="3579813"/>
          <p14:tracePt t="71144" x="6457950" y="3497263"/>
          <p14:tracePt t="71183" x="6503988" y="3341688"/>
          <p14:tracePt t="71222" x="6523038" y="3178175"/>
          <p14:tracePt t="71260" x="6530975" y="3032125"/>
          <p14:tracePt t="71299" x="6550025" y="2849563"/>
          <p14:tracePt t="71338" x="6530975" y="2730500"/>
          <p14:tracePt t="71379" x="6513513" y="2593975"/>
          <p14:tracePt t="71417" x="6477000" y="2528888"/>
          <p14:tracePt t="71455" x="6421438" y="2411413"/>
          <p14:tracePt t="71493" x="6384925" y="2374900"/>
          <p14:tracePt t="71531" x="6348413" y="2346325"/>
          <p14:tracePt t="71570" x="6229350" y="2301875"/>
          <p14:tracePt t="71610" x="6175375" y="2292350"/>
          <p14:tracePt t="71649" x="6075363" y="2282825"/>
          <p14:tracePt t="71688" x="5983288" y="2265363"/>
          <p14:tracePt t="71726" x="5818188" y="2265363"/>
          <p14:tracePt t="71766" x="5645150" y="2265363"/>
          <p14:tracePt t="71804" x="5435600" y="2265363"/>
          <p14:tracePt t="71843" x="5160963" y="2265363"/>
          <p14:tracePt t="71880" x="4997450" y="2265363"/>
          <p14:tracePt t="71920" x="4740275" y="2265363"/>
          <p14:tracePt t="71958" x="4603750" y="2265363"/>
          <p14:tracePt t="71999" x="4394200" y="2273300"/>
          <p14:tracePt t="72037" x="4248150" y="2273300"/>
          <p14:tracePt t="72077" x="4073525" y="2273300"/>
          <p14:tracePt t="72117" x="3983038" y="2282825"/>
          <p14:tracePt t="72157" x="3910013" y="2292350"/>
          <p14:tracePt t="72196" x="3790950" y="2319338"/>
          <p14:tracePt t="72235" x="3754438" y="2338388"/>
          <p14:tracePt t="72273" x="3727450" y="2346325"/>
          <p14:tracePt t="72311" x="3717925" y="2365375"/>
          <p14:tracePt t="72350" x="3708400" y="2411413"/>
          <p14:tracePt t="72389" x="3708400" y="2484438"/>
          <p14:tracePt t="72428" x="3698875" y="2557463"/>
          <p14:tracePt t="72467" x="3698875" y="2720975"/>
          <p14:tracePt t="72506" x="3698875" y="2820988"/>
          <p14:tracePt t="72545" x="3708400" y="2976563"/>
          <p14:tracePt t="72584" x="3717925" y="3105150"/>
          <p14:tracePt t="72622" x="3735388" y="3232150"/>
          <p14:tracePt t="72661" x="3744913" y="3341688"/>
          <p14:tracePt t="72699" x="3754438" y="3424238"/>
          <p14:tracePt t="72737" x="3773488" y="3524250"/>
          <p14:tracePt t="72737" x="3781425" y="3552825"/>
          <p14:tracePt t="72775" x="3790950" y="3625850"/>
          <p14:tracePt t="72814" x="3800475" y="3689350"/>
          <p14:tracePt t="72851" x="3827463" y="3743325"/>
          <p14:tracePt t="72889" x="3846513" y="3762375"/>
          <p14:tracePt t="72928" x="3883025" y="3789363"/>
          <p14:tracePt t="72966" x="3937000" y="3816350"/>
          <p14:tracePt t="73005" x="4083050" y="3816350"/>
          <p14:tracePt t="73044" x="4238625" y="3816350"/>
          <p14:tracePt t="73083" x="4302125" y="3816350"/>
          <p14:tracePt t="73122" x="4330700" y="3816350"/>
          <p14:tracePt t="73506" x="4330700" y="3808413"/>
          <p14:tracePt t="73883" x="4311650" y="3798888"/>
          <p14:tracePt t="73923" x="4183063" y="3762375"/>
          <p14:tracePt t="73962" x="4083050" y="3716338"/>
          <p14:tracePt t="74001" x="4056063" y="3679825"/>
          <p14:tracePt t="74040" x="4046538" y="3670300"/>
          <p14:tracePt t="74078" x="4037013" y="3670300"/>
          <p14:tracePt t="74117" x="4019550" y="3652838"/>
          <p14:tracePt t="74156" x="4019550" y="3643313"/>
          <p14:tracePt t="74195" x="4010025" y="3616325"/>
          <p14:tracePt t="74234" x="4000500" y="3606800"/>
          <p14:tracePt t="74274" x="4000500" y="3597275"/>
          <p14:tracePt t="74312" x="3992563" y="3579813"/>
          <p14:tracePt t="74351" x="3992563" y="3524250"/>
          <p14:tracePt t="74389" x="3983038" y="3487738"/>
          <p14:tracePt t="74427" x="3983038" y="3479800"/>
          <p14:tracePt t="74465" x="3983038" y="3470275"/>
          <p14:tracePt t="74539" x="3992563" y="3479800"/>
          <p14:tracePt t="74578" x="4037013" y="3552825"/>
          <p14:tracePt t="74618" x="4073525" y="3625850"/>
          <p14:tracePt t="74656" x="4083050" y="3633788"/>
          <p14:tracePt t="74695" x="4092575" y="3652838"/>
          <p14:tracePt t="74772" x="4092575" y="3643313"/>
          <p14:tracePt t="74811" x="4092575" y="3524250"/>
          <p14:tracePt t="74851" x="4092575" y="3278188"/>
          <p14:tracePt t="74890" x="4046538" y="3041650"/>
          <p14:tracePt t="74928" x="4019550" y="2794000"/>
          <p14:tracePt t="74966" x="4019550" y="2620963"/>
          <p14:tracePt t="75006" x="4019550" y="2511425"/>
          <p14:tracePt t="75045" x="4019550" y="2428875"/>
          <p14:tracePt t="75085" x="4019550" y="2419350"/>
          <p14:tracePt t="75200" x="4029075" y="2411413"/>
          <p14:tracePt t="75240" x="4175125" y="2401888"/>
          <p14:tracePt t="75281" x="4421188" y="2392363"/>
          <p14:tracePt t="75320" x="4859338" y="2374900"/>
          <p14:tracePt t="75360" x="5416550" y="2374900"/>
          <p14:tracePt t="75399" x="5946775" y="2374900"/>
          <p14:tracePt t="75437" x="6175375" y="2374900"/>
          <p14:tracePt t="75477" x="6192838" y="2365375"/>
          <p14:tracePt t="75667" x="5992813" y="2401888"/>
          <p14:tracePt t="75707" x="5508625" y="2511425"/>
          <p14:tracePt t="75746" x="4951413" y="2720975"/>
          <p14:tracePt t="75784" x="4603750" y="2857500"/>
          <p14:tracePt t="75823" x="4521200" y="2922588"/>
          <p14:tracePt t="75861" x="4457700" y="2976563"/>
          <p14:tracePt t="75899" x="4448175" y="2986088"/>
          <p14:tracePt t="76012" x="4421188" y="2922588"/>
          <p14:tracePt t="76049" x="4411663" y="2767013"/>
          <p14:tracePt t="76089" x="4411663" y="2730500"/>
          <p14:tracePt t="76168" x="4348163" y="2747963"/>
          <p14:tracePt t="76207" x="4311650" y="2767013"/>
          <p14:tracePt t="76247" x="4302125" y="2784475"/>
          <p14:tracePt t="76286" x="4338638" y="2849563"/>
          <p14:tracePt t="76325" x="4448175" y="2930525"/>
          <p14:tracePt t="76364" x="4476750" y="2949575"/>
          <p14:tracePt t="76403" x="4476750" y="2995613"/>
          <p14:tracePt t="76441" x="4384675" y="3095625"/>
          <p14:tracePt t="76479" x="4330700" y="3151188"/>
          <p14:tracePt t="76518" x="4302125" y="3251200"/>
          <p14:tracePt t="76557" x="4302125" y="3278188"/>
          <p14:tracePt t="76594" x="4394200" y="3297238"/>
          <p14:tracePt t="76633" x="4467225" y="3305175"/>
          <p14:tracePt t="76975" x="4503738" y="3324225"/>
          <p14:tracePt t="77013" x="4521200" y="3333750"/>
          <p14:tracePt t="77129" x="4530725" y="3333750"/>
          <p14:tracePt t="77208" x="4530725" y="3324225"/>
          <p14:tracePt t="77285" x="4530725" y="3314700"/>
          <p14:tracePt t="77324" x="4630738" y="3278188"/>
          <p14:tracePt t="77364" x="4686300" y="3278188"/>
          <p14:tracePt t="77480" x="4703763" y="3324225"/>
          <p14:tracePt t="77519" x="4713288" y="3360738"/>
          <p14:tracePt t="77557" x="4722813" y="3370263"/>
          <p14:tracePt t="77596" x="4722813" y="3378200"/>
          <p14:tracePt t="77672" x="4732338" y="3378200"/>
          <p14:tracePt t="77712" x="4722813" y="3360738"/>
          <p14:tracePt t="77750" x="4640263" y="3195638"/>
          <p14:tracePt t="77788" x="4557713" y="3086100"/>
          <p14:tracePt t="77827" x="4530725" y="3041650"/>
          <p14:tracePt t="77903" x="4530725" y="3022600"/>
          <p14:tracePt t="77943" x="4695825" y="2903538"/>
          <p14:tracePt t="77943" x="4740275" y="2867025"/>
          <p14:tracePt t="77983" x="4868863" y="2776538"/>
          <p14:tracePt t="78022" x="4895850" y="2747963"/>
          <p14:tracePt t="78175" x="4895850" y="2740025"/>
          <p14:tracePt t="78213" x="4887913" y="2730500"/>
          <p14:tracePt t="78253" x="4813300" y="2747963"/>
          <p14:tracePt t="78292" x="4759325" y="2776538"/>
          <p14:tracePt t="78330" x="4695825" y="2813050"/>
          <p14:tracePt t="78368" x="4659313" y="2840038"/>
          <p14:tracePt t="78406" x="4640263" y="2886075"/>
          <p14:tracePt t="78445" x="4630738" y="2940050"/>
          <p14:tracePt t="78485" x="4622800" y="3005138"/>
          <p14:tracePt t="78523" x="4630738" y="3122613"/>
          <p14:tracePt t="78563" x="4659313" y="3187700"/>
          <p14:tracePt t="78601" x="4695825" y="3268663"/>
          <p14:tracePt t="78640" x="4740275" y="3305175"/>
          <p14:tracePt t="78677" x="4776788" y="3360738"/>
          <p14:tracePt t="78716" x="4851400" y="3397250"/>
          <p14:tracePt t="78753" x="4905375" y="3414713"/>
          <p14:tracePt t="78792" x="4968875" y="3433763"/>
          <p14:tracePt t="78830" x="5033963" y="3460750"/>
          <p14:tracePt t="78869" x="5114925" y="3460750"/>
          <p14:tracePt t="78908" x="5216525" y="3451225"/>
          <p14:tracePt t="78948" x="5243513" y="3424238"/>
          <p14:tracePt t="78987" x="5316538" y="3378200"/>
          <p14:tracePt t="79027" x="5343525" y="3287713"/>
          <p14:tracePt t="79065" x="5362575" y="3224213"/>
          <p14:tracePt t="79105" x="5370513" y="3151188"/>
          <p14:tracePt t="79144" x="5362575" y="3049588"/>
          <p14:tracePt t="79183" x="5343525" y="2976563"/>
          <p14:tracePt t="79222" x="5297488" y="2886075"/>
          <p14:tracePt t="79260" x="5253038" y="2820988"/>
          <p14:tracePt t="79298" x="5207000" y="2767013"/>
          <p14:tracePt t="79337" x="5151438" y="2720975"/>
          <p14:tracePt t="79374" x="5106988" y="2693988"/>
          <p14:tracePt t="79412" x="5033963" y="2674938"/>
          <p14:tracePt t="79450" x="4924425" y="2667000"/>
          <p14:tracePt t="79489" x="4859338" y="2667000"/>
          <p14:tracePt t="79528" x="4813300" y="2674938"/>
          <p14:tracePt t="79567" x="4786313" y="2693988"/>
          <p14:tracePt t="79606" x="4759325" y="2730500"/>
          <p14:tracePt t="79645" x="4749800" y="2767013"/>
          <p14:tracePt t="79684" x="4732338" y="2794000"/>
          <p14:tracePt t="79724" x="4722813" y="2830513"/>
          <p14:tracePt t="79762" x="4722813" y="2857500"/>
          <p14:tracePt t="79801" x="4732338" y="2930525"/>
          <p14:tracePt t="79841" x="4768850" y="2976563"/>
          <p14:tracePt t="79879" x="4795838" y="3013075"/>
          <p14:tracePt t="79917" x="4868863" y="3032125"/>
          <p14:tracePt t="79956" x="4932363" y="3032125"/>
          <p14:tracePt t="79995" x="5014913" y="3041650"/>
          <p14:tracePt t="80035" x="5051425" y="3041650"/>
          <p14:tracePt t="80073" x="5097463" y="3049588"/>
          <p14:tracePt t="80112" x="5143500" y="3049588"/>
          <p14:tracePt t="80150" x="5170488" y="3013075"/>
          <p14:tracePt t="80188" x="5207000" y="2968625"/>
          <p14:tracePt t="80227" x="5224463" y="2903538"/>
          <p14:tracePt t="80266" x="5233988" y="2857500"/>
          <p14:tracePt t="80303" x="5233988" y="2803525"/>
          <p14:tracePt t="80342" x="5224463" y="2776538"/>
          <p14:tracePt t="80380" x="5207000" y="2747963"/>
          <p14:tracePt t="80421" x="5180013" y="2720975"/>
          <p14:tracePt t="80459" x="5160963" y="2711450"/>
          <p14:tracePt t="80498" x="5114925" y="2684463"/>
          <p14:tracePt t="80535" x="5070475" y="2684463"/>
          <p14:tracePt t="80574" x="5041900" y="2684463"/>
          <p14:tracePt t="80612" x="5033963" y="2684463"/>
          <p14:tracePt t="80688" x="5005388" y="2684463"/>
          <p14:tracePt t="80766" x="4968875" y="2711450"/>
          <p14:tracePt t="80805" x="4951413" y="2720975"/>
          <p14:tracePt t="80843" x="4941888" y="2740025"/>
          <p14:tracePt t="80881" x="4941888" y="2767013"/>
          <p14:tracePt t="80920" x="4941888" y="2784475"/>
          <p14:tracePt t="80959" x="4932363" y="2794000"/>
          <p14:tracePt t="81000" x="4924425" y="2840038"/>
          <p14:tracePt t="81037" x="4914900" y="2849563"/>
          <p14:tracePt t="81076" x="4914900" y="2857500"/>
          <p14:tracePt t="81115" x="4914900" y="2886075"/>
          <p14:tracePt t="81155" x="4914900" y="2940050"/>
          <p14:tracePt t="81193" x="4924425" y="2968625"/>
          <p14:tracePt t="81232" x="4941888" y="3013075"/>
          <p14:tracePt t="81271" x="4960938" y="3032125"/>
          <p14:tracePt t="81310" x="5014913" y="3041650"/>
          <p14:tracePt t="81349" x="5033963" y="3049588"/>
          <p14:tracePt t="81388" x="5087938" y="3049588"/>
          <p14:tracePt t="81427" x="5133975" y="3049588"/>
          <p14:tracePt t="81466" x="5187950" y="3041650"/>
          <p14:tracePt t="81504" x="5207000" y="3032125"/>
          <p14:tracePt t="81543" x="5233988" y="3005138"/>
          <p14:tracePt t="81581" x="5243513" y="2968625"/>
          <p14:tracePt t="81581" x="5243513" y="2959100"/>
          <p14:tracePt t="81620" x="5243513" y="2930525"/>
          <p14:tracePt t="81657" x="5243513" y="2903538"/>
          <p14:tracePt t="81696" x="5243513" y="2857500"/>
          <p14:tracePt t="81734" x="5243513" y="2840038"/>
          <p14:tracePt t="81772" x="5243513" y="2803525"/>
          <p14:tracePt t="81811" x="5224463" y="2767013"/>
          <p14:tracePt t="81850" x="5197475" y="2740025"/>
          <p14:tracePt t="81887" x="5180013" y="2703513"/>
          <p14:tracePt t="81926" x="5143500" y="2684463"/>
          <p14:tracePt t="81965" x="5114925" y="2684463"/>
          <p14:tracePt t="82005" x="5087938" y="2684463"/>
          <p14:tracePt t="82043" x="5060950" y="2684463"/>
          <p14:tracePt t="82081" x="5024438" y="2684463"/>
          <p14:tracePt t="82120" x="4987925" y="2693988"/>
          <p14:tracePt t="82160" x="4932363" y="2730500"/>
          <p14:tracePt t="82197" x="4914900" y="2747963"/>
          <p14:tracePt t="82237" x="4905375" y="2767013"/>
          <p14:tracePt t="82276" x="4887913" y="2813050"/>
          <p14:tracePt t="82314" x="4887913" y="2857500"/>
          <p14:tracePt t="82352" x="4887913" y="2913063"/>
          <p14:tracePt t="82392" x="4895850" y="2949575"/>
          <p14:tracePt t="82431" x="4914900" y="2995613"/>
          <p14:tracePt t="82468" x="4960938" y="3032125"/>
          <p14:tracePt t="82508" x="5005388" y="3049588"/>
          <p14:tracePt t="82545" x="5078413" y="3049588"/>
          <p14:tracePt t="82585" x="5114925" y="3049588"/>
          <p14:tracePt t="82625" x="5170488" y="3013075"/>
          <p14:tracePt t="82665" x="5187950" y="2995613"/>
          <p14:tracePt t="82665" x="5197475" y="2976563"/>
          <p14:tracePt t="82704" x="5197475" y="2913063"/>
          <p14:tracePt t="82743" x="5197475" y="2830513"/>
          <p14:tracePt t="82782" x="5160963" y="2776538"/>
          <p14:tracePt t="82821" x="5114925" y="2720975"/>
          <p14:tracePt t="82860" x="5051425" y="2711450"/>
          <p14:tracePt t="82896" x="5014913" y="2711450"/>
          <p14:tracePt t="82972" x="5005388" y="2711450"/>
          <p14:tracePt t="83087" x="4951413" y="2720975"/>
          <p14:tracePt t="83126" x="4924425" y="2740025"/>
          <p14:tracePt t="83166" x="4878388" y="2757488"/>
          <p14:tracePt t="83205" x="4851400" y="2803525"/>
          <p14:tracePt t="83245" x="4822825" y="2820988"/>
          <p14:tracePt t="83284" x="4795838" y="2867025"/>
          <p14:tracePt t="83324" x="4786313" y="2913063"/>
          <p14:tracePt t="83362" x="4759325" y="2968625"/>
          <p14:tracePt t="83402" x="4740275" y="3022600"/>
          <p14:tracePt t="83441" x="4713288" y="3086100"/>
          <p14:tracePt t="83480" x="4695825" y="3132138"/>
          <p14:tracePt t="83519" x="4676775" y="3187700"/>
          <p14:tracePt t="83560" x="4676775" y="3214688"/>
          <p14:tracePt t="83598" x="4676775" y="3260725"/>
          <p14:tracePt t="83637" x="4676775" y="3297238"/>
          <p14:tracePt t="83675" x="4686300" y="3351213"/>
          <p14:tracePt t="83713" x="4722813" y="3397250"/>
          <p14:tracePt t="83753" x="4749800" y="3414713"/>
          <p14:tracePt t="83793" x="4851400" y="3443288"/>
          <p14:tracePt t="83831" x="4895850" y="3451225"/>
          <p14:tracePt t="83870" x="4960938" y="3470275"/>
          <p14:tracePt t="83908" x="5060950" y="3479800"/>
          <p14:tracePt t="83946" x="5106988" y="3479800"/>
          <p14:tracePt t="83987" x="5187950" y="3479800"/>
          <p14:tracePt t="84026" x="5207000" y="3479800"/>
          <p14:tracePt t="84064" x="5253038" y="3479800"/>
          <p14:tracePt t="84103" x="5297488" y="3451225"/>
          <p14:tracePt t="84142" x="5326063" y="3387725"/>
          <p14:tracePt t="84182" x="5326063" y="3351213"/>
          <p14:tracePt t="84222" x="5326063" y="3314700"/>
          <p14:tracePt t="84262" x="5326063" y="3268663"/>
          <p14:tracePt t="84300" x="5297488" y="3195638"/>
          <p14:tracePt t="84341" x="5253038" y="3151188"/>
          <p14:tracePt t="84382" x="5187950" y="3141663"/>
          <p14:tracePt t="84421" x="5133975" y="3132138"/>
          <p14:tracePt t="84460" x="5024438" y="3132138"/>
          <p14:tracePt t="84500" x="4924425" y="3132138"/>
          <p14:tracePt t="84539" x="4859338" y="3114675"/>
          <p14:tracePt t="84579" x="4795838" y="3114675"/>
          <p14:tracePt t="84617" x="4768850" y="3114675"/>
          <p14:tracePt t="84655" x="4740275" y="3122613"/>
          <p14:tracePt t="84693" x="4722813" y="3151188"/>
          <p14:tracePt t="84732" x="4722813" y="3168650"/>
          <p14:tracePt t="84770" x="4713288" y="3178175"/>
          <p14:tracePt t="84809" x="4713288" y="3195638"/>
          <p14:tracePt t="84848" x="4722813" y="3260725"/>
          <p14:tracePt t="84886" x="4795838" y="3314700"/>
          <p14:tracePt t="84923" x="4868863" y="3341688"/>
          <p14:tracePt t="84964" x="4941888" y="3360738"/>
          <p14:tracePt t="85001" x="4997450" y="3370263"/>
          <p14:tracePt t="85039" x="5097463" y="3370263"/>
          <p14:tracePt t="85077" x="5160963" y="3370263"/>
          <p14:tracePt t="85116" x="5224463" y="3333750"/>
          <p14:tracePt t="85153" x="5253038" y="3305175"/>
          <p14:tracePt t="85192" x="5253038" y="3287713"/>
          <p14:tracePt t="85424" x="5280025" y="3268663"/>
          <p14:tracePt t="85461" x="5334000" y="3241675"/>
          <p14:tracePt t="85501" x="5370513" y="3195638"/>
          <p14:tracePt t="85541" x="5380038" y="3095625"/>
          <p14:tracePt t="85579" x="5389563" y="3032125"/>
          <p14:tracePt t="85617" x="5389563" y="2876550"/>
          <p14:tracePt t="85656" x="5389563" y="2830513"/>
          <p14:tracePt t="85694" x="5389563" y="2776538"/>
          <p14:tracePt t="85733" x="5389563" y="2747963"/>
          <p14:tracePt t="85772" x="5389563" y="2730500"/>
          <p14:tracePt t="85811" x="5435600" y="2674938"/>
          <p14:tracePt t="85848" x="5453063" y="2657475"/>
          <p14:tracePt t="85887" x="5472113" y="2657475"/>
          <p14:tracePt t="85965" x="5508625" y="2693988"/>
          <p14:tracePt t="86003" x="5518150" y="2730500"/>
          <p14:tracePt t="86003" x="5518150" y="2740025"/>
          <p14:tracePt t="86043" x="5518150" y="2776538"/>
          <p14:tracePt t="86081" x="5462588" y="2849563"/>
          <p14:tracePt t="86121" x="5445125" y="2876550"/>
          <p14:tracePt t="86314" x="5445125" y="2867025"/>
          <p14:tracePt t="86354" x="5462588" y="2867025"/>
          <p14:tracePt t="86393" x="5499100" y="2886075"/>
          <p14:tracePt t="86433" x="5535613" y="2894013"/>
          <p14:tracePt t="86473" x="5591175" y="2876550"/>
          <p14:tracePt t="86511" x="5645150" y="2840038"/>
          <p14:tracePt t="86701" x="5664200" y="2940050"/>
          <p14:tracePt t="86739" x="5672138" y="3086100"/>
          <p14:tracePt t="86779" x="5672138" y="3151188"/>
          <p14:tracePt t="86818" x="5664200" y="3232150"/>
          <p14:tracePt t="86856" x="5654675" y="3268663"/>
          <p14:tracePt t="86895" x="5645150" y="3297238"/>
          <p14:tracePt t="86935" x="5645150" y="3305175"/>
          <p14:tracePt t="87014" x="5645150" y="3314700"/>
          <p14:tracePt t="87549" x="5645150" y="3297238"/>
          <p14:tracePt t="87587" x="5654675" y="3195638"/>
          <p14:tracePt t="87627" x="5672138" y="3086100"/>
          <p14:tracePt t="87666" x="5708650" y="2986088"/>
          <p14:tracePt t="87705" x="5745163" y="2930525"/>
          <p14:tracePt t="87742" x="5773738" y="2886075"/>
          <p14:tracePt t="87781" x="5781675" y="2857500"/>
          <p14:tracePt t="87820" x="5791200" y="2840038"/>
          <p14:tracePt t="87858" x="5800725" y="2830513"/>
          <p14:tracePt t="87936" x="5818188" y="2840038"/>
          <p14:tracePt t="87977" x="5846763" y="2894013"/>
          <p14:tracePt t="87977" x="5846763" y="2903538"/>
          <p14:tracePt t="88018" x="5883275" y="2986088"/>
          <p14:tracePt t="88057" x="5900738" y="3041650"/>
          <p14:tracePt t="88097" x="5919788" y="3105150"/>
          <p14:tracePt t="88136" x="5919788" y="3141663"/>
          <p14:tracePt t="88174" x="5919788" y="3187700"/>
          <p14:tracePt t="88213" x="5919788" y="3205163"/>
          <p14:tracePt t="88253" x="5919788" y="3224213"/>
          <p14:tracePt t="88330" x="5919788" y="3278188"/>
          <p14:tracePt t="88368" x="5919788" y="3305175"/>
          <p14:tracePt t="88407" x="5919788" y="3314700"/>
          <p14:tracePt t="88485" x="5919788" y="3324225"/>
          <p14:tracePt t="88522" x="5929313" y="3333750"/>
          <p14:tracePt t="88638" x="5937250" y="3351213"/>
          <p14:tracePt t="88676" x="5937250" y="3360738"/>
          <p14:tracePt t="88714" x="5965825" y="3378200"/>
          <p14:tracePt t="88753" x="6002338" y="3387725"/>
          <p14:tracePt t="88793" x="6056313" y="3387725"/>
          <p14:tracePt t="88832" x="6119813" y="3387725"/>
          <p14:tracePt t="88871" x="6138863" y="3387725"/>
          <p14:tracePt t="88911" x="6184900" y="3370263"/>
          <p14:tracePt t="88951" x="6229350" y="3341688"/>
          <p14:tracePt t="88990" x="6294438" y="3278188"/>
          <p14:tracePt t="89029" x="6338888" y="3205163"/>
          <p14:tracePt t="89067" x="6357938" y="3159125"/>
          <p14:tracePt t="89106" x="6357938" y="3151188"/>
          <p14:tracePt t="89447" x="6357938" y="3141663"/>
          <p14:tracePt t="96528" x="6367463" y="3132138"/>
          <p14:tracePt t="96567" x="6375400" y="3122613"/>
          <p14:tracePt t="97094" x="6375400" y="3095625"/>
          <p14:tracePt t="97134" x="6375400" y="3005138"/>
          <p14:tracePt t="97173" x="6367463" y="2747963"/>
          <p14:tracePt t="97211" x="6248400" y="2557463"/>
          <p14:tracePt t="97252" x="6156325" y="2438400"/>
          <p14:tracePt t="97291" x="6075363" y="2365375"/>
          <p14:tracePt t="97332" x="5946775" y="2338388"/>
          <p14:tracePt t="97370" x="5599113" y="2282825"/>
          <p14:tracePt t="97409" x="5343525" y="2246313"/>
          <p14:tracePt t="97448" x="5051425" y="2209800"/>
          <p14:tracePt t="97486" x="4851400" y="2209800"/>
          <p14:tracePt t="97523" x="4768850" y="2219325"/>
          <p14:tracePt t="97562" x="4603750" y="2265363"/>
          <p14:tracePt t="97601" x="4467225" y="2301875"/>
          <p14:tracePt t="97639" x="4256088" y="2382838"/>
          <p14:tracePt t="97676" x="4102100" y="2465388"/>
          <p14:tracePt t="97715" x="4000500" y="2547938"/>
          <p14:tracePt t="97752" x="3863975" y="2674938"/>
          <p14:tracePt t="97793" x="3744913" y="2767013"/>
          <p14:tracePt t="97832" x="3708400" y="2813050"/>
          <p14:tracePt t="97871" x="3690938" y="2849563"/>
          <p14:tracePt t="98785" x="3662363" y="2820988"/>
          <p14:tracePt t="98823" x="3617913" y="2747963"/>
          <p14:tracePt t="98863" x="3552825" y="2703513"/>
          <p14:tracePt t="98902" x="3508375" y="2703513"/>
          <p14:tracePt t="100582" x="3508375" y="2711450"/>
          <p14:tracePt t="100620" x="3552825" y="2757488"/>
          <p14:tracePt t="100660" x="3790950" y="2674938"/>
          <p14:tracePt t="100698" x="4083050" y="2647950"/>
          <p14:tracePt t="100737" x="4630738" y="2657475"/>
          <p14:tracePt t="100775" x="4851400" y="2693988"/>
          <p14:tracePt t="100814" x="5180013" y="2767013"/>
          <p14:tracePt t="100851" x="5233988" y="2794000"/>
          <p14:tracePt t="100928" x="5243513" y="2820988"/>
          <p14:tracePt t="100970" x="5243513" y="2894013"/>
          <p14:tracePt t="101011" x="5243513" y="3105150"/>
          <p14:tracePt t="101050" x="5243513" y="3132138"/>
          <p14:tracePt t="101167" x="5307013" y="2930525"/>
          <p14:tracePt t="101205" x="5316538" y="2867025"/>
          <p14:tracePt t="101244" x="5243513" y="2757488"/>
          <p14:tracePt t="101283" x="5187950" y="2711450"/>
          <p14:tracePt t="101323" x="5106988" y="2711450"/>
          <p14:tracePt t="101323" x="5070475" y="2711450"/>
          <p14:tracePt t="101362" x="4924425" y="2747963"/>
          <p14:tracePt t="101402" x="4813300" y="2794000"/>
          <p14:tracePt t="101441" x="4667250" y="2894013"/>
          <p14:tracePt t="101481" x="4603750" y="2968625"/>
          <p14:tracePt t="101519" x="4567238" y="3095625"/>
          <p14:tracePt t="101559" x="4567238" y="3195638"/>
          <p14:tracePt t="101598" x="4622800" y="3351213"/>
          <p14:tracePt t="101637" x="4759325" y="3460750"/>
          <p14:tracePt t="101676" x="4932363" y="3497263"/>
          <p14:tracePt t="101714" x="5133975" y="3497263"/>
          <p14:tracePt t="101751" x="5270500" y="3460750"/>
          <p14:tracePt t="101790" x="5380038" y="3360738"/>
          <p14:tracePt t="101829" x="5445125" y="3224213"/>
          <p14:tracePt t="101868" x="5445125" y="3078163"/>
          <p14:tracePt t="101908" x="5380038" y="2849563"/>
          <p14:tracePt t="101948" x="5280025" y="2747963"/>
          <p14:tracePt t="101988" x="5078413" y="2667000"/>
          <p14:tracePt t="102027" x="4968875" y="2630488"/>
          <p14:tracePt t="102066" x="4851400" y="2647950"/>
          <p14:tracePt t="102105" x="4740275" y="2693988"/>
          <p14:tracePt t="102145" x="4676775" y="2740025"/>
          <p14:tracePt t="102183" x="4659313" y="2757488"/>
          <p14:tracePt t="102413" x="4676775" y="2740025"/>
          <p14:tracePt t="102413" x="4686300" y="2730500"/>
          <p14:tracePt t="102452" x="4878388" y="2667000"/>
          <p14:tracePt t="102493" x="5151438" y="2611438"/>
          <p14:tracePt t="102532" x="5472113" y="2611438"/>
          <p14:tracePt t="102571" x="5691188" y="2611438"/>
          <p14:tracePt t="102611" x="5700713" y="2611438"/>
          <p14:tracePt t="102805" x="5599113" y="2611438"/>
          <p14:tracePt t="102844" x="5453063" y="2601913"/>
          <p14:tracePt t="102882" x="5151438" y="2601913"/>
          <p14:tracePt t="102919" x="4978400" y="2601913"/>
          <p14:tracePt t="102958" x="4841875" y="2638425"/>
          <p14:tracePt t="102997" x="4695825" y="2667000"/>
          <p14:tracePt t="103036" x="4613275" y="2693988"/>
          <p14:tracePt t="103075" x="4521200" y="2747963"/>
          <p14:tracePt t="103114" x="4484688" y="2784475"/>
          <p14:tracePt t="103153" x="4440238" y="2876550"/>
          <p14:tracePt t="103153" x="4440238" y="2903538"/>
          <p14:tracePt t="103192" x="4421188" y="2995613"/>
          <p14:tracePt t="103230" x="4421188" y="3132138"/>
          <p14:tracePt t="103269" x="4421188" y="3232150"/>
          <p14:tracePt t="103309" x="4476750" y="3351213"/>
          <p14:tracePt t="103349" x="4530725" y="3451225"/>
          <p14:tracePt t="103387" x="4594225" y="3506788"/>
          <p14:tracePt t="103426" x="4713288" y="3524250"/>
          <p14:tracePt t="103465" x="4859338" y="3552825"/>
          <p14:tracePt t="103504" x="4978400" y="3560763"/>
          <p14:tracePt t="103543" x="5143500" y="3516313"/>
          <p14:tracePt t="103582" x="5297488" y="3406775"/>
          <p14:tracePt t="103583" x="5307013" y="3397250"/>
          <p14:tracePt t="103623" x="5343525" y="3278188"/>
          <p14:tracePt t="103663" x="5362575" y="3159125"/>
          <p14:tracePt t="103701" x="5297488" y="2959100"/>
          <p14:tracePt t="103741" x="5143500" y="2757488"/>
          <p14:tracePt t="103781" x="4905375" y="2601913"/>
          <p14:tracePt t="103820" x="4703763" y="2547938"/>
          <p14:tracePt t="103859" x="4338638" y="2547938"/>
          <p14:tracePt t="103898" x="4010025" y="2557463"/>
          <p14:tracePt t="103937" x="3654425" y="2620963"/>
          <p14:tracePt t="103978" x="3398838" y="2703513"/>
          <p14:tracePt t="104016" x="3097213" y="2803525"/>
          <p14:tracePt t="104055" x="2841625" y="2886075"/>
          <p14:tracePt t="104092" x="2722563" y="2940050"/>
          <p14:tracePt t="104132" x="2547938" y="3013075"/>
          <p14:tracePt t="104170" x="2520950" y="3022600"/>
          <p14:tracePt t="105856" x="2520950" y="3068638"/>
          <p14:tracePt t="105895" x="2520950" y="3122613"/>
          <p14:tracePt t="105935" x="2511425" y="3178175"/>
          <p14:tracePt t="105975" x="2474913" y="3360738"/>
          <p14:tracePt t="106014" x="2438400" y="3533775"/>
          <p14:tracePt t="106053" x="2384425" y="3679825"/>
          <p14:tracePt t="106093" x="2357438" y="3798888"/>
          <p14:tracePt t="106131" x="2338388" y="3862388"/>
          <p14:tracePt t="106171" x="2320925" y="3908425"/>
          <p14:tracePt t="106442" x="2328863" y="3917950"/>
          <p14:tracePt t="106481" x="2338388" y="3908425"/>
          <p14:tracePt t="106519" x="2374900" y="3835400"/>
          <p14:tracePt t="106558" x="2374900" y="3825875"/>
          <p14:tracePt t="107018" x="2374900" y="3798888"/>
          <p14:tracePt t="107058" x="2347913" y="3706813"/>
          <p14:tracePt t="107098" x="2347913" y="3698875"/>
          <p14:tracePt t="107137" x="2320925" y="3689350"/>
          <p14:tracePt t="107175" x="2301875" y="3679825"/>
          <p14:tracePt t="107213" x="2255838" y="3679825"/>
          <p14:tracePt t="107254" x="2165350" y="3679825"/>
          <p14:tracePt t="107292" x="2109788" y="3698875"/>
          <p14:tracePt t="107293" x="2109788" y="3706813"/>
          <p14:tracePt t="107332" x="2046288" y="3762375"/>
          <p14:tracePt t="107371" x="2019300" y="3789363"/>
          <p14:tracePt t="107410" x="2009775" y="3825875"/>
          <p14:tracePt t="107449" x="2009775" y="3835400"/>
          <p14:tracePt t="107489" x="2009775" y="3881438"/>
          <p14:tracePt t="107527" x="2009775" y="3927475"/>
          <p14:tracePt t="107566" x="2046288" y="3990975"/>
          <p14:tracePt t="107605" x="2092325" y="4037013"/>
          <p14:tracePt t="107643" x="2119313" y="4054475"/>
          <p14:tracePt t="107680" x="2165350" y="4054475"/>
          <p14:tracePt t="107719" x="2201863" y="4064000"/>
          <p14:tracePt t="107756" x="2255838" y="4064000"/>
          <p14:tracePt t="107795" x="2338388" y="4054475"/>
          <p14:tracePt t="107834" x="2393950" y="4017963"/>
          <p14:tracePt t="107872" x="2420938" y="3981450"/>
          <p14:tracePt t="107911" x="2430463" y="3927475"/>
          <p14:tracePt t="107951" x="2438400" y="3871913"/>
          <p14:tracePt t="107990" x="2438400" y="3816350"/>
          <p14:tracePt t="108030" x="2411413" y="3798888"/>
          <p14:tracePt t="108068" x="2311400" y="3752850"/>
          <p14:tracePt t="108107" x="2255838" y="3725863"/>
          <p14:tracePt t="108147" x="2211388" y="3725863"/>
          <p14:tracePt t="108185" x="2192338" y="3725863"/>
          <p14:tracePt t="108224" x="2155825" y="3743325"/>
          <p14:tracePt t="108263" x="2119313" y="3762375"/>
          <p14:tracePt t="108302" x="2100263" y="3808413"/>
          <p14:tracePt t="108341" x="2100263" y="3844925"/>
          <p14:tracePt t="108379" x="2092325" y="3889375"/>
          <p14:tracePt t="108418" x="2092325" y="3927475"/>
          <p14:tracePt t="108457" x="2092325" y="3944938"/>
          <p14:tracePt t="108496" x="2119313" y="3990975"/>
          <p14:tracePt t="108534" x="2146300" y="4017963"/>
          <p14:tracePt t="108574" x="2211388" y="4044950"/>
          <p14:tracePt t="108613" x="2284413" y="4044950"/>
          <p14:tracePt t="108652" x="2338388" y="4044950"/>
          <p14:tracePt t="108691" x="2347913" y="4037013"/>
          <p14:tracePt t="109726" x="2347913" y="4027488"/>
          <p14:tracePt t="109764" x="2365375" y="3981450"/>
          <p14:tracePt t="109803" x="2401888" y="3944938"/>
          <p14:tracePt t="109842" x="2420938" y="3908425"/>
          <p14:tracePt t="110073" x="2420938" y="3935413"/>
          <p14:tracePt t="110111" x="2420938" y="3971925"/>
          <p14:tracePt t="110152" x="2420938" y="3990975"/>
          <p14:tracePt t="110191" x="2420938" y="4000500"/>
          <p14:tracePt t="110231" x="2420938" y="4017963"/>
          <p14:tracePt t="110269" x="2420938" y="4037013"/>
          <p14:tracePt t="110307" x="2420938" y="4044950"/>
          <p14:tracePt t="110347" x="2420938" y="4073525"/>
          <p14:tracePt t="110387" x="2420938" y="4100513"/>
          <p14:tracePt t="110424" x="2420938" y="4154488"/>
          <p14:tracePt t="110465" x="2420938" y="4227513"/>
          <p14:tracePt t="110465" x="2420938" y="4246563"/>
          <p14:tracePt t="110503" x="2430463" y="4319588"/>
          <p14:tracePt t="110541" x="2430463" y="4346575"/>
          <p14:tracePt t="110580" x="2430463" y="4383088"/>
          <p14:tracePt t="110618" x="2447925" y="4392613"/>
          <p14:tracePt t="110655" x="2511425" y="4402138"/>
          <p14:tracePt t="110693" x="2576513" y="4410075"/>
          <p14:tracePt t="110732" x="2630488" y="4410075"/>
          <p14:tracePt t="110771" x="2640013" y="4410075"/>
          <p14:tracePt t="110849" x="2667000" y="4410075"/>
          <p14:tracePt t="110887" x="2805113" y="4410075"/>
          <p14:tracePt t="110927" x="2951163" y="4429125"/>
          <p14:tracePt t="110964" x="3141663" y="4456113"/>
          <p14:tracePt t="110969" x="3160713" y="4456113"/>
          <p14:tracePt t="111008" x="3214688" y="4465638"/>
          <p14:tracePt t="111047" x="3233738" y="4465638"/>
          <p14:tracePt t="111083" x="3243263" y="4438650"/>
          <p14:tracePt t="111122" x="3260725" y="4346575"/>
          <p14:tracePt t="111159" x="3260725" y="4219575"/>
          <p14:tracePt t="111197" x="3260725" y="4110038"/>
          <p14:tracePt t="111235" x="3260725" y="4000500"/>
          <p14:tracePt t="111274" x="3260725" y="3927475"/>
          <p14:tracePt t="111312" x="3252788" y="3917950"/>
          <p14:tracePt t="111465" x="3252788" y="3944938"/>
          <p14:tracePt t="111503" x="3252788" y="4017963"/>
          <p14:tracePt t="111542" x="3279775" y="4146550"/>
          <p14:tracePt t="111582" x="3306763" y="4273550"/>
          <p14:tracePt t="111621" x="3316288" y="4383088"/>
          <p14:tracePt t="111660" x="3316288" y="4410075"/>
          <p14:tracePt t="111699" x="3316288" y="4419600"/>
          <p14:tracePt t="111890" x="3316288" y="4429125"/>
          <p14:tracePt t="111929" x="3306763" y="4465638"/>
          <p14:tracePt t="111969" x="3289300" y="4511675"/>
          <p14:tracePt t="112007" x="3289300" y="4538663"/>
          <p14:tracePt t="112846" x="3325813" y="4429125"/>
          <p14:tracePt t="112885" x="3362325" y="4300538"/>
          <p14:tracePt t="112924" x="3379788" y="4210050"/>
          <p14:tracePt t="112966" x="3379788" y="4137025"/>
          <p14:tracePt t="113005" x="3389313" y="4037013"/>
          <p14:tracePt t="113043" x="3398838" y="3981450"/>
          <p14:tracePt t="113082" x="3416300" y="3889375"/>
          <p14:tracePt t="113121" x="3425825" y="3825875"/>
          <p14:tracePt t="113162" x="3435350" y="3762375"/>
          <p14:tracePt t="113200" x="3435350" y="3725863"/>
          <p14:tracePt t="113431" x="3443288" y="3716338"/>
          <p14:tracePt t="113469" x="3452813" y="3716338"/>
          <p14:tracePt t="113547" x="3479800" y="3716338"/>
          <p14:tracePt t="113585" x="3552825" y="3716338"/>
          <p14:tracePt t="113625" x="3662363" y="3716338"/>
          <p14:tracePt t="113663" x="3690938" y="3716338"/>
          <p14:tracePt t="113701" x="3727450" y="3716338"/>
          <p14:tracePt t="113740" x="3781425" y="3716338"/>
          <p14:tracePt t="113779" x="3836988" y="3716338"/>
          <p14:tracePt t="113816" x="3883025" y="3716338"/>
          <p14:tracePt t="113855" x="3937000" y="3716338"/>
          <p14:tracePt t="113893" x="3992563" y="3716338"/>
          <p14:tracePt t="113932" x="4029075" y="3716338"/>
          <p14:tracePt t="113972" x="4092575" y="3716338"/>
          <p14:tracePt t="114011" x="4183063" y="3725863"/>
          <p14:tracePt t="114049" x="4229100" y="3735388"/>
          <p14:tracePt t="114090" x="4292600" y="3735388"/>
          <p14:tracePt t="114129" x="4348163" y="3735388"/>
          <p14:tracePt t="114169" x="4411663" y="3735388"/>
          <p14:tracePt t="114208" x="4448175" y="3735388"/>
          <p14:tracePt t="114247" x="4484688" y="3743325"/>
          <p14:tracePt t="114285" x="4513263" y="3743325"/>
          <p14:tracePt t="114324" x="4530725" y="3743325"/>
          <p14:tracePt t="114362" x="4576763" y="3752850"/>
          <p14:tracePt t="114363" x="4586288" y="3752850"/>
          <p14:tracePt t="114401" x="4630738" y="3752850"/>
          <p14:tracePt t="114439" x="4649788" y="3762375"/>
          <p14:tracePt t="114478" x="4659313" y="3762375"/>
          <p14:tracePt t="114517" x="4695825" y="3771900"/>
          <p14:tracePt t="114630" x="4703763" y="3779838"/>
          <p14:tracePt t="114668" x="4713288" y="3816350"/>
          <p14:tracePt t="114708" x="4713288" y="3862388"/>
          <p14:tracePt t="114746" x="4713288" y="3908425"/>
          <p14:tracePt t="114784" x="4713288" y="3971925"/>
          <p14:tracePt t="114823" x="4713288" y="4008438"/>
          <p14:tracePt t="114861" x="4713288" y="4064000"/>
          <p14:tracePt t="114899" x="4713288" y="4090988"/>
          <p14:tracePt t="114937" x="4713288" y="4137025"/>
          <p14:tracePt t="114978" x="4713288" y="4191000"/>
          <p14:tracePt t="115017" x="4713288" y="4219575"/>
          <p14:tracePt t="115056" x="4722813" y="4256088"/>
          <p14:tracePt t="115096" x="4732338" y="4292600"/>
          <p14:tracePt t="115135" x="4732338" y="4337050"/>
          <p14:tracePt t="115173" x="4740275" y="4365625"/>
          <p14:tracePt t="115213" x="4740275" y="4373563"/>
          <p14:tracePt t="115252" x="4740275" y="4402138"/>
          <p14:tracePt t="115291" x="4740275" y="4419600"/>
          <p14:tracePt t="115329" x="4740275" y="4429125"/>
          <p14:tracePt t="115404" x="4722813" y="4456113"/>
          <p14:tracePt t="115442" x="4695825" y="4483100"/>
          <p14:tracePt t="115481" x="4630738" y="4511675"/>
          <p14:tracePt t="115519" x="4576763" y="4519613"/>
          <p14:tracePt t="115558" x="4530725" y="4519613"/>
          <p14:tracePt t="115597" x="4448175" y="4529138"/>
          <p14:tracePt t="115635" x="4367213" y="4529138"/>
          <p14:tracePt t="115673" x="4229100" y="4529138"/>
          <p14:tracePt t="115713" x="4092575" y="4529138"/>
          <p14:tracePt t="115750" x="4019550" y="4519613"/>
          <p14:tracePt t="115789" x="3900488" y="4519613"/>
          <p14:tracePt t="115828" x="3827463" y="4519613"/>
          <p14:tracePt t="115867" x="3727450" y="4519613"/>
          <p14:tracePt t="115905" x="3662363" y="4511675"/>
          <p14:tracePt t="115944" x="3644900" y="4511675"/>
          <p14:tracePt t="115984" x="3571875" y="4502150"/>
          <p14:tracePt t="116023" x="3544888" y="4502150"/>
          <p14:tracePt t="116062" x="3508375" y="4502150"/>
          <p14:tracePt t="116102" x="3479800" y="4502150"/>
          <p14:tracePt t="116220" x="3462338" y="4492625"/>
          <p14:tracePt t="116297" x="3443288" y="4475163"/>
          <p14:tracePt t="116337" x="3435350" y="4465638"/>
          <p14:tracePt t="116377" x="3416300" y="4456113"/>
          <p14:tracePt t="116414" x="3416300" y="4446588"/>
          <p14:tracePt t="116453" x="3398838" y="4410075"/>
          <p14:tracePt t="116491" x="3398838" y="4392613"/>
          <p14:tracePt t="116530" x="3379788" y="4329113"/>
          <p14:tracePt t="116569" x="3362325" y="4227513"/>
          <p14:tracePt t="116607" x="3352800" y="4110038"/>
          <p14:tracePt t="116645" x="3325813" y="4027488"/>
          <p14:tracePt t="116685" x="3316288" y="3935413"/>
          <p14:tracePt t="116724" x="3306763" y="3871913"/>
          <p14:tracePt t="116763" x="3297238" y="3816350"/>
          <p14:tracePt t="116801" x="3289300" y="3735388"/>
          <p14:tracePt t="116840" x="3289300" y="3706813"/>
          <p14:tracePt t="116877" x="3279775" y="3670300"/>
          <p14:tracePt t="116916" x="3279775" y="3662363"/>
          <p14:tracePt t="117108" x="3279775" y="3652838"/>
          <p14:tracePt t="117147" x="3343275" y="3652838"/>
          <p14:tracePt t="117186" x="3406775" y="3662363"/>
          <p14:tracePt t="117226" x="3452813" y="3670300"/>
          <p14:tracePt t="117265" x="3516313" y="3679825"/>
          <p14:tracePt t="117304" x="3544888" y="3679825"/>
          <p14:tracePt t="117344" x="3608388" y="3689350"/>
          <p14:tracePt t="117383" x="3671888" y="3689350"/>
          <p14:tracePt t="117423" x="3735388" y="3698875"/>
          <p14:tracePt t="117462" x="3781425" y="3698875"/>
          <p14:tracePt t="117501" x="3873500" y="3698875"/>
          <p14:tracePt t="117540" x="3937000" y="3698875"/>
          <p14:tracePt t="117579" x="3983038" y="3698875"/>
          <p14:tracePt t="117617" x="4083050" y="3698875"/>
          <p14:tracePt t="117657" x="4175125" y="3698875"/>
          <p14:tracePt t="117695" x="4357688" y="3698875"/>
          <p14:tracePt t="117733" x="4440238" y="3698875"/>
          <p14:tracePt t="117770" x="4513263" y="3679825"/>
          <p14:tracePt t="117770" x="4521200" y="3679825"/>
          <p14:tracePt t="117809" x="4540250" y="3670300"/>
          <p14:tracePt t="117847" x="4557713" y="3662363"/>
          <p14:tracePt t="117885" x="4594225" y="3652838"/>
          <p14:tracePt t="117924" x="4640263" y="3652838"/>
          <p14:tracePt t="117964" x="4649788" y="3652838"/>
          <p14:tracePt t="118042" x="4676775" y="3662363"/>
          <p14:tracePt t="118080" x="4686300" y="3698875"/>
          <p14:tracePt t="118119" x="4695825" y="3725863"/>
          <p14:tracePt t="118159" x="4713288" y="3789363"/>
          <p14:tracePt t="118198" x="4732338" y="3852863"/>
          <p14:tracePt t="118235" x="4740275" y="3917950"/>
          <p14:tracePt t="118275" x="4749800" y="4000500"/>
          <p14:tracePt t="118314" x="4759325" y="4090988"/>
          <p14:tracePt t="118315" x="4759325" y="4110038"/>
          <p14:tracePt t="118355" x="4768850" y="4183063"/>
          <p14:tracePt t="118393" x="4768850" y="4237038"/>
          <p14:tracePt t="118431" x="4768850" y="4283075"/>
          <p14:tracePt t="118469" x="4768850" y="4310063"/>
          <p14:tracePt t="118508" x="4768850" y="4346575"/>
          <p14:tracePt t="118546" x="4749800" y="4392613"/>
          <p14:tracePt t="118586" x="4740275" y="4419600"/>
          <p14:tracePt t="118625" x="4732338" y="4446588"/>
          <p14:tracePt t="118664" x="4722813" y="4456113"/>
          <p14:tracePt t="118703" x="4713288" y="4475163"/>
          <p14:tracePt t="118742" x="4695825" y="4483100"/>
          <p14:tracePt t="118780" x="4686300" y="4492625"/>
          <p14:tracePt t="118820" x="4613275" y="4502150"/>
          <p14:tracePt t="118859" x="4503738" y="4511675"/>
          <p14:tracePt t="118897" x="4321175" y="4519613"/>
          <p14:tracePt t="118936" x="4248150" y="4529138"/>
          <p14:tracePt t="118978" x="4146550" y="4529138"/>
          <p14:tracePt t="119015" x="4056063" y="4529138"/>
          <p14:tracePt t="119055" x="3890963" y="4529138"/>
          <p14:tracePt t="119093" x="3717925" y="4529138"/>
          <p14:tracePt t="119132" x="3671888" y="4529138"/>
          <p14:tracePt t="119172" x="3625850" y="4529138"/>
          <p14:tracePt t="119211" x="3581400" y="4529138"/>
          <p14:tracePt t="119249" x="3471863" y="4538663"/>
          <p14:tracePt t="119289" x="3443288" y="4538663"/>
          <p14:tracePt t="119327" x="3425825" y="4538663"/>
          <p14:tracePt t="119366" x="3406775" y="4538663"/>
          <p14:tracePt t="119404" x="3379788" y="4538663"/>
          <p14:tracePt t="119443" x="3352800" y="4538663"/>
          <p14:tracePt t="119480" x="3343275" y="4538663"/>
          <p14:tracePt t="119631" x="3333750" y="4529138"/>
          <p14:tracePt t="119670" x="3333750" y="4483100"/>
          <p14:tracePt t="119708" x="3333750" y="4429125"/>
          <p14:tracePt t="119745" x="3343275" y="4365625"/>
          <p14:tracePt t="119784" x="3352800" y="4329113"/>
          <p14:tracePt t="119823" x="3362325" y="4283075"/>
          <p14:tracePt t="119861" x="3362325" y="4227513"/>
          <p14:tracePt t="119899" x="3362325" y="4137025"/>
          <p14:tracePt t="119937" x="3362325" y="4000500"/>
          <p14:tracePt t="119976" x="3362325" y="3935413"/>
          <p14:tracePt t="120013" x="3362325" y="3881438"/>
          <p14:tracePt t="120051" x="3362325" y="3852863"/>
          <p14:tracePt t="120089" x="3362325" y="3825875"/>
          <p14:tracePt t="120128" x="3362325" y="3798888"/>
          <p14:tracePt t="120167" x="3362325" y="3779838"/>
          <p14:tracePt t="120321" x="3362325" y="3808413"/>
          <p14:tracePt t="120361" x="3362325" y="3871913"/>
          <p14:tracePt t="120399" x="3370263" y="3935413"/>
          <p14:tracePt t="120438" x="3370263" y="4017963"/>
          <p14:tracePt t="120477" x="3379788" y="4054475"/>
          <p14:tracePt t="120515" x="3389313" y="4154488"/>
          <p14:tracePt t="120555" x="3406775" y="4227513"/>
          <p14:tracePt t="120594" x="3416300" y="4283075"/>
          <p14:tracePt t="120633" x="3425825" y="4319588"/>
          <p14:tracePt t="120670" x="3425825" y="4329113"/>
          <p14:tracePt t="120710" x="3425825" y="4346575"/>
          <p14:tracePt t="120748" x="3425825" y="4373563"/>
          <p14:tracePt t="122310" x="3452813" y="4402138"/>
          <p14:tracePt t="122349" x="3535363" y="4429125"/>
          <p14:tracePt t="122389" x="3644900" y="4456113"/>
          <p14:tracePt t="122428" x="3836988" y="4475163"/>
          <p14:tracePt t="122467" x="4056063" y="4492625"/>
          <p14:tracePt t="122506" x="4202113" y="4492625"/>
          <p14:tracePt t="122506" x="4248150" y="4492625"/>
          <p14:tracePt t="122545" x="4375150" y="4465638"/>
          <p14:tracePt t="122585" x="4457700" y="4438650"/>
          <p14:tracePt t="122624" x="4557713" y="4392613"/>
          <p14:tracePt t="122663" x="4613275" y="4346575"/>
          <p14:tracePt t="122701" x="4686300" y="4283075"/>
          <p14:tracePt t="122740" x="4703763" y="4219575"/>
          <p14:tracePt t="122779" x="4740275" y="4127500"/>
          <p14:tracePt t="122818" x="4749800" y="4054475"/>
          <p14:tracePt t="122856" x="4749800" y="4017963"/>
          <p14:tracePt t="122893" x="4749800" y="3971925"/>
          <p14:tracePt t="122931" x="4749800" y="3944938"/>
          <p14:tracePt t="122970" x="4740275" y="3927475"/>
          <p14:tracePt t="123008" x="4722813" y="3917950"/>
          <p14:tracePt t="123162" x="4703763" y="3908425"/>
          <p14:tracePt t="123654" x="4676775" y="3898900"/>
          <p14:tracePt t="124228" x="4649788" y="3862388"/>
          <p14:tracePt t="126201" x="4649788" y="3852863"/>
          <p14:tracePt t="126240" x="4649788" y="3844925"/>
          <p14:tracePt t="126279" x="4649788" y="3835400"/>
          <p14:tracePt t="128247" x="4613275" y="3825875"/>
          <p14:tracePt t="128285" x="4557713" y="3844925"/>
          <p14:tracePt t="128325" x="4421188" y="3862388"/>
          <p14:tracePt t="128365" x="4183063" y="3881438"/>
          <p14:tracePt t="128403" x="4046538" y="3862388"/>
          <p14:tracePt t="128443" x="3790950" y="3835400"/>
          <p14:tracePt t="128483" x="3581400" y="3816350"/>
          <p14:tracePt t="128522" x="3316288" y="3816350"/>
          <p14:tracePt t="128561" x="3270250" y="3816350"/>
          <p14:tracePt t="128600" x="3252788" y="3816350"/>
          <p14:tracePt t="129283" x="3243263" y="3816350"/>
          <p14:tracePt t="129323" x="3243263" y="3898900"/>
          <p14:tracePt t="129363" x="3243263" y="3990975"/>
          <p14:tracePt t="129401" x="3243263" y="4137025"/>
          <p14:tracePt t="129440" x="3243263" y="4273550"/>
          <p14:tracePt t="129478" x="3243263" y="4373563"/>
          <p14:tracePt t="129517" x="3243263" y="4410075"/>
          <p14:tracePt t="129556" x="3243263" y="4419600"/>
          <p14:tracePt t="132751" x="3243263" y="4429125"/>
          <p14:tracePt t="132788" x="3270250" y="4456113"/>
          <p14:tracePt t="132828" x="3297238" y="4483100"/>
          <p14:tracePt t="132865" x="3370263" y="4529138"/>
          <p14:tracePt t="132905" x="3498850" y="4584700"/>
          <p14:tracePt t="132943" x="3635375" y="4638675"/>
          <p14:tracePt t="132983" x="3790950" y="4694238"/>
          <p14:tracePt t="133022" x="3956050" y="4738688"/>
          <p14:tracePt t="133060" x="4119563" y="4784725"/>
          <p14:tracePt t="133099" x="4292600" y="4821238"/>
          <p14:tracePt t="133138" x="4567238" y="4840288"/>
          <p14:tracePt t="133176" x="4832350" y="4857750"/>
          <p14:tracePt t="133215" x="5180013" y="4867275"/>
          <p14:tracePt t="133254" x="5408613" y="4876800"/>
          <p14:tracePt t="133293" x="5526088" y="4876800"/>
          <p14:tracePt t="133332" x="5764213" y="4857750"/>
          <p14:tracePt t="133371" x="5846763" y="4821238"/>
          <p14:tracePt t="133409" x="5854700" y="4821238"/>
          <p14:tracePt t="133447" x="5910263" y="4803775"/>
          <p14:tracePt t="133485" x="5937250" y="4784725"/>
          <p14:tracePt t="133523" x="5983288" y="4757738"/>
          <p14:tracePt t="133562" x="6010275" y="4730750"/>
          <p14:tracePt t="133601" x="6046788" y="4684713"/>
          <p14:tracePt t="133639" x="6056313" y="4657725"/>
          <p14:tracePt t="133677" x="6075363" y="4602163"/>
          <p14:tracePt t="133715" x="6075363" y="4556125"/>
          <p14:tracePt t="133754" x="6083300" y="4502150"/>
          <p14:tracePt t="133793" x="6092825" y="4419600"/>
          <p14:tracePt t="133833" x="6092825" y="4356100"/>
          <p14:tracePt t="133872" x="6092825" y="4329113"/>
          <p14:tracePt t="133912" x="6092825" y="4300538"/>
          <p14:tracePt t="133952" x="6092825" y="4256088"/>
          <p14:tracePt t="133993" x="6092825" y="4210050"/>
          <p14:tracePt t="134032" x="6075363" y="4154488"/>
          <p14:tracePt t="134071" x="6065838" y="4127500"/>
          <p14:tracePt t="134110" x="6065838" y="4110038"/>
          <p14:tracePt t="134149" x="6056313" y="4100513"/>
          <p14:tracePt t="134227" x="6056313" y="4090988"/>
          <p14:tracePt t="134266" x="6056313" y="4064000"/>
          <p14:tracePt t="134305" x="6038850" y="4037013"/>
          <p14:tracePt t="134343" x="6019800" y="4000500"/>
          <p14:tracePt t="134382" x="6010275" y="3981450"/>
          <p14:tracePt t="134420" x="5983288" y="3954463"/>
          <p14:tracePt t="134458" x="5973763" y="3935413"/>
          <p14:tracePt t="134496" x="5946775" y="3917950"/>
          <p14:tracePt t="134535" x="5873750" y="3881438"/>
          <p14:tracePt t="134573" x="5827713" y="3862388"/>
          <p14:tracePt t="134612" x="5691188" y="3835400"/>
          <p14:tracePt t="134651" x="5572125" y="3825875"/>
          <p14:tracePt t="134691" x="5380038" y="3825875"/>
          <p14:tracePt t="134730" x="5260975" y="3808413"/>
          <p14:tracePt t="134770" x="5207000" y="3808413"/>
          <p14:tracePt t="134808" x="5133975" y="3871913"/>
          <p14:tracePt t="134846" x="5097463" y="3898900"/>
          <p14:tracePt t="134884" x="5078413" y="4008438"/>
          <p14:tracePt t="134923" x="5078413" y="4054475"/>
          <p14:tracePt t="134961" x="5106988" y="4100513"/>
          <p14:tracePt t="135002" x="5197475" y="4146550"/>
          <p14:tracePt t="135040" x="5334000" y="4183063"/>
          <p14:tracePt t="135078" x="5472113" y="4191000"/>
          <p14:tracePt t="135117" x="5591175" y="4191000"/>
          <p14:tracePt t="135156" x="5718175" y="4191000"/>
          <p14:tracePt t="135194" x="5764213" y="4173538"/>
          <p14:tracePt t="135233" x="5818188" y="4127500"/>
          <p14:tracePt t="135271" x="5846763" y="4027488"/>
          <p14:tracePt t="135310" x="5846763" y="3935413"/>
          <p14:tracePt t="135349" x="5810250" y="3798888"/>
          <p14:tracePt t="135387" x="5681663" y="3725863"/>
          <p14:tracePt t="135426" x="5489575" y="3698875"/>
          <p14:tracePt t="135465" x="5362575" y="3698875"/>
          <p14:tracePt t="135505" x="5280025" y="3698875"/>
          <p14:tracePt t="135544" x="5216525" y="3716338"/>
          <p14:tracePt t="135583" x="5151438" y="3743325"/>
          <p14:tracePt t="135624" x="5087938" y="3816350"/>
          <p14:tracePt t="135663" x="5078413" y="3881438"/>
          <p14:tracePt t="135702" x="5078413" y="3981450"/>
          <p14:tracePt t="135741" x="5133975" y="4073525"/>
          <p14:tracePt t="135780" x="5289550" y="4127500"/>
          <p14:tracePt t="135819" x="5526088" y="4183063"/>
          <p14:tracePt t="135860" x="5691188" y="4219575"/>
          <p14:tracePt t="135899" x="5818188" y="4219575"/>
          <p14:tracePt t="135938" x="5883275" y="4173538"/>
          <p14:tracePt t="135979" x="5929313" y="4110038"/>
          <p14:tracePt t="136017" x="5946775" y="4037013"/>
          <p14:tracePt t="136055" x="5956300" y="3908425"/>
          <p14:tracePt t="136092" x="5929313" y="3825875"/>
          <p14:tracePt t="136131" x="5846763" y="3762375"/>
          <p14:tracePt t="136169" x="5681663" y="3735388"/>
          <p14:tracePt t="136208" x="5526088" y="3735388"/>
          <p14:tracePt t="136246" x="5207000" y="3725863"/>
          <p14:tracePt t="136284" x="5160963" y="3725863"/>
          <p14:tracePt t="136322" x="5070475" y="3779838"/>
          <p14:tracePt t="136361" x="5014913" y="3825875"/>
          <p14:tracePt t="136400" x="4997450" y="3898900"/>
          <p14:tracePt t="136439" x="5024438" y="4017963"/>
          <p14:tracePt t="136478" x="5143500" y="4090988"/>
          <p14:tracePt t="136517" x="5426075" y="4164013"/>
          <p14:tracePt t="136555" x="5773738" y="4191000"/>
          <p14:tracePt t="136594" x="5854700" y="4183063"/>
          <p14:tracePt t="136594" x="5873750" y="4164013"/>
          <p14:tracePt t="136634" x="5929313" y="4073525"/>
          <p14:tracePt t="136670" x="5965825" y="3944938"/>
          <p14:tracePt t="136709" x="5946775" y="3825875"/>
          <p14:tracePt t="136747" x="5864225" y="3716338"/>
          <p14:tracePt t="136786" x="5664200" y="3679825"/>
          <p14:tracePt t="136824" x="5399088" y="3652838"/>
          <p14:tracePt t="136864" x="5253038" y="3652838"/>
          <p14:tracePt t="136902" x="5197475" y="3662363"/>
          <p14:tracePt t="136941" x="5106988" y="3706813"/>
          <p14:tracePt t="136982" x="5033963" y="3762375"/>
          <p14:tracePt t="137021" x="5024438" y="3816350"/>
          <p14:tracePt t="137059" x="5060950" y="3908425"/>
          <p14:tracePt t="137097" x="5197475" y="4027488"/>
          <p14:tracePt t="137135" x="5416550" y="4137025"/>
          <p14:tracePt t="137174" x="5635625" y="4191000"/>
          <p14:tracePt t="137212" x="5818188" y="4191000"/>
          <p14:tracePt t="137251" x="5854700" y="4164013"/>
          <p14:tracePt t="137288" x="5864225" y="4044950"/>
          <p14:tracePt t="137327" x="5864225" y="3963988"/>
          <p14:tracePt t="137366" x="5837238" y="3871913"/>
          <p14:tracePt t="137404" x="5718175" y="3789363"/>
          <p14:tracePt t="137442" x="5562600" y="3752850"/>
          <p14:tracePt t="137482" x="5399088" y="3716338"/>
          <p14:tracePt t="137521" x="5307013" y="3716338"/>
          <p14:tracePt t="137561" x="5207000" y="3725863"/>
          <p14:tracePt t="137599" x="5151438" y="3771900"/>
          <p14:tracePt t="137638" x="5114925" y="3835400"/>
          <p14:tracePt t="137676" x="5114925" y="3917950"/>
          <p14:tracePt t="137716" x="5151438" y="4008438"/>
          <p14:tracePt t="137755" x="5307013" y="4137025"/>
          <p14:tracePt t="137794" x="5472113" y="4183063"/>
          <p14:tracePt t="137833" x="5654675" y="4219575"/>
          <p14:tracePt t="137872" x="5727700" y="4219575"/>
          <p14:tracePt t="137909" x="5773738" y="4183063"/>
          <p14:tracePt t="138330" x="5818188" y="4173538"/>
          <p14:tracePt t="138368" x="5891213" y="4173538"/>
          <p14:tracePt t="138407" x="5956300" y="4164013"/>
          <p14:tracePt t="138445" x="6010275" y="4146550"/>
          <p14:tracePt t="138484" x="6029325" y="4127500"/>
          <p14:tracePt t="138523" x="6038850" y="4127500"/>
          <p14:tracePt t="138564" x="6046788" y="4127500"/>
          <p14:tracePt t="138679" x="6010275" y="4127500"/>
          <p14:tracePt t="138717" x="5965825" y="4146550"/>
          <p14:tracePt t="138755" x="5800725" y="4164013"/>
          <p14:tracePt t="138795" x="5599113" y="4183063"/>
          <p14:tracePt t="138834" x="5353050" y="4191000"/>
          <p14:tracePt t="138834" x="5307013" y="4191000"/>
          <p14:tracePt t="138872" x="5187950" y="4191000"/>
          <p14:tracePt t="138911" x="5180013" y="4191000"/>
          <p14:tracePt t="139066" x="5216525" y="4191000"/>
          <p14:tracePt t="139105" x="5334000" y="4246563"/>
          <p14:tracePt t="139144" x="5408613" y="4300538"/>
          <p14:tracePt t="139183" x="5426075" y="4319588"/>
          <p14:tracePt t="139258" x="5435600" y="4337050"/>
          <p14:tracePt t="139298" x="5435600" y="4365625"/>
          <p14:tracePt t="139335" x="5435600" y="4419600"/>
          <p14:tracePt t="139375" x="5453063" y="4465638"/>
          <p14:tracePt t="139413" x="5462588" y="4502150"/>
          <p14:tracePt t="139451" x="5489575" y="4511675"/>
          <p14:tracePt t="139490" x="5545138" y="4511675"/>
          <p14:tracePt t="139528" x="5654675" y="4502150"/>
          <p14:tracePt t="139567" x="5691188" y="4502150"/>
          <p14:tracePt t="139605" x="5700713" y="4492625"/>
          <p14:tracePt t="139643" x="5737225" y="4492625"/>
          <p14:tracePt t="139682" x="5837238" y="4492625"/>
          <p14:tracePt t="139720" x="5891213" y="4492625"/>
          <p14:tracePt t="139757" x="5929313" y="4492625"/>
          <p14:tracePt t="139795" x="5946775" y="4492625"/>
          <p14:tracePt t="139874" x="5956300" y="4492625"/>
          <p14:tracePt t="145164" x="6010275" y="4492625"/>
          <p14:tracePt t="145200" x="6148388" y="4483100"/>
          <p14:tracePt t="145237" x="6221413" y="4483100"/>
          <p14:tracePt t="145273" x="6265863" y="4465638"/>
          <p14:tracePt t="145310" x="6348413" y="4438650"/>
          <p14:tracePt t="145350" x="6421438" y="4429125"/>
          <p14:tracePt t="145767" x="6430963" y="4419600"/>
          <p14:tracePt t="145805" x="6457950" y="4402138"/>
          <p14:tracePt t="145845" x="6457950" y="4392613"/>
          <p14:tracePt t="145883" x="6457950" y="4383088"/>
          <p14:tracePt t="145997" x="6448425" y="4392613"/>
          <p14:tracePt t="146034" x="6440488" y="4402138"/>
          <p14:tracePt t="146074" x="6430963" y="4410075"/>
          <p14:tracePt t="146152" x="6403975" y="4402138"/>
          <p14:tracePt t="146191" x="6357938" y="4346575"/>
          <p14:tracePt t="146231" x="6302375" y="4237038"/>
          <p14:tracePt t="146271" x="6257925" y="4081463"/>
          <p14:tracePt t="146309" x="6248400" y="3981450"/>
          <p14:tracePt t="146348" x="6302375" y="3871913"/>
          <p14:tracePt t="146388" x="6348413" y="3808413"/>
          <p14:tracePt t="146427" x="6421438" y="3771900"/>
          <p14:tracePt t="146467" x="6477000" y="3752850"/>
          <p14:tracePt t="146506" x="6596063" y="3743325"/>
          <p14:tracePt t="146545" x="6713538" y="3743325"/>
          <p14:tracePt t="146584" x="6769100" y="3743325"/>
          <p14:tracePt t="146623" x="6778625" y="3752850"/>
          <p14:tracePt t="146662" x="6842125" y="3798888"/>
          <p14:tracePt t="146700" x="6888163" y="3844925"/>
          <p14:tracePt t="146738" x="6932613" y="3889375"/>
          <p14:tracePt t="146777" x="6961188" y="3927475"/>
          <p14:tracePt t="146815" x="6978650" y="3990975"/>
          <p14:tracePt t="146855" x="6997700" y="4044950"/>
          <p14:tracePt t="146892" x="7007225" y="4100513"/>
          <p14:tracePt t="146932" x="7007225" y="4146550"/>
          <p14:tracePt t="146971" x="7007225" y="4200525"/>
          <p14:tracePt t="147010" x="7007225" y="4237038"/>
          <p14:tracePt t="147049" x="7007225" y="4292600"/>
          <p14:tracePt t="147086" x="6988175" y="4346575"/>
          <p14:tracePt t="147127" x="6969125" y="4383088"/>
          <p14:tracePt t="147165" x="6915150" y="4429125"/>
          <p14:tracePt t="147203" x="6896100" y="4446588"/>
          <p14:tracePt t="147242" x="6823075" y="4456113"/>
          <p14:tracePt t="147281" x="6778625" y="4465638"/>
          <p14:tracePt t="147319" x="6686550" y="4475163"/>
          <p14:tracePt t="147358" x="6604000" y="4475163"/>
          <p14:tracePt t="147397" x="6567488" y="4475163"/>
          <p14:tracePt t="147437" x="6530975" y="4475163"/>
          <p14:tracePt t="147476" x="6513513" y="4429125"/>
          <p14:tracePt t="147515" x="6486525" y="4373563"/>
          <p14:tracePt t="147554" x="6467475" y="4329113"/>
          <p14:tracePt t="147593" x="6448425" y="4264025"/>
          <p14:tracePt t="147631" x="6430963" y="4200525"/>
          <p14:tracePt t="147670" x="6421438" y="4127500"/>
          <p14:tracePt t="147710" x="6421438" y="4054475"/>
          <p14:tracePt t="147747" x="6421438" y="3990975"/>
          <p14:tracePt t="147786" x="6477000" y="3917950"/>
          <p14:tracePt t="147825" x="6523038" y="3862388"/>
          <p14:tracePt t="147865" x="6577013" y="3835400"/>
          <p14:tracePt t="147904" x="6613525" y="3825875"/>
          <p14:tracePt t="147944" x="6650038" y="3825875"/>
          <p14:tracePt t="147984" x="6713538" y="3825875"/>
          <p14:tracePt t="148022" x="6769100" y="3835400"/>
          <p14:tracePt t="148060" x="6832600" y="3871913"/>
          <p14:tracePt t="148100" x="6859588" y="3917950"/>
          <p14:tracePt t="148138" x="6905625" y="4037013"/>
          <p14:tracePt t="148176" x="6915150" y="4073525"/>
          <p14:tracePt t="148214" x="6924675" y="4127500"/>
          <p14:tracePt t="148252" x="6932613" y="4210050"/>
          <p14:tracePt t="148290" x="6924675" y="4283075"/>
          <p14:tracePt t="148329" x="6869113" y="4383088"/>
          <p14:tracePt t="148368" x="6778625" y="4446588"/>
          <p14:tracePt t="148406" x="6696075" y="4483100"/>
          <p14:tracePt t="148445" x="6559550" y="4502150"/>
          <p14:tracePt t="148484" x="6494463" y="4502150"/>
          <p14:tracePt t="148522" x="6477000" y="4511675"/>
          <p14:tracePt t="148673" x="6467475" y="4511675"/>
          <p14:tracePt t="148712" x="6467475" y="4502150"/>
          <p14:tracePt t="148751" x="6523038" y="4465638"/>
          <p14:tracePt t="148789" x="6604000" y="4438650"/>
          <p14:tracePt t="148828" x="6815138" y="4429125"/>
          <p14:tracePt t="148867" x="6961188" y="4429125"/>
          <p14:tracePt t="148905" x="7070725" y="4429125"/>
          <p14:tracePt t="148942" x="7207250" y="4429125"/>
          <p14:tracePt t="148983" x="7270750" y="4429125"/>
          <p14:tracePt t="149022" x="7280275" y="4438650"/>
          <p14:tracePt t="149060" x="7289800" y="4438650"/>
          <p14:tracePt t="149097" x="7326313" y="4456113"/>
          <p14:tracePt t="149136" x="7335838" y="4465638"/>
          <p14:tracePt t="149174" x="7380288" y="4483100"/>
          <p14:tracePt t="149213" x="7453313" y="4492625"/>
          <p14:tracePt t="149252" x="7591425" y="4446588"/>
          <p14:tracePt t="149291" x="7710488" y="4356100"/>
          <p14:tracePt t="149328" x="7754938" y="4210050"/>
          <p14:tracePt t="149368" x="7764463" y="4073525"/>
          <p14:tracePt t="149368" x="7764463" y="4037013"/>
          <p14:tracePt t="149406" x="7764463" y="3862388"/>
          <p14:tracePt t="149445" x="7747000" y="3779838"/>
          <p14:tracePt t="149485" x="7673975" y="3698875"/>
          <p14:tracePt t="149523" x="7627938" y="3679825"/>
          <p14:tracePt t="149562" x="7564438" y="3679825"/>
          <p14:tracePt t="149601" x="7508875" y="3679825"/>
          <p14:tracePt t="149639" x="7426325" y="3706813"/>
          <p14:tracePt t="149679" x="7335838" y="3771900"/>
          <p14:tracePt t="149718" x="7253288" y="3862388"/>
          <p14:tracePt t="149757" x="7216775" y="3944938"/>
          <p14:tracePt t="149795" x="7197725" y="4027488"/>
          <p14:tracePt t="149835" x="7197725" y="4100513"/>
          <p14:tracePt t="149873" x="7197725" y="4183063"/>
          <p14:tracePt t="149913" x="7197725" y="4264025"/>
          <p14:tracePt t="149952" x="7226300" y="4365625"/>
          <p14:tracePt t="149994" x="7253288" y="4446588"/>
          <p14:tracePt t="150033" x="7270750" y="4465638"/>
          <p14:tracePt t="150071" x="7316788" y="4492625"/>
          <p14:tracePt t="150108" x="7372350" y="4529138"/>
          <p14:tracePt t="150148" x="7426325" y="4548188"/>
          <p14:tracePt t="150186" x="7453313" y="4556125"/>
          <p14:tracePt t="150186" x="7462838" y="4556125"/>
          <p14:tracePt t="150225" x="7535863" y="4548188"/>
          <p14:tracePt t="150265" x="7591425" y="4502150"/>
          <p14:tracePt t="150305" x="7637463" y="4419600"/>
          <p14:tracePt t="150344" x="7664450" y="4337050"/>
          <p14:tracePt t="150383" x="7664450" y="4219575"/>
          <p14:tracePt t="150421" x="7664450" y="4154488"/>
          <p14:tracePt t="150460" x="7664450" y="4054475"/>
          <p14:tracePt t="150498" x="7645400" y="3963988"/>
          <p14:tracePt t="150537" x="7637463" y="3908425"/>
          <p14:tracePt t="150576" x="7608888" y="3798888"/>
          <p14:tracePt t="150614" x="7591425" y="3752850"/>
          <p14:tracePt t="150652" x="7572375" y="3716338"/>
          <p14:tracePt t="150691" x="7535863" y="3706813"/>
          <p14:tracePt t="150730" x="7508875" y="3698875"/>
          <p14:tracePt t="150730" x="7499350" y="3698875"/>
          <p14:tracePt t="150769" x="7462838" y="3698875"/>
          <p14:tracePt t="150807" x="7416800" y="3698875"/>
          <p14:tracePt t="150846" x="7362825" y="3706813"/>
          <p14:tracePt t="150846" x="7343775" y="3716338"/>
          <p14:tracePt t="150884" x="7307263" y="3735388"/>
          <p14:tracePt t="150924" x="7280275" y="3771900"/>
          <p14:tracePt t="150962" x="7262813" y="3835400"/>
          <p14:tracePt t="151003" x="7253288" y="3898900"/>
          <p14:tracePt t="151042" x="7234238" y="4017963"/>
          <p14:tracePt t="151082" x="7234238" y="4110038"/>
          <p14:tracePt t="151082" x="7234238" y="4127500"/>
          <p14:tracePt t="151121" x="7234238" y="4227513"/>
          <p14:tracePt t="151160" x="7243763" y="4283075"/>
          <p14:tracePt t="151200" x="7262813" y="4337050"/>
          <p14:tracePt t="151240" x="7270750" y="4365625"/>
          <p14:tracePt t="151280" x="7299325" y="4410075"/>
          <p14:tracePt t="151319" x="7316788" y="4429125"/>
          <p14:tracePt t="151358" x="7326313" y="4456113"/>
          <p14:tracePt t="151398" x="7362825" y="4465638"/>
          <p14:tracePt t="151435" x="7416800" y="4483100"/>
          <p14:tracePt t="151474" x="7472363" y="4483100"/>
          <p14:tracePt t="151512" x="7499350" y="4483100"/>
          <p14:tracePt t="151551" x="7535863" y="4483100"/>
          <p14:tracePt t="151589" x="7572375" y="4465638"/>
          <p14:tracePt t="151628" x="7627938" y="4429125"/>
          <p14:tracePt t="151666" x="7681913" y="4329113"/>
          <p14:tracePt t="151705" x="7700963" y="4246563"/>
          <p14:tracePt t="151744" x="7700963" y="4100513"/>
          <p14:tracePt t="151782" x="7700963" y="3990975"/>
          <p14:tracePt t="151820" x="7645400" y="3862388"/>
          <p14:tracePt t="151859" x="7627938" y="3762375"/>
          <p14:tracePt t="151897" x="7600950" y="3689350"/>
          <p14:tracePt t="151936" x="7526338" y="3606800"/>
          <p14:tracePt t="151976" x="7499350" y="3597275"/>
          <p14:tracePt t="152015" x="7445375" y="3597275"/>
          <p14:tracePt t="152054" x="7380288" y="3597275"/>
          <p14:tracePt t="152094" x="7299325" y="3633788"/>
          <p14:tracePt t="152132" x="7234238" y="3662363"/>
          <p14:tracePt t="152171" x="7216775" y="3679825"/>
          <p14:tracePt t="152209" x="7153275" y="3779838"/>
          <p14:tracePt t="152248" x="7107238" y="3871913"/>
          <p14:tracePt t="152286" x="7080250" y="3971925"/>
          <p14:tracePt t="152324" x="7070725" y="4054475"/>
          <p14:tracePt t="152362" x="7070725" y="4137025"/>
          <p14:tracePt t="152402" x="7080250" y="4283075"/>
          <p14:tracePt t="152441" x="7107238" y="4383088"/>
          <p14:tracePt t="152479" x="7134225" y="4475163"/>
          <p14:tracePt t="152517" x="7189788" y="4548188"/>
          <p14:tracePt t="152555" x="7226300" y="4592638"/>
          <p14:tracePt t="152556" x="7243763" y="4611688"/>
          <p14:tracePt t="152594" x="7289800" y="4648200"/>
          <p14:tracePt t="152632" x="7343775" y="4665663"/>
          <p14:tracePt t="152671" x="7435850" y="4684713"/>
          <p14:tracePt t="152672" x="7453313" y="4684713"/>
          <p14:tracePt t="152711" x="7518400" y="4684713"/>
          <p14:tracePt t="152749" x="7581900" y="4648200"/>
          <p14:tracePt t="152788" x="7637463" y="4538663"/>
          <p14:tracePt t="152826" x="7664450" y="4475163"/>
          <p14:tracePt t="152864" x="7681913" y="4310063"/>
          <p14:tracePt t="152902" x="7691438" y="4110038"/>
          <p14:tracePt t="152942" x="7691438" y="3944938"/>
          <p14:tracePt t="152982" x="7664450" y="3816350"/>
          <p14:tracePt t="153020" x="7618413" y="3743325"/>
          <p14:tracePt t="153058" x="7564438" y="3689350"/>
          <p14:tracePt t="153098" x="7526338" y="3652838"/>
          <p14:tracePt t="153136" x="7472363" y="3643313"/>
          <p14:tracePt t="153174" x="7435850" y="3643313"/>
          <p14:tracePt t="153212" x="7389813" y="3643313"/>
          <p14:tracePt t="153251" x="7289800" y="3725863"/>
          <p14:tracePt t="153289" x="7243763" y="3789363"/>
          <p14:tracePt t="153327" x="7207250" y="3889375"/>
          <p14:tracePt t="153366" x="7189788" y="3990975"/>
          <p14:tracePt t="153405" x="7189788" y="4064000"/>
          <p14:tracePt t="153444" x="7189788" y="4164013"/>
          <p14:tracePt t="153484" x="7216775" y="4237038"/>
          <p14:tracePt t="153523" x="7243763" y="4310063"/>
          <p14:tracePt t="153561" x="7243763" y="4319588"/>
          <p14:tracePt t="153600" x="7253288" y="4337050"/>
          <p14:tracePt t="154559" x="7243763" y="4337050"/>
          <p14:tracePt t="154599" x="7234238" y="4337050"/>
          <p14:tracePt t="154638" x="7226300" y="4337050"/>
          <p14:tracePt t="155059" x="7216775" y="4329113"/>
          <p14:tracePt t="155096" x="7207250" y="4319588"/>
          <p14:tracePt t="155171" x="7197725" y="4319588"/>
          <p14:tracePt t="155477" x="7197725" y="4310063"/>
          <p14:tracePt t="155515" x="7197725" y="4292600"/>
          <p14:tracePt t="155554" x="7197725" y="4273550"/>
          <p14:tracePt t="155593" x="7197725" y="4264025"/>
          <p14:tracePt t="155670" x="7189788" y="4256088"/>
          <p14:tracePt t="155708" x="7180263" y="4256088"/>
          <p14:tracePt t="155784" x="7170738" y="4246563"/>
          <p14:tracePt t="155823" x="7070725" y="4237038"/>
          <p14:tracePt t="155862" x="6924675" y="4246563"/>
          <p14:tracePt t="155901" x="6659563" y="4246563"/>
          <p14:tracePt t="155940" x="6257925" y="4246563"/>
          <p14:tracePt t="155979" x="5810250" y="4219575"/>
          <p14:tracePt t="156017" x="5508625" y="4219575"/>
          <p14:tracePt t="156054" x="5233988" y="4219575"/>
          <p14:tracePt t="156093" x="4905375" y="4191000"/>
          <p14:tracePt t="156132" x="4594225" y="4191000"/>
          <p14:tracePt t="156170" x="4156075" y="4173538"/>
          <p14:tracePt t="156209" x="3744913" y="4173538"/>
          <p14:tracePt t="156248" x="3671888" y="4173538"/>
          <p14:tracePt t="156364" x="3836988" y="4146550"/>
          <p14:tracePt t="156403" x="4029075" y="4137025"/>
          <p14:tracePt t="156441" x="4292600" y="4137025"/>
          <p14:tracePt t="156442" x="4375150" y="4137025"/>
          <p14:tracePt t="156481" x="4841875" y="4137025"/>
          <p14:tracePt t="156520" x="5151438" y="4137025"/>
          <p14:tracePt t="156559" x="5445125" y="4137025"/>
          <p14:tracePt t="156600" x="5718175" y="4146550"/>
          <p14:tracePt t="156638" x="6083300" y="4146550"/>
          <p14:tracePt t="156677" x="6367463" y="4146550"/>
          <p14:tracePt t="156715" x="6823075" y="4154488"/>
          <p14:tracePt t="156753" x="7024688" y="4173538"/>
          <p14:tracePt t="156791" x="7097713" y="4173538"/>
          <p14:tracePt t="156829" x="7107238" y="4173538"/>
          <p14:tracePt t="156942" x="7043738" y="4173538"/>
          <p14:tracePt t="156982" x="6896100" y="4173538"/>
          <p14:tracePt t="157021" x="6650038" y="4173538"/>
          <p14:tracePt t="157060" x="6357938" y="4173538"/>
          <p14:tracePt t="157099" x="6192838" y="4173538"/>
          <p14:tracePt t="157138" x="6065838" y="4173538"/>
          <p14:tracePt t="157177" x="5973763" y="4173538"/>
          <p14:tracePt t="157215" x="5883275" y="4173538"/>
          <p14:tracePt t="157406" x="5910263" y="4173538"/>
          <p14:tracePt t="157444" x="6038850" y="4173538"/>
          <p14:tracePt t="157483" x="6192838" y="4173538"/>
          <p14:tracePt t="157520" x="6294438" y="4164013"/>
          <p14:tracePt t="157560" x="6302375" y="4164013"/>
          <p14:tracePt t="157598" x="6338888" y="4154488"/>
          <p14:tracePt t="157636" x="6348413" y="4154488"/>
          <p14:tracePt t="158167" x="6394450" y="4117975"/>
          <p14:tracePt t="158206" x="6457950" y="4064000"/>
          <p14:tracePt t="158244" x="6513513" y="3963988"/>
          <p14:tracePt t="158284" x="6604000" y="3789363"/>
          <p14:tracePt t="158323" x="6659563" y="3689350"/>
          <p14:tracePt t="158363" x="6669088" y="3606800"/>
          <p14:tracePt t="158402" x="6669088" y="3479800"/>
          <p14:tracePt t="158442" x="6640513" y="3406775"/>
          <p14:tracePt t="158482" x="6604000" y="3305175"/>
          <p14:tracePt t="158520" x="6530975" y="3241675"/>
          <p14:tracePt t="158559" x="6448425" y="3205163"/>
          <p14:tracePt t="158599" x="6394450" y="3187700"/>
          <p14:tracePt t="158638" x="6321425" y="3187700"/>
          <p14:tracePt t="158677" x="6229350" y="3178175"/>
          <p14:tracePt t="158715" x="6202363" y="3178175"/>
          <p14:tracePt t="159170" x="5708650" y="3178175"/>
          <p14:tracePt t="159209" x="4997450" y="3151188"/>
          <p14:tracePt t="159248" x="4275138" y="3013075"/>
          <p14:tracePt t="159287" x="3946525" y="2894013"/>
          <p14:tracePt t="159327" x="3873500" y="2849563"/>
          <p14:tracePt t="159405" x="3863975" y="2840038"/>
          <p14:tracePt t="159406" x="3854450" y="2830513"/>
          <p14:tracePt t="159445" x="3846513" y="2830513"/>
          <p14:tracePt t="159483" x="3836988" y="2820988"/>
          <p14:tracePt t="159522" x="3817938" y="2813050"/>
          <p14:tracePt t="159715" x="3754438" y="2803525"/>
          <p14:tracePt t="159753" x="3681413" y="2784475"/>
          <p14:tracePt t="159792" x="3562350" y="2776538"/>
          <p14:tracePt t="159831" x="3489325" y="2776538"/>
          <p14:tracePt t="159870" x="3425825" y="2776538"/>
          <p14:tracePt t="159908" x="3389313" y="2784475"/>
          <p14:tracePt t="159946" x="3352800" y="2867025"/>
          <p14:tracePt t="159987" x="3289300" y="3005138"/>
          <p14:tracePt t="160026" x="3279775" y="3078163"/>
          <p14:tracePt t="160065" x="3279775" y="3151188"/>
          <p14:tracePt t="160104" x="3289300" y="3224213"/>
          <p14:tracePt t="160142" x="3352800" y="3314700"/>
          <p14:tracePt t="160181" x="3443288" y="3397250"/>
          <p14:tracePt t="160218" x="3535363" y="3414713"/>
          <p14:tracePt t="160256" x="3589338" y="3406775"/>
          <p14:tracePt t="160295" x="3671888" y="3351213"/>
          <p14:tracePt t="160335" x="3735388" y="3287713"/>
          <p14:tracePt t="160374" x="3810000" y="3132138"/>
          <p14:tracePt t="160412" x="3810000" y="3022600"/>
          <p14:tracePt t="160452" x="3810000" y="2922588"/>
          <p14:tracePt t="160491" x="3773488" y="2867025"/>
          <p14:tracePt t="160529" x="3735388" y="2803525"/>
          <p14:tracePt t="160568" x="3662363" y="2747963"/>
          <p14:tracePt t="160605" x="3544888" y="2730500"/>
          <p14:tracePt t="160646" x="3443288" y="2730500"/>
          <p14:tracePt t="160685" x="3389313" y="2740025"/>
          <p14:tracePt t="160724" x="3343275" y="2776538"/>
          <p14:tracePt t="160762" x="3316288" y="2794000"/>
          <p14:tracePt t="160801" x="3289300" y="2867025"/>
          <p14:tracePt t="160840" x="3270250" y="2930525"/>
          <p14:tracePt t="160880" x="3252788" y="3013075"/>
          <p14:tracePt t="160917" x="3252788" y="3095625"/>
          <p14:tracePt t="160955" x="3252788" y="3132138"/>
          <p14:tracePt t="160997" x="3260725" y="3224213"/>
          <p14:tracePt t="161036" x="3289300" y="3278188"/>
          <p14:tracePt t="161074" x="3343275" y="3324225"/>
          <p14:tracePt t="161113" x="3416300" y="3360738"/>
          <p14:tracePt t="161151" x="3462338" y="3370263"/>
          <p14:tracePt t="161190" x="3552825" y="3378200"/>
          <p14:tracePt t="161227" x="3625850" y="3370263"/>
          <p14:tracePt t="161267" x="3708400" y="3324225"/>
          <p14:tracePt t="161304" x="3763963" y="3278188"/>
          <p14:tracePt t="161343" x="3817938" y="3205163"/>
          <p14:tracePt t="161381" x="3817938" y="3013075"/>
          <p14:tracePt t="161420" x="3773488" y="2930525"/>
          <p14:tracePt t="161457" x="3717925" y="2857500"/>
          <p14:tracePt t="161496" x="3608388" y="2813050"/>
          <p14:tracePt t="161535" x="3525838" y="2803525"/>
          <p14:tracePt t="161536" x="3508375" y="2803525"/>
          <p14:tracePt t="161575" x="3416300" y="2803525"/>
          <p14:tracePt t="161613" x="3370263" y="2803525"/>
          <p14:tracePt t="161652" x="3316288" y="2830513"/>
          <p14:tracePt t="161691" x="3289300" y="2867025"/>
          <p14:tracePt t="161730" x="3279775" y="2949575"/>
          <p14:tracePt t="161767" x="3279775" y="3041650"/>
          <p14:tracePt t="161806" x="3289300" y="3105150"/>
          <p14:tracePt t="161843" x="3333750" y="3195638"/>
          <p14:tracePt t="161883" x="3379788" y="3268663"/>
          <p14:tracePt t="161921" x="3416300" y="3305175"/>
          <p14:tracePt t="161960" x="3489325" y="3333750"/>
          <p14:tracePt t="161998" x="3535363" y="3333750"/>
          <p14:tracePt t="162036" x="3662363" y="3333750"/>
          <p14:tracePt t="162075" x="3744913" y="3287713"/>
          <p14:tracePt t="162113" x="3773488" y="3214688"/>
          <p14:tracePt t="162150" x="3773488" y="3068638"/>
          <p14:tracePt t="162189" x="3763963" y="2995613"/>
          <p14:tracePt t="162227" x="3717925" y="2940050"/>
          <p14:tracePt t="162267" x="3662363" y="2886075"/>
          <p14:tracePt t="162306" x="3644900" y="2867025"/>
          <p14:tracePt t="162995" x="3635375" y="2867025"/>
          <p14:tracePt t="163034" x="3608388" y="2867025"/>
          <p14:tracePt t="163072" x="3479800" y="2894013"/>
          <p14:tracePt t="163112" x="3124200" y="2930525"/>
          <p14:tracePt t="163151" x="2768600" y="2986088"/>
          <p14:tracePt t="163189" x="2265363" y="3078163"/>
          <p14:tracePt t="163227" x="1470025" y="3168650"/>
          <p14:tracePt t="163265" x="895350" y="3187700"/>
          <p14:tracePt t="163304" x="82550" y="3260725"/>
          <p14:tracePt t="165418" x="73025" y="4794250"/>
          <p14:tracePt t="165458" x="209550" y="4884738"/>
          <p14:tracePt t="165497" x="420688" y="4986338"/>
          <p14:tracePt t="165535" x="620713" y="5059363"/>
          <p14:tracePt t="165575" x="1096963" y="5178425"/>
          <p14:tracePt t="165615" x="1406525" y="5278438"/>
          <p14:tracePt t="165654" x="1717675" y="5360988"/>
          <p14:tracePt t="165694" x="1881188" y="5414963"/>
          <p14:tracePt t="165733" x="2119313" y="5470525"/>
          <p14:tracePt t="165771" x="2255838" y="5478463"/>
          <p14:tracePt t="165810" x="2447925" y="5514975"/>
          <p14:tracePt t="165848" x="2640013" y="5534025"/>
          <p14:tracePt t="165885" x="2686050" y="5534025"/>
          <p14:tracePt t="165926" x="2713038" y="5534025"/>
          <p14:tracePt t="165963" x="2722563" y="5534025"/>
          <p14:tracePt t="166003" x="2749550" y="5534025"/>
          <p14:tracePt t="166040" x="2813050" y="5561013"/>
          <p14:tracePt t="166079" x="2878138" y="5607050"/>
          <p14:tracePt t="166080" x="2895600" y="5624513"/>
          <p14:tracePt t="166118" x="2968625" y="5670550"/>
          <p14:tracePt t="166157" x="2987675" y="5680075"/>
          <p14:tracePt t="166196" x="2995613" y="5689600"/>
          <p14:tracePt t="166274" x="3014663" y="5689600"/>
          <p14:tracePt t="166312" x="3032125" y="5680075"/>
          <p14:tracePt t="166351" x="3068638" y="5634038"/>
          <p14:tracePt t="166391" x="3078163" y="5580063"/>
          <p14:tracePt t="166430" x="3078163" y="5570538"/>
          <p14:tracePt t="166736" x="3087688" y="5561013"/>
          <p14:tracePt t="166776" x="3105150" y="5580063"/>
          <p14:tracePt t="166814" x="3114675" y="5616575"/>
          <p14:tracePt t="166852" x="3124200" y="5634038"/>
          <p14:tracePt t="167311" x="3124200" y="5616575"/>
          <p14:tracePt t="167351" x="3124200" y="5607050"/>
          <p14:tracePt t="167390" x="3133725" y="5597525"/>
          <p14:tracePt t="167428" x="3141663" y="5588000"/>
          <p14:tracePt t="167506" x="3187700" y="5580063"/>
          <p14:tracePt t="167545" x="3224213" y="5570538"/>
          <p14:tracePt t="167583" x="3270250" y="5570538"/>
          <p14:tracePt t="167621" x="3333750" y="5561013"/>
          <p14:tracePt t="167660" x="3462338" y="5551488"/>
          <p14:tracePt t="167698" x="3598863" y="5534025"/>
          <p14:tracePt t="167737" x="3727450" y="5524500"/>
          <p14:tracePt t="167776" x="3846513" y="5514975"/>
          <p14:tracePt t="167814" x="4083050" y="5507038"/>
          <p14:tracePt t="167852" x="4138613" y="5507038"/>
          <p14:tracePt t="167892" x="4211638" y="5497513"/>
          <p14:tracePt t="167929" x="4321175" y="5497513"/>
          <p14:tracePt t="167970" x="4403725" y="5497513"/>
          <p14:tracePt t="168007" x="4494213" y="5497513"/>
          <p14:tracePt t="168046" x="4567238" y="5507038"/>
          <p14:tracePt t="168085" x="4603750" y="5507038"/>
          <p14:tracePt t="168123" x="4640263" y="5514975"/>
          <p14:tracePt t="168162" x="4659313" y="5514975"/>
          <p14:tracePt t="168278" x="4667250" y="5524500"/>
          <p14:tracePt t="168317" x="4557713" y="5551488"/>
          <p14:tracePt t="168354" x="4476750" y="5551488"/>
          <p14:tracePt t="168393" x="4321175" y="5561013"/>
          <p14:tracePt t="168433" x="4156075" y="5561013"/>
          <p14:tracePt t="168471" x="3927475" y="5561013"/>
          <p14:tracePt t="168509" x="3744913" y="5561013"/>
          <p14:tracePt t="168546" x="3644900" y="5561013"/>
          <p14:tracePt t="168585" x="3535363" y="5561013"/>
          <p14:tracePt t="168622" x="3489325" y="5561013"/>
          <p14:tracePt t="168661" x="3425825" y="5561013"/>
          <p14:tracePt t="168738" x="3416300" y="5561013"/>
          <p14:tracePt t="168778" x="3362325" y="5561013"/>
          <p14:tracePt t="168818" x="3352800" y="5561013"/>
          <p14:tracePt t="169011" x="3379788" y="5561013"/>
          <p14:tracePt t="169050" x="3471863" y="5551488"/>
          <p14:tracePt t="169088" x="3571875" y="5551488"/>
          <p14:tracePt t="169126" x="3717925" y="5551488"/>
          <p14:tracePt t="169165" x="3973513" y="5551488"/>
          <p14:tracePt t="169204" x="4202113" y="5570538"/>
          <p14:tracePt t="169242" x="4292600" y="5580063"/>
          <p14:tracePt t="169280" x="4367213" y="5580063"/>
          <p14:tracePt t="169321" x="4503738" y="5580063"/>
          <p14:tracePt t="169358" x="4549775" y="5588000"/>
          <p14:tracePt t="169397" x="4576763" y="5588000"/>
          <p14:tracePt t="169855" x="4586288" y="5597525"/>
          <p14:tracePt t="174048" x="4586288" y="5607050"/>
          <p14:tracePt t="174087" x="4586288" y="5624513"/>
          <p14:tracePt t="174126" x="4567238" y="5643563"/>
          <p14:tracePt t="174165" x="4549775" y="5653088"/>
          <p14:tracePt t="174204" x="4530725" y="5653088"/>
          <p14:tracePt t="174244" x="4484688" y="5670550"/>
          <p14:tracePt t="174283" x="4448175" y="5670550"/>
          <p14:tracePt t="174323" x="4375150" y="5689600"/>
          <p14:tracePt t="174363" x="4219575" y="5697538"/>
          <p14:tracePt t="174401" x="4083050" y="5697538"/>
          <p14:tracePt t="174442" x="3956050" y="5707063"/>
          <p14:tracePt t="174481" x="3827463" y="5716588"/>
          <p14:tracePt t="174519" x="3717925" y="5716588"/>
          <p14:tracePt t="174559" x="3581400" y="5734050"/>
          <p14:tracePt t="174598" x="3462338" y="5743575"/>
          <p14:tracePt t="174637" x="3443288" y="5743575"/>
          <p14:tracePt t="174942" x="3508375" y="5743575"/>
          <p14:tracePt t="174981" x="3581400" y="5726113"/>
          <p14:tracePt t="175019" x="3662363" y="5726113"/>
          <p14:tracePt t="175057" x="3890963" y="5726113"/>
          <p14:tracePt t="175097" x="4110038" y="5726113"/>
          <p14:tracePt t="175136" x="4202113" y="5726113"/>
          <p14:tracePt t="175175" x="4248150" y="5726113"/>
          <p14:tracePt t="175213" x="4292600" y="5726113"/>
          <p14:tracePt t="175253" x="4394200" y="5716588"/>
          <p14:tracePt t="175291" x="4421188" y="5716588"/>
          <p14:tracePt t="175669" x="4394200" y="5726113"/>
          <p14:tracePt t="175708" x="4175125" y="5743575"/>
          <p14:tracePt t="175747" x="4029075" y="5743575"/>
          <p14:tracePt t="175786" x="3827463" y="5743575"/>
          <p14:tracePt t="175826" x="3671888" y="5743575"/>
          <p14:tracePt t="175865" x="3598863" y="5743575"/>
          <p14:tracePt t="175903" x="3544888" y="5743575"/>
          <p14:tracePt t="176096" x="3571875" y="5743575"/>
          <p14:tracePt t="176134" x="3635375" y="5743575"/>
          <p14:tracePt t="176174" x="3635375" y="5707063"/>
          <p14:tracePt t="176782" x="3654425" y="5680075"/>
          <p14:tracePt t="176820" x="3717925" y="5653088"/>
          <p14:tracePt t="176860" x="3754438" y="5643563"/>
          <p14:tracePt t="176898" x="3810000" y="5653088"/>
          <p14:tracePt t="176939" x="3836988" y="5661025"/>
          <p14:tracePt t="176978" x="3846513" y="5670550"/>
          <p14:tracePt t="177018" x="3854450" y="5680075"/>
          <p14:tracePt t="177513" x="3883025" y="5689600"/>
          <p14:tracePt t="177552" x="3910013" y="5689600"/>
          <p14:tracePt t="178279" x="3919538" y="5697538"/>
          <p14:tracePt t="178358" x="3927475" y="5697538"/>
          <p14:tracePt t="178396" x="3992563" y="5716588"/>
          <p14:tracePt t="178435" x="4046538" y="5726113"/>
          <p14:tracePt t="178473" x="4056063" y="5734050"/>
          <p14:tracePt t="178511" x="4065588" y="5734050"/>
          <p14:tracePt t="178550" x="4073525" y="5734050"/>
          <p14:tracePt t="178626" x="4083050" y="5743575"/>
          <p14:tracePt t="179050" x="4092575" y="5743575"/>
          <p14:tracePt t="179089" x="4183063" y="5762625"/>
          <p14:tracePt t="179128" x="4229100" y="5770563"/>
          <p14:tracePt t="179165" x="4275138" y="5780088"/>
          <p14:tracePt t="179205" x="4284663" y="5780088"/>
          <p14:tracePt t="179853" x="4311650" y="5780088"/>
          <p14:tracePt t="179893" x="4484688" y="5799138"/>
          <p14:tracePt t="179932" x="4576763" y="5816600"/>
          <p14:tracePt t="179972" x="4613275" y="5816600"/>
          <p14:tracePt t="180165" x="4367213" y="5862638"/>
          <p14:tracePt t="180204" x="3963988" y="5862638"/>
          <p14:tracePt t="180243" x="3644900" y="5862638"/>
          <p14:tracePt t="180281" x="3525838" y="5908675"/>
          <p14:tracePt t="180319" x="3316288" y="5962650"/>
          <p14:tracePt t="180359" x="2951163" y="5999163"/>
          <p14:tracePt t="180398" x="2547938" y="6008688"/>
          <p14:tracePt t="180438" x="2046288" y="5962650"/>
          <p14:tracePt t="180479" x="1790700" y="5862638"/>
          <p14:tracePt t="180516" x="1552575" y="5697538"/>
          <p14:tracePt t="180556" x="1425575" y="5524500"/>
          <p14:tracePt t="180595" x="1370013" y="5387975"/>
          <p14:tracePt t="180634" x="1352550" y="5278438"/>
          <p14:tracePt t="180673" x="1352550" y="5195888"/>
          <p14:tracePt t="180712" x="1370013" y="5122863"/>
          <p14:tracePt t="180751" x="1389063" y="5086350"/>
          <p14:tracePt t="180789" x="1443038" y="5032375"/>
          <p14:tracePt t="180829" x="1498600" y="5013325"/>
          <p14:tracePt t="180868" x="1579563" y="4986338"/>
          <p14:tracePt t="180906" x="1681163" y="4976813"/>
          <p14:tracePt t="180944" x="1744663" y="4967288"/>
          <p14:tracePt t="180982" x="1771650" y="4967288"/>
          <p14:tracePt t="181023" x="1844675" y="4967288"/>
          <p14:tracePt t="181023" x="1863725" y="4967288"/>
          <p14:tracePt t="181062" x="1990725" y="4967288"/>
          <p14:tracePt t="181101" x="2073275" y="4967288"/>
          <p14:tracePt t="181139" x="2155825" y="4967288"/>
          <p14:tracePt t="181139" x="2165350" y="4967288"/>
          <p14:tracePt t="181178" x="2182813" y="4967288"/>
          <p14:tracePt t="181217" x="2219325" y="4986338"/>
          <p14:tracePt t="181257" x="2255838" y="5022850"/>
          <p14:tracePt t="181296" x="2284413" y="5040313"/>
          <p14:tracePt t="181335" x="2292350" y="5068888"/>
          <p14:tracePt t="181372" x="2301875" y="5113338"/>
          <p14:tracePt t="181412" x="2311400" y="5186363"/>
          <p14:tracePt t="181450" x="2311400" y="5205413"/>
          <p14:tracePt t="181489" x="2311400" y="5232400"/>
          <p14:tracePt t="181529" x="2311400" y="5278438"/>
          <p14:tracePt t="181569" x="2301875" y="5295900"/>
          <p14:tracePt t="181608" x="2274888" y="5324475"/>
          <p14:tracePt t="181646" x="2255838" y="5351463"/>
          <p14:tracePt t="181685" x="2182813" y="5387975"/>
          <p14:tracePt t="181685" x="2174875" y="5397500"/>
          <p14:tracePt t="181725" x="2100263" y="5424488"/>
          <p14:tracePt t="181762" x="2046288" y="5434013"/>
          <p14:tracePt t="181802" x="1963738" y="5441950"/>
          <p14:tracePt t="181840" x="1873250" y="5441950"/>
          <p14:tracePt t="181878" x="1717675" y="5414963"/>
          <p14:tracePt t="181917" x="1654175" y="5378450"/>
          <p14:tracePt t="181956" x="1608138" y="5324475"/>
          <p14:tracePt t="181996" x="1598613" y="5232400"/>
          <p14:tracePt t="182035" x="1598613" y="5095875"/>
          <p14:tracePt t="182073" x="1625600" y="5013325"/>
          <p14:tracePt t="182113" x="1681163" y="4976813"/>
          <p14:tracePt t="182151" x="1771650" y="4949825"/>
          <p14:tracePt t="182189" x="1836738" y="4930775"/>
          <p14:tracePt t="182227" x="1917700" y="4894263"/>
          <p14:tracePt t="182266" x="1946275" y="4894263"/>
          <p14:tracePt t="182304" x="1954213" y="4894263"/>
          <p14:tracePt t="182343" x="2000250" y="4894263"/>
          <p14:tracePt t="182381" x="2055813" y="4894263"/>
          <p14:tracePt t="182420" x="2092325" y="4922838"/>
          <p14:tracePt t="182459" x="2119313" y="4949825"/>
          <p14:tracePt t="182498" x="2146300" y="4967288"/>
          <p14:tracePt t="182537" x="2155825" y="5032375"/>
          <p14:tracePt t="182576" x="2174875" y="5095875"/>
          <p14:tracePt t="182615" x="2182813" y="5178425"/>
          <p14:tracePt t="182653" x="2182813" y="5232400"/>
          <p14:tracePt t="182690" x="2182813" y="5278438"/>
          <p14:tracePt t="182729" x="2174875" y="5332413"/>
          <p14:tracePt t="182768" x="2155825" y="5387975"/>
          <p14:tracePt t="182806" x="2100263" y="5441950"/>
          <p14:tracePt t="182845" x="2036763" y="5470525"/>
          <p14:tracePt t="182883" x="1954213" y="5487988"/>
          <p14:tracePt t="182922" x="1909763" y="5487988"/>
          <p14:tracePt t="182961" x="1873250" y="5470525"/>
          <p14:tracePt t="182961" x="1863725" y="5461000"/>
          <p14:tracePt t="183000" x="1836738" y="5414963"/>
          <p14:tracePt t="183039" x="1827213" y="5387975"/>
          <p14:tracePt t="183078" x="1817688" y="5278438"/>
          <p14:tracePt t="183117" x="1817688" y="5178425"/>
          <p14:tracePt t="183156" x="1844675" y="5095875"/>
          <p14:tracePt t="183197" x="1881188" y="5040313"/>
          <p14:tracePt t="183237" x="1946275" y="5013325"/>
          <p14:tracePt t="183277" x="2082800" y="4986338"/>
          <p14:tracePt t="183316" x="2165350" y="4976813"/>
          <p14:tracePt t="183355" x="2174875" y="4976813"/>
          <p14:tracePt t="183393" x="2211388" y="4976813"/>
          <p14:tracePt t="183432" x="2247900" y="5022850"/>
          <p14:tracePt t="183470" x="2255838" y="5068888"/>
          <p14:tracePt t="183509" x="2274888" y="5149850"/>
          <p14:tracePt t="183547" x="2274888" y="5232400"/>
          <p14:tracePt t="183587" x="2265363" y="5295900"/>
          <p14:tracePt t="183587" x="2265363" y="5305425"/>
          <p14:tracePt t="183625" x="2247900" y="5341938"/>
          <p14:tracePt t="183664" x="2211388" y="5378450"/>
          <p14:tracePt t="183703" x="2174875" y="5405438"/>
          <p14:tracePt t="183742" x="2092325" y="5424488"/>
          <p14:tracePt t="183781" x="2036763" y="5424488"/>
          <p14:tracePt t="183822" x="1909763" y="5414963"/>
          <p14:tracePt t="183861" x="1827213" y="5397500"/>
          <p14:tracePt t="184053" x="1946275" y="5507038"/>
          <p14:tracePt t="184091" x="2211388" y="5689600"/>
          <p14:tracePt t="184135" x="3133725" y="6018213"/>
          <p14:tracePt t="184173" x="4430713" y="6218238"/>
          <p14:tracePt t="184212" x="5864225" y="6310313"/>
          <p14:tracePt t="184250" x="6613525" y="6310313"/>
          <p14:tracePt t="184290" x="6969125" y="6310313"/>
          <p14:tracePt t="184328" x="7299325" y="6237288"/>
          <p14:tracePt t="184365" x="7372350" y="6173788"/>
          <p14:tracePt t="184404" x="7408863" y="6081713"/>
          <p14:tracePt t="184445" x="7462838" y="5954713"/>
          <p14:tracePt t="184483" x="7472363" y="5826125"/>
          <p14:tracePt t="184522" x="7472363" y="5789613"/>
          <p14:tracePt t="184562" x="7453313" y="5726113"/>
          <p14:tracePt t="184601" x="7270750" y="5441950"/>
          <p14:tracePt t="184641" x="7143750" y="5251450"/>
          <p14:tracePt t="184681" x="7034213" y="5086350"/>
          <p14:tracePt t="184681" x="7015163" y="5049838"/>
          <p14:tracePt t="184720" x="6988175" y="5013325"/>
          <p14:tracePt t="184759" x="6969125" y="4995863"/>
          <p14:tracePt t="184873" x="6978650" y="4922838"/>
          <p14:tracePt t="184913" x="6978650" y="4903788"/>
          <p14:tracePt t="184988" x="6978650" y="4995863"/>
          <p14:tracePt t="185027" x="6978650" y="5122863"/>
          <p14:tracePt t="185067" x="6969125" y="5222875"/>
          <p14:tracePt t="185105" x="6924675" y="5259388"/>
          <p14:tracePt t="185149" x="6650038" y="5278438"/>
          <p14:tracePt t="185187" x="6586538" y="5278438"/>
          <p14:tracePt t="185302" x="6677025" y="5278438"/>
          <p14:tracePt t="185340" x="6905625" y="5241925"/>
          <p14:tracePt t="185380" x="7061200" y="5241925"/>
          <p14:tracePt t="185419" x="7170738" y="5241925"/>
          <p14:tracePt t="185459" x="7180263" y="5241925"/>
          <p14:tracePt t="185611" x="7161213" y="5241925"/>
          <p14:tracePt t="185650" x="7015163" y="5295900"/>
          <p14:tracePt t="185690" x="6713538" y="5424488"/>
          <p14:tracePt t="185729" x="6567488" y="5470525"/>
          <p14:tracePt t="185768" x="6503988" y="5487988"/>
          <p14:tracePt t="185807" x="6467475" y="5497513"/>
          <p14:tracePt t="185846" x="6448425" y="5514975"/>
          <p14:tracePt t="185883" x="6403975" y="5624513"/>
          <p14:tracePt t="185922" x="6357938" y="5789613"/>
          <p14:tracePt t="185960" x="6330950" y="5908675"/>
          <p14:tracePt t="185998" x="6311900" y="5945188"/>
          <p14:tracePt t="186075" x="6321425" y="5780088"/>
          <p14:tracePt t="186113" x="6348413" y="5588000"/>
          <p14:tracePt t="186154" x="6357938" y="5470525"/>
          <p14:tracePt t="186192" x="6357938" y="5461000"/>
          <p14:tracePt t="186269" x="6384925" y="5434013"/>
          <p14:tracePt t="186306" x="6457950" y="5414963"/>
          <p14:tracePt t="186345" x="6559550" y="5405438"/>
          <p14:tracePt t="186384" x="6686550" y="5405438"/>
          <p14:tracePt t="186423" x="6888163" y="5397500"/>
          <p14:tracePt t="186462" x="7143750" y="5397500"/>
          <p14:tracePt t="186502" x="7343775" y="5397500"/>
          <p14:tracePt t="186541" x="7637463" y="5405438"/>
          <p14:tracePt t="186580" x="7681913" y="5414963"/>
          <p14:tracePt t="186810" x="7608888" y="5424488"/>
          <p14:tracePt t="186849" x="7326313" y="5451475"/>
          <p14:tracePt t="186888" x="7034213" y="5478463"/>
          <p14:tracePt t="186926" x="7007225" y="5487988"/>
          <p14:tracePt t="186965" x="6969125" y="5487988"/>
          <p14:tracePt t="187004" x="6942138" y="5497513"/>
          <p14:tracePt t="187120" x="6942138" y="5487988"/>
          <p14:tracePt t="187159" x="6924675" y="5441950"/>
          <p14:tracePt t="187198" x="6888163" y="5434013"/>
          <p14:tracePt t="187237" x="6832600" y="5424488"/>
          <p14:tracePt t="187275" x="6713538" y="5405438"/>
          <p14:tracePt t="187314" x="6677025" y="5405438"/>
          <p14:tracePt t="187354" x="6596063" y="5414963"/>
          <p14:tracePt t="187393" x="6577013" y="5441950"/>
          <p14:tracePt t="187432" x="6567488" y="5461000"/>
          <p14:tracePt t="187468" x="6567488" y="5478463"/>
          <p14:tracePt t="187507" x="6669088" y="5507038"/>
          <p14:tracePt t="187545" x="6888163" y="5534025"/>
          <p14:tracePt t="187584" x="6969125" y="5551488"/>
          <p14:tracePt t="187661" x="6951663" y="5588000"/>
          <p14:tracePt t="187700" x="6859588" y="5624513"/>
          <p14:tracePt t="187738" x="6769100" y="5689600"/>
          <p14:tracePt t="187776" x="6723063" y="5716588"/>
          <p14:tracePt t="187816" x="6713538" y="5726113"/>
          <p14:tracePt t="187893" x="6759575" y="5743575"/>
          <p14:tracePt t="187932" x="6951663" y="5743575"/>
          <p14:tracePt t="187972" x="6997700" y="5743575"/>
          <p14:tracePt t="188771" x="6997700" y="5780088"/>
          <p14:tracePt t="188808" x="6997700" y="5816600"/>
          <p14:tracePt t="188848" x="6997700" y="5835650"/>
          <p14:tracePt t="188886" x="6997700" y="5843588"/>
          <p14:tracePt t="189076" x="6997700" y="5807075"/>
          <p14:tracePt t="189152" x="6997700" y="5799138"/>
          <p14:tracePt t="189227" x="7043738" y="5780088"/>
          <p14:tracePt t="189265" x="7116763" y="5734050"/>
          <p14:tracePt t="189304" x="7353300" y="5534025"/>
          <p14:tracePt t="189344" x="7435850" y="5434013"/>
          <p14:tracePt t="189383" x="7453313" y="5414963"/>
          <p14:tracePt t="189537" x="7435850" y="5441950"/>
          <p14:tracePt t="189575" x="7362825" y="5616575"/>
          <p14:tracePt t="189615" x="7343775" y="5707063"/>
          <p14:tracePt t="189654" x="7326313" y="5770563"/>
          <p14:tracePt t="189881" x="7326313" y="5780088"/>
          <p14:tracePt t="189919" x="7316788" y="5789613"/>
          <p14:tracePt t="189958" x="7299325" y="5816600"/>
          <p14:tracePt t="189995" x="7262813" y="5843588"/>
          <p14:tracePt t="190301" x="7326313" y="5843588"/>
          <p14:tracePt t="190340" x="7435850" y="5872163"/>
          <p14:tracePt t="190379" x="7481888" y="5889625"/>
          <p14:tracePt t="190418" x="7518400" y="5889625"/>
          <p14:tracePt t="190458" x="7608888" y="5889625"/>
          <p14:tracePt t="190495" x="7673975" y="5872163"/>
          <p14:tracePt t="190535" x="7737475" y="5853113"/>
          <p14:tracePt t="190573" x="7874000" y="5807075"/>
          <p14:tracePt t="190613" x="8010525" y="5753100"/>
          <p14:tracePt t="190652" x="8202613" y="5661025"/>
          <p14:tracePt t="190691" x="8239125" y="5653088"/>
          <p14:tracePt t="190806" x="8248650" y="5643563"/>
          <p14:tracePt t="202082" x="8231188" y="5643563"/>
          <p14:tracePt t="202120" x="7856538" y="5570538"/>
          <p14:tracePt t="202159" x="6659563" y="5434013"/>
          <p14:tracePt t="202198" x="5197475" y="5360988"/>
          <p14:tracePt t="202237" x="4165600" y="5324475"/>
          <p14:tracePt t="202276" x="3105150" y="5378450"/>
          <p14:tracePt t="202315" x="2493963" y="5514975"/>
          <p14:tracePt t="202353" x="2019300" y="5653088"/>
          <p14:tracePt t="202393" x="1690688" y="5726113"/>
          <p14:tracePt t="202432" x="1489075" y="5826125"/>
          <p14:tracePt t="202471" x="1296988" y="5926138"/>
          <p14:tracePt t="202509" x="1187450" y="5999163"/>
          <p14:tracePt t="202549" x="1141413" y="6045200"/>
          <p14:tracePt t="202739" x="1114425" y="6081713"/>
          <p14:tracePt t="202777" x="1104900" y="6118225"/>
          <p14:tracePt t="202815" x="1104900" y="6191250"/>
          <p14:tracePt t="202854" x="1104900" y="6291263"/>
          <p14:tracePt t="202892" x="1114425" y="6400800"/>
          <p14:tracePt t="202932" x="1150938" y="6483350"/>
          <p14:tracePt t="202972" x="1187450" y="6529388"/>
          <p14:tracePt t="203009" x="1233488" y="6556375"/>
          <p14:tracePt t="203049" x="1316038" y="6575425"/>
          <p14:tracePt t="203086" x="1406525" y="6575425"/>
          <p14:tracePt t="203125" x="1525588" y="6575425"/>
          <p14:tracePt t="203163" x="1571625" y="6575425"/>
          <p14:tracePt t="203203" x="1589088" y="6556375"/>
          <p14:tracePt t="203243" x="1625600" y="6510338"/>
          <p14:tracePt t="203281" x="1644650" y="6456363"/>
          <p14:tracePt t="203321" x="1654175" y="6400800"/>
          <p14:tracePt t="203360" x="1662113" y="6327775"/>
          <p14:tracePt t="203399" x="1662113" y="6218238"/>
          <p14:tracePt t="203437" x="1662113" y="6173788"/>
          <p14:tracePt t="203476" x="1654175" y="6091238"/>
          <p14:tracePt t="203514" x="1598613" y="6018213"/>
          <p14:tracePt t="203551" x="1571625" y="5991225"/>
          <p14:tracePt t="203591" x="1506538" y="5935663"/>
          <p14:tracePt t="203630" x="1433513" y="5926138"/>
          <p14:tracePt t="203669" x="1333500" y="5918200"/>
          <p14:tracePt t="203709" x="1296988" y="5918200"/>
          <p14:tracePt t="203748" x="1223963" y="5945188"/>
          <p14:tracePt t="203787" x="1169988" y="5981700"/>
          <p14:tracePt t="203826" x="1123950" y="6027738"/>
          <p14:tracePt t="203864" x="1096963" y="6091238"/>
          <p14:tracePt t="203902" x="1096963" y="6137275"/>
          <p14:tracePt t="203941" x="1096963" y="6200775"/>
          <p14:tracePt t="203982" x="1096963" y="6254750"/>
          <p14:tracePt t="204020" x="1096963" y="6300788"/>
          <p14:tracePt t="204021" x="1096963" y="6310313"/>
          <p14:tracePt t="204060" x="1123950" y="6364288"/>
          <p14:tracePt t="204099" x="1177925" y="6410325"/>
          <p14:tracePt t="204138" x="1250950" y="6437313"/>
          <p14:tracePt t="204176" x="1306513" y="6437313"/>
          <p14:tracePt t="204215" x="1370013" y="6437313"/>
          <p14:tracePt t="204253" x="1406525" y="6437313"/>
          <p14:tracePt t="204291" x="1452563" y="6437313"/>
          <p14:tracePt t="204329" x="1506538" y="6437313"/>
          <p14:tracePt t="204369" x="1525588" y="6429375"/>
          <p14:tracePt t="204407" x="1562100" y="6400800"/>
          <p14:tracePt t="204447" x="1579563" y="6346825"/>
          <p14:tracePt t="204485" x="1579563" y="6264275"/>
          <p14:tracePt t="204523" x="1579563" y="6181725"/>
          <p14:tracePt t="204561" x="1571625" y="6118225"/>
          <p14:tracePt t="204600" x="1525588" y="6054725"/>
          <p14:tracePt t="204638" x="1479550" y="6008688"/>
          <p14:tracePt t="204677" x="1416050" y="5981700"/>
          <p14:tracePt t="204715" x="1360488" y="5972175"/>
          <p14:tracePt t="204753" x="1306513" y="5972175"/>
          <p14:tracePt t="204792" x="1260475" y="5972175"/>
          <p14:tracePt t="204830" x="1233488" y="5972175"/>
          <p14:tracePt t="204869" x="1169988" y="5999163"/>
          <p14:tracePt t="204907" x="1114425" y="6035675"/>
          <p14:tracePt t="204944" x="1077913" y="6081713"/>
          <p14:tracePt t="204985" x="1041400" y="6164263"/>
          <p14:tracePt t="205023" x="1031875" y="6218238"/>
          <p14:tracePt t="205062" x="1031875" y="6264275"/>
          <p14:tracePt t="205101" x="1031875" y="6337300"/>
          <p14:tracePt t="205139" x="1031875" y="6392863"/>
          <p14:tracePt t="205177" x="1031875" y="6437313"/>
          <p14:tracePt t="205217" x="1041400" y="6456363"/>
          <p14:tracePt t="205256" x="1050925" y="6483350"/>
          <p14:tracePt t="205295" x="1050925" y="6492875"/>
          <p14:tracePt t="205334" x="1077913" y="6519863"/>
          <p14:tracePt t="205373" x="1087438" y="6519863"/>
          <p14:tracePt t="205412" x="1104900" y="6529388"/>
          <p14:tracePt t="205451" x="1114425" y="6538913"/>
          <p14:tracePt t="205491" x="1150938" y="6546850"/>
          <p14:tracePt t="205530" x="1160463" y="6556375"/>
          <p14:tracePt t="205569" x="1177925" y="6565900"/>
          <p14:tracePt t="205609" x="1214438" y="6565900"/>
          <p14:tracePt t="205647" x="1270000" y="6575425"/>
          <p14:tracePt t="205686" x="1323975" y="6575425"/>
          <p14:tracePt t="205724" x="1360488" y="6575425"/>
          <p14:tracePt t="205763" x="1425575" y="6565900"/>
          <p14:tracePt t="205802" x="1443038" y="6556375"/>
          <p14:tracePt t="205841" x="1452563" y="6546850"/>
          <p14:tracePt t="205879" x="1470025" y="6538913"/>
          <p14:tracePt t="205918" x="1489075" y="6529388"/>
          <p14:tracePt t="205956" x="1535113" y="6510338"/>
          <p14:tracePt t="205996" x="1562100" y="6502400"/>
          <p14:tracePt t="206034" x="1598613" y="6492875"/>
          <p14:tracePt t="206074" x="1625600" y="6437313"/>
          <p14:tracePt t="206112" x="1644650" y="6356350"/>
          <p14:tracePt t="206151" x="1644650" y="6237288"/>
          <p14:tracePt t="206188" x="1617663" y="6137275"/>
          <p14:tracePt t="206227" x="1571625" y="6064250"/>
          <p14:tracePt t="206266" x="1479550" y="5981700"/>
          <p14:tracePt t="206305" x="1406525" y="5945188"/>
          <p14:tracePt t="206344" x="1352550" y="5926138"/>
          <p14:tracePt t="206384" x="1333500" y="5926138"/>
          <p14:tracePt t="206423" x="1233488" y="5972175"/>
          <p14:tracePt t="206463" x="1150938" y="6035675"/>
          <p14:tracePt t="206502" x="1123950" y="6064250"/>
          <p14:tracePt t="206542" x="1096963" y="6118225"/>
          <p14:tracePt t="206581" x="1096963" y="6181725"/>
          <p14:tracePt t="206621" x="1096963" y="6246813"/>
          <p14:tracePt t="206660" x="1096963" y="6291263"/>
          <p14:tracePt t="206698" x="1096963" y="6319838"/>
          <p14:tracePt t="207911" x="1096963" y="6346825"/>
          <p14:tracePt t="207949" x="1177925" y="6492875"/>
          <p14:tracePt t="207993" x="1389063" y="6648450"/>
          <p14:tracePt t="208031" x="1589088" y="6684963"/>
          <p14:tracePt t="208070" x="1800225" y="6702425"/>
          <p14:tracePt t="208107" x="1917700" y="6692900"/>
          <p14:tracePt t="208147" x="2019300" y="6665913"/>
          <p14:tracePt t="208186" x="2036763" y="6656388"/>
          <p14:tracePt t="208225" x="2100263" y="6583363"/>
          <p14:tracePt t="208262" x="2136775" y="6519863"/>
          <p14:tracePt t="208300" x="2155825" y="6483350"/>
          <p14:tracePt t="208338" x="2165350" y="6437313"/>
          <p14:tracePt t="208790" x="2165350" y="6429375"/>
          <p14:tracePt t="209397" x="2165350" y="6437313"/>
          <p14:tracePt t="209436" x="2238375" y="6437313"/>
          <p14:tracePt t="209475" x="2338388" y="6437313"/>
          <p14:tracePt t="209514" x="2420938" y="6437313"/>
          <p14:tracePt t="209553" x="2438400" y="6437313"/>
          <p14:tracePt t="209591" x="2466975" y="6437313"/>
          <p14:tracePt t="209707" x="2474913" y="6437313"/>
          <p14:tracePt t="215538" x="2484438" y="6437313"/>
          <p14:tracePt t="215577" x="2274888" y="65389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2925"/>
                <a:ext cx="8229600" cy="481647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sr-Latn-R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  <m:r>
                            <a:rPr lang="sr-Latn-R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sr-Latn-R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sr-Latn-R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sr-Latn-R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〈"/>
                                              <m:endChr m:val="〉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sr-Latn-R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sr-Latn-R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sr-Latn-RS" sz="2000" dirty="0">
                  <a:solidFill>
                    <a:schemeClr val="accent6"/>
                  </a:solidFill>
                </a:endParaRP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Interna (</a:t>
                </a:r>
                <a:r>
                  <a:rPr lang="sr-Latn-RS" sz="2000" b="1" i="1" dirty="0">
                    <a:solidFill>
                      <a:srgbClr val="0070C0"/>
                    </a:solidFill>
                  </a:rPr>
                  <a:t>a priori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) greška srednje vrednosti srednjih vrednosti</a:t>
                </a:r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daje interval u kom se sa odgovarajućim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𝐶𝐿</m:t>
                    </m:r>
                  </m:oMath>
                </a14:m>
                <a:r>
                  <a:rPr lang="sr-Latn-RS" sz="2000" dirty="0"/>
                  <a:t> (ovde implicitno ≈68%) nalazi stvarna vrednost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Daje procenu širine raspodele parcijalnih srednjih vrednosti oko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r-Latn-RS" sz="2000" dirty="0"/>
                  <a:t>;</a:t>
                </a:r>
                <a:endParaRPr lang="en-US" sz="2000" dirty="0"/>
              </a:p>
              <a:p>
                <a:pPr lvl="0"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Srednja vrednost srednjih vrednosti najbliža je parcijalnoj srednjoj vrednosti koja ima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najveću težinu</a:t>
                </a:r>
                <a:r>
                  <a:rPr lang="sr-Latn-RS" sz="2000" dirty="0"/>
                  <a:t>;</a:t>
                </a:r>
                <a:endParaRPr lang="en-US" sz="2000" dirty="0"/>
              </a:p>
              <a:p>
                <a:pPr lvl="0"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Interna greška srednje vrednosti srednjih vrednosti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manja je od najmanje greške parcijalnih srednjih vrednosti</a:t>
                </a:r>
                <a:r>
                  <a:rPr lang="sr-Latn-RS" sz="2000" dirty="0"/>
                  <a:t>, obrađuje veći statistički uzorak (kao jedan set merenja sa ukupno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sr-Latn-RS" sz="2000" dirty="0"/>
                  <a:t> merenja).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2925"/>
                <a:ext cx="8229600" cy="4816475"/>
              </a:xfrm>
              <a:blipFill>
                <a:blip r:embed="rId5"/>
                <a:stretch>
                  <a:fillRect l="-667" r="-1407" b="-1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Interna greška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2694600-F473-4535-8329-A525D50C53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61"/>
    </mc:Choice>
    <mc:Fallback xmlns="">
      <p:transition spd="slow" advTm="11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9223" x="685800" y="2155825"/>
          <p14:tracePt t="9261" x="849313" y="2063750"/>
          <p14:tracePt t="9301" x="1031875" y="1990725"/>
          <p14:tracePt t="9340" x="1169988" y="1963738"/>
          <p14:tracePt t="9379" x="1470025" y="1898650"/>
          <p14:tracePt t="9417" x="1827213" y="1789113"/>
          <p14:tracePt t="9456" x="2247900" y="1652588"/>
          <p14:tracePt t="9494" x="2695575" y="1562100"/>
          <p14:tracePt t="9532" x="3141663" y="1497013"/>
          <p14:tracePt t="9572" x="4056063" y="1460500"/>
          <p14:tracePt t="9611" x="4759325" y="1443038"/>
          <p14:tracePt t="9649" x="5727700" y="1443038"/>
          <p14:tracePt t="9686" x="6586538" y="1443038"/>
          <p14:tracePt t="9724" x="7161213" y="1443038"/>
          <p14:tracePt t="9762" x="7664450" y="1443038"/>
          <p14:tracePt t="9800" x="7883525" y="1443038"/>
          <p14:tracePt t="9839" x="7900988" y="1452563"/>
          <p14:tracePt t="9914" x="7947025" y="1497013"/>
          <p14:tracePt t="9953" x="8047038" y="1562100"/>
          <p14:tracePt t="9994" x="8102600" y="1616075"/>
          <p14:tracePt t="10034" x="8139113" y="1662113"/>
          <p14:tracePt t="10074" x="8148638" y="1725613"/>
          <p14:tracePt t="10112" x="8158163" y="1817688"/>
          <p14:tracePt t="10151" x="8166100" y="1871663"/>
          <p14:tracePt t="10189" x="8166100" y="1935163"/>
          <p14:tracePt t="10229" x="8148638" y="2082800"/>
          <p14:tracePt t="10267" x="8112125" y="2182813"/>
          <p14:tracePt t="10306" x="8039100" y="2328863"/>
          <p14:tracePt t="10343" x="7947025" y="2474913"/>
          <p14:tracePt t="10382" x="7874000" y="2574925"/>
          <p14:tracePt t="10420" x="7737475" y="2711450"/>
          <p14:tracePt t="10460" x="7637463" y="2747963"/>
          <p14:tracePt t="10499" x="7416800" y="2820988"/>
          <p14:tracePt t="10539" x="7280275" y="2840038"/>
          <p14:tracePt t="10578" x="7080250" y="2867025"/>
          <p14:tracePt t="10617" x="6869113" y="2894013"/>
          <p14:tracePt t="10656" x="6723063" y="2913063"/>
          <p14:tracePt t="10696" x="6477000" y="2913063"/>
          <p14:tracePt t="10734" x="6294438" y="2903538"/>
          <p14:tracePt t="10772" x="6083300" y="2903538"/>
          <p14:tracePt t="10810" x="5873750" y="2903538"/>
          <p14:tracePt t="10849" x="5635625" y="2903538"/>
          <p14:tracePt t="10887" x="5453063" y="2886075"/>
          <p14:tracePt t="10927" x="5380038" y="2857500"/>
          <p14:tracePt t="10965" x="5253038" y="2720975"/>
          <p14:tracePt t="11005" x="5197475" y="2638425"/>
          <p14:tracePt t="11044" x="5170488" y="2455863"/>
          <p14:tracePt t="11083" x="5160963" y="2301875"/>
          <p14:tracePt t="11121" x="5160963" y="2163763"/>
          <p14:tracePt t="11159" x="5197475" y="1990725"/>
          <p14:tracePt t="11197" x="5260975" y="1881188"/>
          <p14:tracePt t="11235" x="5353050" y="1771650"/>
          <p14:tracePt t="11274" x="5408613" y="1698625"/>
          <p14:tracePt t="11314" x="5445125" y="1671638"/>
          <p14:tracePt t="11353" x="5545138" y="1635125"/>
          <p14:tracePt t="11391" x="5645150" y="1625600"/>
          <p14:tracePt t="11429" x="5900738" y="1606550"/>
          <p14:tracePt t="11468" x="6129338" y="1606550"/>
          <p14:tracePt t="11506" x="6567488" y="1606550"/>
          <p14:tracePt t="11545" x="6896100" y="1606550"/>
          <p14:tracePt t="11583" x="7107238" y="1616075"/>
          <p14:tracePt t="11622" x="7316788" y="1652588"/>
          <p14:tracePt t="11660" x="7380288" y="1671638"/>
          <p14:tracePt t="11700" x="7399338" y="1698625"/>
          <p14:tracePt t="11737" x="7435850" y="1781175"/>
          <p14:tracePt t="11776" x="7472363" y="1881188"/>
          <p14:tracePt t="11814" x="7508875" y="2036763"/>
          <p14:tracePt t="11852" x="7518400" y="2136775"/>
          <p14:tracePt t="11890" x="7535863" y="2292350"/>
          <p14:tracePt t="11929" x="7535863" y="2428875"/>
          <p14:tracePt t="11967" x="7535863" y="2511425"/>
          <p14:tracePt t="12008" x="7508875" y="2657475"/>
          <p14:tracePt t="12047" x="7481888" y="2711450"/>
          <p14:tracePt t="12088" x="7416800" y="2784475"/>
          <p14:tracePt t="12127" x="7343775" y="2820988"/>
          <p14:tracePt t="12166" x="7234238" y="2857500"/>
          <p14:tracePt t="12166" x="7197725" y="2876550"/>
          <p14:tracePt t="12205" x="7051675" y="2913063"/>
          <p14:tracePt t="12244" x="6842125" y="2940050"/>
          <p14:tracePt t="12283" x="6623050" y="2968625"/>
          <p14:tracePt t="12323" x="6375400" y="3005138"/>
          <p14:tracePt t="12362" x="6102350" y="3005138"/>
          <p14:tracePt t="12402" x="5873750" y="3005138"/>
          <p14:tracePt t="12440" x="5572125" y="2986088"/>
          <p14:tracePt t="12478" x="5435600" y="2976563"/>
          <p14:tracePt t="12514" x="5362575" y="2949575"/>
          <p14:tracePt t="12553" x="5316538" y="2913063"/>
          <p14:tracePt t="12590" x="5297488" y="2849563"/>
          <p14:tracePt t="12630" x="5216525" y="2667000"/>
          <p14:tracePt t="12630" x="5207000" y="2620963"/>
          <p14:tracePt t="12669" x="5180013" y="2474913"/>
          <p14:tracePt t="12709" x="5180013" y="2301875"/>
          <p14:tracePt t="12749" x="5180013" y="2173288"/>
          <p14:tracePt t="12788" x="5207000" y="2054225"/>
          <p14:tracePt t="12827" x="5233988" y="1927225"/>
          <p14:tracePt t="12865" x="5253038" y="1871663"/>
          <p14:tracePt t="12902" x="5270500" y="1835150"/>
          <p14:tracePt t="12979" x="5297488" y="1798638"/>
          <p14:tracePt t="13018" x="5399088" y="1762125"/>
          <p14:tracePt t="13056" x="5608638" y="1725613"/>
          <p14:tracePt t="13093" x="5864225" y="1725613"/>
          <p14:tracePt t="13132" x="6375400" y="1716088"/>
          <p14:tracePt t="13170" x="6778625" y="1716088"/>
          <p14:tracePt t="13208" x="7270750" y="1716088"/>
          <p14:tracePt t="13246" x="7453313" y="1716088"/>
          <p14:tracePt t="13284" x="7608888" y="1716088"/>
          <p14:tracePt t="13323" x="7718425" y="1725613"/>
          <p14:tracePt t="13362" x="7810500" y="1725613"/>
          <p14:tracePt t="13401" x="7893050" y="1744663"/>
          <p14:tracePt t="13439" x="7900988" y="1752600"/>
          <p14:tracePt t="13476" x="7929563" y="1762125"/>
          <p14:tracePt t="13516" x="7937500" y="1789113"/>
          <p14:tracePt t="13554" x="7947025" y="1844675"/>
          <p14:tracePt t="13593" x="7956550" y="1927225"/>
          <p14:tracePt t="13631" x="7956550" y="2000250"/>
          <p14:tracePt t="13670" x="7929563" y="2100263"/>
          <p14:tracePt t="13709" x="7910513" y="2200275"/>
          <p14:tracePt t="13748" x="7893050" y="2292350"/>
          <p14:tracePt t="13785" x="7864475" y="2401888"/>
          <p14:tracePt t="13824" x="7837488" y="2474913"/>
          <p14:tracePt t="13863" x="7810500" y="2547938"/>
          <p14:tracePt t="13902" x="7783513" y="2620963"/>
          <p14:tracePt t="13939" x="7754938" y="2684463"/>
          <p14:tracePt t="13979" x="7691438" y="2757488"/>
          <p14:tracePt t="14018" x="7618413" y="2840038"/>
          <p14:tracePt t="14057" x="7518400" y="2913063"/>
          <p14:tracePt t="14095" x="7462838" y="2940050"/>
          <p14:tracePt t="14136" x="7362825" y="2968625"/>
          <p14:tracePt t="14176" x="7197725" y="2995613"/>
          <p14:tracePt t="14215" x="7007225" y="3032125"/>
          <p14:tracePt t="14253" x="6805613" y="3049588"/>
          <p14:tracePt t="14292" x="6650038" y="3059113"/>
          <p14:tracePt t="14330" x="6375400" y="3078163"/>
          <p14:tracePt t="14370" x="6192838" y="3078163"/>
          <p14:tracePt t="14408" x="5983288" y="3078163"/>
          <p14:tracePt t="14408" x="5946775" y="3078163"/>
          <p14:tracePt t="14448" x="5745163" y="3078163"/>
          <p14:tracePt t="14487" x="5489575" y="3078163"/>
          <p14:tracePt t="14526" x="5253038" y="3078163"/>
          <p14:tracePt t="14564" x="5106988" y="3078163"/>
          <p14:tracePt t="14603" x="5078413" y="3078163"/>
          <p14:tracePt t="14642" x="5060950" y="3068638"/>
          <p14:tracePt t="14680" x="5060950" y="3032125"/>
          <p14:tracePt t="14717" x="5060950" y="2949575"/>
          <p14:tracePt t="14754" x="5060950" y="2857500"/>
          <p14:tracePt t="14792" x="5060950" y="2813050"/>
          <p14:tracePt t="14831" x="5060950" y="2803525"/>
          <p14:tracePt t="15136" x="4997450" y="2867025"/>
          <p14:tracePt t="15175" x="4851400" y="2949575"/>
          <p14:tracePt t="15215" x="4640263" y="3022600"/>
          <p14:tracePt t="15253" x="4367213" y="3068638"/>
          <p14:tracePt t="15290" x="3946525" y="3095625"/>
          <p14:tracePt t="15327" x="3489325" y="3095625"/>
          <p14:tracePt t="15366" x="3051175" y="3114675"/>
          <p14:tracePt t="15405" x="2374900" y="3114675"/>
          <p14:tracePt t="15444" x="2000250" y="3114675"/>
          <p14:tracePt t="15483" x="1470025" y="3114675"/>
          <p14:tracePt t="15521" x="1250950" y="3114675"/>
          <p14:tracePt t="15558" x="1133475" y="3114675"/>
          <p14:tracePt t="15598" x="876300" y="3114675"/>
          <p14:tracePt t="15636" x="739775" y="3114675"/>
          <p14:tracePt t="15675" x="539750" y="3132138"/>
          <p14:tracePt t="15712" x="457200" y="3132138"/>
          <p14:tracePt t="15751" x="401638" y="3151188"/>
          <p14:tracePt t="15789" x="392113" y="3159125"/>
          <p14:tracePt t="15828" x="355600" y="3178175"/>
          <p14:tracePt t="15867" x="311150" y="3224213"/>
          <p14:tracePt t="15905" x="282575" y="3251200"/>
          <p14:tracePt t="15943" x="274638" y="3268663"/>
          <p14:tracePt t="15984" x="274638" y="3278188"/>
          <p14:tracePt t="16023" x="301625" y="3305175"/>
          <p14:tracePt t="16063" x="319088" y="3324225"/>
          <p14:tracePt t="16100" x="355600" y="3333750"/>
          <p14:tracePt t="16138" x="374650" y="3333750"/>
          <p14:tracePt t="74018" x="392113" y="3443288"/>
          <p14:tracePt t="74057" x="392113" y="3479800"/>
          <p14:tracePt t="74096" x="401638" y="3625850"/>
          <p14:tracePt t="74134" x="411163" y="3762375"/>
          <p14:tracePt t="74174" x="447675" y="4000500"/>
          <p14:tracePt t="74213" x="520700" y="4329113"/>
          <p14:tracePt t="74251" x="566738" y="4511675"/>
          <p14:tracePt t="74289" x="584200" y="4611688"/>
          <p14:tracePt t="74328" x="603250" y="4648200"/>
          <p14:tracePt t="74369" x="603250" y="4721225"/>
          <p14:tracePt t="74408" x="603250" y="4748213"/>
          <p14:tracePt t="74446" x="603250" y="4794250"/>
          <p14:tracePt t="74486" x="603250" y="4803775"/>
          <p14:tracePt t="74524" x="603250" y="4821238"/>
          <p14:tracePt t="74565" x="603250" y="4830763"/>
          <p14:tracePt t="84958" x="630238" y="4830763"/>
          <p14:tracePt t="84995" x="1296988" y="4794250"/>
          <p14:tracePt t="85035" x="2063750" y="4575175"/>
          <p14:tracePt t="85074" x="2576513" y="4346575"/>
          <p14:tracePt t="85113" x="3206750" y="4110038"/>
          <p14:tracePt t="85113" x="3306763" y="4073525"/>
          <p14:tracePt t="85152" x="3654425" y="3898900"/>
          <p14:tracePt t="85193" x="4238625" y="3616325"/>
          <p14:tracePt t="85231" x="4586288" y="3451225"/>
          <p14:tracePt t="85270" x="4841875" y="3224213"/>
          <p14:tracePt t="85308" x="5041900" y="3022600"/>
          <p14:tracePt t="85346" x="5160963" y="2876550"/>
          <p14:tracePt t="85385" x="5253038" y="2711450"/>
          <p14:tracePt t="85423" x="5270500" y="2667000"/>
          <p14:tracePt t="85613" x="5270500" y="2684463"/>
          <p14:tracePt t="86145" x="5270500" y="2703513"/>
          <p14:tracePt t="86184" x="5270500" y="2711450"/>
          <p14:tracePt t="116682" x="5353050" y="2784475"/>
          <p14:tracePt t="116720" x="5518150" y="2922588"/>
          <p14:tracePt t="116758" x="6046788" y="3224213"/>
          <p14:tracePt t="116796" x="6759575" y="3341688"/>
          <p14:tracePt t="116835" x="8742363" y="34337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12925"/>
                <a:ext cx="8229600" cy="4968875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Problem ukoliko svi „parcijalni“ rezultati ne pripadaju istoj populaciji, već neki od njih imaju veće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sr-Latn-RS" sz="2000" dirty="0"/>
                  <a:t> od ostalih;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Tada će stvarni rastur „parcijalnih“ srednjih vrednosti biti veći od onoga što predviđa interna greška;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Da bi se ustanovilo da li je to situacija, izračunava se otežinjeni rastur parcijalnih srednjih vrednosti oko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To je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eksterna</a:t>
                </a:r>
                <a:r>
                  <a:rPr lang="sr-Latn-RS" sz="2000" dirty="0"/>
                  <a:t> ili </a:t>
                </a:r>
                <a:r>
                  <a:rPr lang="sr-Latn-RS" sz="2000" b="1" i="1" dirty="0">
                    <a:solidFill>
                      <a:srgbClr val="0070C0"/>
                    </a:solidFill>
                  </a:rPr>
                  <a:t>a posteriori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 greška srednje vrednosti srednjih vrednosti</a:t>
                </a:r>
                <a:r>
                  <a:rPr lang="sr-Latn-RS" sz="2000" dirty="0"/>
                  <a:t>:</a:t>
                </a:r>
              </a:p>
              <a:p>
                <a:pPr marL="0" indent="0" algn="just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𝒆𝒙𝒕</m:t>
                          </m:r>
                        </m:sub>
                      </m:sSub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sr-Latn-RS" sz="20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begChr m:val="〈"/>
                                                  <m:endChr m:val="〉"/>
                                                  <m:ctrlPr>
                                                    <a:rPr lang="en-US" sz="2000" b="1" i="1">
                                                      <a:solidFill>
                                                        <a:srgbClr val="0070C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sr-Latn-RS" sz="2000" b="1" i="1">
                                                      <a:solidFill>
                                                        <a:srgbClr val="0070C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sr-Latn-RS" sz="20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rad>
                    </m:oMath>
                  </m:oMathPara>
                </a14:m>
                <a:endParaRPr lang="sr-Latn-RS" sz="2000" b="1" dirty="0"/>
              </a:p>
              <a:p>
                <a:pPr marL="0" indent="0" algn="r">
                  <a:spcBef>
                    <a:spcPts val="3000"/>
                  </a:spcBef>
                  <a:buNone/>
                </a:pPr>
                <a:r>
                  <a:rPr lang="sr-Latn-RS" sz="1600" b="1" i="1" dirty="0">
                    <a:solidFill>
                      <a:schemeClr val="accent6">
                        <a:lumMod val="75000"/>
                      </a:schemeClr>
                    </a:solidFill>
                  </a:rPr>
                  <a:t>*</a:t>
                </a:r>
                <a:r>
                  <a:rPr lang="sr-Latn-RS" sz="1600" i="1" dirty="0">
                    <a:solidFill>
                      <a:schemeClr val="accent6">
                        <a:lumMod val="75000"/>
                      </a:schemeClr>
                    </a:solidFill>
                  </a:rPr>
                  <a:t>a priori = </a:t>
                </a:r>
                <a:r>
                  <a:rPr lang="en-US" sz="1600" i="1" dirty="0">
                    <a:solidFill>
                      <a:schemeClr val="accent6">
                        <a:lumMod val="75000"/>
                      </a:schemeClr>
                    </a:solidFill>
                  </a:rPr>
                  <a:t>proceeds from theoretical deduction rather than from experience</a:t>
                </a:r>
                <a:endParaRPr lang="sr-Latn-RS" sz="1600" i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sr-Latn-RS" sz="1600" i="1" dirty="0">
                    <a:solidFill>
                      <a:schemeClr val="accent6">
                        <a:lumMod val="75000"/>
                      </a:schemeClr>
                    </a:solidFill>
                  </a:rPr>
                  <a:t>* </a:t>
                </a:r>
                <a:r>
                  <a:rPr lang="en-US" sz="1600" i="1" dirty="0">
                    <a:solidFill>
                      <a:schemeClr val="accent6">
                        <a:lumMod val="75000"/>
                      </a:schemeClr>
                    </a:solidFill>
                  </a:rPr>
                  <a:t>a posteriori </a:t>
                </a:r>
                <a:r>
                  <a:rPr lang="sr-Latn-RS" sz="1600" i="1" dirty="0">
                    <a:solidFill>
                      <a:schemeClr val="accent6">
                        <a:lumMod val="75000"/>
                      </a:schemeClr>
                    </a:solidFill>
                  </a:rPr>
                  <a:t>=</a:t>
                </a:r>
                <a:r>
                  <a:rPr lang="en-US" sz="1600" i="1" dirty="0">
                    <a:solidFill>
                      <a:schemeClr val="accent6">
                        <a:lumMod val="75000"/>
                      </a:schemeClr>
                    </a:solidFill>
                  </a:rPr>
                  <a:t> relating to or derived by reasoning from observed facts </a:t>
                </a:r>
                <a:endParaRPr lang="sr-Latn-RS" sz="1600" b="1" i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12925"/>
                <a:ext cx="8229600" cy="4968875"/>
              </a:xfrm>
              <a:blipFill>
                <a:blip r:embed="rId5"/>
                <a:stretch>
                  <a:fillRect l="-667" t="-613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Srednja vrednost srednjih vrednosti: 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Eksterna greška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B1946D-FCBC-494B-8144-D2281F90B6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5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47"/>
    </mc:Choice>
    <mc:Fallback xmlns="">
      <p:transition spd="slow" advTm="15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2760" x="501650" y="1552575"/>
          <p14:tracePt t="2799" x="557213" y="1635125"/>
          <p14:tracePt t="2837" x="630238" y="1771650"/>
          <p14:tracePt t="2876" x="666750" y="1817688"/>
          <p14:tracePt t="2915" x="685800" y="1890713"/>
          <p14:tracePt t="2953" x="685800" y="1954213"/>
          <p14:tracePt t="2995" x="620713" y="2027238"/>
          <p14:tracePt t="3520" x="612775" y="1990725"/>
          <p14:tracePt t="3559" x="612775" y="1944688"/>
          <p14:tracePt t="3559" x="612775" y="1935163"/>
          <p14:tracePt t="3598" x="612775" y="1917700"/>
          <p14:tracePt t="3792" x="612775" y="1890713"/>
          <p14:tracePt t="3830" x="612775" y="1871663"/>
          <p14:tracePt t="3869" x="612775" y="1854200"/>
          <p14:tracePt t="3906" x="612775" y="1835150"/>
          <p14:tracePt t="3946" x="612775" y="1825625"/>
          <p14:tracePt t="3986" x="612775" y="1817688"/>
          <p14:tracePt t="4063" x="612775" y="1798638"/>
          <p14:tracePt t="109340" x="612775" y="1854200"/>
          <p14:tracePt t="109378" x="657225" y="2136775"/>
          <p14:tracePt t="109418" x="712788" y="2455863"/>
          <p14:tracePt t="109456" x="766763" y="2747963"/>
          <p14:tracePt t="109495" x="812800" y="2876550"/>
          <p14:tracePt t="109533" x="885825" y="3232150"/>
          <p14:tracePt t="109573" x="958850" y="3543300"/>
          <p14:tracePt t="109612" x="1068388" y="3963988"/>
          <p14:tracePt t="109651" x="1243013" y="4356100"/>
          <p14:tracePt t="109691" x="1498600" y="4675188"/>
          <p14:tracePt t="109729" x="1909763" y="4986338"/>
          <p14:tracePt t="109767" x="2320925" y="5251450"/>
          <p14:tracePt t="109806" x="2987675" y="5524500"/>
          <p14:tracePt t="109845" x="3452813" y="5661025"/>
          <p14:tracePt t="109884" x="4138613" y="5734050"/>
          <p14:tracePt t="109922" x="4941888" y="5789613"/>
          <p14:tracePt t="109962" x="5581650" y="5835650"/>
          <p14:tracePt t="110002" x="6010275" y="5789613"/>
          <p14:tracePt t="110041" x="6284913" y="5670550"/>
          <p14:tracePt t="110041" x="6357938" y="5624513"/>
          <p14:tracePt t="110079" x="6559550" y="5387975"/>
          <p14:tracePt t="110119" x="6686550" y="5168900"/>
          <p14:tracePt t="110158" x="6742113" y="4976813"/>
          <p14:tracePt t="110197" x="6723063" y="4894263"/>
          <p14:tracePt t="110235" x="6623050" y="4784725"/>
          <p14:tracePt t="110274" x="6477000" y="4721225"/>
          <p14:tracePt t="110312" x="6284913" y="4665663"/>
          <p14:tracePt t="110351" x="5919788" y="4602163"/>
          <p14:tracePt t="110390" x="5608638" y="4565650"/>
          <p14:tracePt t="110427" x="5224463" y="4565650"/>
          <p14:tracePt t="110467" x="4878388" y="4548188"/>
          <p14:tracePt t="110507" x="4695825" y="4548188"/>
          <p14:tracePt t="110546" x="4503738" y="4548188"/>
          <p14:tracePt t="110585" x="4321175" y="4548188"/>
          <p14:tracePt t="110622" x="4056063" y="4565650"/>
          <p14:tracePt t="110661" x="3927475" y="4575175"/>
          <p14:tracePt t="110699" x="3717925" y="4621213"/>
          <p14:tracePt t="110738" x="3489325" y="4657725"/>
          <p14:tracePt t="110776" x="3306763" y="4730750"/>
          <p14:tracePt t="110816" x="3124200" y="4811713"/>
          <p14:tracePt t="110854" x="3041650" y="4884738"/>
          <p14:tracePt t="110892" x="2959100" y="5032375"/>
          <p14:tracePt t="110931" x="2868613" y="5205413"/>
          <p14:tracePt t="110971" x="2859088" y="5314950"/>
          <p14:tracePt t="111009" x="2859088" y="5414963"/>
          <p14:tracePt t="111048" x="2895600" y="5470525"/>
          <p14:tracePt t="111087" x="2951163" y="5597525"/>
          <p14:tracePt t="111125" x="2995613" y="5653088"/>
          <p14:tracePt t="111163" x="3097213" y="5697538"/>
          <p14:tracePt t="111200" x="3379788" y="5770563"/>
          <p14:tracePt t="111238" x="3535363" y="5807075"/>
          <p14:tracePt t="111277" x="3698875" y="5826125"/>
          <p14:tracePt t="111316" x="3817938" y="5826125"/>
          <p14:tracePt t="111354" x="4010025" y="5826125"/>
          <p14:tracePt t="111392" x="4311650" y="5835650"/>
          <p14:tracePt t="111432" x="4549775" y="5862638"/>
          <p14:tracePt t="111471" x="4795838" y="5862638"/>
          <p14:tracePt t="111509" x="4932363" y="5807075"/>
          <p14:tracePt t="111548" x="5070475" y="5762625"/>
          <p14:tracePt t="111587" x="5243513" y="5697538"/>
          <p14:tracePt t="111625" x="5462588" y="5624513"/>
          <p14:tracePt t="111666" x="5773738" y="5487988"/>
          <p14:tracePt t="111703" x="5983288" y="5341938"/>
          <p14:tracePt t="111742" x="6102350" y="5195888"/>
          <p14:tracePt t="111782" x="6148388" y="5086350"/>
          <p14:tracePt t="111820" x="6156325" y="4986338"/>
          <p14:tracePt t="111858" x="6156325" y="4894263"/>
          <p14:tracePt t="111897" x="6156325" y="4848225"/>
          <p14:tracePt t="111936" x="6102350" y="4784725"/>
          <p14:tracePt t="111976" x="6029325" y="4748213"/>
          <p14:tracePt t="112013" x="5900738" y="4721225"/>
          <p14:tracePt t="112051" x="5672138" y="4684713"/>
          <p14:tracePt t="112089" x="5481638" y="4657725"/>
          <p14:tracePt t="112128" x="5070475" y="4621213"/>
          <p14:tracePt t="112165" x="4895850" y="4602163"/>
          <p14:tracePt t="112204" x="4695825" y="4575175"/>
          <p14:tracePt t="112242" x="4457700" y="4575175"/>
          <p14:tracePt t="112281" x="4292600" y="4575175"/>
          <p14:tracePt t="112319" x="4092575" y="4575175"/>
          <p14:tracePt t="112358" x="3927475" y="4584700"/>
          <p14:tracePt t="112396" x="3790950" y="4592638"/>
          <p14:tracePt t="112436" x="3544888" y="4638675"/>
          <p14:tracePt t="112475" x="3435350" y="4657725"/>
          <p14:tracePt t="112515" x="3306763" y="4702175"/>
          <p14:tracePt t="112553" x="3206750" y="4775200"/>
          <p14:tracePt t="112591" x="3014663" y="4930775"/>
          <p14:tracePt t="112630" x="2914650" y="5068888"/>
          <p14:tracePt t="112668" x="2868613" y="5232400"/>
          <p14:tracePt t="112707" x="2813050" y="5434013"/>
          <p14:tracePt t="112748" x="2813050" y="5551488"/>
          <p14:tracePt t="112786" x="2868613" y="5743575"/>
          <p14:tracePt t="112825" x="2914650" y="5807075"/>
          <p14:tracePt t="112864" x="3014663" y="5881688"/>
          <p14:tracePt t="112904" x="3151188" y="5935663"/>
          <p14:tracePt t="112944" x="3306763" y="6008688"/>
          <p14:tracePt t="112986" x="3462338" y="6045200"/>
          <p14:tracePt t="113024" x="3681413" y="6072188"/>
          <p14:tracePt t="113062" x="3983038" y="6072188"/>
          <p14:tracePt t="113101" x="4275138" y="6072188"/>
          <p14:tracePt t="113140" x="4549775" y="6072188"/>
          <p14:tracePt t="113179" x="4732338" y="6072188"/>
          <p14:tracePt t="113219" x="4960938" y="6081713"/>
          <p14:tracePt t="113257" x="5133975" y="6081713"/>
          <p14:tracePt t="113295" x="5408613" y="6054725"/>
          <p14:tracePt t="113334" x="5526088" y="6027738"/>
          <p14:tracePt t="113374" x="5635625" y="5981700"/>
          <p14:tracePt t="113413" x="5764213" y="5908675"/>
          <p14:tracePt t="113452" x="5891213" y="5816600"/>
          <p14:tracePt t="113491" x="5983288" y="5753100"/>
          <p14:tracePt t="113529" x="6029325" y="5697538"/>
          <p14:tracePt t="113569" x="6056313" y="5543550"/>
          <p14:tracePt t="113608" x="6092825" y="5378450"/>
          <p14:tracePt t="113645" x="6092825" y="5222875"/>
          <p14:tracePt t="113686" x="6092825" y="5105400"/>
          <p14:tracePt t="113724" x="6092825" y="5032375"/>
          <p14:tracePt t="113725" x="6083300" y="5022850"/>
          <p14:tracePt t="113765" x="6075363" y="4976813"/>
          <p14:tracePt t="113805" x="6056313" y="4959350"/>
          <p14:tracePt t="113844" x="6038850" y="4903788"/>
          <p14:tracePt t="113883" x="6010275" y="4857750"/>
          <p14:tracePt t="113923" x="5929313" y="4830763"/>
          <p14:tracePt t="113963" x="5791200" y="4811713"/>
          <p14:tracePt t="114004" x="5535613" y="4803775"/>
          <p14:tracePt t="114043" x="5370513" y="4775200"/>
          <p14:tracePt t="114082" x="5233988" y="4767263"/>
          <p14:tracePt t="114121" x="5151438" y="4757738"/>
          <p14:tracePt t="114160" x="4960938" y="4757738"/>
          <p14:tracePt t="114200" x="4713288" y="4757738"/>
          <p14:tracePt t="114238" x="4484688" y="4757738"/>
          <p14:tracePt t="114278" x="4219575" y="4757738"/>
          <p14:tracePt t="114317" x="4046538" y="4757738"/>
          <p14:tracePt t="114356" x="3900488" y="4757738"/>
          <p14:tracePt t="114395" x="3817938" y="4757738"/>
          <p14:tracePt t="114435" x="3690938" y="4757738"/>
          <p14:tracePt t="114435" x="3662363" y="4757738"/>
          <p14:tracePt t="114474" x="3516313" y="4757738"/>
          <p14:tracePt t="114514" x="3370263" y="4794250"/>
          <p14:tracePt t="114553" x="3289300" y="4811713"/>
          <p14:tracePt t="114592" x="3260725" y="4830763"/>
          <p14:tracePt t="114668" x="3224213" y="4840288"/>
          <p14:tracePt t="114706" x="3187700" y="4840288"/>
          <p14:tracePt t="114973" x="3141663" y="4867275"/>
          <p14:tracePt t="115011" x="3078163" y="4940300"/>
          <p14:tracePt t="115011" x="3078163" y="4949825"/>
          <p14:tracePt t="115049" x="3051175" y="5013325"/>
          <p14:tracePt t="115089" x="3005138" y="5105400"/>
          <p14:tracePt t="115128" x="2968625" y="5205413"/>
          <p14:tracePt t="115167" x="2951163" y="5295900"/>
          <p14:tracePt t="115206" x="2932113" y="5405438"/>
          <p14:tracePt t="115244" x="2914650" y="5470525"/>
          <p14:tracePt t="115284" x="2914650" y="5570538"/>
          <p14:tracePt t="115323" x="2914650" y="5616575"/>
          <p14:tracePt t="115362" x="2941638" y="5697538"/>
          <p14:tracePt t="115399" x="2959100" y="5753100"/>
          <p14:tracePt t="115438" x="2978150" y="5807075"/>
          <p14:tracePt t="115476" x="2987675" y="5826125"/>
          <p14:tracePt t="115552" x="2995613" y="5835650"/>
          <p14:tracePt t="115628" x="3005138" y="5843588"/>
          <p14:tracePt t="115742" x="3032125" y="5843588"/>
          <p14:tracePt t="115781" x="3114675" y="5843588"/>
          <p14:tracePt t="115819" x="3214688" y="5862638"/>
          <p14:tracePt t="115857" x="3297238" y="5872163"/>
          <p14:tracePt t="115857" x="3325813" y="5872163"/>
          <p14:tracePt t="115896" x="3489325" y="5881688"/>
          <p14:tracePt t="115934" x="3635375" y="5881688"/>
          <p14:tracePt t="115975" x="3919538" y="5881688"/>
          <p14:tracePt t="116014" x="4102100" y="5881688"/>
          <p14:tracePt t="116053" x="4302125" y="5881688"/>
          <p14:tracePt t="116053" x="4330700" y="5881688"/>
          <p14:tracePt t="116091" x="4484688" y="5881688"/>
          <p14:tracePt t="116129" x="4740275" y="5862638"/>
          <p14:tracePt t="116168" x="4997450" y="5862638"/>
          <p14:tracePt t="116208" x="5197475" y="5843588"/>
          <p14:tracePt t="116246" x="5416550" y="5835650"/>
          <p14:tracePt t="116283" x="5572125" y="5807075"/>
          <p14:tracePt t="116321" x="5737225" y="5799138"/>
          <p14:tracePt t="116321" x="5773738" y="5799138"/>
          <p14:tracePt t="116361" x="5937250" y="5799138"/>
          <p14:tracePt t="116398" x="5983288" y="5799138"/>
          <p14:tracePt t="116436" x="6019800" y="5789613"/>
          <p14:tracePt t="116474" x="6092825" y="5780088"/>
          <p14:tracePt t="117463" x="6038850" y="5780088"/>
          <p14:tracePt t="117502" x="5946775" y="5770563"/>
          <p14:tracePt t="117541" x="5883275" y="5762625"/>
          <p14:tracePt t="117579" x="5827713" y="5762625"/>
          <p14:tracePt t="117579" x="5818188" y="5762625"/>
          <p14:tracePt t="117617" x="5700713" y="5743575"/>
          <p14:tracePt t="117655" x="5562600" y="5726113"/>
          <p14:tracePt t="117694" x="5399088" y="5689600"/>
          <p14:tracePt t="117732" x="5334000" y="5689600"/>
          <p14:tracePt t="117771" x="5270500" y="5680075"/>
          <p14:tracePt t="117810" x="5243513" y="5670550"/>
          <p14:tracePt t="117849" x="5233988" y="5670550"/>
          <p14:tracePt t="118688" x="5197475" y="5634038"/>
          <p14:tracePt t="118726" x="5170488" y="5597525"/>
          <p14:tracePt t="118765" x="5160963" y="5580063"/>
          <p14:tracePt t="118804" x="5151438" y="5570538"/>
          <p14:tracePt t="118842" x="5143500" y="5551488"/>
          <p14:tracePt t="118880" x="5114925" y="5507038"/>
          <p14:tracePt t="118920" x="5106988" y="5478463"/>
          <p14:tracePt t="118959" x="5087938" y="5451475"/>
          <p14:tracePt t="119000" x="5078413" y="5451475"/>
          <p14:tracePt t="119039" x="5051425" y="5434013"/>
          <p14:tracePt t="119078" x="5024438" y="5414963"/>
          <p14:tracePt t="119119" x="4997450" y="5387975"/>
          <p14:tracePt t="119157" x="4968875" y="5360988"/>
          <p14:tracePt t="119195" x="4941888" y="5341938"/>
          <p14:tracePt t="119233" x="4895850" y="5305425"/>
          <p14:tracePt t="119271" x="4859338" y="5259388"/>
          <p14:tracePt t="119311" x="4832350" y="5232400"/>
          <p14:tracePt t="119350" x="4805363" y="5195888"/>
          <p14:tracePt t="119387" x="4795838" y="5178425"/>
          <p14:tracePt t="119425" x="4786313" y="5168900"/>
          <p14:tracePt t="119502" x="4776788" y="5159375"/>
          <p14:tracePt t="121462" x="4786313" y="5168900"/>
          <p14:tracePt t="122442" x="4851400" y="5141913"/>
          <p14:tracePt t="122481" x="4895850" y="5122863"/>
          <p14:tracePt t="122521" x="4960938" y="5113338"/>
          <p14:tracePt t="122560" x="5024438" y="5095875"/>
          <p14:tracePt t="122599" x="5133975" y="5086350"/>
          <p14:tracePt t="122637" x="5216525" y="5086350"/>
          <p14:tracePt t="122678" x="5316538" y="5086350"/>
          <p14:tracePt t="122715" x="5408613" y="5086350"/>
          <p14:tracePt t="122755" x="5545138" y="5086350"/>
          <p14:tracePt t="122794" x="5599113" y="5086350"/>
          <p14:tracePt t="122833" x="5608638" y="5095875"/>
          <p14:tracePt t="122872" x="5627688" y="5113338"/>
          <p14:tracePt t="122912" x="5664200" y="5149850"/>
          <p14:tracePt t="122951" x="5708650" y="5195888"/>
          <p14:tracePt t="122993" x="5727700" y="5232400"/>
          <p14:tracePt t="123031" x="5745163" y="5278438"/>
          <p14:tracePt t="123071" x="5764213" y="5351463"/>
          <p14:tracePt t="123110" x="5773738" y="5397500"/>
          <p14:tracePt t="123149" x="5773738" y="5424488"/>
          <p14:tracePt t="123185" x="5781675" y="5451475"/>
          <p14:tracePt t="123224" x="5781675" y="5470525"/>
          <p14:tracePt t="123642" x="5791200" y="5497513"/>
          <p14:tracePt t="123681" x="5827713" y="5551488"/>
          <p14:tracePt t="123719" x="5846763" y="5570538"/>
          <p14:tracePt t="123757" x="5864225" y="5588000"/>
          <p14:tracePt t="123797" x="5946775" y="5616575"/>
          <p14:tracePt t="123835" x="6029325" y="5634038"/>
          <p14:tracePt t="123874" x="6092825" y="5653088"/>
          <p14:tracePt t="123913" x="6111875" y="5661025"/>
          <p14:tracePt t="123952" x="6119813" y="5661025"/>
          <p14:tracePt t="123955" x="6129338" y="5661025"/>
          <p14:tracePt t="123992" x="6175375" y="5624513"/>
          <p14:tracePt t="124031" x="6229350" y="5551488"/>
          <p14:tracePt t="124069" x="6248400" y="5524500"/>
          <p14:tracePt t="124145" x="6248400" y="5514975"/>
          <p14:tracePt t="124183" x="6257925" y="5497513"/>
          <p14:tracePt t="124860" x="6257925" y="5487988"/>
          <p14:tracePt t="126078" x="6257925" y="5534025"/>
          <p14:tracePt t="126116" x="6238875" y="5634038"/>
          <p14:tracePt t="126156" x="6184900" y="5762625"/>
          <p14:tracePt t="126195" x="6083300" y="5835650"/>
          <p14:tracePt t="126234" x="5992813" y="5872163"/>
          <p14:tracePt t="126273" x="5854700" y="5881688"/>
          <p14:tracePt t="126312" x="5681663" y="5862638"/>
          <p14:tracePt t="126351" x="5518150" y="5816600"/>
          <p14:tracePt t="126391" x="5316538" y="5753100"/>
          <p14:tracePt t="126429" x="5270500" y="5734050"/>
          <p14:tracePt t="126467" x="5216525" y="5707063"/>
          <p14:tracePt t="126505" x="5106988" y="5689600"/>
          <p14:tracePt t="126544" x="4997450" y="5680075"/>
          <p14:tracePt t="126583" x="4887913" y="5670550"/>
          <p14:tracePt t="126733" x="4878388" y="5670550"/>
          <p14:tracePt t="126771" x="4859338" y="5661025"/>
          <p14:tracePt t="126923" x="4832350" y="5661025"/>
          <p14:tracePt t="126962" x="4695825" y="5653088"/>
          <p14:tracePt t="127002" x="4484688" y="5616575"/>
          <p14:tracePt t="127039" x="4421188" y="5597525"/>
          <p14:tracePt t="127078" x="4367213" y="5588000"/>
          <p14:tracePt t="127117" x="4275138" y="5588000"/>
          <p14:tracePt t="127156" x="4229100" y="5588000"/>
          <p14:tracePt t="127194" x="4219575" y="5588000"/>
          <p14:tracePt t="127347" x="4256088" y="5588000"/>
          <p14:tracePt t="127386" x="4421188" y="5588000"/>
          <p14:tracePt t="127424" x="4576763" y="5607050"/>
          <p14:tracePt t="127461" x="4732338" y="5616575"/>
          <p14:tracePt t="127500" x="4822825" y="5616575"/>
          <p14:tracePt t="127538" x="4878388" y="5616575"/>
          <p14:tracePt t="127577" x="4914900" y="5616575"/>
          <p14:tracePt t="128036" x="4905375" y="5616575"/>
          <p14:tracePt t="128074" x="4878388" y="5616575"/>
          <p14:tracePt t="128114" x="4841875" y="5624513"/>
          <p14:tracePt t="128153" x="4732338" y="5634038"/>
          <p14:tracePt t="128191" x="4676775" y="5643563"/>
          <p14:tracePt t="128230" x="4567238" y="5653088"/>
          <p14:tracePt t="128268" x="4448175" y="5661025"/>
          <p14:tracePt t="128306" x="4440238" y="5661025"/>
          <p14:tracePt t="129176" x="4430713" y="5661025"/>
          <p14:tracePt t="129255" x="4421188" y="5653088"/>
          <p14:tracePt t="129444" x="4411663" y="5643563"/>
          <p14:tracePt t="129521" x="4394200" y="5643563"/>
          <p14:tracePt t="129558" x="4384675" y="5643563"/>
          <p14:tracePt t="130249" x="4375150" y="5643563"/>
          <p14:tracePt t="130287" x="4375150" y="5616575"/>
          <p14:tracePt t="130327" x="4384675" y="5597525"/>
          <p14:tracePt t="130366" x="4384675" y="5588000"/>
          <p14:tracePt t="130443" x="4384675" y="5580063"/>
          <p14:tracePt t="130482" x="4403725" y="5561013"/>
          <p14:tracePt t="130521" x="4421188" y="5514975"/>
          <p14:tracePt t="130559" x="4421188" y="5497513"/>
          <p14:tracePt t="130599" x="4430713" y="5461000"/>
          <p14:tracePt t="130599" x="4440238" y="5451475"/>
          <p14:tracePt t="130637" x="4484688" y="5405438"/>
          <p14:tracePt t="130676" x="4549775" y="5351463"/>
          <p14:tracePt t="130714" x="4776788" y="5259388"/>
          <p14:tracePt t="130715" x="4805363" y="5259388"/>
          <p14:tracePt t="130754" x="5151438" y="5259388"/>
          <p14:tracePt t="130792" x="5718175" y="5351463"/>
          <p14:tracePt t="130830" x="6138863" y="5441950"/>
          <p14:tracePt t="130869" x="6156325" y="5451475"/>
          <p14:tracePt t="130907" x="6165850" y="5461000"/>
          <p14:tracePt t="130986" x="6165850" y="5470525"/>
          <p14:tracePt t="131064" x="6175375" y="5478463"/>
          <p14:tracePt t="131177" x="6321425" y="5434013"/>
          <p14:tracePt t="131215" x="6467475" y="5368925"/>
          <p14:tracePt t="131367" x="6457950" y="5368925"/>
          <p14:tracePt t="131405" x="6257925" y="5368925"/>
          <p14:tracePt t="131445" x="6056313" y="5368925"/>
          <p14:tracePt t="131484" x="5691188" y="5378450"/>
          <p14:tracePt t="131523" x="5445125" y="5397500"/>
          <p14:tracePt t="131562" x="5216525" y="5424488"/>
          <p14:tracePt t="131602" x="4932363" y="5470525"/>
          <p14:tracePt t="131640" x="4722813" y="5514975"/>
          <p14:tracePt t="131681" x="4467225" y="5570538"/>
          <p14:tracePt t="131720" x="4394200" y="5588000"/>
          <p14:tracePt t="131759" x="4338638" y="5607050"/>
          <p14:tracePt t="131798" x="4302125" y="5616575"/>
          <p14:tracePt t="131837" x="4192588" y="5643563"/>
          <p14:tracePt t="131876" x="4129088" y="5653088"/>
          <p14:tracePt t="132033" x="4156075" y="5653088"/>
          <p14:tracePt t="132072" x="4229100" y="5624513"/>
          <p14:tracePt t="132113" x="4348163" y="5616575"/>
          <p14:tracePt t="132152" x="4476750" y="5616575"/>
          <p14:tracePt t="132192" x="4649788" y="5624513"/>
          <p14:tracePt t="132232" x="4732338" y="5634038"/>
          <p14:tracePt t="132271" x="4805363" y="5634038"/>
          <p14:tracePt t="132309" x="4859338" y="5634038"/>
          <p14:tracePt t="132347" x="4895850" y="5643563"/>
          <p14:tracePt t="132385" x="4905375" y="5643563"/>
          <p14:tracePt t="132462" x="4914900" y="5643563"/>
          <p14:tracePt t="132690" x="4878388" y="5643563"/>
          <p14:tracePt t="132729" x="4786313" y="5643563"/>
          <p14:tracePt t="132767" x="4576763" y="5653088"/>
          <p14:tracePt t="132807" x="4403725" y="5653088"/>
          <p14:tracePt t="132845" x="4311650" y="5661025"/>
          <p14:tracePt t="132884" x="4275138" y="5661025"/>
          <p14:tracePt t="133116" x="4284663" y="5661025"/>
          <p14:tracePt t="133156" x="4421188" y="5653088"/>
          <p14:tracePt t="133195" x="4567238" y="5634038"/>
          <p14:tracePt t="133234" x="4640263" y="5624513"/>
          <p14:tracePt t="133273" x="4667250" y="5624513"/>
          <p14:tracePt t="133313" x="4732338" y="5624513"/>
          <p14:tracePt t="133353" x="4776788" y="5616575"/>
          <p14:tracePt t="133392" x="4805363" y="5616575"/>
          <p14:tracePt t="133506" x="4813300" y="5607050"/>
          <p14:tracePt t="133658" x="4768850" y="5616575"/>
          <p14:tracePt t="133697" x="4667250" y="5624513"/>
          <p14:tracePt t="133735" x="4549775" y="5624513"/>
          <p14:tracePt t="133772" x="4348163" y="5616575"/>
          <p14:tracePt t="133813" x="4219575" y="5580063"/>
          <p14:tracePt t="133851" x="4129088" y="5580063"/>
          <p14:tracePt t="133890" x="4083050" y="5580063"/>
          <p14:tracePt t="134006" x="4073525" y="5570538"/>
          <p14:tracePt t="134045" x="4119563" y="5534025"/>
          <p14:tracePt t="134084" x="4146550" y="5524500"/>
          <p14:tracePt t="134123" x="4165600" y="5524500"/>
          <p14:tracePt t="134161" x="4265613" y="5524500"/>
          <p14:tracePt t="134199" x="4384675" y="5507038"/>
          <p14:tracePt t="134238" x="4448175" y="5497513"/>
          <p14:tracePt t="134275" x="4521200" y="5487988"/>
          <p14:tracePt t="134315" x="4557713" y="5487988"/>
          <p14:tracePt t="134353" x="4649788" y="5470525"/>
          <p14:tracePt t="134392" x="4713288" y="5461000"/>
          <p14:tracePt t="134432" x="4768850" y="5451475"/>
          <p14:tracePt t="134548" x="4740275" y="5451475"/>
          <p14:tracePt t="134586" x="4703763" y="5470525"/>
          <p14:tracePt t="134625" x="4613275" y="5514975"/>
          <p14:tracePt t="134663" x="4576763" y="5524500"/>
          <p14:tracePt t="134701" x="4557713" y="5534025"/>
          <p14:tracePt t="134741" x="4513263" y="5580063"/>
          <p14:tracePt t="134780" x="4494213" y="5607050"/>
          <p14:tracePt t="134781" x="4484688" y="5607050"/>
          <p14:tracePt t="134819" x="4484688" y="5616575"/>
          <p14:tracePt t="134858" x="4484688" y="5624513"/>
          <p14:tracePt t="134899" x="4695825" y="5680075"/>
          <p14:tracePt t="134937" x="4905375" y="5716588"/>
          <p14:tracePt t="134978" x="5635625" y="5835650"/>
          <p14:tracePt t="135018" x="6111875" y="5889625"/>
          <p14:tracePt t="135055" x="6705600" y="5889625"/>
          <p14:tracePt t="135094" x="7316788" y="5807075"/>
          <p14:tracePt t="135132" x="7737475" y="5634038"/>
          <p14:tracePt t="135170" x="7947025" y="5414963"/>
          <p14:tracePt t="135209" x="7993063" y="5295900"/>
          <p14:tracePt t="135248" x="8039100" y="5141913"/>
          <p14:tracePt t="135288" x="8056563" y="5059363"/>
          <p14:tracePt t="135327" x="8085138" y="4995863"/>
          <p14:tracePt t="135367" x="8166100" y="4913313"/>
          <p14:tracePt t="135406" x="8304213" y="4794250"/>
          <p14:tracePt t="135444" x="8486775" y="4684713"/>
          <p14:tracePt t="135483" x="8623300" y="4611688"/>
          <p14:tracePt t="135521" x="8869363" y="4456113"/>
          <p14:tracePt t="135560" x="8961438" y="4392613"/>
          <p14:tracePt t="135599" x="9007475" y="4356100"/>
          <p14:tracePt t="135637" x="9015413" y="4346575"/>
          <p14:tracePt t="136021" x="9070975" y="43370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8.8|37|11.6|11.8|22|12.2|31.2|6.4|4.1|14.4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7.1|25.1|34.4|3.7|2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.1|98.9|18.9|27.7|11.9|4.9|10.2|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4|4.2|12.1|2.7|1.8|2.1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45.5|2|22.4|36.4|2.2|6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2|6.4|38.5|1.3|110.4|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6|9.1|14.9|19.7|21.2|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2.3|9|32.9|24.9|4.5|7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.1|98.9|18.9|27.7|11.9|4.9|10.2|7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3|9.1|61.1|33.1|11.2|6.7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8.7|17.6|26.1|38.5|53.1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5|58.8|6.9|21.3|29.4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8|34.6|78.9|2.7|1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4.6|3.7|12.6|21.1|12.2|20.2|15.7|4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51.4|43.7|59|3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4.6|21.1|27.5|2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23.6|15.3|24.3|3.9|35.9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9.4|70.7|22.9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5703</TotalTime>
  <Words>1716</Words>
  <Application>Microsoft Office PowerPoint</Application>
  <PresentationFormat>On-screen Show (4:3)</PresentationFormat>
  <Paragraphs>238</Paragraphs>
  <Slides>22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Wingdings</vt:lpstr>
      <vt:lpstr>Office Theme</vt:lpstr>
      <vt:lpstr>Matematičke metode  u fizičkoj hemiji</vt:lpstr>
      <vt:lpstr>Ponovljeni setovi merenja Direktno merena veličina, merenje dovoljne osetljivosti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Propagacija nesigurnosti: sistematska greška</vt:lpstr>
      <vt:lpstr>Propagacija nesigurnosti: sistematska greška</vt:lpstr>
      <vt:lpstr>Propagacija nesigurnosti: sistematska greška</vt:lpstr>
      <vt:lpstr>Propagacija nesigurnosti: sistematska greška</vt:lpstr>
      <vt:lpstr>Propagacija nesigurnosti: sistematska greška</vt:lpstr>
      <vt:lpstr>Propagacija nesigurnosti: sistematska greška</vt:lpstr>
      <vt:lpstr>Propagacija nesigurnosti - indirektno merene veličine: pregled</vt:lpstr>
      <vt:lpstr>Ukupna greška i geometrijska interpretacija grešaka</vt:lpstr>
      <vt:lpstr>Značaj merne nesigurnosti</vt:lpstr>
      <vt:lpstr>Pitanja?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Matematičke metode u fizičkoj hemiji</dc:title>
  <dc:creator>win7</dc:creator>
  <cp:lastModifiedBy>AD</cp:lastModifiedBy>
  <cp:revision>1823</cp:revision>
  <dcterms:created xsi:type="dcterms:W3CDTF">2019-10-07T19:36:59Z</dcterms:created>
  <dcterms:modified xsi:type="dcterms:W3CDTF">2020-10-22T10:54:30Z</dcterms:modified>
</cp:coreProperties>
</file>